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000000"/>
    <a:srgbClr val="FFC000"/>
    <a:srgbClr val="E60500"/>
    <a:srgbClr val="A8B400"/>
    <a:srgbClr val="00759A"/>
    <a:srgbClr val="6A7F10"/>
    <a:srgbClr val="A1D8E0"/>
    <a:srgbClr val="B0C7E2"/>
    <a:srgbClr val="FA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9" d="100"/>
          <a:sy n="19" d="100"/>
        </p:scale>
        <p:origin x="1618" y="173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940968"/>
            <a:ext cx="20273209" cy="23567822"/>
          </a:xfrm>
          <a:prstGeom prst="rect">
            <a:avLst/>
          </a:prstGeom>
          <a:solidFill>
            <a:srgbClr val="FFC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28575000"/>
            <a:ext cx="43891200" cy="4343400"/>
            <a:chOff x="0" y="28575000"/>
            <a:chExt cx="43891200" cy="4343400"/>
          </a:xfrm>
        </p:grpSpPr>
        <p:sp>
          <p:nvSpPr>
            <p:cNvPr id="2" name="Rectangle 1"/>
            <p:cNvSpPr/>
            <p:nvPr/>
          </p:nvSpPr>
          <p:spPr>
            <a:xfrm>
              <a:off x="0" y="28575000"/>
              <a:ext cx="43891200" cy="4343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8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psu-mcecs_logo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1" y="29596555"/>
              <a:ext cx="6008915" cy="246459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502228" y="29994690"/>
              <a:ext cx="25668515" cy="1437810"/>
            </a:xfrm>
            <a:prstGeom prst="rect">
              <a:avLst/>
            </a:prstGeom>
            <a:noFill/>
          </p:spPr>
          <p:txBody>
            <a:bodyPr wrap="square" lIns="73841" tIns="36921" rIns="73841" bIns="36921" rtlCol="0">
              <a:spAutoFit/>
            </a:bodyPr>
            <a:lstStyle/>
            <a:p>
              <a:r>
                <a:rPr lang="en-US" dirty="0" smtClean="0"/>
                <a:t>Department of Electrical and Computer Engineering</a:t>
              </a:r>
              <a:endParaRPr lang="en-US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6858000" y="15200282"/>
            <a:ext cx="13391147" cy="6935784"/>
          </a:xfrm>
          <a:prstGeom prst="rect">
            <a:avLst/>
          </a:prstGeom>
          <a:solidFill>
            <a:srgbClr val="EAB200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21428241" y="-21456317"/>
            <a:ext cx="998621" cy="438952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02228" y="609070"/>
            <a:ext cx="1953823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 smtClean="0"/>
              <a:t>STEM Sensor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731789" y="5049075"/>
            <a:ext cx="1308673" cy="10589935"/>
          </a:xfrm>
          <a:prstGeom prst="rect">
            <a:avLst/>
          </a:prstGeom>
          <a:solidFill>
            <a:srgbClr val="EAB200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273210" y="4940969"/>
            <a:ext cx="23642053" cy="23567822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884558" y="0"/>
            <a:ext cx="1054768" cy="28508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202" y="12877799"/>
            <a:ext cx="2578007" cy="29678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030705" y="21704968"/>
            <a:ext cx="6360696" cy="1018288"/>
          </a:xfrm>
          <a:prstGeom prst="rect">
            <a:avLst/>
          </a:prstGeom>
          <a:solidFill>
            <a:srgbClr val="EAB200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190">
            <a:off x="4582808" y="15624029"/>
            <a:ext cx="3337740" cy="667548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371347" y="15705221"/>
            <a:ext cx="12877800" cy="12803569"/>
          </a:xfrm>
          <a:prstGeom prst="rect">
            <a:avLst/>
          </a:prstGeom>
          <a:solidFill>
            <a:srgbClr val="00B0F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0654" y="22202275"/>
            <a:ext cx="6380746" cy="6306515"/>
          </a:xfrm>
          <a:prstGeom prst="rect">
            <a:avLst/>
          </a:prstGeom>
          <a:solidFill>
            <a:srgbClr val="E605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-1" y="0"/>
            <a:ext cx="1010653" cy="28508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19735800" y="15194280"/>
            <a:ext cx="472440" cy="441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836479" y="21690522"/>
            <a:ext cx="472440" cy="441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858000" y="15194280"/>
            <a:ext cx="518160" cy="487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8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Bryan Button</cp:lastModifiedBy>
  <cp:revision>35</cp:revision>
  <dcterms:created xsi:type="dcterms:W3CDTF">2008-12-19T19:08:39Z</dcterms:created>
  <dcterms:modified xsi:type="dcterms:W3CDTF">2014-05-06T06:02:21Z</dcterms:modified>
</cp:coreProperties>
</file>