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1pPr>
    <a:lvl2pPr marL="2194105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2pPr>
    <a:lvl3pPr marL="4388211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3pPr>
    <a:lvl4pPr marL="6582316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4pPr>
    <a:lvl5pPr marL="8776423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5pPr>
    <a:lvl6pPr marL="10970528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6pPr>
    <a:lvl7pPr marL="13164633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7pPr>
    <a:lvl8pPr marL="15358739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8pPr>
    <a:lvl9pPr marL="17552844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B200"/>
    <a:srgbClr val="000000"/>
    <a:srgbClr val="FFC000"/>
    <a:srgbClr val="E60500"/>
    <a:srgbClr val="A8B400"/>
    <a:srgbClr val="00759A"/>
    <a:srgbClr val="6A7F10"/>
    <a:srgbClr val="A1D8E0"/>
    <a:srgbClr val="B0C7E2"/>
    <a:srgbClr val="FAF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54" d="100"/>
          <a:sy n="154" d="100"/>
        </p:scale>
        <p:origin x="690" y="-22932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3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8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2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6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0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4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587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2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3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3" y="13952225"/>
            <a:ext cx="37307520" cy="7200899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105" indent="0">
              <a:buNone/>
              <a:defRPr sz="8700">
                <a:solidFill>
                  <a:schemeClr val="tx1">
                    <a:tint val="75000"/>
                  </a:schemeClr>
                </a:solidFill>
              </a:defRPr>
            </a:lvl2pPr>
            <a:lvl3pPr marL="4388211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231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77642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970528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316463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358739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55284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2"/>
            <a:ext cx="19385280" cy="2172462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2"/>
            <a:ext cx="19385280" cy="2172462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1" y="7368544"/>
            <a:ext cx="19392903" cy="3070859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105" indent="0">
              <a:buNone/>
              <a:defRPr sz="9600" b="1"/>
            </a:lvl2pPr>
            <a:lvl3pPr marL="4388211" indent="0">
              <a:buNone/>
              <a:defRPr sz="8700" b="1"/>
            </a:lvl3pPr>
            <a:lvl4pPr marL="6582316" indent="0">
              <a:buNone/>
              <a:defRPr sz="7700" b="1"/>
            </a:lvl4pPr>
            <a:lvl5pPr marL="8776423" indent="0">
              <a:buNone/>
              <a:defRPr sz="7700" b="1"/>
            </a:lvl5pPr>
            <a:lvl6pPr marL="10970528" indent="0">
              <a:buNone/>
              <a:defRPr sz="7700" b="1"/>
            </a:lvl6pPr>
            <a:lvl7pPr marL="13164633" indent="0">
              <a:buNone/>
              <a:defRPr sz="7700" b="1"/>
            </a:lvl7pPr>
            <a:lvl8pPr marL="15358739" indent="0">
              <a:buNone/>
              <a:defRPr sz="7700" b="1"/>
            </a:lvl8pPr>
            <a:lvl9pPr marL="17552844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1" y="10439400"/>
            <a:ext cx="19392903" cy="1896618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7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4"/>
            <a:ext cx="19400521" cy="3070859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105" indent="0">
              <a:buNone/>
              <a:defRPr sz="9600" b="1"/>
            </a:lvl2pPr>
            <a:lvl3pPr marL="4388211" indent="0">
              <a:buNone/>
              <a:defRPr sz="8700" b="1"/>
            </a:lvl3pPr>
            <a:lvl4pPr marL="6582316" indent="0">
              <a:buNone/>
              <a:defRPr sz="7700" b="1"/>
            </a:lvl4pPr>
            <a:lvl5pPr marL="8776423" indent="0">
              <a:buNone/>
              <a:defRPr sz="7700" b="1"/>
            </a:lvl5pPr>
            <a:lvl6pPr marL="10970528" indent="0">
              <a:buNone/>
              <a:defRPr sz="7700" b="1"/>
            </a:lvl6pPr>
            <a:lvl7pPr marL="13164633" indent="0">
              <a:buNone/>
              <a:defRPr sz="7700" b="1"/>
            </a:lvl7pPr>
            <a:lvl8pPr marL="15358739" indent="0">
              <a:buNone/>
              <a:defRPr sz="7700" b="1"/>
            </a:lvl8pPr>
            <a:lvl9pPr marL="17552844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1" cy="1896618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7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3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1" y="1310643"/>
            <a:ext cx="24536400" cy="28094943"/>
          </a:xfrm>
        </p:spPr>
        <p:txBody>
          <a:bodyPr/>
          <a:lstStyle>
            <a:lvl1pPr>
              <a:defRPr sz="153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3" cy="22517103"/>
          </a:xfrm>
        </p:spPr>
        <p:txBody>
          <a:bodyPr/>
          <a:lstStyle>
            <a:lvl1pPr marL="0" indent="0">
              <a:buNone/>
              <a:defRPr sz="6600"/>
            </a:lvl1pPr>
            <a:lvl2pPr marL="2194105" indent="0">
              <a:buNone/>
              <a:defRPr sz="5700"/>
            </a:lvl2pPr>
            <a:lvl3pPr marL="4388211" indent="0">
              <a:buNone/>
              <a:defRPr sz="4700"/>
            </a:lvl3pPr>
            <a:lvl4pPr marL="6582316" indent="0">
              <a:buNone/>
              <a:defRPr sz="4300"/>
            </a:lvl4pPr>
            <a:lvl5pPr marL="8776423" indent="0">
              <a:buNone/>
              <a:defRPr sz="4300"/>
            </a:lvl5pPr>
            <a:lvl6pPr marL="10970528" indent="0">
              <a:buNone/>
              <a:defRPr sz="4300"/>
            </a:lvl6pPr>
            <a:lvl7pPr marL="13164633" indent="0">
              <a:buNone/>
              <a:defRPr sz="4300"/>
            </a:lvl7pPr>
            <a:lvl8pPr marL="15358739" indent="0">
              <a:buNone/>
              <a:defRPr sz="4300"/>
            </a:lvl8pPr>
            <a:lvl9pPr marL="17552844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3" y="23042880"/>
            <a:ext cx="26334720" cy="2720343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3" y="2941320"/>
            <a:ext cx="26334720" cy="19751040"/>
          </a:xfrm>
        </p:spPr>
        <p:txBody>
          <a:bodyPr/>
          <a:lstStyle>
            <a:lvl1pPr marL="0" indent="0">
              <a:buNone/>
              <a:defRPr sz="15300"/>
            </a:lvl1pPr>
            <a:lvl2pPr marL="2194105" indent="0">
              <a:buNone/>
              <a:defRPr sz="13400"/>
            </a:lvl2pPr>
            <a:lvl3pPr marL="4388211" indent="0">
              <a:buNone/>
              <a:defRPr sz="11500"/>
            </a:lvl3pPr>
            <a:lvl4pPr marL="6582316" indent="0">
              <a:buNone/>
              <a:defRPr sz="9600"/>
            </a:lvl4pPr>
            <a:lvl5pPr marL="8776423" indent="0">
              <a:buNone/>
              <a:defRPr sz="9600"/>
            </a:lvl5pPr>
            <a:lvl6pPr marL="10970528" indent="0">
              <a:buNone/>
              <a:defRPr sz="9600"/>
            </a:lvl6pPr>
            <a:lvl7pPr marL="13164633" indent="0">
              <a:buNone/>
              <a:defRPr sz="9600"/>
            </a:lvl7pPr>
            <a:lvl8pPr marL="15358739" indent="0">
              <a:buNone/>
              <a:defRPr sz="9600"/>
            </a:lvl8pPr>
            <a:lvl9pPr marL="17552844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3" y="25763224"/>
            <a:ext cx="26334720" cy="3863339"/>
          </a:xfrm>
        </p:spPr>
        <p:txBody>
          <a:bodyPr/>
          <a:lstStyle>
            <a:lvl1pPr marL="0" indent="0">
              <a:buNone/>
              <a:defRPr sz="6600"/>
            </a:lvl1pPr>
            <a:lvl2pPr marL="2194105" indent="0">
              <a:buNone/>
              <a:defRPr sz="5700"/>
            </a:lvl2pPr>
            <a:lvl3pPr marL="4388211" indent="0">
              <a:buNone/>
              <a:defRPr sz="4700"/>
            </a:lvl3pPr>
            <a:lvl4pPr marL="6582316" indent="0">
              <a:buNone/>
              <a:defRPr sz="4300"/>
            </a:lvl4pPr>
            <a:lvl5pPr marL="8776423" indent="0">
              <a:buNone/>
              <a:defRPr sz="4300"/>
            </a:lvl5pPr>
            <a:lvl6pPr marL="10970528" indent="0">
              <a:buNone/>
              <a:defRPr sz="4300"/>
            </a:lvl6pPr>
            <a:lvl7pPr marL="13164633" indent="0">
              <a:buNone/>
              <a:defRPr sz="4300"/>
            </a:lvl7pPr>
            <a:lvl8pPr marL="15358739" indent="0">
              <a:buNone/>
              <a:defRPr sz="4300"/>
            </a:lvl8pPr>
            <a:lvl9pPr marL="17552844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3"/>
            <a:ext cx="39502080" cy="5486400"/>
          </a:xfrm>
          <a:prstGeom prst="rect">
            <a:avLst/>
          </a:prstGeom>
        </p:spPr>
        <p:txBody>
          <a:bodyPr vert="horz" lIns="438822" tIns="219410" rIns="438822" bIns="21941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2"/>
            <a:ext cx="39502080" cy="21724623"/>
          </a:xfrm>
          <a:prstGeom prst="rect">
            <a:avLst/>
          </a:prstGeom>
        </p:spPr>
        <p:txBody>
          <a:bodyPr vert="horz" lIns="438822" tIns="219410" rIns="438822" bIns="21941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3"/>
            <a:ext cx="10241280" cy="1752600"/>
          </a:xfrm>
          <a:prstGeom prst="rect">
            <a:avLst/>
          </a:prstGeom>
        </p:spPr>
        <p:txBody>
          <a:bodyPr vert="horz" lIns="438822" tIns="219410" rIns="438822" bIns="219410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26CB9-01E4-44B8-8084-BCC418CF4A2D}" type="datetimeFigureOut">
              <a:rPr lang="en-US" smtClean="0"/>
              <a:pPr/>
              <a:t>5/11/2014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3"/>
            <a:ext cx="13898880" cy="1752600"/>
          </a:xfrm>
          <a:prstGeom prst="rect">
            <a:avLst/>
          </a:prstGeom>
        </p:spPr>
        <p:txBody>
          <a:bodyPr vert="horz" lIns="438822" tIns="219410" rIns="438822" bIns="219410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3"/>
            <a:ext cx="10241280" cy="1752600"/>
          </a:xfrm>
          <a:prstGeom prst="rect">
            <a:avLst/>
          </a:prstGeom>
        </p:spPr>
        <p:txBody>
          <a:bodyPr vert="horz" lIns="438822" tIns="219410" rIns="438822" bIns="219410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8211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579" indent="-1645579" algn="l" defTabSz="4388211" rtl="0" eaLnBrk="1" latinLnBrk="0" hangingPunct="1">
        <a:spcBef>
          <a:spcPct val="20000"/>
        </a:spcBef>
        <a:buFont typeface="Arial" pitchFamily="34" charset="0"/>
        <a:buChar char="•"/>
        <a:defRPr sz="153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421" indent="-1371316" algn="l" defTabSz="4388211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5264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79370" indent="-1097052" algn="l" defTabSz="4388211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3475" indent="-1097052" algn="l" defTabSz="4388211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7580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1686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5791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49896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105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211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3pPr>
      <a:lvl4pPr marL="6582316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4pPr>
      <a:lvl5pPr marL="8776423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0528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4633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7pPr>
      <a:lvl8pPr marL="15358739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2844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76200" y="4940968"/>
            <a:ext cx="20197009" cy="23567822"/>
          </a:xfrm>
          <a:prstGeom prst="rect">
            <a:avLst/>
          </a:prstGeom>
          <a:solidFill>
            <a:srgbClr val="FFC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28575000"/>
            <a:ext cx="43891200" cy="4343400"/>
            <a:chOff x="0" y="28575000"/>
            <a:chExt cx="43891200" cy="4343400"/>
          </a:xfrm>
        </p:grpSpPr>
        <p:sp>
          <p:nvSpPr>
            <p:cNvPr id="2" name="Rectangle 1"/>
            <p:cNvSpPr/>
            <p:nvPr/>
          </p:nvSpPr>
          <p:spPr>
            <a:xfrm>
              <a:off x="0" y="28575000"/>
              <a:ext cx="43891200" cy="4343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A8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 descr="psu-mcecs_logo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576001" y="29596555"/>
              <a:ext cx="6008915" cy="2464595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502228" y="29994690"/>
              <a:ext cx="25668515" cy="1437810"/>
            </a:xfrm>
            <a:prstGeom prst="rect">
              <a:avLst/>
            </a:prstGeom>
            <a:noFill/>
          </p:spPr>
          <p:txBody>
            <a:bodyPr wrap="square" lIns="73841" tIns="36921" rIns="73841" bIns="36921" rtlCol="0">
              <a:spAutoFit/>
            </a:bodyPr>
            <a:lstStyle/>
            <a:p>
              <a:r>
                <a:rPr lang="en-US" dirty="0" smtClean="0"/>
                <a:t>Department of Electrical and Computer Engineering</a:t>
              </a:r>
              <a:endParaRPr lang="en-US" dirty="0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6858000" y="15200282"/>
            <a:ext cx="13391147" cy="6935784"/>
          </a:xfrm>
          <a:prstGeom prst="rect">
            <a:avLst/>
          </a:prstGeom>
          <a:solidFill>
            <a:srgbClr val="EAB200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 rot="5400000">
            <a:off x="21428241" y="-21456317"/>
            <a:ext cx="998621" cy="438952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502228" y="609070"/>
            <a:ext cx="38034515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 smtClean="0"/>
              <a:t>Erebus Labs STEM </a:t>
            </a:r>
            <a:r>
              <a:rPr lang="en-US" sz="28700" dirty="0" smtClean="0"/>
              <a:t>Sensor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9731789" y="5049075"/>
            <a:ext cx="1308673" cy="10589935"/>
          </a:xfrm>
          <a:prstGeom prst="rect">
            <a:avLst/>
          </a:prstGeom>
          <a:solidFill>
            <a:srgbClr val="EAB200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0273210" y="4940969"/>
            <a:ext cx="23642053" cy="23567822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2884558" y="0"/>
            <a:ext cx="1054768" cy="285087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5202" y="12877799"/>
            <a:ext cx="2578007" cy="29678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1030705" y="21704968"/>
            <a:ext cx="6360696" cy="1018288"/>
          </a:xfrm>
          <a:prstGeom prst="rect">
            <a:avLst/>
          </a:prstGeom>
          <a:solidFill>
            <a:srgbClr val="EAB200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0190">
            <a:off x="4582808" y="15624029"/>
            <a:ext cx="3337740" cy="667548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7371347" y="15705221"/>
            <a:ext cx="12877800" cy="12803569"/>
          </a:xfrm>
          <a:prstGeom prst="rect">
            <a:avLst/>
          </a:prstGeom>
          <a:solidFill>
            <a:srgbClr val="00B0F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0654" y="22202275"/>
            <a:ext cx="6380746" cy="6306515"/>
          </a:xfrm>
          <a:prstGeom prst="rect">
            <a:avLst/>
          </a:prstGeom>
          <a:solidFill>
            <a:srgbClr val="E605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-1" y="0"/>
            <a:ext cx="1010653" cy="285087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H="1" flipV="1">
            <a:off x="19735800" y="15194280"/>
            <a:ext cx="472440" cy="441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6836479" y="21690522"/>
            <a:ext cx="472440" cy="441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6858000" y="15194280"/>
            <a:ext cx="518160" cy="4876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0709" y="9156152"/>
            <a:ext cx="3389096" cy="29928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1144" y="16427541"/>
            <a:ext cx="15586183" cy="101002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3080" y="22243682"/>
            <a:ext cx="6274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Meet The Team</a:t>
            </a:r>
            <a:endParaRPr 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676400" y="23159550"/>
            <a:ext cx="564642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/>
            <a:r>
              <a:rPr lang="en-US" sz="1600" b="1" dirty="0" smtClean="0"/>
              <a:t>Scott Lawson:</a:t>
            </a:r>
          </a:p>
          <a:p>
            <a:pPr marL="231775"/>
            <a:r>
              <a:rPr lang="en-US" sz="1600" dirty="0" smtClean="0"/>
              <a:t>Computer Engineering</a:t>
            </a:r>
            <a:endParaRPr lang="en-US" sz="1600" dirty="0"/>
          </a:p>
          <a:p>
            <a:endParaRPr lang="en-US" sz="1600" dirty="0" smtClean="0"/>
          </a:p>
          <a:p>
            <a:pPr marL="231775" indent="-231775"/>
            <a:r>
              <a:rPr lang="en-US" sz="1600" b="1" dirty="0"/>
              <a:t>Max Cope:</a:t>
            </a:r>
          </a:p>
          <a:p>
            <a:pPr marL="231775"/>
            <a:r>
              <a:rPr lang="en-US" sz="1600" dirty="0"/>
              <a:t>Electrical </a:t>
            </a:r>
            <a:r>
              <a:rPr lang="en-US" sz="1600" dirty="0" smtClean="0"/>
              <a:t>Engineering</a:t>
            </a:r>
          </a:p>
          <a:p>
            <a:pPr marL="231775"/>
            <a:endParaRPr lang="en-US" sz="1600" dirty="0"/>
          </a:p>
          <a:p>
            <a:pPr marL="231775" indent="-231775"/>
            <a:r>
              <a:rPr lang="en-US" sz="1600" b="1" dirty="0"/>
              <a:t>Chris Clary:</a:t>
            </a:r>
          </a:p>
          <a:p>
            <a:pPr marL="231775"/>
            <a:r>
              <a:rPr lang="en-US" sz="1600" dirty="0"/>
              <a:t>Electrical </a:t>
            </a:r>
            <a:r>
              <a:rPr lang="en-US" sz="1600" dirty="0" smtClean="0"/>
              <a:t>Engineering</a:t>
            </a:r>
          </a:p>
          <a:p>
            <a:pPr marL="231775"/>
            <a:endParaRPr lang="en-US" sz="1600" dirty="0"/>
          </a:p>
          <a:p>
            <a:pPr marL="231775" indent="-231775"/>
            <a:r>
              <a:rPr lang="en-US" sz="1600" b="1" dirty="0" smtClean="0"/>
              <a:t>Bryan Button:</a:t>
            </a:r>
            <a:endParaRPr lang="en-US" sz="1600" b="1" dirty="0"/>
          </a:p>
          <a:p>
            <a:pPr marL="231775"/>
            <a:r>
              <a:rPr lang="en-US" sz="1600" dirty="0"/>
              <a:t>Electrical </a:t>
            </a:r>
            <a:r>
              <a:rPr lang="en-US" sz="1600" dirty="0" smtClean="0"/>
              <a:t>Engineering</a:t>
            </a:r>
          </a:p>
          <a:p>
            <a:pPr marL="231775"/>
            <a:endParaRPr lang="en-US" sz="1600" dirty="0"/>
          </a:p>
          <a:p>
            <a:pPr marL="231775" indent="-231775"/>
            <a:r>
              <a:rPr lang="en-US" sz="1600" b="1" dirty="0" smtClean="0"/>
              <a:t>Mike </a:t>
            </a:r>
            <a:r>
              <a:rPr lang="en-US" sz="1600" b="1" dirty="0" err="1" smtClean="0"/>
              <a:t>Borowczak</a:t>
            </a:r>
            <a:r>
              <a:rPr lang="en-US" sz="1600" b="1" dirty="0" smtClean="0"/>
              <a:t>, Ph.D.:</a:t>
            </a:r>
            <a:endParaRPr lang="en-US" sz="1600" b="1" dirty="0"/>
          </a:p>
          <a:p>
            <a:pPr marL="231775"/>
            <a:r>
              <a:rPr lang="en-US" sz="1600" dirty="0" smtClean="0"/>
              <a:t>Sponsor</a:t>
            </a:r>
            <a:endParaRPr lang="en-US" sz="1600" dirty="0"/>
          </a:p>
          <a:p>
            <a:pPr marL="231775"/>
            <a:endParaRPr lang="en-US" sz="1600" dirty="0" smtClean="0"/>
          </a:p>
          <a:p>
            <a:pPr marL="231775" indent="-231775"/>
            <a:r>
              <a:rPr lang="en-US" sz="1600" b="1" dirty="0" smtClean="0"/>
              <a:t>Andrea Burrows, </a:t>
            </a:r>
            <a:r>
              <a:rPr lang="en-US" sz="1600" b="1" dirty="0" err="1" smtClean="0"/>
              <a:t>Ed.D</a:t>
            </a:r>
            <a:r>
              <a:rPr lang="en-US" sz="1600" b="1" dirty="0" smtClean="0"/>
              <a:t>.:</a:t>
            </a:r>
            <a:endParaRPr lang="en-US" sz="1600" dirty="0" smtClean="0"/>
          </a:p>
          <a:p>
            <a:pPr marL="231775"/>
            <a:r>
              <a:rPr lang="en-US" sz="1600" dirty="0" smtClean="0"/>
              <a:t>Sponsor</a:t>
            </a:r>
          </a:p>
          <a:p>
            <a:pPr marL="231775"/>
            <a:endParaRPr lang="en-US" sz="1600" dirty="0" smtClean="0"/>
          </a:p>
          <a:p>
            <a:pPr marL="231775" indent="-231775"/>
            <a:r>
              <a:rPr lang="en-US" sz="1600" b="1" dirty="0" smtClean="0"/>
              <a:t>James Morris, Ph.D.:</a:t>
            </a:r>
            <a:endParaRPr lang="en-US" sz="1600" b="1" dirty="0"/>
          </a:p>
          <a:p>
            <a:pPr marL="231775"/>
            <a:r>
              <a:rPr lang="en-US" sz="1600" dirty="0" smtClean="0"/>
              <a:t>Advisor</a:t>
            </a:r>
            <a:endParaRPr lang="en-US" sz="1600" dirty="0"/>
          </a:p>
          <a:p>
            <a:pPr marL="231775"/>
            <a:endParaRPr lang="en-US" sz="1600" dirty="0"/>
          </a:p>
        </p:txBody>
      </p:sp>
      <p:pic>
        <p:nvPicPr>
          <p:cNvPr id="1026" name="Picture 2" descr="mike-borowczak.jpg (100×100)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103" y="26163383"/>
            <a:ext cx="469297" cy="469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0.academia-photos.com/1273975/573103/713298/s200_andrea.burrows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6898600"/>
            <a:ext cx="469297" cy="469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039" y="25411920"/>
            <a:ext cx="469426" cy="46929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51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Portland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amyj</dc:creator>
  <cp:lastModifiedBy>Bryan Button</cp:lastModifiedBy>
  <cp:revision>41</cp:revision>
  <dcterms:created xsi:type="dcterms:W3CDTF">2008-12-19T19:08:39Z</dcterms:created>
  <dcterms:modified xsi:type="dcterms:W3CDTF">2014-05-12T04:35:54Z</dcterms:modified>
</cp:coreProperties>
</file>