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18285-F4EE-44D4-91E7-5ECEED8C2DDE}">
          <p14:sldIdLst>
            <p14:sldId id="256"/>
            <p14:sldId id="257"/>
            <p14:sldId id="263"/>
            <p14:sldId id="260"/>
            <p14:sldId id="261"/>
            <p14:sldId id="262"/>
            <p14:sldId id="264"/>
            <p14:sldId id="265"/>
            <p14:sldId id="266"/>
            <p14:sldId id="267"/>
            <p14:sldId id="271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8FE2FF"/>
    <a:srgbClr val="D1F3FF"/>
    <a:srgbClr val="558EFF"/>
    <a:srgbClr val="BAFF8F"/>
    <a:srgbClr val="9BBB59"/>
    <a:srgbClr val="EAFFDD"/>
    <a:srgbClr val="DBFFC5"/>
    <a:srgbClr val="FFF7DD"/>
    <a:srgbClr val="FFE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45" autoAdjust="0"/>
  </p:normalViewPr>
  <p:slideViewPr>
    <p:cSldViewPr>
      <p:cViewPr varScale="1">
        <p:scale>
          <a:sx n="62" d="100"/>
          <a:sy n="62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5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97464-49D0-4ABF-BA47-FB13333AE372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39CBA-3246-41BD-B461-7A6F199F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Ethernet: </a:t>
            </a:r>
          </a:p>
          <a:p>
            <a:r>
              <a:rPr lang="en-US" dirty="0" smtClean="0"/>
              <a:t>Cheap</a:t>
            </a:r>
            <a:r>
              <a:rPr lang="en-US" baseline="0" dirty="0" smtClean="0"/>
              <a:t> cables are important for keeping costs low.</a:t>
            </a:r>
          </a:p>
          <a:p>
            <a:r>
              <a:rPr lang="en-US" baseline="0" dirty="0" smtClean="0"/>
              <a:t>Easy to work with in consideration of use by children (not to hard to make your own cable).</a:t>
            </a:r>
          </a:p>
          <a:p>
            <a:r>
              <a:rPr lang="en-US" baseline="0" dirty="0" smtClean="0"/>
              <a:t>Length kept in mind for future applications (e.g. sensor in a well)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USB: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Labeled</a:t>
            </a:r>
            <a:r>
              <a:rPr lang="en-US" baseline="0" dirty="0" smtClean="0"/>
              <a:t> as an air contaminant sensor, the device senses contaminants due to the displacement of oxygen (or just normal breathing air) causing a change in the flow of electrons. Different sensitivity characteristics for different gasses.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Wanted to do a sensor that detected the quality of a substance similar to the original request for a VOC sensor for wells.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Experiments include things such as detecting change in air quality in high traffic areas over certain times or seeing how rapidly the quality of air changes when enclosed with a burning candle (and how long it takes for air to return to normal).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39CBA-3246-41BD-B461-7A6F199FC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2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7875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497" y="478221"/>
            <a:ext cx="8119242" cy="14700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8194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9128-3A6E-4265-83BD-088A220794F4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4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FC3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E4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873265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EFA17BF7-EF90-4DFB-80E4-BEDB24037ACB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FFE4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58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8FE2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016397-4199-4A8C-831C-12C1185F1413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1FBF465-1333-4AA3-A58E-1653FDB8C6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D1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8FE2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9BBB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BAFF8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488730"/>
            <a:ext cx="8166537" cy="11114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0" y="1752600"/>
            <a:ext cx="8150773" cy="46009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3D5BC15F-23A8-447B-98F2-73382115937F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EA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001000" y="0"/>
            <a:ext cx="1143000" cy="6858000"/>
          </a:xfrm>
          <a:prstGeom prst="rect">
            <a:avLst/>
          </a:prstGeom>
          <a:solidFill>
            <a:srgbClr val="BAFF8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0" y="0"/>
            <a:ext cx="1143000" cy="6858000"/>
          </a:xfrm>
        </p:spPr>
        <p:txBody>
          <a:bodyPr vert="vert" anchor="ctr" anchorCtr="1">
            <a:no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8001000" cy="1339850"/>
          </a:xfrm>
        </p:spPr>
        <p:txBody>
          <a:bodyPr anchor="ctr" anchorCtr="1">
            <a:noAutofit/>
          </a:bodyPr>
          <a:lstStyle>
            <a:lvl1pPr marL="0" indent="0">
              <a:buNone/>
              <a:defRPr b="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4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8BCA-8ECA-4CD0-84AF-ECA6D737D05C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465-1333-4AA3-A58E-1653FDB8C6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8" r:id="rId5"/>
    <p:sldLayoutId id="2147483652" r:id="rId6"/>
    <p:sldLayoutId id="2147483657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Erebus Labs STEM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Lawson – </a:t>
            </a:r>
            <a:r>
              <a:rPr lang="en-US" dirty="0" err="1" smtClean="0"/>
              <a:t>CpE</a:t>
            </a:r>
            <a:endParaRPr lang="en-US" dirty="0" smtClean="0"/>
          </a:p>
          <a:p>
            <a:r>
              <a:rPr lang="en-US" dirty="0" smtClean="0"/>
              <a:t>Chris Clary – EE</a:t>
            </a:r>
          </a:p>
          <a:p>
            <a:r>
              <a:rPr lang="en-US" dirty="0" smtClean="0"/>
              <a:t>Max Cope – EE</a:t>
            </a:r>
          </a:p>
          <a:p>
            <a:r>
              <a:rPr lang="en-US" dirty="0" smtClean="0"/>
              <a:t>Bryan Button – EE</a:t>
            </a:r>
          </a:p>
        </p:txBody>
      </p:sp>
    </p:spTree>
    <p:extLst>
      <p:ext uri="{BB962C8B-B14F-4D97-AF65-F5344CB8AC3E}">
        <p14:creationId xmlns:p14="http://schemas.microsoft.com/office/powerpoint/2010/main" val="14633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Simple to Understand</a:t>
            </a:r>
          </a:p>
          <a:p>
            <a:r>
              <a:rPr lang="en-US" dirty="0" smtClean="0"/>
              <a:t>Many Use Cases</a:t>
            </a:r>
          </a:p>
          <a:p>
            <a:r>
              <a:rPr lang="en-US" dirty="0" smtClean="0"/>
              <a:t>Proof of Concept Sensor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9730" y="40386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Sensor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64265"/>
            <a:ext cx="2088061" cy="15012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CE29-B55F-4A30-A5BE-2588661F7426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Two Buttons (Start &amp; Stop)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Start Sampling</a:t>
            </a:r>
          </a:p>
          <a:p>
            <a:pPr lvl="1"/>
            <a:r>
              <a:rPr lang="en-US" dirty="0" smtClean="0"/>
              <a:t>Stop Sampling</a:t>
            </a:r>
          </a:p>
          <a:p>
            <a:r>
              <a:rPr lang="en-US" dirty="0" smtClean="0"/>
              <a:t>Powered with 4x AA Batteries</a:t>
            </a:r>
          </a:p>
          <a:p>
            <a:r>
              <a:rPr lang="en-US" dirty="0" smtClean="0"/>
              <a:t>Mixed Ground Planes (Analog/Digital)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6" y="2676345"/>
            <a:ext cx="8166537" cy="1111469"/>
          </a:xfrm>
        </p:spPr>
        <p:txBody>
          <a:bodyPr/>
          <a:lstStyle/>
          <a:p>
            <a:r>
              <a:rPr lang="en-US" b="1" dirty="0" smtClean="0"/>
              <a:t>Software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636-6250-4F89-B227-5D471D2DCAB3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Creator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Free Development Environment</a:t>
            </a:r>
          </a:p>
          <a:p>
            <a:r>
              <a:rPr lang="en-US" dirty="0" smtClean="0"/>
              <a:t>Drag-and-Drop Programming</a:t>
            </a:r>
          </a:p>
          <a:p>
            <a:r>
              <a:rPr lang="en-US" dirty="0" smtClean="0"/>
              <a:t>Extensive APIs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BE83-9D8A-4E84-AE8B-85636A3615EB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55" y="3439160"/>
            <a:ext cx="4237290" cy="25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Serial Over USB</a:t>
            </a:r>
          </a:p>
          <a:p>
            <a:r>
              <a:rPr lang="en-US" dirty="0" smtClean="0"/>
              <a:t>Max Speed 1 Sample </a:t>
            </a:r>
            <a:r>
              <a:rPr lang="en-US" dirty="0"/>
              <a:t>P</a:t>
            </a:r>
            <a:r>
              <a:rPr lang="en-US" dirty="0" smtClean="0"/>
              <a:t>er Second</a:t>
            </a:r>
          </a:p>
          <a:p>
            <a:r>
              <a:rPr lang="en-US" dirty="0" smtClean="0"/>
              <a:t>LED System Indicator</a:t>
            </a:r>
          </a:p>
          <a:p>
            <a:pPr lvl="1"/>
            <a:r>
              <a:rPr lang="en-US" dirty="0" smtClean="0"/>
              <a:t>Sample Get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USB Connected</a:t>
            </a:r>
          </a:p>
          <a:p>
            <a:pPr lvl="1"/>
            <a:r>
              <a:rPr lang="en-US" dirty="0" smtClean="0"/>
              <a:t>Low Battery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Emulated EEPROM</a:t>
            </a:r>
          </a:p>
          <a:p>
            <a:pPr lvl="1"/>
            <a:r>
              <a:rPr lang="en-US" dirty="0" smtClean="0"/>
              <a:t>Emulated Inside Flash</a:t>
            </a:r>
          </a:p>
          <a:p>
            <a:pPr lvl="1"/>
            <a:r>
              <a:rPr lang="en-US" dirty="0" smtClean="0"/>
              <a:t>Wear Leveling</a:t>
            </a:r>
            <a:endParaRPr lang="en-US" dirty="0"/>
          </a:p>
          <a:p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No Power Switch</a:t>
            </a:r>
          </a:p>
          <a:p>
            <a:pPr lvl="1"/>
            <a:r>
              <a:rPr lang="en-US" dirty="0" smtClean="0"/>
              <a:t>Minimal Current Use</a:t>
            </a:r>
          </a:p>
          <a:p>
            <a:r>
              <a:rPr lang="en-US" dirty="0" smtClean="0"/>
              <a:t>Timestamps Using Real Time Clock</a:t>
            </a:r>
          </a:p>
        </p:txBody>
      </p:sp>
    </p:spTree>
    <p:extLst>
      <p:ext uri="{BB962C8B-B14F-4D97-AF65-F5344CB8AC3E}">
        <p14:creationId xmlns:p14="http://schemas.microsoft.com/office/powerpoint/2010/main" val="10998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71" y="1752809"/>
            <a:ext cx="594285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C19B-5FB9-4704-99F7-B6E940347A84}" type="datetime1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&amp; Minimalistic</a:t>
            </a:r>
          </a:p>
          <a:p>
            <a:r>
              <a:rPr lang="en-US" dirty="0" smtClean="0"/>
              <a:t>Sensor Selection</a:t>
            </a:r>
          </a:p>
          <a:p>
            <a:r>
              <a:rPr lang="en-US" dirty="0" smtClean="0"/>
              <a:t>Sample Rate</a:t>
            </a:r>
          </a:p>
          <a:p>
            <a:r>
              <a:rPr lang="en-US" dirty="0" smtClean="0"/>
              <a:t>Reference and Documentation</a:t>
            </a:r>
          </a:p>
          <a:p>
            <a:r>
              <a:rPr lang="en-US" dirty="0" smtClean="0"/>
              <a:t>Auto-Clear Data on </a:t>
            </a:r>
            <a:r>
              <a:rPr lang="en-US" u="sng" dirty="0" smtClean="0"/>
              <a:t>Successful</a:t>
            </a:r>
            <a:r>
              <a:rPr lang="en-US" dirty="0"/>
              <a:t> </a:t>
            </a:r>
            <a:r>
              <a:rPr lang="en-US" dirty="0" smtClean="0"/>
              <a:t>Dump</a:t>
            </a:r>
          </a:p>
          <a:p>
            <a:r>
              <a:rPr lang="en-US" dirty="0" smtClean="0"/>
              <a:t>Written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2667000"/>
            <a:ext cx="8166537" cy="1111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Lessons Learned</a:t>
            </a:r>
            <a:br>
              <a:rPr lang="en-US" b="1" dirty="0" smtClean="0"/>
            </a:br>
            <a:r>
              <a:rPr lang="en-US" b="1" dirty="0" smtClean="0"/>
              <a:t>(Thoughts for Rev. 2)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97-4199-4A8C-831C-12C1185F1413}" type="datetime1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Use Separate EEPROM</a:t>
            </a:r>
          </a:p>
          <a:p>
            <a:pPr lvl="1"/>
            <a:r>
              <a:rPr lang="en-US" dirty="0" smtClean="0"/>
              <a:t>Storage not Lost Due to Firmware Size</a:t>
            </a:r>
          </a:p>
          <a:p>
            <a:r>
              <a:rPr lang="en-US" dirty="0" smtClean="0"/>
              <a:t>Use Off-Chip RTC</a:t>
            </a:r>
          </a:p>
          <a:p>
            <a:pPr lvl="1"/>
            <a:r>
              <a:rPr lang="en-US" dirty="0" smtClean="0"/>
              <a:t>Button-Cell Battery Backup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3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2639649"/>
            <a:ext cx="8166537" cy="1111469"/>
          </a:xfrm>
        </p:spPr>
        <p:txBody>
          <a:bodyPr/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32E8-32C0-4483-A2D4-AA570CA4665C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00E0-75F7-49C7-9A2B-4D6AEABEED8B}" type="datetime1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20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Thoughts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Revision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Critical Battery Shutdown</a:t>
            </a:r>
          </a:p>
          <a:p>
            <a:pPr lvl="1"/>
            <a:r>
              <a:rPr lang="en-US" dirty="0" smtClean="0"/>
              <a:t>Predictable Low-Power Operation</a:t>
            </a:r>
          </a:p>
          <a:p>
            <a:r>
              <a:rPr lang="en-US" dirty="0" smtClean="0"/>
              <a:t>Power-Wire Strain Relief</a:t>
            </a:r>
          </a:p>
          <a:p>
            <a:r>
              <a:rPr lang="en-US" dirty="0" smtClean="0"/>
              <a:t>Weather Proof Box</a:t>
            </a:r>
          </a:p>
          <a:p>
            <a:r>
              <a:rPr lang="en-US" dirty="0" smtClean="0"/>
              <a:t>VOC Sensor</a:t>
            </a:r>
          </a:p>
          <a:p>
            <a:r>
              <a:rPr lang="en-US" dirty="0" smtClean="0"/>
              <a:t>Multiple Sensor Ports</a:t>
            </a:r>
          </a:p>
          <a:p>
            <a:r>
              <a:rPr lang="en-US" dirty="0" smtClean="0"/>
              <a:t>Jumper for Power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119242" cy="1470025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Main Board (Base Station)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4590738" cy="3733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371600" y="4724400"/>
            <a:ext cx="457200" cy="1143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371600" y="2514600"/>
            <a:ext cx="457200" cy="33528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Switching Power Supply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2800" y="1752600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2402" y="1567934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Port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10262" y="3156466"/>
            <a:ext cx="207613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9864" y="29718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PSoC 3 Microcontroller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724400" y="3994666"/>
            <a:ext cx="78970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17573" y="3810000"/>
            <a:ext cx="25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E7E2-42E3-430D-820B-3127F0D86073}" type="datetime1">
              <a:rPr lang="en-US" smtClean="0"/>
              <a:t>6/4/2014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Cypress PSoC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6200" y="1524000"/>
            <a:ext cx="7848600" cy="4648200"/>
          </a:xfrm>
        </p:spPr>
        <p:txBody>
          <a:bodyPr/>
          <a:lstStyle/>
          <a:p>
            <a:r>
              <a:rPr lang="en-US" dirty="0" smtClean="0"/>
              <a:t>Development Kit – Rapid Prototyping</a:t>
            </a:r>
          </a:p>
          <a:p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Universal Digital Blocks</a:t>
            </a:r>
          </a:p>
          <a:p>
            <a:pPr lvl="1"/>
            <a:r>
              <a:rPr lang="en-US" dirty="0" smtClean="0"/>
              <a:t>Programmable Interconnects</a:t>
            </a:r>
          </a:p>
          <a:p>
            <a:r>
              <a:rPr lang="en-US" dirty="0" smtClean="0"/>
              <a:t>One Chip Solution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USB Controller</a:t>
            </a:r>
          </a:p>
          <a:p>
            <a:pPr lvl="1"/>
            <a:r>
              <a:rPr lang="en-US" dirty="0" smtClean="0"/>
              <a:t>Hardware Emulation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158" y="4142056"/>
            <a:ext cx="2709641" cy="2032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4012"/>
            <a:ext cx="1387088" cy="137978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9959-09E7-4DFF-AD9C-13860CBC9817}" type="datetime1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PSoC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2" y="1676400"/>
            <a:ext cx="6889656" cy="438302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C03F-E981-4D7C-B245-605A1ED2BB0C}" type="datetime1">
              <a:rPr lang="en-US" smtClean="0"/>
              <a:t>6/4/2014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Linear Power Supply (First Choice)</a:t>
            </a:r>
          </a:p>
          <a:p>
            <a:pPr lvl="1"/>
            <a:r>
              <a:rPr lang="en-US" dirty="0" smtClean="0"/>
              <a:t>Less Noise</a:t>
            </a:r>
          </a:p>
          <a:p>
            <a:pPr lvl="1"/>
            <a:r>
              <a:rPr lang="en-US" dirty="0" smtClean="0"/>
              <a:t>Lower Battery Life</a:t>
            </a:r>
          </a:p>
          <a:p>
            <a:r>
              <a:rPr lang="en-US" dirty="0" smtClean="0"/>
              <a:t>Switching Power Supply</a:t>
            </a:r>
          </a:p>
          <a:p>
            <a:pPr lvl="1"/>
            <a:r>
              <a:rPr lang="en-US" dirty="0" smtClean="0"/>
              <a:t>Noise not an issue</a:t>
            </a:r>
          </a:p>
          <a:p>
            <a:pPr lvl="1"/>
            <a:r>
              <a:rPr lang="en-US" dirty="0" smtClean="0"/>
              <a:t>Battery life more important</a:t>
            </a:r>
          </a:p>
          <a:p>
            <a:pPr lvl="1"/>
            <a:r>
              <a:rPr lang="en-US" dirty="0" smtClean="0"/>
              <a:t>Smaller Footprint</a:t>
            </a:r>
          </a:p>
          <a:p>
            <a:pPr lvl="1"/>
            <a:r>
              <a:rPr lang="en-US" dirty="0" smtClean="0"/>
              <a:t>One Part for 3V and 5V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357-2F88-48FD-861C-786C4915934F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for Sensor Port</a:t>
            </a:r>
          </a:p>
          <a:p>
            <a:pPr lvl="1"/>
            <a:r>
              <a:rPr lang="en-US" dirty="0" smtClean="0"/>
              <a:t>Cheap Cables</a:t>
            </a:r>
          </a:p>
          <a:p>
            <a:pPr lvl="1"/>
            <a:r>
              <a:rPr lang="en-US" dirty="0" smtClean="0"/>
              <a:t>Easy to Work With</a:t>
            </a:r>
          </a:p>
          <a:p>
            <a:pPr lvl="1"/>
            <a:r>
              <a:rPr lang="en-US" dirty="0" smtClean="0"/>
              <a:t>Many Lengths Available</a:t>
            </a:r>
          </a:p>
          <a:p>
            <a:r>
              <a:rPr lang="en-US" dirty="0" smtClean="0"/>
              <a:t>USB</a:t>
            </a:r>
          </a:p>
          <a:p>
            <a:pPr lvl="1"/>
            <a:r>
              <a:rPr lang="en-US" dirty="0" smtClean="0"/>
              <a:t>Standard for Most Computer Interface Applications</a:t>
            </a:r>
          </a:p>
          <a:p>
            <a:pPr lvl="1"/>
            <a:r>
              <a:rPr lang="en-US" dirty="0" smtClean="0"/>
              <a:t>Micro USB = Small Footprint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EC35-4827-4E69-BD16-897B79CAC35F}" type="datetime1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Sensor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2899955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3" y="1905000"/>
            <a:ext cx="3044952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603" y="4876800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799" y="4876800"/>
            <a:ext cx="289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43A9-7207-4348-B17A-CB40EFB0262A}" type="datetime1">
              <a:rPr lang="en-US" smtClean="0"/>
              <a:t>6/4/2014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Low-Oxygen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Figaro TGS 2602</a:t>
            </a:r>
          </a:p>
          <a:p>
            <a:r>
              <a:rPr lang="en-US" dirty="0" smtClean="0"/>
              <a:t>Technically “Air Contaminant Sensor”</a:t>
            </a:r>
          </a:p>
          <a:p>
            <a:r>
              <a:rPr lang="en-US" dirty="0" smtClean="0"/>
              <a:t>Resemblance to VOC Sensor</a:t>
            </a:r>
          </a:p>
          <a:p>
            <a:r>
              <a:rPr lang="en-US" dirty="0" smtClean="0"/>
              <a:t>Easy to Find Applications or Experiments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82" y="3961370"/>
            <a:ext cx="1824037" cy="221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191000"/>
            <a:ext cx="2264928" cy="17541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114800"/>
            <a:ext cx="2286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Sensor Module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490F-6F2A-472B-9AC3-55962C89105B}" type="datetime1">
              <a:rPr lang="en-US" smtClean="0"/>
              <a:t>6/4/2014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Erebus Labs STEM Sensor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BF465-1333-4AA3-A58E-1653FDB8C6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603</Words>
  <Application>Microsoft Office PowerPoint</Application>
  <PresentationFormat>On-screen Show (4:3)</PresentationFormat>
  <Paragraphs>192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Erebus Labs STEM Sensor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 (Thoughts for Rev. 2)</vt:lpstr>
      <vt:lpstr>PowerPoint Presentation</vt:lpstr>
      <vt:lpstr>PowerPoint Presentation</vt:lpstr>
      <vt:lpstr>Q&amp;A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R Button</dc:creator>
  <cp:lastModifiedBy>Bryan Button</cp:lastModifiedBy>
  <cp:revision>36</cp:revision>
  <dcterms:created xsi:type="dcterms:W3CDTF">2014-06-03T15:28:50Z</dcterms:created>
  <dcterms:modified xsi:type="dcterms:W3CDTF">2014-06-05T05:32:41Z</dcterms:modified>
</cp:coreProperties>
</file>