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D"/>
    <a:srgbClr val="FFEDB3"/>
    <a:srgbClr val="FFDB69"/>
    <a:srgbClr val="FF9693"/>
    <a:srgbClr val="FF240D"/>
    <a:srgbClr val="009600"/>
    <a:srgbClr val="9BBB59"/>
    <a:srgbClr val="FFC305"/>
    <a:srgbClr val="BAFF8F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C3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5400000">
            <a:off x="5143500" y="2857500"/>
            <a:ext cx="6858000" cy="1143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6C9135-91A3-437A-855A-6D6FB18BCAC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9135-91A3-437A-855A-6D6FB18BCAC9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83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Erebus Labs STEM Sensor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Bryan R Button</cp:lastModifiedBy>
  <cp:revision>14</cp:revision>
  <dcterms:created xsi:type="dcterms:W3CDTF">2014-06-03T15:28:50Z</dcterms:created>
  <dcterms:modified xsi:type="dcterms:W3CDTF">2014-06-03T17:32:42Z</dcterms:modified>
</cp:coreProperties>
</file>