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80" r:id="rId4"/>
    <p:sldId id="257" r:id="rId5"/>
    <p:sldId id="281" r:id="rId6"/>
    <p:sldId id="263" r:id="rId7"/>
    <p:sldId id="260" r:id="rId8"/>
    <p:sldId id="261" r:id="rId9"/>
    <p:sldId id="262" r:id="rId10"/>
    <p:sldId id="264" r:id="rId11"/>
    <p:sldId id="266" r:id="rId12"/>
    <p:sldId id="267" r:id="rId13"/>
    <p:sldId id="271" r:id="rId14"/>
    <p:sldId id="268" r:id="rId15"/>
    <p:sldId id="269" r:id="rId16"/>
    <p:sldId id="282" r:id="rId17"/>
    <p:sldId id="270" r:id="rId18"/>
    <p:sldId id="272" r:id="rId19"/>
    <p:sldId id="283" r:id="rId20"/>
    <p:sldId id="273" r:id="rId21"/>
    <p:sldId id="274" r:id="rId22"/>
    <p:sldId id="284" r:id="rId23"/>
    <p:sldId id="285" r:id="rId24"/>
    <p:sldId id="286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79"/>
            <p14:sldId id="280"/>
            <p14:sldId id="257"/>
            <p14:sldId id="281"/>
            <p14:sldId id="263"/>
            <p14:sldId id="260"/>
            <p14:sldId id="261"/>
            <p14:sldId id="262"/>
            <p14:sldId id="264"/>
            <p14:sldId id="266"/>
            <p14:sldId id="267"/>
            <p14:sldId id="271"/>
            <p14:sldId id="268"/>
            <p14:sldId id="269"/>
            <p14:sldId id="282"/>
            <p14:sldId id="270"/>
            <p14:sldId id="272"/>
            <p14:sldId id="283"/>
            <p14:sldId id="273"/>
            <p14:sldId id="274"/>
            <p14:sldId id="284"/>
            <p14:sldId id="285"/>
            <p14:sldId id="286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BF5"/>
    <a:srgbClr val="E6D5F3"/>
    <a:srgbClr val="D5B8EA"/>
    <a:srgbClr val="AC75D5"/>
    <a:srgbClr val="CE98F6"/>
    <a:srgbClr val="FFC2C1"/>
    <a:srgbClr val="FF7875"/>
    <a:srgbClr val="FF240D"/>
    <a:srgbClr val="65D7FF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5" autoAdjust="0"/>
  </p:normalViewPr>
  <p:slideViewPr>
    <p:cSldViewPr>
      <p:cViewPr varScale="1">
        <p:scale>
          <a:sx n="62" d="100"/>
          <a:sy n="62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%16 of American high school seniors are proficient in mathematics and interested in a STEM career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r>
              <a:rPr lang="en-US" baseline="0" dirty="0" smtClean="0"/>
              <a:t>More sensors could be put onto a single module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EAD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D5B8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C2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787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  <a:noFill/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C3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D5B8E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1" r:id="rId5"/>
    <p:sldLayoutId id="2147483658" r:id="rId6"/>
    <p:sldLayoutId id="2147483652" r:id="rId7"/>
    <p:sldLayoutId id="2147483657" r:id="rId8"/>
    <p:sldLayoutId id="2147483660" r:id="rId9"/>
    <p:sldLayoutId id="2147483661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2600</a:t>
            </a:r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69" y="4154556"/>
            <a:ext cx="1897331" cy="1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38" y="4120752"/>
            <a:ext cx="1830162" cy="17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r>
              <a:rPr lang="en-US" dirty="0" smtClean="0"/>
              <a:t>Mixed Ground Planes (Analog/Digital)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55" y="3439160"/>
            <a:ext cx="4237290" cy="2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27621"/>
              </p:ext>
            </p:extLst>
          </p:nvPr>
        </p:nvGraphicFramePr>
        <p:xfrm>
          <a:off x="1905000" y="1752600"/>
          <a:ext cx="3649663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3647884" imgH="3695684" progId="Visio.Drawing.15">
                  <p:embed/>
                </p:oleObj>
              </mc:Choice>
              <mc:Fallback>
                <p:oleObj r:id="rId3" imgW="3647884" imgH="36956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3649663" cy="369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8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Max Speed 1 Sample </a:t>
            </a:r>
            <a:r>
              <a:rPr lang="en-US" dirty="0"/>
              <a:t>P</a:t>
            </a:r>
            <a:r>
              <a:rPr lang="en-US" dirty="0" smtClean="0"/>
              <a:t>er Second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Sample Get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USB Connected</a:t>
            </a:r>
          </a:p>
          <a:p>
            <a:pPr lvl="1"/>
            <a:r>
              <a:rPr lang="en-US" dirty="0" smtClean="0"/>
              <a:t>Low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Software/Hardware Interaction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6352136" cy="27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6200" y="533400"/>
            <a:ext cx="7848600" cy="5638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Objective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Hardware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Software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Lessons Learned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Thoughts for Rev. 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1" y="1752809"/>
            <a:ext cx="5942857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Sensor Selection</a:t>
            </a:r>
          </a:p>
          <a:p>
            <a:r>
              <a:rPr lang="en-US" dirty="0" smtClean="0"/>
              <a:t>Sample Rate</a:t>
            </a:r>
          </a:p>
          <a:p>
            <a:r>
              <a:rPr lang="en-US" dirty="0" smtClean="0"/>
              <a:t>Reference and Documentation</a:t>
            </a:r>
          </a:p>
          <a:p>
            <a:r>
              <a:rPr lang="en-US" dirty="0" smtClean="0"/>
              <a:t>Auto-Clear Data on </a:t>
            </a:r>
            <a:r>
              <a:rPr lang="en-US" u="sng" dirty="0" smtClean="0"/>
              <a:t>Successful</a:t>
            </a:r>
            <a:r>
              <a:rPr lang="en-US" dirty="0"/>
              <a:t> </a:t>
            </a:r>
            <a:r>
              <a:rPr lang="en-US" dirty="0" smtClean="0"/>
              <a:t>Dump</a:t>
            </a:r>
          </a:p>
          <a:p>
            <a:r>
              <a:rPr lang="en-US" dirty="0" smtClean="0"/>
              <a:t>Written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743200"/>
            <a:ext cx="8166537" cy="1111469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User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Design Specification</a:t>
            </a:r>
          </a:p>
          <a:p>
            <a:r>
              <a:rPr lang="en-US" dirty="0" smtClean="0"/>
              <a:t>Fundamentals of Electronics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6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3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Use Separate EEPROM</a:t>
            </a:r>
          </a:p>
          <a:p>
            <a:pPr lvl="1"/>
            <a:r>
              <a:rPr lang="en-US" dirty="0" smtClean="0"/>
              <a:t>Storage not Lost Due to Firmware Size</a:t>
            </a:r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Backup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pPr lvl="1"/>
            <a:r>
              <a:rPr lang="en-US" dirty="0" smtClean="0"/>
              <a:t>Predictable Low-Power Operation</a:t>
            </a:r>
          </a:p>
          <a:p>
            <a:r>
              <a:rPr lang="en-US" dirty="0" smtClean="0"/>
              <a:t>Power-Wire 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119242" cy="147002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an Environmental Sensor System</a:t>
            </a:r>
          </a:p>
          <a:p>
            <a:pPr lvl="1"/>
            <a:r>
              <a:rPr lang="en-US" dirty="0" smtClean="0"/>
              <a:t>Hardware/Software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it Open</a:t>
            </a:r>
          </a:p>
          <a:p>
            <a:r>
              <a:rPr lang="en-US" dirty="0" smtClean="0"/>
              <a:t>Keep it Cheap</a:t>
            </a:r>
          </a:p>
          <a:p>
            <a:r>
              <a:rPr lang="en-US" dirty="0" smtClean="0"/>
              <a:t>Get Kids Interested in STEM!</a:t>
            </a:r>
          </a:p>
        </p:txBody>
      </p:sp>
    </p:spTree>
    <p:extLst>
      <p:ext uri="{BB962C8B-B14F-4D97-AF65-F5344CB8AC3E}">
        <p14:creationId xmlns:p14="http://schemas.microsoft.com/office/powerpoint/2010/main" val="1901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3" y="1170899"/>
            <a:ext cx="5548313" cy="45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6/5/2014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r>
              <a:rPr lang="en-US" dirty="0" smtClean="0"/>
              <a:t>Development Kit – Rapid Prototyping</a:t>
            </a:r>
          </a:p>
          <a:p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One Chip Solution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USB Controller</a:t>
            </a:r>
          </a:p>
          <a:p>
            <a:pPr lvl="1"/>
            <a:r>
              <a:rPr lang="en-US" dirty="0" smtClean="0"/>
              <a:t>Hardware Emulation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8" y="4142056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012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6/5/2014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Supply (First Choice)</a:t>
            </a:r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Better Battery Life</a:t>
            </a:r>
          </a:p>
          <a:p>
            <a:pPr lvl="1"/>
            <a:r>
              <a:rPr lang="en-US" dirty="0" smtClean="0"/>
              <a:t>One Part for 3V and 5V</a:t>
            </a:r>
          </a:p>
          <a:p>
            <a:pPr lvl="1"/>
            <a:r>
              <a:rPr lang="en-US" dirty="0" smtClean="0"/>
              <a:t>More Complex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722</Words>
  <Application>Microsoft Office PowerPoint</Application>
  <PresentationFormat>On-screen Show (4:3)</PresentationFormat>
  <Paragraphs>246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Visio.Drawing.15</vt:lpstr>
      <vt:lpstr>Erebus Labs STEM Sensor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Bryan Button</cp:lastModifiedBy>
  <cp:revision>50</cp:revision>
  <dcterms:created xsi:type="dcterms:W3CDTF">2014-06-03T15:28:50Z</dcterms:created>
  <dcterms:modified xsi:type="dcterms:W3CDTF">2014-06-05T20:50:34Z</dcterms:modified>
</cp:coreProperties>
</file>