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57" r:id="rId5"/>
    <p:sldId id="281" r:id="rId6"/>
    <p:sldId id="263" r:id="rId7"/>
    <p:sldId id="262" r:id="rId8"/>
    <p:sldId id="264" r:id="rId9"/>
    <p:sldId id="266" r:id="rId10"/>
    <p:sldId id="267" r:id="rId11"/>
    <p:sldId id="271" r:id="rId12"/>
    <p:sldId id="287" r:id="rId13"/>
    <p:sldId id="288" r:id="rId14"/>
    <p:sldId id="268" r:id="rId15"/>
    <p:sldId id="269" r:id="rId16"/>
    <p:sldId id="282" r:id="rId17"/>
    <p:sldId id="270" r:id="rId18"/>
    <p:sldId id="272" r:id="rId19"/>
    <p:sldId id="274" r:id="rId20"/>
    <p:sldId id="283" r:id="rId21"/>
    <p:sldId id="284" r:id="rId22"/>
    <p:sldId id="285" r:id="rId23"/>
    <p:sldId id="286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79"/>
            <p14:sldId id="280"/>
            <p14:sldId id="257"/>
            <p14:sldId id="281"/>
            <p14:sldId id="263"/>
            <p14:sldId id="262"/>
            <p14:sldId id="264"/>
            <p14:sldId id="266"/>
            <p14:sldId id="267"/>
            <p14:sldId id="271"/>
            <p14:sldId id="287"/>
            <p14:sldId id="288"/>
            <p14:sldId id="268"/>
            <p14:sldId id="269"/>
            <p14:sldId id="282"/>
            <p14:sldId id="270"/>
            <p14:sldId id="272"/>
            <p14:sldId id="274"/>
            <p14:sldId id="283"/>
            <p14:sldId id="284"/>
            <p14:sldId id="285"/>
            <p14:sldId id="286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FFD757"/>
    <a:srgbClr val="EADBF5"/>
    <a:srgbClr val="E6D5F3"/>
    <a:srgbClr val="D5B8EA"/>
    <a:srgbClr val="AC75D5"/>
    <a:srgbClr val="CE98F6"/>
    <a:srgbClr val="FFC2C1"/>
    <a:srgbClr val="FF7875"/>
    <a:srgbClr val="FF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5" autoAdjust="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%16 of American high school seniors are proficient in mathematics and interested in a STEM career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EDE</a:t>
            </a:r>
            <a:r>
              <a:rPr lang="en-US" baseline="0" dirty="0" smtClean="0"/>
              <a:t> free to use. Graphical interface to simplify programming workload and design.</a:t>
            </a:r>
          </a:p>
          <a:p>
            <a:r>
              <a:rPr lang="en-US" baseline="0" dirty="0" smtClean="0"/>
              <a:t>APIs. Option Windows. Build Project creates foundational code. Can modify from there.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basic.</a:t>
            </a:r>
          </a:p>
          <a:p>
            <a:r>
              <a:rPr lang="en-US" dirty="0" smtClean="0"/>
              <a:t>Wakes up every second to check for interrupt. </a:t>
            </a:r>
          </a:p>
          <a:p>
            <a:endParaRPr lang="en-US" dirty="0" smtClean="0"/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Interrupts.</a:t>
            </a:r>
          </a:p>
          <a:p>
            <a:r>
              <a:rPr lang="en-US" dirty="0" smtClean="0"/>
              <a:t>RTC Sampling</a:t>
            </a:r>
          </a:p>
          <a:p>
            <a:endParaRPr lang="en-US" dirty="0" smtClean="0"/>
          </a:p>
          <a:p>
            <a:r>
              <a:rPr lang="en-US" dirty="0" smtClean="0"/>
              <a:t>Buttons interrupt.</a:t>
            </a:r>
          </a:p>
          <a:p>
            <a:r>
              <a:rPr lang="en-US" dirty="0" smtClean="0"/>
              <a:t>Once set up sleeps . Every second wakes up to check for flags.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not show up as USB.</a:t>
            </a:r>
            <a:r>
              <a:rPr lang="en-US" baseline="0" dirty="0" smtClean="0"/>
              <a:t> Virtual COM Port.</a:t>
            </a:r>
            <a:endParaRPr lang="en-US" dirty="0" smtClean="0"/>
          </a:p>
          <a:p>
            <a:r>
              <a:rPr lang="en-US" dirty="0" smtClean="0"/>
              <a:t>Sample:</a:t>
            </a:r>
          </a:p>
          <a:p>
            <a:r>
              <a:rPr lang="en-US" dirty="0" smtClean="0"/>
              <a:t>Blue blink</a:t>
            </a:r>
          </a:p>
          <a:p>
            <a:r>
              <a:rPr lang="en-US" dirty="0" smtClean="0"/>
              <a:t>Errors:</a:t>
            </a:r>
          </a:p>
          <a:p>
            <a:r>
              <a:rPr lang="en-US" dirty="0" smtClean="0"/>
              <a:t>* Low</a:t>
            </a:r>
            <a:r>
              <a:rPr lang="en-US" baseline="0" dirty="0" smtClean="0"/>
              <a:t> Battery (blink yellow)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 Full (red)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USB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Solid teal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1 Second check. No faster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Counter logic for timed samples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 out documents</a:t>
            </a:r>
          </a:p>
          <a:p>
            <a:endParaRPr lang="en-US" dirty="0" smtClean="0"/>
          </a:p>
          <a:p>
            <a:r>
              <a:rPr lang="en-US" dirty="0" smtClean="0"/>
              <a:t>Stop example experiment and process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handing out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Bryan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RTC loses time when power is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r>
              <a:rPr lang="en-US" baseline="0" dirty="0" smtClean="0"/>
              <a:t> starts</a:t>
            </a:r>
          </a:p>
          <a:p>
            <a:r>
              <a:rPr lang="en-US" baseline="0" dirty="0" smtClean="0"/>
              <a:t>Discuss GPs</a:t>
            </a:r>
          </a:p>
          <a:p>
            <a:r>
              <a:rPr lang="en-US" baseline="0" dirty="0" smtClean="0"/>
              <a:t>Note power and interface and discuss in detail when they come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Tradeoffs (LDO vs </a:t>
            </a:r>
            <a:r>
              <a:rPr lang="en-US" dirty="0" err="1" smtClean="0"/>
              <a:t>Swiching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Switching</a:t>
            </a:r>
            <a:r>
              <a:rPr lang="en-US" baseline="0" dirty="0" smtClean="0"/>
              <a:t> regulators didn’t work on breadboard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r>
              <a:rPr lang="en-US" baseline="0" dirty="0" smtClean="0"/>
              <a:t>More sensors could be put onto a single module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starts</a:t>
            </a:r>
          </a:p>
          <a:p>
            <a:r>
              <a:rPr lang="en-US" dirty="0" smtClean="0"/>
              <a:t>One Comp E. Three</a:t>
            </a:r>
            <a:r>
              <a:rPr lang="en-US" baseline="0" dirty="0" smtClean="0"/>
              <a:t> with basic programming skills.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had experience with Arduino. Simple IDEs</a:t>
            </a:r>
          </a:p>
          <a:p>
            <a:r>
              <a:rPr lang="en-US" baseline="0" dirty="0" smtClean="0"/>
              <a:t>Needed something easy to program and could handle all we needed.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</a:t>
            </a:r>
            <a:r>
              <a:rPr lang="en-US" baseline="0" dirty="0" smtClean="0"/>
              <a:t> GPIO </a:t>
            </a:r>
          </a:p>
          <a:p>
            <a:r>
              <a:rPr lang="en-US" baseline="0" dirty="0" smtClean="0"/>
              <a:t>Analog Digital</a:t>
            </a:r>
          </a:p>
          <a:p>
            <a:r>
              <a:rPr lang="en-US" baseline="0" dirty="0" smtClean="0"/>
              <a:t>Multiplexed  ADC</a:t>
            </a:r>
          </a:p>
          <a:p>
            <a:r>
              <a:rPr lang="en-US" baseline="0" dirty="0" smtClean="0"/>
              <a:t>Programmable Gain</a:t>
            </a:r>
          </a:p>
          <a:p>
            <a:r>
              <a:rPr lang="en-US" baseline="0" dirty="0" smtClean="0"/>
              <a:t>Configurable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EA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D5B8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C2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787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  <a:noFill/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E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D5B8E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1" r:id="rId5"/>
    <p:sldLayoutId id="2147483658" r:id="rId6"/>
    <p:sldLayoutId id="2147483652" r:id="rId7"/>
    <p:sldLayoutId id="2147483657" r:id="rId8"/>
    <p:sldLayoutId id="2147483660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1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8" y="4120752"/>
            <a:ext cx="1830162" cy="1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>
            <a:normAutofit/>
          </a:bodyPr>
          <a:lstStyle/>
          <a:p>
            <a:r>
              <a:rPr lang="en-US" dirty="0"/>
              <a:t>One Chip Solution</a:t>
            </a:r>
          </a:p>
          <a:p>
            <a:pPr lvl="1"/>
            <a:r>
              <a:rPr lang="en-US" dirty="0"/>
              <a:t>Real Time Clock</a:t>
            </a:r>
          </a:p>
          <a:p>
            <a:pPr lvl="1"/>
            <a:r>
              <a:rPr lang="en-US" dirty="0"/>
              <a:t>USB Controller</a:t>
            </a:r>
          </a:p>
          <a:p>
            <a:pPr lvl="1"/>
            <a:r>
              <a:rPr lang="en-US" dirty="0"/>
              <a:t>Hardware </a:t>
            </a:r>
            <a:r>
              <a:rPr lang="en-US" dirty="0" smtClean="0"/>
              <a:t>Emulation</a:t>
            </a:r>
            <a:endParaRPr lang="en-US" dirty="0" smtClean="0"/>
          </a:p>
          <a:p>
            <a:r>
              <a:rPr lang="en-US" dirty="0" smtClean="0"/>
              <a:t>Flexible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Development </a:t>
            </a:r>
            <a:r>
              <a:rPr lang="en-US" dirty="0"/>
              <a:t>Kit – Rapid Prototyping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43200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56" y="1778430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143000"/>
            <a:ext cx="7848600" cy="5029200"/>
          </a:xfrm>
        </p:spPr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86" y="2895600"/>
            <a:ext cx="527502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2737" y="12572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69078"/>
              </p:ext>
            </p:extLst>
          </p:nvPr>
        </p:nvGraphicFramePr>
        <p:xfrm>
          <a:off x="312737" y="1257299"/>
          <a:ext cx="45561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6108451" imgH="6292735" progId="Visio.Drawing.15">
                  <p:embed/>
                </p:oleObj>
              </mc:Choice>
              <mc:Fallback>
                <p:oleObj name="Visio" r:id="rId4" imgW="6108451" imgH="6292735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" y="1257299"/>
                        <a:ext cx="4556125" cy="468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65337" y="1339850"/>
            <a:ext cx="60920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EX: Sample Every 3 Seconds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RTC Interrupts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Sample </a:t>
            </a:r>
            <a:r>
              <a:rPr lang="en-US" sz="3200" dirty="0" smtClean="0"/>
              <a:t>Counter </a:t>
            </a:r>
            <a:r>
              <a:rPr lang="en-US" sz="3200" dirty="0"/>
              <a:t>Increments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If </a:t>
            </a:r>
            <a:r>
              <a:rPr lang="en-US" sz="3200" dirty="0" smtClean="0"/>
              <a:t>Counter </a:t>
            </a:r>
            <a:r>
              <a:rPr lang="en-US" sz="3200" dirty="0"/>
              <a:t>== </a:t>
            </a:r>
            <a:r>
              <a:rPr lang="en-US" sz="3200" dirty="0" smtClean="0"/>
              <a:t>Sample Interval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Take </a:t>
            </a:r>
            <a:r>
              <a:rPr lang="en-US" sz="3200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USB Connected</a:t>
            </a:r>
          </a:p>
          <a:p>
            <a:r>
              <a:rPr lang="en-US" dirty="0"/>
              <a:t>Max Speed 1 Sample Per Second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Sample Settings</a:t>
            </a:r>
          </a:p>
          <a:p>
            <a:r>
              <a:rPr lang="en-US" dirty="0" smtClean="0"/>
              <a:t>Reference and Documentation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3399902"/>
            <a:ext cx="4914528" cy="27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6200" y="533400"/>
            <a:ext cx="7848600" cy="563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Objective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Hardware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Software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Lessons Learned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Thoughts for Rev.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Software/Hardware Interaction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7392910" cy="32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743200"/>
            <a:ext cx="8166537" cy="1111469"/>
          </a:xfrm>
        </p:spPr>
        <p:txBody>
          <a:bodyPr/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C15F-23A8-447B-98F2-73382115937F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Technical Reference Manual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Fundamentals of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Don’t Focus on Single-Chip Solution</a:t>
            </a:r>
          </a:p>
          <a:p>
            <a:pPr lvl="1"/>
            <a:r>
              <a:rPr lang="en-US" dirty="0" smtClean="0"/>
              <a:t>Distribution = Power Savings</a:t>
            </a:r>
          </a:p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pPr lvl="1"/>
            <a:r>
              <a:rPr lang="en-US" dirty="0" smtClean="0"/>
              <a:t>Wear Leveling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r>
              <a:rPr lang="en-US" dirty="0" smtClean="0"/>
              <a:t>Enclosure Mounted Buttons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14600"/>
            <a:ext cx="5486400" cy="1470025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an Environmental Sensor System</a:t>
            </a:r>
          </a:p>
          <a:p>
            <a:pPr lvl="1"/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Open</a:t>
            </a:r>
          </a:p>
          <a:p>
            <a:r>
              <a:rPr lang="en-US" dirty="0" smtClean="0"/>
              <a:t>Keep it Cheap</a:t>
            </a:r>
          </a:p>
          <a:p>
            <a:r>
              <a:rPr lang="en-US" dirty="0" smtClean="0"/>
              <a:t>Get Kids Interested in STEM!</a:t>
            </a:r>
          </a:p>
        </p:txBody>
      </p:sp>
    </p:spTree>
    <p:extLst>
      <p:ext uri="{BB962C8B-B14F-4D97-AF65-F5344CB8AC3E}">
        <p14:creationId xmlns:p14="http://schemas.microsoft.com/office/powerpoint/2010/main" val="1901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3" y="1170899"/>
            <a:ext cx="5548313" cy="45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6/6/2014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r>
              <a:rPr lang="en-US" dirty="0" smtClean="0"/>
              <a:t>One Part for 3V and 5V</a:t>
            </a:r>
          </a:p>
          <a:p>
            <a:pPr lvl="1"/>
            <a:r>
              <a:rPr lang="en-US" dirty="0" smtClean="0"/>
              <a:t>More Complex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9620"/>
            <a:ext cx="2560320" cy="259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2600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6/6/2014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69" y="4154556"/>
            <a:ext cx="1897331" cy="1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947</Words>
  <Application>Microsoft Office PowerPoint</Application>
  <PresentationFormat>On-screen Show (4:3)</PresentationFormat>
  <Paragraphs>307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Microsoft Visio Drawing</vt:lpstr>
      <vt:lpstr>Erebus Labs STEM Sensor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Maxwell Cope</cp:lastModifiedBy>
  <cp:revision>62</cp:revision>
  <dcterms:created xsi:type="dcterms:W3CDTF">2014-06-03T15:28:50Z</dcterms:created>
  <dcterms:modified xsi:type="dcterms:W3CDTF">2014-06-06T17:54:05Z</dcterms:modified>
</cp:coreProperties>
</file>