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D08"/>
    <a:srgbClr val="5A772C"/>
    <a:srgbClr val="F5A82B"/>
    <a:srgbClr val="3A2118"/>
    <a:srgbClr val="FEB909"/>
    <a:srgbClr val="462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36" autoAdjust="0"/>
    <p:restoredTop sz="99466" autoAdjust="0"/>
  </p:normalViewPr>
  <p:slideViewPr>
    <p:cSldViewPr snapToGrid="0" snapToObjects="1">
      <p:cViewPr varScale="1">
        <p:scale>
          <a:sx n="15" d="100"/>
          <a:sy n="15" d="100"/>
        </p:scale>
        <p:origin x="-2028" y="-162"/>
      </p:cViewPr>
      <p:guideLst>
        <p:guide orient="horz" pos="8943"/>
        <p:guide pos="137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2F6D-E2DD-654C-86A4-7C4BF0AE8031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DD62-AED9-014F-82CD-E2F40619B0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DD62-AED9-014F-82CD-E2F40619B0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3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4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1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4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48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1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6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350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701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052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402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753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103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454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4805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3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3509" indent="0">
              <a:buNone/>
              <a:defRPr sz="9600" b="1"/>
            </a:lvl2pPr>
            <a:lvl3pPr marL="4387018" indent="0">
              <a:buNone/>
              <a:defRPr sz="8600" b="1"/>
            </a:lvl3pPr>
            <a:lvl4pPr marL="6580526" indent="0">
              <a:buNone/>
              <a:defRPr sz="7700" b="1"/>
            </a:lvl4pPr>
            <a:lvl5pPr marL="8774026" indent="0">
              <a:buNone/>
              <a:defRPr sz="7700" b="1"/>
            </a:lvl5pPr>
            <a:lvl6pPr marL="10967530" indent="0">
              <a:buNone/>
              <a:defRPr sz="7700" b="1"/>
            </a:lvl6pPr>
            <a:lvl7pPr marL="13161038" indent="0">
              <a:buNone/>
              <a:defRPr sz="7700" b="1"/>
            </a:lvl7pPr>
            <a:lvl8pPr marL="15354547" indent="0">
              <a:buNone/>
              <a:defRPr sz="7700" b="1"/>
            </a:lvl8pPr>
            <a:lvl9pPr marL="17548056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3509" indent="0">
              <a:buNone/>
              <a:defRPr sz="9600" b="1"/>
            </a:lvl2pPr>
            <a:lvl3pPr marL="4387018" indent="0">
              <a:buNone/>
              <a:defRPr sz="8600" b="1"/>
            </a:lvl3pPr>
            <a:lvl4pPr marL="6580526" indent="0">
              <a:buNone/>
              <a:defRPr sz="7700" b="1"/>
            </a:lvl4pPr>
            <a:lvl5pPr marL="8774026" indent="0">
              <a:buNone/>
              <a:defRPr sz="7700" b="1"/>
            </a:lvl5pPr>
            <a:lvl6pPr marL="10967530" indent="0">
              <a:buNone/>
              <a:defRPr sz="7700" b="1"/>
            </a:lvl6pPr>
            <a:lvl7pPr marL="13161038" indent="0">
              <a:buNone/>
              <a:defRPr sz="7700" b="1"/>
            </a:lvl7pPr>
            <a:lvl8pPr marL="15354547" indent="0">
              <a:buNone/>
              <a:defRPr sz="7700" b="1"/>
            </a:lvl8pPr>
            <a:lvl9pPr marL="17548056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6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8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3509" indent="0">
              <a:buNone/>
              <a:defRPr sz="5800"/>
            </a:lvl2pPr>
            <a:lvl3pPr marL="4387018" indent="0">
              <a:buNone/>
              <a:defRPr sz="4800"/>
            </a:lvl3pPr>
            <a:lvl4pPr marL="6580526" indent="0">
              <a:buNone/>
              <a:defRPr sz="4300"/>
            </a:lvl4pPr>
            <a:lvl5pPr marL="8774026" indent="0">
              <a:buNone/>
              <a:defRPr sz="4300"/>
            </a:lvl5pPr>
            <a:lvl6pPr marL="10967530" indent="0">
              <a:buNone/>
              <a:defRPr sz="4300"/>
            </a:lvl6pPr>
            <a:lvl7pPr marL="13161038" indent="0">
              <a:buNone/>
              <a:defRPr sz="4300"/>
            </a:lvl7pPr>
            <a:lvl8pPr marL="15354547" indent="0">
              <a:buNone/>
              <a:defRPr sz="4300"/>
            </a:lvl8pPr>
            <a:lvl9pPr marL="1754805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8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3509" indent="0">
              <a:buNone/>
              <a:defRPr sz="13400"/>
            </a:lvl2pPr>
            <a:lvl3pPr marL="4387018" indent="0">
              <a:buNone/>
              <a:defRPr sz="11500"/>
            </a:lvl3pPr>
            <a:lvl4pPr marL="6580526" indent="0">
              <a:buNone/>
              <a:defRPr sz="9600"/>
            </a:lvl4pPr>
            <a:lvl5pPr marL="8774026" indent="0">
              <a:buNone/>
              <a:defRPr sz="9600"/>
            </a:lvl5pPr>
            <a:lvl6pPr marL="10967530" indent="0">
              <a:buNone/>
              <a:defRPr sz="9600"/>
            </a:lvl6pPr>
            <a:lvl7pPr marL="13161038" indent="0">
              <a:buNone/>
              <a:defRPr sz="9600"/>
            </a:lvl7pPr>
            <a:lvl8pPr marL="15354547" indent="0">
              <a:buNone/>
              <a:defRPr sz="9600"/>
            </a:lvl8pPr>
            <a:lvl9pPr marL="17548056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3509" indent="0">
              <a:buNone/>
              <a:defRPr sz="5800"/>
            </a:lvl2pPr>
            <a:lvl3pPr marL="4387018" indent="0">
              <a:buNone/>
              <a:defRPr sz="4800"/>
            </a:lvl3pPr>
            <a:lvl4pPr marL="6580526" indent="0">
              <a:buNone/>
              <a:defRPr sz="4300"/>
            </a:lvl4pPr>
            <a:lvl5pPr marL="8774026" indent="0">
              <a:buNone/>
              <a:defRPr sz="4300"/>
            </a:lvl5pPr>
            <a:lvl6pPr marL="10967530" indent="0">
              <a:buNone/>
              <a:defRPr sz="4300"/>
            </a:lvl6pPr>
            <a:lvl7pPr marL="13161038" indent="0">
              <a:buNone/>
              <a:defRPr sz="4300"/>
            </a:lvl7pPr>
            <a:lvl8pPr marL="15354547" indent="0">
              <a:buNone/>
              <a:defRPr sz="4300"/>
            </a:lvl8pPr>
            <a:lvl9pPr marL="1754805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5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696" tIns="219355" rIns="438696" bIns="219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696" tIns="219355" rIns="438696" bIns="219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696" tIns="219355" rIns="438696" bIns="219355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6199-44F3-DD4C-A9AD-3B7E0A41CF89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696" tIns="219355" rIns="438696" bIns="219355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696" tIns="219355" rIns="438696" bIns="219355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6098-2AE3-AC4B-AB4B-52CE0E5AC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8701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128" indent="-1645128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4446" indent="-1370938" algn="l" defTabSz="4387018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3765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7274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0782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4291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7800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1299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4803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3509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7018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0526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4026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7530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1038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4547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8056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55170" y="892759"/>
            <a:ext cx="15265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2015 PSU ECE Department Capstone Project  </a:t>
            </a:r>
            <a:endParaRPr 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1114" y="29443956"/>
            <a:ext cx="1742864" cy="28582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5693" y="1812187"/>
            <a:ext cx="19773179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9900" b="1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Sensor</a:t>
            </a:r>
            <a:r>
              <a:rPr lang="en-US" sz="16600" b="1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Platform</a:t>
            </a:r>
            <a:endParaRPr lang="en-US" sz="8000" b="1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3" name="Picture 2" descr="simple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413889" y="30321120"/>
            <a:ext cx="2746142" cy="6852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43981" y="6865706"/>
            <a:ext cx="20111835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2921000" algn="l"/>
              </a:tabLst>
            </a:pPr>
            <a:r>
              <a:rPr lang="en-US" sz="4800" b="1" dirty="0">
                <a:solidFill>
                  <a:schemeClr val="lt1"/>
                </a:solidFill>
              </a:rPr>
              <a:t>Implementation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643982" y="8419158"/>
            <a:ext cx="20111834" cy="11635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tabLst>
                <a:tab pos="2921000" algn="l"/>
              </a:tabLst>
            </a:pPr>
            <a:r>
              <a:rPr lang="en-US" sz="3200" dirty="0" smtClean="0"/>
              <a:t>Our final implementation consists of main board and two modular sensor boards: accelerometer and Volatile Organic Compound (VOC) sensor.  </a:t>
            </a:r>
            <a:endParaRPr lang="en-US" sz="3200" dirty="0"/>
          </a:p>
        </p:txBody>
      </p:sp>
      <p:sp>
        <p:nvSpPr>
          <p:cNvPr id="79" name="Rectangle 78"/>
          <p:cNvSpPr/>
          <p:nvPr/>
        </p:nvSpPr>
        <p:spPr>
          <a:xfrm>
            <a:off x="22409399" y="20448393"/>
            <a:ext cx="102550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2921000" algn="l"/>
              </a:tabLst>
            </a:pPr>
            <a:r>
              <a:rPr lang="en-US" sz="4800" b="1" dirty="0"/>
              <a:t>Future </a:t>
            </a:r>
            <a:r>
              <a:rPr lang="en-US" sz="4800" b="1" dirty="0" smtClean="0"/>
              <a:t>Work</a:t>
            </a:r>
            <a:endParaRPr lang="en-US" sz="4800" b="1" dirty="0"/>
          </a:p>
        </p:txBody>
      </p:sp>
      <p:sp>
        <p:nvSpPr>
          <p:cNvPr id="80" name="Rectangle 79"/>
          <p:cNvSpPr/>
          <p:nvPr/>
        </p:nvSpPr>
        <p:spPr>
          <a:xfrm>
            <a:off x="33200263" y="20448392"/>
            <a:ext cx="9790133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2921000" algn="l"/>
              </a:tabLst>
            </a:pPr>
            <a:r>
              <a:rPr lang="en-US" sz="4800" b="1" dirty="0"/>
              <a:t>Lessons Learned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409399" y="21612966"/>
            <a:ext cx="10255000" cy="42301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tabLst>
                <a:tab pos="2921000" algn="l"/>
              </a:tabLst>
            </a:pPr>
            <a:endParaRPr lang="en-US" sz="3200" b="1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33200264" y="21817662"/>
            <a:ext cx="9790132" cy="40254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tabLst>
                <a:tab pos="2921000" algn="l"/>
              </a:tabLst>
            </a:pPr>
            <a:endParaRPr lang="en-US" sz="3000" b="1" dirty="0"/>
          </a:p>
          <a:p>
            <a:pPr algn="just">
              <a:tabLst>
                <a:tab pos="2921000" algn="l"/>
              </a:tabLst>
            </a:pPr>
            <a:endParaRPr lang="en-US" sz="3000" b="1" dirty="0" smtClean="0"/>
          </a:p>
          <a:p>
            <a:pPr algn="just">
              <a:tabLst>
                <a:tab pos="2921000" algn="l"/>
              </a:tabLst>
            </a:pPr>
            <a:endParaRPr lang="en-US" sz="3000" dirty="0"/>
          </a:p>
          <a:p>
            <a:pPr algn="just">
              <a:tabLst>
                <a:tab pos="2921000" algn="l"/>
              </a:tabLst>
            </a:pPr>
            <a:endParaRPr lang="en-US" sz="3000" dirty="0" smtClean="0"/>
          </a:p>
          <a:p>
            <a:pPr algn="just">
              <a:tabLst>
                <a:tab pos="2921000" algn="l"/>
              </a:tabLst>
            </a:pPr>
            <a:endParaRPr lang="en-US" sz="3000" dirty="0"/>
          </a:p>
          <a:p>
            <a:pPr algn="just">
              <a:tabLst>
                <a:tab pos="2921000" algn="l"/>
              </a:tabLst>
            </a:pPr>
            <a:endParaRPr lang="en-US" sz="3000" dirty="0" smtClean="0"/>
          </a:p>
          <a:p>
            <a:pPr algn="just">
              <a:tabLst>
                <a:tab pos="2921000" algn="l"/>
              </a:tabLst>
            </a:pPr>
            <a:endParaRPr lang="en-US" sz="300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936716" y="4325275"/>
            <a:ext cx="197951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Colten Nye, Steve Peirce &amp; Golriz Sedaghat </a:t>
            </a:r>
            <a:r>
              <a:rPr lang="en-US" sz="3600" dirty="0" smtClean="0"/>
              <a:t>|</a:t>
            </a:r>
            <a:r>
              <a:rPr lang="en-US" sz="3600" b="1" dirty="0" smtClean="0"/>
              <a:t> </a:t>
            </a:r>
            <a:r>
              <a:rPr lang="en-US" sz="3600" dirty="0" smtClean="0">
                <a:solidFill>
                  <a:srgbClr val="5A772C"/>
                </a:solidFill>
              </a:rPr>
              <a:t>cnye@pdx.edu, jpei2@pdx.edu &amp; golriz@pdx.edu</a:t>
            </a:r>
            <a:endParaRPr lang="en-US" sz="3600" b="1" dirty="0" smtClean="0"/>
          </a:p>
          <a:p>
            <a:r>
              <a:rPr lang="en-US" sz="3600" b="1" dirty="0" smtClean="0"/>
              <a:t>Advisor   | Dr. </a:t>
            </a:r>
            <a:r>
              <a:rPr lang="en-US" sz="3600" b="1" dirty="0"/>
              <a:t>Lisa Zurk </a:t>
            </a:r>
            <a:r>
              <a:rPr lang="en-US" sz="3600" dirty="0" smtClean="0"/>
              <a:t>| </a:t>
            </a:r>
            <a:r>
              <a:rPr lang="en-US" sz="3600" dirty="0">
                <a:solidFill>
                  <a:srgbClr val="5A772C"/>
                </a:solidFill>
              </a:rPr>
              <a:t>zurkl@pdx.edu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b="1" dirty="0" smtClean="0"/>
              <a:t>Sponsors | Dr</a:t>
            </a:r>
            <a:r>
              <a:rPr lang="en-US" sz="3600" b="1" dirty="0"/>
              <a:t>. Andrea Burrows &amp; Dr. Mike </a:t>
            </a:r>
            <a:r>
              <a:rPr lang="en-US" sz="3600" b="1" dirty="0" smtClean="0"/>
              <a:t>Borowczak </a:t>
            </a:r>
            <a:r>
              <a:rPr lang="en-US" sz="3600" dirty="0" smtClean="0"/>
              <a:t>| </a:t>
            </a:r>
            <a:r>
              <a:rPr lang="en-US" sz="3600" dirty="0">
                <a:solidFill>
                  <a:srgbClr val="5A772C"/>
                </a:solidFill>
              </a:rPr>
              <a:t>mike@erebuslabs.com </a:t>
            </a:r>
            <a:r>
              <a:rPr lang="en-US" sz="3600" dirty="0" smtClean="0">
                <a:solidFill>
                  <a:srgbClr val="5A772C"/>
                </a:solidFill>
              </a:rPr>
              <a:t>&amp; aburrow1</a:t>
            </a:r>
            <a:r>
              <a:rPr lang="en-US" sz="3600" dirty="0">
                <a:solidFill>
                  <a:srgbClr val="5A772C"/>
                </a:solidFill>
              </a:rPr>
              <a:t>@uwyo.edu </a:t>
            </a:r>
            <a:r>
              <a:rPr lang="en-US" sz="3600" dirty="0" smtClean="0">
                <a:solidFill>
                  <a:srgbClr val="5A772C"/>
                </a:solidFill>
              </a:rPr>
              <a:t>  </a:t>
            </a:r>
            <a:endParaRPr lang="en-US" sz="3600" dirty="0">
              <a:solidFill>
                <a:srgbClr val="5A772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6026" y="30561706"/>
            <a:ext cx="3099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Maseeh College of Engineering and Computer Science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6209" y="8032828"/>
            <a:ext cx="20072664" cy="54487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tabLst>
                <a:tab pos="2921000" algn="l"/>
              </a:tabLst>
            </a:pPr>
            <a:r>
              <a:rPr lang="en-US" sz="3200" dirty="0"/>
              <a:t>Current hardware sensor solutions either require </a:t>
            </a:r>
            <a:r>
              <a:rPr lang="en-US" sz="3200" dirty="0" smtClean="0"/>
              <a:t>programming/electronics</a:t>
            </a:r>
          </a:p>
          <a:p>
            <a:pPr algn="just">
              <a:tabLst>
                <a:tab pos="2921000" algn="l"/>
              </a:tabLst>
            </a:pPr>
            <a:r>
              <a:rPr lang="en-US" sz="3200" dirty="0" smtClean="0"/>
              <a:t>experience </a:t>
            </a:r>
            <a:r>
              <a:rPr lang="en-US" sz="3200" dirty="0"/>
              <a:t>beyond the reach of many K12 (K20) students, parents, </a:t>
            </a:r>
            <a:r>
              <a:rPr lang="en-US" sz="3200" dirty="0" smtClean="0"/>
              <a:t>teachers</a:t>
            </a:r>
          </a:p>
          <a:p>
            <a:pPr algn="just">
              <a:tabLst>
                <a:tab pos="2921000" algn="l"/>
              </a:tabLst>
            </a:pPr>
            <a:r>
              <a:rPr lang="en-US" sz="3200" dirty="0" smtClean="0"/>
              <a:t>and </a:t>
            </a:r>
            <a:r>
              <a:rPr lang="en-US" sz="3200" dirty="0"/>
              <a:t>faculty – or they so turn-key that there is little to no “STEM” </a:t>
            </a:r>
            <a:r>
              <a:rPr lang="en-US" sz="3200" dirty="0" smtClean="0"/>
              <a:t>required to</a:t>
            </a:r>
          </a:p>
          <a:p>
            <a:pPr algn="just">
              <a:tabLst>
                <a:tab pos="2921000" algn="l"/>
              </a:tabLst>
            </a:pPr>
            <a:r>
              <a:rPr lang="en-US" sz="3200" dirty="0" smtClean="0"/>
              <a:t>get </a:t>
            </a:r>
            <a:r>
              <a:rPr lang="en-US" sz="3200" dirty="0"/>
              <a:t>a solution up and running. </a:t>
            </a:r>
            <a:endParaRPr lang="en-US" sz="3200" dirty="0" smtClean="0"/>
          </a:p>
          <a:p>
            <a:pPr algn="just">
              <a:tabLst>
                <a:tab pos="2921000" algn="l"/>
              </a:tabLst>
            </a:pPr>
            <a:endParaRPr lang="en-US" sz="3200" dirty="0" smtClean="0"/>
          </a:p>
          <a:p>
            <a:pPr algn="just">
              <a:tabLst>
                <a:tab pos="2921000" algn="l"/>
              </a:tabLst>
            </a:pPr>
            <a:r>
              <a:rPr lang="en-US" sz="3200" dirty="0" smtClean="0"/>
              <a:t>In this project we have designed and implemented </a:t>
            </a:r>
            <a:r>
              <a:rPr lang="en-US" sz="3200" dirty="0"/>
              <a:t>an open-source </a:t>
            </a:r>
            <a:r>
              <a:rPr lang="en-US" sz="3200" dirty="0" smtClean="0"/>
              <a:t>sensor</a:t>
            </a:r>
          </a:p>
          <a:p>
            <a:pPr algn="just">
              <a:tabLst>
                <a:tab pos="2921000" algn="l"/>
              </a:tabLst>
            </a:pPr>
            <a:r>
              <a:rPr lang="en-US" sz="3200" dirty="0" smtClean="0"/>
              <a:t>platform</a:t>
            </a:r>
            <a:r>
              <a:rPr lang="en-US" sz="3200" dirty="0"/>
              <a:t>; allowing a target audience of K-12 students and their teachers to </a:t>
            </a:r>
            <a:r>
              <a:rPr lang="en-US" sz="3200" dirty="0" smtClean="0"/>
              <a:t>collect data either by </a:t>
            </a:r>
            <a:r>
              <a:rPr lang="en-US" sz="3200" dirty="0"/>
              <a:t>employing the supported sensors associated with the platform or connecting their own sensor modules via an open-source interface specification should the desired sensors not yet be supported. Once collected, students are able to process and analyze the data using their preferred </a:t>
            </a:r>
            <a:r>
              <a:rPr lang="en-US" sz="3200" dirty="0" smtClean="0"/>
              <a:t>methods.</a:t>
            </a:r>
            <a:endParaRPr lang="en-US" sz="3200" b="1" dirty="0"/>
          </a:p>
        </p:txBody>
      </p:sp>
      <p:sp>
        <p:nvSpPr>
          <p:cNvPr id="57" name="Rectangle 56"/>
          <p:cNvSpPr/>
          <p:nvPr/>
        </p:nvSpPr>
        <p:spPr>
          <a:xfrm>
            <a:off x="22409400" y="26443177"/>
            <a:ext cx="20580996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2921000" algn="l"/>
              </a:tabLst>
            </a:pPr>
            <a:r>
              <a:rPr lang="en-US" sz="4800" b="1" dirty="0">
                <a:solidFill>
                  <a:schemeClr val="lt1"/>
                </a:solidFill>
              </a:rPr>
              <a:t>Deliverables &amp; Related Resource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409399" y="27435615"/>
            <a:ext cx="12388599" cy="2321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tabLst>
                <a:tab pos="2921000" algn="l"/>
              </a:tabLst>
            </a:pPr>
            <a:endParaRPr lang="en-US" sz="3000" dirty="0" smtClean="0"/>
          </a:p>
          <a:p>
            <a:pPr algn="just">
              <a:tabLst>
                <a:tab pos="2921000" algn="l"/>
              </a:tabLst>
            </a:pPr>
            <a:endParaRPr lang="en-US" sz="3000" b="1" dirty="0"/>
          </a:p>
        </p:txBody>
      </p:sp>
      <p:sp>
        <p:nvSpPr>
          <p:cNvPr id="61" name="Rectangle 60"/>
          <p:cNvSpPr/>
          <p:nvPr/>
        </p:nvSpPr>
        <p:spPr>
          <a:xfrm>
            <a:off x="917038" y="14255250"/>
            <a:ext cx="20111835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2921000" algn="l"/>
              </a:tabLst>
            </a:pPr>
            <a:r>
              <a:rPr lang="en-US" sz="4800" b="1" dirty="0" smtClean="0">
                <a:solidFill>
                  <a:schemeClr val="bg1"/>
                </a:solidFill>
              </a:rPr>
              <a:t>Planning Overview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7376" y="15271249"/>
            <a:ext cx="19814808" cy="11769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tabLst>
                <a:tab pos="2921000" algn="l"/>
              </a:tabLst>
            </a:pPr>
            <a:r>
              <a:rPr lang="en-US" sz="3200" dirty="0" smtClean="0"/>
              <a:t>                       User </a:t>
            </a:r>
            <a:r>
              <a:rPr lang="en-US" sz="3200" dirty="0"/>
              <a:t>State Diagram</a:t>
            </a:r>
            <a:r>
              <a:rPr lang="en-US" sz="3200" dirty="0" smtClean="0"/>
              <a:t>                                              </a:t>
            </a:r>
            <a:r>
              <a:rPr lang="en-US" sz="3200" dirty="0" smtClean="0"/>
              <a:t>                                   </a:t>
            </a:r>
            <a:r>
              <a:rPr lang="en-US" sz="3200" dirty="0" smtClean="0"/>
              <a:t>Programmer State Diagram 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659591" y="27061876"/>
            <a:ext cx="12388599" cy="2321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tabLst>
                <a:tab pos="2921000" algn="l"/>
              </a:tabLst>
            </a:pPr>
            <a:endParaRPr lang="en-US" sz="3000" b="1" dirty="0"/>
          </a:p>
        </p:txBody>
      </p:sp>
      <p:sp>
        <p:nvSpPr>
          <p:cNvPr id="67" name="Rectangle 66"/>
          <p:cNvSpPr/>
          <p:nvPr/>
        </p:nvSpPr>
        <p:spPr>
          <a:xfrm>
            <a:off x="917038" y="6891335"/>
            <a:ext cx="20111835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2921000" algn="l"/>
              </a:tabLst>
            </a:pPr>
            <a:r>
              <a:rPr lang="en-US" sz="4800" b="1" dirty="0" smtClean="0">
                <a:solidFill>
                  <a:schemeClr val="bg1"/>
                </a:solidFill>
              </a:rPr>
              <a:t>Overview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29" name="Picture 28" descr="psu-mcecs_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915" y="9534786"/>
            <a:ext cx="6246360" cy="558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"/>
          <a:stretch/>
        </p:blipFill>
        <p:spPr bwMode="auto">
          <a:xfrm>
            <a:off x="24752364" y="9529893"/>
            <a:ext cx="8523390" cy="557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cdn.rockwallisd.com/nebbie/files/2015/02/STEM-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990" y="8104818"/>
            <a:ext cx="4253359" cy="25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054" y="16160416"/>
            <a:ext cx="8213450" cy="1067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89" y="16160416"/>
            <a:ext cx="8213450" cy="1067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6485" y="15732620"/>
            <a:ext cx="3740252" cy="392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899" y="15764079"/>
            <a:ext cx="3937244" cy="39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293137" y="9191186"/>
            <a:ext cx="887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829" y="1105310"/>
            <a:ext cx="11668672" cy="535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892" y="1106306"/>
            <a:ext cx="5114991" cy="53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9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Words>215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Erebus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Borowczak</dc:creator>
  <cp:lastModifiedBy>My Laptop</cp:lastModifiedBy>
  <cp:revision>126</cp:revision>
  <dcterms:created xsi:type="dcterms:W3CDTF">2014-09-24T21:48:38Z</dcterms:created>
  <dcterms:modified xsi:type="dcterms:W3CDTF">2015-05-07T03:48:55Z</dcterms:modified>
</cp:coreProperties>
</file>