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CFDE-CE35-0B4E-8B91-C1F1F3952B6E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9329-E398-174F-AE79-39786EA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CFDE-CE35-0B4E-8B91-C1F1F3952B6E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9329-E398-174F-AE79-39786EA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CFDE-CE35-0B4E-8B91-C1F1F3952B6E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9329-E398-174F-AE79-39786EA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5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CFDE-CE35-0B4E-8B91-C1F1F3952B6E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9329-E398-174F-AE79-39786EA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CFDE-CE35-0B4E-8B91-C1F1F3952B6E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9329-E398-174F-AE79-39786EA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3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CFDE-CE35-0B4E-8B91-C1F1F3952B6E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9329-E398-174F-AE79-39786EA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CFDE-CE35-0B4E-8B91-C1F1F3952B6E}" type="datetimeFigureOut">
              <a:rPr lang="en-US" smtClean="0"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9329-E398-174F-AE79-39786EA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CFDE-CE35-0B4E-8B91-C1F1F3952B6E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9329-E398-174F-AE79-39786EA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5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CFDE-CE35-0B4E-8B91-C1F1F3952B6E}" type="datetimeFigureOut">
              <a:rPr lang="en-US" smtClean="0"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9329-E398-174F-AE79-39786EA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CFDE-CE35-0B4E-8B91-C1F1F3952B6E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9329-E398-174F-AE79-39786EA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CFDE-CE35-0B4E-8B91-C1F1F3952B6E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9329-E398-174F-AE79-39786EA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8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3CFDE-CE35-0B4E-8B91-C1F1F3952B6E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9329-E398-174F-AE79-39786EA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5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2685" y="1793989"/>
            <a:ext cx="161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we want: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83831" y="2347441"/>
                <a:ext cx="61160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</a:rPr>
                        <m:t>∙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h𝑎𝑠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𝑎𝑙𝑙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𝑝𝑜𝑠𝑖𝑡𝑖𝑣𝑒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𝑒𝑛𝑡𝑟𝑖𝑒𝑠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31" y="2347441"/>
                <a:ext cx="6116098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2632" b="-1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22685" y="3267152"/>
                <a:ext cx="423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 can get a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of the null 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85" y="3267152"/>
                <a:ext cx="423404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9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22685" y="3636484"/>
                <a:ext cx="756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And any null space vector can be created from a linear combination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85" y="3636484"/>
                <a:ext cx="756213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2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22685" y="4005816"/>
                <a:ext cx="74467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So another way to get what we want is to find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in the following equation such that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 smtClean="0"/>
                  <a:t> has all positive entries:</a:t>
                </a:r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85" y="4005816"/>
                <a:ext cx="744671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737" t="-4717" r="-41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527058" y="4744480"/>
                <a:ext cx="1579535" cy="1131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𝒗</m:t>
                      </m:r>
                      <m:r>
                        <a:rPr lang="en-US" b="1" i="1" smtClean="0">
                          <a:latin typeface="Cambria Math" charset="0"/>
                        </a:rPr>
                        <m:t>∙</m:t>
                      </m:r>
                      <m:d>
                        <m:dPr>
                          <m:ctrlPr>
                            <a:rPr lang="is-IS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cs-CZ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cs-CZ" b="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58" y="4744480"/>
                <a:ext cx="1579535" cy="11315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Prelude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0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1.0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389181" y="2135230"/>
                <a:ext cx="74136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Given a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3200" dirty="0" smtClean="0"/>
                  <a:t> find a vector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sz="3200" dirty="0" smtClean="0"/>
                  <a:t> such that: </a:t>
                </a:r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181" y="2135230"/>
                <a:ext cx="7413633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138" t="-12500" r="-106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33165" y="3164547"/>
                <a:ext cx="85256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</a:rPr>
                        <m:t>𝒗</m:t>
                      </m:r>
                      <m:r>
                        <a:rPr lang="en-US" sz="3200" b="1" i="1" smtClean="0">
                          <a:latin typeface="Cambria Math" charset="0"/>
                        </a:rPr>
                        <m:t>∙</m:t>
                      </m:r>
                      <m:r>
                        <a:rPr lang="en-US" sz="3200" i="1" smtClean="0">
                          <a:latin typeface="Cambria Math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charset="0"/>
                        </a:rPr>
                        <m:t>    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𝑤h𝑒𝑟𝑒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h𝑎𝑠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𝑜𝑛𝑙𝑦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𝑝𝑜𝑠𝑖𝑡𝑖𝑣𝑒</m:t>
                      </m:r>
                      <m:r>
                        <a:rPr lang="en-US" sz="32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𝑒𝑛𝑡𝑟𝑖𝑒𝑠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65" y="3164547"/>
                <a:ext cx="8525667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90678" y="4096328"/>
                <a:ext cx="572134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dirty="0" smtClean="0"/>
                  <a:t>will be called the positive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𝑀</m:t>
                    </m:r>
                  </m:oMath>
                </a14:m>
                <a:endParaRPr lang="en-US" sz="3200" b="0" dirty="0" smtClean="0"/>
              </a:p>
              <a:p>
                <a:pPr algn="ctr"/>
                <a:r>
                  <a:rPr lang="en-US" sz="3200" dirty="0"/>
                  <a:t> </a:t>
                </a:r>
                <a:r>
                  <a:rPr lang="en-US" sz="3200" dirty="0" smtClean="0"/>
                  <a:t>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sz="3200" dirty="0" smtClean="0"/>
                  <a:t> will be said to generate a positive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𝑀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78" y="4096328"/>
                <a:ext cx="5721347" cy="1569660"/>
              </a:xfrm>
              <a:prstGeom prst="rect">
                <a:avLst/>
              </a:prstGeom>
              <a:blipFill rotWithShape="0">
                <a:blip r:embed="rId4"/>
                <a:stretch>
                  <a:fillRect t="-4669" r="-1812" b="-1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0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Problem 1.0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87552" y="1828800"/>
                <a:ext cx="3359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be the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 smtClean="0"/>
                  <a:t>. Then:</a:t>
                </a:r>
                <a:endParaRPr lang="en-US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1828800"/>
                <a:ext cx="33595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452" t="-8197" r="-7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5249" y="2621280"/>
                <a:ext cx="11341502" cy="413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𝒗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r>
                        <a:rPr lang="en-US" b="0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𝒗</m:t>
                      </m:r>
                      <m:r>
                        <a:rPr lang="en-US" b="0" i="1" smtClean="0">
                          <a:latin typeface="Cambria Math" charset="0"/>
                        </a:rPr>
                        <m:t>∙</m:t>
                      </m:r>
                      <m:d>
                        <m:dPr>
                          <m:ctrlPr>
                            <a:rPr lang="is-I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b="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s-IS" b="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charset="0"/>
                                  </a:rPr>
                                  <m:t>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𝒗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b="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uk-UA" b="0" i="1" smtClean="0">
                                          <a:latin typeface="Cambria Math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1" i="1" smtClean="0">
                                          <a:latin typeface="Cambria Math" charset="0"/>
                                        </a:rPr>
                                        <m:t>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  <m:t>𝒑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0" i="0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b="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charset="0"/>
                                                </a:rPr>
                                                <m:t>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uk-UA" b="0" i="1" smtClean="0">
                                        <a:latin typeface="Cambria Math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uk-UA" b="0" i="1" smtClean="0">
                                          <a:latin typeface="Cambria Math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 charset="0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charset="0"/>
                                                </a:rPr>
                                                <m:t>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charset="0"/>
                                                </a:rPr>
                                                <m:t>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b="0" i="0" smtClean="0">
                                              <a:latin typeface="Cambria Math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49" y="2621280"/>
                <a:ext cx="11341502" cy="413959"/>
              </a:xfrm>
              <a:prstGeom prst="rect">
                <a:avLst/>
              </a:prstGeom>
              <a:blipFill rotWithShape="0"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87552" y="3404999"/>
                <a:ext cx="4759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the interior angle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3404999"/>
                <a:ext cx="47595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87552" y="3959425"/>
                <a:ext cx="7790688" cy="1013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Now,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𝒗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always positive, we require that all of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are positive. Therefore our problem becomes becomes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finding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𝒗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such that the interior angle between it and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is less than or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3959425"/>
                <a:ext cx="7790688" cy="1013739"/>
              </a:xfrm>
              <a:prstGeom prst="rect">
                <a:avLst/>
              </a:prstGeom>
              <a:blipFill rotWithShape="0">
                <a:blip r:embed="rId5"/>
                <a:stretch>
                  <a:fillRect l="-626" t="-3614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2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Conjecture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13001" y="2166003"/>
                <a:ext cx="79659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𝑚</m:t>
                    </m:r>
                    <m:r>
                      <a:rPr lang="en-US" b="0" i="1" dirty="0" smtClean="0">
                        <a:latin typeface="Cambria Math" charset="0"/>
                      </a:rPr>
                      <m:t>×</m:t>
                    </m:r>
                    <m:r>
                      <a:rPr lang="en-US" b="0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) has a positive </a:t>
                </a:r>
                <a:r>
                  <a:rPr lang="en-US" i="1" dirty="0" err="1" smtClean="0"/>
                  <a:t>iff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all of its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fall on the same side of a single hyperplane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dirty="0" smtClean="0"/>
                  <a:t> (i.e. a hyperplane that splits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</m:oMath>
                </a14:m>
                <a:r>
                  <a:rPr lang="en-US" dirty="0" smtClean="0"/>
                  <a:t> dimensional space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fall in into two) </a:t>
                </a:r>
                <a:endParaRPr lang="en-US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01" y="2166003"/>
                <a:ext cx="7965998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8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13001" y="3732533"/>
                <a:ext cx="79659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Of course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 can be found, the normal vector on the same side as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generates a positive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001" y="3732533"/>
                <a:ext cx="796599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89" t="-4717" r="-114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5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2.0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842999"/>
                <a:ext cx="10515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Given a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3200" dirty="0" smtClean="0"/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charset="0"/>
                      </a:rPr>
                      <m:t>𝑚</m:t>
                    </m:r>
                    <m:r>
                      <a:rPr lang="en-US" sz="3200" b="0" i="1" dirty="0" smtClean="0">
                        <a:latin typeface="Cambria Math" charset="0"/>
                      </a:rPr>
                      <m:t>×</m:t>
                    </m:r>
                    <m:r>
                      <a:rPr lang="en-US" sz="3200" b="0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3200" dirty="0" smtClean="0"/>
                  <a:t>) find all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𝑚</m:t>
                    </m:r>
                    <m:r>
                      <a:rPr lang="en-US" sz="3200" b="0" i="1" smtClean="0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sz="3200" dirty="0" smtClean="0"/>
                  <a:t>) dimensional planes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/>
                  <a:t> such that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/>
                  <a:t> all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charset="0"/>
                          </a:rPr>
                          <m:t>𝒄</m:t>
                        </m:r>
                      </m:e>
                      <m:sub>
                        <m:r>
                          <a:rPr lang="en-US" sz="3200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dirty="0" smtClean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sz="3200" dirty="0" smtClean="0"/>
                  <a:t> are on one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smtClean="0"/>
                  <a:t>: </a:t>
                </a:r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2999"/>
                <a:ext cx="10515600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507" t="-4651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92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182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Arial</vt:lpstr>
      <vt:lpstr>Office Theme</vt:lpstr>
      <vt:lpstr>PowerPoint Presentation</vt:lpstr>
      <vt:lpstr>Prelude </vt:lpstr>
      <vt:lpstr>Problem 1.0 Statement</vt:lpstr>
      <vt:lpstr>Approaching Problem 1.0 </vt:lpstr>
      <vt:lpstr>Conjecture</vt:lpstr>
      <vt:lpstr>Problem 2.0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2016-08-29T14:44:40Z</dcterms:created>
  <dcterms:modified xsi:type="dcterms:W3CDTF">2016-08-29T15:42:29Z</dcterms:modified>
</cp:coreProperties>
</file>