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140" d="100"/>
          <a:sy n="140" d="100"/>
        </p:scale>
        <p:origin x="-1232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73EB-6E67-C348-B743-4EDFE3655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A8F5-01D8-D549-98A0-DC9C169D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D2BC-FBAF-A54A-98EC-0EDFED1C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E151-814A-AA48-B597-85F5B22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1B2F-4316-E644-8A5A-2C15D5D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48D-8783-4242-AC1E-C509192D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E10BB-6A8E-EA43-8A63-DAD3AD597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A5DE-9319-1D4C-98C7-DEB462F4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0FF3-B0EB-0049-B03C-DB6FC077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8A01-953B-BB4D-85DC-446A96D1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752EC-934B-D349-89FC-D6163993A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64E5D-6FB5-2247-845B-CAFA023D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0374-3D42-6E4D-AF29-F124B57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9A48-37E8-1B40-A988-737D8FA4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EFDB-78B0-074C-A80B-CE8F21A2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CBE-DBC1-134E-A618-F4C2087C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057A-A828-B34E-9E9D-5EEFEFF1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9766-A38D-214C-B3E1-97BE58D8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183C-0E42-8348-96D4-E2CE14B1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9558-2E10-3746-9237-68B8A5D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9E3-74A0-C242-8D9B-228F4056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8399-DCE8-9D49-8966-45330CE9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E501-3793-4649-B491-26345BD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786C-B0A1-064B-84CF-8389F1B9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60AC-FBF7-4F4F-8899-61F2093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E7B4-36C8-CA47-9D7E-D47E63B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4BA7-8DED-E847-A488-B9338FE6C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CA61-1472-8D40-8339-360351F1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69A4-3A14-CC44-83F4-15A0627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A4B78-7DBE-5F4B-96C0-27A278B2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9FE5-642B-5841-873B-9F63D8A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99B9-9612-D741-A6A5-CB5EEA3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865C-B0CD-2944-AEDF-03ACE968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7E0A-A4BA-5A48-B705-F3DA181E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F9808-DDF6-E647-99E6-4B6ABFA1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4E249-C798-3740-A2F1-541F88F79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82741-628B-6547-9331-D3DFE5B0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070A3-CC0E-B142-A8F5-8A23374F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2F147-BD7C-A54F-9362-AEF5DAFE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2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EE2F-8B1B-FB48-B831-36F707F0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63962-E017-D24E-9673-C8255484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231E5-1A72-E84D-A298-69C39338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EA3-81EB-A944-B230-986A39D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7E2E6-18AA-5644-A011-7523A7C7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959A-AF29-D440-BD56-496784E4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F4BF-5A74-6342-8E67-5B07A281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E7A5-78D5-E747-A8A7-A2569DE3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7A35-57B1-9E48-A628-91DE2A71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2FF45-5D45-2B46-B58C-AB22264A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7E73-0E2F-C24D-8357-BF31ED8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2160-ABE6-5B46-854C-020C4B70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54E3-4297-8E4F-9E8B-63E1B9F0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720C-F5FF-DF45-A2EC-7AB5825D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8AC74-2117-BF4A-AD3D-201CB09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4B2E-FCB9-A346-8F92-BD178E033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94DF-9B68-8443-A87E-6169B299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E468F-C5AF-8148-80A1-1F8FA65A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5B89-8535-8D4A-9B91-D089F87A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2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E923F-3890-534B-84D2-C0935F57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4FA4-320F-C442-9548-BB82742C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291F-5B66-374B-892B-A3FF15FC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F489-1BCF-8E45-8AD5-5598267B759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6803-7FF5-3748-A6FE-9C604BF4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BD1A-A832-CA46-9D18-F6984AE6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403D-8002-A543-9B18-7C5F14B09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2CCC6D-89D2-774B-88BE-49189309B279}"/>
              </a:ext>
            </a:extLst>
          </p:cNvPr>
          <p:cNvCxnSpPr>
            <a:cxnSpLocks/>
          </p:cNvCxnSpPr>
          <p:nvPr/>
        </p:nvCxnSpPr>
        <p:spPr>
          <a:xfrm flipV="1">
            <a:off x="6095999" y="2236573"/>
            <a:ext cx="0" cy="6117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143332-272A-C742-BFCF-44F5A2F5CC24}"/>
              </a:ext>
            </a:extLst>
          </p:cNvPr>
          <p:cNvSpPr/>
          <p:nvPr/>
        </p:nvSpPr>
        <p:spPr>
          <a:xfrm>
            <a:off x="5280454" y="2848303"/>
            <a:ext cx="1631092" cy="1315924"/>
          </a:xfrm>
          <a:prstGeom prst="roundRect">
            <a:avLst/>
          </a:prstGeom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9829C8-2516-E540-9C01-D20849E71B5C}"/>
              </a:ext>
            </a:extLst>
          </p:cNvPr>
          <p:cNvSpPr/>
          <p:nvPr/>
        </p:nvSpPr>
        <p:spPr>
          <a:xfrm>
            <a:off x="5559972" y="3159424"/>
            <a:ext cx="346841" cy="3468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A76315-93AA-3C48-AAA0-F4BB10331B84}"/>
              </a:ext>
            </a:extLst>
          </p:cNvPr>
          <p:cNvSpPr/>
          <p:nvPr/>
        </p:nvSpPr>
        <p:spPr>
          <a:xfrm>
            <a:off x="6285189" y="3159424"/>
            <a:ext cx="346841" cy="3468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5864A-0165-2B42-9807-BA1DACE28304}"/>
              </a:ext>
            </a:extLst>
          </p:cNvPr>
          <p:cNvSpPr/>
          <p:nvPr/>
        </p:nvSpPr>
        <p:spPr>
          <a:xfrm>
            <a:off x="6001406" y="2047386"/>
            <a:ext cx="189187" cy="189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0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Rees</dc:creator>
  <cp:lastModifiedBy>Edward Rees</cp:lastModifiedBy>
  <cp:revision>1</cp:revision>
  <dcterms:created xsi:type="dcterms:W3CDTF">2020-01-10T16:37:00Z</dcterms:created>
  <dcterms:modified xsi:type="dcterms:W3CDTF">2020-01-10T16:44:24Z</dcterms:modified>
</cp:coreProperties>
</file>