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2" r:id="rId2"/>
    <p:sldId id="298" r:id="rId3"/>
    <p:sldId id="285" r:id="rId4"/>
    <p:sldId id="284" r:id="rId5"/>
    <p:sldId id="283" r:id="rId6"/>
    <p:sldId id="263" r:id="rId7"/>
    <p:sldId id="287" r:id="rId8"/>
    <p:sldId id="288" r:id="rId9"/>
    <p:sldId id="289" r:id="rId10"/>
    <p:sldId id="290" r:id="rId11"/>
    <p:sldId id="286" r:id="rId12"/>
    <p:sldId id="291" r:id="rId13"/>
    <p:sldId id="292" r:id="rId14"/>
    <p:sldId id="293" r:id="rId15"/>
    <p:sldId id="294" r:id="rId16"/>
    <p:sldId id="295" r:id="rId17"/>
    <p:sldId id="296" r:id="rId18"/>
    <p:sldId id="297" r:id="rId19"/>
  </p:sldIdLst>
  <p:sldSz cx="10058400" cy="77724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C4C"/>
    <a:srgbClr val="4B6444"/>
    <a:srgbClr val="2D465A"/>
    <a:srgbClr val="9DACA7"/>
    <a:srgbClr val="7C7D55"/>
    <a:srgbClr val="30322D"/>
    <a:srgbClr val="223033"/>
    <a:srgbClr val="003087"/>
    <a:srgbClr val="424542"/>
    <a:srgbClr val="263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B3A7-E777-4425-A66B-58ADB5C37B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17850" y="876300"/>
            <a:ext cx="3060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F9782-9934-414B-8B7F-FE0194B2E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9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6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2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8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B50F-AB49-4185-AD77-3B309B67D7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B50F-AB49-4185-AD77-3B309B67D7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AE790-7CF2-4978-B6AE-FC7BC2E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1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4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5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6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7" name="Rectangle 9">
            <a:extLst>
              <a:ext uri="{FF2B5EF4-FFF2-40B4-BE49-F238E27FC236}">
                <a16:creationId xmlns:a16="http://schemas.microsoft.com/office/drawing/2014/main" id="{D2DEBA0E-C3DC-4E2C-8997-0DA209D0A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AC1DF-D23E-4DF1-84C6-69D609316F17}"/>
              </a:ext>
            </a:extLst>
          </p:cNvPr>
          <p:cNvSpPr txBox="1"/>
          <p:nvPr/>
        </p:nvSpPr>
        <p:spPr>
          <a:xfrm>
            <a:off x="156482" y="4456072"/>
            <a:ext cx="1843768" cy="3532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400" dirty="0">
                <a:latin typeface="Bahnschrift" panose="020B0502040204020203" pitchFamily="34" charset="0"/>
              </a:rPr>
              <a:t>DCS: ---------------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F70B55-9E20-48AB-B932-0D9734455A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8" y="3725745"/>
            <a:ext cx="439579" cy="706582"/>
          </a:xfrm>
          <a:prstGeom prst="rect">
            <a:avLst/>
          </a:prstGeom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DC5A7F0C-4DFB-463A-9CE2-E89D1F398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A4C85A4-C592-47AF-B62D-08E735A3A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F953C4C-D6DF-4A0C-A488-38E2D20A9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E80AF5A-F843-4E7F-AB7F-7E1C1DB89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F2F37-636A-4C35-A16F-3CE701ABE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40508A1-FAC9-49FB-8798-339976BD4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5A11165-8094-4561-985C-9F0F0BE0F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EEE47F0-2467-4D1E-914B-AB68148E6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18EF454F-46E0-49CC-9D60-27AF0A4BB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4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A1D5235-6ECC-4827-AA26-6BCF04641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6B4CEF6F-3AA6-456F-906E-29784070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EBA872B-23B9-499B-9B55-560688244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976060A-0463-4175-9474-FEFC1148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C1739A7-7090-4A9F-8D09-396028E1F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E3320CA-F3DB-4CF1-BC66-30E31877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123A1FB5-A3D2-492D-A85A-A456C265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46697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2A07693-A3AF-4CC7-B857-9CAC7E30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4A6A0DB-3D08-4833-ACA6-2A3AFE3AE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59" y="2290155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AED50A63-15D9-4B96-9BA4-62411328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D0F8EB57-F345-45A4-B472-44B9E5D7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8EB0A1EC-178F-4537-B1CE-5F052113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E3D17B13-6279-4126-9FC7-3AFC7EDE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CBE87-AC50-4E86-8061-A17ABD577430}"/>
              </a:ext>
            </a:extLst>
          </p:cNvPr>
          <p:cNvSpPr txBox="1"/>
          <p:nvPr/>
        </p:nvSpPr>
        <p:spPr>
          <a:xfrm>
            <a:off x="2423936" y="119105"/>
            <a:ext cx="41403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b="1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425677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rgbClr val="003087"/>
          </a:solidFill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976060A-0463-4175-9474-FEFC1148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C1739A7-7090-4A9F-8D09-396028E1F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E3320CA-F3DB-4CF1-BC66-30E31877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123A1FB5-A3D2-492D-A85A-A456C265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46697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2A07693-A3AF-4CC7-B857-9CAC7E30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4A6A0DB-3D08-4833-ACA6-2A3AFE3AE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59" y="2290155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AED50A63-15D9-4B96-9BA4-62411328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D0F8EB57-F345-45A4-B472-44B9E5D7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8EB0A1EC-178F-4537-B1CE-5F052113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E3D17B13-6279-4126-9FC7-3AFC7EDE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31A57-935F-4150-8495-DA85EBB24F09}"/>
              </a:ext>
            </a:extLst>
          </p:cNvPr>
          <p:cNvSpPr txBox="1"/>
          <p:nvPr/>
        </p:nvSpPr>
        <p:spPr>
          <a:xfrm>
            <a:off x="158978" y="4458760"/>
            <a:ext cx="1841272" cy="353291"/>
          </a:xfrm>
          <a:prstGeom prst="rect">
            <a:avLst/>
          </a:prstGeom>
          <a:solidFill>
            <a:srgbClr val="8A8D8F"/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DCS: F-16C VIPER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1D5D9-D15E-472E-BC5A-8D25965A41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64" t="20284" r="6351" b="21023"/>
          <a:stretch/>
        </p:blipFill>
        <p:spPr>
          <a:xfrm rot="16200000">
            <a:off x="50000" y="3820723"/>
            <a:ext cx="737975" cy="490609"/>
          </a:xfrm>
          <a:prstGeom prst="rect">
            <a:avLst/>
          </a:prstGeom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41A6FB9C-673D-435E-ACDA-CE71A3FB4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EE3575D4-277C-4D75-97DC-A4914E8E5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6A8BF98B-5304-4788-985E-47DA52D59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A7822079-A335-4A89-BFF7-C8CE92286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6FE32518-DF55-4C69-B7E2-8F41E2980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ED4D96-73B2-4E5D-91CB-85E7E3A5C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D8F81E9E-FDE7-4981-90B6-2BDCC71E3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08A7BACC-3D7E-42C5-944A-FB83A6B74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B62001A2-D1F3-44A8-BCD5-CBC2EA57A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1F4AB406-CFBD-44DA-BEE4-B38DF478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4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C0B8067C-1A6F-4BDD-9C9C-7BFDF81B1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97046A1B-A819-4626-B80B-9A01E49DB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F5ED1CFB-F8DD-46C8-BB5A-0891AB37F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250129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rgbClr val="00205B"/>
          </a:solidFill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9D89D4-65DF-42A0-BFD6-430606C4DAF3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EB9020-9705-49AB-8D28-EB37DD9BEC9C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9617A4-C39D-4610-A19B-7F18E1A3B9C8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31E5C-F078-4611-AB48-6ED92BA51951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B02D0-F227-4DE3-8F07-E738AE6029A2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73374B1C-91E6-4727-85AD-426D91B4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53F0606B-E07A-4A88-9A46-9A4A7149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611D9FC1-A2C1-4C49-A567-852DB6B72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0A5290B7-FB64-4102-B634-64F2AA7C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46697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439739EA-7C71-421C-BC00-9B0911C8E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18E5B2E2-4D20-4141-84F5-9D5AC0248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59" y="2290155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AF64D15C-C49E-43A6-8B8B-27976C422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0D0BE349-B6A6-4762-B14A-FBCD0BDC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9A2A8887-9462-43CD-8827-BE469859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82" name="Rectangle 9">
            <a:extLst>
              <a:ext uri="{FF2B5EF4-FFF2-40B4-BE49-F238E27FC236}">
                <a16:creationId xmlns:a16="http://schemas.microsoft.com/office/drawing/2014/main" id="{A2911DFC-67F8-4241-AF6E-265779B8D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pic>
        <p:nvPicPr>
          <p:cNvPr id="4" name="Picture 3" descr="A close up of a light&#10;&#10;Description automatically generated">
            <a:extLst>
              <a:ext uri="{FF2B5EF4-FFF2-40B4-BE49-F238E27FC236}">
                <a16:creationId xmlns:a16="http://schemas.microsoft.com/office/drawing/2014/main" id="{E9992499-988D-4D0E-9DAD-8955F3A0BB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845" t="12435" r="39461" b="17636"/>
          <a:stretch/>
        </p:blipFill>
        <p:spPr>
          <a:xfrm>
            <a:off x="154429" y="3719254"/>
            <a:ext cx="522105" cy="706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E4F1E-7346-4699-BCBE-508F52A89FB6}"/>
              </a:ext>
            </a:extLst>
          </p:cNvPr>
          <p:cNvSpPr txBox="1"/>
          <p:nvPr/>
        </p:nvSpPr>
        <p:spPr>
          <a:xfrm>
            <a:off x="154429" y="4456453"/>
            <a:ext cx="1845821" cy="353291"/>
          </a:xfrm>
          <a:prstGeom prst="rect">
            <a:avLst/>
          </a:prstGeom>
          <a:solidFill>
            <a:srgbClr val="C5B783"/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DCS: F/A-18C HORNET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755C21F7-C1EE-4EAD-9491-B28A83C0C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278E9D1-26C3-4F45-9B7B-44C3BA9B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1E758904-1958-4FD4-884C-1D3E91016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17020F8B-0669-4EDD-A6BE-B81EC686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C802A199-5A19-49BF-876F-5C355DD39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33177A-DFA9-4433-A63E-2D0F9E91B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7B211E33-FF7A-4B6C-B535-13829184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88F8CC87-A334-416B-84D1-75CCE6010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67E70186-6B0A-4A24-A240-4F9CB440A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361F92B0-C5DC-424E-82DA-EA932FAEF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4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AF37377E-56D4-4155-862F-2BAEC361D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A4500118-E81E-411B-BAD9-3063923F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1580A7A1-CDF9-4F47-B690-FDBE8907B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0358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rgbClr val="223033"/>
          </a:solidFill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976060A-0463-4175-9474-FEFC1148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C1739A7-7090-4A9F-8D09-396028E1F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E3320CA-F3DB-4CF1-BC66-30E31877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123A1FB5-A3D2-492D-A85A-A456C265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46697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2A07693-A3AF-4CC7-B857-9CAC7E30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4A6A0DB-3D08-4833-ACA6-2A3AFE3AE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59" y="2290155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AED50A63-15D9-4B96-9BA4-62411328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D0F8EB57-F345-45A4-B472-44B9E5D7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8EB0A1EC-178F-4537-B1CE-5F052113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E3D17B13-6279-4126-9FC7-3AFC7EDE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73E85-D374-4370-9EEF-7DA8D268180C}"/>
              </a:ext>
            </a:extLst>
          </p:cNvPr>
          <p:cNvSpPr txBox="1"/>
          <p:nvPr/>
        </p:nvSpPr>
        <p:spPr>
          <a:xfrm>
            <a:off x="156482" y="4455037"/>
            <a:ext cx="1843768" cy="353291"/>
          </a:xfrm>
          <a:prstGeom prst="rect">
            <a:avLst/>
          </a:prstGeom>
          <a:solidFill>
            <a:srgbClr val="AE932A"/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DCS: F-86F SABRE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70608BDE-CFFA-4F37-B6A8-F5F083871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3972088"/>
            <a:ext cx="469689" cy="469689"/>
          </a:xfrm>
          <a:prstGeom prst="rect">
            <a:avLst/>
          </a:prstGeom>
        </p:spPr>
      </p:pic>
      <p:sp>
        <p:nvSpPr>
          <p:cNvPr id="2" name="Rectangle 9">
            <a:extLst>
              <a:ext uri="{FF2B5EF4-FFF2-40B4-BE49-F238E27FC236}">
                <a16:creationId xmlns:a16="http://schemas.microsoft.com/office/drawing/2014/main" id="{16EF6EB7-D40E-4893-8E92-E1310D402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809EBF2-A250-41A1-A38A-DDAA61A7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40351AF-9725-492F-8107-2662ED244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07003A8F-A75F-4DBD-8AA3-C42EFAC92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60D64A4F-E6C0-4E6A-83DA-9D0DA4E0E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35DAE7-5B6B-492C-B29C-282F90E71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BDC2118D-20B7-475F-9B82-D85D57430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03AC16F8-6FB8-4E20-8E67-823FE73CE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EAB5EAB7-CC61-494B-A88A-E9A106983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291354E4-18F6-4B7A-8A27-12025E1AB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4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D58C17DA-5F19-49D9-8839-2C38AEDF9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6946AC0C-E6D9-4A84-B8AE-58F8AAED4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46214ADC-BAB2-46CC-846D-1B4A6588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42801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rgbClr val="30322D"/>
          </a:solidFill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976060A-0463-4175-9474-FEFC1148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C1739A7-7090-4A9F-8D09-396028E1F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E3320CA-F3DB-4CF1-BC66-30E31877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123A1FB5-A3D2-492D-A85A-A456C265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46697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2A07693-A3AF-4CC7-B857-9CAC7E30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4A6A0DB-3D08-4833-ACA6-2A3AFE3AE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59" y="2290155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AED50A63-15D9-4B96-9BA4-62411328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D0F8EB57-F345-45A4-B472-44B9E5D7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8EB0A1EC-178F-4537-B1CE-5F052113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E3D17B13-6279-4126-9FC7-3AFC7EDE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07785-713B-40E6-B521-EC0B07CE8774}"/>
              </a:ext>
            </a:extLst>
          </p:cNvPr>
          <p:cNvSpPr txBox="1"/>
          <p:nvPr/>
        </p:nvSpPr>
        <p:spPr>
          <a:xfrm>
            <a:off x="156482" y="4459361"/>
            <a:ext cx="1843768" cy="353291"/>
          </a:xfrm>
          <a:prstGeom prst="rect">
            <a:avLst/>
          </a:prstGeom>
          <a:solidFill>
            <a:srgbClr val="CD332A"/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DCS: KA-50 HOKUM</a:t>
            </a:r>
          </a:p>
        </p:txBody>
      </p:sp>
      <p:pic>
        <p:nvPicPr>
          <p:cNvPr id="3" name="Picture 2" descr="A picture containing indoor, sitting, person, table&#10;&#10;Description automatically generated">
            <a:extLst>
              <a:ext uri="{FF2B5EF4-FFF2-40B4-BE49-F238E27FC236}">
                <a16:creationId xmlns:a16="http://schemas.microsoft.com/office/drawing/2014/main" id="{B15C20FB-B5EB-471F-81E2-F55ACE06A5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5" y="4098086"/>
            <a:ext cx="956832" cy="338138"/>
          </a:xfrm>
          <a:prstGeom prst="rect">
            <a:avLst/>
          </a:prstGeom>
        </p:spPr>
      </p:pic>
      <p:sp>
        <p:nvSpPr>
          <p:cNvPr id="4" name="Rectangle 9">
            <a:extLst>
              <a:ext uri="{FF2B5EF4-FFF2-40B4-BE49-F238E27FC236}">
                <a16:creationId xmlns:a16="http://schemas.microsoft.com/office/drawing/2014/main" id="{9065CB2D-D4BC-4245-91A3-BF3FB9FAE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F147BB3A-2134-457A-A83D-5570C1F0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E84BD8D0-3F5D-465F-8CFF-F30CCF499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88CE2F44-786C-4C07-B80A-91462BEB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5C14DC72-B252-47EE-85B5-81BFF5227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F8AB6B-4A11-4B01-ABA0-BC150AEBE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E3B8BEEF-F9DC-4346-ABF5-4CC423287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E57D9E12-8E39-4282-819E-F13040677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AB6005C5-2994-4D0F-BAFF-6B572299D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D4CDAFC2-4D29-4F61-A212-526C2AEAB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4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9BABF9E0-51EB-40E8-9420-EB5B388F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40E85843-56BD-493B-A416-1F6050639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12963D83-15B3-47FD-B4A2-0BF3C35F0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2471205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rgbClr val="7C7D55"/>
          </a:solidFill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976060A-0463-4175-9474-FEFC1148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C1739A7-7090-4A9F-8D09-396028E1F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E3320CA-F3DB-4CF1-BC66-30E31877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123A1FB5-A3D2-492D-A85A-A456C265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46697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2A07693-A3AF-4CC7-B857-9CAC7E30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4A6A0DB-3D08-4833-ACA6-2A3AFE3AE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59" y="2290155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AED50A63-15D9-4B96-9BA4-62411328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D0F8EB57-F345-45A4-B472-44B9E5D7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8EB0A1EC-178F-4537-B1CE-5F052113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E3D17B13-6279-4126-9FC7-3AFC7EDE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pic>
        <p:nvPicPr>
          <p:cNvPr id="4" name="Picture 3" descr="A picture containing cellphone, phone, sitting, table&#10;&#10;Description automatically generated">
            <a:extLst>
              <a:ext uri="{FF2B5EF4-FFF2-40B4-BE49-F238E27FC236}">
                <a16:creationId xmlns:a16="http://schemas.microsoft.com/office/drawing/2014/main" id="{095982BD-2A7C-465E-A6F8-043451AAD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1" y="3933757"/>
            <a:ext cx="1074946" cy="5374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793B1C-16DF-4C03-9DE4-86569047A17C}"/>
              </a:ext>
            </a:extLst>
          </p:cNvPr>
          <p:cNvSpPr txBox="1"/>
          <p:nvPr/>
        </p:nvSpPr>
        <p:spPr>
          <a:xfrm>
            <a:off x="139061" y="4456453"/>
            <a:ext cx="1861189" cy="353291"/>
          </a:xfrm>
          <a:prstGeom prst="rect">
            <a:avLst/>
          </a:prstGeom>
          <a:solidFill>
            <a:srgbClr val="D7E1A5"/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854" dirty="0">
                <a:latin typeface="League Gothic" panose="00000500000000000000" pitchFamily="50" charset="0"/>
              </a:rPr>
              <a:t>DCS: Mi-8TV2 HIP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BE1EB4A6-08C0-44F3-9966-2F1359132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3DE621C-9080-48D2-8BE4-97ABD1B42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BAC25679-BA84-4C10-8A40-5B57C1B74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1804B5DA-9C61-451F-902E-59D5605A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C3DE898F-4348-4C05-B2E0-AB4FE0954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453956-3AC4-4C1D-B565-AB4F53475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8D6E9330-E982-48FD-B5E4-DFA41A988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6AE5CE3-79D6-4C18-9545-A6FAF80D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578682CF-744E-4115-BED9-8BAE1117F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A9F33B3A-81FA-4E4E-B0B5-513FE2F07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4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EE33DA3D-5544-4A55-B24A-084E3F940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4EF5D633-F40A-4F2D-B4A6-DBCB255EA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77DF8554-46C2-4448-A1ED-D1A48C313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57563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976060A-0463-4175-9474-FEFC1148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C1739A7-7090-4A9F-8D09-396028E1F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E3320CA-F3DB-4CF1-BC66-30E31877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123A1FB5-A3D2-492D-A85A-A456C265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46697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2A07693-A3AF-4CC7-B857-9CAC7E30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4A6A0DB-3D08-4833-ACA6-2A3AFE3AE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59" y="2290155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AED50A63-15D9-4B96-9BA4-62411328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D0F8EB57-F345-45A4-B472-44B9E5D7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8EB0A1EC-178F-4537-B1CE-5F052113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E3D17B13-6279-4126-9FC7-3AFC7EDE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01E23E6-071A-421D-AC3B-97CB9C904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3" y="3978954"/>
            <a:ext cx="665785" cy="4565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DE4C23-5CE7-4FD7-BA9D-E152567609B3}"/>
              </a:ext>
            </a:extLst>
          </p:cNvPr>
          <p:cNvSpPr txBox="1"/>
          <p:nvPr/>
        </p:nvSpPr>
        <p:spPr>
          <a:xfrm>
            <a:off x="156482" y="4458579"/>
            <a:ext cx="1843768" cy="353291"/>
          </a:xfrm>
          <a:prstGeom prst="rect">
            <a:avLst/>
          </a:prstGeom>
          <a:solidFill>
            <a:srgbClr val="FFCB05"/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DCS: OH-58D KIOWA</a:t>
            </a: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95BF3925-60B5-4463-A14F-1B6FE297C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AC0887E-265D-4FDC-BF14-D5B4096EC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54" name="Rectangle 9">
            <a:extLst>
              <a:ext uri="{FF2B5EF4-FFF2-40B4-BE49-F238E27FC236}">
                <a16:creationId xmlns:a16="http://schemas.microsoft.com/office/drawing/2014/main" id="{B4ECC3AA-15CB-40FA-8741-DC161F0E8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D27481E5-D380-4851-B2F8-F34C08D00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1FFAE596-3C4B-4E4D-832D-94EA4E49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03A1B8-A4E0-4AAC-B830-17742978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F7F8135E-BC6B-46CC-AC85-89FF3E7F2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64" name="Rectangle 9">
            <a:extLst>
              <a:ext uri="{FF2B5EF4-FFF2-40B4-BE49-F238E27FC236}">
                <a16:creationId xmlns:a16="http://schemas.microsoft.com/office/drawing/2014/main" id="{ACB17C81-5E88-41AF-8EDF-0A51D3C89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66" name="Rectangle 9">
            <a:extLst>
              <a:ext uri="{FF2B5EF4-FFF2-40B4-BE49-F238E27FC236}">
                <a16:creationId xmlns:a16="http://schemas.microsoft.com/office/drawing/2014/main" id="{493E9532-E0AB-44DF-83D5-59A2D6E0A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68" name="Rectangle 9">
            <a:extLst>
              <a:ext uri="{FF2B5EF4-FFF2-40B4-BE49-F238E27FC236}">
                <a16:creationId xmlns:a16="http://schemas.microsoft.com/office/drawing/2014/main" id="{0ED242B7-91E8-48B4-838D-AB8A91783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4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4180F508-509D-4A34-9AD7-BA6C4203E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82" name="Rectangle 9">
            <a:extLst>
              <a:ext uri="{FF2B5EF4-FFF2-40B4-BE49-F238E27FC236}">
                <a16:creationId xmlns:a16="http://schemas.microsoft.com/office/drawing/2014/main" id="{24638E0B-4ADF-43AE-B4E0-107DBD137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84" name="Rectangle 9">
            <a:extLst>
              <a:ext uri="{FF2B5EF4-FFF2-40B4-BE49-F238E27FC236}">
                <a16:creationId xmlns:a16="http://schemas.microsoft.com/office/drawing/2014/main" id="{A29C711D-7A6D-4A63-BC43-8767283A4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2698711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rgbClr val="9DACA7"/>
          </a:solidFill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976060A-0463-4175-9474-FEFC1148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C1739A7-7090-4A9F-8D09-396028E1F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E3320CA-F3DB-4CF1-BC66-30E31877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123A1FB5-A3D2-492D-A85A-A456C265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46697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2A07693-A3AF-4CC7-B857-9CAC7E30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4A6A0DB-3D08-4833-ACA6-2A3AFE3AE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59" y="2290155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AED50A63-15D9-4B96-9BA4-62411328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D0F8EB57-F345-45A4-B472-44B9E5D7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8EB0A1EC-178F-4537-B1CE-5F052113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E3D17B13-6279-4126-9FC7-3AFC7EDE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pic>
        <p:nvPicPr>
          <p:cNvPr id="4" name="Picture 3" descr="A picture containing sitting, large, light, tower&#10;&#10;Description automatically generated">
            <a:extLst>
              <a:ext uri="{FF2B5EF4-FFF2-40B4-BE49-F238E27FC236}">
                <a16:creationId xmlns:a16="http://schemas.microsoft.com/office/drawing/2014/main" id="{5E282C59-CAAF-4A44-B3EA-844A25E4B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3" y="4020365"/>
            <a:ext cx="862713" cy="3642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A47467-9CFB-4ECA-98E0-D7F9FDD8D380}"/>
              </a:ext>
            </a:extLst>
          </p:cNvPr>
          <p:cNvSpPr txBox="1"/>
          <p:nvPr/>
        </p:nvSpPr>
        <p:spPr>
          <a:xfrm>
            <a:off x="158978" y="4455037"/>
            <a:ext cx="1841272" cy="353291"/>
          </a:xfrm>
          <a:prstGeom prst="rect">
            <a:avLst/>
          </a:prstGeom>
          <a:solidFill>
            <a:srgbClr val="58743A"/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854" dirty="0">
                <a:solidFill>
                  <a:schemeClr val="bg1"/>
                </a:solidFill>
                <a:latin typeface="League Gothic" panose="00000500000000000000" pitchFamily="50" charset="0"/>
              </a:rPr>
              <a:t>DCS: SA342 GAZELLE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602B6C02-E596-4C7B-9AFB-406F2A28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EFEBA5C-B4DC-4996-B0DE-75781CBE1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92645C3-F266-46DF-80C9-007E4065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6486C208-1A1F-4D21-8521-6FE4FF87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2BA6F82F-E60C-4078-93C1-2780414E6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CFC7CE-4DBC-45F4-AE78-94248E61C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76F176F5-7DD5-4F46-82D2-D44DF9561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260D44D-EEF0-4BE3-9371-F4138209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B63F946E-65D9-43A8-B498-CE7DECA81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72C78DCE-A180-48B4-8E38-A496580FC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4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40ACFF74-F6A4-4BAD-87C6-DAA36872D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B4C9C4BD-74C9-4D70-8A18-E2F2A18EB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053FB8C9-50D6-46B9-BE4B-AB8148444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76985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rgbClr val="2D465A"/>
          </a:solidFill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976060A-0463-4175-9474-FEFC1148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C1739A7-7090-4A9F-8D09-396028E1F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E3320CA-F3DB-4CF1-BC66-30E31877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123A1FB5-A3D2-492D-A85A-A456C265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46697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2A07693-A3AF-4CC7-B857-9CAC7E30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4A6A0DB-3D08-4833-ACA6-2A3AFE3AE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59" y="2290155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AED50A63-15D9-4B96-9BA4-62411328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D0F8EB57-F345-45A4-B472-44B9E5D7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8EB0A1EC-178F-4537-B1CE-5F052113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E3D17B13-6279-4126-9FC7-3AFC7EDE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pic>
        <p:nvPicPr>
          <p:cNvPr id="4" name="Picture 3" descr="A picture containing sitting, bird, water, person&#10;&#10;Description automatically generated">
            <a:extLst>
              <a:ext uri="{FF2B5EF4-FFF2-40B4-BE49-F238E27FC236}">
                <a16:creationId xmlns:a16="http://schemas.microsoft.com/office/drawing/2014/main" id="{CA09223A-7C3F-4153-8612-078D1A2B98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6" y="4039547"/>
            <a:ext cx="587055" cy="4020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CBABF73-4379-4B29-A301-261989DCBDF1}"/>
              </a:ext>
            </a:extLst>
          </p:cNvPr>
          <p:cNvSpPr txBox="1"/>
          <p:nvPr/>
        </p:nvSpPr>
        <p:spPr>
          <a:xfrm>
            <a:off x="156482" y="4456453"/>
            <a:ext cx="1843768" cy="353291"/>
          </a:xfrm>
          <a:prstGeom prst="rect">
            <a:avLst/>
          </a:prstGeom>
          <a:solidFill>
            <a:srgbClr val="7BBDD3"/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DCS: SU-33 FLANKER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55DE112-D787-4D82-9189-2D4DC437A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04CF8915-2E68-4116-B22D-E27CC34C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6F22A48C-6BF4-442B-A292-008689A4C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70051379-AE33-4B0A-944C-8CA77D9B5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ADE495FF-D169-4700-B029-E7528D221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630072-8E92-4826-B02F-DC6F0A4E7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6E9C8DBB-878F-4BCD-AC12-25A81DA1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9591BBB-D7B9-4939-B492-9AF3B6FD4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6381C112-82BD-49D8-B7E0-ED065585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1DB6FA3D-D893-4111-8F93-C099742B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4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B1BA0501-C36F-4981-AFC0-049DA02BF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1164F9CB-91E6-448E-AE18-4D913B5F3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58B64C98-E151-45FC-9751-01119886B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89007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rgbClr val="4B6444"/>
          </a:solidFill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976060A-0463-4175-9474-FEFC1148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C1739A7-7090-4A9F-8D09-396028E1F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E3320CA-F3DB-4CF1-BC66-30E31877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123A1FB5-A3D2-492D-A85A-A456C265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46697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2A07693-A3AF-4CC7-B857-9CAC7E30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4A6A0DB-3D08-4833-ACA6-2A3AFE3AE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59" y="2290155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AED50A63-15D9-4B96-9BA4-62411328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D0F8EB57-F345-45A4-B472-44B9E5D7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8EB0A1EC-178F-4537-B1CE-5F052113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E3D17B13-6279-4126-9FC7-3AFC7EDE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7F53B-AFAE-422C-B571-3AC6A4412967}"/>
              </a:ext>
            </a:extLst>
          </p:cNvPr>
          <p:cNvSpPr txBox="1"/>
          <p:nvPr/>
        </p:nvSpPr>
        <p:spPr>
          <a:xfrm>
            <a:off x="156482" y="4456453"/>
            <a:ext cx="1843768" cy="353291"/>
          </a:xfrm>
          <a:prstGeom prst="rect">
            <a:avLst/>
          </a:prstGeom>
          <a:solidFill>
            <a:srgbClr val="A39976"/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DCS: UH-1H HUEY</a:t>
            </a:r>
          </a:p>
        </p:txBody>
      </p:sp>
      <p:pic>
        <p:nvPicPr>
          <p:cNvPr id="21" name="Picture 20" descr="A picture containing sitting, photo, wire&#10;&#10;Description automatically generated">
            <a:extLst>
              <a:ext uri="{FF2B5EF4-FFF2-40B4-BE49-F238E27FC236}">
                <a16:creationId xmlns:a16="http://schemas.microsoft.com/office/drawing/2014/main" id="{E1DFA8F8-7E8A-40E0-BF9F-F03BC619CD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2" y="4012889"/>
            <a:ext cx="1028887" cy="430543"/>
          </a:xfrm>
          <a:prstGeom prst="rect">
            <a:avLst/>
          </a:prstGeom>
        </p:spPr>
      </p:pic>
      <p:sp>
        <p:nvSpPr>
          <p:cNvPr id="2" name="Rectangle 9">
            <a:extLst>
              <a:ext uri="{FF2B5EF4-FFF2-40B4-BE49-F238E27FC236}">
                <a16:creationId xmlns:a16="http://schemas.microsoft.com/office/drawing/2014/main" id="{83F5DCFE-037F-4810-9FC3-46323D3E7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61FB02B3-FA52-480A-835F-551A81DC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35DEF78-843B-4411-9BB2-32440E77F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C6F8225-9215-452E-BE48-89D5650B7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E0D7D2E6-1BE5-4949-9BA7-6A4386BC8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FAF0B0-1703-4A1A-BE7D-CF61F1536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C2BADACF-8F5D-4EC1-AE58-8218BA9FB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519EAAF-A213-4CC9-8E83-874B0BDF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E59749B6-A0E5-4483-86C4-38C8BA9F8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0D8A1EDC-28EC-4F0B-B136-679EF383A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4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EE2584B0-9C91-4496-95E0-155582845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BB6185B0-7EC9-4D3D-9CCC-19CC98581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7228CE4D-7374-4A61-885F-77FA8E54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202513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rgbClr val="2B3C4C"/>
          </a:solidFill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976060A-0463-4175-9474-FEFC1148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C1739A7-7090-4A9F-8D09-396028E1F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E3320CA-F3DB-4CF1-BC66-30E31877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123A1FB5-A3D2-492D-A85A-A456C265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46697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2A07693-A3AF-4CC7-B857-9CAC7E30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4A6A0DB-3D08-4833-ACA6-2A3AFE3AE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59" y="2290155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AED50A63-15D9-4B96-9BA4-62411328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D0F8EB57-F345-45A4-B472-44B9E5D7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8EB0A1EC-178F-4537-B1CE-5F052113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E3D17B13-6279-4126-9FC7-3AFC7EDE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31A57-935F-4150-8495-DA85EBB24F09}"/>
              </a:ext>
            </a:extLst>
          </p:cNvPr>
          <p:cNvSpPr txBox="1"/>
          <p:nvPr/>
        </p:nvSpPr>
        <p:spPr>
          <a:xfrm>
            <a:off x="158978" y="4458760"/>
            <a:ext cx="1841272" cy="353291"/>
          </a:xfrm>
          <a:prstGeom prst="rect">
            <a:avLst/>
          </a:prstGeom>
          <a:solidFill>
            <a:srgbClr val="8A8D8F"/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BMS: F-16C VIPER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1D5D9-D15E-472E-BC5A-8D25965A41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64" t="20284" r="6351" b="21023"/>
          <a:stretch/>
        </p:blipFill>
        <p:spPr>
          <a:xfrm rot="16200000">
            <a:off x="50000" y="3820723"/>
            <a:ext cx="737975" cy="490609"/>
          </a:xfrm>
          <a:prstGeom prst="rect">
            <a:avLst/>
          </a:prstGeom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41A6FB9C-673D-435E-ACDA-CE71A3FB4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EE3575D4-277C-4D75-97DC-A4914E8E5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6A8BF98B-5304-4788-985E-47DA52D59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A7822079-A335-4A89-BFF7-C8CE92286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6FE32518-DF55-4C69-B7E2-8F41E2980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ED4D96-73B2-4E5D-91CB-85E7E3A5C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D8F81E9E-FDE7-4981-90B6-2BDCC71E3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08A7BACC-3D7E-42C5-944A-FB83A6B74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B62001A2-D1F3-44A8-BCD5-CBC2EA57A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1F4AB406-CFBD-44DA-BEE4-B38DF478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4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C0B8067C-1A6F-4BDD-9C9C-7BFDF81B1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97046A1B-A819-4626-B80B-9A01E49DB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F5ED1CFB-F8DD-46C8-BB5A-0891AB37F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44950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rgbClr val="00205B"/>
          </a:solidFill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9D89D4-65DF-42A0-BFD6-430606C4DAF3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EB9020-9705-49AB-8D28-EB37DD9BEC9C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9617A4-C39D-4610-A19B-7F18E1A3B9C8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31E5C-F078-4611-AB48-6ED92BA51951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B02D0-F227-4DE3-8F07-E738AE6029A2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51419-D34D-42BD-8894-3F00684ED140}"/>
              </a:ext>
            </a:extLst>
          </p:cNvPr>
          <p:cNvSpPr txBox="1"/>
          <p:nvPr/>
        </p:nvSpPr>
        <p:spPr>
          <a:xfrm>
            <a:off x="156482" y="4456453"/>
            <a:ext cx="1843768" cy="353291"/>
          </a:xfrm>
          <a:prstGeom prst="rect">
            <a:avLst/>
          </a:prstGeom>
          <a:solidFill>
            <a:srgbClr val="FED233"/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DCS: A-4E SKYHAWK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56ECBC-27C2-49B5-AAB6-33BD141E8D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1" y="3744795"/>
            <a:ext cx="458509" cy="706582"/>
          </a:xfrm>
          <a:prstGeom prst="rect">
            <a:avLst/>
          </a:prstGeom>
        </p:spPr>
      </p:pic>
      <p:sp>
        <p:nvSpPr>
          <p:cNvPr id="4" name="Rectangle 9">
            <a:extLst>
              <a:ext uri="{FF2B5EF4-FFF2-40B4-BE49-F238E27FC236}">
                <a16:creationId xmlns:a16="http://schemas.microsoft.com/office/drawing/2014/main" id="{8CBE5068-63E3-40F3-9AC0-ACB412202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23366E5-DE56-40EF-B8F2-CA535B51F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44CDA79E-2218-4658-888E-1C472D11C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E1CBEC64-9E4F-425C-B161-F826C7C6D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B95CDA87-30EA-4DFE-85C4-C19CA2E69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6FAB41-4C22-4F25-8921-26AFBB5F4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FB9D3F79-7D7C-4B1A-BD98-61DFE493F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50C9431-DA66-44AB-826D-96C0D7E17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B418A245-D60E-465B-B894-6AFE7C8E7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269C5664-B696-4DB7-8015-A25C6E133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4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705B7FA9-A7BC-43FC-A8EC-75A635A3E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5307AA3E-C6B0-499D-833B-5A3C3499E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D2A19193-C25E-4411-B9CA-FDFB88CEE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658A87F3-57C9-4AC8-A9EB-4BEF0CDC7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5B37A2FB-757A-4FFD-8A12-126402F3D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641D2777-5A3D-4CD0-9E86-F342E8238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57" name="Rectangle 9">
            <a:extLst>
              <a:ext uri="{FF2B5EF4-FFF2-40B4-BE49-F238E27FC236}">
                <a16:creationId xmlns:a16="http://schemas.microsoft.com/office/drawing/2014/main" id="{021CFD2D-8833-48B0-A483-EEF1A83A5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46697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59" name="Rectangle 9">
            <a:extLst>
              <a:ext uri="{FF2B5EF4-FFF2-40B4-BE49-F238E27FC236}">
                <a16:creationId xmlns:a16="http://schemas.microsoft.com/office/drawing/2014/main" id="{B1C140AF-06CD-4E52-B040-2902E1315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25E74656-E310-4C88-B1FF-4E2834E7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59" y="2290155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63" name="Rectangle 9">
            <a:extLst>
              <a:ext uri="{FF2B5EF4-FFF2-40B4-BE49-F238E27FC236}">
                <a16:creationId xmlns:a16="http://schemas.microsoft.com/office/drawing/2014/main" id="{78BD6A91-2A62-495A-87FF-E740ABA2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65" name="Rectangle 9">
            <a:extLst>
              <a:ext uri="{FF2B5EF4-FFF2-40B4-BE49-F238E27FC236}">
                <a16:creationId xmlns:a16="http://schemas.microsoft.com/office/drawing/2014/main" id="{4868D6B1-E29F-43C5-A5CC-08ABB62DF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67" name="Rectangle 9">
            <a:extLst>
              <a:ext uri="{FF2B5EF4-FFF2-40B4-BE49-F238E27FC236}">
                <a16:creationId xmlns:a16="http://schemas.microsoft.com/office/drawing/2014/main" id="{900CB184-FEBE-4B8C-81F3-479FB6E89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79" name="Rectangle 9">
            <a:extLst>
              <a:ext uri="{FF2B5EF4-FFF2-40B4-BE49-F238E27FC236}">
                <a16:creationId xmlns:a16="http://schemas.microsoft.com/office/drawing/2014/main" id="{9504B7B4-2E47-48B2-BB7E-6EB52CA33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336192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rgbClr val="2A2E3B"/>
          </a:solidFill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9D89D4-65DF-42A0-BFD6-430606C4DAF3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EB9020-9705-49AB-8D28-EB37DD9BEC9C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9617A4-C39D-4610-A19B-7F18E1A3B9C8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31E5C-F078-4611-AB48-6ED92BA51951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B02D0-F227-4DE3-8F07-E738AE6029A2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73374B1C-91E6-4727-85AD-426D91B4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53F0606B-E07A-4A88-9A46-9A4A7149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611D9FC1-A2C1-4C49-A567-852DB6B72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0A5290B7-FB64-4102-B634-64F2AA7C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46697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439739EA-7C71-421C-BC00-9B0911C8E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18E5B2E2-4D20-4141-84F5-9D5AC0248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59" y="2290155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AF64D15C-C49E-43A6-8B8B-27976C422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0D0BE349-B6A6-4762-B14A-FBCD0BDC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9A2A8887-9462-43CD-8827-BE469859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82" name="Rectangle 9">
            <a:extLst>
              <a:ext uri="{FF2B5EF4-FFF2-40B4-BE49-F238E27FC236}">
                <a16:creationId xmlns:a16="http://schemas.microsoft.com/office/drawing/2014/main" id="{A2911DFC-67F8-4241-AF6E-265779B8D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EDB9D0D4-F68F-4841-B1BC-770D278FA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783" y="3758926"/>
            <a:ext cx="734420" cy="678319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CCE01AE-C142-4FCC-A6E0-4AB7E8A7C660}"/>
              </a:ext>
            </a:extLst>
          </p:cNvPr>
          <p:cNvSpPr txBox="1"/>
          <p:nvPr/>
        </p:nvSpPr>
        <p:spPr>
          <a:xfrm>
            <a:off x="156482" y="4456453"/>
            <a:ext cx="1843768" cy="353291"/>
          </a:xfrm>
          <a:prstGeom prst="rect">
            <a:avLst/>
          </a:prstGeom>
          <a:solidFill>
            <a:srgbClr val="FFAE00"/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DCS: A-10C WARTHOG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B7262C81-3B07-4F95-8FF1-BE26DBE8F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C515F93-92A6-43D7-AB88-749F9613A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BD5F416-61E1-4128-AE7B-DBDC0314C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A309D05-A2A0-437F-973D-D334803A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85FFC11-57E8-4B4F-8E4C-E025E3873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F59A1F-39C5-4DF6-B009-47F7EF48B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B58D217E-E564-410E-9CF3-E4A4FD09C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D3239259-686E-4701-8918-F800605A8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F3AFFB68-0DDD-4BBE-988F-5A45A5F2F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49A25C8F-F469-430A-A422-D60595253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4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AC8BECF8-C17C-4AA2-90FF-9677B8D47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D1690739-4F44-4537-AFE0-728188D6F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A388B58E-D7FC-434E-BDD7-FF17E9513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366973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rgbClr val="2E75B6"/>
          </a:solidFill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pic>
        <p:nvPicPr>
          <p:cNvPr id="3" name="Picture 2" descr="A picture containing dark, large, lit, night&#10;&#10;Description automatically generated">
            <a:extLst>
              <a:ext uri="{FF2B5EF4-FFF2-40B4-BE49-F238E27FC236}">
                <a16:creationId xmlns:a16="http://schemas.microsoft.com/office/drawing/2014/main" id="{3790FB9E-2DE1-4F46-97D7-E64CF2361F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67" t="15279" r="25655" b="13767"/>
          <a:stretch/>
        </p:blipFill>
        <p:spPr>
          <a:xfrm>
            <a:off x="158129" y="3754008"/>
            <a:ext cx="475879" cy="67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CF9CDC-3EB2-455B-B53B-C6F51546FB20}"/>
              </a:ext>
            </a:extLst>
          </p:cNvPr>
          <p:cNvSpPr txBox="1"/>
          <p:nvPr/>
        </p:nvSpPr>
        <p:spPr>
          <a:xfrm>
            <a:off x="156482" y="4463054"/>
            <a:ext cx="1847088" cy="353291"/>
          </a:xfrm>
          <a:prstGeom prst="rect">
            <a:avLst/>
          </a:prstGeom>
          <a:solidFill>
            <a:srgbClr val="FFCD00"/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DCS: AJS-37 VIGGEN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9D89D4-65DF-42A0-BFD6-430606C4DAF3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EB9020-9705-49AB-8D28-EB37DD9BEC9C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9617A4-C39D-4610-A19B-7F18E1A3B9C8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31E5C-F078-4611-AB48-6ED92BA51951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B02D0-F227-4DE3-8F07-E738AE6029A2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73374B1C-91E6-4727-85AD-426D91B4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53F0606B-E07A-4A88-9A46-9A4A7149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611D9FC1-A2C1-4C49-A567-852DB6B72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0A5290B7-FB64-4102-B634-64F2AA7C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46697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439739EA-7C71-421C-BC00-9B0911C8E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18E5B2E2-4D20-4141-84F5-9D5AC0248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59" y="2290155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AF64D15C-C49E-43A6-8B8B-27976C422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0D0BE349-B6A6-4762-B14A-FBCD0BDC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9A2A8887-9462-43CD-8827-BE469859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82" name="Rectangle 9">
            <a:extLst>
              <a:ext uri="{FF2B5EF4-FFF2-40B4-BE49-F238E27FC236}">
                <a16:creationId xmlns:a16="http://schemas.microsoft.com/office/drawing/2014/main" id="{A2911DFC-67F8-4241-AF6E-265779B8D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B6EB9874-150C-454A-8B1A-FDA0E6033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C93161E-6E03-4C5B-9ECF-908AF8302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1368BDE3-64E1-44B6-98D5-DAC79DE79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965664D4-664B-47C5-8B47-555B103CB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8145345B-DBDF-4806-BE37-B2047D6A5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00392E-6C7B-4C9A-9C0A-E264F4EA8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1E56A410-D7BB-4D9D-A811-82777D72B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DAA6B447-1172-4DF9-A9EA-BA171CBCF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C20E1730-1A1D-4A90-9CA1-8EBD0ED51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A679CF94-85F7-4D79-A7A9-B5C63C20A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4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91CCCE09-05BE-449E-ACB5-252E77934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EECDEA15-828B-4777-8D1D-4E1D8898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94B171ED-389B-4995-B659-7C29A6AF2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4819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rgbClr val="BA0C2F"/>
          </a:solidFill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AC1DF-D23E-4DF1-84C6-69D609316F17}"/>
              </a:ext>
            </a:extLst>
          </p:cNvPr>
          <p:cNvSpPr txBox="1"/>
          <p:nvPr/>
        </p:nvSpPr>
        <p:spPr>
          <a:xfrm>
            <a:off x="156482" y="4456072"/>
            <a:ext cx="1843768" cy="353291"/>
          </a:xfrm>
          <a:prstGeom prst="rect">
            <a:avLst/>
          </a:prstGeom>
          <a:solidFill>
            <a:srgbClr val="E2B41E"/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DCS: AV-8B HARRIER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F70B55-9E20-48AB-B932-0D9734455A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8" y="3725745"/>
            <a:ext cx="439579" cy="706582"/>
          </a:xfrm>
          <a:prstGeom prst="rect">
            <a:avLst/>
          </a:prstGeom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id="{3976060A-0463-4175-9474-FEFC1148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C1739A7-7090-4A9F-8D09-396028E1F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E3320CA-F3DB-4CF1-BC66-30E31877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123A1FB5-A3D2-492D-A85A-A456C265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46697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2A07693-A3AF-4CC7-B857-9CAC7E30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4A6A0DB-3D08-4833-ACA6-2A3AFE3AE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59" y="2290155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AED50A63-15D9-4B96-9BA4-62411328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D0F8EB57-F345-45A4-B472-44B9E5D7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8EB0A1EC-178F-4537-B1CE-5F052113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E3D17B13-6279-4126-9FC7-3AFC7EDE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6861891-5C7D-4ECF-8494-7245754B2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5DDB619-CBC7-4BED-9848-CA92E7147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DC2FC49-AA04-4B89-AD81-47FE9338E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D79F2426-5480-4BD5-BAAB-AABD16363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17960611-BD7C-418F-8B0A-444860E46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ED5278-B960-47A0-A780-26F3D6D37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11B21855-516A-425E-A219-330A7F1D4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CC841E5-D0F8-48CD-840A-B4523987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E88B2458-989A-47E0-9D78-18A7A4861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C68FD870-9B91-4A5E-AAF0-C5FBFCEE4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4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47430B22-BA36-4E16-A78D-8FB173D1B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C8D9897B-8C4A-4025-89B2-586C13E2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ABB3CC8F-BB86-45FC-9AF8-57EE9219C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18373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rgbClr val="263961"/>
          </a:solidFill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976060A-0463-4175-9474-FEFC1148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C1739A7-7090-4A9F-8D09-396028E1F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E3320CA-F3DB-4CF1-BC66-30E31877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123A1FB5-A3D2-492D-A85A-A456C265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46697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2A07693-A3AF-4CC7-B857-9CAC7E30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4A6A0DB-3D08-4833-ACA6-2A3AFE3AE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59" y="2290155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AED50A63-15D9-4B96-9BA4-62411328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D0F8EB57-F345-45A4-B472-44B9E5D7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8EB0A1EC-178F-4537-B1CE-5F052113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E3D17B13-6279-4126-9FC7-3AFC7EDE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pic>
        <p:nvPicPr>
          <p:cNvPr id="3" name="Picture 2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8D4E2747-C481-4769-8EE7-1E4BAA0DE5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5" y="3690416"/>
            <a:ext cx="421684" cy="7419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83F3F7-C2AE-4486-BA9A-47D89012DBAA}"/>
              </a:ext>
            </a:extLst>
          </p:cNvPr>
          <p:cNvSpPr txBox="1"/>
          <p:nvPr/>
        </p:nvSpPr>
        <p:spPr>
          <a:xfrm>
            <a:off x="156482" y="4456453"/>
            <a:ext cx="1843768" cy="353291"/>
          </a:xfrm>
          <a:prstGeom prst="rect">
            <a:avLst/>
          </a:prstGeom>
          <a:solidFill>
            <a:srgbClr val="CC0202"/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DCS: F-5E TIGER II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8010720A-3D75-48E4-A31C-E68F609DB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AF8C8D7-C746-4B64-85D9-99BE65716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F35C0C7-2FFE-4404-A2D8-A0A0938BD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CF5C9C9-5E5B-43F2-A284-AF29587C8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6E29A1E9-9B75-4AA3-82E0-3DBAB84AE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734DB2-9714-4369-B5A1-05A498659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1E2D75F0-DB4C-4629-8DC7-2381803D1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6FC368A1-B398-4102-9417-875E1EC7F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FBD86EB5-6677-4B97-901F-E1AFB74D4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CC0CD583-ABF4-407E-9AB1-79CC046A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4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6C9D7A91-3166-488B-B276-6B427ADD1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9081FA11-3F5C-42F0-9B7A-E44FF3CF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644CD526-1427-4691-A61B-0C6A03987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384140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rgbClr val="424542"/>
          </a:solidFill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976060A-0463-4175-9474-FEFC1148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C1739A7-7090-4A9F-8D09-396028E1F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E3320CA-F3DB-4CF1-BC66-30E31877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123A1FB5-A3D2-492D-A85A-A456C265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46697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2A07693-A3AF-4CC7-B857-9CAC7E30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4A6A0DB-3D08-4833-ACA6-2A3AFE3AE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59" y="2290155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AED50A63-15D9-4B96-9BA4-62411328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D0F8EB57-F345-45A4-B472-44B9E5D7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8EB0A1EC-178F-4537-B1CE-5F052113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E3D17B13-6279-4126-9FC7-3AFC7EDE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39D899-8AE6-4985-A0D2-14655DD541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6" y="3760261"/>
            <a:ext cx="618260" cy="677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94351E-C760-48CA-8584-F3DF4AA5AA7E}"/>
              </a:ext>
            </a:extLst>
          </p:cNvPr>
          <p:cNvSpPr txBox="1"/>
          <p:nvPr/>
        </p:nvSpPr>
        <p:spPr>
          <a:xfrm>
            <a:off x="156482" y="4454398"/>
            <a:ext cx="1843768" cy="353291"/>
          </a:xfrm>
          <a:prstGeom prst="rect">
            <a:avLst/>
          </a:prstGeom>
          <a:solidFill>
            <a:srgbClr val="F6700A"/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DCS: F-14B TOMCAT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CEF87CF-14B7-4D84-AAD5-103A9B4C6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E2D8A3CD-56BB-4C44-A3E7-C0C59818C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D2B60353-65DA-4735-B168-95A59B4D8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F37ED1CE-35A7-41CE-873F-C6EDB9317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E0412D25-43C8-4AB0-94EC-F07D7C601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385F23-115B-4B81-8FBB-382C88419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04675728-56A2-4FB1-8CD5-C04C8DCB9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C70F29AB-37AB-48DB-9295-66065996F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77DFD572-FB9C-4C7C-939A-67A88461F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947CAD8F-F87E-455D-9A6A-934A5318B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4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08CF882D-7EC7-4990-9F40-01FB9655C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B916EBA2-CEAD-4D82-AB3C-6F5DDD45F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6F7C958C-A24D-49FC-B600-1BAAFDB47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409762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0B12F5-7495-44CB-BA90-E6E3778B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2" y="1472184"/>
            <a:ext cx="9447302" cy="333756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5D6D208-6CCE-4F6E-91D5-22AC585D9376}"/>
              </a:ext>
            </a:extLst>
          </p:cNvPr>
          <p:cNvSpPr>
            <a:spLocks/>
          </p:cNvSpPr>
          <p:nvPr/>
        </p:nvSpPr>
        <p:spPr>
          <a:xfrm rot="19800000">
            <a:off x="750038" y="216714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0C480-F2DA-4574-A7BC-D916D8C91846}"/>
              </a:ext>
            </a:extLst>
          </p:cNvPr>
          <p:cNvSpPr/>
          <p:nvPr/>
        </p:nvSpPr>
        <p:spPr>
          <a:xfrm rot="1800000">
            <a:off x="1669870" y="2197761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B028-7E9A-4B5F-915A-152296D47577}"/>
              </a:ext>
            </a:extLst>
          </p:cNvPr>
          <p:cNvSpPr/>
          <p:nvPr/>
        </p:nvSpPr>
        <p:spPr>
          <a:xfrm rot="18000000">
            <a:off x="412475" y="2497984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DD81A-2897-471E-AA21-373D98F30D85}"/>
              </a:ext>
            </a:extLst>
          </p:cNvPr>
          <p:cNvSpPr/>
          <p:nvPr/>
        </p:nvSpPr>
        <p:spPr>
          <a:xfrm>
            <a:off x="1223881" y="2046697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6A8FE-32DD-44AB-9194-26B6CFD5D246}"/>
              </a:ext>
            </a:extLst>
          </p:cNvPr>
          <p:cNvSpPr/>
          <p:nvPr/>
        </p:nvSpPr>
        <p:spPr>
          <a:xfrm rot="3600000">
            <a:off x="1972595" y="2521729"/>
            <a:ext cx="64066" cy="31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b="1">
              <a:solidFill>
                <a:schemeClr val="bg1"/>
              </a:solidFill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976060A-0463-4175-9474-FEFC1148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C1739A7-7090-4A9F-8D09-396028E1F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26" y="3619902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E3320CA-F3DB-4CF1-BC66-30E31877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02" y="2370350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123A1FB5-A3D2-492D-A85A-A456C265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2046697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2A07693-A3AF-4CC7-B857-9CAC7E30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622" y="4098086"/>
            <a:ext cx="822960" cy="4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4A6A0DB-3D08-4833-ACA6-2A3AFE3AE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59" y="2290155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AED50A63-15D9-4B96-9BA4-62411328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6" y="182437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D0F8EB57-F345-45A4-B472-44B9E5D7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617081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8EB0A1EC-178F-4537-B1CE-5F052113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50" y="181022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E3D17B13-6279-4126-9FC7-3AFC7EDE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6" y="2148272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E67D5-A086-4549-BEFC-2D126A83B653}"/>
              </a:ext>
            </a:extLst>
          </p:cNvPr>
          <p:cNvSpPr txBox="1"/>
          <p:nvPr/>
        </p:nvSpPr>
        <p:spPr>
          <a:xfrm>
            <a:off x="156482" y="4456453"/>
            <a:ext cx="1843768" cy="353291"/>
          </a:xfrm>
          <a:prstGeom prst="rect">
            <a:avLst/>
          </a:prstGeom>
          <a:solidFill>
            <a:srgbClr val="9DC3E6"/>
          </a:solidFill>
        </p:spPr>
        <p:txBody>
          <a:bodyPr wrap="square" lIns="35329" rIns="35329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DCS: F-15C EAGLE</a:t>
            </a:r>
          </a:p>
        </p:txBody>
      </p:sp>
      <p:pic>
        <p:nvPicPr>
          <p:cNvPr id="21" name="Picture 20" descr="A picture containing light&#10;&#10;Description automatically generated">
            <a:extLst>
              <a:ext uri="{FF2B5EF4-FFF2-40B4-BE49-F238E27FC236}">
                <a16:creationId xmlns:a16="http://schemas.microsoft.com/office/drawing/2014/main" id="{7DAECBA1-6EB9-4103-AB63-6614597E5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21" t="15737" r="31480" b="16381"/>
          <a:stretch/>
        </p:blipFill>
        <p:spPr>
          <a:xfrm>
            <a:off x="156482" y="3741178"/>
            <a:ext cx="461130" cy="713815"/>
          </a:xfrm>
          <a:prstGeom prst="rect">
            <a:avLst/>
          </a:prstGeom>
        </p:spPr>
      </p:pic>
      <p:sp>
        <p:nvSpPr>
          <p:cNvPr id="2" name="Rectangle 9">
            <a:extLst>
              <a:ext uri="{FF2B5EF4-FFF2-40B4-BE49-F238E27FC236}">
                <a16:creationId xmlns:a16="http://schemas.microsoft.com/office/drawing/2014/main" id="{B8B85169-F1B5-45CD-B18F-9E679DF1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4D883D2-2616-459A-99FB-79C1057E7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A92C6A3-7D9C-4499-B6D0-D00CF375E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74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7B485B2B-829A-4613-B629-516FEC313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93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1BF90D75-3A8A-4DEA-A5B6-49C005A93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AC0EDA-0141-488B-8802-4F2E3972A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5" y="2990088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252AFE5E-01D3-4216-B9E0-9B11DFA96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708" y="2990850"/>
            <a:ext cx="558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F6EC88E5-EA74-4F14-8662-648D7E12C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6" y="1454554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A4FA58C9-8478-449C-9F7F-5C4A276E0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26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1898164C-92A4-4AA2-8EEA-14C17AEAE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4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E262A1AC-81F7-4299-9335-9595BAA72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9B7771C1-FB10-49C4-BEF0-D039B6151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615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1EFE2016-CC58-426A-B157-0529DCC2E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013" y="1453655"/>
            <a:ext cx="558800" cy="3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54385"/>
            <a:r>
              <a:rPr lang="en-US" altLang="en-US" sz="1320" b="1" dirty="0">
                <a:solidFill>
                  <a:schemeClr val="bg1"/>
                </a:solidFill>
                <a:latin typeface="Bahnschrift" panose="020B0502040204020203" pitchFamily="34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85883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</TotalTime>
  <Words>489</Words>
  <Application>Microsoft Office PowerPoint</Application>
  <PresentationFormat>Custom</PresentationFormat>
  <Paragraphs>433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Bahnschrift</vt:lpstr>
      <vt:lpstr>Calibri</vt:lpstr>
      <vt:lpstr>Calibri Light</vt:lpstr>
      <vt:lpstr>League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 University - Applied Physics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Reidelbach, Eric J.</dc:creator>
  <cp:lastModifiedBy>Eric Reidelbach</cp:lastModifiedBy>
  <cp:revision>40</cp:revision>
  <cp:lastPrinted>2020-08-15T02:36:10Z</cp:lastPrinted>
  <dcterms:created xsi:type="dcterms:W3CDTF">2020-08-14T20:26:14Z</dcterms:created>
  <dcterms:modified xsi:type="dcterms:W3CDTF">2020-08-16T16:54:27Z</dcterms:modified>
</cp:coreProperties>
</file>