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6" r:id="rId2"/>
    <p:sldId id="288" r:id="rId3"/>
  </p:sldIdLst>
  <p:sldSz cx="10058400" cy="77724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B"/>
    <a:srgbClr val="2B3C4C"/>
    <a:srgbClr val="4B6444"/>
    <a:srgbClr val="2D465A"/>
    <a:srgbClr val="9DACA7"/>
    <a:srgbClr val="7C7D55"/>
    <a:srgbClr val="30322D"/>
    <a:srgbClr val="223033"/>
    <a:srgbClr val="003087"/>
    <a:srgbClr val="424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>
        <p:scale>
          <a:sx n="75" d="100"/>
          <a:sy n="75" d="100"/>
        </p:scale>
        <p:origin x="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B3A7-E777-4425-A66B-58ADB5C37B0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76300"/>
            <a:ext cx="3060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F9782-9934-414B-8B7F-FE0194B2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B50F-AB49-4185-AD77-3B309B67D7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00205B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73374B1C-91E6-4727-85AD-426D91B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F0606B-E07A-4A88-9A46-9A4A7149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611D9FC1-A2C1-4C49-A567-852DB6B7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A5290B7-FB64-4102-B634-64F2AA7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14798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GEAR </a:t>
            </a:r>
          </a:p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UP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39739EA-7C71-421C-BC00-9B0911C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GEAR DOWN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AF64D15C-C49E-43A6-8B8B-27976C42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NAV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D0BE349-B6A6-4762-B14A-FBCD0BDC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GND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9A2A8887-9462-43CD-8827-BE469859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CV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2911DFC-67F8-4241-AF6E-265779B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close up of a light&#10;&#10;Description automatically generated">
            <a:extLst>
              <a:ext uri="{FF2B5EF4-FFF2-40B4-BE49-F238E27FC236}">
                <a16:creationId xmlns:a16="http://schemas.microsoft.com/office/drawing/2014/main" id="{E9992499-988D-4D0E-9DAD-8955F3A0BB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154429" y="3719254"/>
            <a:ext cx="522105" cy="70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E4F1E-7346-4699-BCBE-508F52A89FB6}"/>
              </a:ext>
            </a:extLst>
          </p:cNvPr>
          <p:cNvSpPr txBox="1"/>
          <p:nvPr/>
        </p:nvSpPr>
        <p:spPr>
          <a:xfrm>
            <a:off x="154430" y="4456453"/>
            <a:ext cx="1820030" cy="353291"/>
          </a:xfrm>
          <a:prstGeom prst="rect">
            <a:avLst/>
          </a:prstGeom>
          <a:solidFill>
            <a:srgbClr val="C5B783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chemeClr val="bg1"/>
                </a:solidFill>
                <a:latin typeface="Bahnschrift" panose="020B0502040204020203" pitchFamily="34" charset="0"/>
              </a:rPr>
              <a:t>DCS: F/A-18C HORNET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78E9D1-26C3-4F45-9B7B-44C3BA9B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307515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E758904-1958-4FD4-884C-1D3E9101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307591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7020F8B-0669-4EDD-A6BE-B81EC686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307515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802A199-5A19-49BF-876F-5C355DD3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307591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3177A-DFA9-4433-A63E-2D0F9E9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307515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B211E33-FF7A-4B6C-B535-13829184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307591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8F8CC87-A334-416B-84D1-75CCE601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ON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7E70186-6B0A-4A24-A240-4F9CB440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ON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361F92B0-C5DC-424E-82DA-EA932FAE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ON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AF37377E-56D4-4155-862F-2BAEC361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ON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A4500118-E81E-411B-BAD9-3063923F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580A7A1-CDF9-4F47-B690-FDBE8907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34092AD-64BA-433F-B977-C6FAB92D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4477719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FC0D8CA-68BB-482A-B473-16512ED0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44784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FUEL DUMP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3BAC951-FF53-4101-B2B4-6C8FDF50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4477719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39D8FA-2E49-4E78-BFAA-9F08AD8B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44784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1F7EFB-C1B5-422A-AA8F-5B3D19FE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4477719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FC2720C-231B-46A0-9F36-1A3B3E62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44784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3FFCD30-3CC4-42F9-AD2B-718EB2C6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2802107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BAT.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B5118E6-8C01-49F3-8311-FA9E4DD6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2801208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APU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A90FB395-8716-45FD-BA18-E3A3AA12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081" y="2801208"/>
            <a:ext cx="631394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ANTI-ICE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27EABC9-D012-4E5E-86EB-BB2069FA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801208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OBOGS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A314731-E0DF-45FA-A1CA-66CAD399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2801208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448785C-3008-4F33-B4D5-36B8FF51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2801208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89119-25BC-410C-8083-3DE23C8EC8F1}"/>
              </a:ext>
            </a:extLst>
          </p:cNvPr>
          <p:cNvSpPr/>
          <p:nvPr/>
        </p:nvSpPr>
        <p:spPr>
          <a:xfrm>
            <a:off x="2920082" y="1397047"/>
            <a:ext cx="3842731" cy="17501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66F1E0-4524-4D19-8E82-0F01966169EF}"/>
              </a:ext>
            </a:extLst>
          </p:cNvPr>
          <p:cNvSpPr/>
          <p:nvPr/>
        </p:nvSpPr>
        <p:spPr>
          <a:xfrm>
            <a:off x="2920082" y="3179746"/>
            <a:ext cx="3842731" cy="1645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17F53073-4F6B-4438-BC40-CD6E9A47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95" y="1526873"/>
            <a:ext cx="558800" cy="3513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INS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34BDEC5D-14FB-47B7-BF7B-E8B9A28B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79" y="447059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9429315C-8CE8-4AC0-AC7C-6E523465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21" y="304874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6A7FF2-6B3F-4013-98B6-73DCAAA0C62B}"/>
              </a:ext>
            </a:extLst>
          </p:cNvPr>
          <p:cNvSpPr/>
          <p:nvPr/>
        </p:nvSpPr>
        <p:spPr>
          <a:xfrm>
            <a:off x="1976154" y="3139907"/>
            <a:ext cx="610499" cy="1744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210D44-27C8-42F8-B1BF-D8D05BFFBB42}"/>
              </a:ext>
            </a:extLst>
          </p:cNvPr>
          <p:cNvSpPr/>
          <p:nvPr/>
        </p:nvSpPr>
        <p:spPr>
          <a:xfrm>
            <a:off x="8287599" y="2046697"/>
            <a:ext cx="1005257" cy="24781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8E5B2E2-4D20-4141-84F5-9D5AC024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534" y="2252055"/>
            <a:ext cx="5588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T/O</a:t>
            </a:r>
          </a:p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10358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00205B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73374B1C-91E6-4727-85AD-426D91B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HOOK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F0606B-E07A-4A88-9A46-9A4A7149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FLAPS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611D9FC1-A2C1-4C49-A567-852DB6B7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GEAR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A5290B7-FB64-4102-B634-64F2AA7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14798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GEAR </a:t>
            </a:r>
          </a:p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UP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39739EA-7C71-421C-BC00-9B0911C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GEAR DOWN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AF64D15C-C49E-43A6-8B8B-27976C42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NAV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D0BE349-B6A6-4762-B14A-FBCD0BDC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GND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9A2A8887-9462-43CD-8827-BE469859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CV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2911DFC-67F8-4241-AF6E-265779B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E4F1E-7346-4699-BCBE-508F52A89FB6}"/>
              </a:ext>
            </a:extLst>
          </p:cNvPr>
          <p:cNvSpPr txBox="1"/>
          <p:nvPr/>
        </p:nvSpPr>
        <p:spPr>
          <a:xfrm>
            <a:off x="6762812" y="1472185"/>
            <a:ext cx="2840971" cy="496316"/>
          </a:xfrm>
          <a:prstGeom prst="rect">
            <a:avLst/>
          </a:prstGeom>
          <a:solidFill>
            <a:srgbClr val="C5B783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DCS: F/A-18C HORNET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78E9D1-26C3-4F45-9B7B-44C3BA9B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301800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FUEL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PROBE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E758904-1958-4FD4-884C-1D3E9101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301876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ANTI-SKID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7020F8B-0669-4EDD-A6BE-B81EC686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52" y="3018002"/>
            <a:ext cx="722376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HK BYP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CV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802A199-5A19-49BF-876F-5C355DD3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301876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LN BAR</a:t>
            </a:r>
          </a:p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EXTEND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3177A-DFA9-4433-A63E-2D0F9E9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301800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FLAPS</a:t>
            </a:r>
          </a:p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FULL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B211E33-FF7A-4B6C-B535-13829184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3018764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HOOK</a:t>
            </a:r>
          </a:p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DOWN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8F8CC87-A334-416B-84D1-75CCE601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BAT.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7E70186-6B0A-4A24-A240-4F9CB440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APU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361F92B0-C5DC-424E-82DA-EA932FAE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70" y="1453655"/>
            <a:ext cx="631394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OBOGS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AF37377E-56D4-4155-862F-2BAEC361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ENG</a:t>
            </a:r>
          </a:p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ANTI-ICE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A4500118-E81E-411B-BAD9-3063923F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MFDs</a:t>
            </a:r>
          </a:p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ON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580A7A1-CDF9-4F47-B690-FDBE8907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88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ALR-67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89119-25BC-410C-8083-3DE23C8EC8F1}"/>
              </a:ext>
            </a:extLst>
          </p:cNvPr>
          <p:cNvSpPr/>
          <p:nvPr/>
        </p:nvSpPr>
        <p:spPr>
          <a:xfrm>
            <a:off x="2920082" y="1397047"/>
            <a:ext cx="3842731" cy="1610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66F1E0-4524-4D19-8E82-0F01966169EF}"/>
              </a:ext>
            </a:extLst>
          </p:cNvPr>
          <p:cNvSpPr/>
          <p:nvPr/>
        </p:nvSpPr>
        <p:spPr>
          <a:xfrm>
            <a:off x="2920082" y="3048741"/>
            <a:ext cx="3842731" cy="17769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17F53073-4F6B-4438-BC40-CD6E9A47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95" y="1526873"/>
            <a:ext cx="558800" cy="3513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INS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34BDEC5D-14FB-47B7-BF7B-E8B9A28B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984" y="4470595"/>
            <a:ext cx="602669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9429315C-8CE8-4AC0-AC7C-6E523465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984" y="2978182"/>
            <a:ext cx="606816" cy="4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FUEL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DUMP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6A7FF2-6B3F-4013-98B6-73DCAAA0C62B}"/>
              </a:ext>
            </a:extLst>
          </p:cNvPr>
          <p:cNvSpPr/>
          <p:nvPr/>
        </p:nvSpPr>
        <p:spPr>
          <a:xfrm>
            <a:off x="1963454" y="2952783"/>
            <a:ext cx="610499" cy="165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210D44-27C8-42F8-B1BF-D8D05BFFBB42}"/>
              </a:ext>
            </a:extLst>
          </p:cNvPr>
          <p:cNvSpPr/>
          <p:nvPr/>
        </p:nvSpPr>
        <p:spPr>
          <a:xfrm>
            <a:off x="8287599" y="2023481"/>
            <a:ext cx="1005257" cy="25014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E3573F8-0F21-411F-88A8-D1C5F1AD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104" y="4492913"/>
            <a:ext cx="57607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FIELD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D6657616-AF2F-4142-816D-33567E91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979" y="4489704"/>
            <a:ext cx="557784" cy="4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AUTO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3F7E0EC1-CE1A-424F-BB62-7F9070BA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620" y="4489704"/>
            <a:ext cx="557784" cy="4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UP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E67F80B4-C28E-4285-A1DE-9EE78BBE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752" y="4490366"/>
            <a:ext cx="630936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RETRACT</a:t>
            </a:r>
            <a:endParaRPr lang="en-US" alt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 descr="A close up of a light&#10;&#10;Description automatically generated">
            <a:extLst>
              <a:ext uri="{FF2B5EF4-FFF2-40B4-BE49-F238E27FC236}">
                <a16:creationId xmlns:a16="http://schemas.microsoft.com/office/drawing/2014/main" id="{E9992499-988D-4D0E-9DAD-8955F3A0BB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7125280" y="3891276"/>
            <a:ext cx="678671" cy="9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90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Reidelbach, Eric J.</dc:creator>
  <cp:lastModifiedBy>Reidelbach, Eric J.</cp:lastModifiedBy>
  <cp:revision>65</cp:revision>
  <cp:lastPrinted>2020-08-15T02:36:10Z</cp:lastPrinted>
  <dcterms:created xsi:type="dcterms:W3CDTF">2020-08-14T20:26:14Z</dcterms:created>
  <dcterms:modified xsi:type="dcterms:W3CDTF">2020-08-17T17:10:38Z</dcterms:modified>
</cp:coreProperties>
</file>