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7"/>
    <a:srgbClr val="8A8D8F"/>
    <a:srgbClr val="9DC3E6"/>
    <a:srgbClr val="F6700A"/>
    <a:srgbClr val="424542"/>
    <a:srgbClr val="263961"/>
    <a:srgbClr val="CC0202"/>
    <a:srgbClr val="223033"/>
    <a:srgbClr val="AE932A"/>
    <a:srgbClr val="303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9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80F40-04DD-4AB6-8037-F820340FD54D}"/>
              </a:ext>
            </a:extLst>
          </p:cNvPr>
          <p:cNvSpPr txBox="1"/>
          <p:nvPr/>
        </p:nvSpPr>
        <p:spPr>
          <a:xfrm>
            <a:off x="242165" y="404710"/>
            <a:ext cx="41403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b="1" dirty="0"/>
              <a:t>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793E1-A9DF-4CCE-8288-5AA103B87328}"/>
              </a:ext>
            </a:extLst>
          </p:cNvPr>
          <p:cNvSpPr/>
          <p:nvPr/>
        </p:nvSpPr>
        <p:spPr>
          <a:xfrm>
            <a:off x="4438723" y="621792"/>
            <a:ext cx="1600315" cy="1829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A3589-2D28-4355-BFFB-373C1A7CE294}"/>
              </a:ext>
            </a:extLst>
          </p:cNvPr>
          <p:cNvSpPr/>
          <p:nvPr/>
        </p:nvSpPr>
        <p:spPr>
          <a:xfrm>
            <a:off x="824229" y="2451502"/>
            <a:ext cx="6134355" cy="5156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512EA0-8882-428A-9157-7DFC82D98F55}"/>
              </a:ext>
            </a:extLst>
          </p:cNvPr>
          <p:cNvSpPr/>
          <p:nvPr/>
        </p:nvSpPr>
        <p:spPr>
          <a:xfrm>
            <a:off x="4825514" y="2478383"/>
            <a:ext cx="936420" cy="2168205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1"/>
          </a:p>
        </p:txBody>
      </p:sp>
      <p:pic>
        <p:nvPicPr>
          <p:cNvPr id="7" name="Picture 2" descr="Index of /wp-content/uploads/2014/12">
            <a:extLst>
              <a:ext uri="{FF2B5EF4-FFF2-40B4-BE49-F238E27FC236}">
                <a16:creationId xmlns:a16="http://schemas.microsoft.com/office/drawing/2014/main" id="{70A444C4-ED17-46F4-9281-42B67976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4241" y="3475212"/>
            <a:ext cx="1642286" cy="4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22DD8-273C-4681-944E-AC2C509EAA6E}"/>
              </a:ext>
            </a:extLst>
          </p:cNvPr>
          <p:cNvSpPr txBox="1"/>
          <p:nvPr/>
        </p:nvSpPr>
        <p:spPr>
          <a:xfrm>
            <a:off x="4438723" y="1994074"/>
            <a:ext cx="2519861" cy="457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DCS: F/A-18C HORNET</a:t>
            </a:r>
          </a:p>
        </p:txBody>
      </p:sp>
      <p:pic>
        <p:nvPicPr>
          <p:cNvPr id="12" name="Picture 11" descr="A close up of a light&#10;&#10;Description automatically generated">
            <a:extLst>
              <a:ext uri="{FF2B5EF4-FFF2-40B4-BE49-F238E27FC236}">
                <a16:creationId xmlns:a16="http://schemas.microsoft.com/office/drawing/2014/main" id="{A1BED182-B354-4D96-814A-EC36D5C0A4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2435" r="39461" b="17636"/>
          <a:stretch/>
        </p:blipFill>
        <p:spPr>
          <a:xfrm>
            <a:off x="4539298" y="870614"/>
            <a:ext cx="675599" cy="91485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27D768-97B9-4065-9CD8-9E3A9BFAF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51502"/>
            <a:ext cx="6134355" cy="5156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4A3404-804F-46F0-8240-2426ABE95966}"/>
              </a:ext>
            </a:extLst>
          </p:cNvPr>
          <p:cNvSpPr txBox="1"/>
          <p:nvPr/>
        </p:nvSpPr>
        <p:spPr>
          <a:xfrm>
            <a:off x="1388110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E9E8A-B287-4491-B1C2-9A27ADDC4534}"/>
              </a:ext>
            </a:extLst>
          </p:cNvPr>
          <p:cNvSpPr txBox="1"/>
          <p:nvPr/>
        </p:nvSpPr>
        <p:spPr>
          <a:xfrm>
            <a:off x="1388110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AABFE-EE2C-4CEF-8477-4350ACC54444}"/>
              </a:ext>
            </a:extLst>
          </p:cNvPr>
          <p:cNvSpPr txBox="1"/>
          <p:nvPr/>
        </p:nvSpPr>
        <p:spPr>
          <a:xfrm>
            <a:off x="2278612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5E8D9-9FC9-41C1-A744-50AD3158C36E}"/>
              </a:ext>
            </a:extLst>
          </p:cNvPr>
          <p:cNvSpPr txBox="1"/>
          <p:nvPr/>
        </p:nvSpPr>
        <p:spPr>
          <a:xfrm>
            <a:off x="2278612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E3566-118B-4833-8C8B-1163F664AECF}"/>
              </a:ext>
            </a:extLst>
          </p:cNvPr>
          <p:cNvSpPr txBox="1"/>
          <p:nvPr/>
        </p:nvSpPr>
        <p:spPr>
          <a:xfrm>
            <a:off x="3137561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4B9AB-D5ED-44ED-B656-36291EC75172}"/>
              </a:ext>
            </a:extLst>
          </p:cNvPr>
          <p:cNvSpPr txBox="1"/>
          <p:nvPr/>
        </p:nvSpPr>
        <p:spPr>
          <a:xfrm>
            <a:off x="3137561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F75D3F-D605-46F9-928B-586BB5FC0AFA}"/>
              </a:ext>
            </a:extLst>
          </p:cNvPr>
          <p:cNvSpPr txBox="1"/>
          <p:nvPr/>
        </p:nvSpPr>
        <p:spPr>
          <a:xfrm>
            <a:off x="4000462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89F92-495A-4BB5-A4D7-3EA4252113E2}"/>
              </a:ext>
            </a:extLst>
          </p:cNvPr>
          <p:cNvSpPr txBox="1"/>
          <p:nvPr/>
        </p:nvSpPr>
        <p:spPr>
          <a:xfrm>
            <a:off x="4000462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60699-CD76-4FF4-9604-1EF91CD1F17F}"/>
              </a:ext>
            </a:extLst>
          </p:cNvPr>
          <p:cNvSpPr txBox="1"/>
          <p:nvPr/>
        </p:nvSpPr>
        <p:spPr>
          <a:xfrm>
            <a:off x="1428911" y="47213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A10E4-B226-425E-8F31-C3B829940298}"/>
              </a:ext>
            </a:extLst>
          </p:cNvPr>
          <p:cNvSpPr txBox="1"/>
          <p:nvPr/>
        </p:nvSpPr>
        <p:spPr>
          <a:xfrm>
            <a:off x="2290937" y="47213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06D36-7094-4549-8C5C-2D7E54DCD2DF}"/>
              </a:ext>
            </a:extLst>
          </p:cNvPr>
          <p:cNvSpPr txBox="1"/>
          <p:nvPr/>
        </p:nvSpPr>
        <p:spPr>
          <a:xfrm>
            <a:off x="3167299" y="472699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8A496-303C-481C-851D-D1704A5F15D8}"/>
              </a:ext>
            </a:extLst>
          </p:cNvPr>
          <p:cNvSpPr txBox="1"/>
          <p:nvPr/>
        </p:nvSpPr>
        <p:spPr>
          <a:xfrm>
            <a:off x="953159" y="498064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E6BD4-9AB8-408D-B0B0-BBEDB4BFE4FA}"/>
              </a:ext>
            </a:extLst>
          </p:cNvPr>
          <p:cNvSpPr txBox="1"/>
          <p:nvPr/>
        </p:nvSpPr>
        <p:spPr>
          <a:xfrm>
            <a:off x="953159" y="53382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9A4847-52A2-4E73-9581-B2E1D4DFCCE4}"/>
              </a:ext>
            </a:extLst>
          </p:cNvPr>
          <p:cNvSpPr txBox="1"/>
          <p:nvPr/>
        </p:nvSpPr>
        <p:spPr>
          <a:xfrm>
            <a:off x="1865156" y="498064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F2BA0B-EA62-4419-97CD-7E67393C2A89}"/>
              </a:ext>
            </a:extLst>
          </p:cNvPr>
          <p:cNvSpPr txBox="1"/>
          <p:nvPr/>
        </p:nvSpPr>
        <p:spPr>
          <a:xfrm>
            <a:off x="1865156" y="53382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9B3592-57FF-4515-8D3E-90614A59573B}"/>
              </a:ext>
            </a:extLst>
          </p:cNvPr>
          <p:cNvSpPr txBox="1"/>
          <p:nvPr/>
        </p:nvSpPr>
        <p:spPr>
          <a:xfrm>
            <a:off x="2777039" y="496661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C7A53-ABFC-4AD3-9C62-21D2325066AE}"/>
              </a:ext>
            </a:extLst>
          </p:cNvPr>
          <p:cNvSpPr txBox="1"/>
          <p:nvPr/>
        </p:nvSpPr>
        <p:spPr>
          <a:xfrm>
            <a:off x="2777039" y="532425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63618-9090-475E-9A74-E1EA7AA14D21}"/>
              </a:ext>
            </a:extLst>
          </p:cNvPr>
          <p:cNvSpPr txBox="1"/>
          <p:nvPr/>
        </p:nvSpPr>
        <p:spPr>
          <a:xfrm>
            <a:off x="1506688" y="717333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EA371-0841-452C-B75F-5E7EDDF94B25}"/>
              </a:ext>
            </a:extLst>
          </p:cNvPr>
          <p:cNvSpPr txBox="1"/>
          <p:nvPr/>
        </p:nvSpPr>
        <p:spPr>
          <a:xfrm>
            <a:off x="2883435" y="717542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D9800-13B1-432D-A107-170C11EC2287}"/>
              </a:ext>
            </a:extLst>
          </p:cNvPr>
          <p:cNvSpPr txBox="1"/>
          <p:nvPr/>
        </p:nvSpPr>
        <p:spPr>
          <a:xfrm>
            <a:off x="4099778" y="717712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6DA8E8-D61B-4327-B710-A302512E3692}"/>
              </a:ext>
            </a:extLst>
          </p:cNvPr>
          <p:cNvSpPr txBox="1"/>
          <p:nvPr/>
        </p:nvSpPr>
        <p:spPr>
          <a:xfrm>
            <a:off x="4974161" y="717333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882F68-3053-481D-83D7-F66C8FFC01D5}"/>
              </a:ext>
            </a:extLst>
          </p:cNvPr>
          <p:cNvSpPr txBox="1"/>
          <p:nvPr/>
        </p:nvSpPr>
        <p:spPr>
          <a:xfrm>
            <a:off x="5836184" y="717230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41FF11-0D96-4FBF-BAF2-4D00C1B261A5}"/>
              </a:ext>
            </a:extLst>
          </p:cNvPr>
          <p:cNvSpPr txBox="1"/>
          <p:nvPr/>
        </p:nvSpPr>
        <p:spPr>
          <a:xfrm>
            <a:off x="4099778" y="61187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E635FE-830A-4B76-BCA0-D3B4FDC1B378}"/>
              </a:ext>
            </a:extLst>
          </p:cNvPr>
          <p:cNvSpPr txBox="1"/>
          <p:nvPr/>
        </p:nvSpPr>
        <p:spPr>
          <a:xfrm>
            <a:off x="4973227" y="61187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7BE7F88-83B0-4BC0-A590-3308DEA010F4}"/>
              </a:ext>
            </a:extLst>
          </p:cNvPr>
          <p:cNvSpPr txBox="1"/>
          <p:nvPr/>
        </p:nvSpPr>
        <p:spPr>
          <a:xfrm>
            <a:off x="5836184" y="612071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4D15F17-E553-4E5D-84F5-DF27B61EE1D7}"/>
              </a:ext>
            </a:extLst>
          </p:cNvPr>
          <p:cNvSpPr txBox="1"/>
          <p:nvPr/>
        </p:nvSpPr>
        <p:spPr>
          <a:xfrm>
            <a:off x="4261502" y="457886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0162199-AF13-4821-8BFD-13404C5250A9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C615B1-F135-4C43-A285-09FCDCAB8C16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FD46185-6007-48F0-B457-83EDA580E226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50E73A9-B53F-44D2-9051-5957FDD932EA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A9EB09-6DC4-473B-8E6A-D20F6FC638BB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D92C8D-9EB2-48AE-B11C-56C846FB83E7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335B4-D5D8-4C87-B5F1-8FA598D60D3C}"/>
              </a:ext>
            </a:extLst>
          </p:cNvPr>
          <p:cNvSpPr txBox="1"/>
          <p:nvPr/>
        </p:nvSpPr>
        <p:spPr>
          <a:xfrm>
            <a:off x="6364592" y="288819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9C62A-3825-491E-AECE-C15D5CF045BC}"/>
              </a:ext>
            </a:extLst>
          </p:cNvPr>
          <p:cNvSpPr txBox="1"/>
          <p:nvPr/>
        </p:nvSpPr>
        <p:spPr>
          <a:xfrm>
            <a:off x="6364592" y="32458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88622-18E9-42C0-A976-85F2B30413D5}"/>
              </a:ext>
            </a:extLst>
          </p:cNvPr>
          <p:cNvSpPr txBox="1"/>
          <p:nvPr/>
        </p:nvSpPr>
        <p:spPr>
          <a:xfrm>
            <a:off x="5863414" y="2505877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84698-5D09-406F-A5A1-E002E9C8EFDE}"/>
              </a:ext>
            </a:extLst>
          </p:cNvPr>
          <p:cNvSpPr txBox="1"/>
          <p:nvPr/>
        </p:nvSpPr>
        <p:spPr>
          <a:xfrm>
            <a:off x="5869348" y="352947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877BB-5DF1-4427-BDBF-0ACBCB37CFE1}"/>
              </a:ext>
            </a:extLst>
          </p:cNvPr>
          <p:cNvSpPr txBox="1"/>
          <p:nvPr/>
        </p:nvSpPr>
        <p:spPr>
          <a:xfrm>
            <a:off x="6366742" y="379740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F5438-44A4-4922-80C5-F3E62C426B89}"/>
              </a:ext>
            </a:extLst>
          </p:cNvPr>
          <p:cNvSpPr txBox="1"/>
          <p:nvPr/>
        </p:nvSpPr>
        <p:spPr>
          <a:xfrm>
            <a:off x="6366742" y="415505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14AE3-04D5-4935-95E1-54979BE238A8}"/>
              </a:ext>
            </a:extLst>
          </p:cNvPr>
          <p:cNvSpPr txBox="1"/>
          <p:nvPr/>
        </p:nvSpPr>
        <p:spPr>
          <a:xfrm>
            <a:off x="4766227" y="4333769"/>
            <a:ext cx="1056658" cy="3002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F75E9-F5AF-4304-80CA-EB5169ACF465}"/>
              </a:ext>
            </a:extLst>
          </p:cNvPr>
          <p:cNvSpPr txBox="1"/>
          <p:nvPr/>
        </p:nvSpPr>
        <p:spPr>
          <a:xfrm>
            <a:off x="4766227" y="2455625"/>
            <a:ext cx="1056658" cy="45390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</p:spTree>
    <p:extLst>
      <p:ext uri="{BB962C8B-B14F-4D97-AF65-F5344CB8AC3E}">
        <p14:creationId xmlns:p14="http://schemas.microsoft.com/office/powerpoint/2010/main" val="224303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80F40-04DD-4AB6-8037-F820340FD54D}"/>
              </a:ext>
            </a:extLst>
          </p:cNvPr>
          <p:cNvSpPr txBox="1"/>
          <p:nvPr/>
        </p:nvSpPr>
        <p:spPr>
          <a:xfrm>
            <a:off x="242165" y="404710"/>
            <a:ext cx="4140338" cy="11387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6800" b="1" dirty="0"/>
              <a:t>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793E1-A9DF-4CCE-8288-5AA103B87328}"/>
              </a:ext>
            </a:extLst>
          </p:cNvPr>
          <p:cNvSpPr/>
          <p:nvPr/>
        </p:nvSpPr>
        <p:spPr>
          <a:xfrm>
            <a:off x="4438723" y="621792"/>
            <a:ext cx="1600315" cy="1829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39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A3589-2D28-4355-BFFB-373C1A7CE294}"/>
              </a:ext>
            </a:extLst>
          </p:cNvPr>
          <p:cNvSpPr/>
          <p:nvPr/>
        </p:nvSpPr>
        <p:spPr>
          <a:xfrm>
            <a:off x="824229" y="2451502"/>
            <a:ext cx="6134355" cy="5156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39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512EA0-8882-428A-9157-7DFC82D98F55}"/>
              </a:ext>
            </a:extLst>
          </p:cNvPr>
          <p:cNvSpPr/>
          <p:nvPr/>
        </p:nvSpPr>
        <p:spPr>
          <a:xfrm>
            <a:off x="4825514" y="2478383"/>
            <a:ext cx="936420" cy="2168205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39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2DD8-273C-4681-944E-AC2C509EAA6E}"/>
              </a:ext>
            </a:extLst>
          </p:cNvPr>
          <p:cNvSpPr txBox="1"/>
          <p:nvPr/>
        </p:nvSpPr>
        <p:spPr>
          <a:xfrm>
            <a:off x="4438723" y="1994074"/>
            <a:ext cx="2519861" cy="457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5329" rIns="35329" rtlCol="0" anchor="ctr" anchorCtr="0">
            <a:norm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DCS: F/A-18C HORNET</a:t>
            </a:r>
          </a:p>
        </p:txBody>
      </p:sp>
      <p:pic>
        <p:nvPicPr>
          <p:cNvPr id="12" name="Picture 11" descr="A close up of a light&#10;&#10;Description automatically generated">
            <a:extLst>
              <a:ext uri="{FF2B5EF4-FFF2-40B4-BE49-F238E27FC236}">
                <a16:creationId xmlns:a16="http://schemas.microsoft.com/office/drawing/2014/main" id="{A1BED182-B354-4D96-814A-EC36D5C0A4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2435" r="39461" b="17636"/>
          <a:stretch/>
        </p:blipFill>
        <p:spPr>
          <a:xfrm>
            <a:off x="4539298" y="870614"/>
            <a:ext cx="675599" cy="91485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27D768-97B9-4065-9CD8-9E3A9BFAF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51502"/>
            <a:ext cx="6134355" cy="5156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4A3404-804F-46F0-8240-2426ABE95966}"/>
              </a:ext>
            </a:extLst>
          </p:cNvPr>
          <p:cNvSpPr txBox="1"/>
          <p:nvPr/>
        </p:nvSpPr>
        <p:spPr>
          <a:xfrm>
            <a:off x="1388110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E9E8A-B287-4491-B1C2-9A27ADDC4534}"/>
              </a:ext>
            </a:extLst>
          </p:cNvPr>
          <p:cNvSpPr txBox="1"/>
          <p:nvPr/>
        </p:nvSpPr>
        <p:spPr>
          <a:xfrm>
            <a:off x="1388110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AABFE-EE2C-4CEF-8477-4350ACC54444}"/>
              </a:ext>
            </a:extLst>
          </p:cNvPr>
          <p:cNvSpPr txBox="1"/>
          <p:nvPr/>
        </p:nvSpPr>
        <p:spPr>
          <a:xfrm>
            <a:off x="2278612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5E8D9-9FC9-41C1-A744-50AD3158C36E}"/>
              </a:ext>
            </a:extLst>
          </p:cNvPr>
          <p:cNvSpPr txBox="1"/>
          <p:nvPr/>
        </p:nvSpPr>
        <p:spPr>
          <a:xfrm>
            <a:off x="2278612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E3566-118B-4833-8C8B-1163F664AECF}"/>
              </a:ext>
            </a:extLst>
          </p:cNvPr>
          <p:cNvSpPr txBox="1"/>
          <p:nvPr/>
        </p:nvSpPr>
        <p:spPr>
          <a:xfrm>
            <a:off x="3137561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4B9AB-D5ED-44ED-B656-36291EC75172}"/>
              </a:ext>
            </a:extLst>
          </p:cNvPr>
          <p:cNvSpPr txBox="1"/>
          <p:nvPr/>
        </p:nvSpPr>
        <p:spPr>
          <a:xfrm>
            <a:off x="3137561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F75D3F-D605-46F9-928B-586BB5FC0AFA}"/>
              </a:ext>
            </a:extLst>
          </p:cNvPr>
          <p:cNvSpPr txBox="1"/>
          <p:nvPr/>
        </p:nvSpPr>
        <p:spPr>
          <a:xfrm>
            <a:off x="4000462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89F92-495A-4BB5-A4D7-3EA4252113E2}"/>
              </a:ext>
            </a:extLst>
          </p:cNvPr>
          <p:cNvSpPr txBox="1"/>
          <p:nvPr/>
        </p:nvSpPr>
        <p:spPr>
          <a:xfrm>
            <a:off x="4000462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60699-CD76-4FF4-9604-1EF91CD1F17F}"/>
              </a:ext>
            </a:extLst>
          </p:cNvPr>
          <p:cNvSpPr txBox="1"/>
          <p:nvPr/>
        </p:nvSpPr>
        <p:spPr>
          <a:xfrm>
            <a:off x="1428911" y="47213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A10E4-B226-425E-8F31-C3B829940298}"/>
              </a:ext>
            </a:extLst>
          </p:cNvPr>
          <p:cNvSpPr txBox="1"/>
          <p:nvPr/>
        </p:nvSpPr>
        <p:spPr>
          <a:xfrm>
            <a:off x="2290937" y="47213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06D36-7094-4549-8C5C-2D7E54DCD2DF}"/>
              </a:ext>
            </a:extLst>
          </p:cNvPr>
          <p:cNvSpPr txBox="1"/>
          <p:nvPr/>
        </p:nvSpPr>
        <p:spPr>
          <a:xfrm>
            <a:off x="3167299" y="472699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8A496-303C-481C-851D-D1704A5F15D8}"/>
              </a:ext>
            </a:extLst>
          </p:cNvPr>
          <p:cNvSpPr txBox="1"/>
          <p:nvPr/>
        </p:nvSpPr>
        <p:spPr>
          <a:xfrm>
            <a:off x="953159" y="498064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E6BD4-9AB8-408D-B0B0-BBEDB4BFE4FA}"/>
              </a:ext>
            </a:extLst>
          </p:cNvPr>
          <p:cNvSpPr txBox="1"/>
          <p:nvPr/>
        </p:nvSpPr>
        <p:spPr>
          <a:xfrm>
            <a:off x="953159" y="53382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9A4847-52A2-4E73-9581-B2E1D4DFCCE4}"/>
              </a:ext>
            </a:extLst>
          </p:cNvPr>
          <p:cNvSpPr txBox="1"/>
          <p:nvPr/>
        </p:nvSpPr>
        <p:spPr>
          <a:xfrm>
            <a:off x="1865156" y="498064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F2BA0B-EA62-4419-97CD-7E67393C2A89}"/>
              </a:ext>
            </a:extLst>
          </p:cNvPr>
          <p:cNvSpPr txBox="1"/>
          <p:nvPr/>
        </p:nvSpPr>
        <p:spPr>
          <a:xfrm>
            <a:off x="1865156" y="53382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9B3592-57FF-4515-8D3E-90614A59573B}"/>
              </a:ext>
            </a:extLst>
          </p:cNvPr>
          <p:cNvSpPr txBox="1"/>
          <p:nvPr/>
        </p:nvSpPr>
        <p:spPr>
          <a:xfrm>
            <a:off x="2777039" y="496661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C7A53-ABFC-4AD3-9C62-21D2325066AE}"/>
              </a:ext>
            </a:extLst>
          </p:cNvPr>
          <p:cNvSpPr txBox="1"/>
          <p:nvPr/>
        </p:nvSpPr>
        <p:spPr>
          <a:xfrm>
            <a:off x="2777039" y="532425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63618-9090-475E-9A74-E1EA7AA14D21}"/>
              </a:ext>
            </a:extLst>
          </p:cNvPr>
          <p:cNvSpPr txBox="1"/>
          <p:nvPr/>
        </p:nvSpPr>
        <p:spPr>
          <a:xfrm>
            <a:off x="1506688" y="717333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EA371-0841-452C-B75F-5E7EDDF94B25}"/>
              </a:ext>
            </a:extLst>
          </p:cNvPr>
          <p:cNvSpPr txBox="1"/>
          <p:nvPr/>
        </p:nvSpPr>
        <p:spPr>
          <a:xfrm>
            <a:off x="2883435" y="717542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D9800-13B1-432D-A107-170C11EC2287}"/>
              </a:ext>
            </a:extLst>
          </p:cNvPr>
          <p:cNvSpPr txBox="1"/>
          <p:nvPr/>
        </p:nvSpPr>
        <p:spPr>
          <a:xfrm>
            <a:off x="4099778" y="717712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6DA8E8-D61B-4327-B710-A302512E3692}"/>
              </a:ext>
            </a:extLst>
          </p:cNvPr>
          <p:cNvSpPr txBox="1"/>
          <p:nvPr/>
        </p:nvSpPr>
        <p:spPr>
          <a:xfrm>
            <a:off x="4974161" y="717333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882F68-3053-481D-83D7-F66C8FFC01D5}"/>
              </a:ext>
            </a:extLst>
          </p:cNvPr>
          <p:cNvSpPr txBox="1"/>
          <p:nvPr/>
        </p:nvSpPr>
        <p:spPr>
          <a:xfrm>
            <a:off x="5836184" y="717230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41FF11-0D96-4FBF-BAF2-4D00C1B261A5}"/>
              </a:ext>
            </a:extLst>
          </p:cNvPr>
          <p:cNvSpPr txBox="1"/>
          <p:nvPr/>
        </p:nvSpPr>
        <p:spPr>
          <a:xfrm>
            <a:off x="4099778" y="61187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E635FE-830A-4B76-BCA0-D3B4FDC1B378}"/>
              </a:ext>
            </a:extLst>
          </p:cNvPr>
          <p:cNvSpPr txBox="1"/>
          <p:nvPr/>
        </p:nvSpPr>
        <p:spPr>
          <a:xfrm>
            <a:off x="4973227" y="61187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7BE7F88-83B0-4BC0-A590-3308DEA010F4}"/>
              </a:ext>
            </a:extLst>
          </p:cNvPr>
          <p:cNvSpPr txBox="1"/>
          <p:nvPr/>
        </p:nvSpPr>
        <p:spPr>
          <a:xfrm>
            <a:off x="5836184" y="612071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4D15F17-E553-4E5D-84F5-DF27B61EE1D7}"/>
              </a:ext>
            </a:extLst>
          </p:cNvPr>
          <p:cNvSpPr txBox="1"/>
          <p:nvPr/>
        </p:nvSpPr>
        <p:spPr>
          <a:xfrm>
            <a:off x="4261502" y="457886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0162199-AF13-4821-8BFD-13404C5250A9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C615B1-F135-4C43-A285-09FCDCAB8C16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FD46185-6007-48F0-B457-83EDA580E226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50E73A9-B53F-44D2-9051-5957FDD932EA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A9EB09-6DC4-473B-8E6A-D20F6FC638BB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D92C8D-9EB2-48AE-B11C-56C846FB83E7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335B4-D5D8-4C87-B5F1-8FA598D60D3C}"/>
              </a:ext>
            </a:extLst>
          </p:cNvPr>
          <p:cNvSpPr txBox="1"/>
          <p:nvPr/>
        </p:nvSpPr>
        <p:spPr>
          <a:xfrm>
            <a:off x="6364592" y="288819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9C62A-3825-491E-AECE-C15D5CF045BC}"/>
              </a:ext>
            </a:extLst>
          </p:cNvPr>
          <p:cNvSpPr txBox="1"/>
          <p:nvPr/>
        </p:nvSpPr>
        <p:spPr>
          <a:xfrm>
            <a:off x="6364592" y="32458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88622-18E9-42C0-A976-85F2B30413D5}"/>
              </a:ext>
            </a:extLst>
          </p:cNvPr>
          <p:cNvSpPr txBox="1"/>
          <p:nvPr/>
        </p:nvSpPr>
        <p:spPr>
          <a:xfrm>
            <a:off x="5863414" y="2505877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84698-5D09-406F-A5A1-E002E9C8EFDE}"/>
              </a:ext>
            </a:extLst>
          </p:cNvPr>
          <p:cNvSpPr txBox="1"/>
          <p:nvPr/>
        </p:nvSpPr>
        <p:spPr>
          <a:xfrm>
            <a:off x="5869348" y="352947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877BB-5DF1-4427-BDBF-0ACBCB37CFE1}"/>
              </a:ext>
            </a:extLst>
          </p:cNvPr>
          <p:cNvSpPr txBox="1"/>
          <p:nvPr/>
        </p:nvSpPr>
        <p:spPr>
          <a:xfrm>
            <a:off x="6366742" y="379740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F5438-44A4-4922-80C5-F3E62C426B89}"/>
              </a:ext>
            </a:extLst>
          </p:cNvPr>
          <p:cNvSpPr txBox="1"/>
          <p:nvPr/>
        </p:nvSpPr>
        <p:spPr>
          <a:xfrm>
            <a:off x="6366742" y="415505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pic>
        <p:nvPicPr>
          <p:cNvPr id="7" name="Picture 2" descr="Index of /wp-content/uploads/2014/12">
            <a:extLst>
              <a:ext uri="{FF2B5EF4-FFF2-40B4-BE49-F238E27FC236}">
                <a16:creationId xmlns:a16="http://schemas.microsoft.com/office/drawing/2014/main" id="{70A444C4-ED17-46F4-9281-42B67976A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9" b="-1"/>
          <a:stretch/>
        </p:blipFill>
        <p:spPr bwMode="auto">
          <a:xfrm rot="5400000">
            <a:off x="4762655" y="3508505"/>
            <a:ext cx="2191096" cy="8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ndex of /wp-content/uploads/2014/12">
            <a:extLst>
              <a:ext uri="{FF2B5EF4-FFF2-40B4-BE49-F238E27FC236}">
                <a16:creationId xmlns:a16="http://schemas.microsoft.com/office/drawing/2014/main" id="{1099BDF4-A4A5-4C66-AA6A-1803A7396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6" r="4762"/>
          <a:stretch/>
        </p:blipFill>
        <p:spPr bwMode="auto">
          <a:xfrm rot="5400000">
            <a:off x="6047283" y="4384974"/>
            <a:ext cx="115069" cy="4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ndex of /wp-content/uploads/2014/12">
            <a:extLst>
              <a:ext uri="{FF2B5EF4-FFF2-40B4-BE49-F238E27FC236}">
                <a16:creationId xmlns:a16="http://schemas.microsoft.com/office/drawing/2014/main" id="{35FB50CB-6D24-4DC3-A40F-382E0B5A7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5728" r="92886"/>
          <a:stretch/>
        </p:blipFill>
        <p:spPr bwMode="auto">
          <a:xfrm rot="16200000">
            <a:off x="6022880" y="2302920"/>
            <a:ext cx="118872" cy="4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ndex of /wp-content/uploads/2014/12">
            <a:extLst>
              <a:ext uri="{FF2B5EF4-FFF2-40B4-BE49-F238E27FC236}">
                <a16:creationId xmlns:a16="http://schemas.microsoft.com/office/drawing/2014/main" id="{EB8D031C-15A4-47A2-883B-89AECC9DB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6" r="4762"/>
          <a:stretch/>
        </p:blipFill>
        <p:spPr bwMode="auto">
          <a:xfrm rot="5400000">
            <a:off x="6372411" y="4384974"/>
            <a:ext cx="115069" cy="4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ndex of /wp-content/uploads/2014/12">
            <a:extLst>
              <a:ext uri="{FF2B5EF4-FFF2-40B4-BE49-F238E27FC236}">
                <a16:creationId xmlns:a16="http://schemas.microsoft.com/office/drawing/2014/main" id="{6DE5BC41-8ED4-4F5D-84C1-283DC1F78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5" t="812" r="4590" b="-814"/>
          <a:stretch/>
        </p:blipFill>
        <p:spPr bwMode="auto">
          <a:xfrm rot="5400000">
            <a:off x="6694937" y="4384096"/>
            <a:ext cx="115070" cy="4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ndex of /wp-content/uploads/2014/12">
            <a:extLst>
              <a:ext uri="{FF2B5EF4-FFF2-40B4-BE49-F238E27FC236}">
                <a16:creationId xmlns:a16="http://schemas.microsoft.com/office/drawing/2014/main" id="{688A2D61-3DEB-46DF-93D3-A07380455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5728" r="92886"/>
          <a:stretch/>
        </p:blipFill>
        <p:spPr bwMode="auto">
          <a:xfrm rot="16200000">
            <a:off x="6349863" y="2302920"/>
            <a:ext cx="118872" cy="4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ndex of /wp-content/uploads/2014/12">
            <a:extLst>
              <a:ext uri="{FF2B5EF4-FFF2-40B4-BE49-F238E27FC236}">
                <a16:creationId xmlns:a16="http://schemas.microsoft.com/office/drawing/2014/main" id="{B5954DFA-DBC6-4AEF-95D7-ED8B913CA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5728" r="92886"/>
          <a:stretch/>
        </p:blipFill>
        <p:spPr bwMode="auto">
          <a:xfrm rot="16200000">
            <a:off x="6673257" y="2302920"/>
            <a:ext cx="118872" cy="4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ndex of /wp-content/uploads/2014/12">
            <a:extLst>
              <a:ext uri="{FF2B5EF4-FFF2-40B4-BE49-F238E27FC236}">
                <a16:creationId xmlns:a16="http://schemas.microsoft.com/office/drawing/2014/main" id="{7BE9BEB0-9315-4856-BC58-815003818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5728" r="92886" b="69857"/>
          <a:stretch/>
        </p:blipFill>
        <p:spPr bwMode="auto">
          <a:xfrm rot="16200000">
            <a:off x="6843478" y="2461486"/>
            <a:ext cx="117367" cy="1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BEC241-35F9-4648-B81B-6D0D1407E956}"/>
              </a:ext>
            </a:extLst>
          </p:cNvPr>
          <p:cNvSpPr txBox="1"/>
          <p:nvPr/>
        </p:nvSpPr>
        <p:spPr>
          <a:xfrm>
            <a:off x="4766227" y="4333769"/>
            <a:ext cx="1056658" cy="3002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33A491-DA74-4150-B107-5C0012684336}"/>
              </a:ext>
            </a:extLst>
          </p:cNvPr>
          <p:cNvSpPr txBox="1"/>
          <p:nvPr/>
        </p:nvSpPr>
        <p:spPr>
          <a:xfrm>
            <a:off x="4766227" y="2455625"/>
            <a:ext cx="1056658" cy="45390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</p:spTree>
    <p:extLst>
      <p:ext uri="{BB962C8B-B14F-4D97-AF65-F5344CB8AC3E}">
        <p14:creationId xmlns:p14="http://schemas.microsoft.com/office/powerpoint/2010/main" val="87650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104</Words>
  <Application>Microsoft Office PowerPoint</Application>
  <PresentationFormat>Custom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Reidelbach</dc:creator>
  <cp:lastModifiedBy>Eric Reidelbach</cp:lastModifiedBy>
  <cp:revision>28</cp:revision>
  <cp:lastPrinted>2020-08-11T02:24:53Z</cp:lastPrinted>
  <dcterms:created xsi:type="dcterms:W3CDTF">2020-08-11T00:51:21Z</dcterms:created>
  <dcterms:modified xsi:type="dcterms:W3CDTF">2020-08-16T18:10:02Z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cd5554-7392-48bb-a738-f0f968bd337e_Enabled">
    <vt:lpwstr>true</vt:lpwstr>
  </property>
  <property fmtid="{D5CDD505-2E9C-101B-9397-08002B2CF9AE}" pid="3" name="MSIP_Label_72cd5554-7392-48bb-a738-f0f968bd337e_SetDate">
    <vt:lpwstr>2020-08-11T00:51:21Z</vt:lpwstr>
  </property>
  <property fmtid="{D5CDD505-2E9C-101B-9397-08002B2CF9AE}" pid="4" name="MSIP_Label_72cd5554-7392-48bb-a738-f0f968bd337e_Method">
    <vt:lpwstr>Standard</vt:lpwstr>
  </property>
  <property fmtid="{D5CDD505-2E9C-101B-9397-08002B2CF9AE}" pid="5" name="MSIP_Label_72cd5554-7392-48bb-a738-f0f968bd337e_Name">
    <vt:lpwstr>72cd5554-7392-48bb-a738-f0f968bd337e</vt:lpwstr>
  </property>
  <property fmtid="{D5CDD505-2E9C-101B-9397-08002B2CF9AE}" pid="6" name="MSIP_Label_72cd5554-7392-48bb-a738-f0f968bd337e_SiteId">
    <vt:lpwstr>9fa4f438-b1e6-473b-803f-86f8aedf0dec</vt:lpwstr>
  </property>
  <property fmtid="{D5CDD505-2E9C-101B-9397-08002B2CF9AE}" pid="7" name="MSIP_Label_72cd5554-7392-48bb-a738-f0f968bd337e_ActionId">
    <vt:lpwstr>521c32a4-70b6-412a-b42b-d674dd45ad60</vt:lpwstr>
  </property>
  <property fmtid="{D5CDD505-2E9C-101B-9397-08002B2CF9AE}" pid="8" name="MSIP_Label_72cd5554-7392-48bb-a738-f0f968bd337e_ContentBits">
    <vt:lpwstr>0</vt:lpwstr>
  </property>
</Properties>
</file>