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81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58" r:id="rId12"/>
    <p:sldId id="263" r:id="rId13"/>
    <p:sldId id="272" r:id="rId14"/>
    <p:sldId id="273" r:id="rId15"/>
    <p:sldId id="274" r:id="rId16"/>
    <p:sldId id="278" r:id="rId17"/>
    <p:sldId id="275" r:id="rId18"/>
    <p:sldId id="276" r:id="rId19"/>
    <p:sldId id="277" r:id="rId20"/>
  </p:sldIdLst>
  <p:sldSz cx="7772400" cy="1005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87"/>
    <a:srgbClr val="8A8D8F"/>
    <a:srgbClr val="9DC3E6"/>
    <a:srgbClr val="F6700A"/>
    <a:srgbClr val="424542"/>
    <a:srgbClr val="263961"/>
    <a:srgbClr val="CC0202"/>
    <a:srgbClr val="223033"/>
    <a:srgbClr val="AE932A"/>
    <a:srgbClr val="303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EA6-7FB6-4875-BABF-9D800C1B790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DC2-094A-4FFF-846F-6FC0539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8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EA6-7FB6-4875-BABF-9D800C1B790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DC2-094A-4FFF-846F-6FC0539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EA6-7FB6-4875-BABF-9D800C1B790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DC2-094A-4FFF-846F-6FC0539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7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EA6-7FB6-4875-BABF-9D800C1B790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DC2-094A-4FFF-846F-6FC0539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8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EA6-7FB6-4875-BABF-9D800C1B790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DC2-094A-4FFF-846F-6FC0539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EA6-7FB6-4875-BABF-9D800C1B790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DC2-094A-4FFF-846F-6FC0539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4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EA6-7FB6-4875-BABF-9D800C1B790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DC2-094A-4FFF-846F-6FC0539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1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EA6-7FB6-4875-BABF-9D800C1B790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DC2-094A-4FFF-846F-6FC0539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9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EA6-7FB6-4875-BABF-9D800C1B790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DC2-094A-4FFF-846F-6FC0539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EA6-7FB6-4875-BABF-9D800C1B790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DC2-094A-4FFF-846F-6FC0539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0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EA6-7FB6-4875-BABF-9D800C1B790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DC2-094A-4FFF-846F-6FC0539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1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0BEA6-7FB6-4875-BABF-9D800C1B790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B7DC2-094A-4FFF-846F-6FC0539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6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0.wdp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4.wdp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080F40-04DD-4AB6-8037-F820340FD54D}"/>
              </a:ext>
            </a:extLst>
          </p:cNvPr>
          <p:cNvSpPr txBox="1"/>
          <p:nvPr/>
        </p:nvSpPr>
        <p:spPr>
          <a:xfrm>
            <a:off x="242165" y="404710"/>
            <a:ext cx="414033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800" b="1" dirty="0"/>
              <a:t>TEMPLATE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9793E1-A9DF-4CCE-8288-5AA103B87328}"/>
              </a:ext>
            </a:extLst>
          </p:cNvPr>
          <p:cNvSpPr/>
          <p:nvPr/>
        </p:nvSpPr>
        <p:spPr>
          <a:xfrm>
            <a:off x="4438723" y="621792"/>
            <a:ext cx="1600315" cy="18297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9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DA3589-2D28-4355-BFFB-373C1A7CE294}"/>
              </a:ext>
            </a:extLst>
          </p:cNvPr>
          <p:cNvSpPr/>
          <p:nvPr/>
        </p:nvSpPr>
        <p:spPr>
          <a:xfrm>
            <a:off x="824229" y="2451502"/>
            <a:ext cx="6134355" cy="51563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91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512EA0-8882-428A-9157-7DFC82D98F55}"/>
              </a:ext>
            </a:extLst>
          </p:cNvPr>
          <p:cNvSpPr/>
          <p:nvPr/>
        </p:nvSpPr>
        <p:spPr>
          <a:xfrm>
            <a:off x="4825514" y="2478383"/>
            <a:ext cx="936420" cy="2168205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91"/>
          </a:p>
        </p:txBody>
      </p:sp>
      <p:pic>
        <p:nvPicPr>
          <p:cNvPr id="7" name="Picture 2" descr="Index of /wp-content/uploads/2014/12">
            <a:extLst>
              <a:ext uri="{FF2B5EF4-FFF2-40B4-BE49-F238E27FC236}">
                <a16:creationId xmlns:a16="http://schemas.microsoft.com/office/drawing/2014/main" id="{70A444C4-ED17-46F4-9281-42B67976A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44241" y="3475212"/>
            <a:ext cx="1642286" cy="40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75CE48-4642-40DF-A2B5-436888B319BD}"/>
              </a:ext>
            </a:extLst>
          </p:cNvPr>
          <p:cNvSpPr txBox="1"/>
          <p:nvPr/>
        </p:nvSpPr>
        <p:spPr>
          <a:xfrm>
            <a:off x="4770078" y="4333878"/>
            <a:ext cx="1056554" cy="2463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927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 (3X)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22DD8-273C-4681-944E-AC2C509EAA6E}"/>
              </a:ext>
            </a:extLst>
          </p:cNvPr>
          <p:cNvSpPr txBox="1"/>
          <p:nvPr/>
        </p:nvSpPr>
        <p:spPr>
          <a:xfrm>
            <a:off x="4438723" y="1994074"/>
            <a:ext cx="2519861" cy="457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5329" rIns="35329" rtlCol="0" anchor="ctr" anchorCtr="0">
            <a:noAutofit/>
          </a:bodyPr>
          <a:lstStyle/>
          <a:p>
            <a:pPr algn="ctr"/>
            <a:r>
              <a:rPr lang="en-US" sz="1400" dirty="0">
                <a:latin typeface="Bahnschrift" panose="020B0502040204020203" pitchFamily="34" charset="0"/>
              </a:rPr>
              <a:t>DCS: F/A-18C HORNET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13DBA-C09D-4C2A-A0A6-FA37ED49AB76}"/>
              </a:ext>
            </a:extLst>
          </p:cNvPr>
          <p:cNvSpPr txBox="1"/>
          <p:nvPr/>
        </p:nvSpPr>
        <p:spPr>
          <a:xfrm>
            <a:off x="4770078" y="2454801"/>
            <a:ext cx="1056554" cy="2463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811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Ejection Seat</a:t>
            </a:r>
          </a:p>
          <a:p>
            <a:pPr algn="ctr"/>
            <a:r>
              <a:rPr lang="en-US" sz="811" b="1" dirty="0">
                <a:solidFill>
                  <a:srgbClr val="FFFF00"/>
                </a:solidFill>
                <a:latin typeface="Bahnschrift" panose="020B0502040204020203" pitchFamily="34" charset="0"/>
              </a:rPr>
              <a:t>ARMED</a:t>
            </a:r>
          </a:p>
        </p:txBody>
      </p:sp>
      <p:pic>
        <p:nvPicPr>
          <p:cNvPr id="12" name="Picture 11" descr="A close up of a light&#10;&#10;Description automatically generated">
            <a:extLst>
              <a:ext uri="{FF2B5EF4-FFF2-40B4-BE49-F238E27FC236}">
                <a16:creationId xmlns:a16="http://schemas.microsoft.com/office/drawing/2014/main" id="{A1BED182-B354-4D96-814A-EC36D5C0A4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845" t="12435" r="39461" b="17636"/>
          <a:stretch/>
        </p:blipFill>
        <p:spPr>
          <a:xfrm>
            <a:off x="4539298" y="870614"/>
            <a:ext cx="675599" cy="914855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27D768-97B9-4065-9CD8-9E3A9BFAFB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51502"/>
            <a:ext cx="6134355" cy="51563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A4A3404-804F-46F0-8240-2426ABE95966}"/>
              </a:ext>
            </a:extLst>
          </p:cNvPr>
          <p:cNvSpPr txBox="1"/>
          <p:nvPr/>
        </p:nvSpPr>
        <p:spPr>
          <a:xfrm>
            <a:off x="1388110" y="3562074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CE9E8A-B287-4491-B1C2-9A27ADDC4534}"/>
              </a:ext>
            </a:extLst>
          </p:cNvPr>
          <p:cNvSpPr txBox="1"/>
          <p:nvPr/>
        </p:nvSpPr>
        <p:spPr>
          <a:xfrm>
            <a:off x="1388110" y="257797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1AABFE-EE2C-4CEF-8477-4350ACC54444}"/>
              </a:ext>
            </a:extLst>
          </p:cNvPr>
          <p:cNvSpPr txBox="1"/>
          <p:nvPr/>
        </p:nvSpPr>
        <p:spPr>
          <a:xfrm>
            <a:off x="2278612" y="3562074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B5E8D9-9FC9-41C1-A744-50AD3158C36E}"/>
              </a:ext>
            </a:extLst>
          </p:cNvPr>
          <p:cNvSpPr txBox="1"/>
          <p:nvPr/>
        </p:nvSpPr>
        <p:spPr>
          <a:xfrm>
            <a:off x="2278612" y="257797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DE3566-118B-4833-8C8B-1163F664AECF}"/>
              </a:ext>
            </a:extLst>
          </p:cNvPr>
          <p:cNvSpPr txBox="1"/>
          <p:nvPr/>
        </p:nvSpPr>
        <p:spPr>
          <a:xfrm>
            <a:off x="3137561" y="3562074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84B9AB-D5ED-44ED-B656-36291EC75172}"/>
              </a:ext>
            </a:extLst>
          </p:cNvPr>
          <p:cNvSpPr txBox="1"/>
          <p:nvPr/>
        </p:nvSpPr>
        <p:spPr>
          <a:xfrm>
            <a:off x="3137561" y="257797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F75D3F-D605-46F9-928B-586BB5FC0AFA}"/>
              </a:ext>
            </a:extLst>
          </p:cNvPr>
          <p:cNvSpPr txBox="1"/>
          <p:nvPr/>
        </p:nvSpPr>
        <p:spPr>
          <a:xfrm>
            <a:off x="4000462" y="3562074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D89F92-495A-4BB5-A4D7-3EA4252113E2}"/>
              </a:ext>
            </a:extLst>
          </p:cNvPr>
          <p:cNvSpPr txBox="1"/>
          <p:nvPr/>
        </p:nvSpPr>
        <p:spPr>
          <a:xfrm>
            <a:off x="4000462" y="257797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960699-CD76-4FF4-9604-1EF91CD1F17F}"/>
              </a:ext>
            </a:extLst>
          </p:cNvPr>
          <p:cNvSpPr txBox="1"/>
          <p:nvPr/>
        </p:nvSpPr>
        <p:spPr>
          <a:xfrm>
            <a:off x="1428911" y="472133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4A10E4-B226-425E-8F31-C3B829940298}"/>
              </a:ext>
            </a:extLst>
          </p:cNvPr>
          <p:cNvSpPr txBox="1"/>
          <p:nvPr/>
        </p:nvSpPr>
        <p:spPr>
          <a:xfrm>
            <a:off x="2290937" y="472133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A06D36-7094-4549-8C5C-2D7E54DCD2DF}"/>
              </a:ext>
            </a:extLst>
          </p:cNvPr>
          <p:cNvSpPr txBox="1"/>
          <p:nvPr/>
        </p:nvSpPr>
        <p:spPr>
          <a:xfrm>
            <a:off x="3167299" y="472699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F8A496-303C-481C-851D-D1704A5F15D8}"/>
              </a:ext>
            </a:extLst>
          </p:cNvPr>
          <p:cNvSpPr txBox="1"/>
          <p:nvPr/>
        </p:nvSpPr>
        <p:spPr>
          <a:xfrm>
            <a:off x="953159" y="498064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1E6BD4-9AB8-408D-B0B0-BBEDB4BFE4FA}"/>
              </a:ext>
            </a:extLst>
          </p:cNvPr>
          <p:cNvSpPr txBox="1"/>
          <p:nvPr/>
        </p:nvSpPr>
        <p:spPr>
          <a:xfrm>
            <a:off x="953159" y="5338288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9A4847-52A2-4E73-9581-B2E1D4DFCCE4}"/>
              </a:ext>
            </a:extLst>
          </p:cNvPr>
          <p:cNvSpPr txBox="1"/>
          <p:nvPr/>
        </p:nvSpPr>
        <p:spPr>
          <a:xfrm>
            <a:off x="1865156" y="498064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F2BA0B-EA62-4419-97CD-7E67393C2A89}"/>
              </a:ext>
            </a:extLst>
          </p:cNvPr>
          <p:cNvSpPr txBox="1"/>
          <p:nvPr/>
        </p:nvSpPr>
        <p:spPr>
          <a:xfrm>
            <a:off x="1865156" y="5338288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9B3592-57FF-4515-8D3E-90614A59573B}"/>
              </a:ext>
            </a:extLst>
          </p:cNvPr>
          <p:cNvSpPr txBox="1"/>
          <p:nvPr/>
        </p:nvSpPr>
        <p:spPr>
          <a:xfrm>
            <a:off x="2777039" y="496661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9C7A53-ABFC-4AD3-9C62-21D2325066AE}"/>
              </a:ext>
            </a:extLst>
          </p:cNvPr>
          <p:cNvSpPr txBox="1"/>
          <p:nvPr/>
        </p:nvSpPr>
        <p:spPr>
          <a:xfrm>
            <a:off x="2777039" y="532425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D63618-9090-475E-9A74-E1EA7AA14D21}"/>
              </a:ext>
            </a:extLst>
          </p:cNvPr>
          <p:cNvSpPr txBox="1"/>
          <p:nvPr/>
        </p:nvSpPr>
        <p:spPr>
          <a:xfrm>
            <a:off x="1506688" y="7173338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EEA371-0841-452C-B75F-5E7EDDF94B25}"/>
              </a:ext>
            </a:extLst>
          </p:cNvPr>
          <p:cNvSpPr txBox="1"/>
          <p:nvPr/>
        </p:nvSpPr>
        <p:spPr>
          <a:xfrm>
            <a:off x="2883435" y="717542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CD9800-13B1-432D-A107-170C11EC2287}"/>
              </a:ext>
            </a:extLst>
          </p:cNvPr>
          <p:cNvSpPr txBox="1"/>
          <p:nvPr/>
        </p:nvSpPr>
        <p:spPr>
          <a:xfrm>
            <a:off x="4099778" y="7177124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6DA8E8-D61B-4327-B710-A302512E3692}"/>
              </a:ext>
            </a:extLst>
          </p:cNvPr>
          <p:cNvSpPr txBox="1"/>
          <p:nvPr/>
        </p:nvSpPr>
        <p:spPr>
          <a:xfrm>
            <a:off x="4974161" y="7173338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882F68-3053-481D-83D7-F66C8FFC01D5}"/>
              </a:ext>
            </a:extLst>
          </p:cNvPr>
          <p:cNvSpPr txBox="1"/>
          <p:nvPr/>
        </p:nvSpPr>
        <p:spPr>
          <a:xfrm>
            <a:off x="5836184" y="717230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41FF11-0D96-4FBF-BAF2-4D00C1B261A5}"/>
              </a:ext>
            </a:extLst>
          </p:cNvPr>
          <p:cNvSpPr txBox="1"/>
          <p:nvPr/>
        </p:nvSpPr>
        <p:spPr>
          <a:xfrm>
            <a:off x="4099778" y="611878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E635FE-830A-4B76-BCA0-D3B4FDC1B378}"/>
              </a:ext>
            </a:extLst>
          </p:cNvPr>
          <p:cNvSpPr txBox="1"/>
          <p:nvPr/>
        </p:nvSpPr>
        <p:spPr>
          <a:xfrm>
            <a:off x="4973227" y="611878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7BE7F88-83B0-4BC0-A590-3308DEA010F4}"/>
              </a:ext>
            </a:extLst>
          </p:cNvPr>
          <p:cNvSpPr txBox="1"/>
          <p:nvPr/>
        </p:nvSpPr>
        <p:spPr>
          <a:xfrm>
            <a:off x="5836184" y="6120718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4D15F17-E553-4E5D-84F5-DF27B61EE1D7}"/>
              </a:ext>
            </a:extLst>
          </p:cNvPr>
          <p:cNvSpPr txBox="1"/>
          <p:nvPr/>
        </p:nvSpPr>
        <p:spPr>
          <a:xfrm>
            <a:off x="4261502" y="457886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0162199-AF13-4821-8BFD-13404C5250A9}"/>
              </a:ext>
            </a:extLst>
          </p:cNvPr>
          <p:cNvSpPr txBox="1"/>
          <p:nvPr/>
        </p:nvSpPr>
        <p:spPr>
          <a:xfrm>
            <a:off x="5116830" y="5173980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7C615B1-F135-4C43-A285-09FCDCAB8C16}"/>
              </a:ext>
            </a:extLst>
          </p:cNvPr>
          <p:cNvSpPr txBox="1"/>
          <p:nvPr/>
        </p:nvSpPr>
        <p:spPr>
          <a:xfrm>
            <a:off x="5300980" y="4886970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FD46185-6007-48F0-B457-83EDA580E226}"/>
              </a:ext>
            </a:extLst>
          </p:cNvPr>
          <p:cNvSpPr txBox="1"/>
          <p:nvPr/>
        </p:nvSpPr>
        <p:spPr>
          <a:xfrm>
            <a:off x="5701030" y="4677420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50E73A9-B53F-44D2-9051-5957FDD932EA}"/>
              </a:ext>
            </a:extLst>
          </p:cNvPr>
          <p:cNvSpPr txBox="1"/>
          <p:nvPr/>
        </p:nvSpPr>
        <p:spPr>
          <a:xfrm>
            <a:off x="6189980" y="4791720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1A9EB09-6DC4-473B-8E6A-D20F6FC638BB}"/>
              </a:ext>
            </a:extLst>
          </p:cNvPr>
          <p:cNvSpPr txBox="1"/>
          <p:nvPr/>
        </p:nvSpPr>
        <p:spPr>
          <a:xfrm>
            <a:off x="6437630" y="5064770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0D92C8D-9EB2-48AE-B11C-56C846FB83E7}"/>
              </a:ext>
            </a:extLst>
          </p:cNvPr>
          <p:cNvSpPr txBox="1"/>
          <p:nvPr/>
        </p:nvSpPr>
        <p:spPr>
          <a:xfrm>
            <a:off x="5200019" y="1173470"/>
            <a:ext cx="824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" panose="020B0502040204020203" pitchFamily="34" charset="0"/>
              </a:rPr>
              <a:t>----</a:t>
            </a:r>
          </a:p>
        </p:txBody>
      </p:sp>
    </p:spTree>
    <p:extLst>
      <p:ext uri="{BB962C8B-B14F-4D97-AF65-F5344CB8AC3E}">
        <p14:creationId xmlns:p14="http://schemas.microsoft.com/office/powerpoint/2010/main" val="224303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C76937F-5094-4882-B708-A40EA438C8B8}"/>
              </a:ext>
            </a:extLst>
          </p:cNvPr>
          <p:cNvSpPr/>
          <p:nvPr/>
        </p:nvSpPr>
        <p:spPr>
          <a:xfrm>
            <a:off x="4434840" y="623528"/>
            <a:ext cx="1600471" cy="1828800"/>
          </a:xfrm>
          <a:prstGeom prst="rect">
            <a:avLst/>
          </a:prstGeom>
          <a:solidFill>
            <a:srgbClr val="003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6DBBC6-B732-4486-8243-90DD4976297A}"/>
              </a:ext>
            </a:extLst>
          </p:cNvPr>
          <p:cNvSpPr/>
          <p:nvPr/>
        </p:nvSpPr>
        <p:spPr>
          <a:xfrm>
            <a:off x="819992" y="2452328"/>
            <a:ext cx="6134956" cy="5153744"/>
          </a:xfrm>
          <a:prstGeom prst="rect">
            <a:avLst/>
          </a:prstGeom>
          <a:solidFill>
            <a:srgbClr val="003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397833-9266-45CB-99EA-031B02C7B6E7}"/>
              </a:ext>
            </a:extLst>
          </p:cNvPr>
          <p:cNvSpPr txBox="1"/>
          <p:nvPr/>
        </p:nvSpPr>
        <p:spPr>
          <a:xfrm>
            <a:off x="4434840" y="1995128"/>
            <a:ext cx="2520108" cy="457200"/>
          </a:xfrm>
          <a:prstGeom prst="rect">
            <a:avLst/>
          </a:prstGeom>
          <a:solidFill>
            <a:srgbClr val="8A8D8F"/>
          </a:solidFill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eague Gothic" panose="00000500000000000000" pitchFamily="50" charset="0"/>
              </a:rPr>
              <a:t>DCS: F-16C VIPER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9E73DD8A-3594-46A1-B09A-17B9580D5842}"/>
              </a:ext>
            </a:extLst>
          </p:cNvPr>
          <p:cNvSpPr/>
          <p:nvPr/>
        </p:nvSpPr>
        <p:spPr>
          <a:xfrm>
            <a:off x="4821668" y="2466870"/>
            <a:ext cx="936512" cy="2167128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Index of /wp-content/uploads/2014/12">
            <a:extLst>
              <a:ext uri="{FF2B5EF4-FFF2-40B4-BE49-F238E27FC236}">
                <a16:creationId xmlns:a16="http://schemas.microsoft.com/office/drawing/2014/main" id="{62D68EDB-02F0-44C9-B2DF-42A092244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40935" y="3475408"/>
            <a:ext cx="1641470" cy="40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8CF7F8-14E0-4449-9199-3FFC2C086882}"/>
              </a:ext>
            </a:extLst>
          </p:cNvPr>
          <p:cNvSpPr txBox="1"/>
          <p:nvPr/>
        </p:nvSpPr>
        <p:spPr>
          <a:xfrm>
            <a:off x="4766227" y="4333769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 (3X)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F93877-47C1-4091-A81B-0B3B4A8811E1}"/>
              </a:ext>
            </a:extLst>
          </p:cNvPr>
          <p:cNvSpPr txBox="1"/>
          <p:nvPr/>
        </p:nvSpPr>
        <p:spPr>
          <a:xfrm>
            <a:off x="4766227" y="2455625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050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Ejection Seat</a:t>
            </a:r>
          </a:p>
          <a:p>
            <a:pPr algn="ctr"/>
            <a:r>
              <a:rPr lang="en-US" sz="1050" b="1" dirty="0">
                <a:solidFill>
                  <a:srgbClr val="FFFF00"/>
                </a:solidFill>
                <a:latin typeface="Bahnschrift" panose="020B0502040204020203" pitchFamily="34" charset="0"/>
              </a:rPr>
              <a:t>ARMED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8D7F41-5029-4BC2-8F89-9857CBA72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2" y="2452328"/>
            <a:ext cx="6134956" cy="51537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421B73-E35C-407A-B1A4-9EF5228BB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643" y="899220"/>
            <a:ext cx="568867" cy="8604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F8A648-5A41-4884-9F7B-C0DD99956BAC}"/>
              </a:ext>
            </a:extLst>
          </p:cNvPr>
          <p:cNvSpPr txBox="1"/>
          <p:nvPr/>
        </p:nvSpPr>
        <p:spPr>
          <a:xfrm>
            <a:off x="5116830" y="517398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8082F-23B9-4EE5-AA06-39B4F2792554}"/>
              </a:ext>
            </a:extLst>
          </p:cNvPr>
          <p:cNvSpPr txBox="1"/>
          <p:nvPr/>
        </p:nvSpPr>
        <p:spPr>
          <a:xfrm>
            <a:off x="5300980" y="488697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6189F-DD04-4293-A556-83B7441BFB6B}"/>
              </a:ext>
            </a:extLst>
          </p:cNvPr>
          <p:cNvSpPr txBox="1"/>
          <p:nvPr/>
        </p:nvSpPr>
        <p:spPr>
          <a:xfrm>
            <a:off x="5701030" y="467742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6093C-B9D0-4452-B656-D9542F9AED79}"/>
              </a:ext>
            </a:extLst>
          </p:cNvPr>
          <p:cNvSpPr txBox="1"/>
          <p:nvPr/>
        </p:nvSpPr>
        <p:spPr>
          <a:xfrm>
            <a:off x="6189980" y="479172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207FF0-AC72-48D0-A9E0-995964C5F716}"/>
              </a:ext>
            </a:extLst>
          </p:cNvPr>
          <p:cNvSpPr txBox="1"/>
          <p:nvPr/>
        </p:nvSpPr>
        <p:spPr>
          <a:xfrm>
            <a:off x="6437630" y="506477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4805BD-5B0F-4679-9054-68487329D1A7}"/>
              </a:ext>
            </a:extLst>
          </p:cNvPr>
          <p:cNvSpPr txBox="1"/>
          <p:nvPr/>
        </p:nvSpPr>
        <p:spPr>
          <a:xfrm>
            <a:off x="1388717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8955EA-05E2-4342-B78D-1FD5BCFFE1E5}"/>
              </a:ext>
            </a:extLst>
          </p:cNvPr>
          <p:cNvSpPr txBox="1"/>
          <p:nvPr/>
        </p:nvSpPr>
        <p:spPr>
          <a:xfrm>
            <a:off x="1388717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EE3722-A797-4BD9-8FF0-5303E0679AE6}"/>
              </a:ext>
            </a:extLst>
          </p:cNvPr>
          <p:cNvSpPr txBox="1"/>
          <p:nvPr/>
        </p:nvSpPr>
        <p:spPr>
          <a:xfrm>
            <a:off x="227921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F582D1-E5C9-4877-8D42-7C39166C1424}"/>
              </a:ext>
            </a:extLst>
          </p:cNvPr>
          <p:cNvSpPr txBox="1"/>
          <p:nvPr/>
        </p:nvSpPr>
        <p:spPr>
          <a:xfrm>
            <a:off x="227921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23049B-748F-4115-BD59-B9C5766BD911}"/>
              </a:ext>
            </a:extLst>
          </p:cNvPr>
          <p:cNvSpPr txBox="1"/>
          <p:nvPr/>
        </p:nvSpPr>
        <p:spPr>
          <a:xfrm>
            <a:off x="3138168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CD93EE-B824-4575-B11A-0B17BB15ABA2}"/>
              </a:ext>
            </a:extLst>
          </p:cNvPr>
          <p:cNvSpPr txBox="1"/>
          <p:nvPr/>
        </p:nvSpPr>
        <p:spPr>
          <a:xfrm>
            <a:off x="3138168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0CA3AD-EE27-4944-AAC9-6C41197EF8DA}"/>
              </a:ext>
            </a:extLst>
          </p:cNvPr>
          <p:cNvSpPr txBox="1"/>
          <p:nvPr/>
        </p:nvSpPr>
        <p:spPr>
          <a:xfrm>
            <a:off x="400106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6CC100-0653-470A-94AC-2630E433A55E}"/>
              </a:ext>
            </a:extLst>
          </p:cNvPr>
          <p:cNvSpPr txBox="1"/>
          <p:nvPr/>
        </p:nvSpPr>
        <p:spPr>
          <a:xfrm>
            <a:off x="400106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79D5C3-6012-422F-A796-85428DA7EF2D}"/>
              </a:ext>
            </a:extLst>
          </p:cNvPr>
          <p:cNvSpPr txBox="1"/>
          <p:nvPr/>
        </p:nvSpPr>
        <p:spPr>
          <a:xfrm>
            <a:off x="1429518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07347D-8D77-4156-B0B0-03DC8FAB6B89}"/>
              </a:ext>
            </a:extLst>
          </p:cNvPr>
          <p:cNvSpPr txBox="1"/>
          <p:nvPr/>
        </p:nvSpPr>
        <p:spPr>
          <a:xfrm>
            <a:off x="2291544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1563E7-BA27-4CB2-A9A5-8CCD738339E2}"/>
              </a:ext>
            </a:extLst>
          </p:cNvPr>
          <p:cNvSpPr txBox="1"/>
          <p:nvPr/>
        </p:nvSpPr>
        <p:spPr>
          <a:xfrm>
            <a:off x="3167906" y="472727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79D25D-A435-4414-B1E7-F762197C8822}"/>
              </a:ext>
            </a:extLst>
          </p:cNvPr>
          <p:cNvSpPr txBox="1"/>
          <p:nvPr/>
        </p:nvSpPr>
        <p:spPr>
          <a:xfrm>
            <a:off x="953766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3DE994-2DD0-4D49-95E9-6C5CB3AB652B}"/>
              </a:ext>
            </a:extLst>
          </p:cNvPr>
          <p:cNvSpPr txBox="1"/>
          <p:nvPr/>
        </p:nvSpPr>
        <p:spPr>
          <a:xfrm>
            <a:off x="953766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099901-E5FB-4870-9071-EAAA51690F1E}"/>
              </a:ext>
            </a:extLst>
          </p:cNvPr>
          <p:cNvSpPr txBox="1"/>
          <p:nvPr/>
        </p:nvSpPr>
        <p:spPr>
          <a:xfrm>
            <a:off x="1865763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0CDA27-3B50-4899-90F2-626A5E47C79D}"/>
              </a:ext>
            </a:extLst>
          </p:cNvPr>
          <p:cNvSpPr txBox="1"/>
          <p:nvPr/>
        </p:nvSpPr>
        <p:spPr>
          <a:xfrm>
            <a:off x="1865763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B17023-DAE9-4412-972E-CB644CD626D6}"/>
              </a:ext>
            </a:extLst>
          </p:cNvPr>
          <p:cNvSpPr txBox="1"/>
          <p:nvPr/>
        </p:nvSpPr>
        <p:spPr>
          <a:xfrm>
            <a:off x="2777646" y="4966888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B2BA9E-2FF2-49E3-AC3C-A54495A44BA3}"/>
              </a:ext>
            </a:extLst>
          </p:cNvPr>
          <p:cNvSpPr txBox="1"/>
          <p:nvPr/>
        </p:nvSpPr>
        <p:spPr>
          <a:xfrm>
            <a:off x="2777646" y="532453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679EDF-9818-45DB-B379-08BC988D83B3}"/>
              </a:ext>
            </a:extLst>
          </p:cNvPr>
          <p:cNvSpPr txBox="1"/>
          <p:nvPr/>
        </p:nvSpPr>
        <p:spPr>
          <a:xfrm>
            <a:off x="1507295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8A06FC-C891-4078-8C08-8C6B14A31622}"/>
              </a:ext>
            </a:extLst>
          </p:cNvPr>
          <p:cNvSpPr txBox="1"/>
          <p:nvPr/>
        </p:nvSpPr>
        <p:spPr>
          <a:xfrm>
            <a:off x="2884042" y="717570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3B725F-B455-4CED-B9CF-554104346331}"/>
              </a:ext>
            </a:extLst>
          </p:cNvPr>
          <p:cNvSpPr txBox="1"/>
          <p:nvPr/>
        </p:nvSpPr>
        <p:spPr>
          <a:xfrm>
            <a:off x="4100385" y="717740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3779F1-A4A5-4AD2-974C-D59D740B3073}"/>
              </a:ext>
            </a:extLst>
          </p:cNvPr>
          <p:cNvSpPr txBox="1"/>
          <p:nvPr/>
        </p:nvSpPr>
        <p:spPr>
          <a:xfrm>
            <a:off x="4974768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08F8A0-14E8-42EE-9557-E5F8BAADD989}"/>
              </a:ext>
            </a:extLst>
          </p:cNvPr>
          <p:cNvSpPr txBox="1"/>
          <p:nvPr/>
        </p:nvSpPr>
        <p:spPr>
          <a:xfrm>
            <a:off x="5836791" y="717258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D8EA93-21C9-401D-9E61-CC42DF4467A3}"/>
              </a:ext>
            </a:extLst>
          </p:cNvPr>
          <p:cNvSpPr txBox="1"/>
          <p:nvPr/>
        </p:nvSpPr>
        <p:spPr>
          <a:xfrm>
            <a:off x="4100385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D56AEDE-CADB-425D-8D01-E4BBAA27A297}"/>
              </a:ext>
            </a:extLst>
          </p:cNvPr>
          <p:cNvSpPr txBox="1"/>
          <p:nvPr/>
        </p:nvSpPr>
        <p:spPr>
          <a:xfrm>
            <a:off x="4973834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FCD13A-C72F-45CB-A969-286A050A5EF0}"/>
              </a:ext>
            </a:extLst>
          </p:cNvPr>
          <p:cNvSpPr txBox="1"/>
          <p:nvPr/>
        </p:nvSpPr>
        <p:spPr>
          <a:xfrm>
            <a:off x="5836791" y="612099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E4F167-83EF-4572-8104-FD93C1A99BA6}"/>
              </a:ext>
            </a:extLst>
          </p:cNvPr>
          <p:cNvSpPr txBox="1"/>
          <p:nvPr/>
        </p:nvSpPr>
        <p:spPr>
          <a:xfrm>
            <a:off x="4262109" y="457914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0279680-F75B-4DBB-97A0-0C681EC86A42}"/>
              </a:ext>
            </a:extLst>
          </p:cNvPr>
          <p:cNvSpPr txBox="1"/>
          <p:nvPr/>
        </p:nvSpPr>
        <p:spPr>
          <a:xfrm>
            <a:off x="5117437" y="517425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600B8C-E81F-4720-9086-90307C2DD195}"/>
              </a:ext>
            </a:extLst>
          </p:cNvPr>
          <p:cNvSpPr txBox="1"/>
          <p:nvPr/>
        </p:nvSpPr>
        <p:spPr>
          <a:xfrm>
            <a:off x="5301587" y="488724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DD0A1B-99D6-4D12-AE52-8F3FC5C7B2C2}"/>
              </a:ext>
            </a:extLst>
          </p:cNvPr>
          <p:cNvSpPr txBox="1"/>
          <p:nvPr/>
        </p:nvSpPr>
        <p:spPr>
          <a:xfrm>
            <a:off x="5701637" y="467769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CFF8135-5C62-4675-A197-DA57F0570652}"/>
              </a:ext>
            </a:extLst>
          </p:cNvPr>
          <p:cNvSpPr txBox="1"/>
          <p:nvPr/>
        </p:nvSpPr>
        <p:spPr>
          <a:xfrm>
            <a:off x="6190587" y="479199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88A337F-415D-4C74-AE79-5D81807880E7}"/>
              </a:ext>
            </a:extLst>
          </p:cNvPr>
          <p:cNvSpPr txBox="1"/>
          <p:nvPr/>
        </p:nvSpPr>
        <p:spPr>
          <a:xfrm>
            <a:off x="6438237" y="506504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2EC32A6-CF50-4B51-A846-4FC3BB63B328}"/>
              </a:ext>
            </a:extLst>
          </p:cNvPr>
          <p:cNvSpPr txBox="1"/>
          <p:nvPr/>
        </p:nvSpPr>
        <p:spPr>
          <a:xfrm>
            <a:off x="5200019" y="1173470"/>
            <a:ext cx="824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</p:spTree>
    <p:extLst>
      <p:ext uri="{BB962C8B-B14F-4D97-AF65-F5344CB8AC3E}">
        <p14:creationId xmlns:p14="http://schemas.microsoft.com/office/powerpoint/2010/main" val="211785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2943A5A-25CF-4B88-B4A1-8B84CC4A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06" y="1647353"/>
            <a:ext cx="6182588" cy="67636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5D5656-538C-4DAE-BF9B-04D4A417C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06" y="1647353"/>
            <a:ext cx="6182588" cy="67636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85DAD7-16F7-4E6C-B244-D2DE3271518E}"/>
              </a:ext>
            </a:extLst>
          </p:cNvPr>
          <p:cNvSpPr txBox="1"/>
          <p:nvPr/>
        </p:nvSpPr>
        <p:spPr>
          <a:xfrm>
            <a:off x="514682" y="548578"/>
            <a:ext cx="5358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221188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C76937F-5094-4882-B708-A40EA438C8B8}"/>
              </a:ext>
            </a:extLst>
          </p:cNvPr>
          <p:cNvSpPr/>
          <p:nvPr/>
        </p:nvSpPr>
        <p:spPr>
          <a:xfrm>
            <a:off x="4434840" y="623528"/>
            <a:ext cx="1600471" cy="1828800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6DBBC6-B732-4486-8243-90DD4976297A}"/>
              </a:ext>
            </a:extLst>
          </p:cNvPr>
          <p:cNvSpPr/>
          <p:nvPr/>
        </p:nvSpPr>
        <p:spPr>
          <a:xfrm>
            <a:off x="819992" y="2452328"/>
            <a:ext cx="6134956" cy="5153744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9E73DD8A-3594-46A1-B09A-17B9580D5842}"/>
              </a:ext>
            </a:extLst>
          </p:cNvPr>
          <p:cNvSpPr/>
          <p:nvPr/>
        </p:nvSpPr>
        <p:spPr>
          <a:xfrm>
            <a:off x="4821668" y="2466870"/>
            <a:ext cx="936512" cy="2167128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Index of /wp-content/uploads/2014/12">
            <a:extLst>
              <a:ext uri="{FF2B5EF4-FFF2-40B4-BE49-F238E27FC236}">
                <a16:creationId xmlns:a16="http://schemas.microsoft.com/office/drawing/2014/main" id="{62D68EDB-02F0-44C9-B2DF-42A092244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40935" y="3475408"/>
            <a:ext cx="1641470" cy="40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8CF7F8-14E0-4449-9199-3FFC2C086882}"/>
              </a:ext>
            </a:extLst>
          </p:cNvPr>
          <p:cNvSpPr txBox="1"/>
          <p:nvPr/>
        </p:nvSpPr>
        <p:spPr>
          <a:xfrm>
            <a:off x="4766227" y="4333769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 (3X)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397833-9266-45CB-99EA-031B02C7B6E7}"/>
              </a:ext>
            </a:extLst>
          </p:cNvPr>
          <p:cNvSpPr txBox="1"/>
          <p:nvPr/>
        </p:nvSpPr>
        <p:spPr>
          <a:xfrm>
            <a:off x="4434840" y="1995128"/>
            <a:ext cx="2520108" cy="457200"/>
          </a:xfrm>
          <a:prstGeom prst="rect">
            <a:avLst/>
          </a:prstGeom>
          <a:solidFill>
            <a:srgbClr val="C5B783"/>
          </a:solidFill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eague Gothic" panose="00000500000000000000" pitchFamily="50" charset="0"/>
              </a:rPr>
              <a:t>DCS: F/A-18C HORNET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F93877-47C1-4091-A81B-0B3B4A8811E1}"/>
              </a:ext>
            </a:extLst>
          </p:cNvPr>
          <p:cNvSpPr txBox="1"/>
          <p:nvPr/>
        </p:nvSpPr>
        <p:spPr>
          <a:xfrm>
            <a:off x="4766227" y="2455625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050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Ejection Seat</a:t>
            </a:r>
          </a:p>
          <a:p>
            <a:pPr algn="ctr"/>
            <a:r>
              <a:rPr lang="en-US" sz="1050" b="1" dirty="0">
                <a:solidFill>
                  <a:srgbClr val="FFFF00"/>
                </a:solidFill>
                <a:latin typeface="Bahnschrift" panose="020B0502040204020203" pitchFamily="34" charset="0"/>
              </a:rPr>
              <a:t>ARMED</a:t>
            </a:r>
          </a:p>
        </p:txBody>
      </p:sp>
      <p:pic>
        <p:nvPicPr>
          <p:cNvPr id="25" name="Picture 24" descr="A close up of a light&#10;&#10;Description automatically generated">
            <a:extLst>
              <a:ext uri="{FF2B5EF4-FFF2-40B4-BE49-F238E27FC236}">
                <a16:creationId xmlns:a16="http://schemas.microsoft.com/office/drawing/2014/main" id="{3A94863B-06F2-48E8-B300-14B73A38FF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845" t="12435" r="39461" b="17636"/>
          <a:stretch/>
        </p:blipFill>
        <p:spPr>
          <a:xfrm>
            <a:off x="4535424" y="872226"/>
            <a:ext cx="675665" cy="914400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8D7F41-5029-4BC2-8F89-9857CBA72A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2" y="2452328"/>
            <a:ext cx="6134956" cy="515374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DE8FE62-9616-418C-BC59-50F35B41FA36}"/>
              </a:ext>
            </a:extLst>
          </p:cNvPr>
          <p:cNvSpPr txBox="1"/>
          <p:nvPr/>
        </p:nvSpPr>
        <p:spPr>
          <a:xfrm>
            <a:off x="5116830" y="517398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72FDC0-377C-4191-B7C5-7910A720661A}"/>
              </a:ext>
            </a:extLst>
          </p:cNvPr>
          <p:cNvSpPr txBox="1"/>
          <p:nvPr/>
        </p:nvSpPr>
        <p:spPr>
          <a:xfrm>
            <a:off x="5300980" y="488697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8BAF05-2B91-4B0B-A298-DD1B3CB40BC4}"/>
              </a:ext>
            </a:extLst>
          </p:cNvPr>
          <p:cNvSpPr txBox="1"/>
          <p:nvPr/>
        </p:nvSpPr>
        <p:spPr>
          <a:xfrm>
            <a:off x="5701030" y="467742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707A21-5FC1-4A33-B7E7-41E541EE779D}"/>
              </a:ext>
            </a:extLst>
          </p:cNvPr>
          <p:cNvSpPr txBox="1"/>
          <p:nvPr/>
        </p:nvSpPr>
        <p:spPr>
          <a:xfrm>
            <a:off x="6189980" y="479172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57BB5F-8FC3-4B92-AAF7-F3CBBBDFE582}"/>
              </a:ext>
            </a:extLst>
          </p:cNvPr>
          <p:cNvSpPr txBox="1"/>
          <p:nvPr/>
        </p:nvSpPr>
        <p:spPr>
          <a:xfrm>
            <a:off x="6437630" y="506477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03131088-9AB5-40FF-912A-A1B184E9A1A8}"/>
              </a:ext>
            </a:extLst>
          </p:cNvPr>
          <p:cNvSpPr txBox="1"/>
          <p:nvPr/>
        </p:nvSpPr>
        <p:spPr>
          <a:xfrm>
            <a:off x="1388717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7F016627-6918-4691-812D-C0239EB50EEE}"/>
              </a:ext>
            </a:extLst>
          </p:cNvPr>
          <p:cNvSpPr txBox="1"/>
          <p:nvPr/>
        </p:nvSpPr>
        <p:spPr>
          <a:xfrm>
            <a:off x="1388717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DF811131-B49F-4E99-96EA-12A549BBE947}"/>
              </a:ext>
            </a:extLst>
          </p:cNvPr>
          <p:cNvSpPr txBox="1"/>
          <p:nvPr/>
        </p:nvSpPr>
        <p:spPr>
          <a:xfrm>
            <a:off x="227921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C703BAFC-1CA9-40D8-9B31-86D300502959}"/>
              </a:ext>
            </a:extLst>
          </p:cNvPr>
          <p:cNvSpPr txBox="1"/>
          <p:nvPr/>
        </p:nvSpPr>
        <p:spPr>
          <a:xfrm>
            <a:off x="227921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94623547-B147-41F5-BB95-8F36D507755F}"/>
              </a:ext>
            </a:extLst>
          </p:cNvPr>
          <p:cNvSpPr txBox="1"/>
          <p:nvPr/>
        </p:nvSpPr>
        <p:spPr>
          <a:xfrm>
            <a:off x="3138168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1173A18E-C479-4F8E-85C6-F5201F772B27}"/>
              </a:ext>
            </a:extLst>
          </p:cNvPr>
          <p:cNvSpPr txBox="1"/>
          <p:nvPr/>
        </p:nvSpPr>
        <p:spPr>
          <a:xfrm>
            <a:off x="3138168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43CFDFC8-195E-48D9-A3F8-5B25DA66F08D}"/>
              </a:ext>
            </a:extLst>
          </p:cNvPr>
          <p:cNvSpPr txBox="1"/>
          <p:nvPr/>
        </p:nvSpPr>
        <p:spPr>
          <a:xfrm>
            <a:off x="400106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FDF21FF1-E432-40B0-A734-044160B3EB71}"/>
              </a:ext>
            </a:extLst>
          </p:cNvPr>
          <p:cNvSpPr txBox="1"/>
          <p:nvPr/>
        </p:nvSpPr>
        <p:spPr>
          <a:xfrm>
            <a:off x="400106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AE19177B-097D-413B-8E8C-18151B5D1023}"/>
              </a:ext>
            </a:extLst>
          </p:cNvPr>
          <p:cNvSpPr txBox="1"/>
          <p:nvPr/>
        </p:nvSpPr>
        <p:spPr>
          <a:xfrm>
            <a:off x="1429518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A6F92DFB-531D-401E-9068-39D1A213AA81}"/>
              </a:ext>
            </a:extLst>
          </p:cNvPr>
          <p:cNvSpPr txBox="1"/>
          <p:nvPr/>
        </p:nvSpPr>
        <p:spPr>
          <a:xfrm>
            <a:off x="2291544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E1C8A653-0FBA-4792-AB3A-FD92BE6F028B}"/>
              </a:ext>
            </a:extLst>
          </p:cNvPr>
          <p:cNvSpPr txBox="1"/>
          <p:nvPr/>
        </p:nvSpPr>
        <p:spPr>
          <a:xfrm>
            <a:off x="3167906" y="472727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F1AFED04-1A14-4FE3-9FCC-5D81AAE650AB}"/>
              </a:ext>
            </a:extLst>
          </p:cNvPr>
          <p:cNvSpPr txBox="1"/>
          <p:nvPr/>
        </p:nvSpPr>
        <p:spPr>
          <a:xfrm>
            <a:off x="953766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C0295F4-48D4-4306-83D3-3205143D6496}"/>
              </a:ext>
            </a:extLst>
          </p:cNvPr>
          <p:cNvSpPr txBox="1"/>
          <p:nvPr/>
        </p:nvSpPr>
        <p:spPr>
          <a:xfrm>
            <a:off x="953766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EFEC3528-8E89-4170-9123-99251CC9D8CA}"/>
              </a:ext>
            </a:extLst>
          </p:cNvPr>
          <p:cNvSpPr txBox="1"/>
          <p:nvPr/>
        </p:nvSpPr>
        <p:spPr>
          <a:xfrm>
            <a:off x="1865763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509E12EA-CAF0-4654-AC63-B0746907E331}"/>
              </a:ext>
            </a:extLst>
          </p:cNvPr>
          <p:cNvSpPr txBox="1"/>
          <p:nvPr/>
        </p:nvSpPr>
        <p:spPr>
          <a:xfrm>
            <a:off x="1865763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9A504DA9-3D06-4B81-84D2-1AF5CAB76CC9}"/>
              </a:ext>
            </a:extLst>
          </p:cNvPr>
          <p:cNvSpPr txBox="1"/>
          <p:nvPr/>
        </p:nvSpPr>
        <p:spPr>
          <a:xfrm>
            <a:off x="2777646" y="4966888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518A6852-6DE1-43BE-9543-17D5E9ED3AD0}"/>
              </a:ext>
            </a:extLst>
          </p:cNvPr>
          <p:cNvSpPr txBox="1"/>
          <p:nvPr/>
        </p:nvSpPr>
        <p:spPr>
          <a:xfrm>
            <a:off x="2777646" y="532453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B574BE4E-5C25-4AB9-97C0-BCA7BD0EC3F7}"/>
              </a:ext>
            </a:extLst>
          </p:cNvPr>
          <p:cNvSpPr txBox="1"/>
          <p:nvPr/>
        </p:nvSpPr>
        <p:spPr>
          <a:xfrm>
            <a:off x="1507295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7D88D3A2-956F-4CAA-9D0A-D91ED8C31091}"/>
              </a:ext>
            </a:extLst>
          </p:cNvPr>
          <p:cNvSpPr txBox="1"/>
          <p:nvPr/>
        </p:nvSpPr>
        <p:spPr>
          <a:xfrm>
            <a:off x="2884042" y="717570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14EEFD71-33D2-430B-9E66-BDEC9F2386A1}"/>
              </a:ext>
            </a:extLst>
          </p:cNvPr>
          <p:cNvSpPr txBox="1"/>
          <p:nvPr/>
        </p:nvSpPr>
        <p:spPr>
          <a:xfrm>
            <a:off x="4100385" y="717740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5517ACEF-9652-4AC3-A6DF-8C601049070D}"/>
              </a:ext>
            </a:extLst>
          </p:cNvPr>
          <p:cNvSpPr txBox="1"/>
          <p:nvPr/>
        </p:nvSpPr>
        <p:spPr>
          <a:xfrm>
            <a:off x="4974768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1B8EFBDB-6E35-47A3-8604-3E22905BBE70}"/>
              </a:ext>
            </a:extLst>
          </p:cNvPr>
          <p:cNvSpPr txBox="1"/>
          <p:nvPr/>
        </p:nvSpPr>
        <p:spPr>
          <a:xfrm>
            <a:off x="5836791" y="717258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DA1AB75A-F6F1-46FF-ACC8-A5012CCCCFC8}"/>
              </a:ext>
            </a:extLst>
          </p:cNvPr>
          <p:cNvSpPr txBox="1"/>
          <p:nvPr/>
        </p:nvSpPr>
        <p:spPr>
          <a:xfrm>
            <a:off x="4100385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12CBFE11-24DB-4810-89E5-F7E7BF82CDE4}"/>
              </a:ext>
            </a:extLst>
          </p:cNvPr>
          <p:cNvSpPr txBox="1"/>
          <p:nvPr/>
        </p:nvSpPr>
        <p:spPr>
          <a:xfrm>
            <a:off x="4973834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A5178BCF-11BB-4658-9F45-D2A2D5975F34}"/>
              </a:ext>
            </a:extLst>
          </p:cNvPr>
          <p:cNvSpPr txBox="1"/>
          <p:nvPr/>
        </p:nvSpPr>
        <p:spPr>
          <a:xfrm>
            <a:off x="5836791" y="612099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27A476F0-4D22-49AE-B69A-E727095D7814}"/>
              </a:ext>
            </a:extLst>
          </p:cNvPr>
          <p:cNvSpPr txBox="1"/>
          <p:nvPr/>
        </p:nvSpPr>
        <p:spPr>
          <a:xfrm>
            <a:off x="4262109" y="457914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649C369F-D293-485E-A214-BBFF0464A16D}"/>
              </a:ext>
            </a:extLst>
          </p:cNvPr>
          <p:cNvSpPr txBox="1"/>
          <p:nvPr/>
        </p:nvSpPr>
        <p:spPr>
          <a:xfrm>
            <a:off x="5200019" y="1173470"/>
            <a:ext cx="824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</p:spTree>
    <p:extLst>
      <p:ext uri="{BB962C8B-B14F-4D97-AF65-F5344CB8AC3E}">
        <p14:creationId xmlns:p14="http://schemas.microsoft.com/office/powerpoint/2010/main" val="1273558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C76937F-5094-4882-B708-A40EA438C8B8}"/>
              </a:ext>
            </a:extLst>
          </p:cNvPr>
          <p:cNvSpPr/>
          <p:nvPr/>
        </p:nvSpPr>
        <p:spPr>
          <a:xfrm>
            <a:off x="4434840" y="623528"/>
            <a:ext cx="1600471" cy="1828800"/>
          </a:xfrm>
          <a:prstGeom prst="rect">
            <a:avLst/>
          </a:prstGeom>
          <a:solidFill>
            <a:srgbClr val="223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6DBBC6-B732-4486-8243-90DD4976297A}"/>
              </a:ext>
            </a:extLst>
          </p:cNvPr>
          <p:cNvSpPr/>
          <p:nvPr/>
        </p:nvSpPr>
        <p:spPr>
          <a:xfrm>
            <a:off x="819992" y="2452328"/>
            <a:ext cx="6134956" cy="5153744"/>
          </a:xfrm>
          <a:prstGeom prst="rect">
            <a:avLst/>
          </a:prstGeom>
          <a:solidFill>
            <a:srgbClr val="223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397833-9266-45CB-99EA-031B02C7B6E7}"/>
              </a:ext>
            </a:extLst>
          </p:cNvPr>
          <p:cNvSpPr txBox="1"/>
          <p:nvPr/>
        </p:nvSpPr>
        <p:spPr>
          <a:xfrm>
            <a:off x="4434840" y="1995128"/>
            <a:ext cx="2520108" cy="457200"/>
          </a:xfrm>
          <a:prstGeom prst="rect">
            <a:avLst/>
          </a:prstGeom>
          <a:solidFill>
            <a:srgbClr val="AE932A"/>
          </a:solidFill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eague Gothic" panose="00000500000000000000" pitchFamily="50" charset="0"/>
              </a:rPr>
              <a:t>DCS: F-86F SABRE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9E73DD8A-3594-46A1-B09A-17B9580D5842}"/>
              </a:ext>
            </a:extLst>
          </p:cNvPr>
          <p:cNvSpPr/>
          <p:nvPr/>
        </p:nvSpPr>
        <p:spPr>
          <a:xfrm>
            <a:off x="4821668" y="2466870"/>
            <a:ext cx="936512" cy="2167128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Index of /wp-content/uploads/2014/12">
            <a:extLst>
              <a:ext uri="{FF2B5EF4-FFF2-40B4-BE49-F238E27FC236}">
                <a16:creationId xmlns:a16="http://schemas.microsoft.com/office/drawing/2014/main" id="{62D68EDB-02F0-44C9-B2DF-42A092244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40935" y="3475408"/>
            <a:ext cx="1641470" cy="40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8CF7F8-14E0-4449-9199-3FFC2C086882}"/>
              </a:ext>
            </a:extLst>
          </p:cNvPr>
          <p:cNvSpPr txBox="1"/>
          <p:nvPr/>
        </p:nvSpPr>
        <p:spPr>
          <a:xfrm>
            <a:off x="4766227" y="4333769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 (3X)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F93877-47C1-4091-A81B-0B3B4A8811E1}"/>
              </a:ext>
            </a:extLst>
          </p:cNvPr>
          <p:cNvSpPr txBox="1"/>
          <p:nvPr/>
        </p:nvSpPr>
        <p:spPr>
          <a:xfrm>
            <a:off x="4766227" y="2455625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050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Ejection Seat</a:t>
            </a:r>
          </a:p>
          <a:p>
            <a:pPr algn="ctr"/>
            <a:r>
              <a:rPr lang="en-US" sz="1050" b="1" dirty="0">
                <a:solidFill>
                  <a:srgbClr val="FFFF00"/>
                </a:solidFill>
                <a:latin typeface="Bahnschrift" panose="020B0502040204020203" pitchFamily="34" charset="0"/>
              </a:rPr>
              <a:t>ARMED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8D7F41-5029-4BC2-8F89-9857CBA72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2" y="2452328"/>
            <a:ext cx="6134956" cy="5153744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9CE74863-AE60-4E2D-A056-F829C4C60F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997" y="962839"/>
            <a:ext cx="607833" cy="607833"/>
          </a:xfrm>
          <a:prstGeom prst="rect">
            <a:avLst/>
          </a:prstGeom>
        </p:spPr>
      </p:pic>
      <p:sp>
        <p:nvSpPr>
          <p:cNvPr id="380" name="TextBox 379">
            <a:extLst>
              <a:ext uri="{FF2B5EF4-FFF2-40B4-BE49-F238E27FC236}">
                <a16:creationId xmlns:a16="http://schemas.microsoft.com/office/drawing/2014/main" id="{E3528C91-219E-497B-B07E-95055317BEE2}"/>
              </a:ext>
            </a:extLst>
          </p:cNvPr>
          <p:cNvSpPr txBox="1"/>
          <p:nvPr/>
        </p:nvSpPr>
        <p:spPr>
          <a:xfrm>
            <a:off x="1388717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C17639CA-DC3C-4171-98FA-21C6D9CFFF24}"/>
              </a:ext>
            </a:extLst>
          </p:cNvPr>
          <p:cNvSpPr txBox="1"/>
          <p:nvPr/>
        </p:nvSpPr>
        <p:spPr>
          <a:xfrm>
            <a:off x="1388717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9E737CAF-4E36-4986-B3E5-FB7C7CC7DF98}"/>
              </a:ext>
            </a:extLst>
          </p:cNvPr>
          <p:cNvSpPr txBox="1"/>
          <p:nvPr/>
        </p:nvSpPr>
        <p:spPr>
          <a:xfrm>
            <a:off x="227921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409ABAEA-004C-411E-8B16-C45874892F2D}"/>
              </a:ext>
            </a:extLst>
          </p:cNvPr>
          <p:cNvSpPr txBox="1"/>
          <p:nvPr/>
        </p:nvSpPr>
        <p:spPr>
          <a:xfrm>
            <a:off x="227921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39A6EDAB-6595-45C3-AB93-93A830DC46CB}"/>
              </a:ext>
            </a:extLst>
          </p:cNvPr>
          <p:cNvSpPr txBox="1"/>
          <p:nvPr/>
        </p:nvSpPr>
        <p:spPr>
          <a:xfrm>
            <a:off x="3138168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F065264D-8CCE-4C0C-B19D-C3BB5520515F}"/>
              </a:ext>
            </a:extLst>
          </p:cNvPr>
          <p:cNvSpPr txBox="1"/>
          <p:nvPr/>
        </p:nvSpPr>
        <p:spPr>
          <a:xfrm>
            <a:off x="3138168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5B1EEE37-8F0D-4548-A92E-F447A445B9A3}"/>
              </a:ext>
            </a:extLst>
          </p:cNvPr>
          <p:cNvSpPr txBox="1"/>
          <p:nvPr/>
        </p:nvSpPr>
        <p:spPr>
          <a:xfrm>
            <a:off x="400106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B5A8C6AD-1CCE-4EEF-9D5A-6961452E7194}"/>
              </a:ext>
            </a:extLst>
          </p:cNvPr>
          <p:cNvSpPr txBox="1"/>
          <p:nvPr/>
        </p:nvSpPr>
        <p:spPr>
          <a:xfrm>
            <a:off x="400106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36108142-6228-4DC0-A8E9-75631895782A}"/>
              </a:ext>
            </a:extLst>
          </p:cNvPr>
          <p:cNvSpPr txBox="1"/>
          <p:nvPr/>
        </p:nvSpPr>
        <p:spPr>
          <a:xfrm>
            <a:off x="1429518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907C72F0-4062-4475-BA30-7CC8439F1EAA}"/>
              </a:ext>
            </a:extLst>
          </p:cNvPr>
          <p:cNvSpPr txBox="1"/>
          <p:nvPr/>
        </p:nvSpPr>
        <p:spPr>
          <a:xfrm>
            <a:off x="2291544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B3A6CF13-3CD6-4897-ABB0-3277395C8D03}"/>
              </a:ext>
            </a:extLst>
          </p:cNvPr>
          <p:cNvSpPr txBox="1"/>
          <p:nvPr/>
        </p:nvSpPr>
        <p:spPr>
          <a:xfrm>
            <a:off x="3167906" y="472727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89B0BC89-96DB-4892-94FD-B86361BCB848}"/>
              </a:ext>
            </a:extLst>
          </p:cNvPr>
          <p:cNvSpPr txBox="1"/>
          <p:nvPr/>
        </p:nvSpPr>
        <p:spPr>
          <a:xfrm>
            <a:off x="953766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7F20665D-C894-41D3-AD8F-65473A576A2F}"/>
              </a:ext>
            </a:extLst>
          </p:cNvPr>
          <p:cNvSpPr txBox="1"/>
          <p:nvPr/>
        </p:nvSpPr>
        <p:spPr>
          <a:xfrm>
            <a:off x="953766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3E6D40EC-F6D5-4F11-B635-7F8C66E587A1}"/>
              </a:ext>
            </a:extLst>
          </p:cNvPr>
          <p:cNvSpPr txBox="1"/>
          <p:nvPr/>
        </p:nvSpPr>
        <p:spPr>
          <a:xfrm>
            <a:off x="1865763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9D9B26EB-AD25-4877-A8DE-6B90467D1A79}"/>
              </a:ext>
            </a:extLst>
          </p:cNvPr>
          <p:cNvSpPr txBox="1"/>
          <p:nvPr/>
        </p:nvSpPr>
        <p:spPr>
          <a:xfrm>
            <a:off x="1865763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FEE5DA5F-83E3-4378-ADC5-E3AAF1FDEADE}"/>
              </a:ext>
            </a:extLst>
          </p:cNvPr>
          <p:cNvSpPr txBox="1"/>
          <p:nvPr/>
        </p:nvSpPr>
        <p:spPr>
          <a:xfrm>
            <a:off x="2777646" y="4966888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8EBBE960-EB99-41A5-B8A7-2E544055C0E3}"/>
              </a:ext>
            </a:extLst>
          </p:cNvPr>
          <p:cNvSpPr txBox="1"/>
          <p:nvPr/>
        </p:nvSpPr>
        <p:spPr>
          <a:xfrm>
            <a:off x="2777646" y="532453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FA42508A-0595-4F8B-AE21-17D02F05080E}"/>
              </a:ext>
            </a:extLst>
          </p:cNvPr>
          <p:cNvSpPr txBox="1"/>
          <p:nvPr/>
        </p:nvSpPr>
        <p:spPr>
          <a:xfrm>
            <a:off x="1507295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3444CBBA-3C32-4297-A9C3-D1FB85B9A8C7}"/>
              </a:ext>
            </a:extLst>
          </p:cNvPr>
          <p:cNvSpPr txBox="1"/>
          <p:nvPr/>
        </p:nvSpPr>
        <p:spPr>
          <a:xfrm>
            <a:off x="2884042" y="717570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8FD3B43D-5BD1-4768-B978-FD0287BD51FC}"/>
              </a:ext>
            </a:extLst>
          </p:cNvPr>
          <p:cNvSpPr txBox="1"/>
          <p:nvPr/>
        </p:nvSpPr>
        <p:spPr>
          <a:xfrm>
            <a:off x="4100385" y="717740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06542C25-11A5-49CA-A7DC-B07ABF4FA662}"/>
              </a:ext>
            </a:extLst>
          </p:cNvPr>
          <p:cNvSpPr txBox="1"/>
          <p:nvPr/>
        </p:nvSpPr>
        <p:spPr>
          <a:xfrm>
            <a:off x="4974768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7CF617F5-649F-41B6-B5EA-54BA56A427A3}"/>
              </a:ext>
            </a:extLst>
          </p:cNvPr>
          <p:cNvSpPr txBox="1"/>
          <p:nvPr/>
        </p:nvSpPr>
        <p:spPr>
          <a:xfrm>
            <a:off x="5836791" y="717258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FCB62BAB-E97D-4F7D-ACE5-5925EB816007}"/>
              </a:ext>
            </a:extLst>
          </p:cNvPr>
          <p:cNvSpPr txBox="1"/>
          <p:nvPr/>
        </p:nvSpPr>
        <p:spPr>
          <a:xfrm>
            <a:off x="4100385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65E0CF56-7340-4ED6-90AA-D8A3270CBA09}"/>
              </a:ext>
            </a:extLst>
          </p:cNvPr>
          <p:cNvSpPr txBox="1"/>
          <p:nvPr/>
        </p:nvSpPr>
        <p:spPr>
          <a:xfrm>
            <a:off x="4973834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250534BB-AF89-4A56-A37A-B3B8958F459C}"/>
              </a:ext>
            </a:extLst>
          </p:cNvPr>
          <p:cNvSpPr txBox="1"/>
          <p:nvPr/>
        </p:nvSpPr>
        <p:spPr>
          <a:xfrm>
            <a:off x="5836791" y="612099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BBBF36CB-0208-419E-8FCB-F89881BD6D2E}"/>
              </a:ext>
            </a:extLst>
          </p:cNvPr>
          <p:cNvSpPr txBox="1"/>
          <p:nvPr/>
        </p:nvSpPr>
        <p:spPr>
          <a:xfrm>
            <a:off x="4262109" y="457914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3B34AEB6-501C-4036-8C46-C9A921A3EA0C}"/>
              </a:ext>
            </a:extLst>
          </p:cNvPr>
          <p:cNvSpPr txBox="1"/>
          <p:nvPr/>
        </p:nvSpPr>
        <p:spPr>
          <a:xfrm>
            <a:off x="5117437" y="517425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88B78B50-2C9A-42F4-98B1-85B4268DDF10}"/>
              </a:ext>
            </a:extLst>
          </p:cNvPr>
          <p:cNvSpPr txBox="1"/>
          <p:nvPr/>
        </p:nvSpPr>
        <p:spPr>
          <a:xfrm>
            <a:off x="5301587" y="488724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48A80E89-259D-43DD-B08E-E547CECC9A01}"/>
              </a:ext>
            </a:extLst>
          </p:cNvPr>
          <p:cNvSpPr txBox="1"/>
          <p:nvPr/>
        </p:nvSpPr>
        <p:spPr>
          <a:xfrm>
            <a:off x="5701637" y="467769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15F87AD6-24B9-446B-8C30-259A6E6EC12C}"/>
              </a:ext>
            </a:extLst>
          </p:cNvPr>
          <p:cNvSpPr txBox="1"/>
          <p:nvPr/>
        </p:nvSpPr>
        <p:spPr>
          <a:xfrm>
            <a:off x="6190587" y="479199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3B32888B-F9D5-4956-BA5D-8EAD65B1B752}"/>
              </a:ext>
            </a:extLst>
          </p:cNvPr>
          <p:cNvSpPr txBox="1"/>
          <p:nvPr/>
        </p:nvSpPr>
        <p:spPr>
          <a:xfrm>
            <a:off x="6438237" y="506504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4FD83BAA-1277-45F2-BFAD-C0AD4D755B7C}"/>
              </a:ext>
            </a:extLst>
          </p:cNvPr>
          <p:cNvSpPr txBox="1"/>
          <p:nvPr/>
        </p:nvSpPr>
        <p:spPr>
          <a:xfrm>
            <a:off x="5200019" y="1173470"/>
            <a:ext cx="824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</p:spTree>
    <p:extLst>
      <p:ext uri="{BB962C8B-B14F-4D97-AF65-F5344CB8AC3E}">
        <p14:creationId xmlns:p14="http://schemas.microsoft.com/office/powerpoint/2010/main" val="4175184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C76937F-5094-4882-B708-A40EA438C8B8}"/>
              </a:ext>
            </a:extLst>
          </p:cNvPr>
          <p:cNvSpPr/>
          <p:nvPr/>
        </p:nvSpPr>
        <p:spPr>
          <a:xfrm>
            <a:off x="4434840" y="623528"/>
            <a:ext cx="1600471" cy="1828800"/>
          </a:xfrm>
          <a:prstGeom prst="rect">
            <a:avLst/>
          </a:prstGeom>
          <a:solidFill>
            <a:srgbClr val="303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6DBBC6-B732-4486-8243-90DD4976297A}"/>
              </a:ext>
            </a:extLst>
          </p:cNvPr>
          <p:cNvSpPr/>
          <p:nvPr/>
        </p:nvSpPr>
        <p:spPr>
          <a:xfrm>
            <a:off x="819992" y="2452328"/>
            <a:ext cx="6134956" cy="5153744"/>
          </a:xfrm>
          <a:prstGeom prst="rect">
            <a:avLst/>
          </a:prstGeom>
          <a:solidFill>
            <a:srgbClr val="303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397833-9266-45CB-99EA-031B02C7B6E7}"/>
              </a:ext>
            </a:extLst>
          </p:cNvPr>
          <p:cNvSpPr txBox="1"/>
          <p:nvPr/>
        </p:nvSpPr>
        <p:spPr>
          <a:xfrm>
            <a:off x="4434840" y="1995128"/>
            <a:ext cx="2520108" cy="457200"/>
          </a:xfrm>
          <a:prstGeom prst="rect">
            <a:avLst/>
          </a:prstGeom>
          <a:solidFill>
            <a:srgbClr val="CD332A"/>
          </a:solidFill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eague Gothic" panose="00000500000000000000" pitchFamily="50" charset="0"/>
              </a:rPr>
              <a:t>DCS: KA-50 HOKUM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9E73DD8A-3594-46A1-B09A-17B9580D5842}"/>
              </a:ext>
            </a:extLst>
          </p:cNvPr>
          <p:cNvSpPr/>
          <p:nvPr/>
        </p:nvSpPr>
        <p:spPr>
          <a:xfrm>
            <a:off x="4821668" y="2466870"/>
            <a:ext cx="936512" cy="2167128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Index of /wp-content/uploads/2014/12">
            <a:extLst>
              <a:ext uri="{FF2B5EF4-FFF2-40B4-BE49-F238E27FC236}">
                <a16:creationId xmlns:a16="http://schemas.microsoft.com/office/drawing/2014/main" id="{62D68EDB-02F0-44C9-B2DF-42A092244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40935" y="3475408"/>
            <a:ext cx="1641470" cy="40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8CF7F8-14E0-4449-9199-3FFC2C086882}"/>
              </a:ext>
            </a:extLst>
          </p:cNvPr>
          <p:cNvSpPr txBox="1"/>
          <p:nvPr/>
        </p:nvSpPr>
        <p:spPr>
          <a:xfrm>
            <a:off x="4766227" y="4333769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 (3X)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F93877-47C1-4091-A81B-0B3B4A8811E1}"/>
              </a:ext>
            </a:extLst>
          </p:cNvPr>
          <p:cNvSpPr txBox="1"/>
          <p:nvPr/>
        </p:nvSpPr>
        <p:spPr>
          <a:xfrm>
            <a:off x="4766227" y="2455625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050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Ejection Seat</a:t>
            </a:r>
          </a:p>
          <a:p>
            <a:pPr algn="ctr"/>
            <a:r>
              <a:rPr lang="en-US" sz="1050" b="1" dirty="0">
                <a:solidFill>
                  <a:srgbClr val="FFFF00"/>
                </a:solidFill>
                <a:latin typeface="Bahnschrift" panose="020B0502040204020203" pitchFamily="34" charset="0"/>
              </a:rPr>
              <a:t>ARMED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8D7F41-5029-4BC2-8F89-9857CBA72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2" y="2452328"/>
            <a:ext cx="6134956" cy="5153744"/>
          </a:xfrm>
          <a:prstGeom prst="rect">
            <a:avLst/>
          </a:prstGeom>
        </p:spPr>
      </p:pic>
      <p:pic>
        <p:nvPicPr>
          <p:cNvPr id="18" name="Picture 17" descr="A picture containing indoor, sitting, person, table&#10;&#10;Description automatically generated">
            <a:extLst>
              <a:ext uri="{FF2B5EF4-FFF2-40B4-BE49-F238E27FC236}">
                <a16:creationId xmlns:a16="http://schemas.microsoft.com/office/drawing/2014/main" id="{8C0D6E72-4B17-48E1-9C00-90F9A9D995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948" y="768808"/>
            <a:ext cx="1238253" cy="437590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B044AE8F-9E9A-4C2E-98A7-EC598EA25D06}"/>
              </a:ext>
            </a:extLst>
          </p:cNvPr>
          <p:cNvSpPr txBox="1"/>
          <p:nvPr/>
        </p:nvSpPr>
        <p:spPr>
          <a:xfrm>
            <a:off x="5116830" y="517398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0C19D1C-53A8-4C65-9494-FE6142177A62}"/>
              </a:ext>
            </a:extLst>
          </p:cNvPr>
          <p:cNvSpPr txBox="1"/>
          <p:nvPr/>
        </p:nvSpPr>
        <p:spPr>
          <a:xfrm>
            <a:off x="5300980" y="488697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E978687-0937-4940-9D61-E39AE7C7653C}"/>
              </a:ext>
            </a:extLst>
          </p:cNvPr>
          <p:cNvSpPr txBox="1"/>
          <p:nvPr/>
        </p:nvSpPr>
        <p:spPr>
          <a:xfrm>
            <a:off x="5701030" y="467742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F84B384-E706-4E27-8DB5-F21C94A2EAB8}"/>
              </a:ext>
            </a:extLst>
          </p:cNvPr>
          <p:cNvSpPr txBox="1"/>
          <p:nvPr/>
        </p:nvSpPr>
        <p:spPr>
          <a:xfrm>
            <a:off x="6189980" y="479172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3B4FB1C-745F-4872-AA6D-868B178158CC}"/>
              </a:ext>
            </a:extLst>
          </p:cNvPr>
          <p:cNvSpPr txBox="1"/>
          <p:nvPr/>
        </p:nvSpPr>
        <p:spPr>
          <a:xfrm>
            <a:off x="6437630" y="506477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5CCC89D-FCCC-47A6-BB17-9EAD35B3F725}"/>
              </a:ext>
            </a:extLst>
          </p:cNvPr>
          <p:cNvSpPr txBox="1"/>
          <p:nvPr/>
        </p:nvSpPr>
        <p:spPr>
          <a:xfrm>
            <a:off x="1388717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33C4887-D805-43C7-9A03-24AD26B48743}"/>
              </a:ext>
            </a:extLst>
          </p:cNvPr>
          <p:cNvSpPr txBox="1"/>
          <p:nvPr/>
        </p:nvSpPr>
        <p:spPr>
          <a:xfrm>
            <a:off x="1388717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99DFD39-31EB-4FD4-8131-06D57A9D1F49}"/>
              </a:ext>
            </a:extLst>
          </p:cNvPr>
          <p:cNvSpPr txBox="1"/>
          <p:nvPr/>
        </p:nvSpPr>
        <p:spPr>
          <a:xfrm>
            <a:off x="227921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899C313-8B04-432A-BF41-A5A2CE73791D}"/>
              </a:ext>
            </a:extLst>
          </p:cNvPr>
          <p:cNvSpPr txBox="1"/>
          <p:nvPr/>
        </p:nvSpPr>
        <p:spPr>
          <a:xfrm>
            <a:off x="227921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C73B3A7-93C7-40C6-B09D-104D1AE6C43D}"/>
              </a:ext>
            </a:extLst>
          </p:cNvPr>
          <p:cNvSpPr txBox="1"/>
          <p:nvPr/>
        </p:nvSpPr>
        <p:spPr>
          <a:xfrm>
            <a:off x="3138168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F910C4F-6186-47F6-B387-5832295F7DC3}"/>
              </a:ext>
            </a:extLst>
          </p:cNvPr>
          <p:cNvSpPr txBox="1"/>
          <p:nvPr/>
        </p:nvSpPr>
        <p:spPr>
          <a:xfrm>
            <a:off x="3138168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AB87B2B-2D24-49E8-8235-4F970E06D6C5}"/>
              </a:ext>
            </a:extLst>
          </p:cNvPr>
          <p:cNvSpPr txBox="1"/>
          <p:nvPr/>
        </p:nvSpPr>
        <p:spPr>
          <a:xfrm>
            <a:off x="400106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70C29D7-5C5C-4646-A1D9-9B491B1F7EEC}"/>
              </a:ext>
            </a:extLst>
          </p:cNvPr>
          <p:cNvSpPr txBox="1"/>
          <p:nvPr/>
        </p:nvSpPr>
        <p:spPr>
          <a:xfrm>
            <a:off x="400106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401B4AF-E7CF-46A9-A535-A29BBE981C75}"/>
              </a:ext>
            </a:extLst>
          </p:cNvPr>
          <p:cNvSpPr txBox="1"/>
          <p:nvPr/>
        </p:nvSpPr>
        <p:spPr>
          <a:xfrm>
            <a:off x="1429518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B0B8C71-0909-4FA8-A27A-3ABDF5B28A4B}"/>
              </a:ext>
            </a:extLst>
          </p:cNvPr>
          <p:cNvSpPr txBox="1"/>
          <p:nvPr/>
        </p:nvSpPr>
        <p:spPr>
          <a:xfrm>
            <a:off x="2291544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66AEA8D-9896-4F8C-A73A-F7C86239A82D}"/>
              </a:ext>
            </a:extLst>
          </p:cNvPr>
          <p:cNvSpPr txBox="1"/>
          <p:nvPr/>
        </p:nvSpPr>
        <p:spPr>
          <a:xfrm>
            <a:off x="3167906" y="472727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195058A-898D-4A1A-8383-D1C95CD2B8AE}"/>
              </a:ext>
            </a:extLst>
          </p:cNvPr>
          <p:cNvSpPr txBox="1"/>
          <p:nvPr/>
        </p:nvSpPr>
        <p:spPr>
          <a:xfrm>
            <a:off x="953766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6952E2A-00DA-4F35-A9DA-8F88FD384261}"/>
              </a:ext>
            </a:extLst>
          </p:cNvPr>
          <p:cNvSpPr txBox="1"/>
          <p:nvPr/>
        </p:nvSpPr>
        <p:spPr>
          <a:xfrm>
            <a:off x="953766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987BE58-3F46-4376-9006-80F23B7A359A}"/>
              </a:ext>
            </a:extLst>
          </p:cNvPr>
          <p:cNvSpPr txBox="1"/>
          <p:nvPr/>
        </p:nvSpPr>
        <p:spPr>
          <a:xfrm>
            <a:off x="1865763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F4FFF64-D82A-4D33-AB29-EDED9DED8C25}"/>
              </a:ext>
            </a:extLst>
          </p:cNvPr>
          <p:cNvSpPr txBox="1"/>
          <p:nvPr/>
        </p:nvSpPr>
        <p:spPr>
          <a:xfrm>
            <a:off x="1865763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C266EF6-D838-481D-8DBF-42E82BC406D4}"/>
              </a:ext>
            </a:extLst>
          </p:cNvPr>
          <p:cNvSpPr txBox="1"/>
          <p:nvPr/>
        </p:nvSpPr>
        <p:spPr>
          <a:xfrm>
            <a:off x="2777646" y="4966888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06D0662-91B0-4BCB-8ACC-2461DBDD0FB2}"/>
              </a:ext>
            </a:extLst>
          </p:cNvPr>
          <p:cNvSpPr txBox="1"/>
          <p:nvPr/>
        </p:nvSpPr>
        <p:spPr>
          <a:xfrm>
            <a:off x="2777646" y="532453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00C574B-BD38-4372-AF47-B21D92AB7967}"/>
              </a:ext>
            </a:extLst>
          </p:cNvPr>
          <p:cNvSpPr txBox="1"/>
          <p:nvPr/>
        </p:nvSpPr>
        <p:spPr>
          <a:xfrm>
            <a:off x="1507295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4077EF8-A4E6-4DDD-8B1E-0145D0FCA6E9}"/>
              </a:ext>
            </a:extLst>
          </p:cNvPr>
          <p:cNvSpPr txBox="1"/>
          <p:nvPr/>
        </p:nvSpPr>
        <p:spPr>
          <a:xfrm>
            <a:off x="2884042" y="717570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E9F54FB-C4C9-414E-932D-9673288BF4CB}"/>
              </a:ext>
            </a:extLst>
          </p:cNvPr>
          <p:cNvSpPr txBox="1"/>
          <p:nvPr/>
        </p:nvSpPr>
        <p:spPr>
          <a:xfrm>
            <a:off x="4100385" y="717740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AB17311-7006-4688-807D-83B7E348CE1E}"/>
              </a:ext>
            </a:extLst>
          </p:cNvPr>
          <p:cNvSpPr txBox="1"/>
          <p:nvPr/>
        </p:nvSpPr>
        <p:spPr>
          <a:xfrm>
            <a:off x="4974768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9E66F43-9162-41C5-8375-79B030668145}"/>
              </a:ext>
            </a:extLst>
          </p:cNvPr>
          <p:cNvSpPr txBox="1"/>
          <p:nvPr/>
        </p:nvSpPr>
        <p:spPr>
          <a:xfrm>
            <a:off x="5836791" y="717258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1242B99-3853-434B-8666-67405C8BA72C}"/>
              </a:ext>
            </a:extLst>
          </p:cNvPr>
          <p:cNvSpPr txBox="1"/>
          <p:nvPr/>
        </p:nvSpPr>
        <p:spPr>
          <a:xfrm>
            <a:off x="4100385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4D93F4D-D462-44D9-9712-D531D58C190C}"/>
              </a:ext>
            </a:extLst>
          </p:cNvPr>
          <p:cNvSpPr txBox="1"/>
          <p:nvPr/>
        </p:nvSpPr>
        <p:spPr>
          <a:xfrm>
            <a:off x="4973834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55BE34B-09BF-467A-8A16-536B030EFB93}"/>
              </a:ext>
            </a:extLst>
          </p:cNvPr>
          <p:cNvSpPr txBox="1"/>
          <p:nvPr/>
        </p:nvSpPr>
        <p:spPr>
          <a:xfrm>
            <a:off x="5836791" y="612099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74D1168-2171-45EB-A410-AA98B437608B}"/>
              </a:ext>
            </a:extLst>
          </p:cNvPr>
          <p:cNvSpPr txBox="1"/>
          <p:nvPr/>
        </p:nvSpPr>
        <p:spPr>
          <a:xfrm>
            <a:off x="4262109" y="457914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A21757A-F360-43F2-867A-DB5C79781CE8}"/>
              </a:ext>
            </a:extLst>
          </p:cNvPr>
          <p:cNvSpPr txBox="1"/>
          <p:nvPr/>
        </p:nvSpPr>
        <p:spPr>
          <a:xfrm>
            <a:off x="5117437" y="517425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CCE3523-8CAE-4E16-9DFF-F84405C20042}"/>
              </a:ext>
            </a:extLst>
          </p:cNvPr>
          <p:cNvSpPr txBox="1"/>
          <p:nvPr/>
        </p:nvSpPr>
        <p:spPr>
          <a:xfrm>
            <a:off x="5301587" y="488724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710DE1FB-BD59-411D-8EF4-79F19A0BFBC5}"/>
              </a:ext>
            </a:extLst>
          </p:cNvPr>
          <p:cNvSpPr txBox="1"/>
          <p:nvPr/>
        </p:nvSpPr>
        <p:spPr>
          <a:xfrm>
            <a:off x="5701637" y="467769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B6C4D32-C85B-429B-99A7-84F4B8536DAD}"/>
              </a:ext>
            </a:extLst>
          </p:cNvPr>
          <p:cNvSpPr txBox="1"/>
          <p:nvPr/>
        </p:nvSpPr>
        <p:spPr>
          <a:xfrm>
            <a:off x="6190587" y="479199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CEA935F-44AA-489F-B1D1-2785EE601E29}"/>
              </a:ext>
            </a:extLst>
          </p:cNvPr>
          <p:cNvSpPr txBox="1"/>
          <p:nvPr/>
        </p:nvSpPr>
        <p:spPr>
          <a:xfrm>
            <a:off x="6438237" y="506504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AFD9A0-2043-4180-A4B5-76E28647588D}"/>
              </a:ext>
            </a:extLst>
          </p:cNvPr>
          <p:cNvSpPr txBox="1"/>
          <p:nvPr/>
        </p:nvSpPr>
        <p:spPr>
          <a:xfrm>
            <a:off x="4434839" y="1384039"/>
            <a:ext cx="1600471" cy="319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</p:spTree>
    <p:extLst>
      <p:ext uri="{BB962C8B-B14F-4D97-AF65-F5344CB8AC3E}">
        <p14:creationId xmlns:p14="http://schemas.microsoft.com/office/powerpoint/2010/main" val="2814019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C76937F-5094-4882-B708-A40EA438C8B8}"/>
              </a:ext>
            </a:extLst>
          </p:cNvPr>
          <p:cNvSpPr/>
          <p:nvPr/>
        </p:nvSpPr>
        <p:spPr>
          <a:xfrm>
            <a:off x="4434840" y="623528"/>
            <a:ext cx="1600471" cy="1828800"/>
          </a:xfrm>
          <a:prstGeom prst="rect">
            <a:avLst/>
          </a:prstGeom>
          <a:solidFill>
            <a:srgbClr val="7C7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6DBBC6-B732-4486-8243-90DD4976297A}"/>
              </a:ext>
            </a:extLst>
          </p:cNvPr>
          <p:cNvSpPr/>
          <p:nvPr/>
        </p:nvSpPr>
        <p:spPr>
          <a:xfrm>
            <a:off x="819992" y="2452328"/>
            <a:ext cx="6134956" cy="5153744"/>
          </a:xfrm>
          <a:prstGeom prst="rect">
            <a:avLst/>
          </a:prstGeom>
          <a:solidFill>
            <a:srgbClr val="7C7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397833-9266-45CB-99EA-031B02C7B6E7}"/>
              </a:ext>
            </a:extLst>
          </p:cNvPr>
          <p:cNvSpPr txBox="1"/>
          <p:nvPr/>
        </p:nvSpPr>
        <p:spPr>
          <a:xfrm>
            <a:off x="4434840" y="1995128"/>
            <a:ext cx="2520108" cy="457200"/>
          </a:xfrm>
          <a:prstGeom prst="rect">
            <a:avLst/>
          </a:prstGeom>
          <a:solidFill>
            <a:srgbClr val="D7E1A5"/>
          </a:solidFill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sz="2400" dirty="0">
                <a:latin typeface="League Gothic" panose="00000500000000000000" pitchFamily="50" charset="0"/>
              </a:rPr>
              <a:t>DCS: Mi-8TV2 HIP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9E73DD8A-3594-46A1-B09A-17B9580D5842}"/>
              </a:ext>
            </a:extLst>
          </p:cNvPr>
          <p:cNvSpPr/>
          <p:nvPr/>
        </p:nvSpPr>
        <p:spPr>
          <a:xfrm>
            <a:off x="4821668" y="2466870"/>
            <a:ext cx="936512" cy="2167128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Index of /wp-content/uploads/2014/12">
            <a:extLst>
              <a:ext uri="{FF2B5EF4-FFF2-40B4-BE49-F238E27FC236}">
                <a16:creationId xmlns:a16="http://schemas.microsoft.com/office/drawing/2014/main" id="{62D68EDB-02F0-44C9-B2DF-42A092244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40935" y="3475408"/>
            <a:ext cx="1641470" cy="40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8CF7F8-14E0-4449-9199-3FFC2C086882}"/>
              </a:ext>
            </a:extLst>
          </p:cNvPr>
          <p:cNvSpPr txBox="1"/>
          <p:nvPr/>
        </p:nvSpPr>
        <p:spPr>
          <a:xfrm>
            <a:off x="4766227" y="4333769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F93877-47C1-4091-A81B-0B3B4A8811E1}"/>
              </a:ext>
            </a:extLst>
          </p:cNvPr>
          <p:cNvSpPr txBox="1"/>
          <p:nvPr/>
        </p:nvSpPr>
        <p:spPr>
          <a:xfrm>
            <a:off x="4766227" y="2455625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  <a:latin typeface="Bahnschrift" panose="020B0502040204020203" pitchFamily="34" charset="0"/>
              </a:rPr>
              <a:t>-----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8D7F41-5029-4BC2-8F89-9857CBA72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2" y="2452328"/>
            <a:ext cx="6134956" cy="5153744"/>
          </a:xfrm>
          <a:prstGeom prst="rect">
            <a:avLst/>
          </a:prstGeom>
        </p:spPr>
      </p:pic>
      <p:pic>
        <p:nvPicPr>
          <p:cNvPr id="18" name="Picture 17" descr="A picture containing cellphone, phone, sitting, table&#10;&#10;Description automatically generated">
            <a:extLst>
              <a:ext uri="{FF2B5EF4-FFF2-40B4-BE49-F238E27FC236}">
                <a16:creationId xmlns:a16="http://schemas.microsoft.com/office/drawing/2014/main" id="{0F5047BA-5975-4D10-85FA-7BD625EB5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840" y="607578"/>
            <a:ext cx="1600471" cy="6955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A2ADE8-79A8-451A-86A7-58D58448A3E3}"/>
              </a:ext>
            </a:extLst>
          </p:cNvPr>
          <p:cNvSpPr txBox="1"/>
          <p:nvPr/>
        </p:nvSpPr>
        <p:spPr>
          <a:xfrm>
            <a:off x="5116830" y="517398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61B7B6-1A8A-4C4E-87D1-B20016E632F6}"/>
              </a:ext>
            </a:extLst>
          </p:cNvPr>
          <p:cNvSpPr txBox="1"/>
          <p:nvPr/>
        </p:nvSpPr>
        <p:spPr>
          <a:xfrm>
            <a:off x="5300980" y="488697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E221D1-B063-44A7-B803-76E319CC50E2}"/>
              </a:ext>
            </a:extLst>
          </p:cNvPr>
          <p:cNvSpPr txBox="1"/>
          <p:nvPr/>
        </p:nvSpPr>
        <p:spPr>
          <a:xfrm>
            <a:off x="5701030" y="467742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81B04-9194-4E69-A616-5BEE115D5162}"/>
              </a:ext>
            </a:extLst>
          </p:cNvPr>
          <p:cNvSpPr txBox="1"/>
          <p:nvPr/>
        </p:nvSpPr>
        <p:spPr>
          <a:xfrm>
            <a:off x="6189980" y="479172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E17E2-C70E-4170-80CE-4A10D7FF0F99}"/>
              </a:ext>
            </a:extLst>
          </p:cNvPr>
          <p:cNvSpPr txBox="1"/>
          <p:nvPr/>
        </p:nvSpPr>
        <p:spPr>
          <a:xfrm>
            <a:off x="6437630" y="506477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BABF7-E985-420A-87B3-8C92A79BED96}"/>
              </a:ext>
            </a:extLst>
          </p:cNvPr>
          <p:cNvSpPr txBox="1"/>
          <p:nvPr/>
        </p:nvSpPr>
        <p:spPr>
          <a:xfrm>
            <a:off x="1388717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A7BE0E-BF53-482A-8BA2-ACA3574AC451}"/>
              </a:ext>
            </a:extLst>
          </p:cNvPr>
          <p:cNvSpPr txBox="1"/>
          <p:nvPr/>
        </p:nvSpPr>
        <p:spPr>
          <a:xfrm>
            <a:off x="1388717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4A8400-507A-4ED0-B19C-387E2231970F}"/>
              </a:ext>
            </a:extLst>
          </p:cNvPr>
          <p:cNvSpPr txBox="1"/>
          <p:nvPr/>
        </p:nvSpPr>
        <p:spPr>
          <a:xfrm>
            <a:off x="227921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025EA-094D-4CB8-86B4-8489B6AED4F1}"/>
              </a:ext>
            </a:extLst>
          </p:cNvPr>
          <p:cNvSpPr txBox="1"/>
          <p:nvPr/>
        </p:nvSpPr>
        <p:spPr>
          <a:xfrm>
            <a:off x="227921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CB5668-4F25-4EC5-9859-3FF8AD5A15B6}"/>
              </a:ext>
            </a:extLst>
          </p:cNvPr>
          <p:cNvSpPr txBox="1"/>
          <p:nvPr/>
        </p:nvSpPr>
        <p:spPr>
          <a:xfrm>
            <a:off x="3138168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EEB724-376D-43FC-840A-C7CB03CB759A}"/>
              </a:ext>
            </a:extLst>
          </p:cNvPr>
          <p:cNvSpPr txBox="1"/>
          <p:nvPr/>
        </p:nvSpPr>
        <p:spPr>
          <a:xfrm>
            <a:off x="3138168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C3ADB6-3441-47D8-8FC5-1215A453CDF6}"/>
              </a:ext>
            </a:extLst>
          </p:cNvPr>
          <p:cNvSpPr txBox="1"/>
          <p:nvPr/>
        </p:nvSpPr>
        <p:spPr>
          <a:xfrm>
            <a:off x="400106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E73250-699F-4495-AF92-51C3B4F45601}"/>
              </a:ext>
            </a:extLst>
          </p:cNvPr>
          <p:cNvSpPr txBox="1"/>
          <p:nvPr/>
        </p:nvSpPr>
        <p:spPr>
          <a:xfrm>
            <a:off x="400106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DE1C16-FF88-4494-B16B-4B8AC2106821}"/>
              </a:ext>
            </a:extLst>
          </p:cNvPr>
          <p:cNvSpPr txBox="1"/>
          <p:nvPr/>
        </p:nvSpPr>
        <p:spPr>
          <a:xfrm>
            <a:off x="1429518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3C7664-624D-4E66-8755-B779E98F5F9E}"/>
              </a:ext>
            </a:extLst>
          </p:cNvPr>
          <p:cNvSpPr txBox="1"/>
          <p:nvPr/>
        </p:nvSpPr>
        <p:spPr>
          <a:xfrm>
            <a:off x="2291544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45B65B-C09A-4775-A4C1-74A71DD8852A}"/>
              </a:ext>
            </a:extLst>
          </p:cNvPr>
          <p:cNvSpPr txBox="1"/>
          <p:nvPr/>
        </p:nvSpPr>
        <p:spPr>
          <a:xfrm>
            <a:off x="3167906" y="472727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706082-E00B-4AD3-9FA4-68C0133B05CA}"/>
              </a:ext>
            </a:extLst>
          </p:cNvPr>
          <p:cNvSpPr txBox="1"/>
          <p:nvPr/>
        </p:nvSpPr>
        <p:spPr>
          <a:xfrm>
            <a:off x="953766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A5B93A-5202-4064-B394-F1C0D388EDA0}"/>
              </a:ext>
            </a:extLst>
          </p:cNvPr>
          <p:cNvSpPr txBox="1"/>
          <p:nvPr/>
        </p:nvSpPr>
        <p:spPr>
          <a:xfrm>
            <a:off x="953766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74D848-AE31-44BB-B7CE-56B4944C9675}"/>
              </a:ext>
            </a:extLst>
          </p:cNvPr>
          <p:cNvSpPr txBox="1"/>
          <p:nvPr/>
        </p:nvSpPr>
        <p:spPr>
          <a:xfrm>
            <a:off x="1865763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E58B56-A9DC-41DE-AEAD-C662AC89CF8E}"/>
              </a:ext>
            </a:extLst>
          </p:cNvPr>
          <p:cNvSpPr txBox="1"/>
          <p:nvPr/>
        </p:nvSpPr>
        <p:spPr>
          <a:xfrm>
            <a:off x="1865763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478CC7-7196-4714-96C7-2675962A2153}"/>
              </a:ext>
            </a:extLst>
          </p:cNvPr>
          <p:cNvSpPr txBox="1"/>
          <p:nvPr/>
        </p:nvSpPr>
        <p:spPr>
          <a:xfrm>
            <a:off x="2777646" y="4966888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CD89E2-1B3F-4F96-84A8-681319756CEA}"/>
              </a:ext>
            </a:extLst>
          </p:cNvPr>
          <p:cNvSpPr txBox="1"/>
          <p:nvPr/>
        </p:nvSpPr>
        <p:spPr>
          <a:xfrm>
            <a:off x="2777646" y="532453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CDBBAA-66F8-43DA-BCA8-2880AA1131AF}"/>
              </a:ext>
            </a:extLst>
          </p:cNvPr>
          <p:cNvSpPr txBox="1"/>
          <p:nvPr/>
        </p:nvSpPr>
        <p:spPr>
          <a:xfrm>
            <a:off x="1507295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21346F-ED7E-4BEF-A694-EB4FDFA3BAF8}"/>
              </a:ext>
            </a:extLst>
          </p:cNvPr>
          <p:cNvSpPr txBox="1"/>
          <p:nvPr/>
        </p:nvSpPr>
        <p:spPr>
          <a:xfrm>
            <a:off x="2884042" y="717570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7EACD1-2F73-46D9-9548-CE0B683F3B8B}"/>
              </a:ext>
            </a:extLst>
          </p:cNvPr>
          <p:cNvSpPr txBox="1"/>
          <p:nvPr/>
        </p:nvSpPr>
        <p:spPr>
          <a:xfrm>
            <a:off x="4100385" y="717740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640BF1-DECC-40EC-BA72-0C54CB1B3FC7}"/>
              </a:ext>
            </a:extLst>
          </p:cNvPr>
          <p:cNvSpPr txBox="1"/>
          <p:nvPr/>
        </p:nvSpPr>
        <p:spPr>
          <a:xfrm>
            <a:off x="4974768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B23469-BB27-4702-9929-A5ABF772C901}"/>
              </a:ext>
            </a:extLst>
          </p:cNvPr>
          <p:cNvSpPr txBox="1"/>
          <p:nvPr/>
        </p:nvSpPr>
        <p:spPr>
          <a:xfrm>
            <a:off x="5836791" y="717258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810ADE-C3E5-45FE-BDE3-5CAFFD66ACBD}"/>
              </a:ext>
            </a:extLst>
          </p:cNvPr>
          <p:cNvSpPr txBox="1"/>
          <p:nvPr/>
        </p:nvSpPr>
        <p:spPr>
          <a:xfrm>
            <a:off x="4100385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2A86519-14F0-46D3-86D3-B1E19DC22731}"/>
              </a:ext>
            </a:extLst>
          </p:cNvPr>
          <p:cNvSpPr txBox="1"/>
          <p:nvPr/>
        </p:nvSpPr>
        <p:spPr>
          <a:xfrm>
            <a:off x="4973834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7FD0D9A-1338-4319-99EB-58BBCE496AF0}"/>
              </a:ext>
            </a:extLst>
          </p:cNvPr>
          <p:cNvSpPr txBox="1"/>
          <p:nvPr/>
        </p:nvSpPr>
        <p:spPr>
          <a:xfrm>
            <a:off x="5836791" y="612099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E0199C-A352-4299-A768-FEE0D4DBBD4A}"/>
              </a:ext>
            </a:extLst>
          </p:cNvPr>
          <p:cNvSpPr txBox="1"/>
          <p:nvPr/>
        </p:nvSpPr>
        <p:spPr>
          <a:xfrm>
            <a:off x="4262109" y="457914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B3AE3F6-88DF-4A1C-9DB8-A3951DBD6CA7}"/>
              </a:ext>
            </a:extLst>
          </p:cNvPr>
          <p:cNvSpPr txBox="1"/>
          <p:nvPr/>
        </p:nvSpPr>
        <p:spPr>
          <a:xfrm>
            <a:off x="5117437" y="517425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E62424C-17A5-49BE-A2FF-8181045217FE}"/>
              </a:ext>
            </a:extLst>
          </p:cNvPr>
          <p:cNvSpPr txBox="1"/>
          <p:nvPr/>
        </p:nvSpPr>
        <p:spPr>
          <a:xfrm>
            <a:off x="5301587" y="488724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248F472-8D38-49DB-9C82-4F2A55A2D207}"/>
              </a:ext>
            </a:extLst>
          </p:cNvPr>
          <p:cNvSpPr txBox="1"/>
          <p:nvPr/>
        </p:nvSpPr>
        <p:spPr>
          <a:xfrm>
            <a:off x="5701637" y="467769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68594F7-7965-48AA-9430-0F69435A760C}"/>
              </a:ext>
            </a:extLst>
          </p:cNvPr>
          <p:cNvSpPr txBox="1"/>
          <p:nvPr/>
        </p:nvSpPr>
        <p:spPr>
          <a:xfrm>
            <a:off x="6190587" y="479199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9EF51E9-6FED-47D3-BC64-413E6BF0D6BE}"/>
              </a:ext>
            </a:extLst>
          </p:cNvPr>
          <p:cNvSpPr txBox="1"/>
          <p:nvPr/>
        </p:nvSpPr>
        <p:spPr>
          <a:xfrm>
            <a:off x="6438237" y="506504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F4DF4F-38E9-450A-A8AB-BD02BF8FFD21}"/>
              </a:ext>
            </a:extLst>
          </p:cNvPr>
          <p:cNvSpPr txBox="1"/>
          <p:nvPr/>
        </p:nvSpPr>
        <p:spPr>
          <a:xfrm>
            <a:off x="4434839" y="1384039"/>
            <a:ext cx="1600471" cy="319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</p:spTree>
    <p:extLst>
      <p:ext uri="{BB962C8B-B14F-4D97-AF65-F5344CB8AC3E}">
        <p14:creationId xmlns:p14="http://schemas.microsoft.com/office/powerpoint/2010/main" val="2142775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C76937F-5094-4882-B708-A40EA438C8B8}"/>
              </a:ext>
            </a:extLst>
          </p:cNvPr>
          <p:cNvSpPr/>
          <p:nvPr/>
        </p:nvSpPr>
        <p:spPr>
          <a:xfrm>
            <a:off x="4434840" y="623528"/>
            <a:ext cx="160047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6DBBC6-B732-4486-8243-90DD4976297A}"/>
              </a:ext>
            </a:extLst>
          </p:cNvPr>
          <p:cNvSpPr/>
          <p:nvPr/>
        </p:nvSpPr>
        <p:spPr>
          <a:xfrm>
            <a:off x="819992" y="2452328"/>
            <a:ext cx="6134956" cy="5153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397833-9266-45CB-99EA-031B02C7B6E7}"/>
              </a:ext>
            </a:extLst>
          </p:cNvPr>
          <p:cNvSpPr txBox="1"/>
          <p:nvPr/>
        </p:nvSpPr>
        <p:spPr>
          <a:xfrm>
            <a:off x="4434840" y="1995128"/>
            <a:ext cx="2520108" cy="457200"/>
          </a:xfrm>
          <a:prstGeom prst="rect">
            <a:avLst/>
          </a:prstGeom>
          <a:solidFill>
            <a:srgbClr val="FFCB05"/>
          </a:solidFill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eague Gothic" panose="00000500000000000000" pitchFamily="50" charset="0"/>
              </a:rPr>
              <a:t>DCS: OH-58D KIOWA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9E73DD8A-3594-46A1-B09A-17B9580D5842}"/>
              </a:ext>
            </a:extLst>
          </p:cNvPr>
          <p:cNvSpPr/>
          <p:nvPr/>
        </p:nvSpPr>
        <p:spPr>
          <a:xfrm>
            <a:off x="4821668" y="2466870"/>
            <a:ext cx="936512" cy="2167128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Index of /wp-content/uploads/2014/12">
            <a:extLst>
              <a:ext uri="{FF2B5EF4-FFF2-40B4-BE49-F238E27FC236}">
                <a16:creationId xmlns:a16="http://schemas.microsoft.com/office/drawing/2014/main" id="{62D68EDB-02F0-44C9-B2DF-42A092244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40935" y="3475408"/>
            <a:ext cx="1641470" cy="40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8CF7F8-14E0-4449-9199-3FFC2C086882}"/>
              </a:ext>
            </a:extLst>
          </p:cNvPr>
          <p:cNvSpPr txBox="1"/>
          <p:nvPr/>
        </p:nvSpPr>
        <p:spPr>
          <a:xfrm>
            <a:off x="4766227" y="4333769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  <a:latin typeface="Bahnschrift" panose="020B0502040204020203" pitchFamily="34" charset="0"/>
              </a:rPr>
              <a:t>------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F93877-47C1-4091-A81B-0B3B4A8811E1}"/>
              </a:ext>
            </a:extLst>
          </p:cNvPr>
          <p:cNvSpPr txBox="1"/>
          <p:nvPr/>
        </p:nvSpPr>
        <p:spPr>
          <a:xfrm>
            <a:off x="4766227" y="2455625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  <a:latin typeface="Bahnschrift" panose="020B0502040204020203" pitchFamily="34" charset="0"/>
              </a:rPr>
              <a:t>-----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8D7F41-5029-4BC2-8F89-9857CBA72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2" y="2452328"/>
            <a:ext cx="6134956" cy="5153744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43C391CD-98FD-48C2-A095-BC8A65A9CF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273" y="636928"/>
            <a:ext cx="861604" cy="5908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A9C851-AF96-42F4-AF49-CC919AB0C15B}"/>
              </a:ext>
            </a:extLst>
          </p:cNvPr>
          <p:cNvSpPr txBox="1"/>
          <p:nvPr/>
        </p:nvSpPr>
        <p:spPr>
          <a:xfrm>
            <a:off x="5116830" y="517398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4F169-91D5-4049-9399-6D2C28629453}"/>
              </a:ext>
            </a:extLst>
          </p:cNvPr>
          <p:cNvSpPr txBox="1"/>
          <p:nvPr/>
        </p:nvSpPr>
        <p:spPr>
          <a:xfrm>
            <a:off x="5300980" y="488697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45CC7-AA0F-4074-95EE-EB5E50E364A7}"/>
              </a:ext>
            </a:extLst>
          </p:cNvPr>
          <p:cNvSpPr txBox="1"/>
          <p:nvPr/>
        </p:nvSpPr>
        <p:spPr>
          <a:xfrm>
            <a:off x="5701030" y="467742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2115F-EC9F-4315-9B10-DDC3852CD0F4}"/>
              </a:ext>
            </a:extLst>
          </p:cNvPr>
          <p:cNvSpPr txBox="1"/>
          <p:nvPr/>
        </p:nvSpPr>
        <p:spPr>
          <a:xfrm>
            <a:off x="6189980" y="479172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5CC0F1-4CEC-4F05-94CF-E21AD1B9E826}"/>
              </a:ext>
            </a:extLst>
          </p:cNvPr>
          <p:cNvSpPr txBox="1"/>
          <p:nvPr/>
        </p:nvSpPr>
        <p:spPr>
          <a:xfrm>
            <a:off x="6437630" y="506477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1AF181-2737-4FC1-9105-31CAE83EA73E}"/>
              </a:ext>
            </a:extLst>
          </p:cNvPr>
          <p:cNvSpPr txBox="1"/>
          <p:nvPr/>
        </p:nvSpPr>
        <p:spPr>
          <a:xfrm>
            <a:off x="1388717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EC758-0D30-4C4F-A256-32037CA45956}"/>
              </a:ext>
            </a:extLst>
          </p:cNvPr>
          <p:cNvSpPr txBox="1"/>
          <p:nvPr/>
        </p:nvSpPr>
        <p:spPr>
          <a:xfrm>
            <a:off x="1388717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2CE-3074-4911-A972-75BCB5C42D18}"/>
              </a:ext>
            </a:extLst>
          </p:cNvPr>
          <p:cNvSpPr txBox="1"/>
          <p:nvPr/>
        </p:nvSpPr>
        <p:spPr>
          <a:xfrm>
            <a:off x="227921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C19BCE-403F-47C3-AE3F-2F60F9A711A8}"/>
              </a:ext>
            </a:extLst>
          </p:cNvPr>
          <p:cNvSpPr txBox="1"/>
          <p:nvPr/>
        </p:nvSpPr>
        <p:spPr>
          <a:xfrm>
            <a:off x="227921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2045B2-29CA-4390-93E7-6C8D4444B7BE}"/>
              </a:ext>
            </a:extLst>
          </p:cNvPr>
          <p:cNvSpPr txBox="1"/>
          <p:nvPr/>
        </p:nvSpPr>
        <p:spPr>
          <a:xfrm>
            <a:off x="3138168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3218F9-C88B-4865-92CD-BB92096F7E68}"/>
              </a:ext>
            </a:extLst>
          </p:cNvPr>
          <p:cNvSpPr txBox="1"/>
          <p:nvPr/>
        </p:nvSpPr>
        <p:spPr>
          <a:xfrm>
            <a:off x="3138168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C7B776-D78D-4FC4-9252-84B4A446528D}"/>
              </a:ext>
            </a:extLst>
          </p:cNvPr>
          <p:cNvSpPr txBox="1"/>
          <p:nvPr/>
        </p:nvSpPr>
        <p:spPr>
          <a:xfrm>
            <a:off x="400106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868D3E-F4A3-45BF-AE1C-B36D09C01526}"/>
              </a:ext>
            </a:extLst>
          </p:cNvPr>
          <p:cNvSpPr txBox="1"/>
          <p:nvPr/>
        </p:nvSpPr>
        <p:spPr>
          <a:xfrm>
            <a:off x="400106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A61117-93A8-4A37-96E3-6650B65F0384}"/>
              </a:ext>
            </a:extLst>
          </p:cNvPr>
          <p:cNvSpPr txBox="1"/>
          <p:nvPr/>
        </p:nvSpPr>
        <p:spPr>
          <a:xfrm>
            <a:off x="1429518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FD262D-2522-4746-8EE7-E709D6248F91}"/>
              </a:ext>
            </a:extLst>
          </p:cNvPr>
          <p:cNvSpPr txBox="1"/>
          <p:nvPr/>
        </p:nvSpPr>
        <p:spPr>
          <a:xfrm>
            <a:off x="2291544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06F4EA-8E97-4DB9-96B0-DDA43EAA9174}"/>
              </a:ext>
            </a:extLst>
          </p:cNvPr>
          <p:cNvSpPr txBox="1"/>
          <p:nvPr/>
        </p:nvSpPr>
        <p:spPr>
          <a:xfrm>
            <a:off x="3167906" y="472727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AD41C9-44B2-4775-AC69-49F97BB053EB}"/>
              </a:ext>
            </a:extLst>
          </p:cNvPr>
          <p:cNvSpPr txBox="1"/>
          <p:nvPr/>
        </p:nvSpPr>
        <p:spPr>
          <a:xfrm>
            <a:off x="953766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120F38-76B1-4DE4-A315-19E84D742BA6}"/>
              </a:ext>
            </a:extLst>
          </p:cNvPr>
          <p:cNvSpPr txBox="1"/>
          <p:nvPr/>
        </p:nvSpPr>
        <p:spPr>
          <a:xfrm>
            <a:off x="953766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E78912-3504-4A09-8C04-94330B6E9E86}"/>
              </a:ext>
            </a:extLst>
          </p:cNvPr>
          <p:cNvSpPr txBox="1"/>
          <p:nvPr/>
        </p:nvSpPr>
        <p:spPr>
          <a:xfrm>
            <a:off x="1865763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3CD7E2-E3E1-45F1-9030-133303E7BA8E}"/>
              </a:ext>
            </a:extLst>
          </p:cNvPr>
          <p:cNvSpPr txBox="1"/>
          <p:nvPr/>
        </p:nvSpPr>
        <p:spPr>
          <a:xfrm>
            <a:off x="1865763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671E94-9064-4045-AB06-319FB847FFD0}"/>
              </a:ext>
            </a:extLst>
          </p:cNvPr>
          <p:cNvSpPr txBox="1"/>
          <p:nvPr/>
        </p:nvSpPr>
        <p:spPr>
          <a:xfrm>
            <a:off x="2777646" y="4966888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51B33F-9ADD-4F71-A0FC-0CE7A1D3D97C}"/>
              </a:ext>
            </a:extLst>
          </p:cNvPr>
          <p:cNvSpPr txBox="1"/>
          <p:nvPr/>
        </p:nvSpPr>
        <p:spPr>
          <a:xfrm>
            <a:off x="2777646" y="532453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41586C-7DBF-4F7B-AEEA-CEDB5F871C84}"/>
              </a:ext>
            </a:extLst>
          </p:cNvPr>
          <p:cNvSpPr txBox="1"/>
          <p:nvPr/>
        </p:nvSpPr>
        <p:spPr>
          <a:xfrm>
            <a:off x="1507295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195FCB-7FBF-4400-AD70-1C69026606F1}"/>
              </a:ext>
            </a:extLst>
          </p:cNvPr>
          <p:cNvSpPr txBox="1"/>
          <p:nvPr/>
        </p:nvSpPr>
        <p:spPr>
          <a:xfrm>
            <a:off x="2884042" y="717570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6C751AB-6C98-4BF9-B5D1-909981F5D521}"/>
              </a:ext>
            </a:extLst>
          </p:cNvPr>
          <p:cNvSpPr txBox="1"/>
          <p:nvPr/>
        </p:nvSpPr>
        <p:spPr>
          <a:xfrm>
            <a:off x="4100385" y="717740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648B5F-F119-4B30-B964-5EB6BA4FBCCC}"/>
              </a:ext>
            </a:extLst>
          </p:cNvPr>
          <p:cNvSpPr txBox="1"/>
          <p:nvPr/>
        </p:nvSpPr>
        <p:spPr>
          <a:xfrm>
            <a:off x="4974768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85267A-237A-444D-8F3E-43C511D79E60}"/>
              </a:ext>
            </a:extLst>
          </p:cNvPr>
          <p:cNvSpPr txBox="1"/>
          <p:nvPr/>
        </p:nvSpPr>
        <p:spPr>
          <a:xfrm>
            <a:off x="5836791" y="717258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9E14CB-320B-4F81-B2DD-5D7F6E50D1F1}"/>
              </a:ext>
            </a:extLst>
          </p:cNvPr>
          <p:cNvSpPr txBox="1"/>
          <p:nvPr/>
        </p:nvSpPr>
        <p:spPr>
          <a:xfrm>
            <a:off x="4100385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D027455-2D6C-4D18-9702-DE6914E4DE03}"/>
              </a:ext>
            </a:extLst>
          </p:cNvPr>
          <p:cNvSpPr txBox="1"/>
          <p:nvPr/>
        </p:nvSpPr>
        <p:spPr>
          <a:xfrm>
            <a:off x="4973834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3C723D-07DD-433C-9109-47AE93D84411}"/>
              </a:ext>
            </a:extLst>
          </p:cNvPr>
          <p:cNvSpPr txBox="1"/>
          <p:nvPr/>
        </p:nvSpPr>
        <p:spPr>
          <a:xfrm>
            <a:off x="5836791" y="612099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DE15F4-C6FB-455A-BE2F-6F843A402B1A}"/>
              </a:ext>
            </a:extLst>
          </p:cNvPr>
          <p:cNvSpPr txBox="1"/>
          <p:nvPr/>
        </p:nvSpPr>
        <p:spPr>
          <a:xfrm>
            <a:off x="4262109" y="457914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1354CB-7558-4A2C-906F-EA6019466F85}"/>
              </a:ext>
            </a:extLst>
          </p:cNvPr>
          <p:cNvSpPr txBox="1"/>
          <p:nvPr/>
        </p:nvSpPr>
        <p:spPr>
          <a:xfrm>
            <a:off x="5117437" y="517425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3CB365-658E-4C23-B4C9-29B69416496F}"/>
              </a:ext>
            </a:extLst>
          </p:cNvPr>
          <p:cNvSpPr txBox="1"/>
          <p:nvPr/>
        </p:nvSpPr>
        <p:spPr>
          <a:xfrm>
            <a:off x="5301587" y="488724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869362-A267-4F98-BCBB-49448071E6D8}"/>
              </a:ext>
            </a:extLst>
          </p:cNvPr>
          <p:cNvSpPr txBox="1"/>
          <p:nvPr/>
        </p:nvSpPr>
        <p:spPr>
          <a:xfrm>
            <a:off x="5701637" y="467769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04CA725-E2D9-4FFC-BE0F-FF59598E0166}"/>
              </a:ext>
            </a:extLst>
          </p:cNvPr>
          <p:cNvSpPr txBox="1"/>
          <p:nvPr/>
        </p:nvSpPr>
        <p:spPr>
          <a:xfrm>
            <a:off x="6190587" y="479199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AAA52B4-9447-4C43-9B15-11D42724625B}"/>
              </a:ext>
            </a:extLst>
          </p:cNvPr>
          <p:cNvSpPr txBox="1"/>
          <p:nvPr/>
        </p:nvSpPr>
        <p:spPr>
          <a:xfrm>
            <a:off x="6438237" y="506504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23CB0B-D569-45D8-BE97-50CCD56D4BB0}"/>
              </a:ext>
            </a:extLst>
          </p:cNvPr>
          <p:cNvSpPr txBox="1"/>
          <p:nvPr/>
        </p:nvSpPr>
        <p:spPr>
          <a:xfrm>
            <a:off x="4434839" y="1384039"/>
            <a:ext cx="1600471" cy="319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</p:spTree>
    <p:extLst>
      <p:ext uri="{BB962C8B-B14F-4D97-AF65-F5344CB8AC3E}">
        <p14:creationId xmlns:p14="http://schemas.microsoft.com/office/powerpoint/2010/main" val="2777740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C76937F-5094-4882-B708-A40EA438C8B8}"/>
              </a:ext>
            </a:extLst>
          </p:cNvPr>
          <p:cNvSpPr/>
          <p:nvPr/>
        </p:nvSpPr>
        <p:spPr>
          <a:xfrm>
            <a:off x="4434840" y="623528"/>
            <a:ext cx="1600471" cy="1828800"/>
          </a:xfrm>
          <a:prstGeom prst="rect">
            <a:avLst/>
          </a:prstGeom>
          <a:solidFill>
            <a:srgbClr val="9DA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6DBBC6-B732-4486-8243-90DD4976297A}"/>
              </a:ext>
            </a:extLst>
          </p:cNvPr>
          <p:cNvSpPr/>
          <p:nvPr/>
        </p:nvSpPr>
        <p:spPr>
          <a:xfrm>
            <a:off x="819992" y="2452328"/>
            <a:ext cx="6133686" cy="5153744"/>
          </a:xfrm>
          <a:prstGeom prst="rect">
            <a:avLst/>
          </a:prstGeom>
          <a:solidFill>
            <a:srgbClr val="9DA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397833-9266-45CB-99EA-031B02C7B6E7}"/>
              </a:ext>
            </a:extLst>
          </p:cNvPr>
          <p:cNvSpPr txBox="1"/>
          <p:nvPr/>
        </p:nvSpPr>
        <p:spPr>
          <a:xfrm>
            <a:off x="4434840" y="1995128"/>
            <a:ext cx="2520108" cy="457200"/>
          </a:xfrm>
          <a:prstGeom prst="rect">
            <a:avLst/>
          </a:prstGeom>
          <a:solidFill>
            <a:srgbClr val="58743A"/>
          </a:solidFill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eague Gothic" panose="00000500000000000000" pitchFamily="50" charset="0"/>
              </a:rPr>
              <a:t>DCS: SA342 GAZELLE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9E73DD8A-3594-46A1-B09A-17B9580D5842}"/>
              </a:ext>
            </a:extLst>
          </p:cNvPr>
          <p:cNvSpPr/>
          <p:nvPr/>
        </p:nvSpPr>
        <p:spPr>
          <a:xfrm>
            <a:off x="4821668" y="2466870"/>
            <a:ext cx="936512" cy="2167128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Index of /wp-content/uploads/2014/12">
            <a:extLst>
              <a:ext uri="{FF2B5EF4-FFF2-40B4-BE49-F238E27FC236}">
                <a16:creationId xmlns:a16="http://schemas.microsoft.com/office/drawing/2014/main" id="{62D68EDB-02F0-44C9-B2DF-42A092244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40935" y="3475408"/>
            <a:ext cx="1641470" cy="40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8CF7F8-14E0-4449-9199-3FFC2C086882}"/>
              </a:ext>
            </a:extLst>
          </p:cNvPr>
          <p:cNvSpPr txBox="1"/>
          <p:nvPr/>
        </p:nvSpPr>
        <p:spPr>
          <a:xfrm>
            <a:off x="4766227" y="4333769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 (3X)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F93877-47C1-4091-A81B-0B3B4A8811E1}"/>
              </a:ext>
            </a:extLst>
          </p:cNvPr>
          <p:cNvSpPr txBox="1"/>
          <p:nvPr/>
        </p:nvSpPr>
        <p:spPr>
          <a:xfrm>
            <a:off x="4766227" y="2455625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050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Ejection Seat</a:t>
            </a:r>
          </a:p>
          <a:p>
            <a:pPr algn="ctr"/>
            <a:r>
              <a:rPr lang="en-US" sz="1050" b="1" dirty="0">
                <a:solidFill>
                  <a:srgbClr val="FFFF00"/>
                </a:solidFill>
                <a:latin typeface="Bahnschrift" panose="020B0502040204020203" pitchFamily="34" charset="0"/>
              </a:rPr>
              <a:t>ARMED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8D7F41-5029-4BC2-8F89-9857CBA72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2" y="2452328"/>
            <a:ext cx="6134956" cy="5153744"/>
          </a:xfrm>
          <a:prstGeom prst="rect">
            <a:avLst/>
          </a:prstGeom>
        </p:spPr>
      </p:pic>
      <p:pic>
        <p:nvPicPr>
          <p:cNvPr id="18" name="Picture 17" descr="A picture containing sitting, large, light, tower&#10;&#10;Description automatically generated">
            <a:extLst>
              <a:ext uri="{FF2B5EF4-FFF2-40B4-BE49-F238E27FC236}">
                <a16:creationId xmlns:a16="http://schemas.microsoft.com/office/drawing/2014/main" id="{F1B02078-6748-426B-90FD-64E649D6581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849" y="647238"/>
            <a:ext cx="1116452" cy="4713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956BCE-CB5B-4EF0-851F-5E5476937BA7}"/>
              </a:ext>
            </a:extLst>
          </p:cNvPr>
          <p:cNvSpPr txBox="1"/>
          <p:nvPr/>
        </p:nvSpPr>
        <p:spPr>
          <a:xfrm>
            <a:off x="5116830" y="517398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6C3BE-8665-41DD-933D-4FF8037B9DC7}"/>
              </a:ext>
            </a:extLst>
          </p:cNvPr>
          <p:cNvSpPr txBox="1"/>
          <p:nvPr/>
        </p:nvSpPr>
        <p:spPr>
          <a:xfrm>
            <a:off x="5300980" y="488697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BA01F-E47E-44BE-ADD5-30E28BE009F6}"/>
              </a:ext>
            </a:extLst>
          </p:cNvPr>
          <p:cNvSpPr txBox="1"/>
          <p:nvPr/>
        </p:nvSpPr>
        <p:spPr>
          <a:xfrm>
            <a:off x="5701030" y="467742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95BDE-9340-4A37-808B-C398FB5582B0}"/>
              </a:ext>
            </a:extLst>
          </p:cNvPr>
          <p:cNvSpPr txBox="1"/>
          <p:nvPr/>
        </p:nvSpPr>
        <p:spPr>
          <a:xfrm>
            <a:off x="6189980" y="479172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E8C3F-D6BD-442A-A6EA-6992E243B890}"/>
              </a:ext>
            </a:extLst>
          </p:cNvPr>
          <p:cNvSpPr txBox="1"/>
          <p:nvPr/>
        </p:nvSpPr>
        <p:spPr>
          <a:xfrm>
            <a:off x="6437630" y="506477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9595D-DB9A-4341-A100-3676BC05FCA2}"/>
              </a:ext>
            </a:extLst>
          </p:cNvPr>
          <p:cNvSpPr txBox="1"/>
          <p:nvPr/>
        </p:nvSpPr>
        <p:spPr>
          <a:xfrm>
            <a:off x="1388717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03FA8-4866-4A6A-BC11-426E4724C7D0}"/>
              </a:ext>
            </a:extLst>
          </p:cNvPr>
          <p:cNvSpPr txBox="1"/>
          <p:nvPr/>
        </p:nvSpPr>
        <p:spPr>
          <a:xfrm>
            <a:off x="1388717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027AE-35F3-4E4D-BDC9-1F989A4FD07B}"/>
              </a:ext>
            </a:extLst>
          </p:cNvPr>
          <p:cNvSpPr txBox="1"/>
          <p:nvPr/>
        </p:nvSpPr>
        <p:spPr>
          <a:xfrm>
            <a:off x="227921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BB53D7-2FED-419C-B509-A645B2A0273A}"/>
              </a:ext>
            </a:extLst>
          </p:cNvPr>
          <p:cNvSpPr txBox="1"/>
          <p:nvPr/>
        </p:nvSpPr>
        <p:spPr>
          <a:xfrm>
            <a:off x="227921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C0AF9-D48C-4C93-9AA7-091FC79811D3}"/>
              </a:ext>
            </a:extLst>
          </p:cNvPr>
          <p:cNvSpPr txBox="1"/>
          <p:nvPr/>
        </p:nvSpPr>
        <p:spPr>
          <a:xfrm>
            <a:off x="3138168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084CFC-D2B3-475E-AF1B-2240B8CF71E7}"/>
              </a:ext>
            </a:extLst>
          </p:cNvPr>
          <p:cNvSpPr txBox="1"/>
          <p:nvPr/>
        </p:nvSpPr>
        <p:spPr>
          <a:xfrm>
            <a:off x="3138168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B44C50-9C25-413F-9BF3-02DD393134CE}"/>
              </a:ext>
            </a:extLst>
          </p:cNvPr>
          <p:cNvSpPr txBox="1"/>
          <p:nvPr/>
        </p:nvSpPr>
        <p:spPr>
          <a:xfrm>
            <a:off x="400106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21BE30-746D-42FB-B872-771053237F22}"/>
              </a:ext>
            </a:extLst>
          </p:cNvPr>
          <p:cNvSpPr txBox="1"/>
          <p:nvPr/>
        </p:nvSpPr>
        <p:spPr>
          <a:xfrm>
            <a:off x="400106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C82F05-101D-4ABF-8FE7-5B17F6544EAA}"/>
              </a:ext>
            </a:extLst>
          </p:cNvPr>
          <p:cNvSpPr txBox="1"/>
          <p:nvPr/>
        </p:nvSpPr>
        <p:spPr>
          <a:xfrm>
            <a:off x="1429518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D05FE8-6C4C-48E6-806F-EC2709F8AE37}"/>
              </a:ext>
            </a:extLst>
          </p:cNvPr>
          <p:cNvSpPr txBox="1"/>
          <p:nvPr/>
        </p:nvSpPr>
        <p:spPr>
          <a:xfrm>
            <a:off x="2291544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D63429-AB9A-4DB9-8925-1AAE66F3A4F3}"/>
              </a:ext>
            </a:extLst>
          </p:cNvPr>
          <p:cNvSpPr txBox="1"/>
          <p:nvPr/>
        </p:nvSpPr>
        <p:spPr>
          <a:xfrm>
            <a:off x="3167906" y="472727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9B1861-7754-4300-B9B4-18AF3E37FF93}"/>
              </a:ext>
            </a:extLst>
          </p:cNvPr>
          <p:cNvSpPr txBox="1"/>
          <p:nvPr/>
        </p:nvSpPr>
        <p:spPr>
          <a:xfrm>
            <a:off x="953766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74C737-6725-418D-B4D3-EC2B54830D33}"/>
              </a:ext>
            </a:extLst>
          </p:cNvPr>
          <p:cNvSpPr txBox="1"/>
          <p:nvPr/>
        </p:nvSpPr>
        <p:spPr>
          <a:xfrm>
            <a:off x="953766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59DB89-FFCC-44BD-A042-27CE9244B3F1}"/>
              </a:ext>
            </a:extLst>
          </p:cNvPr>
          <p:cNvSpPr txBox="1"/>
          <p:nvPr/>
        </p:nvSpPr>
        <p:spPr>
          <a:xfrm>
            <a:off x="1865763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8A968F-18E0-479D-B0A7-28B34499AE00}"/>
              </a:ext>
            </a:extLst>
          </p:cNvPr>
          <p:cNvSpPr txBox="1"/>
          <p:nvPr/>
        </p:nvSpPr>
        <p:spPr>
          <a:xfrm>
            <a:off x="1865763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ED06B2-D4A5-44D0-9D38-E641B63363CF}"/>
              </a:ext>
            </a:extLst>
          </p:cNvPr>
          <p:cNvSpPr txBox="1"/>
          <p:nvPr/>
        </p:nvSpPr>
        <p:spPr>
          <a:xfrm>
            <a:off x="2777646" y="4966888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A1FD7B-A530-44EF-BBDA-70BC9BD84FE4}"/>
              </a:ext>
            </a:extLst>
          </p:cNvPr>
          <p:cNvSpPr txBox="1"/>
          <p:nvPr/>
        </p:nvSpPr>
        <p:spPr>
          <a:xfrm>
            <a:off x="2777646" y="532453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FDE042-BAAB-46D5-840B-3A3D104A94A7}"/>
              </a:ext>
            </a:extLst>
          </p:cNvPr>
          <p:cNvSpPr txBox="1"/>
          <p:nvPr/>
        </p:nvSpPr>
        <p:spPr>
          <a:xfrm>
            <a:off x="1507295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180A02-26A7-47AA-8C01-8A744DD1652A}"/>
              </a:ext>
            </a:extLst>
          </p:cNvPr>
          <p:cNvSpPr txBox="1"/>
          <p:nvPr/>
        </p:nvSpPr>
        <p:spPr>
          <a:xfrm>
            <a:off x="2884042" y="717570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B12F3EF-4D73-463E-8AA0-367A8B8F21DD}"/>
              </a:ext>
            </a:extLst>
          </p:cNvPr>
          <p:cNvSpPr txBox="1"/>
          <p:nvPr/>
        </p:nvSpPr>
        <p:spPr>
          <a:xfrm>
            <a:off x="4100385" y="717740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37DE705-9AE2-4E53-8659-D0BC9A72A0FA}"/>
              </a:ext>
            </a:extLst>
          </p:cNvPr>
          <p:cNvSpPr txBox="1"/>
          <p:nvPr/>
        </p:nvSpPr>
        <p:spPr>
          <a:xfrm>
            <a:off x="4974768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5577F3-B023-4508-9559-961CAF5A1313}"/>
              </a:ext>
            </a:extLst>
          </p:cNvPr>
          <p:cNvSpPr txBox="1"/>
          <p:nvPr/>
        </p:nvSpPr>
        <p:spPr>
          <a:xfrm>
            <a:off x="5836791" y="717258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0CCF091-1B30-4A59-844B-A12A21C53D01}"/>
              </a:ext>
            </a:extLst>
          </p:cNvPr>
          <p:cNvSpPr txBox="1"/>
          <p:nvPr/>
        </p:nvSpPr>
        <p:spPr>
          <a:xfrm>
            <a:off x="4100385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918F5C6-688D-45CD-B6C1-6BCFDC7A469D}"/>
              </a:ext>
            </a:extLst>
          </p:cNvPr>
          <p:cNvSpPr txBox="1"/>
          <p:nvPr/>
        </p:nvSpPr>
        <p:spPr>
          <a:xfrm>
            <a:off x="4973834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AE195A0-54BE-4AC3-AB46-E12D691FB7A4}"/>
              </a:ext>
            </a:extLst>
          </p:cNvPr>
          <p:cNvSpPr txBox="1"/>
          <p:nvPr/>
        </p:nvSpPr>
        <p:spPr>
          <a:xfrm>
            <a:off x="5836791" y="612099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DB03ED-1A84-4DE7-8ED0-6D4DF7B91785}"/>
              </a:ext>
            </a:extLst>
          </p:cNvPr>
          <p:cNvSpPr txBox="1"/>
          <p:nvPr/>
        </p:nvSpPr>
        <p:spPr>
          <a:xfrm>
            <a:off x="4262109" y="457914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F942C67-3DAD-4407-9F8B-39D650548521}"/>
              </a:ext>
            </a:extLst>
          </p:cNvPr>
          <p:cNvSpPr txBox="1"/>
          <p:nvPr/>
        </p:nvSpPr>
        <p:spPr>
          <a:xfrm>
            <a:off x="5117437" y="517425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88324A-7488-4176-889A-E521EB97F7C9}"/>
              </a:ext>
            </a:extLst>
          </p:cNvPr>
          <p:cNvSpPr txBox="1"/>
          <p:nvPr/>
        </p:nvSpPr>
        <p:spPr>
          <a:xfrm>
            <a:off x="5301587" y="488724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F6580CC-DDCB-4C88-8483-8284D55C367B}"/>
              </a:ext>
            </a:extLst>
          </p:cNvPr>
          <p:cNvSpPr txBox="1"/>
          <p:nvPr/>
        </p:nvSpPr>
        <p:spPr>
          <a:xfrm>
            <a:off x="5701637" y="467769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49135B2-32D9-4510-BD7C-3DE307F1BF4E}"/>
              </a:ext>
            </a:extLst>
          </p:cNvPr>
          <p:cNvSpPr txBox="1"/>
          <p:nvPr/>
        </p:nvSpPr>
        <p:spPr>
          <a:xfrm>
            <a:off x="6190587" y="479199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00086F-D946-4CD7-B447-9DF152B7D0A9}"/>
              </a:ext>
            </a:extLst>
          </p:cNvPr>
          <p:cNvSpPr txBox="1"/>
          <p:nvPr/>
        </p:nvSpPr>
        <p:spPr>
          <a:xfrm>
            <a:off x="6438237" y="506504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151651-CAD2-4EBC-B41C-AFD812B4A73D}"/>
              </a:ext>
            </a:extLst>
          </p:cNvPr>
          <p:cNvSpPr txBox="1"/>
          <p:nvPr/>
        </p:nvSpPr>
        <p:spPr>
          <a:xfrm>
            <a:off x="4434839" y="1384039"/>
            <a:ext cx="1600471" cy="319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</p:spTree>
    <p:extLst>
      <p:ext uri="{BB962C8B-B14F-4D97-AF65-F5344CB8AC3E}">
        <p14:creationId xmlns:p14="http://schemas.microsoft.com/office/powerpoint/2010/main" val="3623360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C76937F-5094-4882-B708-A40EA438C8B8}"/>
              </a:ext>
            </a:extLst>
          </p:cNvPr>
          <p:cNvSpPr/>
          <p:nvPr/>
        </p:nvSpPr>
        <p:spPr>
          <a:xfrm>
            <a:off x="4434840" y="623528"/>
            <a:ext cx="1600471" cy="1828800"/>
          </a:xfrm>
          <a:prstGeom prst="rect">
            <a:avLst/>
          </a:prstGeom>
          <a:solidFill>
            <a:srgbClr val="2D4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6DBBC6-B732-4486-8243-90DD4976297A}"/>
              </a:ext>
            </a:extLst>
          </p:cNvPr>
          <p:cNvSpPr/>
          <p:nvPr/>
        </p:nvSpPr>
        <p:spPr>
          <a:xfrm>
            <a:off x="819992" y="2452328"/>
            <a:ext cx="6134956" cy="5153744"/>
          </a:xfrm>
          <a:prstGeom prst="rect">
            <a:avLst/>
          </a:prstGeom>
          <a:solidFill>
            <a:srgbClr val="2D4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397833-9266-45CB-99EA-031B02C7B6E7}"/>
              </a:ext>
            </a:extLst>
          </p:cNvPr>
          <p:cNvSpPr txBox="1"/>
          <p:nvPr/>
        </p:nvSpPr>
        <p:spPr>
          <a:xfrm>
            <a:off x="4434840" y="1995128"/>
            <a:ext cx="2520108" cy="457200"/>
          </a:xfrm>
          <a:prstGeom prst="rect">
            <a:avLst/>
          </a:prstGeom>
          <a:solidFill>
            <a:srgbClr val="7BBDD3"/>
          </a:solidFill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eague Gothic" panose="00000500000000000000" pitchFamily="50" charset="0"/>
              </a:rPr>
              <a:t>DCS: SU-33 FLANKER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9E73DD8A-3594-46A1-B09A-17B9580D5842}"/>
              </a:ext>
            </a:extLst>
          </p:cNvPr>
          <p:cNvSpPr/>
          <p:nvPr/>
        </p:nvSpPr>
        <p:spPr>
          <a:xfrm>
            <a:off x="4821668" y="2466870"/>
            <a:ext cx="936512" cy="2167128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Index of /wp-content/uploads/2014/12">
            <a:extLst>
              <a:ext uri="{FF2B5EF4-FFF2-40B4-BE49-F238E27FC236}">
                <a16:creationId xmlns:a16="http://schemas.microsoft.com/office/drawing/2014/main" id="{62D68EDB-02F0-44C9-B2DF-42A092244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40935" y="3475408"/>
            <a:ext cx="1641470" cy="40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8CF7F8-14E0-4449-9199-3FFC2C086882}"/>
              </a:ext>
            </a:extLst>
          </p:cNvPr>
          <p:cNvSpPr txBox="1"/>
          <p:nvPr/>
        </p:nvSpPr>
        <p:spPr>
          <a:xfrm>
            <a:off x="4766227" y="4333769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 (3X)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F93877-47C1-4091-A81B-0B3B4A8811E1}"/>
              </a:ext>
            </a:extLst>
          </p:cNvPr>
          <p:cNvSpPr txBox="1"/>
          <p:nvPr/>
        </p:nvSpPr>
        <p:spPr>
          <a:xfrm>
            <a:off x="4766227" y="2455625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050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Ejection Seat</a:t>
            </a:r>
          </a:p>
          <a:p>
            <a:pPr algn="ctr"/>
            <a:r>
              <a:rPr lang="en-US" sz="1050" b="1" dirty="0">
                <a:solidFill>
                  <a:srgbClr val="FFFF00"/>
                </a:solidFill>
                <a:latin typeface="Bahnschrift" panose="020B0502040204020203" pitchFamily="34" charset="0"/>
              </a:rPr>
              <a:t>ARMED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8D7F41-5029-4BC2-8F89-9857CBA72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2" y="2452328"/>
            <a:ext cx="6134956" cy="5153744"/>
          </a:xfrm>
          <a:prstGeom prst="rect">
            <a:avLst/>
          </a:prstGeom>
        </p:spPr>
      </p:pic>
      <p:pic>
        <p:nvPicPr>
          <p:cNvPr id="18" name="Picture 17" descr="A picture containing sitting, bird, water, person&#10;&#10;Description automatically generated">
            <a:extLst>
              <a:ext uri="{FF2B5EF4-FFF2-40B4-BE49-F238E27FC236}">
                <a16:creationId xmlns:a16="http://schemas.microsoft.com/office/drawing/2014/main" id="{278FB54F-7FD8-4BC9-A5E9-6F6D7B56D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206" y="1080919"/>
            <a:ext cx="759718" cy="5203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B923FE-5036-4288-87DD-70C8F5277766}"/>
              </a:ext>
            </a:extLst>
          </p:cNvPr>
          <p:cNvSpPr txBox="1"/>
          <p:nvPr/>
        </p:nvSpPr>
        <p:spPr>
          <a:xfrm>
            <a:off x="5116830" y="517398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67791F-A35E-4337-837E-63EEF55CEDA9}"/>
              </a:ext>
            </a:extLst>
          </p:cNvPr>
          <p:cNvSpPr txBox="1"/>
          <p:nvPr/>
        </p:nvSpPr>
        <p:spPr>
          <a:xfrm>
            <a:off x="5300980" y="488697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8FEA8F-F2C6-4B79-BA65-1F20A3EFFC91}"/>
              </a:ext>
            </a:extLst>
          </p:cNvPr>
          <p:cNvSpPr txBox="1"/>
          <p:nvPr/>
        </p:nvSpPr>
        <p:spPr>
          <a:xfrm>
            <a:off x="5701030" y="467742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413B9-0F8B-4872-8094-BE7381672C67}"/>
              </a:ext>
            </a:extLst>
          </p:cNvPr>
          <p:cNvSpPr txBox="1"/>
          <p:nvPr/>
        </p:nvSpPr>
        <p:spPr>
          <a:xfrm>
            <a:off x="6189980" y="479172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2238A9-B1FC-452A-AD3F-E7A573E2B0DC}"/>
              </a:ext>
            </a:extLst>
          </p:cNvPr>
          <p:cNvSpPr txBox="1"/>
          <p:nvPr/>
        </p:nvSpPr>
        <p:spPr>
          <a:xfrm>
            <a:off x="6437630" y="506477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6F9EC8-6D44-42F4-BFBC-C439497629E8}"/>
              </a:ext>
            </a:extLst>
          </p:cNvPr>
          <p:cNvSpPr txBox="1"/>
          <p:nvPr/>
        </p:nvSpPr>
        <p:spPr>
          <a:xfrm>
            <a:off x="1388717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BC048-28C2-446D-9B1D-7A28192CB3F0}"/>
              </a:ext>
            </a:extLst>
          </p:cNvPr>
          <p:cNvSpPr txBox="1"/>
          <p:nvPr/>
        </p:nvSpPr>
        <p:spPr>
          <a:xfrm>
            <a:off x="1388717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BC7CD-37CB-4349-B428-6EF0B2281C4D}"/>
              </a:ext>
            </a:extLst>
          </p:cNvPr>
          <p:cNvSpPr txBox="1"/>
          <p:nvPr/>
        </p:nvSpPr>
        <p:spPr>
          <a:xfrm>
            <a:off x="227921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BAE1CC-7D55-4DFF-9BA9-67D9DE7B1D2B}"/>
              </a:ext>
            </a:extLst>
          </p:cNvPr>
          <p:cNvSpPr txBox="1"/>
          <p:nvPr/>
        </p:nvSpPr>
        <p:spPr>
          <a:xfrm>
            <a:off x="227921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A5F89-5E89-4D33-B508-ADA3C6C3ACE6}"/>
              </a:ext>
            </a:extLst>
          </p:cNvPr>
          <p:cNvSpPr txBox="1"/>
          <p:nvPr/>
        </p:nvSpPr>
        <p:spPr>
          <a:xfrm>
            <a:off x="3138168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82BCE4-3A36-46FF-8D1C-C33B9E3CAAAF}"/>
              </a:ext>
            </a:extLst>
          </p:cNvPr>
          <p:cNvSpPr txBox="1"/>
          <p:nvPr/>
        </p:nvSpPr>
        <p:spPr>
          <a:xfrm>
            <a:off x="3138168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707C11-3077-4F3F-A423-0D6DAD8E3CF4}"/>
              </a:ext>
            </a:extLst>
          </p:cNvPr>
          <p:cNvSpPr txBox="1"/>
          <p:nvPr/>
        </p:nvSpPr>
        <p:spPr>
          <a:xfrm>
            <a:off x="400106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9290AA-CDE2-49A5-AE27-E587A3217F2A}"/>
              </a:ext>
            </a:extLst>
          </p:cNvPr>
          <p:cNvSpPr txBox="1"/>
          <p:nvPr/>
        </p:nvSpPr>
        <p:spPr>
          <a:xfrm>
            <a:off x="400106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2F12FF-9B44-43A2-8330-5DA52BB577DE}"/>
              </a:ext>
            </a:extLst>
          </p:cNvPr>
          <p:cNvSpPr txBox="1"/>
          <p:nvPr/>
        </p:nvSpPr>
        <p:spPr>
          <a:xfrm>
            <a:off x="1429518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979CC1-06D6-4E44-BA39-3D5490032512}"/>
              </a:ext>
            </a:extLst>
          </p:cNvPr>
          <p:cNvSpPr txBox="1"/>
          <p:nvPr/>
        </p:nvSpPr>
        <p:spPr>
          <a:xfrm>
            <a:off x="2291544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2B2AC-774E-4044-82F0-0893FCA84ADA}"/>
              </a:ext>
            </a:extLst>
          </p:cNvPr>
          <p:cNvSpPr txBox="1"/>
          <p:nvPr/>
        </p:nvSpPr>
        <p:spPr>
          <a:xfrm>
            <a:off x="3167906" y="472727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C98480-C7D9-47D7-80C9-4ECD09727447}"/>
              </a:ext>
            </a:extLst>
          </p:cNvPr>
          <p:cNvSpPr txBox="1"/>
          <p:nvPr/>
        </p:nvSpPr>
        <p:spPr>
          <a:xfrm>
            <a:off x="953766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906F16-6A1C-472A-9435-792EDA533A2B}"/>
              </a:ext>
            </a:extLst>
          </p:cNvPr>
          <p:cNvSpPr txBox="1"/>
          <p:nvPr/>
        </p:nvSpPr>
        <p:spPr>
          <a:xfrm>
            <a:off x="953766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855455-A02C-4886-94CB-02E2D48339B8}"/>
              </a:ext>
            </a:extLst>
          </p:cNvPr>
          <p:cNvSpPr txBox="1"/>
          <p:nvPr/>
        </p:nvSpPr>
        <p:spPr>
          <a:xfrm>
            <a:off x="1865763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56705D-ABBB-46B0-9E94-DD1BF3DFD21C}"/>
              </a:ext>
            </a:extLst>
          </p:cNvPr>
          <p:cNvSpPr txBox="1"/>
          <p:nvPr/>
        </p:nvSpPr>
        <p:spPr>
          <a:xfrm>
            <a:off x="1865763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41522B-DAB1-4721-B109-6F18F85EF68A}"/>
              </a:ext>
            </a:extLst>
          </p:cNvPr>
          <p:cNvSpPr txBox="1"/>
          <p:nvPr/>
        </p:nvSpPr>
        <p:spPr>
          <a:xfrm>
            <a:off x="2777646" y="4966888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0F0EAB-49B2-4A5B-B1B3-EEC19CD19F86}"/>
              </a:ext>
            </a:extLst>
          </p:cNvPr>
          <p:cNvSpPr txBox="1"/>
          <p:nvPr/>
        </p:nvSpPr>
        <p:spPr>
          <a:xfrm>
            <a:off x="2777646" y="532453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697EF0A-D9C9-4437-AA6C-67B8CEB23126}"/>
              </a:ext>
            </a:extLst>
          </p:cNvPr>
          <p:cNvSpPr txBox="1"/>
          <p:nvPr/>
        </p:nvSpPr>
        <p:spPr>
          <a:xfrm>
            <a:off x="1507295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2351CA-FB15-4603-B111-5CF3575945F5}"/>
              </a:ext>
            </a:extLst>
          </p:cNvPr>
          <p:cNvSpPr txBox="1"/>
          <p:nvPr/>
        </p:nvSpPr>
        <p:spPr>
          <a:xfrm>
            <a:off x="2884042" y="717570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F93D1E-F7AF-4F87-ABAF-B60FB7DC414B}"/>
              </a:ext>
            </a:extLst>
          </p:cNvPr>
          <p:cNvSpPr txBox="1"/>
          <p:nvPr/>
        </p:nvSpPr>
        <p:spPr>
          <a:xfrm>
            <a:off x="4100385" y="717740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6CD4F8-E61B-42C6-BFFD-6F9816E24C70}"/>
              </a:ext>
            </a:extLst>
          </p:cNvPr>
          <p:cNvSpPr txBox="1"/>
          <p:nvPr/>
        </p:nvSpPr>
        <p:spPr>
          <a:xfrm>
            <a:off x="4974768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79275B6-644A-479D-BACE-F504E8CB1B9C}"/>
              </a:ext>
            </a:extLst>
          </p:cNvPr>
          <p:cNvSpPr txBox="1"/>
          <p:nvPr/>
        </p:nvSpPr>
        <p:spPr>
          <a:xfrm>
            <a:off x="5836791" y="717258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87A3A2-017F-4397-9141-9A3270290C5D}"/>
              </a:ext>
            </a:extLst>
          </p:cNvPr>
          <p:cNvSpPr txBox="1"/>
          <p:nvPr/>
        </p:nvSpPr>
        <p:spPr>
          <a:xfrm>
            <a:off x="4100385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DE52DF-921C-434F-A406-6EB75BC43236}"/>
              </a:ext>
            </a:extLst>
          </p:cNvPr>
          <p:cNvSpPr txBox="1"/>
          <p:nvPr/>
        </p:nvSpPr>
        <p:spPr>
          <a:xfrm>
            <a:off x="4973834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A0A23F-1111-44B6-A3C0-A308DAA3C81D}"/>
              </a:ext>
            </a:extLst>
          </p:cNvPr>
          <p:cNvSpPr txBox="1"/>
          <p:nvPr/>
        </p:nvSpPr>
        <p:spPr>
          <a:xfrm>
            <a:off x="5836791" y="612099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F982C6-8338-4E1D-A832-7A7E588878EC}"/>
              </a:ext>
            </a:extLst>
          </p:cNvPr>
          <p:cNvSpPr txBox="1"/>
          <p:nvPr/>
        </p:nvSpPr>
        <p:spPr>
          <a:xfrm>
            <a:off x="4262109" y="457914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F6EAD6-F100-4B86-826F-7ED2DBE311B1}"/>
              </a:ext>
            </a:extLst>
          </p:cNvPr>
          <p:cNvSpPr txBox="1"/>
          <p:nvPr/>
        </p:nvSpPr>
        <p:spPr>
          <a:xfrm>
            <a:off x="5117437" y="517425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B8BEAAC-49B3-4764-8F6D-228561108A9C}"/>
              </a:ext>
            </a:extLst>
          </p:cNvPr>
          <p:cNvSpPr txBox="1"/>
          <p:nvPr/>
        </p:nvSpPr>
        <p:spPr>
          <a:xfrm>
            <a:off x="5301587" y="488724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273657-72F7-4134-A6F3-2C47ABF25564}"/>
              </a:ext>
            </a:extLst>
          </p:cNvPr>
          <p:cNvSpPr txBox="1"/>
          <p:nvPr/>
        </p:nvSpPr>
        <p:spPr>
          <a:xfrm>
            <a:off x="5701637" y="467769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29B17B-66F3-4970-9FCB-2A973BDD7EF0}"/>
              </a:ext>
            </a:extLst>
          </p:cNvPr>
          <p:cNvSpPr txBox="1"/>
          <p:nvPr/>
        </p:nvSpPr>
        <p:spPr>
          <a:xfrm>
            <a:off x="6190587" y="479199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8A7F1B2-59C5-427C-BC17-28359DE2AF63}"/>
              </a:ext>
            </a:extLst>
          </p:cNvPr>
          <p:cNvSpPr txBox="1"/>
          <p:nvPr/>
        </p:nvSpPr>
        <p:spPr>
          <a:xfrm>
            <a:off x="6438237" y="506504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93F353-7315-4F05-9DB6-AB0632A67BD2}"/>
              </a:ext>
            </a:extLst>
          </p:cNvPr>
          <p:cNvSpPr txBox="1"/>
          <p:nvPr/>
        </p:nvSpPr>
        <p:spPr>
          <a:xfrm>
            <a:off x="5200019" y="1173470"/>
            <a:ext cx="824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</p:spTree>
    <p:extLst>
      <p:ext uri="{BB962C8B-B14F-4D97-AF65-F5344CB8AC3E}">
        <p14:creationId xmlns:p14="http://schemas.microsoft.com/office/powerpoint/2010/main" val="3113035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C76937F-5094-4882-B708-A40EA438C8B8}"/>
              </a:ext>
            </a:extLst>
          </p:cNvPr>
          <p:cNvSpPr/>
          <p:nvPr/>
        </p:nvSpPr>
        <p:spPr>
          <a:xfrm>
            <a:off x="4434840" y="623528"/>
            <a:ext cx="1600471" cy="1828800"/>
          </a:xfrm>
          <a:prstGeom prst="rect">
            <a:avLst/>
          </a:prstGeom>
          <a:solidFill>
            <a:srgbClr val="4B6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6DBBC6-B732-4486-8243-90DD4976297A}"/>
              </a:ext>
            </a:extLst>
          </p:cNvPr>
          <p:cNvSpPr/>
          <p:nvPr/>
        </p:nvSpPr>
        <p:spPr>
          <a:xfrm>
            <a:off x="819992" y="2452328"/>
            <a:ext cx="6134956" cy="5153744"/>
          </a:xfrm>
          <a:prstGeom prst="rect">
            <a:avLst/>
          </a:prstGeom>
          <a:solidFill>
            <a:srgbClr val="4B6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397833-9266-45CB-99EA-031B02C7B6E7}"/>
              </a:ext>
            </a:extLst>
          </p:cNvPr>
          <p:cNvSpPr txBox="1"/>
          <p:nvPr/>
        </p:nvSpPr>
        <p:spPr>
          <a:xfrm>
            <a:off x="4434840" y="1995128"/>
            <a:ext cx="2520108" cy="457200"/>
          </a:xfrm>
          <a:prstGeom prst="rect">
            <a:avLst/>
          </a:prstGeom>
          <a:solidFill>
            <a:srgbClr val="A39976"/>
          </a:solidFill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eague Gothic" panose="00000500000000000000" pitchFamily="50" charset="0"/>
              </a:rPr>
              <a:t>DCS: UH-1H HUEY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9E73DD8A-3594-46A1-B09A-17B9580D5842}"/>
              </a:ext>
            </a:extLst>
          </p:cNvPr>
          <p:cNvSpPr/>
          <p:nvPr/>
        </p:nvSpPr>
        <p:spPr>
          <a:xfrm>
            <a:off x="4821668" y="2466870"/>
            <a:ext cx="936512" cy="2167128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Index of /wp-content/uploads/2014/12">
            <a:extLst>
              <a:ext uri="{FF2B5EF4-FFF2-40B4-BE49-F238E27FC236}">
                <a16:creationId xmlns:a16="http://schemas.microsoft.com/office/drawing/2014/main" id="{62D68EDB-02F0-44C9-B2DF-42A092244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40935" y="3475408"/>
            <a:ext cx="1641470" cy="40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8CF7F8-14E0-4449-9199-3FFC2C086882}"/>
              </a:ext>
            </a:extLst>
          </p:cNvPr>
          <p:cNvSpPr txBox="1"/>
          <p:nvPr/>
        </p:nvSpPr>
        <p:spPr>
          <a:xfrm>
            <a:off x="4766227" y="4333769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F93877-47C1-4091-A81B-0B3B4A8811E1}"/>
              </a:ext>
            </a:extLst>
          </p:cNvPr>
          <p:cNvSpPr txBox="1"/>
          <p:nvPr/>
        </p:nvSpPr>
        <p:spPr>
          <a:xfrm>
            <a:off x="4766227" y="2455625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  <a:latin typeface="Bahnschrift" panose="020B0502040204020203" pitchFamily="34" charset="0"/>
              </a:rPr>
              <a:t>-----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8D7F41-5029-4BC2-8F89-9857CBA72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2" y="2452328"/>
            <a:ext cx="6134956" cy="5153744"/>
          </a:xfrm>
          <a:prstGeom prst="rect">
            <a:avLst/>
          </a:prstGeom>
        </p:spPr>
      </p:pic>
      <p:pic>
        <p:nvPicPr>
          <p:cNvPr id="18" name="Picture 17" descr="A picture containing sitting, photo, wire&#10;&#10;Description automatically generated">
            <a:extLst>
              <a:ext uri="{FF2B5EF4-FFF2-40B4-BE49-F238E27FC236}">
                <a16:creationId xmlns:a16="http://schemas.microsoft.com/office/drawing/2014/main" id="{3A1F44B3-EA8E-45D4-84F7-B0C200D1CC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324" y="625020"/>
            <a:ext cx="1331501" cy="5571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7F0D6D-1CD7-436B-A7AB-9237B52EA165}"/>
              </a:ext>
            </a:extLst>
          </p:cNvPr>
          <p:cNvSpPr txBox="1"/>
          <p:nvPr/>
        </p:nvSpPr>
        <p:spPr>
          <a:xfrm>
            <a:off x="5116830" y="517398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BAD99-9246-45DC-B9D7-C210628F8A27}"/>
              </a:ext>
            </a:extLst>
          </p:cNvPr>
          <p:cNvSpPr txBox="1"/>
          <p:nvPr/>
        </p:nvSpPr>
        <p:spPr>
          <a:xfrm>
            <a:off x="5300980" y="488697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81903-E376-4FE0-BB33-99D89063916C}"/>
              </a:ext>
            </a:extLst>
          </p:cNvPr>
          <p:cNvSpPr txBox="1"/>
          <p:nvPr/>
        </p:nvSpPr>
        <p:spPr>
          <a:xfrm>
            <a:off x="5701030" y="467742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BD1C1E-66C7-47D8-AF49-6C8EDF856849}"/>
              </a:ext>
            </a:extLst>
          </p:cNvPr>
          <p:cNvSpPr txBox="1"/>
          <p:nvPr/>
        </p:nvSpPr>
        <p:spPr>
          <a:xfrm>
            <a:off x="6189980" y="479172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B493C-6634-4D61-AE88-E34E6E7E0A6C}"/>
              </a:ext>
            </a:extLst>
          </p:cNvPr>
          <p:cNvSpPr txBox="1"/>
          <p:nvPr/>
        </p:nvSpPr>
        <p:spPr>
          <a:xfrm>
            <a:off x="6437630" y="506477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9D8FB-632E-469A-94D2-69A8E9A46DD3}"/>
              </a:ext>
            </a:extLst>
          </p:cNvPr>
          <p:cNvSpPr txBox="1"/>
          <p:nvPr/>
        </p:nvSpPr>
        <p:spPr>
          <a:xfrm>
            <a:off x="1388717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5C0EE-945D-438E-9E26-E62C5F662187}"/>
              </a:ext>
            </a:extLst>
          </p:cNvPr>
          <p:cNvSpPr txBox="1"/>
          <p:nvPr/>
        </p:nvSpPr>
        <p:spPr>
          <a:xfrm>
            <a:off x="1388717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D7F977-A0AA-4E9C-915C-405CDD1A9E7D}"/>
              </a:ext>
            </a:extLst>
          </p:cNvPr>
          <p:cNvSpPr txBox="1"/>
          <p:nvPr/>
        </p:nvSpPr>
        <p:spPr>
          <a:xfrm>
            <a:off x="227921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41EFDA-1C91-4E19-8DCC-2AF9DC83A352}"/>
              </a:ext>
            </a:extLst>
          </p:cNvPr>
          <p:cNvSpPr txBox="1"/>
          <p:nvPr/>
        </p:nvSpPr>
        <p:spPr>
          <a:xfrm>
            <a:off x="227921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494784-4E92-4349-91BC-1BCC6419C758}"/>
              </a:ext>
            </a:extLst>
          </p:cNvPr>
          <p:cNvSpPr txBox="1"/>
          <p:nvPr/>
        </p:nvSpPr>
        <p:spPr>
          <a:xfrm>
            <a:off x="3138168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205B71-39CE-45AF-92B8-F65F2AC06127}"/>
              </a:ext>
            </a:extLst>
          </p:cNvPr>
          <p:cNvSpPr txBox="1"/>
          <p:nvPr/>
        </p:nvSpPr>
        <p:spPr>
          <a:xfrm>
            <a:off x="3138168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096DD7-E67D-4FC6-A7F3-A9A2A1284B6B}"/>
              </a:ext>
            </a:extLst>
          </p:cNvPr>
          <p:cNvSpPr txBox="1"/>
          <p:nvPr/>
        </p:nvSpPr>
        <p:spPr>
          <a:xfrm>
            <a:off x="400106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D5C464-1153-4D69-BF35-0D24A12D52DD}"/>
              </a:ext>
            </a:extLst>
          </p:cNvPr>
          <p:cNvSpPr txBox="1"/>
          <p:nvPr/>
        </p:nvSpPr>
        <p:spPr>
          <a:xfrm>
            <a:off x="400106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42A64C-ECA0-48A8-B3CE-61C8122BFA20}"/>
              </a:ext>
            </a:extLst>
          </p:cNvPr>
          <p:cNvSpPr txBox="1"/>
          <p:nvPr/>
        </p:nvSpPr>
        <p:spPr>
          <a:xfrm>
            <a:off x="1429518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A0B540-89B5-47A1-BB6A-91D4F64203CF}"/>
              </a:ext>
            </a:extLst>
          </p:cNvPr>
          <p:cNvSpPr txBox="1"/>
          <p:nvPr/>
        </p:nvSpPr>
        <p:spPr>
          <a:xfrm>
            <a:off x="2291544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E97B19-1BEA-4C07-8D98-A4572482FA60}"/>
              </a:ext>
            </a:extLst>
          </p:cNvPr>
          <p:cNvSpPr txBox="1"/>
          <p:nvPr/>
        </p:nvSpPr>
        <p:spPr>
          <a:xfrm>
            <a:off x="3167906" y="472727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9E91F6-7A66-4C43-B8CF-0BFCA669B056}"/>
              </a:ext>
            </a:extLst>
          </p:cNvPr>
          <p:cNvSpPr txBox="1"/>
          <p:nvPr/>
        </p:nvSpPr>
        <p:spPr>
          <a:xfrm>
            <a:off x="953766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D38B35-EAC3-4EE6-876D-50C83E9D85CB}"/>
              </a:ext>
            </a:extLst>
          </p:cNvPr>
          <p:cNvSpPr txBox="1"/>
          <p:nvPr/>
        </p:nvSpPr>
        <p:spPr>
          <a:xfrm>
            <a:off x="953766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D59EF9-94AE-46B6-ADC4-740A7211DB45}"/>
              </a:ext>
            </a:extLst>
          </p:cNvPr>
          <p:cNvSpPr txBox="1"/>
          <p:nvPr/>
        </p:nvSpPr>
        <p:spPr>
          <a:xfrm>
            <a:off x="1865763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4731B7-E986-44D8-ACE8-7D0B44E3C65D}"/>
              </a:ext>
            </a:extLst>
          </p:cNvPr>
          <p:cNvSpPr txBox="1"/>
          <p:nvPr/>
        </p:nvSpPr>
        <p:spPr>
          <a:xfrm>
            <a:off x="1865763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025F62-6C90-4B37-97B1-CAEE85509464}"/>
              </a:ext>
            </a:extLst>
          </p:cNvPr>
          <p:cNvSpPr txBox="1"/>
          <p:nvPr/>
        </p:nvSpPr>
        <p:spPr>
          <a:xfrm>
            <a:off x="2777646" y="4966888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66811E-FF4F-4BD3-A0E7-8562B451E52B}"/>
              </a:ext>
            </a:extLst>
          </p:cNvPr>
          <p:cNvSpPr txBox="1"/>
          <p:nvPr/>
        </p:nvSpPr>
        <p:spPr>
          <a:xfrm>
            <a:off x="2777646" y="532453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0AA7D5-22F4-474F-B4DD-41E5497282AA}"/>
              </a:ext>
            </a:extLst>
          </p:cNvPr>
          <p:cNvSpPr txBox="1"/>
          <p:nvPr/>
        </p:nvSpPr>
        <p:spPr>
          <a:xfrm>
            <a:off x="1507295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721C6A-D499-49F1-83E6-5032E48D4185}"/>
              </a:ext>
            </a:extLst>
          </p:cNvPr>
          <p:cNvSpPr txBox="1"/>
          <p:nvPr/>
        </p:nvSpPr>
        <p:spPr>
          <a:xfrm>
            <a:off x="2884042" y="717570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0EB2C2-3823-462B-9CE7-4EFABDBD665C}"/>
              </a:ext>
            </a:extLst>
          </p:cNvPr>
          <p:cNvSpPr txBox="1"/>
          <p:nvPr/>
        </p:nvSpPr>
        <p:spPr>
          <a:xfrm>
            <a:off x="4100385" y="717740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7801B7-8442-4BC7-87B8-CCA55F8FA2E7}"/>
              </a:ext>
            </a:extLst>
          </p:cNvPr>
          <p:cNvSpPr txBox="1"/>
          <p:nvPr/>
        </p:nvSpPr>
        <p:spPr>
          <a:xfrm>
            <a:off x="4974768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135A3B6-08C4-4385-B58A-5C9460FC60C3}"/>
              </a:ext>
            </a:extLst>
          </p:cNvPr>
          <p:cNvSpPr txBox="1"/>
          <p:nvPr/>
        </p:nvSpPr>
        <p:spPr>
          <a:xfrm>
            <a:off x="5836791" y="717258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492927-C2B2-49C8-85BB-C6ED645FD087}"/>
              </a:ext>
            </a:extLst>
          </p:cNvPr>
          <p:cNvSpPr txBox="1"/>
          <p:nvPr/>
        </p:nvSpPr>
        <p:spPr>
          <a:xfrm>
            <a:off x="4100385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084B2B-7EB7-4B52-ABDB-459333946C22}"/>
              </a:ext>
            </a:extLst>
          </p:cNvPr>
          <p:cNvSpPr txBox="1"/>
          <p:nvPr/>
        </p:nvSpPr>
        <p:spPr>
          <a:xfrm>
            <a:off x="4973834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2B760EC-068B-4636-9093-8E6B83117E01}"/>
              </a:ext>
            </a:extLst>
          </p:cNvPr>
          <p:cNvSpPr txBox="1"/>
          <p:nvPr/>
        </p:nvSpPr>
        <p:spPr>
          <a:xfrm>
            <a:off x="5836791" y="612099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7B36B6-D51C-4C75-A6A8-A24715BA0905}"/>
              </a:ext>
            </a:extLst>
          </p:cNvPr>
          <p:cNvSpPr txBox="1"/>
          <p:nvPr/>
        </p:nvSpPr>
        <p:spPr>
          <a:xfrm>
            <a:off x="4262109" y="457914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A07BA11-F97B-481C-B15A-73E7DCC3BCD7}"/>
              </a:ext>
            </a:extLst>
          </p:cNvPr>
          <p:cNvSpPr txBox="1"/>
          <p:nvPr/>
        </p:nvSpPr>
        <p:spPr>
          <a:xfrm>
            <a:off x="5117437" y="517425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5A250B-27EF-451A-A7EF-86C967035E94}"/>
              </a:ext>
            </a:extLst>
          </p:cNvPr>
          <p:cNvSpPr txBox="1"/>
          <p:nvPr/>
        </p:nvSpPr>
        <p:spPr>
          <a:xfrm>
            <a:off x="5301587" y="488724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C93E38E-4009-4566-80F7-E539C3956AC3}"/>
              </a:ext>
            </a:extLst>
          </p:cNvPr>
          <p:cNvSpPr txBox="1"/>
          <p:nvPr/>
        </p:nvSpPr>
        <p:spPr>
          <a:xfrm>
            <a:off x="5701637" y="467769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99C96F1-AD68-4419-AFBD-B0A797D85497}"/>
              </a:ext>
            </a:extLst>
          </p:cNvPr>
          <p:cNvSpPr txBox="1"/>
          <p:nvPr/>
        </p:nvSpPr>
        <p:spPr>
          <a:xfrm>
            <a:off x="6190587" y="479199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506A4F4-ED25-4A4F-9390-9B9DD3552742}"/>
              </a:ext>
            </a:extLst>
          </p:cNvPr>
          <p:cNvSpPr txBox="1"/>
          <p:nvPr/>
        </p:nvSpPr>
        <p:spPr>
          <a:xfrm>
            <a:off x="6438237" y="506504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527978E-2240-4643-B597-D8BC7C684355}"/>
              </a:ext>
            </a:extLst>
          </p:cNvPr>
          <p:cNvSpPr txBox="1"/>
          <p:nvPr/>
        </p:nvSpPr>
        <p:spPr>
          <a:xfrm>
            <a:off x="4434839" y="1384039"/>
            <a:ext cx="1600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</p:spTree>
    <p:extLst>
      <p:ext uri="{BB962C8B-B14F-4D97-AF65-F5344CB8AC3E}">
        <p14:creationId xmlns:p14="http://schemas.microsoft.com/office/powerpoint/2010/main" val="103674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4A7726-4655-4945-8130-A0ED1D8F51E4}"/>
              </a:ext>
            </a:extLst>
          </p:cNvPr>
          <p:cNvSpPr/>
          <p:nvPr/>
        </p:nvSpPr>
        <p:spPr>
          <a:xfrm>
            <a:off x="4434840" y="623528"/>
            <a:ext cx="1600471" cy="1828800"/>
          </a:xfrm>
          <a:prstGeom prst="rect">
            <a:avLst/>
          </a:prstGeom>
          <a:solidFill>
            <a:srgbClr val="2B3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CC6ED3-FF03-4346-A831-9DB172E5009F}"/>
              </a:ext>
            </a:extLst>
          </p:cNvPr>
          <p:cNvSpPr/>
          <p:nvPr/>
        </p:nvSpPr>
        <p:spPr>
          <a:xfrm>
            <a:off x="819992" y="2452328"/>
            <a:ext cx="6134956" cy="5153744"/>
          </a:xfrm>
          <a:prstGeom prst="rect">
            <a:avLst/>
          </a:prstGeom>
          <a:solidFill>
            <a:srgbClr val="2B3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CEEB7-5BAB-424E-9100-4D96F0D7106E}"/>
              </a:ext>
            </a:extLst>
          </p:cNvPr>
          <p:cNvSpPr txBox="1"/>
          <p:nvPr/>
        </p:nvSpPr>
        <p:spPr>
          <a:xfrm>
            <a:off x="4434840" y="1995128"/>
            <a:ext cx="2520108" cy="457200"/>
          </a:xfrm>
          <a:prstGeom prst="rect">
            <a:avLst/>
          </a:prstGeom>
          <a:solidFill>
            <a:srgbClr val="8A8D8F"/>
          </a:solidFill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eague Gothic" panose="00000500000000000000" pitchFamily="50" charset="0"/>
              </a:rPr>
              <a:t>BMS: F-16C VIPER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73B9F5-EA56-44BE-8F1A-EB2648380D71}"/>
              </a:ext>
            </a:extLst>
          </p:cNvPr>
          <p:cNvSpPr/>
          <p:nvPr/>
        </p:nvSpPr>
        <p:spPr>
          <a:xfrm>
            <a:off x="4821668" y="2466870"/>
            <a:ext cx="936512" cy="2167128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Index of /wp-content/uploads/2014/12">
            <a:extLst>
              <a:ext uri="{FF2B5EF4-FFF2-40B4-BE49-F238E27FC236}">
                <a16:creationId xmlns:a16="http://schemas.microsoft.com/office/drawing/2014/main" id="{57A9C82D-4B1F-48DC-B597-2B6417FF8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40935" y="3475408"/>
            <a:ext cx="1641470" cy="40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79700D-1F71-458E-8CAC-356D0B98126B}"/>
              </a:ext>
            </a:extLst>
          </p:cNvPr>
          <p:cNvSpPr txBox="1"/>
          <p:nvPr/>
        </p:nvSpPr>
        <p:spPr>
          <a:xfrm>
            <a:off x="4766227" y="4333769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 (3X)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B96D1F-FB55-499F-B199-5676D7966548}"/>
              </a:ext>
            </a:extLst>
          </p:cNvPr>
          <p:cNvSpPr txBox="1"/>
          <p:nvPr/>
        </p:nvSpPr>
        <p:spPr>
          <a:xfrm>
            <a:off x="4766227" y="2455625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050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Ejection Seat</a:t>
            </a:r>
          </a:p>
          <a:p>
            <a:pPr algn="ctr"/>
            <a:r>
              <a:rPr lang="en-US" sz="1050" b="1" dirty="0">
                <a:solidFill>
                  <a:srgbClr val="FFFF00"/>
                </a:solidFill>
                <a:latin typeface="Bahnschrift" panose="020B0502040204020203" pitchFamily="34" charset="0"/>
              </a:rPr>
              <a:t>ARMED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D00D18-9304-4CA9-B24F-5A4755B79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2" y="2452328"/>
            <a:ext cx="6134956" cy="51537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A77005-7431-4DEC-9EE1-11ED9BDBD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643" y="899220"/>
            <a:ext cx="568867" cy="8604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0E52C65-F3DB-45D1-BF88-644C46B93448}"/>
              </a:ext>
            </a:extLst>
          </p:cNvPr>
          <p:cNvSpPr txBox="1"/>
          <p:nvPr/>
        </p:nvSpPr>
        <p:spPr>
          <a:xfrm>
            <a:off x="5116830" y="517398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3391BD-B54F-4555-910D-C7BA758EC960}"/>
              </a:ext>
            </a:extLst>
          </p:cNvPr>
          <p:cNvSpPr txBox="1"/>
          <p:nvPr/>
        </p:nvSpPr>
        <p:spPr>
          <a:xfrm>
            <a:off x="5300980" y="488697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882379-DF38-4F58-9666-04567470C982}"/>
              </a:ext>
            </a:extLst>
          </p:cNvPr>
          <p:cNvSpPr txBox="1"/>
          <p:nvPr/>
        </p:nvSpPr>
        <p:spPr>
          <a:xfrm>
            <a:off x="5701030" y="467742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BBE9C9-6E07-4316-9136-4FF14E81D3BF}"/>
              </a:ext>
            </a:extLst>
          </p:cNvPr>
          <p:cNvSpPr txBox="1"/>
          <p:nvPr/>
        </p:nvSpPr>
        <p:spPr>
          <a:xfrm>
            <a:off x="6189980" y="479172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EC36AF-8E6D-4A0A-947A-10DEC15A29E2}"/>
              </a:ext>
            </a:extLst>
          </p:cNvPr>
          <p:cNvSpPr txBox="1"/>
          <p:nvPr/>
        </p:nvSpPr>
        <p:spPr>
          <a:xfrm>
            <a:off x="6437630" y="506477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A25188-A171-4FA4-8026-4ECE48278873}"/>
              </a:ext>
            </a:extLst>
          </p:cNvPr>
          <p:cNvSpPr txBox="1"/>
          <p:nvPr/>
        </p:nvSpPr>
        <p:spPr>
          <a:xfrm>
            <a:off x="1388717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B2AE94-3C23-4DB5-98B0-084CD92C8630}"/>
              </a:ext>
            </a:extLst>
          </p:cNvPr>
          <p:cNvSpPr txBox="1"/>
          <p:nvPr/>
        </p:nvSpPr>
        <p:spPr>
          <a:xfrm>
            <a:off x="1388717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7C09A8-C6A9-4083-9F88-ECAF85D2F056}"/>
              </a:ext>
            </a:extLst>
          </p:cNvPr>
          <p:cNvSpPr txBox="1"/>
          <p:nvPr/>
        </p:nvSpPr>
        <p:spPr>
          <a:xfrm>
            <a:off x="227921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F193FE-1DBE-4814-AE59-5C69BD5D3D4C}"/>
              </a:ext>
            </a:extLst>
          </p:cNvPr>
          <p:cNvSpPr txBox="1"/>
          <p:nvPr/>
        </p:nvSpPr>
        <p:spPr>
          <a:xfrm>
            <a:off x="227921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C28FD5-AC15-49D8-A3C0-8CE3448D9B97}"/>
              </a:ext>
            </a:extLst>
          </p:cNvPr>
          <p:cNvSpPr txBox="1"/>
          <p:nvPr/>
        </p:nvSpPr>
        <p:spPr>
          <a:xfrm>
            <a:off x="3138168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62528A-5FBC-4C73-9BA7-BD3C05ECFE38}"/>
              </a:ext>
            </a:extLst>
          </p:cNvPr>
          <p:cNvSpPr txBox="1"/>
          <p:nvPr/>
        </p:nvSpPr>
        <p:spPr>
          <a:xfrm>
            <a:off x="3138168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2E448D-749B-4411-8B2D-BB3E440FEA66}"/>
              </a:ext>
            </a:extLst>
          </p:cNvPr>
          <p:cNvSpPr txBox="1"/>
          <p:nvPr/>
        </p:nvSpPr>
        <p:spPr>
          <a:xfrm>
            <a:off x="400106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6C4A5B-EDC1-486B-9439-B0F7D225793B}"/>
              </a:ext>
            </a:extLst>
          </p:cNvPr>
          <p:cNvSpPr txBox="1"/>
          <p:nvPr/>
        </p:nvSpPr>
        <p:spPr>
          <a:xfrm>
            <a:off x="400106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EC0EBD-3B06-4A51-9DEE-64D1BA329D32}"/>
              </a:ext>
            </a:extLst>
          </p:cNvPr>
          <p:cNvSpPr txBox="1"/>
          <p:nvPr/>
        </p:nvSpPr>
        <p:spPr>
          <a:xfrm>
            <a:off x="1429518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EC5BC1-DCAB-4821-BA16-A37CC4D64884}"/>
              </a:ext>
            </a:extLst>
          </p:cNvPr>
          <p:cNvSpPr txBox="1"/>
          <p:nvPr/>
        </p:nvSpPr>
        <p:spPr>
          <a:xfrm>
            <a:off x="2291544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BDE970-5C11-496C-968D-0C8B1CF31F58}"/>
              </a:ext>
            </a:extLst>
          </p:cNvPr>
          <p:cNvSpPr txBox="1"/>
          <p:nvPr/>
        </p:nvSpPr>
        <p:spPr>
          <a:xfrm>
            <a:off x="3167906" y="472727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4911576-6780-4A8B-9442-D76717F049AB}"/>
              </a:ext>
            </a:extLst>
          </p:cNvPr>
          <p:cNvSpPr txBox="1"/>
          <p:nvPr/>
        </p:nvSpPr>
        <p:spPr>
          <a:xfrm>
            <a:off x="953766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80AD357-C66C-498B-B7B7-4C1992F02AC7}"/>
              </a:ext>
            </a:extLst>
          </p:cNvPr>
          <p:cNvSpPr txBox="1"/>
          <p:nvPr/>
        </p:nvSpPr>
        <p:spPr>
          <a:xfrm>
            <a:off x="953766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BC31D3-7DBF-4FEC-A493-3A6C8ED94AF6}"/>
              </a:ext>
            </a:extLst>
          </p:cNvPr>
          <p:cNvSpPr txBox="1"/>
          <p:nvPr/>
        </p:nvSpPr>
        <p:spPr>
          <a:xfrm>
            <a:off x="1865763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04C3F8B-E3DB-4FFB-904D-693C251F17EB}"/>
              </a:ext>
            </a:extLst>
          </p:cNvPr>
          <p:cNvSpPr txBox="1"/>
          <p:nvPr/>
        </p:nvSpPr>
        <p:spPr>
          <a:xfrm>
            <a:off x="1865763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0C42526-79C5-4EC4-87CE-8FCEE9D5D7FB}"/>
              </a:ext>
            </a:extLst>
          </p:cNvPr>
          <p:cNvSpPr txBox="1"/>
          <p:nvPr/>
        </p:nvSpPr>
        <p:spPr>
          <a:xfrm>
            <a:off x="2777646" y="4966888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3546EA-F179-433F-918C-59A3553A33BB}"/>
              </a:ext>
            </a:extLst>
          </p:cNvPr>
          <p:cNvSpPr txBox="1"/>
          <p:nvPr/>
        </p:nvSpPr>
        <p:spPr>
          <a:xfrm>
            <a:off x="2777646" y="532453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993425-20CB-43A3-AE21-11D51CAD15C8}"/>
              </a:ext>
            </a:extLst>
          </p:cNvPr>
          <p:cNvSpPr txBox="1"/>
          <p:nvPr/>
        </p:nvSpPr>
        <p:spPr>
          <a:xfrm>
            <a:off x="1507295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14C6401-DC0C-489E-8C0C-CBAF521B151B}"/>
              </a:ext>
            </a:extLst>
          </p:cNvPr>
          <p:cNvSpPr txBox="1"/>
          <p:nvPr/>
        </p:nvSpPr>
        <p:spPr>
          <a:xfrm>
            <a:off x="2884042" y="717570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6083E7C-3552-4416-AA91-20581E7DF181}"/>
              </a:ext>
            </a:extLst>
          </p:cNvPr>
          <p:cNvSpPr txBox="1"/>
          <p:nvPr/>
        </p:nvSpPr>
        <p:spPr>
          <a:xfrm>
            <a:off x="4100385" y="717740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E550DC3-14C8-41D3-A4D3-F25522FBE669}"/>
              </a:ext>
            </a:extLst>
          </p:cNvPr>
          <p:cNvSpPr txBox="1"/>
          <p:nvPr/>
        </p:nvSpPr>
        <p:spPr>
          <a:xfrm>
            <a:off x="4974768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3A1FF91-C057-4381-88C5-56A4B2C1CF43}"/>
              </a:ext>
            </a:extLst>
          </p:cNvPr>
          <p:cNvSpPr txBox="1"/>
          <p:nvPr/>
        </p:nvSpPr>
        <p:spPr>
          <a:xfrm>
            <a:off x="5836791" y="717258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348EF03-F3C6-4E55-8C41-4B00A935D90E}"/>
              </a:ext>
            </a:extLst>
          </p:cNvPr>
          <p:cNvSpPr txBox="1"/>
          <p:nvPr/>
        </p:nvSpPr>
        <p:spPr>
          <a:xfrm>
            <a:off x="4100385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8D4B41D-1218-454C-AE17-246B6D9CD80A}"/>
              </a:ext>
            </a:extLst>
          </p:cNvPr>
          <p:cNvSpPr txBox="1"/>
          <p:nvPr/>
        </p:nvSpPr>
        <p:spPr>
          <a:xfrm>
            <a:off x="4973834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A92B718-CCBB-4072-AE08-E85680012447}"/>
              </a:ext>
            </a:extLst>
          </p:cNvPr>
          <p:cNvSpPr txBox="1"/>
          <p:nvPr/>
        </p:nvSpPr>
        <p:spPr>
          <a:xfrm>
            <a:off x="5836791" y="612099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89FA764-DBA5-423F-A8AD-BF6E26C7C7F6}"/>
              </a:ext>
            </a:extLst>
          </p:cNvPr>
          <p:cNvSpPr txBox="1"/>
          <p:nvPr/>
        </p:nvSpPr>
        <p:spPr>
          <a:xfrm>
            <a:off x="4262109" y="457914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C356BA8-1C54-46CB-849E-6D5C9BB0B567}"/>
              </a:ext>
            </a:extLst>
          </p:cNvPr>
          <p:cNvSpPr txBox="1"/>
          <p:nvPr/>
        </p:nvSpPr>
        <p:spPr>
          <a:xfrm>
            <a:off x="5117437" y="517425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F9ED649-F74A-418A-B28E-A25BADB7C2C3}"/>
              </a:ext>
            </a:extLst>
          </p:cNvPr>
          <p:cNvSpPr txBox="1"/>
          <p:nvPr/>
        </p:nvSpPr>
        <p:spPr>
          <a:xfrm>
            <a:off x="5301587" y="488724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84D246C-D697-43C0-9DA6-B0858E07230A}"/>
              </a:ext>
            </a:extLst>
          </p:cNvPr>
          <p:cNvSpPr txBox="1"/>
          <p:nvPr/>
        </p:nvSpPr>
        <p:spPr>
          <a:xfrm>
            <a:off x="5701637" y="467769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39492F-0A31-46E1-A022-1CF8A8E89A40}"/>
              </a:ext>
            </a:extLst>
          </p:cNvPr>
          <p:cNvSpPr txBox="1"/>
          <p:nvPr/>
        </p:nvSpPr>
        <p:spPr>
          <a:xfrm>
            <a:off x="6190587" y="479199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02A11D8-048E-4256-94F8-F49E116E7D42}"/>
              </a:ext>
            </a:extLst>
          </p:cNvPr>
          <p:cNvSpPr txBox="1"/>
          <p:nvPr/>
        </p:nvSpPr>
        <p:spPr>
          <a:xfrm>
            <a:off x="6438237" y="506504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609A631-76BD-4004-91A7-576529B7C10D}"/>
              </a:ext>
            </a:extLst>
          </p:cNvPr>
          <p:cNvSpPr txBox="1"/>
          <p:nvPr/>
        </p:nvSpPr>
        <p:spPr>
          <a:xfrm>
            <a:off x="5200019" y="1173470"/>
            <a:ext cx="824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</p:spTree>
    <p:extLst>
      <p:ext uri="{BB962C8B-B14F-4D97-AF65-F5344CB8AC3E}">
        <p14:creationId xmlns:p14="http://schemas.microsoft.com/office/powerpoint/2010/main" val="405283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C76937F-5094-4882-B708-A40EA438C8B8}"/>
              </a:ext>
            </a:extLst>
          </p:cNvPr>
          <p:cNvSpPr/>
          <p:nvPr/>
        </p:nvSpPr>
        <p:spPr>
          <a:xfrm>
            <a:off x="4434840" y="623528"/>
            <a:ext cx="1600471" cy="1828800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6DBBC6-B732-4486-8243-90DD4976297A}"/>
              </a:ext>
            </a:extLst>
          </p:cNvPr>
          <p:cNvSpPr/>
          <p:nvPr/>
        </p:nvSpPr>
        <p:spPr>
          <a:xfrm>
            <a:off x="819992" y="2452328"/>
            <a:ext cx="6134956" cy="5153744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9E73DD8A-3594-46A1-B09A-17B9580D5842}"/>
              </a:ext>
            </a:extLst>
          </p:cNvPr>
          <p:cNvSpPr/>
          <p:nvPr/>
        </p:nvSpPr>
        <p:spPr>
          <a:xfrm>
            <a:off x="4821668" y="2466870"/>
            <a:ext cx="936512" cy="2167128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Index of /wp-content/uploads/2014/12">
            <a:extLst>
              <a:ext uri="{FF2B5EF4-FFF2-40B4-BE49-F238E27FC236}">
                <a16:creationId xmlns:a16="http://schemas.microsoft.com/office/drawing/2014/main" id="{62D68EDB-02F0-44C9-B2DF-42A092244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40935" y="3475408"/>
            <a:ext cx="1641470" cy="40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8CF7F8-14E0-4449-9199-3FFC2C086882}"/>
              </a:ext>
            </a:extLst>
          </p:cNvPr>
          <p:cNvSpPr txBox="1"/>
          <p:nvPr/>
        </p:nvSpPr>
        <p:spPr>
          <a:xfrm>
            <a:off x="4766227" y="4333769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 (3X)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397833-9266-45CB-99EA-031B02C7B6E7}"/>
              </a:ext>
            </a:extLst>
          </p:cNvPr>
          <p:cNvSpPr txBox="1"/>
          <p:nvPr/>
        </p:nvSpPr>
        <p:spPr>
          <a:xfrm>
            <a:off x="4434840" y="1995128"/>
            <a:ext cx="2520108" cy="457200"/>
          </a:xfrm>
          <a:prstGeom prst="rect">
            <a:avLst/>
          </a:prstGeom>
          <a:solidFill>
            <a:srgbClr val="FED233"/>
          </a:solidFill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eague Gothic" panose="00000500000000000000" pitchFamily="50" charset="0"/>
              </a:rPr>
              <a:t>DCS: A-4E SKYHAWK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F93877-47C1-4091-A81B-0B3B4A8811E1}"/>
              </a:ext>
            </a:extLst>
          </p:cNvPr>
          <p:cNvSpPr txBox="1"/>
          <p:nvPr/>
        </p:nvSpPr>
        <p:spPr>
          <a:xfrm>
            <a:off x="4766227" y="2455625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050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Ejection Seat</a:t>
            </a:r>
          </a:p>
          <a:p>
            <a:pPr algn="ctr"/>
            <a:r>
              <a:rPr lang="en-US" sz="1050" b="1" dirty="0">
                <a:solidFill>
                  <a:srgbClr val="FFFF00"/>
                </a:solidFill>
                <a:latin typeface="Bahnschrift" panose="020B0502040204020203" pitchFamily="34" charset="0"/>
              </a:rPr>
              <a:t>ARMED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8D7F41-5029-4BC2-8F89-9857CBA72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2" y="2452328"/>
            <a:ext cx="6134956" cy="5153744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A4B67E-6E62-4482-85EF-517F949B09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90" y="872226"/>
            <a:ext cx="593364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F2E7FC-3A86-4D5C-9FE2-227F2A57DF40}"/>
              </a:ext>
            </a:extLst>
          </p:cNvPr>
          <p:cNvSpPr txBox="1"/>
          <p:nvPr/>
        </p:nvSpPr>
        <p:spPr>
          <a:xfrm>
            <a:off x="5116830" y="517398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016BF-1E97-4002-BD87-73F684972D27}"/>
              </a:ext>
            </a:extLst>
          </p:cNvPr>
          <p:cNvSpPr txBox="1"/>
          <p:nvPr/>
        </p:nvSpPr>
        <p:spPr>
          <a:xfrm>
            <a:off x="5300980" y="488697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D3C8C-108D-44B0-B521-9590AC0535BF}"/>
              </a:ext>
            </a:extLst>
          </p:cNvPr>
          <p:cNvSpPr txBox="1"/>
          <p:nvPr/>
        </p:nvSpPr>
        <p:spPr>
          <a:xfrm>
            <a:off x="5701030" y="467742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23AB7-BCD3-4B13-AD28-F5790FEE8A5F}"/>
              </a:ext>
            </a:extLst>
          </p:cNvPr>
          <p:cNvSpPr txBox="1"/>
          <p:nvPr/>
        </p:nvSpPr>
        <p:spPr>
          <a:xfrm>
            <a:off x="6189980" y="479172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9F56D-6C96-400A-9C18-7247F4890350}"/>
              </a:ext>
            </a:extLst>
          </p:cNvPr>
          <p:cNvSpPr txBox="1"/>
          <p:nvPr/>
        </p:nvSpPr>
        <p:spPr>
          <a:xfrm>
            <a:off x="6437630" y="506477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A35AB2-13B5-47AC-8A15-8C7BC429508C}"/>
              </a:ext>
            </a:extLst>
          </p:cNvPr>
          <p:cNvSpPr txBox="1"/>
          <p:nvPr/>
        </p:nvSpPr>
        <p:spPr>
          <a:xfrm>
            <a:off x="1388717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2C9C1-47DB-447F-9EBB-B2ED480AA2B5}"/>
              </a:ext>
            </a:extLst>
          </p:cNvPr>
          <p:cNvSpPr txBox="1"/>
          <p:nvPr/>
        </p:nvSpPr>
        <p:spPr>
          <a:xfrm>
            <a:off x="1388717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704A9A-1F72-4DBF-97E2-2BA7FFCA280F}"/>
              </a:ext>
            </a:extLst>
          </p:cNvPr>
          <p:cNvSpPr txBox="1"/>
          <p:nvPr/>
        </p:nvSpPr>
        <p:spPr>
          <a:xfrm>
            <a:off x="227921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2495F7-B4CA-4588-986B-9565C4135E78}"/>
              </a:ext>
            </a:extLst>
          </p:cNvPr>
          <p:cNvSpPr txBox="1"/>
          <p:nvPr/>
        </p:nvSpPr>
        <p:spPr>
          <a:xfrm>
            <a:off x="227921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835B8C-150A-4EF3-87EB-5A0DE383305C}"/>
              </a:ext>
            </a:extLst>
          </p:cNvPr>
          <p:cNvSpPr txBox="1"/>
          <p:nvPr/>
        </p:nvSpPr>
        <p:spPr>
          <a:xfrm>
            <a:off x="3138168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E2CC14-F5B8-4BE5-9133-9615DFE24A8A}"/>
              </a:ext>
            </a:extLst>
          </p:cNvPr>
          <p:cNvSpPr txBox="1"/>
          <p:nvPr/>
        </p:nvSpPr>
        <p:spPr>
          <a:xfrm>
            <a:off x="3138168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FBFCAB-8B93-4843-AACC-04C054489E30}"/>
              </a:ext>
            </a:extLst>
          </p:cNvPr>
          <p:cNvSpPr txBox="1"/>
          <p:nvPr/>
        </p:nvSpPr>
        <p:spPr>
          <a:xfrm>
            <a:off x="400106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65D5DA-4644-453E-BAA8-9BF06D1F6FA1}"/>
              </a:ext>
            </a:extLst>
          </p:cNvPr>
          <p:cNvSpPr txBox="1"/>
          <p:nvPr/>
        </p:nvSpPr>
        <p:spPr>
          <a:xfrm>
            <a:off x="400106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6862E3-18DF-4E54-9008-09CAB1DEABA0}"/>
              </a:ext>
            </a:extLst>
          </p:cNvPr>
          <p:cNvSpPr txBox="1"/>
          <p:nvPr/>
        </p:nvSpPr>
        <p:spPr>
          <a:xfrm>
            <a:off x="1429518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66F048-6901-43D7-824F-5BB3F21E6123}"/>
              </a:ext>
            </a:extLst>
          </p:cNvPr>
          <p:cNvSpPr txBox="1"/>
          <p:nvPr/>
        </p:nvSpPr>
        <p:spPr>
          <a:xfrm>
            <a:off x="2291544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11C55F-224A-455E-84C2-8FFE3528FE70}"/>
              </a:ext>
            </a:extLst>
          </p:cNvPr>
          <p:cNvSpPr txBox="1"/>
          <p:nvPr/>
        </p:nvSpPr>
        <p:spPr>
          <a:xfrm>
            <a:off x="3167906" y="472727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A48C28-E815-4482-85DC-1659E6CAFABD}"/>
              </a:ext>
            </a:extLst>
          </p:cNvPr>
          <p:cNvSpPr txBox="1"/>
          <p:nvPr/>
        </p:nvSpPr>
        <p:spPr>
          <a:xfrm>
            <a:off x="953766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DA558E-F8DB-4463-89A9-6262241FD2D3}"/>
              </a:ext>
            </a:extLst>
          </p:cNvPr>
          <p:cNvSpPr txBox="1"/>
          <p:nvPr/>
        </p:nvSpPr>
        <p:spPr>
          <a:xfrm>
            <a:off x="953766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B94E08-7D65-43A4-90E1-C91E434B1CCE}"/>
              </a:ext>
            </a:extLst>
          </p:cNvPr>
          <p:cNvSpPr txBox="1"/>
          <p:nvPr/>
        </p:nvSpPr>
        <p:spPr>
          <a:xfrm>
            <a:off x="1865763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CC0F32-674D-4F95-91C3-7BF040FD48F7}"/>
              </a:ext>
            </a:extLst>
          </p:cNvPr>
          <p:cNvSpPr txBox="1"/>
          <p:nvPr/>
        </p:nvSpPr>
        <p:spPr>
          <a:xfrm>
            <a:off x="1865763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C940B7-1C63-405B-B2FF-947751ED6C1B}"/>
              </a:ext>
            </a:extLst>
          </p:cNvPr>
          <p:cNvSpPr txBox="1"/>
          <p:nvPr/>
        </p:nvSpPr>
        <p:spPr>
          <a:xfrm>
            <a:off x="2777646" y="4966888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7BCF8F-A4BC-41A6-99CB-2C867B765041}"/>
              </a:ext>
            </a:extLst>
          </p:cNvPr>
          <p:cNvSpPr txBox="1"/>
          <p:nvPr/>
        </p:nvSpPr>
        <p:spPr>
          <a:xfrm>
            <a:off x="2777646" y="532453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EDC60B9-2FAE-479C-8810-9AF58A277D33}"/>
              </a:ext>
            </a:extLst>
          </p:cNvPr>
          <p:cNvSpPr txBox="1"/>
          <p:nvPr/>
        </p:nvSpPr>
        <p:spPr>
          <a:xfrm>
            <a:off x="1507295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C483DC-B26B-4DAF-BE16-F93EEEF138AC}"/>
              </a:ext>
            </a:extLst>
          </p:cNvPr>
          <p:cNvSpPr txBox="1"/>
          <p:nvPr/>
        </p:nvSpPr>
        <p:spPr>
          <a:xfrm>
            <a:off x="2884042" y="717570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A35A636-17AC-4A65-962E-68F7CB92B8BB}"/>
              </a:ext>
            </a:extLst>
          </p:cNvPr>
          <p:cNvSpPr txBox="1"/>
          <p:nvPr/>
        </p:nvSpPr>
        <p:spPr>
          <a:xfrm>
            <a:off x="4100385" y="717740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E539981-DC23-43AC-B53D-1268AC8FAC1D}"/>
              </a:ext>
            </a:extLst>
          </p:cNvPr>
          <p:cNvSpPr txBox="1"/>
          <p:nvPr/>
        </p:nvSpPr>
        <p:spPr>
          <a:xfrm>
            <a:off x="4974768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3851B8A-451F-4646-8C9C-4AE789108053}"/>
              </a:ext>
            </a:extLst>
          </p:cNvPr>
          <p:cNvSpPr txBox="1"/>
          <p:nvPr/>
        </p:nvSpPr>
        <p:spPr>
          <a:xfrm>
            <a:off x="5836791" y="717258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DC9DB3-34F2-49ED-9BB3-C859DC4B7833}"/>
              </a:ext>
            </a:extLst>
          </p:cNvPr>
          <p:cNvSpPr txBox="1"/>
          <p:nvPr/>
        </p:nvSpPr>
        <p:spPr>
          <a:xfrm>
            <a:off x="4100385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35391D-1D2A-4F52-9DFC-F557514D7C85}"/>
              </a:ext>
            </a:extLst>
          </p:cNvPr>
          <p:cNvSpPr txBox="1"/>
          <p:nvPr/>
        </p:nvSpPr>
        <p:spPr>
          <a:xfrm>
            <a:off x="4973834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16EA23B-091F-4194-985F-D0B4819CA602}"/>
              </a:ext>
            </a:extLst>
          </p:cNvPr>
          <p:cNvSpPr txBox="1"/>
          <p:nvPr/>
        </p:nvSpPr>
        <p:spPr>
          <a:xfrm>
            <a:off x="5836791" y="612099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6430F3-B606-4276-AAE8-0A5688CFA3A0}"/>
              </a:ext>
            </a:extLst>
          </p:cNvPr>
          <p:cNvSpPr txBox="1"/>
          <p:nvPr/>
        </p:nvSpPr>
        <p:spPr>
          <a:xfrm>
            <a:off x="4262109" y="457914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A608E3-FF7E-47D2-8064-F0E3AF591B4B}"/>
              </a:ext>
            </a:extLst>
          </p:cNvPr>
          <p:cNvSpPr txBox="1"/>
          <p:nvPr/>
        </p:nvSpPr>
        <p:spPr>
          <a:xfrm>
            <a:off x="5117437" y="517425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4CE3994-004C-4215-86D8-963C882E0C69}"/>
              </a:ext>
            </a:extLst>
          </p:cNvPr>
          <p:cNvSpPr txBox="1"/>
          <p:nvPr/>
        </p:nvSpPr>
        <p:spPr>
          <a:xfrm>
            <a:off x="5301587" y="488724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3C06E-B78F-4DC1-BC44-AC544F05F6B5}"/>
              </a:ext>
            </a:extLst>
          </p:cNvPr>
          <p:cNvSpPr txBox="1"/>
          <p:nvPr/>
        </p:nvSpPr>
        <p:spPr>
          <a:xfrm>
            <a:off x="5701637" y="467769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34C3CFE-1025-4B68-9157-54C175B02B1A}"/>
              </a:ext>
            </a:extLst>
          </p:cNvPr>
          <p:cNvSpPr txBox="1"/>
          <p:nvPr/>
        </p:nvSpPr>
        <p:spPr>
          <a:xfrm>
            <a:off x="6190587" y="479199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15604C4-4E9B-49D9-8F00-480416AEE8A4}"/>
              </a:ext>
            </a:extLst>
          </p:cNvPr>
          <p:cNvSpPr txBox="1"/>
          <p:nvPr/>
        </p:nvSpPr>
        <p:spPr>
          <a:xfrm>
            <a:off x="6438237" y="506504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2C3E637-40D9-4177-953B-3D070DF2B562}"/>
              </a:ext>
            </a:extLst>
          </p:cNvPr>
          <p:cNvSpPr txBox="1"/>
          <p:nvPr/>
        </p:nvSpPr>
        <p:spPr>
          <a:xfrm>
            <a:off x="5200019" y="1173470"/>
            <a:ext cx="824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</p:spTree>
    <p:extLst>
      <p:ext uri="{BB962C8B-B14F-4D97-AF65-F5344CB8AC3E}">
        <p14:creationId xmlns:p14="http://schemas.microsoft.com/office/powerpoint/2010/main" val="411449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C76937F-5094-4882-B708-A40EA438C8B8}"/>
              </a:ext>
            </a:extLst>
          </p:cNvPr>
          <p:cNvSpPr/>
          <p:nvPr/>
        </p:nvSpPr>
        <p:spPr>
          <a:xfrm>
            <a:off x="4434840" y="623528"/>
            <a:ext cx="1600471" cy="1828800"/>
          </a:xfrm>
          <a:prstGeom prst="rect">
            <a:avLst/>
          </a:prstGeom>
          <a:solidFill>
            <a:srgbClr val="2A2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6DBBC6-B732-4486-8243-90DD4976297A}"/>
              </a:ext>
            </a:extLst>
          </p:cNvPr>
          <p:cNvSpPr/>
          <p:nvPr/>
        </p:nvSpPr>
        <p:spPr>
          <a:xfrm>
            <a:off x="819992" y="2452328"/>
            <a:ext cx="6134956" cy="5153744"/>
          </a:xfrm>
          <a:prstGeom prst="rect">
            <a:avLst/>
          </a:prstGeom>
          <a:solidFill>
            <a:srgbClr val="2A2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9E73DD8A-3594-46A1-B09A-17B9580D5842}"/>
              </a:ext>
            </a:extLst>
          </p:cNvPr>
          <p:cNvSpPr/>
          <p:nvPr/>
        </p:nvSpPr>
        <p:spPr>
          <a:xfrm>
            <a:off x="4821668" y="2466870"/>
            <a:ext cx="936512" cy="2167128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Index of /wp-content/uploads/2014/12">
            <a:extLst>
              <a:ext uri="{FF2B5EF4-FFF2-40B4-BE49-F238E27FC236}">
                <a16:creationId xmlns:a16="http://schemas.microsoft.com/office/drawing/2014/main" id="{62D68EDB-02F0-44C9-B2DF-42A092244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40935" y="3475408"/>
            <a:ext cx="1641470" cy="40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8CF7F8-14E0-4449-9199-3FFC2C086882}"/>
              </a:ext>
            </a:extLst>
          </p:cNvPr>
          <p:cNvSpPr txBox="1"/>
          <p:nvPr/>
        </p:nvSpPr>
        <p:spPr>
          <a:xfrm>
            <a:off x="4766227" y="4333769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 (3X)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397833-9266-45CB-99EA-031B02C7B6E7}"/>
              </a:ext>
            </a:extLst>
          </p:cNvPr>
          <p:cNvSpPr txBox="1"/>
          <p:nvPr/>
        </p:nvSpPr>
        <p:spPr>
          <a:xfrm>
            <a:off x="4434840" y="1995128"/>
            <a:ext cx="2520108" cy="457200"/>
          </a:xfrm>
          <a:prstGeom prst="rect">
            <a:avLst/>
          </a:prstGeom>
          <a:solidFill>
            <a:srgbClr val="FFAE00"/>
          </a:solidFill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eague Gothic" panose="00000500000000000000" pitchFamily="50" charset="0"/>
              </a:rPr>
              <a:t>DCS: A-10C WARTHOG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F93877-47C1-4091-A81B-0B3B4A8811E1}"/>
              </a:ext>
            </a:extLst>
          </p:cNvPr>
          <p:cNvSpPr txBox="1"/>
          <p:nvPr/>
        </p:nvSpPr>
        <p:spPr>
          <a:xfrm>
            <a:off x="4766227" y="2455625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050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Ejection Seat</a:t>
            </a:r>
          </a:p>
          <a:p>
            <a:pPr algn="ctr"/>
            <a:r>
              <a:rPr lang="en-US" sz="1050" b="1" dirty="0">
                <a:solidFill>
                  <a:srgbClr val="FFFF00"/>
                </a:solidFill>
                <a:latin typeface="Bahnschrift" panose="020B0502040204020203" pitchFamily="34" charset="0"/>
              </a:rPr>
              <a:t>ARMED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8D7F41-5029-4BC2-8F89-9857CBA72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2" y="2452328"/>
            <a:ext cx="6134956" cy="51537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D5F033-9FAF-4B3D-A4AA-28ED45B0E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06312" y="939343"/>
            <a:ext cx="828043" cy="7647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02E057-B624-4286-BEF9-ED5236196911}"/>
              </a:ext>
            </a:extLst>
          </p:cNvPr>
          <p:cNvSpPr txBox="1"/>
          <p:nvPr/>
        </p:nvSpPr>
        <p:spPr>
          <a:xfrm>
            <a:off x="5116830" y="517398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6D3E9-8E91-4C32-9153-701695F58016}"/>
              </a:ext>
            </a:extLst>
          </p:cNvPr>
          <p:cNvSpPr txBox="1"/>
          <p:nvPr/>
        </p:nvSpPr>
        <p:spPr>
          <a:xfrm>
            <a:off x="5300980" y="488697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769361-D8F0-413E-A0AC-0828F9F30051}"/>
              </a:ext>
            </a:extLst>
          </p:cNvPr>
          <p:cNvSpPr txBox="1"/>
          <p:nvPr/>
        </p:nvSpPr>
        <p:spPr>
          <a:xfrm>
            <a:off x="5701030" y="467742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BF7CE-C4A4-4501-809E-C14AA5DC2A05}"/>
              </a:ext>
            </a:extLst>
          </p:cNvPr>
          <p:cNvSpPr txBox="1"/>
          <p:nvPr/>
        </p:nvSpPr>
        <p:spPr>
          <a:xfrm>
            <a:off x="6189980" y="479172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63A05-A816-49B9-AAB8-A654C4A3503A}"/>
              </a:ext>
            </a:extLst>
          </p:cNvPr>
          <p:cNvSpPr txBox="1"/>
          <p:nvPr/>
        </p:nvSpPr>
        <p:spPr>
          <a:xfrm>
            <a:off x="6437630" y="506477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5083E9-51CD-47AF-8B31-A7CFF5E77A00}"/>
              </a:ext>
            </a:extLst>
          </p:cNvPr>
          <p:cNvSpPr txBox="1"/>
          <p:nvPr/>
        </p:nvSpPr>
        <p:spPr>
          <a:xfrm>
            <a:off x="1388717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814855-6349-420E-BEC9-9FE79AA7349D}"/>
              </a:ext>
            </a:extLst>
          </p:cNvPr>
          <p:cNvSpPr txBox="1"/>
          <p:nvPr/>
        </p:nvSpPr>
        <p:spPr>
          <a:xfrm>
            <a:off x="1388717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D6956-F562-49B8-8CCB-E13C9A7F91D6}"/>
              </a:ext>
            </a:extLst>
          </p:cNvPr>
          <p:cNvSpPr txBox="1"/>
          <p:nvPr/>
        </p:nvSpPr>
        <p:spPr>
          <a:xfrm>
            <a:off x="227921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17BD31-E1EF-4D72-9C12-31BDD8528FFA}"/>
              </a:ext>
            </a:extLst>
          </p:cNvPr>
          <p:cNvSpPr txBox="1"/>
          <p:nvPr/>
        </p:nvSpPr>
        <p:spPr>
          <a:xfrm>
            <a:off x="227921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21A412-6323-4852-B85A-902FA4BC57A0}"/>
              </a:ext>
            </a:extLst>
          </p:cNvPr>
          <p:cNvSpPr txBox="1"/>
          <p:nvPr/>
        </p:nvSpPr>
        <p:spPr>
          <a:xfrm>
            <a:off x="3138168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6DE405-1A63-4E07-B0C8-A11641079F2C}"/>
              </a:ext>
            </a:extLst>
          </p:cNvPr>
          <p:cNvSpPr txBox="1"/>
          <p:nvPr/>
        </p:nvSpPr>
        <p:spPr>
          <a:xfrm>
            <a:off x="3138168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A2311D-8A61-43AE-B0E0-C5277B67E837}"/>
              </a:ext>
            </a:extLst>
          </p:cNvPr>
          <p:cNvSpPr txBox="1"/>
          <p:nvPr/>
        </p:nvSpPr>
        <p:spPr>
          <a:xfrm>
            <a:off x="400106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08C82C-738D-42A4-AE9A-EC56CB3B8974}"/>
              </a:ext>
            </a:extLst>
          </p:cNvPr>
          <p:cNvSpPr txBox="1"/>
          <p:nvPr/>
        </p:nvSpPr>
        <p:spPr>
          <a:xfrm>
            <a:off x="400106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9EC474-6E73-459C-9EB9-887E38143047}"/>
              </a:ext>
            </a:extLst>
          </p:cNvPr>
          <p:cNvSpPr txBox="1"/>
          <p:nvPr/>
        </p:nvSpPr>
        <p:spPr>
          <a:xfrm>
            <a:off x="1429518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BA7434-FD4A-4AB8-9352-0F550FB50E20}"/>
              </a:ext>
            </a:extLst>
          </p:cNvPr>
          <p:cNvSpPr txBox="1"/>
          <p:nvPr/>
        </p:nvSpPr>
        <p:spPr>
          <a:xfrm>
            <a:off x="2291544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473113-A3C1-4204-AB4C-71EE1EF54A4B}"/>
              </a:ext>
            </a:extLst>
          </p:cNvPr>
          <p:cNvSpPr txBox="1"/>
          <p:nvPr/>
        </p:nvSpPr>
        <p:spPr>
          <a:xfrm>
            <a:off x="3167906" y="472727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7C77A7-FB19-43BC-9F2D-84F544C880E6}"/>
              </a:ext>
            </a:extLst>
          </p:cNvPr>
          <p:cNvSpPr txBox="1"/>
          <p:nvPr/>
        </p:nvSpPr>
        <p:spPr>
          <a:xfrm>
            <a:off x="953766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4ECF26-FFA4-40DA-B8BC-300CCB7AF383}"/>
              </a:ext>
            </a:extLst>
          </p:cNvPr>
          <p:cNvSpPr txBox="1"/>
          <p:nvPr/>
        </p:nvSpPr>
        <p:spPr>
          <a:xfrm>
            <a:off x="953766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136C67-2045-48AA-899D-8DAB127291C0}"/>
              </a:ext>
            </a:extLst>
          </p:cNvPr>
          <p:cNvSpPr txBox="1"/>
          <p:nvPr/>
        </p:nvSpPr>
        <p:spPr>
          <a:xfrm>
            <a:off x="1865763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616D81-ECE4-4A66-B761-C6D6CBC38398}"/>
              </a:ext>
            </a:extLst>
          </p:cNvPr>
          <p:cNvSpPr txBox="1"/>
          <p:nvPr/>
        </p:nvSpPr>
        <p:spPr>
          <a:xfrm>
            <a:off x="1865763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C59817-7C05-4342-BE70-14BB3F60B022}"/>
              </a:ext>
            </a:extLst>
          </p:cNvPr>
          <p:cNvSpPr txBox="1"/>
          <p:nvPr/>
        </p:nvSpPr>
        <p:spPr>
          <a:xfrm>
            <a:off x="2777646" y="4966888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31BB7E-3F35-444E-AE6A-F77AE338A8C8}"/>
              </a:ext>
            </a:extLst>
          </p:cNvPr>
          <p:cNvSpPr txBox="1"/>
          <p:nvPr/>
        </p:nvSpPr>
        <p:spPr>
          <a:xfrm>
            <a:off x="2777646" y="532453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CDF2BF-1DC3-428F-9C25-E073207E46A8}"/>
              </a:ext>
            </a:extLst>
          </p:cNvPr>
          <p:cNvSpPr txBox="1"/>
          <p:nvPr/>
        </p:nvSpPr>
        <p:spPr>
          <a:xfrm>
            <a:off x="1507295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E32AB9-A901-4FB5-9ECE-FBF8B96A3AFA}"/>
              </a:ext>
            </a:extLst>
          </p:cNvPr>
          <p:cNvSpPr txBox="1"/>
          <p:nvPr/>
        </p:nvSpPr>
        <p:spPr>
          <a:xfrm>
            <a:off x="2884042" y="717570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99BE00D-3FCD-4C4F-A276-6DED94C2BD7D}"/>
              </a:ext>
            </a:extLst>
          </p:cNvPr>
          <p:cNvSpPr txBox="1"/>
          <p:nvPr/>
        </p:nvSpPr>
        <p:spPr>
          <a:xfrm>
            <a:off x="4100385" y="717740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F2810A-F885-4FDC-8C28-C573A01C65A7}"/>
              </a:ext>
            </a:extLst>
          </p:cNvPr>
          <p:cNvSpPr txBox="1"/>
          <p:nvPr/>
        </p:nvSpPr>
        <p:spPr>
          <a:xfrm>
            <a:off x="4974768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C76CEB-F588-4D9E-B9F1-2BFD834111E4}"/>
              </a:ext>
            </a:extLst>
          </p:cNvPr>
          <p:cNvSpPr txBox="1"/>
          <p:nvPr/>
        </p:nvSpPr>
        <p:spPr>
          <a:xfrm>
            <a:off x="5836791" y="717258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4CAEB0C-3D94-40F1-9ADB-6E0C7ED81528}"/>
              </a:ext>
            </a:extLst>
          </p:cNvPr>
          <p:cNvSpPr txBox="1"/>
          <p:nvPr/>
        </p:nvSpPr>
        <p:spPr>
          <a:xfrm>
            <a:off x="4100385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34147F-8CF0-43D0-A796-F57A82B23E3D}"/>
              </a:ext>
            </a:extLst>
          </p:cNvPr>
          <p:cNvSpPr txBox="1"/>
          <p:nvPr/>
        </p:nvSpPr>
        <p:spPr>
          <a:xfrm>
            <a:off x="4973834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01FA053-50F5-4162-9146-0BA42949A537}"/>
              </a:ext>
            </a:extLst>
          </p:cNvPr>
          <p:cNvSpPr txBox="1"/>
          <p:nvPr/>
        </p:nvSpPr>
        <p:spPr>
          <a:xfrm>
            <a:off x="5836791" y="612099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F6D465A-F1E9-4C1C-A3DC-FBE83C6CF6A0}"/>
              </a:ext>
            </a:extLst>
          </p:cNvPr>
          <p:cNvSpPr txBox="1"/>
          <p:nvPr/>
        </p:nvSpPr>
        <p:spPr>
          <a:xfrm>
            <a:off x="4262109" y="457914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54DE54A-13F1-4AF5-99CF-5B21A51923B6}"/>
              </a:ext>
            </a:extLst>
          </p:cNvPr>
          <p:cNvSpPr txBox="1"/>
          <p:nvPr/>
        </p:nvSpPr>
        <p:spPr>
          <a:xfrm>
            <a:off x="5117437" y="517425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42F28A4-6757-4A7D-8D95-806DAC449B94}"/>
              </a:ext>
            </a:extLst>
          </p:cNvPr>
          <p:cNvSpPr txBox="1"/>
          <p:nvPr/>
        </p:nvSpPr>
        <p:spPr>
          <a:xfrm>
            <a:off x="5301587" y="488724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64C2A9E-11DF-4F6F-AF78-ADA8DF66B4A8}"/>
              </a:ext>
            </a:extLst>
          </p:cNvPr>
          <p:cNvSpPr txBox="1"/>
          <p:nvPr/>
        </p:nvSpPr>
        <p:spPr>
          <a:xfrm>
            <a:off x="5701637" y="467769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E1C7C11-2E52-4D43-BD4E-40D0D2D37218}"/>
              </a:ext>
            </a:extLst>
          </p:cNvPr>
          <p:cNvSpPr txBox="1"/>
          <p:nvPr/>
        </p:nvSpPr>
        <p:spPr>
          <a:xfrm>
            <a:off x="6190587" y="479199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670A4EB-8861-4B62-885E-39339DF8A2E2}"/>
              </a:ext>
            </a:extLst>
          </p:cNvPr>
          <p:cNvSpPr txBox="1"/>
          <p:nvPr/>
        </p:nvSpPr>
        <p:spPr>
          <a:xfrm>
            <a:off x="6438237" y="506504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B7A4CA-E794-4FEF-AAB5-F528B8706B74}"/>
              </a:ext>
            </a:extLst>
          </p:cNvPr>
          <p:cNvSpPr txBox="1"/>
          <p:nvPr/>
        </p:nvSpPr>
        <p:spPr>
          <a:xfrm>
            <a:off x="5200019" y="1173470"/>
            <a:ext cx="824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</p:spTree>
    <p:extLst>
      <p:ext uri="{BB962C8B-B14F-4D97-AF65-F5344CB8AC3E}">
        <p14:creationId xmlns:p14="http://schemas.microsoft.com/office/powerpoint/2010/main" val="426724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C76937F-5094-4882-B708-A40EA438C8B8}"/>
              </a:ext>
            </a:extLst>
          </p:cNvPr>
          <p:cNvSpPr/>
          <p:nvPr/>
        </p:nvSpPr>
        <p:spPr>
          <a:xfrm>
            <a:off x="4434840" y="623528"/>
            <a:ext cx="1600471" cy="182880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6DBBC6-B732-4486-8243-90DD4976297A}"/>
              </a:ext>
            </a:extLst>
          </p:cNvPr>
          <p:cNvSpPr/>
          <p:nvPr/>
        </p:nvSpPr>
        <p:spPr>
          <a:xfrm>
            <a:off x="819992" y="2452328"/>
            <a:ext cx="6134956" cy="5153744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9E73DD8A-3594-46A1-B09A-17B9580D5842}"/>
              </a:ext>
            </a:extLst>
          </p:cNvPr>
          <p:cNvSpPr/>
          <p:nvPr/>
        </p:nvSpPr>
        <p:spPr>
          <a:xfrm>
            <a:off x="4821668" y="2466870"/>
            <a:ext cx="936512" cy="2167128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Index of /wp-content/uploads/2014/12">
            <a:extLst>
              <a:ext uri="{FF2B5EF4-FFF2-40B4-BE49-F238E27FC236}">
                <a16:creationId xmlns:a16="http://schemas.microsoft.com/office/drawing/2014/main" id="{62D68EDB-02F0-44C9-B2DF-42A092244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40935" y="3475408"/>
            <a:ext cx="1641470" cy="40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8CF7F8-14E0-4449-9199-3FFC2C086882}"/>
              </a:ext>
            </a:extLst>
          </p:cNvPr>
          <p:cNvSpPr txBox="1"/>
          <p:nvPr/>
        </p:nvSpPr>
        <p:spPr>
          <a:xfrm>
            <a:off x="4766227" y="4333769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 (3X)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397833-9266-45CB-99EA-031B02C7B6E7}"/>
              </a:ext>
            </a:extLst>
          </p:cNvPr>
          <p:cNvSpPr txBox="1"/>
          <p:nvPr/>
        </p:nvSpPr>
        <p:spPr>
          <a:xfrm>
            <a:off x="4434840" y="1995128"/>
            <a:ext cx="2520108" cy="457200"/>
          </a:xfrm>
          <a:prstGeom prst="rect">
            <a:avLst/>
          </a:prstGeom>
          <a:solidFill>
            <a:srgbClr val="FFCD00"/>
          </a:solidFill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eague Gothic" panose="00000500000000000000" pitchFamily="50" charset="0"/>
              </a:rPr>
              <a:t>DCS: AJS-37 VIGGEN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F93877-47C1-4091-A81B-0B3B4A8811E1}"/>
              </a:ext>
            </a:extLst>
          </p:cNvPr>
          <p:cNvSpPr txBox="1"/>
          <p:nvPr/>
        </p:nvSpPr>
        <p:spPr>
          <a:xfrm>
            <a:off x="4766227" y="2455625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050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Ejection Seat</a:t>
            </a:r>
          </a:p>
          <a:p>
            <a:pPr algn="ctr"/>
            <a:r>
              <a:rPr lang="en-US" sz="1050" b="1" dirty="0">
                <a:solidFill>
                  <a:srgbClr val="FFFF00"/>
                </a:solidFill>
                <a:latin typeface="Bahnschrift" panose="020B0502040204020203" pitchFamily="34" charset="0"/>
              </a:rPr>
              <a:t>ARMED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8D7F41-5029-4BC2-8F89-9857CBA72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2" y="2452328"/>
            <a:ext cx="6134956" cy="5153744"/>
          </a:xfrm>
          <a:prstGeom prst="rect">
            <a:avLst/>
          </a:prstGeom>
        </p:spPr>
      </p:pic>
      <p:pic>
        <p:nvPicPr>
          <p:cNvPr id="18" name="Picture 17" descr="A picture containing dark, large, lit, night&#10;&#10;Description automatically generated">
            <a:extLst>
              <a:ext uri="{FF2B5EF4-FFF2-40B4-BE49-F238E27FC236}">
                <a16:creationId xmlns:a16="http://schemas.microsoft.com/office/drawing/2014/main" id="{71D5D6E4-B79A-46A1-BBE5-A28FB4B0F2A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67" t="15279" r="25655" b="13767"/>
          <a:stretch/>
        </p:blipFill>
        <p:spPr>
          <a:xfrm>
            <a:off x="4535424" y="895077"/>
            <a:ext cx="615843" cy="8778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6109BF-9DE8-4DBA-9C4D-346E4472E5E0}"/>
              </a:ext>
            </a:extLst>
          </p:cNvPr>
          <p:cNvSpPr txBox="1"/>
          <p:nvPr/>
        </p:nvSpPr>
        <p:spPr>
          <a:xfrm>
            <a:off x="5116830" y="517398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D724E-DFA7-4775-B187-BABC744DE956}"/>
              </a:ext>
            </a:extLst>
          </p:cNvPr>
          <p:cNvSpPr txBox="1"/>
          <p:nvPr/>
        </p:nvSpPr>
        <p:spPr>
          <a:xfrm>
            <a:off x="5300980" y="488697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AABD8-C83D-4AD4-BD60-EA459D302345}"/>
              </a:ext>
            </a:extLst>
          </p:cNvPr>
          <p:cNvSpPr txBox="1"/>
          <p:nvPr/>
        </p:nvSpPr>
        <p:spPr>
          <a:xfrm>
            <a:off x="5701030" y="467742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CCBE6-7A2F-476C-B031-B249B5CA9A3A}"/>
              </a:ext>
            </a:extLst>
          </p:cNvPr>
          <p:cNvSpPr txBox="1"/>
          <p:nvPr/>
        </p:nvSpPr>
        <p:spPr>
          <a:xfrm>
            <a:off x="6189980" y="479172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DDBCF-7835-4A15-A8FD-F3926BA2E55B}"/>
              </a:ext>
            </a:extLst>
          </p:cNvPr>
          <p:cNvSpPr txBox="1"/>
          <p:nvPr/>
        </p:nvSpPr>
        <p:spPr>
          <a:xfrm>
            <a:off x="6437630" y="506477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36DD6-FBFB-4C65-BB56-9C8F9CBFF631}"/>
              </a:ext>
            </a:extLst>
          </p:cNvPr>
          <p:cNvSpPr txBox="1"/>
          <p:nvPr/>
        </p:nvSpPr>
        <p:spPr>
          <a:xfrm>
            <a:off x="1388717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25629-12FF-4061-A7A5-FE05A1FF1C3B}"/>
              </a:ext>
            </a:extLst>
          </p:cNvPr>
          <p:cNvSpPr txBox="1"/>
          <p:nvPr/>
        </p:nvSpPr>
        <p:spPr>
          <a:xfrm>
            <a:off x="1388717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829CA-9F29-41AD-AB06-DF1EB4B96CF3}"/>
              </a:ext>
            </a:extLst>
          </p:cNvPr>
          <p:cNvSpPr txBox="1"/>
          <p:nvPr/>
        </p:nvSpPr>
        <p:spPr>
          <a:xfrm>
            <a:off x="227921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6A2180-AC73-45BB-ABAD-44653F33D746}"/>
              </a:ext>
            </a:extLst>
          </p:cNvPr>
          <p:cNvSpPr txBox="1"/>
          <p:nvPr/>
        </p:nvSpPr>
        <p:spPr>
          <a:xfrm>
            <a:off x="227921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F147B2-5463-401A-B244-BA7BDD207CB5}"/>
              </a:ext>
            </a:extLst>
          </p:cNvPr>
          <p:cNvSpPr txBox="1"/>
          <p:nvPr/>
        </p:nvSpPr>
        <p:spPr>
          <a:xfrm>
            <a:off x="3138168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F8D679-BCF0-42B1-983B-65D87E44AC9C}"/>
              </a:ext>
            </a:extLst>
          </p:cNvPr>
          <p:cNvSpPr txBox="1"/>
          <p:nvPr/>
        </p:nvSpPr>
        <p:spPr>
          <a:xfrm>
            <a:off x="3138168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BDFF6C-E62E-46BE-B9B1-148895A14620}"/>
              </a:ext>
            </a:extLst>
          </p:cNvPr>
          <p:cNvSpPr txBox="1"/>
          <p:nvPr/>
        </p:nvSpPr>
        <p:spPr>
          <a:xfrm>
            <a:off x="400106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B06DE8-2CC2-49F6-B5A2-B4AADB14FB61}"/>
              </a:ext>
            </a:extLst>
          </p:cNvPr>
          <p:cNvSpPr txBox="1"/>
          <p:nvPr/>
        </p:nvSpPr>
        <p:spPr>
          <a:xfrm>
            <a:off x="400106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0C035A-9254-4F07-B7AA-00A594A87EFA}"/>
              </a:ext>
            </a:extLst>
          </p:cNvPr>
          <p:cNvSpPr txBox="1"/>
          <p:nvPr/>
        </p:nvSpPr>
        <p:spPr>
          <a:xfrm>
            <a:off x="1429518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BF1A7F-E553-42A6-B53E-3E10CB839761}"/>
              </a:ext>
            </a:extLst>
          </p:cNvPr>
          <p:cNvSpPr txBox="1"/>
          <p:nvPr/>
        </p:nvSpPr>
        <p:spPr>
          <a:xfrm>
            <a:off x="2291544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2FCD08-BA1A-412F-B6C6-A87C0DADF3E3}"/>
              </a:ext>
            </a:extLst>
          </p:cNvPr>
          <p:cNvSpPr txBox="1"/>
          <p:nvPr/>
        </p:nvSpPr>
        <p:spPr>
          <a:xfrm>
            <a:off x="3167906" y="472727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486BC4-E1CC-4532-B1ED-FA8F5651A616}"/>
              </a:ext>
            </a:extLst>
          </p:cNvPr>
          <p:cNvSpPr txBox="1"/>
          <p:nvPr/>
        </p:nvSpPr>
        <p:spPr>
          <a:xfrm>
            <a:off x="953766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6A1C4E-383E-4FD2-A0A5-4C56B66D52F7}"/>
              </a:ext>
            </a:extLst>
          </p:cNvPr>
          <p:cNvSpPr txBox="1"/>
          <p:nvPr/>
        </p:nvSpPr>
        <p:spPr>
          <a:xfrm>
            <a:off x="953766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3CD6B4-B269-4DBA-9FB8-D0C69B500996}"/>
              </a:ext>
            </a:extLst>
          </p:cNvPr>
          <p:cNvSpPr txBox="1"/>
          <p:nvPr/>
        </p:nvSpPr>
        <p:spPr>
          <a:xfrm>
            <a:off x="1865763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DE200A-3FE5-4002-8942-21F9A9CA52EA}"/>
              </a:ext>
            </a:extLst>
          </p:cNvPr>
          <p:cNvSpPr txBox="1"/>
          <p:nvPr/>
        </p:nvSpPr>
        <p:spPr>
          <a:xfrm>
            <a:off x="1865763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25E0F4-1D89-4115-AD37-EE3708867A60}"/>
              </a:ext>
            </a:extLst>
          </p:cNvPr>
          <p:cNvSpPr txBox="1"/>
          <p:nvPr/>
        </p:nvSpPr>
        <p:spPr>
          <a:xfrm>
            <a:off x="2777646" y="4966888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323DCC-B166-428F-8F0C-21E12DA90D98}"/>
              </a:ext>
            </a:extLst>
          </p:cNvPr>
          <p:cNvSpPr txBox="1"/>
          <p:nvPr/>
        </p:nvSpPr>
        <p:spPr>
          <a:xfrm>
            <a:off x="2777646" y="532453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77C6FA-3E14-413E-9230-926BCD6FEABE}"/>
              </a:ext>
            </a:extLst>
          </p:cNvPr>
          <p:cNvSpPr txBox="1"/>
          <p:nvPr/>
        </p:nvSpPr>
        <p:spPr>
          <a:xfrm>
            <a:off x="1507295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5EA367-434B-4ED7-9194-D772F0A8B29F}"/>
              </a:ext>
            </a:extLst>
          </p:cNvPr>
          <p:cNvSpPr txBox="1"/>
          <p:nvPr/>
        </p:nvSpPr>
        <p:spPr>
          <a:xfrm>
            <a:off x="2884042" y="717570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D354CA-837B-4301-9165-585515245374}"/>
              </a:ext>
            </a:extLst>
          </p:cNvPr>
          <p:cNvSpPr txBox="1"/>
          <p:nvPr/>
        </p:nvSpPr>
        <p:spPr>
          <a:xfrm>
            <a:off x="4100385" y="717740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1B7469-BDD1-46F3-8A57-072BFF7BD210}"/>
              </a:ext>
            </a:extLst>
          </p:cNvPr>
          <p:cNvSpPr txBox="1"/>
          <p:nvPr/>
        </p:nvSpPr>
        <p:spPr>
          <a:xfrm>
            <a:off x="4974768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5C47EF-78A8-473C-BACB-C04271518013}"/>
              </a:ext>
            </a:extLst>
          </p:cNvPr>
          <p:cNvSpPr txBox="1"/>
          <p:nvPr/>
        </p:nvSpPr>
        <p:spPr>
          <a:xfrm>
            <a:off x="5836791" y="717258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E7FFC9-88FB-4640-B301-146DE294FC5C}"/>
              </a:ext>
            </a:extLst>
          </p:cNvPr>
          <p:cNvSpPr txBox="1"/>
          <p:nvPr/>
        </p:nvSpPr>
        <p:spPr>
          <a:xfrm>
            <a:off x="4100385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60237D5-493A-4BC1-B629-3F4451651F4F}"/>
              </a:ext>
            </a:extLst>
          </p:cNvPr>
          <p:cNvSpPr txBox="1"/>
          <p:nvPr/>
        </p:nvSpPr>
        <p:spPr>
          <a:xfrm>
            <a:off x="4973834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3740F5-D33C-4B5C-8988-7639ED1EBD3F}"/>
              </a:ext>
            </a:extLst>
          </p:cNvPr>
          <p:cNvSpPr txBox="1"/>
          <p:nvPr/>
        </p:nvSpPr>
        <p:spPr>
          <a:xfrm>
            <a:off x="5836791" y="612099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857E65-83BB-4B99-A267-D8F9F5336565}"/>
              </a:ext>
            </a:extLst>
          </p:cNvPr>
          <p:cNvSpPr txBox="1"/>
          <p:nvPr/>
        </p:nvSpPr>
        <p:spPr>
          <a:xfrm>
            <a:off x="4262109" y="457914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ED6AFF7-8937-42A7-B172-7BCB18E0CE5B}"/>
              </a:ext>
            </a:extLst>
          </p:cNvPr>
          <p:cNvSpPr txBox="1"/>
          <p:nvPr/>
        </p:nvSpPr>
        <p:spPr>
          <a:xfrm>
            <a:off x="5117437" y="517425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7190CF8-56BF-4EBC-BC5E-0BD5A53B1A67}"/>
              </a:ext>
            </a:extLst>
          </p:cNvPr>
          <p:cNvSpPr txBox="1"/>
          <p:nvPr/>
        </p:nvSpPr>
        <p:spPr>
          <a:xfrm>
            <a:off x="5301587" y="488724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32D06FF-BB16-4DA5-B970-474F69C876CC}"/>
              </a:ext>
            </a:extLst>
          </p:cNvPr>
          <p:cNvSpPr txBox="1"/>
          <p:nvPr/>
        </p:nvSpPr>
        <p:spPr>
          <a:xfrm>
            <a:off x="5701637" y="467769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053A515-E2DA-45CA-8629-0821C48455B2}"/>
              </a:ext>
            </a:extLst>
          </p:cNvPr>
          <p:cNvSpPr txBox="1"/>
          <p:nvPr/>
        </p:nvSpPr>
        <p:spPr>
          <a:xfrm>
            <a:off x="6190587" y="479199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FE5CE7D-67FD-4955-B2EE-5306B76467FF}"/>
              </a:ext>
            </a:extLst>
          </p:cNvPr>
          <p:cNvSpPr txBox="1"/>
          <p:nvPr/>
        </p:nvSpPr>
        <p:spPr>
          <a:xfrm>
            <a:off x="6438237" y="506504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5D21434-6304-4DA1-A8C9-E70059416FEE}"/>
              </a:ext>
            </a:extLst>
          </p:cNvPr>
          <p:cNvSpPr txBox="1"/>
          <p:nvPr/>
        </p:nvSpPr>
        <p:spPr>
          <a:xfrm>
            <a:off x="5200019" y="1173470"/>
            <a:ext cx="824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</p:spTree>
    <p:extLst>
      <p:ext uri="{BB962C8B-B14F-4D97-AF65-F5344CB8AC3E}">
        <p14:creationId xmlns:p14="http://schemas.microsoft.com/office/powerpoint/2010/main" val="37441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C76937F-5094-4882-B708-A40EA438C8B8}"/>
              </a:ext>
            </a:extLst>
          </p:cNvPr>
          <p:cNvSpPr/>
          <p:nvPr/>
        </p:nvSpPr>
        <p:spPr>
          <a:xfrm>
            <a:off x="4434840" y="623528"/>
            <a:ext cx="1600471" cy="1828800"/>
          </a:xfrm>
          <a:prstGeom prst="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6DBBC6-B732-4486-8243-90DD4976297A}"/>
              </a:ext>
            </a:extLst>
          </p:cNvPr>
          <p:cNvSpPr/>
          <p:nvPr/>
        </p:nvSpPr>
        <p:spPr>
          <a:xfrm>
            <a:off x="819992" y="2452328"/>
            <a:ext cx="6134956" cy="5153744"/>
          </a:xfrm>
          <a:prstGeom prst="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397833-9266-45CB-99EA-031B02C7B6E7}"/>
              </a:ext>
            </a:extLst>
          </p:cNvPr>
          <p:cNvSpPr txBox="1"/>
          <p:nvPr/>
        </p:nvSpPr>
        <p:spPr>
          <a:xfrm>
            <a:off x="4434840" y="1995128"/>
            <a:ext cx="2520108" cy="457200"/>
          </a:xfrm>
          <a:prstGeom prst="rect">
            <a:avLst/>
          </a:prstGeom>
          <a:solidFill>
            <a:srgbClr val="E2B41E"/>
          </a:solidFill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eague Gothic" panose="00000500000000000000" pitchFamily="50" charset="0"/>
              </a:rPr>
              <a:t>DCS: AV-8B HARRIER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9E73DD8A-3594-46A1-B09A-17B9580D5842}"/>
              </a:ext>
            </a:extLst>
          </p:cNvPr>
          <p:cNvSpPr/>
          <p:nvPr/>
        </p:nvSpPr>
        <p:spPr>
          <a:xfrm>
            <a:off x="4821668" y="2466870"/>
            <a:ext cx="936512" cy="2167128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Index of /wp-content/uploads/2014/12">
            <a:extLst>
              <a:ext uri="{FF2B5EF4-FFF2-40B4-BE49-F238E27FC236}">
                <a16:creationId xmlns:a16="http://schemas.microsoft.com/office/drawing/2014/main" id="{62D68EDB-02F0-44C9-B2DF-42A092244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40935" y="3475408"/>
            <a:ext cx="1641470" cy="40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8CF7F8-14E0-4449-9199-3FFC2C086882}"/>
              </a:ext>
            </a:extLst>
          </p:cNvPr>
          <p:cNvSpPr txBox="1"/>
          <p:nvPr/>
        </p:nvSpPr>
        <p:spPr>
          <a:xfrm>
            <a:off x="4766227" y="4333769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 (3X)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F93877-47C1-4091-A81B-0B3B4A8811E1}"/>
              </a:ext>
            </a:extLst>
          </p:cNvPr>
          <p:cNvSpPr txBox="1"/>
          <p:nvPr/>
        </p:nvSpPr>
        <p:spPr>
          <a:xfrm>
            <a:off x="4766227" y="2455625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050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Ejection Seat</a:t>
            </a:r>
          </a:p>
          <a:p>
            <a:pPr algn="ctr"/>
            <a:r>
              <a:rPr lang="en-US" sz="1050" b="1" dirty="0">
                <a:solidFill>
                  <a:srgbClr val="FFFF00"/>
                </a:solidFill>
                <a:latin typeface="Bahnschrift" panose="020B0502040204020203" pitchFamily="34" charset="0"/>
              </a:rPr>
              <a:t>ARMED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8D7F41-5029-4BC2-8F89-9857CBA72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2" y="2452328"/>
            <a:ext cx="6134956" cy="5153744"/>
          </a:xfrm>
          <a:prstGeom prst="rect">
            <a:avLst/>
          </a:prstGeom>
        </p:spPr>
      </p:pic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421B73-E35C-407A-B1A4-9EF5228BB5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643" y="872226"/>
            <a:ext cx="568867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3ABA32-1913-470D-9C88-BA94045EAAC9}"/>
              </a:ext>
            </a:extLst>
          </p:cNvPr>
          <p:cNvSpPr txBox="1"/>
          <p:nvPr/>
        </p:nvSpPr>
        <p:spPr>
          <a:xfrm>
            <a:off x="5116830" y="517398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D365C3-2E5C-4692-918B-6B5DD9F71956}"/>
              </a:ext>
            </a:extLst>
          </p:cNvPr>
          <p:cNvSpPr txBox="1"/>
          <p:nvPr/>
        </p:nvSpPr>
        <p:spPr>
          <a:xfrm>
            <a:off x="5300980" y="488697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8E8B4-F09A-4DF8-B8C4-AFB6C5CAEFCB}"/>
              </a:ext>
            </a:extLst>
          </p:cNvPr>
          <p:cNvSpPr txBox="1"/>
          <p:nvPr/>
        </p:nvSpPr>
        <p:spPr>
          <a:xfrm>
            <a:off x="5701030" y="467742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1315A-BF52-495C-BF34-E1EFFBA3B5F9}"/>
              </a:ext>
            </a:extLst>
          </p:cNvPr>
          <p:cNvSpPr txBox="1"/>
          <p:nvPr/>
        </p:nvSpPr>
        <p:spPr>
          <a:xfrm>
            <a:off x="6189980" y="479172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D979B-8A91-4C78-AC39-E05642415555}"/>
              </a:ext>
            </a:extLst>
          </p:cNvPr>
          <p:cNvSpPr txBox="1"/>
          <p:nvPr/>
        </p:nvSpPr>
        <p:spPr>
          <a:xfrm>
            <a:off x="6437630" y="506477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08D23-5872-4E35-96B7-DF6F9978BAE8}"/>
              </a:ext>
            </a:extLst>
          </p:cNvPr>
          <p:cNvSpPr txBox="1"/>
          <p:nvPr/>
        </p:nvSpPr>
        <p:spPr>
          <a:xfrm>
            <a:off x="1388717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9D0034-E60A-4EA2-A63B-DD2CCFBF9384}"/>
              </a:ext>
            </a:extLst>
          </p:cNvPr>
          <p:cNvSpPr txBox="1"/>
          <p:nvPr/>
        </p:nvSpPr>
        <p:spPr>
          <a:xfrm>
            <a:off x="1388717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3ACDD9-0B1D-40CF-B55F-35BE674B2FB9}"/>
              </a:ext>
            </a:extLst>
          </p:cNvPr>
          <p:cNvSpPr txBox="1"/>
          <p:nvPr/>
        </p:nvSpPr>
        <p:spPr>
          <a:xfrm>
            <a:off x="227921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CD4A85-5945-4D2D-BCE9-F7D88DFEAF7B}"/>
              </a:ext>
            </a:extLst>
          </p:cNvPr>
          <p:cNvSpPr txBox="1"/>
          <p:nvPr/>
        </p:nvSpPr>
        <p:spPr>
          <a:xfrm>
            <a:off x="227921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0D5EF0-102E-44E4-B13D-2A31225A2E7D}"/>
              </a:ext>
            </a:extLst>
          </p:cNvPr>
          <p:cNvSpPr txBox="1"/>
          <p:nvPr/>
        </p:nvSpPr>
        <p:spPr>
          <a:xfrm>
            <a:off x="3138168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A70BEA-87AC-411E-9AF5-F8D0AAAA3F2E}"/>
              </a:ext>
            </a:extLst>
          </p:cNvPr>
          <p:cNvSpPr txBox="1"/>
          <p:nvPr/>
        </p:nvSpPr>
        <p:spPr>
          <a:xfrm>
            <a:off x="3138168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7CCB75-E8AE-41F3-BC3C-1935052316D4}"/>
              </a:ext>
            </a:extLst>
          </p:cNvPr>
          <p:cNvSpPr txBox="1"/>
          <p:nvPr/>
        </p:nvSpPr>
        <p:spPr>
          <a:xfrm>
            <a:off x="400106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9A63AE-A9C3-45A1-B13E-22C123D83E82}"/>
              </a:ext>
            </a:extLst>
          </p:cNvPr>
          <p:cNvSpPr txBox="1"/>
          <p:nvPr/>
        </p:nvSpPr>
        <p:spPr>
          <a:xfrm>
            <a:off x="400106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12ED66-9F22-4B5C-BFE4-02919E5811AD}"/>
              </a:ext>
            </a:extLst>
          </p:cNvPr>
          <p:cNvSpPr txBox="1"/>
          <p:nvPr/>
        </p:nvSpPr>
        <p:spPr>
          <a:xfrm>
            <a:off x="1429518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BB00D6-62D9-4505-9A51-F9A6CEB4DFE8}"/>
              </a:ext>
            </a:extLst>
          </p:cNvPr>
          <p:cNvSpPr txBox="1"/>
          <p:nvPr/>
        </p:nvSpPr>
        <p:spPr>
          <a:xfrm>
            <a:off x="2291544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B92293-F372-4FC6-9506-4EFC3E065288}"/>
              </a:ext>
            </a:extLst>
          </p:cNvPr>
          <p:cNvSpPr txBox="1"/>
          <p:nvPr/>
        </p:nvSpPr>
        <p:spPr>
          <a:xfrm>
            <a:off x="3167906" y="472727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1A03E4-0E09-4CF6-BE95-B999A3AB12B0}"/>
              </a:ext>
            </a:extLst>
          </p:cNvPr>
          <p:cNvSpPr txBox="1"/>
          <p:nvPr/>
        </p:nvSpPr>
        <p:spPr>
          <a:xfrm>
            <a:off x="953766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598766-7504-4A69-88F3-2AAEC4DCFAB3}"/>
              </a:ext>
            </a:extLst>
          </p:cNvPr>
          <p:cNvSpPr txBox="1"/>
          <p:nvPr/>
        </p:nvSpPr>
        <p:spPr>
          <a:xfrm>
            <a:off x="953766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D71452-ACD3-40AD-A226-2717DC9D57C9}"/>
              </a:ext>
            </a:extLst>
          </p:cNvPr>
          <p:cNvSpPr txBox="1"/>
          <p:nvPr/>
        </p:nvSpPr>
        <p:spPr>
          <a:xfrm>
            <a:off x="1865763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0E68B9-9826-4EFF-80A1-5E7976AA4ECE}"/>
              </a:ext>
            </a:extLst>
          </p:cNvPr>
          <p:cNvSpPr txBox="1"/>
          <p:nvPr/>
        </p:nvSpPr>
        <p:spPr>
          <a:xfrm>
            <a:off x="1865763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218D628-2ED4-4F52-9F3C-C05CF8E5D737}"/>
              </a:ext>
            </a:extLst>
          </p:cNvPr>
          <p:cNvSpPr txBox="1"/>
          <p:nvPr/>
        </p:nvSpPr>
        <p:spPr>
          <a:xfrm>
            <a:off x="2777646" y="4966888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406AC5-B1D4-400C-8EAC-3BE2181FC266}"/>
              </a:ext>
            </a:extLst>
          </p:cNvPr>
          <p:cNvSpPr txBox="1"/>
          <p:nvPr/>
        </p:nvSpPr>
        <p:spPr>
          <a:xfrm>
            <a:off x="2777646" y="532453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5CA645-7CF6-467D-975E-EC7FAE0B4EFF}"/>
              </a:ext>
            </a:extLst>
          </p:cNvPr>
          <p:cNvSpPr txBox="1"/>
          <p:nvPr/>
        </p:nvSpPr>
        <p:spPr>
          <a:xfrm>
            <a:off x="1507295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77988C-7980-49CD-99B6-657DD2B974E7}"/>
              </a:ext>
            </a:extLst>
          </p:cNvPr>
          <p:cNvSpPr txBox="1"/>
          <p:nvPr/>
        </p:nvSpPr>
        <p:spPr>
          <a:xfrm>
            <a:off x="2884042" y="717570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654692-1B43-436C-A344-5C0313405AB7}"/>
              </a:ext>
            </a:extLst>
          </p:cNvPr>
          <p:cNvSpPr txBox="1"/>
          <p:nvPr/>
        </p:nvSpPr>
        <p:spPr>
          <a:xfrm>
            <a:off x="4100385" y="717740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4C9166C-9389-4B98-AF62-12ADC56F91E7}"/>
              </a:ext>
            </a:extLst>
          </p:cNvPr>
          <p:cNvSpPr txBox="1"/>
          <p:nvPr/>
        </p:nvSpPr>
        <p:spPr>
          <a:xfrm>
            <a:off x="4974768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FAD4A67-0AB4-4CAA-9A1A-C3CFC8FF4472}"/>
              </a:ext>
            </a:extLst>
          </p:cNvPr>
          <p:cNvSpPr txBox="1"/>
          <p:nvPr/>
        </p:nvSpPr>
        <p:spPr>
          <a:xfrm>
            <a:off x="5836791" y="717258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912D12-FC71-4D47-A923-3782110E373B}"/>
              </a:ext>
            </a:extLst>
          </p:cNvPr>
          <p:cNvSpPr txBox="1"/>
          <p:nvPr/>
        </p:nvSpPr>
        <p:spPr>
          <a:xfrm>
            <a:off x="4100385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8B524DF-CCA5-43A7-87BE-4C01E037173F}"/>
              </a:ext>
            </a:extLst>
          </p:cNvPr>
          <p:cNvSpPr txBox="1"/>
          <p:nvPr/>
        </p:nvSpPr>
        <p:spPr>
          <a:xfrm>
            <a:off x="4973834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1BC2C1-D32A-40F7-821B-AA093BEBD91E}"/>
              </a:ext>
            </a:extLst>
          </p:cNvPr>
          <p:cNvSpPr txBox="1"/>
          <p:nvPr/>
        </p:nvSpPr>
        <p:spPr>
          <a:xfrm>
            <a:off x="5836791" y="612099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B9C521A-F822-4F20-8906-2E90FE69B4B7}"/>
              </a:ext>
            </a:extLst>
          </p:cNvPr>
          <p:cNvSpPr txBox="1"/>
          <p:nvPr/>
        </p:nvSpPr>
        <p:spPr>
          <a:xfrm>
            <a:off x="4262109" y="457914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819AEC7-5D80-4CCA-B6E6-A98FA21F2E9A}"/>
              </a:ext>
            </a:extLst>
          </p:cNvPr>
          <p:cNvSpPr txBox="1"/>
          <p:nvPr/>
        </p:nvSpPr>
        <p:spPr>
          <a:xfrm>
            <a:off x="5117437" y="517425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927E8B-C200-493E-9060-9237A71846CD}"/>
              </a:ext>
            </a:extLst>
          </p:cNvPr>
          <p:cNvSpPr txBox="1"/>
          <p:nvPr/>
        </p:nvSpPr>
        <p:spPr>
          <a:xfrm>
            <a:off x="5301587" y="488724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77479E-D0C7-42E5-BA5E-E7B9DC140335}"/>
              </a:ext>
            </a:extLst>
          </p:cNvPr>
          <p:cNvSpPr txBox="1"/>
          <p:nvPr/>
        </p:nvSpPr>
        <p:spPr>
          <a:xfrm>
            <a:off x="5701637" y="467769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44A2DE5-000E-43BB-834F-58B3C326D7AE}"/>
              </a:ext>
            </a:extLst>
          </p:cNvPr>
          <p:cNvSpPr txBox="1"/>
          <p:nvPr/>
        </p:nvSpPr>
        <p:spPr>
          <a:xfrm>
            <a:off x="6190587" y="479199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091DA6-6C63-4131-968E-198B02D2DAA5}"/>
              </a:ext>
            </a:extLst>
          </p:cNvPr>
          <p:cNvSpPr txBox="1"/>
          <p:nvPr/>
        </p:nvSpPr>
        <p:spPr>
          <a:xfrm>
            <a:off x="6438237" y="506504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9FB06EE-2520-4EDE-82D6-ACB47DF5FEFD}"/>
              </a:ext>
            </a:extLst>
          </p:cNvPr>
          <p:cNvSpPr txBox="1"/>
          <p:nvPr/>
        </p:nvSpPr>
        <p:spPr>
          <a:xfrm>
            <a:off x="5200019" y="1173470"/>
            <a:ext cx="824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</p:spTree>
    <p:extLst>
      <p:ext uri="{BB962C8B-B14F-4D97-AF65-F5344CB8AC3E}">
        <p14:creationId xmlns:p14="http://schemas.microsoft.com/office/powerpoint/2010/main" val="214871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C76937F-5094-4882-B708-A40EA438C8B8}"/>
              </a:ext>
            </a:extLst>
          </p:cNvPr>
          <p:cNvSpPr/>
          <p:nvPr/>
        </p:nvSpPr>
        <p:spPr>
          <a:xfrm>
            <a:off x="4434840" y="623528"/>
            <a:ext cx="1600471" cy="1828800"/>
          </a:xfrm>
          <a:prstGeom prst="rect">
            <a:avLst/>
          </a:prstGeom>
          <a:solidFill>
            <a:srgbClr val="263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6DBBC6-B732-4486-8243-90DD4976297A}"/>
              </a:ext>
            </a:extLst>
          </p:cNvPr>
          <p:cNvSpPr/>
          <p:nvPr/>
        </p:nvSpPr>
        <p:spPr>
          <a:xfrm>
            <a:off x="819992" y="2452328"/>
            <a:ext cx="6134956" cy="5153744"/>
          </a:xfrm>
          <a:prstGeom prst="rect">
            <a:avLst/>
          </a:prstGeom>
          <a:solidFill>
            <a:srgbClr val="263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397833-9266-45CB-99EA-031B02C7B6E7}"/>
              </a:ext>
            </a:extLst>
          </p:cNvPr>
          <p:cNvSpPr txBox="1"/>
          <p:nvPr/>
        </p:nvSpPr>
        <p:spPr>
          <a:xfrm>
            <a:off x="4434840" y="1995128"/>
            <a:ext cx="2520108" cy="457200"/>
          </a:xfrm>
          <a:prstGeom prst="rect">
            <a:avLst/>
          </a:prstGeom>
          <a:solidFill>
            <a:srgbClr val="CC0202"/>
          </a:solidFill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eague Gothic" panose="00000500000000000000" pitchFamily="50" charset="0"/>
              </a:rPr>
              <a:t>DCS: F-5E TIGER II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9E73DD8A-3594-46A1-B09A-17B9580D5842}"/>
              </a:ext>
            </a:extLst>
          </p:cNvPr>
          <p:cNvSpPr/>
          <p:nvPr/>
        </p:nvSpPr>
        <p:spPr>
          <a:xfrm>
            <a:off x="4821668" y="2466870"/>
            <a:ext cx="936512" cy="2167128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Index of /wp-content/uploads/2014/12">
            <a:extLst>
              <a:ext uri="{FF2B5EF4-FFF2-40B4-BE49-F238E27FC236}">
                <a16:creationId xmlns:a16="http://schemas.microsoft.com/office/drawing/2014/main" id="{62D68EDB-02F0-44C9-B2DF-42A092244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40935" y="3475408"/>
            <a:ext cx="1641470" cy="40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8CF7F8-14E0-4449-9199-3FFC2C086882}"/>
              </a:ext>
            </a:extLst>
          </p:cNvPr>
          <p:cNvSpPr txBox="1"/>
          <p:nvPr/>
        </p:nvSpPr>
        <p:spPr>
          <a:xfrm>
            <a:off x="4766227" y="4333769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 (3X)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F93877-47C1-4091-A81B-0B3B4A8811E1}"/>
              </a:ext>
            </a:extLst>
          </p:cNvPr>
          <p:cNvSpPr txBox="1"/>
          <p:nvPr/>
        </p:nvSpPr>
        <p:spPr>
          <a:xfrm>
            <a:off x="4766227" y="2455625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050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Ejection Seat</a:t>
            </a:r>
          </a:p>
          <a:p>
            <a:pPr algn="ctr"/>
            <a:r>
              <a:rPr lang="en-US" sz="1050" b="1" dirty="0">
                <a:solidFill>
                  <a:srgbClr val="FFFF00"/>
                </a:solidFill>
                <a:latin typeface="Bahnschrift" panose="020B0502040204020203" pitchFamily="34" charset="0"/>
              </a:rPr>
              <a:t>ARMED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8D7F41-5029-4BC2-8F89-9857CBA72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2" y="2452328"/>
            <a:ext cx="6134956" cy="5153744"/>
          </a:xfrm>
          <a:prstGeom prst="rect">
            <a:avLst/>
          </a:prstGeom>
        </p:spPr>
      </p:pic>
      <p:pic>
        <p:nvPicPr>
          <p:cNvPr id="3" name="Picture 2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DE2630E3-DA8A-466A-B8AE-033FA8FED3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121" y="791793"/>
            <a:ext cx="545709" cy="9601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25D4A0-D2AC-4BDD-8D41-B5FD5E7C0E4E}"/>
              </a:ext>
            </a:extLst>
          </p:cNvPr>
          <p:cNvSpPr txBox="1"/>
          <p:nvPr/>
        </p:nvSpPr>
        <p:spPr>
          <a:xfrm>
            <a:off x="5116830" y="517398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80B4C-8B34-46F5-8295-9EA3CBA2CA4C}"/>
              </a:ext>
            </a:extLst>
          </p:cNvPr>
          <p:cNvSpPr txBox="1"/>
          <p:nvPr/>
        </p:nvSpPr>
        <p:spPr>
          <a:xfrm>
            <a:off x="5300980" y="488697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9F791-6C67-4073-914D-A5F78F9BA0BD}"/>
              </a:ext>
            </a:extLst>
          </p:cNvPr>
          <p:cNvSpPr txBox="1"/>
          <p:nvPr/>
        </p:nvSpPr>
        <p:spPr>
          <a:xfrm>
            <a:off x="5701030" y="467742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7D49C-F363-4615-AFA6-97875EC7D5F6}"/>
              </a:ext>
            </a:extLst>
          </p:cNvPr>
          <p:cNvSpPr txBox="1"/>
          <p:nvPr/>
        </p:nvSpPr>
        <p:spPr>
          <a:xfrm>
            <a:off x="6189980" y="479172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53C388-7841-4418-AA5D-A1D02BC13178}"/>
              </a:ext>
            </a:extLst>
          </p:cNvPr>
          <p:cNvSpPr txBox="1"/>
          <p:nvPr/>
        </p:nvSpPr>
        <p:spPr>
          <a:xfrm>
            <a:off x="6437630" y="506477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2BDF1-7EE7-4A9D-8CAC-5A7718DF4753}"/>
              </a:ext>
            </a:extLst>
          </p:cNvPr>
          <p:cNvSpPr txBox="1"/>
          <p:nvPr/>
        </p:nvSpPr>
        <p:spPr>
          <a:xfrm>
            <a:off x="1388717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172F0F-01FD-4063-ACDE-5A68D8CDEAD0}"/>
              </a:ext>
            </a:extLst>
          </p:cNvPr>
          <p:cNvSpPr txBox="1"/>
          <p:nvPr/>
        </p:nvSpPr>
        <p:spPr>
          <a:xfrm>
            <a:off x="1388717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484F6D-A639-4AE5-8204-4BCF176954D9}"/>
              </a:ext>
            </a:extLst>
          </p:cNvPr>
          <p:cNvSpPr txBox="1"/>
          <p:nvPr/>
        </p:nvSpPr>
        <p:spPr>
          <a:xfrm>
            <a:off x="227921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9373D1-7607-47BA-97E3-DE21B30AAE43}"/>
              </a:ext>
            </a:extLst>
          </p:cNvPr>
          <p:cNvSpPr txBox="1"/>
          <p:nvPr/>
        </p:nvSpPr>
        <p:spPr>
          <a:xfrm>
            <a:off x="227921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B7DBD8-76D2-433C-A7F1-FCF7EDB7D5E2}"/>
              </a:ext>
            </a:extLst>
          </p:cNvPr>
          <p:cNvSpPr txBox="1"/>
          <p:nvPr/>
        </p:nvSpPr>
        <p:spPr>
          <a:xfrm>
            <a:off x="3138168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0C8A8E-C62B-4DD5-9BC8-EA0B0D5BF9D2}"/>
              </a:ext>
            </a:extLst>
          </p:cNvPr>
          <p:cNvSpPr txBox="1"/>
          <p:nvPr/>
        </p:nvSpPr>
        <p:spPr>
          <a:xfrm>
            <a:off x="3138168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40D418-1E66-4245-BAA9-7279477524EA}"/>
              </a:ext>
            </a:extLst>
          </p:cNvPr>
          <p:cNvSpPr txBox="1"/>
          <p:nvPr/>
        </p:nvSpPr>
        <p:spPr>
          <a:xfrm>
            <a:off x="400106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542BC3-96A2-4DB2-B617-ABA001F80DDF}"/>
              </a:ext>
            </a:extLst>
          </p:cNvPr>
          <p:cNvSpPr txBox="1"/>
          <p:nvPr/>
        </p:nvSpPr>
        <p:spPr>
          <a:xfrm>
            <a:off x="400106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762B6D-316A-4E29-82BB-577DC5CB3120}"/>
              </a:ext>
            </a:extLst>
          </p:cNvPr>
          <p:cNvSpPr txBox="1"/>
          <p:nvPr/>
        </p:nvSpPr>
        <p:spPr>
          <a:xfrm>
            <a:off x="1429518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FD25C9-E6F1-40D2-A89C-D861672ED5A5}"/>
              </a:ext>
            </a:extLst>
          </p:cNvPr>
          <p:cNvSpPr txBox="1"/>
          <p:nvPr/>
        </p:nvSpPr>
        <p:spPr>
          <a:xfrm>
            <a:off x="2291544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7C623E-0FE7-4903-8AC4-4CA96A8B3054}"/>
              </a:ext>
            </a:extLst>
          </p:cNvPr>
          <p:cNvSpPr txBox="1"/>
          <p:nvPr/>
        </p:nvSpPr>
        <p:spPr>
          <a:xfrm>
            <a:off x="3167906" y="472727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B89E4D-36B6-4595-B990-E95C70DDC7CA}"/>
              </a:ext>
            </a:extLst>
          </p:cNvPr>
          <p:cNvSpPr txBox="1"/>
          <p:nvPr/>
        </p:nvSpPr>
        <p:spPr>
          <a:xfrm>
            <a:off x="953766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1E736-DD5A-4E05-908C-B5BC8944081C}"/>
              </a:ext>
            </a:extLst>
          </p:cNvPr>
          <p:cNvSpPr txBox="1"/>
          <p:nvPr/>
        </p:nvSpPr>
        <p:spPr>
          <a:xfrm>
            <a:off x="953766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2E1013-0230-4B68-8927-463145898A75}"/>
              </a:ext>
            </a:extLst>
          </p:cNvPr>
          <p:cNvSpPr txBox="1"/>
          <p:nvPr/>
        </p:nvSpPr>
        <p:spPr>
          <a:xfrm>
            <a:off x="1865763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EA4D0C-C27E-4F56-A4EB-046C6A133EC8}"/>
              </a:ext>
            </a:extLst>
          </p:cNvPr>
          <p:cNvSpPr txBox="1"/>
          <p:nvPr/>
        </p:nvSpPr>
        <p:spPr>
          <a:xfrm>
            <a:off x="1865763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2D70441-A7CA-4B98-8F00-7F95235C86CB}"/>
              </a:ext>
            </a:extLst>
          </p:cNvPr>
          <p:cNvSpPr txBox="1"/>
          <p:nvPr/>
        </p:nvSpPr>
        <p:spPr>
          <a:xfrm>
            <a:off x="2777646" y="4966888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DA0877-A5CA-4F04-8F82-EA982C8796F0}"/>
              </a:ext>
            </a:extLst>
          </p:cNvPr>
          <p:cNvSpPr txBox="1"/>
          <p:nvPr/>
        </p:nvSpPr>
        <p:spPr>
          <a:xfrm>
            <a:off x="2777646" y="532453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9BCDF1-2CD9-4FE9-B8D8-074605824091}"/>
              </a:ext>
            </a:extLst>
          </p:cNvPr>
          <p:cNvSpPr txBox="1"/>
          <p:nvPr/>
        </p:nvSpPr>
        <p:spPr>
          <a:xfrm>
            <a:off x="1507295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7F0E9A-C884-41AE-A854-DDCA787D0356}"/>
              </a:ext>
            </a:extLst>
          </p:cNvPr>
          <p:cNvSpPr txBox="1"/>
          <p:nvPr/>
        </p:nvSpPr>
        <p:spPr>
          <a:xfrm>
            <a:off x="2884042" y="717570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B8787B-47A3-4A6A-8B11-C397B5B1BF8D}"/>
              </a:ext>
            </a:extLst>
          </p:cNvPr>
          <p:cNvSpPr txBox="1"/>
          <p:nvPr/>
        </p:nvSpPr>
        <p:spPr>
          <a:xfrm>
            <a:off x="4100385" y="717740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0CB9861-9CD3-4E05-BE14-A1D5236251F6}"/>
              </a:ext>
            </a:extLst>
          </p:cNvPr>
          <p:cNvSpPr txBox="1"/>
          <p:nvPr/>
        </p:nvSpPr>
        <p:spPr>
          <a:xfrm>
            <a:off x="4974768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BE80D13-ED0D-49BA-A82E-E26AD272A637}"/>
              </a:ext>
            </a:extLst>
          </p:cNvPr>
          <p:cNvSpPr txBox="1"/>
          <p:nvPr/>
        </p:nvSpPr>
        <p:spPr>
          <a:xfrm>
            <a:off x="5836791" y="717258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835C7E6-8ABE-49C6-A875-F9B44F7F0E5E}"/>
              </a:ext>
            </a:extLst>
          </p:cNvPr>
          <p:cNvSpPr txBox="1"/>
          <p:nvPr/>
        </p:nvSpPr>
        <p:spPr>
          <a:xfrm>
            <a:off x="4100385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3B20C5-0099-49B4-8054-9482327F1874}"/>
              </a:ext>
            </a:extLst>
          </p:cNvPr>
          <p:cNvSpPr txBox="1"/>
          <p:nvPr/>
        </p:nvSpPr>
        <p:spPr>
          <a:xfrm>
            <a:off x="4973834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33B12D-F7D6-4120-915D-BCD32FFBDDD5}"/>
              </a:ext>
            </a:extLst>
          </p:cNvPr>
          <p:cNvSpPr txBox="1"/>
          <p:nvPr/>
        </p:nvSpPr>
        <p:spPr>
          <a:xfrm>
            <a:off x="5836791" y="612099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FFE12EA-682F-4E7F-B51E-F2D579B68094}"/>
              </a:ext>
            </a:extLst>
          </p:cNvPr>
          <p:cNvSpPr txBox="1"/>
          <p:nvPr/>
        </p:nvSpPr>
        <p:spPr>
          <a:xfrm>
            <a:off x="4262109" y="457914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3D681D2-146C-4BDB-8FC4-C4853013B26B}"/>
              </a:ext>
            </a:extLst>
          </p:cNvPr>
          <p:cNvSpPr txBox="1"/>
          <p:nvPr/>
        </p:nvSpPr>
        <p:spPr>
          <a:xfrm>
            <a:off x="5117437" y="517425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4E5AEBF-82A3-4D10-B969-40E8B350CD4B}"/>
              </a:ext>
            </a:extLst>
          </p:cNvPr>
          <p:cNvSpPr txBox="1"/>
          <p:nvPr/>
        </p:nvSpPr>
        <p:spPr>
          <a:xfrm>
            <a:off x="5301587" y="488724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D5A8DED-6407-4664-BA7F-C0DE5084655A}"/>
              </a:ext>
            </a:extLst>
          </p:cNvPr>
          <p:cNvSpPr txBox="1"/>
          <p:nvPr/>
        </p:nvSpPr>
        <p:spPr>
          <a:xfrm>
            <a:off x="5701637" y="467769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1BF318C-6397-4E13-9412-17177F7E7552}"/>
              </a:ext>
            </a:extLst>
          </p:cNvPr>
          <p:cNvSpPr txBox="1"/>
          <p:nvPr/>
        </p:nvSpPr>
        <p:spPr>
          <a:xfrm>
            <a:off x="6190587" y="479199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6E9837-1A95-46C4-B2A1-E340A5F17A0C}"/>
              </a:ext>
            </a:extLst>
          </p:cNvPr>
          <p:cNvSpPr txBox="1"/>
          <p:nvPr/>
        </p:nvSpPr>
        <p:spPr>
          <a:xfrm>
            <a:off x="6438237" y="506504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31EA68-DD65-4AE5-8339-BC1813E7E3B3}"/>
              </a:ext>
            </a:extLst>
          </p:cNvPr>
          <p:cNvSpPr txBox="1"/>
          <p:nvPr/>
        </p:nvSpPr>
        <p:spPr>
          <a:xfrm>
            <a:off x="5200019" y="1173470"/>
            <a:ext cx="824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</p:spTree>
    <p:extLst>
      <p:ext uri="{BB962C8B-B14F-4D97-AF65-F5344CB8AC3E}">
        <p14:creationId xmlns:p14="http://schemas.microsoft.com/office/powerpoint/2010/main" val="378772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C76937F-5094-4882-B708-A40EA438C8B8}"/>
              </a:ext>
            </a:extLst>
          </p:cNvPr>
          <p:cNvSpPr/>
          <p:nvPr/>
        </p:nvSpPr>
        <p:spPr>
          <a:xfrm>
            <a:off x="4434840" y="623528"/>
            <a:ext cx="1600471" cy="1828800"/>
          </a:xfrm>
          <a:prstGeom prst="rect">
            <a:avLst/>
          </a:prstGeom>
          <a:solidFill>
            <a:srgbClr val="424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6DBBC6-B732-4486-8243-90DD4976297A}"/>
              </a:ext>
            </a:extLst>
          </p:cNvPr>
          <p:cNvSpPr/>
          <p:nvPr/>
        </p:nvSpPr>
        <p:spPr>
          <a:xfrm>
            <a:off x="819992" y="2452328"/>
            <a:ext cx="6134956" cy="5153744"/>
          </a:xfrm>
          <a:prstGeom prst="rect">
            <a:avLst/>
          </a:prstGeom>
          <a:solidFill>
            <a:srgbClr val="424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397833-9266-45CB-99EA-031B02C7B6E7}"/>
              </a:ext>
            </a:extLst>
          </p:cNvPr>
          <p:cNvSpPr txBox="1"/>
          <p:nvPr/>
        </p:nvSpPr>
        <p:spPr>
          <a:xfrm>
            <a:off x="4434840" y="1995128"/>
            <a:ext cx="2520108" cy="457200"/>
          </a:xfrm>
          <a:prstGeom prst="rect">
            <a:avLst/>
          </a:prstGeom>
          <a:solidFill>
            <a:srgbClr val="F6700A"/>
          </a:solidFill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eague Gothic" panose="00000500000000000000" pitchFamily="50" charset="0"/>
              </a:rPr>
              <a:t>DCS: F-14B TOMCAT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9E73DD8A-3594-46A1-B09A-17B9580D5842}"/>
              </a:ext>
            </a:extLst>
          </p:cNvPr>
          <p:cNvSpPr/>
          <p:nvPr/>
        </p:nvSpPr>
        <p:spPr>
          <a:xfrm>
            <a:off x="4821668" y="2466870"/>
            <a:ext cx="936512" cy="2167128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Index of /wp-content/uploads/2014/12">
            <a:extLst>
              <a:ext uri="{FF2B5EF4-FFF2-40B4-BE49-F238E27FC236}">
                <a16:creationId xmlns:a16="http://schemas.microsoft.com/office/drawing/2014/main" id="{62D68EDB-02F0-44C9-B2DF-42A092244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40935" y="3475408"/>
            <a:ext cx="1641470" cy="40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8CF7F8-14E0-4449-9199-3FFC2C086882}"/>
              </a:ext>
            </a:extLst>
          </p:cNvPr>
          <p:cNvSpPr txBox="1"/>
          <p:nvPr/>
        </p:nvSpPr>
        <p:spPr>
          <a:xfrm>
            <a:off x="4766227" y="4333769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 (3X)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F93877-47C1-4091-A81B-0B3B4A8811E1}"/>
              </a:ext>
            </a:extLst>
          </p:cNvPr>
          <p:cNvSpPr txBox="1"/>
          <p:nvPr/>
        </p:nvSpPr>
        <p:spPr>
          <a:xfrm>
            <a:off x="4766227" y="2455625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050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Ejection Seat</a:t>
            </a:r>
          </a:p>
          <a:p>
            <a:pPr algn="ctr"/>
            <a:r>
              <a:rPr lang="en-US" sz="1050" b="1" dirty="0">
                <a:solidFill>
                  <a:srgbClr val="FFFF00"/>
                </a:solidFill>
                <a:latin typeface="Bahnschrift" panose="020B0502040204020203" pitchFamily="34" charset="0"/>
              </a:rPr>
              <a:t>ARMED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8D7F41-5029-4BC2-8F89-9857CBA72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2" y="2452328"/>
            <a:ext cx="6134956" cy="5153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E105BC-24DC-4A68-BB4A-324EB7EAE6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01" y="890226"/>
            <a:ext cx="800101" cy="8763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28C08-C1B0-49AF-8C46-4D3C70346072}"/>
              </a:ext>
            </a:extLst>
          </p:cNvPr>
          <p:cNvSpPr txBox="1"/>
          <p:nvPr/>
        </p:nvSpPr>
        <p:spPr>
          <a:xfrm>
            <a:off x="5116830" y="517398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0B06E-0A03-4EF6-AE6F-73F05975B342}"/>
              </a:ext>
            </a:extLst>
          </p:cNvPr>
          <p:cNvSpPr txBox="1"/>
          <p:nvPr/>
        </p:nvSpPr>
        <p:spPr>
          <a:xfrm>
            <a:off x="5300980" y="488697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A5454-88E7-4914-AB7C-F7C5EB0EDB1A}"/>
              </a:ext>
            </a:extLst>
          </p:cNvPr>
          <p:cNvSpPr txBox="1"/>
          <p:nvPr/>
        </p:nvSpPr>
        <p:spPr>
          <a:xfrm>
            <a:off x="5701030" y="467742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76D823-04EC-4F6F-8BCC-9BFDC2CEDBDF}"/>
              </a:ext>
            </a:extLst>
          </p:cNvPr>
          <p:cNvSpPr txBox="1"/>
          <p:nvPr/>
        </p:nvSpPr>
        <p:spPr>
          <a:xfrm>
            <a:off x="6189980" y="479172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6F1F2-69B8-4F5A-BB97-116CB8AA95C3}"/>
              </a:ext>
            </a:extLst>
          </p:cNvPr>
          <p:cNvSpPr txBox="1"/>
          <p:nvPr/>
        </p:nvSpPr>
        <p:spPr>
          <a:xfrm>
            <a:off x="6437630" y="506477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F82C5-45A5-4952-92CB-0FC9F28B2BF3}"/>
              </a:ext>
            </a:extLst>
          </p:cNvPr>
          <p:cNvSpPr txBox="1"/>
          <p:nvPr/>
        </p:nvSpPr>
        <p:spPr>
          <a:xfrm>
            <a:off x="1388717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318CF5-EA2B-4116-B761-61485EE8EB56}"/>
              </a:ext>
            </a:extLst>
          </p:cNvPr>
          <p:cNvSpPr txBox="1"/>
          <p:nvPr/>
        </p:nvSpPr>
        <p:spPr>
          <a:xfrm>
            <a:off x="1388717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9DEEE4-4AF8-4EFE-889A-42B79320AA62}"/>
              </a:ext>
            </a:extLst>
          </p:cNvPr>
          <p:cNvSpPr txBox="1"/>
          <p:nvPr/>
        </p:nvSpPr>
        <p:spPr>
          <a:xfrm>
            <a:off x="227921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61AFF0-3F34-4DF6-A027-341A5C6B2FA2}"/>
              </a:ext>
            </a:extLst>
          </p:cNvPr>
          <p:cNvSpPr txBox="1"/>
          <p:nvPr/>
        </p:nvSpPr>
        <p:spPr>
          <a:xfrm>
            <a:off x="227921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FB2EE1-BCD2-4FB7-9694-6AA26F3A213D}"/>
              </a:ext>
            </a:extLst>
          </p:cNvPr>
          <p:cNvSpPr txBox="1"/>
          <p:nvPr/>
        </p:nvSpPr>
        <p:spPr>
          <a:xfrm>
            <a:off x="3138168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F2BB4-92A0-4C19-95D6-7D252A09CD56}"/>
              </a:ext>
            </a:extLst>
          </p:cNvPr>
          <p:cNvSpPr txBox="1"/>
          <p:nvPr/>
        </p:nvSpPr>
        <p:spPr>
          <a:xfrm>
            <a:off x="3138168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46B916-16E8-478F-AC39-ECE1F1B87CE5}"/>
              </a:ext>
            </a:extLst>
          </p:cNvPr>
          <p:cNvSpPr txBox="1"/>
          <p:nvPr/>
        </p:nvSpPr>
        <p:spPr>
          <a:xfrm>
            <a:off x="400106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B47032-C4BA-4C5F-8975-443FB24E0B4A}"/>
              </a:ext>
            </a:extLst>
          </p:cNvPr>
          <p:cNvSpPr txBox="1"/>
          <p:nvPr/>
        </p:nvSpPr>
        <p:spPr>
          <a:xfrm>
            <a:off x="400106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22B854-8BE6-4A8E-AAB4-F089479CDFD8}"/>
              </a:ext>
            </a:extLst>
          </p:cNvPr>
          <p:cNvSpPr txBox="1"/>
          <p:nvPr/>
        </p:nvSpPr>
        <p:spPr>
          <a:xfrm>
            <a:off x="1429518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2C22DF-D0CF-4DA2-B325-AB47C5C1CE2F}"/>
              </a:ext>
            </a:extLst>
          </p:cNvPr>
          <p:cNvSpPr txBox="1"/>
          <p:nvPr/>
        </p:nvSpPr>
        <p:spPr>
          <a:xfrm>
            <a:off x="2291544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5898E0-BF6D-401D-9E0D-4CC5B00F5EBB}"/>
              </a:ext>
            </a:extLst>
          </p:cNvPr>
          <p:cNvSpPr txBox="1"/>
          <p:nvPr/>
        </p:nvSpPr>
        <p:spPr>
          <a:xfrm>
            <a:off x="3167906" y="472727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96D92C-C661-4FE6-BAE0-CADA2A2D9173}"/>
              </a:ext>
            </a:extLst>
          </p:cNvPr>
          <p:cNvSpPr txBox="1"/>
          <p:nvPr/>
        </p:nvSpPr>
        <p:spPr>
          <a:xfrm>
            <a:off x="953766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9790AB-B657-4B08-9A0C-1D6921D2CFE7}"/>
              </a:ext>
            </a:extLst>
          </p:cNvPr>
          <p:cNvSpPr txBox="1"/>
          <p:nvPr/>
        </p:nvSpPr>
        <p:spPr>
          <a:xfrm>
            <a:off x="953766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BBD7BB-1D40-45B1-BB98-A0CAFD4874B3}"/>
              </a:ext>
            </a:extLst>
          </p:cNvPr>
          <p:cNvSpPr txBox="1"/>
          <p:nvPr/>
        </p:nvSpPr>
        <p:spPr>
          <a:xfrm>
            <a:off x="1865763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0383B5-622B-42E6-ACF9-849A726F98FA}"/>
              </a:ext>
            </a:extLst>
          </p:cNvPr>
          <p:cNvSpPr txBox="1"/>
          <p:nvPr/>
        </p:nvSpPr>
        <p:spPr>
          <a:xfrm>
            <a:off x="1865763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18713C-66B8-4624-812F-0A2BADB60368}"/>
              </a:ext>
            </a:extLst>
          </p:cNvPr>
          <p:cNvSpPr txBox="1"/>
          <p:nvPr/>
        </p:nvSpPr>
        <p:spPr>
          <a:xfrm>
            <a:off x="2777646" y="4966888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06743D-DF7F-4AD3-9EDC-B75125CDCB3C}"/>
              </a:ext>
            </a:extLst>
          </p:cNvPr>
          <p:cNvSpPr txBox="1"/>
          <p:nvPr/>
        </p:nvSpPr>
        <p:spPr>
          <a:xfrm>
            <a:off x="2777646" y="532453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E40768-ACA4-468A-996C-9FA8B5AAEAD7}"/>
              </a:ext>
            </a:extLst>
          </p:cNvPr>
          <p:cNvSpPr txBox="1"/>
          <p:nvPr/>
        </p:nvSpPr>
        <p:spPr>
          <a:xfrm>
            <a:off x="1507295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62D5A91-AAC0-45C3-AEF2-F96BF5DE1297}"/>
              </a:ext>
            </a:extLst>
          </p:cNvPr>
          <p:cNvSpPr txBox="1"/>
          <p:nvPr/>
        </p:nvSpPr>
        <p:spPr>
          <a:xfrm>
            <a:off x="2884042" y="717570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3BE675-354C-4781-995F-C64293387513}"/>
              </a:ext>
            </a:extLst>
          </p:cNvPr>
          <p:cNvSpPr txBox="1"/>
          <p:nvPr/>
        </p:nvSpPr>
        <p:spPr>
          <a:xfrm>
            <a:off x="4100385" y="717740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4B8EB51-2EDD-4C20-B961-8B9120CF3286}"/>
              </a:ext>
            </a:extLst>
          </p:cNvPr>
          <p:cNvSpPr txBox="1"/>
          <p:nvPr/>
        </p:nvSpPr>
        <p:spPr>
          <a:xfrm>
            <a:off x="4974768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337FB11-D9E2-4EEB-A5B5-87687D9759D1}"/>
              </a:ext>
            </a:extLst>
          </p:cNvPr>
          <p:cNvSpPr txBox="1"/>
          <p:nvPr/>
        </p:nvSpPr>
        <p:spPr>
          <a:xfrm>
            <a:off x="5836791" y="717258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B86DED-A9B6-46E1-8C41-8B348201EC21}"/>
              </a:ext>
            </a:extLst>
          </p:cNvPr>
          <p:cNvSpPr txBox="1"/>
          <p:nvPr/>
        </p:nvSpPr>
        <p:spPr>
          <a:xfrm>
            <a:off x="4100385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1DDB49-93B8-47C6-87FD-785CB32360C8}"/>
              </a:ext>
            </a:extLst>
          </p:cNvPr>
          <p:cNvSpPr txBox="1"/>
          <p:nvPr/>
        </p:nvSpPr>
        <p:spPr>
          <a:xfrm>
            <a:off x="4973834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0A19C1B-C51D-400C-A2EC-556A5744385F}"/>
              </a:ext>
            </a:extLst>
          </p:cNvPr>
          <p:cNvSpPr txBox="1"/>
          <p:nvPr/>
        </p:nvSpPr>
        <p:spPr>
          <a:xfrm>
            <a:off x="5836791" y="612099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1AB299A-DCAD-451A-9C7D-27B22DF3EA6D}"/>
              </a:ext>
            </a:extLst>
          </p:cNvPr>
          <p:cNvSpPr txBox="1"/>
          <p:nvPr/>
        </p:nvSpPr>
        <p:spPr>
          <a:xfrm>
            <a:off x="4262109" y="457914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D08D130-9297-4179-90C3-EA67C916C54C}"/>
              </a:ext>
            </a:extLst>
          </p:cNvPr>
          <p:cNvSpPr txBox="1"/>
          <p:nvPr/>
        </p:nvSpPr>
        <p:spPr>
          <a:xfrm>
            <a:off x="5117437" y="517425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4707691-8032-402A-8271-E34AD495B4AA}"/>
              </a:ext>
            </a:extLst>
          </p:cNvPr>
          <p:cNvSpPr txBox="1"/>
          <p:nvPr/>
        </p:nvSpPr>
        <p:spPr>
          <a:xfrm>
            <a:off x="5301587" y="488724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53B538-7EA4-43DD-9345-789A65048692}"/>
              </a:ext>
            </a:extLst>
          </p:cNvPr>
          <p:cNvSpPr txBox="1"/>
          <p:nvPr/>
        </p:nvSpPr>
        <p:spPr>
          <a:xfrm>
            <a:off x="5701637" y="467769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A82A2EA-2C33-47E4-841A-B0B6CA407463}"/>
              </a:ext>
            </a:extLst>
          </p:cNvPr>
          <p:cNvSpPr txBox="1"/>
          <p:nvPr/>
        </p:nvSpPr>
        <p:spPr>
          <a:xfrm>
            <a:off x="6190587" y="479199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A196F1-92C2-4745-A5D1-50479B90319B}"/>
              </a:ext>
            </a:extLst>
          </p:cNvPr>
          <p:cNvSpPr txBox="1"/>
          <p:nvPr/>
        </p:nvSpPr>
        <p:spPr>
          <a:xfrm>
            <a:off x="6438237" y="506504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228A536-6795-4BB5-8D9D-8E26FC0284DD}"/>
              </a:ext>
            </a:extLst>
          </p:cNvPr>
          <p:cNvSpPr txBox="1"/>
          <p:nvPr/>
        </p:nvSpPr>
        <p:spPr>
          <a:xfrm>
            <a:off x="5200019" y="1173470"/>
            <a:ext cx="824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</p:spTree>
    <p:extLst>
      <p:ext uri="{BB962C8B-B14F-4D97-AF65-F5344CB8AC3E}">
        <p14:creationId xmlns:p14="http://schemas.microsoft.com/office/powerpoint/2010/main" val="23938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C76937F-5094-4882-B708-A40EA438C8B8}"/>
              </a:ext>
            </a:extLst>
          </p:cNvPr>
          <p:cNvSpPr/>
          <p:nvPr/>
        </p:nvSpPr>
        <p:spPr>
          <a:xfrm>
            <a:off x="4434840" y="623528"/>
            <a:ext cx="160047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6DBBC6-B732-4486-8243-90DD4976297A}"/>
              </a:ext>
            </a:extLst>
          </p:cNvPr>
          <p:cNvSpPr/>
          <p:nvPr/>
        </p:nvSpPr>
        <p:spPr>
          <a:xfrm>
            <a:off x="819992" y="2452328"/>
            <a:ext cx="6134956" cy="5153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397833-9266-45CB-99EA-031B02C7B6E7}"/>
              </a:ext>
            </a:extLst>
          </p:cNvPr>
          <p:cNvSpPr txBox="1"/>
          <p:nvPr/>
        </p:nvSpPr>
        <p:spPr>
          <a:xfrm>
            <a:off x="4434840" y="1995128"/>
            <a:ext cx="2520108" cy="457200"/>
          </a:xfrm>
          <a:prstGeom prst="rect">
            <a:avLst/>
          </a:prstGeom>
          <a:solidFill>
            <a:srgbClr val="9DC3E6"/>
          </a:solidFill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eague Gothic" panose="00000500000000000000" pitchFamily="50" charset="0"/>
              </a:rPr>
              <a:t>DCS: F-15C EAGLE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9E73DD8A-3594-46A1-B09A-17B9580D5842}"/>
              </a:ext>
            </a:extLst>
          </p:cNvPr>
          <p:cNvSpPr/>
          <p:nvPr/>
        </p:nvSpPr>
        <p:spPr>
          <a:xfrm>
            <a:off x="4821668" y="2466870"/>
            <a:ext cx="936512" cy="2167128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Index of /wp-content/uploads/2014/12">
            <a:extLst>
              <a:ext uri="{FF2B5EF4-FFF2-40B4-BE49-F238E27FC236}">
                <a16:creationId xmlns:a16="http://schemas.microsoft.com/office/drawing/2014/main" id="{62D68EDB-02F0-44C9-B2DF-42A092244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40935" y="3475408"/>
            <a:ext cx="1641470" cy="40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8CF7F8-14E0-4449-9199-3FFC2C086882}"/>
              </a:ext>
            </a:extLst>
          </p:cNvPr>
          <p:cNvSpPr txBox="1"/>
          <p:nvPr/>
        </p:nvSpPr>
        <p:spPr>
          <a:xfrm>
            <a:off x="4766227" y="4333769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 (3X)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F93877-47C1-4091-A81B-0B3B4A8811E1}"/>
              </a:ext>
            </a:extLst>
          </p:cNvPr>
          <p:cNvSpPr txBox="1"/>
          <p:nvPr/>
        </p:nvSpPr>
        <p:spPr>
          <a:xfrm>
            <a:off x="4766227" y="2455625"/>
            <a:ext cx="10566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050" b="1" dirty="0">
                <a:solidFill>
                  <a:srgbClr val="FFFF00"/>
                </a:solidFill>
                <a:latin typeface="Bahnschrift" panose="020B0502040204020203" pitchFamily="34" charset="0"/>
              </a:rPr>
              <a:t>Ejection Seat</a:t>
            </a:r>
          </a:p>
          <a:p>
            <a:pPr algn="ctr"/>
            <a:r>
              <a:rPr lang="en-US" sz="1050" b="1" dirty="0">
                <a:solidFill>
                  <a:srgbClr val="FFFF00"/>
                </a:solidFill>
                <a:latin typeface="Bahnschrift" panose="020B0502040204020203" pitchFamily="34" charset="0"/>
              </a:rPr>
              <a:t>ARMED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8D7F41-5029-4BC2-8F89-9857CBA72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2" y="2452328"/>
            <a:ext cx="6134956" cy="51537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421B73-E35C-407A-B1A4-9EF5228BB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643" y="928478"/>
            <a:ext cx="568867" cy="8018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0FF3D3-1928-4410-887F-A162757797EE}"/>
              </a:ext>
            </a:extLst>
          </p:cNvPr>
          <p:cNvSpPr txBox="1"/>
          <p:nvPr/>
        </p:nvSpPr>
        <p:spPr>
          <a:xfrm>
            <a:off x="5116830" y="517398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FC447-5C46-41EF-A6D2-7AE5544BCA29}"/>
              </a:ext>
            </a:extLst>
          </p:cNvPr>
          <p:cNvSpPr txBox="1"/>
          <p:nvPr/>
        </p:nvSpPr>
        <p:spPr>
          <a:xfrm>
            <a:off x="5300980" y="488697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273A0-828E-403D-BA8D-C6F74BF061BE}"/>
              </a:ext>
            </a:extLst>
          </p:cNvPr>
          <p:cNvSpPr txBox="1"/>
          <p:nvPr/>
        </p:nvSpPr>
        <p:spPr>
          <a:xfrm>
            <a:off x="5701030" y="467742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EFBA97-592D-40F5-B936-DBF24FF5CF93}"/>
              </a:ext>
            </a:extLst>
          </p:cNvPr>
          <p:cNvSpPr txBox="1"/>
          <p:nvPr/>
        </p:nvSpPr>
        <p:spPr>
          <a:xfrm>
            <a:off x="6189980" y="479172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72D51E-E2B2-41CC-9254-13779B6D6837}"/>
              </a:ext>
            </a:extLst>
          </p:cNvPr>
          <p:cNvSpPr txBox="1"/>
          <p:nvPr/>
        </p:nvSpPr>
        <p:spPr>
          <a:xfrm>
            <a:off x="6437630" y="506477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14B37-4463-46BF-8AD7-23409ABCE22B}"/>
              </a:ext>
            </a:extLst>
          </p:cNvPr>
          <p:cNvSpPr txBox="1"/>
          <p:nvPr/>
        </p:nvSpPr>
        <p:spPr>
          <a:xfrm>
            <a:off x="1388717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AEDA9-0B6A-4F7E-9AE1-767A8D6C5D8B}"/>
              </a:ext>
            </a:extLst>
          </p:cNvPr>
          <p:cNvSpPr txBox="1"/>
          <p:nvPr/>
        </p:nvSpPr>
        <p:spPr>
          <a:xfrm>
            <a:off x="1388717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C8D1B-A493-447D-B30C-332612C0D5DF}"/>
              </a:ext>
            </a:extLst>
          </p:cNvPr>
          <p:cNvSpPr txBox="1"/>
          <p:nvPr/>
        </p:nvSpPr>
        <p:spPr>
          <a:xfrm>
            <a:off x="227921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C8AF37-18AC-49CA-853D-CA2524E5A53A}"/>
              </a:ext>
            </a:extLst>
          </p:cNvPr>
          <p:cNvSpPr txBox="1"/>
          <p:nvPr/>
        </p:nvSpPr>
        <p:spPr>
          <a:xfrm>
            <a:off x="227921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CCBAB3-847E-467F-A823-8A14412BFA74}"/>
              </a:ext>
            </a:extLst>
          </p:cNvPr>
          <p:cNvSpPr txBox="1"/>
          <p:nvPr/>
        </p:nvSpPr>
        <p:spPr>
          <a:xfrm>
            <a:off x="3138168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C0BEC6-8DAA-4B8D-9136-124ED4B15541}"/>
              </a:ext>
            </a:extLst>
          </p:cNvPr>
          <p:cNvSpPr txBox="1"/>
          <p:nvPr/>
        </p:nvSpPr>
        <p:spPr>
          <a:xfrm>
            <a:off x="3138168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3D25B9-8BD9-4A28-B56D-C8EC26D869A5}"/>
              </a:ext>
            </a:extLst>
          </p:cNvPr>
          <p:cNvSpPr txBox="1"/>
          <p:nvPr/>
        </p:nvSpPr>
        <p:spPr>
          <a:xfrm>
            <a:off x="4001069" y="356235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E7A84D-2687-4789-9DA7-45B51845EAE5}"/>
              </a:ext>
            </a:extLst>
          </p:cNvPr>
          <p:cNvSpPr txBox="1"/>
          <p:nvPr/>
        </p:nvSpPr>
        <p:spPr>
          <a:xfrm>
            <a:off x="4001069" y="257824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8026D9-D600-43F2-B796-D6DE81A23C3C}"/>
              </a:ext>
            </a:extLst>
          </p:cNvPr>
          <p:cNvSpPr txBox="1"/>
          <p:nvPr/>
        </p:nvSpPr>
        <p:spPr>
          <a:xfrm>
            <a:off x="1429518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CBBC3D-42DF-4D9F-8597-CA31F215F218}"/>
              </a:ext>
            </a:extLst>
          </p:cNvPr>
          <p:cNvSpPr txBox="1"/>
          <p:nvPr/>
        </p:nvSpPr>
        <p:spPr>
          <a:xfrm>
            <a:off x="2291544" y="4721616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E6C621-53ED-4B5D-9603-201C7215EA3F}"/>
              </a:ext>
            </a:extLst>
          </p:cNvPr>
          <p:cNvSpPr txBox="1"/>
          <p:nvPr/>
        </p:nvSpPr>
        <p:spPr>
          <a:xfrm>
            <a:off x="3167906" y="472727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397520-3B70-4293-B340-B7BDD7D5FB14}"/>
              </a:ext>
            </a:extLst>
          </p:cNvPr>
          <p:cNvSpPr txBox="1"/>
          <p:nvPr/>
        </p:nvSpPr>
        <p:spPr>
          <a:xfrm>
            <a:off x="953766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A6E817-0C68-4CF5-8CCE-67E5F7112759}"/>
              </a:ext>
            </a:extLst>
          </p:cNvPr>
          <p:cNvSpPr txBox="1"/>
          <p:nvPr/>
        </p:nvSpPr>
        <p:spPr>
          <a:xfrm>
            <a:off x="953766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45F4BE-9039-4751-A511-B631FA81A942}"/>
              </a:ext>
            </a:extLst>
          </p:cNvPr>
          <p:cNvSpPr txBox="1"/>
          <p:nvPr/>
        </p:nvSpPr>
        <p:spPr>
          <a:xfrm>
            <a:off x="1865763" y="498091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742679-FF73-477C-98E5-CFFBD1D325D0}"/>
              </a:ext>
            </a:extLst>
          </p:cNvPr>
          <p:cNvSpPr txBox="1"/>
          <p:nvPr/>
        </p:nvSpPr>
        <p:spPr>
          <a:xfrm>
            <a:off x="1865763" y="533856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2BD715-EF68-4603-B705-B2E9AD0D41D5}"/>
              </a:ext>
            </a:extLst>
          </p:cNvPr>
          <p:cNvSpPr txBox="1"/>
          <p:nvPr/>
        </p:nvSpPr>
        <p:spPr>
          <a:xfrm>
            <a:off x="2777646" y="4966888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844A17-3F55-429B-9880-345D6862CB1C}"/>
              </a:ext>
            </a:extLst>
          </p:cNvPr>
          <p:cNvSpPr txBox="1"/>
          <p:nvPr/>
        </p:nvSpPr>
        <p:spPr>
          <a:xfrm>
            <a:off x="2777646" y="532453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5D1A747-ADEF-4DAF-897A-AC8D17477143}"/>
              </a:ext>
            </a:extLst>
          </p:cNvPr>
          <p:cNvSpPr txBox="1"/>
          <p:nvPr/>
        </p:nvSpPr>
        <p:spPr>
          <a:xfrm>
            <a:off x="1507295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81F624-043E-46A2-AE43-FA1FCD80BBEA}"/>
              </a:ext>
            </a:extLst>
          </p:cNvPr>
          <p:cNvSpPr txBox="1"/>
          <p:nvPr/>
        </p:nvSpPr>
        <p:spPr>
          <a:xfrm>
            <a:off x="2884042" y="717570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8D5B0E-EDFF-417A-9B8E-89F8860FEB05}"/>
              </a:ext>
            </a:extLst>
          </p:cNvPr>
          <p:cNvSpPr txBox="1"/>
          <p:nvPr/>
        </p:nvSpPr>
        <p:spPr>
          <a:xfrm>
            <a:off x="4100385" y="7177401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0AFC43E-4813-494E-8F49-F2EA27683869}"/>
              </a:ext>
            </a:extLst>
          </p:cNvPr>
          <p:cNvSpPr txBox="1"/>
          <p:nvPr/>
        </p:nvSpPr>
        <p:spPr>
          <a:xfrm>
            <a:off x="4974768" y="717361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37D0E6-EF6E-4B36-9C34-E5A5633DBBB0}"/>
              </a:ext>
            </a:extLst>
          </p:cNvPr>
          <p:cNvSpPr txBox="1"/>
          <p:nvPr/>
        </p:nvSpPr>
        <p:spPr>
          <a:xfrm>
            <a:off x="5836791" y="7172582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2621CB8-BCE6-4C03-B137-02EB4E600B60}"/>
              </a:ext>
            </a:extLst>
          </p:cNvPr>
          <p:cNvSpPr txBox="1"/>
          <p:nvPr/>
        </p:nvSpPr>
        <p:spPr>
          <a:xfrm>
            <a:off x="4100385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FEAEEF-F2A3-423B-8C2E-957241D30A58}"/>
              </a:ext>
            </a:extLst>
          </p:cNvPr>
          <p:cNvSpPr txBox="1"/>
          <p:nvPr/>
        </p:nvSpPr>
        <p:spPr>
          <a:xfrm>
            <a:off x="4973834" y="6119059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C47645-A794-49A6-8DDB-9F462A94A7F6}"/>
              </a:ext>
            </a:extLst>
          </p:cNvPr>
          <p:cNvSpPr txBox="1"/>
          <p:nvPr/>
        </p:nvSpPr>
        <p:spPr>
          <a:xfrm>
            <a:off x="5836791" y="6120995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B769082-C59C-4F19-8429-569A55A14984}"/>
              </a:ext>
            </a:extLst>
          </p:cNvPr>
          <p:cNvSpPr txBox="1"/>
          <p:nvPr/>
        </p:nvSpPr>
        <p:spPr>
          <a:xfrm>
            <a:off x="4262109" y="4579143"/>
            <a:ext cx="603939" cy="3576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-----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844EF3-EC6D-4466-A6AD-A160327878B9}"/>
              </a:ext>
            </a:extLst>
          </p:cNvPr>
          <p:cNvSpPr txBox="1"/>
          <p:nvPr/>
        </p:nvSpPr>
        <p:spPr>
          <a:xfrm>
            <a:off x="5117437" y="517425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3E1D8F6-280A-4EDD-82C2-554BF695142C}"/>
              </a:ext>
            </a:extLst>
          </p:cNvPr>
          <p:cNvSpPr txBox="1"/>
          <p:nvPr/>
        </p:nvSpPr>
        <p:spPr>
          <a:xfrm>
            <a:off x="5301587" y="488724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AE0BB27-22AA-410B-965F-51D68D80F444}"/>
              </a:ext>
            </a:extLst>
          </p:cNvPr>
          <p:cNvSpPr txBox="1"/>
          <p:nvPr/>
        </p:nvSpPr>
        <p:spPr>
          <a:xfrm>
            <a:off x="5701637" y="467769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F4A6A33-6B44-47C1-9A5B-C574FC6BC6D3}"/>
              </a:ext>
            </a:extLst>
          </p:cNvPr>
          <p:cNvSpPr txBox="1"/>
          <p:nvPr/>
        </p:nvSpPr>
        <p:spPr>
          <a:xfrm>
            <a:off x="6190587" y="479199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DD3B9C5-860F-46EE-AA17-10162939DBE3}"/>
              </a:ext>
            </a:extLst>
          </p:cNvPr>
          <p:cNvSpPr txBox="1"/>
          <p:nvPr/>
        </p:nvSpPr>
        <p:spPr>
          <a:xfrm>
            <a:off x="6438237" y="5065047"/>
            <a:ext cx="495300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A5C4808-6AED-45DF-BCA1-716B357D53AC}"/>
              </a:ext>
            </a:extLst>
          </p:cNvPr>
          <p:cNvSpPr txBox="1"/>
          <p:nvPr/>
        </p:nvSpPr>
        <p:spPr>
          <a:xfrm>
            <a:off x="5200019" y="1173470"/>
            <a:ext cx="824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----</a:t>
            </a:r>
          </a:p>
        </p:txBody>
      </p:sp>
    </p:spTree>
    <p:extLst>
      <p:ext uri="{BB962C8B-B14F-4D97-AF65-F5344CB8AC3E}">
        <p14:creationId xmlns:p14="http://schemas.microsoft.com/office/powerpoint/2010/main" val="2005192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897</TotalTime>
  <Words>841</Words>
  <Application>Microsoft Office PowerPoint</Application>
  <PresentationFormat>Custom</PresentationFormat>
  <Paragraphs>722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Bahnschrift</vt:lpstr>
      <vt:lpstr>Calibri</vt:lpstr>
      <vt:lpstr>Calibri Light</vt:lpstr>
      <vt:lpstr>League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Reidelbach</dc:creator>
  <cp:lastModifiedBy>Eric Reidelbach</cp:lastModifiedBy>
  <cp:revision>21</cp:revision>
  <cp:lastPrinted>2020-08-11T02:24:53Z</cp:lastPrinted>
  <dcterms:created xsi:type="dcterms:W3CDTF">2020-08-11T00:51:21Z</dcterms:created>
  <dcterms:modified xsi:type="dcterms:W3CDTF">2020-08-16T16:53:33Z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cd5554-7392-48bb-a738-f0f968bd337e_Enabled">
    <vt:lpwstr>true</vt:lpwstr>
  </property>
  <property fmtid="{D5CDD505-2E9C-101B-9397-08002B2CF9AE}" pid="3" name="MSIP_Label_72cd5554-7392-48bb-a738-f0f968bd337e_SetDate">
    <vt:lpwstr>2020-08-11T00:51:21Z</vt:lpwstr>
  </property>
  <property fmtid="{D5CDD505-2E9C-101B-9397-08002B2CF9AE}" pid="4" name="MSIP_Label_72cd5554-7392-48bb-a738-f0f968bd337e_Method">
    <vt:lpwstr>Standard</vt:lpwstr>
  </property>
  <property fmtid="{D5CDD505-2E9C-101B-9397-08002B2CF9AE}" pid="5" name="MSIP_Label_72cd5554-7392-48bb-a738-f0f968bd337e_Name">
    <vt:lpwstr>72cd5554-7392-48bb-a738-f0f968bd337e</vt:lpwstr>
  </property>
  <property fmtid="{D5CDD505-2E9C-101B-9397-08002B2CF9AE}" pid="6" name="MSIP_Label_72cd5554-7392-48bb-a738-f0f968bd337e_SiteId">
    <vt:lpwstr>9fa4f438-b1e6-473b-803f-86f8aedf0dec</vt:lpwstr>
  </property>
  <property fmtid="{D5CDD505-2E9C-101B-9397-08002B2CF9AE}" pid="7" name="MSIP_Label_72cd5554-7392-48bb-a738-f0f968bd337e_ActionId">
    <vt:lpwstr>521c32a4-70b6-412a-b42b-d674dd45ad60</vt:lpwstr>
  </property>
  <property fmtid="{D5CDD505-2E9C-101B-9397-08002B2CF9AE}" pid="8" name="MSIP_Label_72cd5554-7392-48bb-a738-f0f968bd337e_ContentBits">
    <vt:lpwstr>0</vt:lpwstr>
  </property>
</Properties>
</file>