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2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9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5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5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000A-1DA9-47E0-83C5-359ED471DD9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638C3-34C5-4854-81EC-AA602A2B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Korg nanoKONTROL2 Slim-Line USB Control Surface, Black :  Musical Instr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2" y="1240971"/>
            <a:ext cx="11001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2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26"/>
            <a:ext cx="11603736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35"/>
          <a:stretch/>
        </p:blipFill>
        <p:spPr>
          <a:xfrm>
            <a:off x="0" y="-9426"/>
            <a:ext cx="3384223" cy="2880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/>
          <a:stretch/>
        </p:blipFill>
        <p:spPr>
          <a:xfrm>
            <a:off x="3101418" y="2997725"/>
            <a:ext cx="8502317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Reidelbach, Eric J.</dc:creator>
  <cp:lastModifiedBy>Reidelbach, Eric J.</cp:lastModifiedBy>
  <cp:revision>6</cp:revision>
  <dcterms:created xsi:type="dcterms:W3CDTF">2021-04-02T18:32:59Z</dcterms:created>
  <dcterms:modified xsi:type="dcterms:W3CDTF">2022-01-19T19:39:15Z</dcterms:modified>
</cp:coreProperties>
</file>