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9B23-6E43-48FA-A5D6-93C7A9495A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5C8-2D4F-416D-8711-B1D6792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9B23-6E43-48FA-A5D6-93C7A9495A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5C8-2D4F-416D-8711-B1D6792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9B23-6E43-48FA-A5D6-93C7A9495A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5C8-2D4F-416D-8711-B1D6792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5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9B23-6E43-48FA-A5D6-93C7A9495A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5C8-2D4F-416D-8711-B1D6792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9B23-6E43-48FA-A5D6-93C7A9495A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5C8-2D4F-416D-8711-B1D6792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3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9B23-6E43-48FA-A5D6-93C7A9495A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5C8-2D4F-416D-8711-B1D6792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9B23-6E43-48FA-A5D6-93C7A9495A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5C8-2D4F-416D-8711-B1D6792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9B23-6E43-48FA-A5D6-93C7A9495A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5C8-2D4F-416D-8711-B1D6792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9B23-6E43-48FA-A5D6-93C7A9495A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5C8-2D4F-416D-8711-B1D6792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9B23-6E43-48FA-A5D6-93C7A9495A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5C8-2D4F-416D-8711-B1D6792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4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9B23-6E43-48FA-A5D6-93C7A9495A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75C8-2D4F-416D-8711-B1D6792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49B23-6E43-48FA-A5D6-93C7A9495A9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75C8-2D4F-416D-8711-B1D67929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: Korg nanoKONTROL2 Slim-Line USB Control Surface, Black :  Musical Instru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2" y="984739"/>
            <a:ext cx="9093688" cy="236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20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735937" y="3785924"/>
            <a:ext cx="1086929" cy="2671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7229" y="3785924"/>
            <a:ext cx="7489679" cy="267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7096" y="451738"/>
            <a:ext cx="2284356" cy="267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40783" y="451738"/>
            <a:ext cx="1086929" cy="2671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" r="70835" b="1"/>
          <a:stretch/>
        </p:blipFill>
        <p:spPr>
          <a:xfrm>
            <a:off x="427229" y="388189"/>
            <a:ext cx="3384223" cy="28278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7876" y="1817479"/>
            <a:ext cx="9378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LABELS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9FD80E0-B69F-4FE3-BD5B-5AEFF500D498}"/>
              </a:ext>
            </a:extLst>
          </p:cNvPr>
          <p:cNvSpPr/>
          <p:nvPr/>
        </p:nvSpPr>
        <p:spPr>
          <a:xfrm rot="5400000">
            <a:off x="1790691" y="1297606"/>
            <a:ext cx="128015" cy="2191067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1494" y="2120038"/>
            <a:ext cx="937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TIME</a:t>
            </a:r>
            <a:endParaRPr 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250" y="2897166"/>
            <a:ext cx="9378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RWD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6990" y="2897165"/>
            <a:ext cx="9378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FFD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8909" y="2897165"/>
            <a:ext cx="9378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PAUSE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029" y="2897165"/>
            <a:ext cx="9378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NORM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2767" y="2897165"/>
            <a:ext cx="9378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ACT. PAUSE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5977" y="1659818"/>
            <a:ext cx="9378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TEAM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CHAT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0785" y="1656117"/>
            <a:ext cx="9378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00"/>
                </a:solidFill>
                <a:latin typeface="Bahnschrift" panose="020B0502040204020203" pitchFamily="34" charset="0"/>
              </a:rPr>
              <a:t>ALL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CHAT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09177" y="1652416"/>
            <a:ext cx="9378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BDA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CHAT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9250" y="1351248"/>
            <a:ext cx="9378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---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6990" y="1342380"/>
            <a:ext cx="9378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---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39663" y="2492544"/>
            <a:ext cx="2661839" cy="438616"/>
            <a:chOff x="839663" y="2492544"/>
            <a:chExt cx="2661839" cy="438616"/>
          </a:xfrm>
        </p:grpSpPr>
        <p:sp>
          <p:nvSpPr>
            <p:cNvPr id="34" name="Rounded Rectangle 33"/>
            <p:cNvSpPr/>
            <p:nvPr/>
          </p:nvSpPr>
          <p:spPr>
            <a:xfrm>
              <a:off x="1402394" y="2494986"/>
              <a:ext cx="428949" cy="4334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9663" y="2494986"/>
              <a:ext cx="428949" cy="4334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956045" y="2497673"/>
              <a:ext cx="428949" cy="4334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518108" y="2494985"/>
              <a:ext cx="428949" cy="4334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72553" y="2492544"/>
              <a:ext cx="428949" cy="4334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8" t="1346"/>
          <a:stretch/>
        </p:blipFill>
        <p:spPr>
          <a:xfrm>
            <a:off x="427229" y="3700731"/>
            <a:ext cx="8502317" cy="2841587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740569" y="4767274"/>
            <a:ext cx="352800" cy="1442961"/>
            <a:chOff x="740569" y="4767274"/>
            <a:chExt cx="352800" cy="1442961"/>
          </a:xfrm>
        </p:grpSpPr>
        <p:sp>
          <p:nvSpPr>
            <p:cNvPr id="43" name="Rounded Rectangle 42"/>
            <p:cNvSpPr>
              <a:spLocks noChangeAspect="1"/>
            </p:cNvSpPr>
            <p:nvPr/>
          </p:nvSpPr>
          <p:spPr>
            <a:xfrm>
              <a:off x="740569" y="4767274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>
              <a:spLocks noChangeAspect="1"/>
            </p:cNvSpPr>
            <p:nvPr/>
          </p:nvSpPr>
          <p:spPr>
            <a:xfrm>
              <a:off x="740569" y="5314962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>
              <a:spLocks noChangeAspect="1"/>
            </p:cNvSpPr>
            <p:nvPr/>
          </p:nvSpPr>
          <p:spPr>
            <a:xfrm>
              <a:off x="740569" y="5857888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732036" y="4767274"/>
            <a:ext cx="352800" cy="1442961"/>
            <a:chOff x="740569" y="4767274"/>
            <a:chExt cx="352800" cy="1442961"/>
          </a:xfrm>
        </p:grpSpPr>
        <p:sp>
          <p:nvSpPr>
            <p:cNvPr id="50" name="Rounded Rectangle 49"/>
            <p:cNvSpPr>
              <a:spLocks noChangeAspect="1"/>
            </p:cNvSpPr>
            <p:nvPr/>
          </p:nvSpPr>
          <p:spPr>
            <a:xfrm>
              <a:off x="740569" y="4767274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>
              <a:spLocks noChangeAspect="1"/>
            </p:cNvSpPr>
            <p:nvPr/>
          </p:nvSpPr>
          <p:spPr>
            <a:xfrm>
              <a:off x="740569" y="5314962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>
              <a:spLocks noChangeAspect="1"/>
            </p:cNvSpPr>
            <p:nvPr/>
          </p:nvSpPr>
          <p:spPr>
            <a:xfrm>
              <a:off x="740569" y="5857888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725884" y="4767274"/>
            <a:ext cx="352800" cy="1442961"/>
            <a:chOff x="740569" y="4767274"/>
            <a:chExt cx="352800" cy="1442961"/>
          </a:xfrm>
        </p:grpSpPr>
        <p:sp>
          <p:nvSpPr>
            <p:cNvPr id="54" name="Rounded Rectangle 53"/>
            <p:cNvSpPr>
              <a:spLocks noChangeAspect="1"/>
            </p:cNvSpPr>
            <p:nvPr/>
          </p:nvSpPr>
          <p:spPr>
            <a:xfrm>
              <a:off x="740569" y="4767274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>
              <a:spLocks noChangeAspect="1"/>
            </p:cNvSpPr>
            <p:nvPr/>
          </p:nvSpPr>
          <p:spPr>
            <a:xfrm>
              <a:off x="740569" y="5314962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>
              <a:spLocks noChangeAspect="1"/>
            </p:cNvSpPr>
            <p:nvPr/>
          </p:nvSpPr>
          <p:spPr>
            <a:xfrm>
              <a:off x="740569" y="5857888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719732" y="4767274"/>
            <a:ext cx="352800" cy="1442961"/>
            <a:chOff x="740569" y="4767274"/>
            <a:chExt cx="352800" cy="1442961"/>
          </a:xfrm>
        </p:grpSpPr>
        <p:sp>
          <p:nvSpPr>
            <p:cNvPr id="58" name="Rounded Rectangle 57"/>
            <p:cNvSpPr>
              <a:spLocks noChangeAspect="1"/>
            </p:cNvSpPr>
            <p:nvPr/>
          </p:nvSpPr>
          <p:spPr>
            <a:xfrm>
              <a:off x="740569" y="4767274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>
              <a:spLocks noChangeAspect="1"/>
            </p:cNvSpPr>
            <p:nvPr/>
          </p:nvSpPr>
          <p:spPr>
            <a:xfrm>
              <a:off x="740569" y="5314962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>
              <a:spLocks noChangeAspect="1"/>
            </p:cNvSpPr>
            <p:nvPr/>
          </p:nvSpPr>
          <p:spPr>
            <a:xfrm>
              <a:off x="740569" y="5857888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713580" y="4767274"/>
            <a:ext cx="352800" cy="1442961"/>
            <a:chOff x="740569" y="4767274"/>
            <a:chExt cx="352800" cy="1442961"/>
          </a:xfrm>
        </p:grpSpPr>
        <p:sp>
          <p:nvSpPr>
            <p:cNvPr id="62" name="Rounded Rectangle 61"/>
            <p:cNvSpPr>
              <a:spLocks noChangeAspect="1"/>
            </p:cNvSpPr>
            <p:nvPr/>
          </p:nvSpPr>
          <p:spPr>
            <a:xfrm>
              <a:off x="740569" y="4767274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>
              <a:spLocks noChangeAspect="1"/>
            </p:cNvSpPr>
            <p:nvPr/>
          </p:nvSpPr>
          <p:spPr>
            <a:xfrm>
              <a:off x="740569" y="5314962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>
              <a:spLocks noChangeAspect="1"/>
            </p:cNvSpPr>
            <p:nvPr/>
          </p:nvSpPr>
          <p:spPr>
            <a:xfrm>
              <a:off x="740569" y="5857888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05047" y="4767274"/>
            <a:ext cx="355181" cy="1442961"/>
            <a:chOff x="738188" y="4767274"/>
            <a:chExt cx="355181" cy="1442961"/>
          </a:xfrm>
        </p:grpSpPr>
        <p:sp>
          <p:nvSpPr>
            <p:cNvPr id="66" name="Rounded Rectangle 65"/>
            <p:cNvSpPr>
              <a:spLocks noChangeAspect="1"/>
            </p:cNvSpPr>
            <p:nvPr/>
          </p:nvSpPr>
          <p:spPr>
            <a:xfrm>
              <a:off x="740569" y="4767274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>
              <a:spLocks noChangeAspect="1"/>
            </p:cNvSpPr>
            <p:nvPr/>
          </p:nvSpPr>
          <p:spPr>
            <a:xfrm>
              <a:off x="738188" y="5314962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>
              <a:spLocks noChangeAspect="1"/>
            </p:cNvSpPr>
            <p:nvPr/>
          </p:nvSpPr>
          <p:spPr>
            <a:xfrm>
              <a:off x="740569" y="5857888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96514" y="4767274"/>
            <a:ext cx="352800" cy="1442961"/>
            <a:chOff x="740569" y="4767274"/>
            <a:chExt cx="352800" cy="1442961"/>
          </a:xfrm>
        </p:grpSpPr>
        <p:sp>
          <p:nvSpPr>
            <p:cNvPr id="70" name="Rounded Rectangle 69"/>
            <p:cNvSpPr>
              <a:spLocks noChangeAspect="1"/>
            </p:cNvSpPr>
            <p:nvPr/>
          </p:nvSpPr>
          <p:spPr>
            <a:xfrm>
              <a:off x="740569" y="4767274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>
              <a:spLocks noChangeAspect="1"/>
            </p:cNvSpPr>
            <p:nvPr/>
          </p:nvSpPr>
          <p:spPr>
            <a:xfrm>
              <a:off x="740569" y="5314962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>
              <a:spLocks noChangeAspect="1"/>
            </p:cNvSpPr>
            <p:nvPr/>
          </p:nvSpPr>
          <p:spPr>
            <a:xfrm>
              <a:off x="740569" y="5857888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690362" y="4767274"/>
            <a:ext cx="352800" cy="1442961"/>
            <a:chOff x="740569" y="4767274"/>
            <a:chExt cx="352800" cy="1442961"/>
          </a:xfrm>
        </p:grpSpPr>
        <p:sp>
          <p:nvSpPr>
            <p:cNvPr id="74" name="Rounded Rectangle 73"/>
            <p:cNvSpPr>
              <a:spLocks noChangeAspect="1"/>
            </p:cNvSpPr>
            <p:nvPr/>
          </p:nvSpPr>
          <p:spPr>
            <a:xfrm>
              <a:off x="740569" y="4767274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>
              <a:spLocks noChangeAspect="1"/>
            </p:cNvSpPr>
            <p:nvPr/>
          </p:nvSpPr>
          <p:spPr>
            <a:xfrm>
              <a:off x="740569" y="5314962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>
              <a:spLocks noChangeAspect="1"/>
            </p:cNvSpPr>
            <p:nvPr/>
          </p:nvSpPr>
          <p:spPr>
            <a:xfrm>
              <a:off x="740569" y="5857888"/>
              <a:ext cx="352800" cy="3523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00138" y="3891093"/>
            <a:ext cx="7489679" cy="539480"/>
            <a:chOff x="1100138" y="3891093"/>
            <a:chExt cx="7489679" cy="53948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8050338" y="3891093"/>
              <a:ext cx="539479" cy="5394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7058942" y="3891093"/>
              <a:ext cx="539479" cy="5394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065962" y="3891093"/>
              <a:ext cx="539479" cy="5394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5072982" y="3891093"/>
              <a:ext cx="539479" cy="5394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4080002" y="3891093"/>
              <a:ext cx="539479" cy="5394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1100138" y="3891094"/>
              <a:ext cx="539479" cy="5394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2096423" y="3891094"/>
              <a:ext cx="539479" cy="5394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087022" y="3891093"/>
              <a:ext cx="539479" cy="5394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1202396" y="4521600"/>
            <a:ext cx="341312" cy="1934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195506" y="4522929"/>
            <a:ext cx="341312" cy="1934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186105" y="4522929"/>
            <a:ext cx="341312" cy="1934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175809" y="4522929"/>
            <a:ext cx="341312" cy="1934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172065" y="4522929"/>
            <a:ext cx="341312" cy="1934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68321" y="4521600"/>
            <a:ext cx="341312" cy="1934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161418" y="4522929"/>
            <a:ext cx="341312" cy="1934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148624" y="4521600"/>
            <a:ext cx="341312" cy="1934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27229" y="3785924"/>
            <a:ext cx="7489679" cy="267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735937" y="3785924"/>
            <a:ext cx="1086929" cy="2671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7096" y="451738"/>
            <a:ext cx="2284356" cy="267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40783" y="451738"/>
            <a:ext cx="1086929" cy="2671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" r="70835" b="1"/>
          <a:stretch/>
        </p:blipFill>
        <p:spPr>
          <a:xfrm>
            <a:off x="427229" y="388189"/>
            <a:ext cx="3384223" cy="2827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8" t="1346"/>
          <a:stretch/>
        </p:blipFill>
        <p:spPr>
          <a:xfrm>
            <a:off x="427229" y="3700731"/>
            <a:ext cx="8502317" cy="2841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7876" y="1817479"/>
            <a:ext cx="9378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LABELS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9FD80E0-B69F-4FE3-BD5B-5AEFF500D498}"/>
              </a:ext>
            </a:extLst>
          </p:cNvPr>
          <p:cNvSpPr/>
          <p:nvPr/>
        </p:nvSpPr>
        <p:spPr>
          <a:xfrm rot="5400000">
            <a:off x="1790691" y="1297606"/>
            <a:ext cx="128015" cy="2191067"/>
          </a:xfrm>
          <a:prstGeom prst="lef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1494" y="2120038"/>
            <a:ext cx="937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TIME</a:t>
            </a:r>
            <a:endParaRPr 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250" y="2897166"/>
            <a:ext cx="9378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RWD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6990" y="2897165"/>
            <a:ext cx="9378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FFD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8909" y="2897165"/>
            <a:ext cx="9378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PAUSE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029" y="2897165"/>
            <a:ext cx="9378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NORM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2767" y="2897165"/>
            <a:ext cx="9378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ACT. PAUSE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5977" y="1659818"/>
            <a:ext cx="9378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TEAM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CHAT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0785" y="1656117"/>
            <a:ext cx="9378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FF00"/>
                </a:solidFill>
                <a:latin typeface="Bahnschrift" panose="020B0502040204020203" pitchFamily="34" charset="0"/>
              </a:rPr>
              <a:t>ALL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CHAT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09177" y="1652416"/>
            <a:ext cx="9378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BDA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CHAT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9250" y="1351248"/>
            <a:ext cx="9378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---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6990" y="1342380"/>
            <a:ext cx="9378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---</a:t>
            </a:r>
            <a:endParaRPr lang="en-US" sz="1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"/>
          <a:stretch/>
        </p:blipFill>
        <p:spPr>
          <a:xfrm>
            <a:off x="366844" y="3605842"/>
            <a:ext cx="8506855" cy="2855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"/>
          <a:stretch/>
        </p:blipFill>
        <p:spPr>
          <a:xfrm>
            <a:off x="366844" y="327804"/>
            <a:ext cx="3384223" cy="285399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83999" y="4680744"/>
            <a:ext cx="350840" cy="1443385"/>
            <a:chOff x="683999" y="4680744"/>
            <a:chExt cx="350840" cy="1443385"/>
          </a:xfrm>
        </p:grpSpPr>
        <p:sp>
          <p:nvSpPr>
            <p:cNvPr id="8" name="Rounded Rectangle 7"/>
            <p:cNvSpPr/>
            <p:nvPr/>
          </p:nvSpPr>
          <p:spPr>
            <a:xfrm>
              <a:off x="684000" y="4680744"/>
              <a:ext cx="350839" cy="3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4000" y="5226052"/>
              <a:ext cx="350839" cy="3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3999" y="5773741"/>
              <a:ext cx="350839" cy="3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141413" y="4441205"/>
            <a:ext cx="341312" cy="193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3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8" t="1346"/>
          <a:stretch/>
        </p:blipFill>
        <p:spPr>
          <a:xfrm>
            <a:off x="472949" y="1740506"/>
            <a:ext cx="8502317" cy="28415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4919" y="2569369"/>
            <a:ext cx="328612" cy="192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3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2752</TotalTime>
  <Words>34</Words>
  <Application>Microsoft Office PowerPoint</Application>
  <PresentationFormat>Letter Paper (8.5x11 in)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 University - Applied Physics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Reidelbach, Eric J.</dc:creator>
  <cp:lastModifiedBy>Reidelbach, Eric J.</cp:lastModifiedBy>
  <cp:revision>12</cp:revision>
  <dcterms:created xsi:type="dcterms:W3CDTF">2021-04-02T19:03:04Z</dcterms:created>
  <dcterms:modified xsi:type="dcterms:W3CDTF">2022-01-21T17:00:11Z</dcterms:modified>
</cp:coreProperties>
</file>