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Zach D"/>
  <p:cmAuthor clrIdx="1" id="1" initials="" lastIdx="1" name="Taylor Erei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4-12-02T06:54:41.189">
    <p:pos x="55" y="3004"/>
    <p:text>We should edit this section</p:text>
  </p:cm>
  <p:cm authorId="1" idx="1" dt="2014-12-02T06:54:41.189">
    <p:pos x="55" y="3104"/>
    <p:text>I was looking over notes from the recitation. We need less words in the sildes in general. I started deleting stuff and instead putting it into the script.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Taylor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Ricardo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Ricardo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Taylor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Taylor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Taylor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Taylor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Facebook sucks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Taylor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Zach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Zach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Zach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Ali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Ali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Ali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Char char="●"/>
              <a:defRPr/>
            </a:lvl1pPr>
            <a:lvl2pPr lvl="1" rtl="0">
              <a:spcBef>
                <a:spcPts val="0"/>
              </a:spcBef>
              <a:buSzPts val="2400"/>
              <a:buChar char="○"/>
              <a:defRPr/>
            </a:lvl2pPr>
            <a:lvl3pPr lvl="2" rtl="0">
              <a:spcBef>
                <a:spcPts val="0"/>
              </a:spcBef>
              <a:buSzPts val="24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 sz="1800"/>
            </a:lvl5pPr>
            <a:lvl6pPr lvl="5" rtl="0">
              <a:spcBef>
                <a:spcPts val="0"/>
              </a:spcBef>
              <a:buSzPts val="1800"/>
              <a:buChar char="■"/>
              <a:defRPr sz="1800"/>
            </a:lvl6pPr>
            <a:lvl7pPr lvl="6" rtl="0">
              <a:spcBef>
                <a:spcPts val="0"/>
              </a:spcBef>
              <a:buSzPts val="1800"/>
              <a:buChar char="●"/>
              <a:defRPr sz="1800"/>
            </a:lvl7pPr>
            <a:lvl8pPr lvl="7" rtl="0">
              <a:spcBef>
                <a:spcPts val="0"/>
              </a:spcBef>
              <a:buSzPts val="1800"/>
              <a:buChar char="○"/>
              <a:defRPr sz="1800"/>
            </a:lvl8pPr>
            <a:lvl9pPr lvl="8" rtl="0">
              <a:spcBef>
                <a:spcPts val="0"/>
              </a:spcBef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Char char="●"/>
              <a:defRPr/>
            </a:lvl1pPr>
            <a:lvl2pPr lvl="1" rtl="0">
              <a:spcBef>
                <a:spcPts val="0"/>
              </a:spcBef>
              <a:buSzPts val="2400"/>
              <a:buChar char="○"/>
              <a:defRPr/>
            </a:lvl2pPr>
            <a:lvl3pPr lvl="2" rtl="0">
              <a:spcBef>
                <a:spcPts val="0"/>
              </a:spcBef>
              <a:buSzPts val="24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 sz="1800"/>
            </a:lvl5pPr>
            <a:lvl6pPr lvl="5" rtl="0">
              <a:spcBef>
                <a:spcPts val="0"/>
              </a:spcBef>
              <a:buSzPts val="1800"/>
              <a:buChar char="■"/>
              <a:defRPr sz="1800"/>
            </a:lvl6pPr>
            <a:lvl7pPr lvl="6" rtl="0">
              <a:spcBef>
                <a:spcPts val="0"/>
              </a:spcBef>
              <a:buSzPts val="1800"/>
              <a:buChar char="●"/>
              <a:defRPr sz="1800"/>
            </a:lvl7pPr>
            <a:lvl8pPr lvl="7" rtl="0">
              <a:spcBef>
                <a:spcPts val="0"/>
              </a:spcBef>
              <a:buSzPts val="1800"/>
              <a:buChar char="○"/>
              <a:defRPr sz="1800"/>
            </a:lvl8pPr>
            <a:lvl9pPr lvl="8" rtl="0">
              <a:spcBef>
                <a:spcPts val="0"/>
              </a:spcBef>
              <a:buSzPts val="1800"/>
              <a:buChar char="■"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Char char="●"/>
              <a:defRPr/>
            </a:lvl1pPr>
            <a:lvl2pPr lvl="1" rtl="0">
              <a:spcBef>
                <a:spcPts val="0"/>
              </a:spcBef>
              <a:buSzPts val="2400"/>
              <a:buChar char="○"/>
              <a:defRPr/>
            </a:lvl2pPr>
            <a:lvl3pPr lvl="2" rtl="0">
              <a:spcBef>
                <a:spcPts val="0"/>
              </a:spcBef>
              <a:buSzPts val="24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 sz="1800"/>
            </a:lvl5pPr>
            <a:lvl6pPr lvl="5" rtl="0">
              <a:spcBef>
                <a:spcPts val="0"/>
              </a:spcBef>
              <a:buSzPts val="1800"/>
              <a:buChar char="■"/>
              <a:defRPr sz="1800"/>
            </a:lvl6pPr>
            <a:lvl7pPr lvl="6" rtl="0">
              <a:spcBef>
                <a:spcPts val="0"/>
              </a:spcBef>
              <a:buSzPts val="1800"/>
              <a:buChar char="●"/>
              <a:defRPr sz="1800"/>
            </a:lvl7pPr>
            <a:lvl8pPr lvl="7" rtl="0">
              <a:spcBef>
                <a:spcPts val="0"/>
              </a:spcBef>
              <a:buSzPts val="1800"/>
              <a:buChar char="○"/>
              <a:defRPr sz="1800"/>
            </a:lvl8pPr>
            <a:lvl9pPr lvl="8" rtl="0">
              <a:spcBef>
                <a:spcPts val="0"/>
              </a:spcBef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mashable.com/2014/03/19/google-facebook-dominate-mobile-ads/" TargetMode="External"/><Relationship Id="rId4" Type="http://schemas.openxmlformats.org/officeDocument/2006/relationships/hyperlink" Target="http://www.dragonsearchmarketing.com/problem-with-facebook-event-invitations/" TargetMode="External"/><Relationship Id="rId5" Type="http://schemas.openxmlformats.org/officeDocument/2006/relationships/hyperlink" Target="http://techcrunch.com/2013/09/18/facebook-doesnt-want-to-be-cool/" TargetMode="External"/><Relationship Id="rId6" Type="http://schemas.openxmlformats.org/officeDocument/2006/relationships/hyperlink" Target="http://blogs.telegraph.co.uk/technology/jackrivlin/100010603/revealed-why-we-hate-facebook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705" y="2567370"/>
            <a:ext cx="1796700" cy="3763200"/>
          </a:xfrm>
          <a:prstGeom prst="rect">
            <a:avLst/>
          </a:prstGeom>
          <a:solidFill>
            <a:srgbClr val="E4E4E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805237" y="2567370"/>
            <a:ext cx="7350300" cy="3763200"/>
          </a:xfrm>
          <a:prstGeom prst="rect">
            <a:avLst/>
          </a:prstGeom>
          <a:solidFill>
            <a:srgbClr val="9AA9A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ctrTitle"/>
          </p:nvPr>
        </p:nvSpPr>
        <p:spPr>
          <a:xfrm>
            <a:off x="1154600" y="4549548"/>
            <a:ext cx="7772400" cy="154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t/>
            </a:r>
            <a:endParaRPr sz="7200">
              <a:solidFill>
                <a:srgbClr val="FFFFFF"/>
              </a:solidFill>
            </a:endParaRPr>
          </a:p>
          <a:p>
            <a:pPr indent="0" lvl="0" marL="0" algn="r">
              <a:spcBef>
                <a:spcPts val="0"/>
              </a:spcBef>
              <a:buNone/>
            </a:pPr>
            <a:r>
              <a:rPr b="0" lang="en" sz="3000">
                <a:solidFill>
                  <a:srgbClr val="FFFFFF"/>
                </a:solidFill>
              </a:rPr>
              <a:t>12/4/14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87900" y="-42800"/>
            <a:ext cx="99795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5500">
                <a:solidFill>
                  <a:srgbClr val="C2C2C4"/>
                </a:solidFill>
              </a:rPr>
              <a:t>Team: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5500">
                <a:solidFill>
                  <a:srgbClr val="C2C2C4"/>
                </a:solidFill>
              </a:rPr>
              <a:t>DingoHub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5500">
                <a:solidFill>
                  <a:srgbClr val="C2C2C4"/>
                </a:solidFill>
              </a:rPr>
              <a:t>(How Do You Turn This On?)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C2C2C4"/>
                </a:solidFill>
              </a:rPr>
              <a:t>ZACH DIEMER • TAYLOR EREIO • ALI HAMIE • RICARDO NORIEGA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125" y="3785500"/>
            <a:ext cx="4328400" cy="16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2705" y="128957"/>
            <a:ext cx="1796700" cy="656400"/>
          </a:xfrm>
          <a:prstGeom prst="rect">
            <a:avLst/>
          </a:prstGeom>
          <a:solidFill>
            <a:srgbClr val="E4E4E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9AA9A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HOW HUBBUB WORKS - USE CASE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9AA9A1"/>
                </a:solidFill>
              </a:rPr>
              <a:t>HUB</a:t>
            </a:r>
            <a:r>
              <a:rPr b="1" lang="en">
                <a:solidFill>
                  <a:srgbClr val="C2C2C4"/>
                </a:solidFill>
              </a:rPr>
              <a:t>BUB</a:t>
            </a:r>
            <a:r>
              <a:rPr lang="en">
                <a:solidFill>
                  <a:srgbClr val="C2C2C4"/>
                </a:solidFill>
              </a:rPr>
              <a:t> :: ZACH DIEMER • TAYLOR EREIO • ALI HAMIE • RICARDO NORIEGA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820725"/>
            <a:ext cx="7772399" cy="558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2705" y="128957"/>
            <a:ext cx="1796700" cy="656400"/>
          </a:xfrm>
          <a:prstGeom prst="rect">
            <a:avLst/>
          </a:prstGeom>
          <a:solidFill>
            <a:srgbClr val="E4E4E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9AA9A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CORPORATE/ADVERTISING PARTNERS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9AA9A1"/>
                </a:solidFill>
              </a:rPr>
              <a:t>HUB</a:t>
            </a:r>
            <a:r>
              <a:rPr b="1" lang="en">
                <a:solidFill>
                  <a:srgbClr val="C2C2C4"/>
                </a:solidFill>
              </a:rPr>
              <a:t>BUB</a:t>
            </a:r>
            <a:r>
              <a:rPr lang="en">
                <a:solidFill>
                  <a:srgbClr val="C2C2C4"/>
                </a:solidFill>
              </a:rPr>
              <a:t> :: ZACH DIEMER • TAYLOR EREIO • ALI HAMIE • RICARDO NORIEGA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14300" y="1074575"/>
            <a:ext cx="5660400" cy="5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Advertising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Allow Commercial Users to develop presence in community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Advertising Premiums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Community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Fostering community interaction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Real Time Interest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700" y="1074575"/>
            <a:ext cx="2839675" cy="4664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2705" y="128957"/>
            <a:ext cx="1796700" cy="656400"/>
          </a:xfrm>
          <a:prstGeom prst="rect">
            <a:avLst/>
          </a:prstGeom>
          <a:solidFill>
            <a:srgbClr val="E4E4E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9AA9A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type="ctrTitle"/>
          </p:nvPr>
        </p:nvSpPr>
        <p:spPr>
          <a:xfrm>
            <a:off x="0" y="329050"/>
            <a:ext cx="9003300" cy="45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Incremental Development Goals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9AA9A1"/>
                </a:solidFill>
              </a:rPr>
              <a:t>HUB</a:t>
            </a:r>
            <a:r>
              <a:rPr b="1" lang="en">
                <a:solidFill>
                  <a:srgbClr val="C2C2C4"/>
                </a:solidFill>
              </a:rPr>
              <a:t>BUB</a:t>
            </a:r>
            <a:r>
              <a:rPr lang="en">
                <a:solidFill>
                  <a:srgbClr val="C2C2C4"/>
                </a:solidFill>
              </a:rPr>
              <a:t> :: ZACH DIEMER • TAYLOR EREIO • ALI HAMIE • RICARDO NORIEGA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87900" y="785350"/>
            <a:ext cx="8915400" cy="56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1) Android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○"/>
            </a:pPr>
            <a:r>
              <a:rPr lang="en" sz="2400"/>
              <a:t>Minimum and required development for CEN4020 &amp; 4021 class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2) iOS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○"/>
            </a:pPr>
            <a:r>
              <a:rPr lang="en" sz="2400"/>
              <a:t>Team goal for scheduled release on or around CEN4021 due date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800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3) Web App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○"/>
            </a:pPr>
            <a:r>
              <a:rPr lang="en" sz="2400"/>
              <a:t>Release goal for the application and network itself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2705" y="128957"/>
            <a:ext cx="1796700" cy="656400"/>
          </a:xfrm>
          <a:prstGeom prst="rect">
            <a:avLst/>
          </a:prstGeom>
          <a:solidFill>
            <a:srgbClr val="E4E4E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9AA9A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WHERE DO WE GO FROM HERE?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9AA9A1"/>
                </a:solidFill>
              </a:rPr>
              <a:t>HUB</a:t>
            </a:r>
            <a:r>
              <a:rPr b="1" lang="en">
                <a:solidFill>
                  <a:srgbClr val="C2C2C4"/>
                </a:solidFill>
              </a:rPr>
              <a:t>BUB</a:t>
            </a:r>
            <a:r>
              <a:rPr lang="en">
                <a:solidFill>
                  <a:srgbClr val="C2C2C4"/>
                </a:solidFill>
              </a:rPr>
              <a:t> :: ZACH DIEMER • TAYLOR EREIO • ALI HAMIE • RICARDO NORIEGA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14300" y="1084800"/>
            <a:ext cx="8915400" cy="4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ts val="3000"/>
              <a:buChar char="●"/>
            </a:pPr>
            <a:r>
              <a:rPr lang="en" sz="3000"/>
              <a:t>Hubbub aims to refine how current social networks implement event planning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ts val="3000"/>
              <a:buChar char="●"/>
            </a:pPr>
            <a:r>
              <a:rPr lang="en" sz="3000"/>
              <a:t>Hubbub is focused on real life interaction.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ts val="3000"/>
              <a:buChar char="●"/>
            </a:pPr>
            <a:r>
              <a:rPr lang="en" sz="3000"/>
              <a:t>Hubbub implements unique features such as geofencing and ping-ins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2705" y="128957"/>
            <a:ext cx="1796700" cy="656400"/>
          </a:xfrm>
          <a:prstGeom prst="rect">
            <a:avLst/>
          </a:prstGeom>
          <a:solidFill>
            <a:srgbClr val="E4E4E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9AA9A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type="ctrTitle"/>
          </p:nvPr>
        </p:nvSpPr>
        <p:spPr>
          <a:xfrm>
            <a:off x="0" y="329050"/>
            <a:ext cx="9003300" cy="45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9AA9A1"/>
                </a:solidFill>
              </a:rPr>
              <a:t>HUB</a:t>
            </a:r>
            <a:r>
              <a:rPr b="1" lang="en">
                <a:solidFill>
                  <a:srgbClr val="C2C2C4"/>
                </a:solidFill>
              </a:rPr>
              <a:t>BUB</a:t>
            </a:r>
            <a:r>
              <a:rPr lang="en">
                <a:solidFill>
                  <a:srgbClr val="C2C2C4"/>
                </a:solidFill>
              </a:rPr>
              <a:t> :: ZACH DIEMER • TAYLOR EREIO • ALI HAMIE • RICARDO NORIEGA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87900" y="785350"/>
            <a:ext cx="8915400" cy="56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http://mashable.com/2014/03/19/google-facebook-dominate-mobile-ads/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http://www.dragonsearchmarketing.com/problem-with-facebook-event-invitations/</a:t>
            </a:r>
            <a:r>
              <a:rPr lang="en" sz="2400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http://techcrunch.com/2013/09/18/facebook-doesnt-want-to-be-cool/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http://blogs.telegraph.co.uk/technology/jackrivlin/100010603/revealed-why-we-hate-facebook/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705" y="128957"/>
            <a:ext cx="1796700" cy="656400"/>
          </a:xfrm>
          <a:prstGeom prst="rect">
            <a:avLst/>
          </a:prstGeom>
          <a:solidFill>
            <a:srgbClr val="E4E4E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9AA9A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9AA9A1"/>
                </a:solidFill>
              </a:rPr>
              <a:t>HUB</a:t>
            </a:r>
            <a:r>
              <a:rPr b="1" lang="en">
                <a:solidFill>
                  <a:srgbClr val="C2C2C4"/>
                </a:solidFill>
              </a:rPr>
              <a:t>BUB</a:t>
            </a:r>
            <a:r>
              <a:rPr lang="en">
                <a:solidFill>
                  <a:srgbClr val="C2C2C4"/>
                </a:solidFill>
              </a:rPr>
              <a:t> :: ZACH DIEMER • TAYLOR EREIO • ALI HAMIE • RICARDO NORIEGA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87900" y="1084800"/>
            <a:ext cx="9067500" cy="4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Current Social Networks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What is Hubbub?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How Hubbub works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Where do we go from here?</a:t>
            </a:r>
          </a:p>
          <a:p>
            <a:pPr indent="-419100" lvl="0" marL="457200" rtl="0">
              <a:spcBef>
                <a:spcPts val="0"/>
              </a:spcBef>
              <a:buSzPts val="30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705" y="128957"/>
            <a:ext cx="1796700" cy="656400"/>
          </a:xfrm>
          <a:prstGeom prst="rect">
            <a:avLst/>
          </a:prstGeom>
          <a:solidFill>
            <a:srgbClr val="E4E4E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9AA9A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 CURRENT SOCIAL NETWORKS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9AA9A1"/>
                </a:solidFill>
              </a:rPr>
              <a:t>HUB</a:t>
            </a:r>
            <a:r>
              <a:rPr b="1" lang="en">
                <a:solidFill>
                  <a:srgbClr val="C2C2C4"/>
                </a:solidFill>
              </a:rPr>
              <a:t>BUB</a:t>
            </a:r>
            <a:r>
              <a:rPr lang="en">
                <a:solidFill>
                  <a:srgbClr val="C2C2C4"/>
                </a:solidFill>
              </a:rPr>
              <a:t> :: ZACH DIEMER • TAYLOR EREIO • ALI HAMIE • RICARDO NORIEGA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87900" y="1712275"/>
            <a:ext cx="8915400" cy="4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1" name="Shape 51"/>
          <p:cNvSpPr txBox="1"/>
          <p:nvPr/>
        </p:nvSpPr>
        <p:spPr>
          <a:xfrm>
            <a:off x="87900" y="4769425"/>
            <a:ext cx="89682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400"/>
              <a:t>How do current social networks fall short?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890075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705" y="128957"/>
            <a:ext cx="1796700" cy="656400"/>
          </a:xfrm>
          <a:prstGeom prst="rect">
            <a:avLst/>
          </a:prstGeom>
          <a:solidFill>
            <a:srgbClr val="E4E4E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9AA9A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WHAT IS HUBBUB?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9AA9A1"/>
                </a:solidFill>
              </a:rPr>
              <a:t>HUB</a:t>
            </a:r>
            <a:r>
              <a:rPr b="1" lang="en">
                <a:solidFill>
                  <a:srgbClr val="C2C2C4"/>
                </a:solidFill>
              </a:rPr>
              <a:t>BUB</a:t>
            </a:r>
            <a:r>
              <a:rPr lang="en">
                <a:solidFill>
                  <a:srgbClr val="C2C2C4"/>
                </a:solidFill>
              </a:rPr>
              <a:t> :: ZACH DIEMER • TAYLOR EREIO • ALI HAMIE • RICARDO NORIEGA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87900" y="1084788"/>
            <a:ext cx="5358300" cy="4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Hubbub is a social event sharing application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Intended for those who want to meet like-minded individuals who share a common interest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Initially targeted for the Android platform</a:t>
            </a:r>
          </a:p>
          <a:p>
            <a:pPr indent="-419100" lvl="0" marL="457200" rtl="0">
              <a:spcBef>
                <a:spcPts val="0"/>
              </a:spcBef>
              <a:buSzPts val="3000"/>
              <a:buNone/>
            </a:pPr>
            <a:r>
              <a:t/>
            </a:r>
            <a:endParaRPr sz="3000"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207" y="1084800"/>
            <a:ext cx="2976019" cy="468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2705" y="128957"/>
            <a:ext cx="1796700" cy="656400"/>
          </a:xfrm>
          <a:prstGeom prst="rect">
            <a:avLst/>
          </a:prstGeom>
          <a:solidFill>
            <a:srgbClr val="E4E4E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9AA9A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WHY HUBBUB?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9AA9A1"/>
                </a:solidFill>
              </a:rPr>
              <a:t>HUB</a:t>
            </a:r>
            <a:r>
              <a:rPr b="1" lang="en">
                <a:solidFill>
                  <a:srgbClr val="C2C2C4"/>
                </a:solidFill>
              </a:rPr>
              <a:t>BUB</a:t>
            </a:r>
            <a:r>
              <a:rPr lang="en">
                <a:solidFill>
                  <a:srgbClr val="C2C2C4"/>
                </a:solidFill>
              </a:rPr>
              <a:t> :: ZACH DIEMER • TAYLOR EREIO • ALI HAMIE • RICARDO NORIEGA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87900" y="1712275"/>
            <a:ext cx="8915400" cy="4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2" name="Shape 72"/>
          <p:cNvSpPr txBox="1"/>
          <p:nvPr/>
        </p:nvSpPr>
        <p:spPr>
          <a:xfrm>
            <a:off x="87900" y="1064375"/>
            <a:ext cx="90675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What Makes Hubbub Unique?</a:t>
            </a:r>
          </a:p>
        </p:txBody>
      </p:sp>
      <p:sp>
        <p:nvSpPr>
          <p:cNvPr id="73" name="Shape 73"/>
          <p:cNvSpPr/>
          <p:nvPr/>
        </p:nvSpPr>
        <p:spPr>
          <a:xfrm>
            <a:off x="471825" y="1972650"/>
            <a:ext cx="2571900" cy="4055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Today’s Events Tab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000" y="1972663"/>
            <a:ext cx="2572000" cy="405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273" y="1975825"/>
            <a:ext cx="2572000" cy="404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825" y="1975825"/>
            <a:ext cx="2571900" cy="404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2705" y="128957"/>
            <a:ext cx="1796700" cy="656400"/>
          </a:xfrm>
          <a:prstGeom prst="rect">
            <a:avLst/>
          </a:prstGeom>
          <a:solidFill>
            <a:srgbClr val="E4E4E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9AA9A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HOW HUBBUB WORKS - CORE FUNCTIONALITY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9AA9A1"/>
                </a:solidFill>
              </a:rPr>
              <a:t>HUB</a:t>
            </a:r>
            <a:r>
              <a:rPr b="1" lang="en">
                <a:solidFill>
                  <a:srgbClr val="C2C2C4"/>
                </a:solidFill>
              </a:rPr>
              <a:t>BUB</a:t>
            </a:r>
            <a:r>
              <a:rPr lang="en">
                <a:solidFill>
                  <a:srgbClr val="C2C2C4"/>
                </a:solidFill>
              </a:rPr>
              <a:t> :: ZACH DIEMER • TAYLOR EREIO • ALI HAMIE • RICARDO NORIEGA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14300" y="1084800"/>
            <a:ext cx="5338200" cy="4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Hubbub is centered around two things: </a:t>
            </a: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“Hubs” and “Bubs”</a:t>
            </a:r>
          </a:p>
          <a:p>
            <a:pPr indent="-419100" lvl="0" marL="457200" rtl="0">
              <a:spcBef>
                <a:spcPts val="0"/>
              </a:spcBef>
              <a:buSzPts val="3000"/>
              <a:buChar char="●"/>
            </a:pPr>
            <a:r>
              <a:rPr lang="en" sz="3000"/>
              <a:t>Hubbub aims to make event planning a more social process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i="1" lang="en" sz="3000"/>
              <a:t>What are Hubs?</a:t>
            </a:r>
          </a:p>
          <a:p>
            <a:pPr indent="-419100" lvl="0" marL="457200" rtl="0">
              <a:spcBef>
                <a:spcPts val="0"/>
              </a:spcBef>
              <a:buSzPts val="3000"/>
              <a:buChar char="●"/>
            </a:pPr>
            <a:r>
              <a:rPr i="1" lang="en" sz="3000"/>
              <a:t>What are Bubs?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075" y="1266563"/>
            <a:ext cx="2847595" cy="46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2705" y="128957"/>
            <a:ext cx="1796700" cy="656400"/>
          </a:xfrm>
          <a:prstGeom prst="rect">
            <a:avLst/>
          </a:prstGeom>
          <a:solidFill>
            <a:srgbClr val="E4E4E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9AA9A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HOW HUBBUB WORKS - MORE ON BUBS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9AA9A1"/>
                </a:solidFill>
              </a:rPr>
              <a:t>HUB</a:t>
            </a:r>
            <a:r>
              <a:rPr b="1" lang="en">
                <a:solidFill>
                  <a:srgbClr val="C2C2C4"/>
                </a:solidFill>
              </a:rPr>
              <a:t>BUB</a:t>
            </a:r>
            <a:r>
              <a:rPr lang="en">
                <a:solidFill>
                  <a:srgbClr val="C2C2C4"/>
                </a:solidFill>
              </a:rPr>
              <a:t> :: ZACH DIEMER • TAYLOR EREIO • ALI HAMIE • RICARDO NORIEGA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238400" y="1084800"/>
            <a:ext cx="5764800" cy="5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Bubs are user created events tagged to Hubs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Users can only see and follow Bubs posted in the same physical area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Users define the following characteristics of a Bub: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Time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Location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Max/min capacity</a:t>
            </a:r>
          </a:p>
          <a:p>
            <a:pPr indent="-381000" lvl="2" marL="1371600" rtl="0">
              <a:spcBef>
                <a:spcPts val="0"/>
              </a:spcBef>
              <a:buSzPts val="2400"/>
              <a:buChar char="■"/>
            </a:pPr>
            <a:r>
              <a:rPr lang="en" sz="2400"/>
              <a:t>Private/public event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00" y="1647925"/>
            <a:ext cx="2571900" cy="404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2705" y="128957"/>
            <a:ext cx="1796700" cy="656400"/>
          </a:xfrm>
          <a:prstGeom prst="rect">
            <a:avLst/>
          </a:prstGeom>
          <a:solidFill>
            <a:srgbClr val="E4E4E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9AA9A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HOW HUBBUB WORKS - MORE ON BUBS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9AA9A1"/>
                </a:solidFill>
              </a:rPr>
              <a:t>HUB</a:t>
            </a:r>
            <a:r>
              <a:rPr b="1" lang="en">
                <a:solidFill>
                  <a:srgbClr val="C2C2C4"/>
                </a:solidFill>
              </a:rPr>
              <a:t>BUB</a:t>
            </a:r>
            <a:r>
              <a:rPr lang="en">
                <a:solidFill>
                  <a:srgbClr val="C2C2C4"/>
                </a:solidFill>
              </a:rPr>
              <a:t> :: ZACH DIEMER • TAYLOR EREIO • ALI HAMIE • RICARDO NORIEGA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14300" y="1084800"/>
            <a:ext cx="5566500" cy="5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Ping-In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 massive push notification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The creator of a Bub can set ping-ins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Attendees see the ping-in data </a:t>
            </a:r>
            <a:r>
              <a:rPr lang="en" sz="2400">
                <a:solidFill>
                  <a:schemeClr val="dk1"/>
                </a:solidFill>
              </a:rPr>
              <a:t>in real-time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Posts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○"/>
            </a:pPr>
            <a:r>
              <a:rPr lang="en" sz="2400"/>
              <a:t>Live chat attached to each Bub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800" y="1100950"/>
            <a:ext cx="2839676" cy="4656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2705" y="128957"/>
            <a:ext cx="1796700" cy="656400"/>
          </a:xfrm>
          <a:prstGeom prst="rect">
            <a:avLst/>
          </a:prstGeom>
          <a:solidFill>
            <a:srgbClr val="E4E4E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9AA9A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HOW HUBBUB WORKS - MORE ON HUBS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9AA9A1"/>
                </a:solidFill>
              </a:rPr>
              <a:t>HUB</a:t>
            </a:r>
            <a:r>
              <a:rPr b="1" lang="en">
                <a:solidFill>
                  <a:srgbClr val="C2C2C4"/>
                </a:solidFill>
              </a:rPr>
              <a:t>BUB</a:t>
            </a:r>
            <a:r>
              <a:rPr lang="en">
                <a:solidFill>
                  <a:srgbClr val="C2C2C4"/>
                </a:solidFill>
              </a:rPr>
              <a:t> :: ZACH DIEMER • TAYLOR EREIO • ALI HAMIE • RICARDO NORIEGA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14300" y="1084800"/>
            <a:ext cx="5677800" cy="4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Hubbub is GeoFenced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" sz="2400">
                <a:solidFill>
                  <a:schemeClr val="dk1"/>
                </a:solidFill>
              </a:rPr>
              <a:t>Only users within a certain city or town can see events around them.</a:t>
            </a:r>
          </a:p>
          <a:p>
            <a:pPr indent="-152400" lvl="1" marL="685800" rtl="0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Default or generic Hubs (i.e soccer, football...)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All users have the ability to create new Hubs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○"/>
            </a:pPr>
            <a:r>
              <a:rPr lang="en" sz="2400"/>
              <a:t>Users can follow a Hub to see all relevant Bubs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100" y="1084800"/>
            <a:ext cx="2839666" cy="468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