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1"/>
  </p:notesMasterIdLst>
  <p:handoutMasterIdLst>
    <p:handoutMasterId r:id="rId4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9DEB3-8A58-491B-8F6F-A5DE6CE5EE57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23491858-C0AF-4D33-B05B-DAE2F88B037C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42E0A1-6BEE-B89B-4366-C77DD6F2195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64B7A-7A01-1489-9C64-26F6D5EFAE4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8A77-8680-37F4-C592-738FA933FA4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3F6A1-8BDD-B0C4-E8B0-B4E39BC4B95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E746F9E-F39E-4574-A072-6EE2B406F54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68127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27398-0971-EE50-613D-338A07A844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6C947-062C-7ED5-0BF2-76439379B36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A1A4099-05F0-5CAB-2298-F60E23278E7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A7EF8-16E5-55AB-5599-9E28C751C1B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90DC1-A68B-44BE-0B0F-322777CAC61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84E6-CA0B-FA73-09B4-D3CCCFC48B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04F1412-6333-43A3-9070-29A65EC3FF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4166E95-1ACE-1B2B-5AE9-EF4D28D1E3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032AD1-4000-4DF2-A508-A5A636C5E90D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73EA925-3A45-2713-46BE-88FCBFD7B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226B28E-71C2-4907-A424-B31776E67C73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3D844-B058-04E1-951E-C9943E7A33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9C03E-B263-1890-3C2F-9CF82830C12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D25AD-A8A6-9DEC-ECBD-22B0DC950AE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30D8656-072B-48C9-96A5-F6201F13E657}" type="slidenum">
              <a:t>10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5FD0AB3-BF51-21BB-2D6F-C6875BFF57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9D0CDF4-7EE2-411E-BD26-D4533E966063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79158E-6039-511D-7EDA-54F57D89CF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45253-5C54-CD1B-0965-E9EA71A86E72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1">
            <a:extLst>
              <a:ext uri="{FF2B5EF4-FFF2-40B4-BE49-F238E27FC236}">
                <a16:creationId xmlns:a16="http://schemas.microsoft.com/office/drawing/2014/main" id="{EA8337BE-1970-51F7-A423-9715E400466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65178EC-1F29-490C-B1D7-61820EF673AB}" type="slidenum">
              <a:t>11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FB13402-3B5C-9986-1642-F6D207B130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A94B315-AC8E-4B92-BE5F-C7B81868A787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6FCB1-F474-36E7-6074-338F489DDC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515A1-4DE7-A171-CCCC-FF2B545015C0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">
            <a:extLst>
              <a:ext uri="{FF2B5EF4-FFF2-40B4-BE49-F238E27FC236}">
                <a16:creationId xmlns:a16="http://schemas.microsoft.com/office/drawing/2014/main" id="{8CE0F2B1-E1A4-7EC8-9D46-40B518C9C9FF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EBF5A709-CBB8-40B3-BB06-7B2741F6316B}" type="slidenum">
              <a:t>12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38718CA-9749-E119-3BA1-409635BB4C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14B7B43-E941-48CD-83AC-C65C9A5E3FB1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707E60-E0D8-EBA2-5B77-52B8D24040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C67BA-5E1C-35B1-F0A5-C7B9BA34322A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545B5-2799-8602-2C2D-B0BCE7A0FEC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3D4148C4-0A2A-4DE7-B0D1-6916D0344FAF}" type="slidenum">
              <a:t>13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E495731-CF94-8D11-7283-6763BC5C1C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11B792B-5130-41F7-B9D2-EC3DAE8D3DDB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2D8F52-F8BF-3D08-EB41-A12CD64036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9FFB9-BA70-6EC6-84EE-60F824EC3A9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0">
            <a:extLst>
              <a:ext uri="{FF2B5EF4-FFF2-40B4-BE49-F238E27FC236}">
                <a16:creationId xmlns:a16="http://schemas.microsoft.com/office/drawing/2014/main" id="{BF6EEC54-E617-1998-F006-EBD91C4F9B5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D495A94-7421-40C9-B3FD-41E99911DFA5}" type="slidenum">
              <a:t>14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416970D-894B-E646-2F53-5CCB715373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4566EC3-1B7F-4F53-985B-86EF95CCA4C1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79B1E-76E9-B892-C8F1-DC7697189F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1040C-44DB-D2E1-FD56-04FA372B32D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1C16C995-8F2E-B361-4887-C80CD7464874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C61F70AE-D00E-4FCF-9B06-5976FD8C7805}" type="slidenum">
              <a:t>15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9390DDC-A61B-7363-30EE-0DDC452D44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E43076F-DA81-4E35-8EBE-4E5B5E1B7A10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D5F5B2-996C-7FD3-BA78-86EE9B7C56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AB5EA-A280-BFA0-DD3E-0E3AF0D82ED2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C3CC-670E-B940-385F-2F4E2E96E38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A486F60-4F8E-41DF-9EEB-718793923069}" type="slidenum">
              <a:t>16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722A76C-5ED3-FD5C-A2E4-4E9C166757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2D3D7DA-7FB5-436B-A657-66AA05CC97BE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60069-A336-68C9-E474-C4D83DE052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85DD9-DED6-D485-3562-C4C197FE1D9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3">
            <a:extLst>
              <a:ext uri="{FF2B5EF4-FFF2-40B4-BE49-F238E27FC236}">
                <a16:creationId xmlns:a16="http://schemas.microsoft.com/office/drawing/2014/main" id="{4AEF4907-81A2-841F-2845-EAEB9AE0986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BC6BD0A-1567-4362-B6FF-A1F4D06D27C1}" type="slidenum">
              <a:t>17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78E5593-7E44-8616-92EF-FC544D4932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2481E9-1B38-4D26-A774-B7097E29CCE0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8AF87-7E4C-200B-8693-79CD022A56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034A3-E13D-F5A3-2C5F-FAACDB5C01D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6">
            <a:extLst>
              <a:ext uri="{FF2B5EF4-FFF2-40B4-BE49-F238E27FC236}">
                <a16:creationId xmlns:a16="http://schemas.microsoft.com/office/drawing/2014/main" id="{62209249-DA2A-F5DC-5802-24CDC07C8A1F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DE63C20-7162-4E98-81BB-12E66EFFAAA3}" type="slidenum">
              <a:t>18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201215B-DF9F-AA8A-3CC8-92DCC22235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1243D04-AAA4-4D86-8087-F279FEEAA1E5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DF599-89A5-9087-3FB0-6DECB6F5CA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8B241-69FA-DCDA-BBAD-A1E4A2F2DA8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7">
            <a:extLst>
              <a:ext uri="{FF2B5EF4-FFF2-40B4-BE49-F238E27FC236}">
                <a16:creationId xmlns:a16="http://schemas.microsoft.com/office/drawing/2014/main" id="{526CEA73-EAF2-91A0-E1F3-3CC4B86F481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D4133612-3A7F-4883-A23A-A25E72EB77A0}" type="slidenum">
              <a:t>19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3B4CE-8BF1-6220-D2D7-9C39D02B3E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D7540E-4E81-44F9-A934-853F8EDA42D3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3F4F0C-F340-DA78-976D-46ED7B45EB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934B3-FBA6-6845-DBA5-17E8AF89BD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0915023-61AB-07EF-D3C4-14A3F58975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E50B9B1-C8FF-4264-9C1D-E6B457ED092F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14175B-5BFF-339D-E6FB-028C994746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308CB-0FDF-034F-941E-71C4182AD84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8">
            <a:extLst>
              <a:ext uri="{FF2B5EF4-FFF2-40B4-BE49-F238E27FC236}">
                <a16:creationId xmlns:a16="http://schemas.microsoft.com/office/drawing/2014/main" id="{1AB64C3A-CA04-AA1A-2FF0-1E2F503A9EE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A03B308A-28DD-4A38-9896-35212D9FAE4D}" type="slidenum">
              <a:t>20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0F9FED6-CDCB-5E9A-1AE3-0DFAAE66F9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9769E3-6CD6-47F8-BD0E-F3B2B6B57A2C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BB7D1C-C832-F070-C669-FECD77DEF5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18EAC-AD74-E151-9F57-A82F541BAA3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9">
            <a:extLst>
              <a:ext uri="{FF2B5EF4-FFF2-40B4-BE49-F238E27FC236}">
                <a16:creationId xmlns:a16="http://schemas.microsoft.com/office/drawing/2014/main" id="{DA4989BC-3D8B-ACE3-E03A-1EB15ADB555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1BCD9C6-8E0B-48F8-AFB2-12A6B8A77B4E}" type="slidenum">
              <a:t>21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E818DBB-D57D-29B7-8121-D48CC7848E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6DE3E4-937E-409C-B3D5-B5BD7894CF11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B8593-9A56-D20E-C9A7-9FB1A6322D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F1FF6-731D-1699-9579-04B30815D01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2">
            <a:extLst>
              <a:ext uri="{FF2B5EF4-FFF2-40B4-BE49-F238E27FC236}">
                <a16:creationId xmlns:a16="http://schemas.microsoft.com/office/drawing/2014/main" id="{A67EA0AA-7B7D-060B-3D6A-455D0ED925D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9C2E8D7-94A1-4991-B848-B00E06CFD6C1}" type="slidenum">
              <a:t>22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FF44D08-1ABC-18CE-4D11-6FD6FD6012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078164-BA4B-41BC-91ED-3248F2F4D07E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956DF8-DE48-EF56-C6C3-1D681A5B88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12D6-DF45-FC1E-0BE6-4A435984DB7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3">
            <a:extLst>
              <a:ext uri="{FF2B5EF4-FFF2-40B4-BE49-F238E27FC236}">
                <a16:creationId xmlns:a16="http://schemas.microsoft.com/office/drawing/2014/main" id="{5FEFE32F-3851-9187-79D6-BC318F97676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8F26CA4-4327-446C-A366-F5225E745949}" type="slidenum">
              <a:t>23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96BC7ED-F789-0C16-7C0F-DC0736CC2D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7674DA0-5F14-4614-9641-3EF467DFD8E3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9294C-592A-378B-16E7-2050D6FAC3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AB13D-ECB2-33C2-5E26-4DE2003B541E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0">
            <a:extLst>
              <a:ext uri="{FF2B5EF4-FFF2-40B4-BE49-F238E27FC236}">
                <a16:creationId xmlns:a16="http://schemas.microsoft.com/office/drawing/2014/main" id="{BB96F403-5A60-8ED5-55C6-9B0B80A5F36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56A931C-3EC5-48F8-94BE-116FC64B50FE}" type="slidenum">
              <a:t>24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46A6765-791C-8479-562D-3AFE113A3B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4548DA5-D2C4-4C22-AAC8-73C358C9EE05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1C974-4399-F350-969B-87297AEE6A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FCA42-50E8-4CF9-62BD-883326A4C5A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4">
            <a:extLst>
              <a:ext uri="{FF2B5EF4-FFF2-40B4-BE49-F238E27FC236}">
                <a16:creationId xmlns:a16="http://schemas.microsoft.com/office/drawing/2014/main" id="{F7509B29-3C38-E8EA-F730-CCE38006C521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DD1C93B8-39F7-4098-A4CC-BA926BA62B76}" type="slidenum">
              <a:t>25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9552839-E761-A859-1E9F-76442657E5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5FCD45-AFB3-4BA8-B5A1-49C2536FD41D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BB9A4-F1B0-4D45-D85D-1DF427AD4E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268B3-9DC8-62B0-B4F3-05DB6D501084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1">
            <a:extLst>
              <a:ext uri="{FF2B5EF4-FFF2-40B4-BE49-F238E27FC236}">
                <a16:creationId xmlns:a16="http://schemas.microsoft.com/office/drawing/2014/main" id="{F8F5AEEF-B070-D9E0-FB30-0EB55EC5387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C619A5E-5872-4347-A98D-BCBEA9FF8C0C}" type="slidenum">
              <a:t>26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A63C1E1-B074-5A55-9FE5-94B27AFDAE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E41A85A-A03B-482C-96E6-5904BD660FBA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4DDE74-5F3E-3A51-6F18-99B122EA75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5674B-0F01-E389-D4E9-62D6D1A2D75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3D4EA52-8A6C-EEC3-6385-A1DE2DAAFC4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70ACB80-A27C-421B-8000-B7FBEAFF2137}" type="slidenum">
              <a:t>27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A0E6E16-D52F-5BEB-3117-89BE780188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948A622-DE4E-4636-A38F-E4C00F78AE2B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218CDB-0805-FA36-861A-155B7CAD63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7202A-2649-2FE6-AADA-C2047F125D8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3501D28-A537-90A4-FC7A-1099560FE9C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F705C29-8D80-4567-A2A8-1B29938F21B0}" type="slidenum">
              <a:t>28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5003E4-DBA4-7F08-E4D9-4FE8E56DF0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11FFFF3-0BF8-406A-9234-FA4ED699B375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8E535B-A348-133F-3321-451D68B735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928C4-85B4-4689-F3DA-7516BF6FD93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2">
            <a:extLst>
              <a:ext uri="{FF2B5EF4-FFF2-40B4-BE49-F238E27FC236}">
                <a16:creationId xmlns:a16="http://schemas.microsoft.com/office/drawing/2014/main" id="{BD015D31-147F-0D06-1449-D8D3FA64A38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BCE7032-E067-4160-8112-DDAFF112FA5C}" type="slidenum">
              <a:t>29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7A9F7-34DD-47D2-0FCF-050BFC8018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E5F690-897A-4239-AE2D-58963BB2C8B9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6D3F5-271A-6046-3F2B-C974217203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0D0D6-925C-2565-8BC1-2669010D91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698BDB-0FAA-42D5-71DB-68D9DF0413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70CDCAB-3F3C-4EEF-83A0-989F151AB216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C3F604-53CC-9CF4-7EFB-16DB0902AB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0C864-C884-02FE-CA4D-38576FD8529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BEB7A43-B089-C6D8-8070-2F9504841CD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BED26DA-B716-4DC3-ABFE-1215CAE309ED}" type="slidenum">
              <a:t>30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F30B5A0-B5B3-3288-ED14-7C67E53A7B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CB8764-22AC-42D9-9D8E-79BF3AB08A10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757C35-5417-EABE-C2C1-FA3A359BF5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921D7-BC57-543F-2C19-D7BF5C87141A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BD36E5-E1FC-91AC-EADC-C6E44816C3F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747EA140-0C39-4920-AA77-81516F45CC3A}" type="slidenum">
              <a:t>31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2DDB432-D4A3-9C46-DC90-2B4F4BDDB4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1D21814-27EC-4463-B973-451DBB01C90A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67F85-A2D0-F4F7-0738-3E4CC7647F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C9E6F-2F23-0DF2-DE2A-354B2AE5498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098CA99-4961-5CD7-3838-1A26B0E25DA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006672C-50DE-45F6-B47F-270ABB871894}" type="slidenum">
              <a:t>32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4337162-0ECD-9C53-1E74-757E1FD6B4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1D8EEB-BF16-4C9A-8773-3B51965012C2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6D3884-C55C-D9FB-2CAC-B0CF7D0CC0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07E62-471E-B9A5-44D7-4C14E91E318C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4">
            <a:extLst>
              <a:ext uri="{FF2B5EF4-FFF2-40B4-BE49-F238E27FC236}">
                <a16:creationId xmlns:a16="http://schemas.microsoft.com/office/drawing/2014/main" id="{836F4656-5FC3-97F0-465F-ED06689B718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C6990A8-11AC-42CE-AC0F-A61939ADF7A5}" type="slidenum">
              <a:t>33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43F237A-68C0-5F8C-37A0-8613650778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AA4A9E4-AAA2-43E2-AEAA-54F8A782775A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71DFC-B081-0416-06E2-51D53FDC45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77E40-B3C8-3DF2-A3B2-E6E77375102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FA3433FA-79AF-BB4D-5392-FA63DD74559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11066D0-FF99-4C3A-A9B5-277F346BB15D}" type="slidenum">
              <a:t>34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6B161-E8B7-762A-5F2D-D89C7D5183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FE382B-9904-4BD6-AAEA-04C99A75B502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C49EC-8BB4-A7D5-E846-9BAF6D0C24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FF091-5014-FF69-5E99-D152C57D0D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8CF1809-1D9F-8F3E-B2EA-2098462661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35F16A-B539-4D3A-BB6C-495A9A137273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2A902A-12F3-3A6A-8192-6FD7977FA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86B7D-56CE-A801-7582-A9DD5EEF221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16840EFF-B6B9-6598-04CC-A033E3ED57E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7DFB758-52A1-42E9-9304-4B92AF6B2F10}" type="slidenum">
              <a:t>36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B0570-8658-E094-7972-21C1A61AB9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EEEFE-7D98-7196-FB29-973866CF5D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2DF3A-0FCC-271A-E1C7-89DB9A13F1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A2E48-CD16-A35E-A553-03BF9AB1F5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8C080D3-D876-4DB4-8492-AEF2360633DE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67C599-446C-A96A-DC5A-43A9A9B903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0F1B30-5B36-73DB-9278-DD13118BAA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8C4D6-58B9-EF40-EBAF-66BE022653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5C3AF6F-7722-42EC-924A-4351C6D46F09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04C4A7-C838-2BB8-E29D-287D694698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23593-8D07-30A9-C8AE-35A64DD161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18D46-8C2E-8B71-BFFC-B37275B90D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914297-E66E-4E3D-93F6-AE9E8446D1CB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2E95CF-912B-CFAB-57F6-2B8FAC1044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CF140-E473-0324-E6A2-EF4268EEF8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9D4A0-D3E2-5108-36F9-52D744955A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53FD7DE-1E7E-4F7D-92E8-8EEF1C19749C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398899-5C41-4ED5-B522-0152F7B090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11200-CED4-4B24-C952-AEDACCE5AF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A4522A-430D-EE8C-DE64-A4ABEA78DA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55C44D-395A-4816-85B9-8FA58A17529C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1C4799-6339-2678-74FC-B9060CEF4E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423CD-B512-C57C-D201-87D7C8ECA02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1217C-9807-BC12-E573-58CDC93BC295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E70B3B5-56A3-464F-ABB7-613C753BFE83}" type="slidenum">
              <a:t>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72E1-FC51-F084-E0B8-96076FE22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0D345-8B53-8E24-858D-FC88C455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05D9-3161-69FC-661F-7E3A73F1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CCE3-9907-7181-F2B2-D06D3194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4128-F5F1-298D-8183-319E8FF9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A185-16DB-4303-64F2-739E2010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BE26-869B-F137-4EAD-82A8A21D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6125-EF9D-5996-DB25-6AFF1E7D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75BC-C75E-7731-8011-CEAAAFA9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873F-305C-ED6C-3EDA-A3F952B0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FF9D7-6602-DFA4-094E-8856F06A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9067-3E3D-6AD8-5DEA-7588149E1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6184-56CA-8B78-9D77-CB71F12F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D884-D470-0972-AFBA-66A56F6F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467D-CD3E-11D1-32FC-26249AB8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E270-DE97-95AF-88F5-B2B78069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9DA7C-30B9-5F46-1B7A-303851133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C289-B8F8-8924-7C64-714CA832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B9F9-1BA9-A545-E871-22A96452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D1D7-1B6A-DEF2-B8B7-671D9CE7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1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5AA7-A17B-00C7-1B96-FECB7322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A4C8-579E-A35B-879A-52FB3DFA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8E5E-3803-3B94-2056-3261F58A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EC4E5-F294-58A9-AF36-2C6047BC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8F5E-B954-523D-833D-1661F2D0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4BBF-04A9-819E-EB75-9FEB9D6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4C6F-F974-1072-8B70-877DF8A5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5B95D-52A1-D029-EBAE-994A5B8C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87FD-9E13-27FB-5081-39782FB6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8A884-29EB-47A7-2C15-75FEBE79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3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5DFF-2A42-6708-CD47-1F72A49E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862D-08FF-3B42-5506-A2CB1F8B6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EFA26-DBAD-CCF9-EF79-34D8A415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778F-1876-A3CF-2A1E-FDEF2C3E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4D3C8-E233-88B7-6C2E-6E4527AC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69DA-23B8-C0E2-D9ED-8D88CCD0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86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5DCC-BE65-D099-8976-4786EA41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B5CD-54CA-BC0A-28B3-2185146C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EAD88-7B24-CECA-A530-7EE432A8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8D03A-9CC2-684C-D8A6-80833D09D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3334B-FBE8-FD1C-A3E8-F5406D350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91321-143E-8DD6-FE31-41061849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3A42F-72BF-4154-BE6C-86D5085F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B7BC0-54A9-4B7D-7E96-39F19096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21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D3A8-98C7-5C3C-F150-6F2D68E4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5DADF-97E2-AACA-C89D-9678D7B5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8C2EE-123A-97C3-B210-656E8E6B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4EF9-CB18-38C1-67A3-124B8B45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5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A8903-67C9-4C95-0718-1FD82E3C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7CD3A-42FE-7B49-4F6B-AF18C10C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BAB83-F964-665A-1215-E3C8B362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24-4AAE-8AAA-E11E-E378AC74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E942-278B-EBB0-10D8-315959FC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BAD1E-A3A1-B196-925E-96D6EEAB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71CC-406B-CC08-0A58-3E22C9C3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673F7-09CF-CE06-C713-20E2E2C4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48302-8FAA-0B81-9954-D8FCA9E6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B132-5372-58CB-EADE-A8F3406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7CAE-18E7-C89D-6D55-BBDA04DA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B81F-21A8-CA03-9CCC-A2DD2C2D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0CA1-26C1-BACD-B818-6ECD1F5A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839A-767E-26E5-D137-1E0C9B41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7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EDA-C501-A03F-80CB-97F8275D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200A3-A420-CECA-9F10-0C022666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308DB-B58E-863B-4D6C-E31C9D83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D99F-E6EE-120A-177B-689322F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C8039-B481-449D-1946-3EB4BF16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25E53-EF04-2495-DB95-FB61060B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42AB-CFDE-CB3A-D201-FEF6BC13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A4DFC-9C6F-C677-DA1A-12AEB476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B418-4390-00EF-E949-DB8AE0F7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B93F-8F6D-DCF2-D5B1-412E16CC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F251-8C3E-0C66-6018-39B3688F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46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E13F1-013C-A37A-E31E-4828DA9BC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BCF14-A892-BBB1-7456-92C3DEF19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8074-4C94-13AC-28DC-3624A25E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593D-8D6A-B59F-9AA7-38DF3B47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D2DF-8983-67C8-0D83-8F4C78EC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3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AB26-8499-E935-0927-8F9D26E17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BBBF-B72A-E5A2-4B0B-1C2E39342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7043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EB9B-96DC-4A21-D367-C40BF57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1EF4-53ED-D62D-BB23-FEC94DFC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2455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E636-1B98-C34A-B6A4-B1785CF5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06470-8026-0A36-62AC-BB3FE66E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19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78BC-28CE-F668-8CA0-659DB178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08F-6548-8A3C-8B64-85FB52A8E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8F579-868A-A817-C8C2-408C29EC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1811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9338-4EC1-89E8-B73F-1DE8312D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FA0F6-6CBF-255A-7B73-58740108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67381-082D-9B11-81AB-2CBBC3C91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2F7B5-6FAB-9DE4-396F-D2F5E51BC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B186A-4CB6-2A94-E564-6AEEC5F5D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531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2004-2413-471C-1151-A5C81CF4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1803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8980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53A3-4093-36C0-431E-990DFFA7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CF4ED-1EBD-ADF5-9F74-E6C21467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A67B-9591-018D-8B75-322F340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046A-3011-0BBF-24D5-8AB3DE5B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F8DB-990C-43A2-6C0E-3DF721AF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338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5105-7BE6-7B79-8D8D-011AC4F8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2CD-9989-D1A9-519F-6C5E1D77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7A8A-3781-8A30-360B-B8B96CB6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076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834C-0C5F-6FC2-A72C-CE913ABB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33905-42CC-E585-CC6B-79B3D2B87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1A88B-AED7-4D99-7BA3-27E6304C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615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7F9C-393B-ECDA-3A21-A4D3A2E6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BEB30-ABEA-8A85-D733-0D7270BF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7220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66996-001F-0C88-DD59-305AEE2AA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92394-0EC0-5FC7-B7B5-2E5BD00BA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6722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251C-E6ED-D4D9-B68A-E2426F8E4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8E6F0-A6A8-C239-51EA-974578692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4EB1E-F213-F439-2C9E-0E436D2B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151E-9799-C825-E99B-2528DDDC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71204-B075-986B-0378-683D2DD5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74CF-1A28-4E16-BCEA-3EADED946D10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15794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12D8-F2E6-C3C9-133B-E3E88B27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6C5E-9100-DF1C-1B89-A19BDDB7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CD5-C5E0-B068-444F-B2F3DC05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714B-F636-BC1F-5E5D-E29A7DF4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22F0-81C6-D154-8E76-7EA8508E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DF0-FFE5-401F-8DF8-82802670880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46746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A3F-2C92-8897-78B2-3D855D27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3054-0AB5-530E-F640-818D440DF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FC02-8927-584E-ED88-72B6A4C6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0EBD-1DDD-4088-84C8-48DE0055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FA17-D92B-61B9-ABCC-CE99AF7B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CE37-C6D9-4F12-AE04-5CF14F19F3A8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9837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5B2D-60DB-7583-0C6C-9C54FBA6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A42B-8565-BB1C-DE14-8214CC088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76420-D065-6ACD-E4A9-72DF24FF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B7CEA-CE66-242E-3E3F-AB78C018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22/03/2025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2929F-A5CF-1ED5-2077-6E53800D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EFE7E-B108-AA8D-E15A-CBA79D50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F50A-0002-413F-82DC-4BA497CE167B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6415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C72F-E0ED-2560-6835-BEEBA856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36891-3A8E-D06A-F9F8-3A0EC58B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BF0E5-6A03-614A-B98B-8E03AAA4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536EA-3193-CA46-2451-DEE652A43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37318-56A7-FFE7-B666-739DED842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592AC-BA6A-D2C5-A838-502DA1B2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22/03/2025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99F4D-99FC-9CBB-69BC-4DE70AF5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7B8B3-F899-FC53-83E0-4E240197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F88-B8F4-4424-A1B8-ADE170534F4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5006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7277-5927-ED52-172A-9F93C821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9821C-9DF4-3F38-CB60-A5362EE6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22/03/2025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898FA-ADF1-2B15-F96B-59B38169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81549-BD37-398F-1F6D-BBD055A5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872D-D878-4E45-9162-05EC7754A775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00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53BA-AA86-94E6-CB40-0A14C9EC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A26A-8130-1548-C3E2-4E94ECA62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5B42-5B77-1D46-F3B4-69D0A84DD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D70F-827B-F3EA-73C0-05BD14DE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6027-DC35-F697-7601-75947B0B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AE368-9D00-FD84-8B23-5FDB6A6B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6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07A7D-A6D4-2884-F713-A5B1B030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22/03/2025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72238-0472-4B94-EA85-CB1B2FBD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4C57-CECC-CE72-4EBD-8FF64838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03A-935B-45AE-8485-DE27693E1B0A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48727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62FB-0C91-6C10-96C6-D295EC73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E6A6-5143-9295-171F-6EC8BF44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F55B1-2E6B-C4CA-4561-BB313C61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28641-0A5B-1FB8-408B-879821A7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22/03/2025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478C-8726-0CA2-A012-23980C2D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51639-AD66-EFB7-C025-FFB6E062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B44-E9C1-475B-95D2-8B67DF6296D1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865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9B72-E94D-9618-4CC8-D917DF1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CC123-4609-AA49-C947-C3DA6F290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07C0-A691-FE53-D90C-C57C9204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0957E-EFB3-DCB6-A575-FBD83B24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22/03/2025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D59A-1654-D699-C1A7-EC9945DA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5F257-95E5-7446-FD26-AE525DF1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3731-5AC7-4A9F-B42F-C72DB57634B4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5484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8342-4272-FDBA-A404-E3F9B96F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7BD48-B098-F5C8-7258-BC9635CF2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6C65-4D84-ECB9-28F5-7ECD06A9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D0715-F85B-934C-F294-9860FB18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7A2B-D4A2-787F-8292-BA524FFA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D9EA-2371-405E-A744-3768D3F71C9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34820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F6005-CDD2-5690-1384-CD5CB87E4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9D2A8-FEB6-2FC0-B277-E4C0C0FAB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2BA2-9680-5A0A-DB29-BFCA7F03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22/03/2025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F810-CFF5-8D4D-DF2E-E8EBF73F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06DD-1ED9-41FA-9B68-A24F392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01A-D4D5-4C24-A741-2D17231AF2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298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DF16-E24E-B10D-2049-05914D17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031D-4408-F557-414D-12E73F73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45C77-5AB0-BDE5-A163-800374BE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787F2-D4CD-15C6-9EE8-FC17A93E0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876BD-FB66-704E-E7C8-E50B0693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9CD59-1EB1-51BB-6298-20704418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D8858-1A2C-6D90-D9EA-2A8EB89C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E648B-18BE-DD3F-EDF6-49F26F65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2FCF-91F1-0E07-F412-C5CA60D5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D69E5-A9CF-D21C-0D72-225ACADA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DC9A7-DE9B-CC5D-7836-A6409533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14FD9-8C55-FF41-AFE7-8036FD6A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2DF1C-F766-D261-B718-C2F1420F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703CF-E7CA-7D4A-D056-F0C625F8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1C5E5-4346-A62A-DCF7-263D11EF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D7EC-F51E-570F-BD63-69D1D543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0F32-C985-8866-F337-A5279B1E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ACE38-00E1-7D4C-AB11-FC915DB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3544A-D8A2-EBE7-EFC8-6488F687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11F8-738E-1F52-080C-C5B49528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D7797-024D-866F-16D1-52E77FDD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7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8C54-BD46-D9E8-EAFE-D681DB86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D5372-3A5F-049E-13F3-349B0F1CD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460FE-F8A2-2453-5A1D-4655C1C44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17DF-3DD7-E1A0-1E48-F3219041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26388-9F9D-85BD-F305-B21F9872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95CF9-F54A-5297-B025-D97AE0A5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A66BD7AB-FFA0-7C6E-1C04-537B5E32B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95D91995-C6C7-2DBD-E2F8-03B1F156D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8A1954CF-2722-A809-D949-9811CFF5151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162FA22A-68E1-0612-EBFA-3AA296954B4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804A06AC-45F8-2A2C-0661-18D34848D47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99AB3E1B-4E95-7706-8A7C-5DAE000A9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867E1AE5-A4C4-7C33-5BC6-2C285F6C9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D21D6888-FF69-60EB-C125-B0E7F9AF8BF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3E8F4193-BC47-2011-01B6-686CF7BA63B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A0962B15-3C60-65C5-2064-9969A32AB20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DEC1F-7352-87F8-984F-B43AB83EBD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A6F75-4A66-5E14-EEF5-94DFA47E0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BD907-04F4-3A52-BBB6-65512410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7C6A-861D-0AFB-C751-B77529BD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314C-6C2C-48C9-5342-067F7F82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59F69-94B2-4F62-9C97-3A66B652706B}" type="datetimeFigureOut">
              <a:rPr lang="en-IL" smtClean="0"/>
              <a:t>22/03/2025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6197-43B5-C025-682C-88FCAC95E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0789-086F-E808-FE0D-6A9FAEB1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9CBC5-81AF-4414-A993-C8444FDE9232}" type="slidenum">
              <a:t>‹#›</a:t>
            </a:fld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/9v04iox9hu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F683-A903-4F28-D708-708000EC54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548640"/>
            <a:ext cx="10172160" cy="7009560"/>
          </a:xfrm>
        </p:spPr>
        <p:txBody>
          <a:bodyPr vert="horz"/>
          <a:lstStyle/>
          <a:p>
            <a:pPr lvl="0"/>
            <a:r>
              <a:rPr lang="he-IL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חלוקה יעילה של משאבים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Efficient Resource Division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578C74-5BD1-AED4-A396-2D9EA52E41E4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247D-C120-9B51-A847-6979312402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E8CFDC-2778-001C-9959-1D61EBEABEB0}"/>
              </a:ext>
            </a:extLst>
          </p:cNvPr>
          <p:cNvGraphicFramePr>
            <a:graphicFrameLocks noGrp="1"/>
          </p:cNvGraphicFramePr>
          <p:nvPr/>
        </p:nvGraphicFramePr>
        <p:xfrm>
          <a:off x="1005840" y="1628999"/>
          <a:ext cx="7643159" cy="19857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3434040">
                  <a:extLst>
                    <a:ext uri="{9D8B030D-6E8A-4147-A177-3AD203B41FA5}">
                      <a16:colId xmlns:a16="http://schemas.microsoft.com/office/drawing/2014/main" val="675357233"/>
                    </a:ext>
                  </a:extLst>
                </a:gridCol>
                <a:gridCol w="1670760">
                  <a:extLst>
                    <a:ext uri="{9D8B030D-6E8A-4147-A177-3AD203B41FA5}">
                      <a16:colId xmlns:a16="http://schemas.microsoft.com/office/drawing/2014/main" val="3847181301"/>
                    </a:ext>
                  </a:extLst>
                </a:gridCol>
                <a:gridCol w="1348200">
                  <a:extLst>
                    <a:ext uri="{9D8B030D-6E8A-4147-A177-3AD203B41FA5}">
                      <a16:colId xmlns:a16="http://schemas.microsoft.com/office/drawing/2014/main" val="2607178646"/>
                    </a:ext>
                  </a:extLst>
                </a:gridCol>
                <a:gridCol w="1190159">
                  <a:extLst>
                    <a:ext uri="{9D8B030D-6E8A-4147-A177-3AD203B41FA5}">
                      <a16:colId xmlns:a16="http://schemas.microsoft.com/office/drawing/2014/main" val="422992022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994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017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49.4, </a:t>
                      </a: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88006"/>
                  </a:ext>
                </a:extLst>
              </a:tr>
            </a:tbl>
          </a:graphicData>
        </a:graphic>
      </p:graphicFrame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14BA67-C078-43F0-29B9-26931A21E52E}"/>
              </a:ext>
            </a:extLst>
          </p:cNvPr>
          <p:cNvSpPr/>
          <p:nvPr/>
        </p:nvSpPr>
        <p:spPr>
          <a:xfrm>
            <a:off x="2651760" y="1403639"/>
            <a:ext cx="0" cy="24685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6858" fill="none">
                <a:moveTo>
                  <a:pt x="0" y="0"/>
                </a:moveTo>
                <a:lnTo>
                  <a:pt x="0" y="68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80BCD-38CE-2156-B52E-9A62FE46AFBD}"/>
              </a:ext>
            </a:extLst>
          </p:cNvPr>
          <p:cNvSpPr txBox="1"/>
          <p:nvPr/>
        </p:nvSpPr>
        <p:spPr>
          <a:xfrm>
            <a:off x="1497240" y="1037880"/>
            <a:ext cx="88020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3DAD1-2D2D-42A6-FD8D-52E6AC669115}"/>
              </a:ext>
            </a:extLst>
          </p:cNvPr>
          <p:cNvSpPr txBox="1"/>
          <p:nvPr/>
        </p:nvSpPr>
        <p:spPr>
          <a:xfrm>
            <a:off x="3417480" y="1006559"/>
            <a:ext cx="89388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F16F5-6FE2-922E-41B0-D56D9CAD0FB6}"/>
              </a:ext>
            </a:extLst>
          </p:cNvPr>
          <p:cNvSpPr txBox="1"/>
          <p:nvPr/>
        </p:nvSpPr>
        <p:spPr>
          <a:xfrm>
            <a:off x="-158908" y="3758040"/>
            <a:ext cx="9925708" cy="381112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החלוקה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מקבל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5/8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מהעצים</a:t>
            </a: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 מקבלת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3/8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העצים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וכל הפלדה והנפט.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שחקן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מקבל חלק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ij </a:t>
            </a:r>
            <a:r>
              <a:rPr lang="he-IL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משאב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= sum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 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ij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*V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(j))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הערך של עמי: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          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הערך של תמי: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1*20+1*1+3/8*79=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50.6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           5/8*80=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AE5A-4C30-DD75-02B8-BA29148CBF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E50633-F107-26A3-81DF-26B397F15651}"/>
              </a:ext>
            </a:extLst>
          </p:cNvPr>
          <p:cNvGraphicFramePr>
            <a:graphicFrameLocks noGrp="1"/>
          </p:cNvGraphicFramePr>
          <p:nvPr/>
        </p:nvGraphicFramePr>
        <p:xfrm>
          <a:off x="1005840" y="1628999"/>
          <a:ext cx="7643159" cy="19857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3434040">
                  <a:extLst>
                    <a:ext uri="{9D8B030D-6E8A-4147-A177-3AD203B41FA5}">
                      <a16:colId xmlns:a16="http://schemas.microsoft.com/office/drawing/2014/main" val="961557970"/>
                    </a:ext>
                  </a:extLst>
                </a:gridCol>
                <a:gridCol w="1670760">
                  <a:extLst>
                    <a:ext uri="{9D8B030D-6E8A-4147-A177-3AD203B41FA5}">
                      <a16:colId xmlns:a16="http://schemas.microsoft.com/office/drawing/2014/main" val="3856628887"/>
                    </a:ext>
                  </a:extLst>
                </a:gridCol>
                <a:gridCol w="1348200">
                  <a:extLst>
                    <a:ext uri="{9D8B030D-6E8A-4147-A177-3AD203B41FA5}">
                      <a16:colId xmlns:a16="http://schemas.microsoft.com/office/drawing/2014/main" val="3507842430"/>
                    </a:ext>
                  </a:extLst>
                </a:gridCol>
                <a:gridCol w="1190159">
                  <a:extLst>
                    <a:ext uri="{9D8B030D-6E8A-4147-A177-3AD203B41FA5}">
                      <a16:colId xmlns:a16="http://schemas.microsoft.com/office/drawing/2014/main" val="1497663255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6029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,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054342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49.4, </a:t>
                      </a: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1918"/>
                  </a:ext>
                </a:extLst>
              </a:tr>
            </a:tbl>
          </a:graphicData>
        </a:graphic>
      </p:graphicFrame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2D2EF11-0552-FDD4-298B-2A27A62FD765}"/>
              </a:ext>
            </a:extLst>
          </p:cNvPr>
          <p:cNvSpPr/>
          <p:nvPr/>
        </p:nvSpPr>
        <p:spPr>
          <a:xfrm>
            <a:off x="2651760" y="1403639"/>
            <a:ext cx="0" cy="24685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6858" fill="none">
                <a:moveTo>
                  <a:pt x="0" y="0"/>
                </a:moveTo>
                <a:lnTo>
                  <a:pt x="0" y="68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973FC-C477-A205-6206-0EDCDBBEC640}"/>
              </a:ext>
            </a:extLst>
          </p:cNvPr>
          <p:cNvSpPr txBox="1"/>
          <p:nvPr/>
        </p:nvSpPr>
        <p:spPr>
          <a:xfrm>
            <a:off x="359228" y="3781080"/>
            <a:ext cx="9424851" cy="1270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התוצאה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יעילה</a:t>
            </a:r>
            <a:r>
              <a:rPr lang="he-IL" sz="400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הם  (50, 50.6) אבל אפשר לשפר ל~(59, 59.5):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7410F-C0A1-0155-3C58-2B25EA8A950B}"/>
              </a:ext>
            </a:extLst>
          </p:cNvPr>
          <p:cNvSpPr txBox="1"/>
          <p:nvPr/>
        </p:nvSpPr>
        <p:spPr>
          <a:xfrm>
            <a:off x="1497240" y="1037880"/>
            <a:ext cx="88020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A585C-13BA-EE39-BC51-F55589A021AA}"/>
              </a:ext>
            </a:extLst>
          </p:cNvPr>
          <p:cNvSpPr txBox="1"/>
          <p:nvPr/>
        </p:nvSpPr>
        <p:spPr>
          <a:xfrm>
            <a:off x="3417480" y="1006559"/>
            <a:ext cx="89388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graphicFrame>
        <p:nvGraphicFramePr>
          <p:cNvPr id="8" name="">
            <a:extLst>
              <a:ext uri="{FF2B5EF4-FFF2-40B4-BE49-F238E27FC236}">
                <a16:creationId xmlns:a16="http://schemas.microsoft.com/office/drawing/2014/main" id="{4D677BB5-1822-78E5-D49F-22888C921845}"/>
              </a:ext>
            </a:extLst>
          </p:cNvPr>
          <p:cNvGraphicFramePr>
            <a:graphicFrameLocks noGrp="1"/>
          </p:cNvGraphicFramePr>
          <p:nvPr/>
        </p:nvGraphicFramePr>
        <p:xfrm>
          <a:off x="811440" y="5173560"/>
          <a:ext cx="7643159" cy="19857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3434040">
                  <a:extLst>
                    <a:ext uri="{9D8B030D-6E8A-4147-A177-3AD203B41FA5}">
                      <a16:colId xmlns:a16="http://schemas.microsoft.com/office/drawing/2014/main" val="1924108954"/>
                    </a:ext>
                  </a:extLst>
                </a:gridCol>
                <a:gridCol w="1670760">
                  <a:extLst>
                    <a:ext uri="{9D8B030D-6E8A-4147-A177-3AD203B41FA5}">
                      <a16:colId xmlns:a16="http://schemas.microsoft.com/office/drawing/2014/main" val="1539480564"/>
                    </a:ext>
                  </a:extLst>
                </a:gridCol>
                <a:gridCol w="1348200">
                  <a:extLst>
                    <a:ext uri="{9D8B030D-6E8A-4147-A177-3AD203B41FA5}">
                      <a16:colId xmlns:a16="http://schemas.microsoft.com/office/drawing/2014/main" val="2752310864"/>
                    </a:ext>
                  </a:extLst>
                </a:gridCol>
                <a:gridCol w="1190159">
                  <a:extLst>
                    <a:ext uri="{9D8B030D-6E8A-4147-A177-3AD203B41FA5}">
                      <a16:colId xmlns:a16="http://schemas.microsoft.com/office/drawing/2014/main" val="3597732761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44332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40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,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628507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39.5, </a:t>
                      </a: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20887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2269-DD07-5826-FA8C-5E8C64B983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84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02A91-1C90-6AC9-E2C6-D4D122A10166}"/>
              </a:ext>
            </a:extLst>
          </p:cNvPr>
          <p:cNvSpPr txBox="1"/>
          <p:nvPr/>
        </p:nvSpPr>
        <p:spPr>
          <a:xfrm>
            <a:off x="120770" y="1280159"/>
            <a:ext cx="1002907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יעילה-אוטיליטרית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(utilitarian) היא חלוקה הממקסמת את סכום הערכים של השחקנים: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10685F29-38B1-292C-D966-851821A6E4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041000" y="2560319"/>
            <a:ext cx="2359800" cy="10141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804C61-494A-92FC-D679-5CEC066CA2A2}"/>
              </a:ext>
            </a:extLst>
          </p:cNvPr>
          <p:cNvSpPr txBox="1"/>
          <p:nvPr/>
        </p:nvSpPr>
        <p:spPr>
          <a:xfrm>
            <a:off x="120770" y="4206240"/>
            <a:ext cx="995995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בבעיית בחירת המסעדה, יש שתי מסעדות שהן יעילות אוטיליטרית. מה הן?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6F3EDC-18B9-FDD7-4447-C080D75137C1}"/>
              </a:ext>
            </a:extLst>
          </p:cNvPr>
          <p:cNvSpPr txBox="1"/>
          <p:nvPr/>
        </p:nvSpPr>
        <p:spPr>
          <a:xfrm>
            <a:off x="224286" y="1280159"/>
            <a:ext cx="9856433" cy="59309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יעילה-אוטיליטרית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ממקסמת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ערכים) היא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נתונה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הממקסמת סכום 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שהחלוקה לא יעילה פארטו.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 קיימת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שהיא שיפור-פארטו שלה.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 השחקנים יש ערך לפחות כמו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ולחלק מהשחקנים יש ערך גבוה יותר.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סכום הערכים גבוה יותר – בסתירה לכך שחלוקה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ממקסמת את סכום הערכים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  ***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36796-662E-75C1-447E-35DA3908ED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20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 ויעילות פארטו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1192-7267-F287-22DD-15649BA009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84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9546D-2D1A-C8A9-7CBE-3A377F0C6ED0}"/>
              </a:ext>
            </a:extLst>
          </p:cNvPr>
          <p:cNvSpPr txBox="1"/>
          <p:nvPr/>
        </p:nvSpPr>
        <p:spPr>
          <a:xfrm>
            <a:off x="120770" y="1280159"/>
            <a:ext cx="1002907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יעילה-אוטיליטרית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(utilitarian) היא חלוקה הממקסמת את סכום הערכים של השחקנים: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ADC1F-9D9E-12A6-B1BE-C514403A622D}"/>
              </a:ext>
            </a:extLst>
          </p:cNvPr>
          <p:cNvSpPr txBox="1"/>
          <p:nvPr/>
        </p:nvSpPr>
        <p:spPr>
          <a:xfrm>
            <a:off x="0" y="3830759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חישוב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אפשר בפייתון.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3EBCA6AD-C33D-247F-19DB-EC1E2DB9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041000" y="2560319"/>
            <a:ext cx="2359800" cy="10141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">
            <a:extLst>
              <a:ext uri="{FF2B5EF4-FFF2-40B4-BE49-F238E27FC236}">
                <a16:creationId xmlns:a16="http://schemas.microsoft.com/office/drawing/2014/main" id="{968DF3EF-3F21-6931-394F-5BAEA734CE17}"/>
              </a:ext>
            </a:extLst>
          </p:cNvPr>
          <p:cNvGraphicFramePr>
            <a:graphicFrameLocks noGrp="1"/>
          </p:cNvGraphicFramePr>
          <p:nvPr/>
        </p:nvGraphicFramePr>
        <p:xfrm>
          <a:off x="1832400" y="4526280"/>
          <a:ext cx="6818759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2958281628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4041685917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788222934"/>
                    </a:ext>
                  </a:extLst>
                </a:gridCol>
                <a:gridCol w="1663919">
                  <a:extLst>
                    <a:ext uri="{9D8B030D-6E8A-4147-A177-3AD203B41FA5}">
                      <a16:colId xmlns:a16="http://schemas.microsoft.com/office/drawing/2014/main" val="160866396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24749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643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0102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50F1D9-E000-5B84-EB4F-0DEB56C863DC}"/>
              </a:ext>
            </a:extLst>
          </p:cNvPr>
          <p:cNvSpPr txBox="1"/>
          <p:nvPr/>
        </p:nvSpPr>
        <p:spPr>
          <a:xfrm>
            <a:off x="0" y="6756839"/>
            <a:ext cx="10080720" cy="681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החלוקה יעילה –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לא הוגנת.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1564-21EA-9347-BE95-A105F27B1B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– מיקסום סכום קמור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AFC88-59C8-C221-00D1-FB25351DB1F9}"/>
              </a:ext>
            </a:extLst>
          </p:cNvPr>
          <p:cNvSpPr txBox="1"/>
          <p:nvPr/>
        </p:nvSpPr>
        <p:spPr>
          <a:xfrm>
            <a:off x="182880" y="1033559"/>
            <a:ext cx="9897839" cy="655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פונקציה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קעורה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יש נקודת מקסימום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אחת ויחידה בכל תחום קמור.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מקומי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הפונקציה הוא גם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גלובלי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 מעשית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קיימים אלגוריתמים מהירים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למציאת נקודת מקסימום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דוגמה: טיפוס על גבעה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1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ראו בקורס חקר ביצועים.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קיימים גם מימושים מהירים ונוחים, </a:t>
            </a:r>
            <a:b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למשל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python cvxpy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ראו בתיקייה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code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1" i="0" u="none" strike="noStrike" kern="1200" cap="none">
              <a:ln>
                <a:noFill/>
              </a:ln>
              <a:solidFill>
                <a:srgbClr val="66CC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B00F-09BF-94A4-5A18-AA7B624E60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השורשים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4EFE-FF93-4F7C-8FAC-4623E8A4A559}"/>
              </a:ext>
            </a:extLst>
          </p:cNvPr>
          <p:cNvSpPr txBox="1"/>
          <p:nvPr/>
        </p:nvSpPr>
        <p:spPr>
          <a:xfrm>
            <a:off x="113760" y="1280159"/>
            <a:ext cx="9966960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ניסיון שני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נמצא חלוקה הממקסמת את הסכום של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שורשי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אפשר לבצע בקלות בפייתון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):</a:t>
            </a:r>
            <a:endParaRPr lang="en-US" sz="3600" b="0" i="0" u="none" strike="noStrike" kern="1200" cap="none">
              <a:ln>
                <a:noFill/>
              </a:ln>
              <a:solidFill>
                <a:srgbClr val="CC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1" u="none" strike="noStrike" kern="1200" cap="none">
              <a:ln>
                <a:noFill/>
              </a:ln>
              <a:solidFill>
                <a:srgbClr val="CC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C6F4B-DF4A-483B-3AF8-F5B35A085A33}"/>
              </a:ext>
            </a:extLst>
          </p:cNvPr>
          <p:cNvSpPr txBox="1"/>
          <p:nvPr/>
        </p:nvSpPr>
        <p:spPr>
          <a:xfrm>
            <a:off x="17253" y="3566160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he-IL" sz="3600" b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מקבל חלק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מהעצים: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1B7526-F6E0-4228-C3EC-E58E0E581D60}"/>
              </a:ext>
            </a:extLst>
          </p:cNvPr>
          <p:cNvGraphicFramePr>
            <a:graphicFrameLocks noGrp="1"/>
          </p:cNvGraphicFramePr>
          <p:nvPr/>
        </p:nvGraphicFramePr>
        <p:xfrm>
          <a:off x="2082600" y="4449960"/>
          <a:ext cx="6818759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791583007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2421704192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4005099298"/>
                    </a:ext>
                  </a:extLst>
                </a:gridCol>
                <a:gridCol w="1663919">
                  <a:extLst>
                    <a:ext uri="{9D8B030D-6E8A-4147-A177-3AD203B41FA5}">
                      <a16:colId xmlns:a16="http://schemas.microsoft.com/office/drawing/2014/main" val="2237587603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457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028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208906"/>
                  </a:ext>
                </a:extLst>
              </a:tr>
            </a:tbl>
          </a:graphicData>
        </a:graphic>
      </p:graphicFrame>
      <p:grpSp>
        <p:nvGrpSpPr>
          <p:cNvPr id="6" name="Group 5" descr="28§latex§\begin{multiline}&#10;\max ~~~ \sqrt{81 x + 19} + \sqrt{80(1-x)+20}&#10;\\&#10;\text{s.t.~~~~~~~~~~} &amp; 0\leq x\leq 1&#10;\end{multiline}§svg§600§FALSE§" title="TexMaths">
            <a:extLst>
              <a:ext uri="{FF2B5EF4-FFF2-40B4-BE49-F238E27FC236}">
                <a16:creationId xmlns:a16="http://schemas.microsoft.com/office/drawing/2014/main" id="{79D9C1C7-233B-A1E3-FA1B-0E306FA59641}"/>
              </a:ext>
            </a:extLst>
          </p:cNvPr>
          <p:cNvGrpSpPr/>
          <p:nvPr/>
        </p:nvGrpSpPr>
        <p:grpSpPr>
          <a:xfrm>
            <a:off x="3916440" y="6704280"/>
            <a:ext cx="5867280" cy="702000"/>
            <a:chOff x="3916440" y="6704280"/>
            <a:chExt cx="5867280" cy="7020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50F2597-5A7C-2C0D-9FA4-E2A91D34CAC9}"/>
                </a:ext>
              </a:extLst>
            </p:cNvPr>
            <p:cNvSpPr/>
            <p:nvPr/>
          </p:nvSpPr>
          <p:spPr>
            <a:xfrm>
              <a:off x="3916440" y="6704280"/>
              <a:ext cx="5867279" cy="70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99" h="1948">
                  <a:moveTo>
                    <a:pt x="8149" y="1948"/>
                  </a:moveTo>
                  <a:lnTo>
                    <a:pt x="0" y="1948"/>
                  </a:lnTo>
                  <a:lnTo>
                    <a:pt x="0" y="0"/>
                  </a:lnTo>
                  <a:lnTo>
                    <a:pt x="16299" y="0"/>
                  </a:lnTo>
                  <a:lnTo>
                    <a:pt x="16299" y="19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5E7F10C-2FD0-9674-CDA8-E71769912C0A}"/>
                </a:ext>
              </a:extLst>
            </p:cNvPr>
            <p:cNvSpPr/>
            <p:nvPr/>
          </p:nvSpPr>
          <p:spPr>
            <a:xfrm>
              <a:off x="4424759" y="6846120"/>
              <a:ext cx="259560" cy="13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387">
                  <a:moveTo>
                    <a:pt x="74" y="87"/>
                  </a:moveTo>
                  <a:lnTo>
                    <a:pt x="74" y="320"/>
                  </a:lnTo>
                  <a:cubicBezTo>
                    <a:pt x="74" y="360"/>
                    <a:pt x="63" y="360"/>
                    <a:pt x="0" y="360"/>
                  </a:cubicBezTo>
                  <a:lnTo>
                    <a:pt x="0" y="387"/>
                  </a:lnTo>
                  <a:cubicBezTo>
                    <a:pt x="31" y="387"/>
                    <a:pt x="78" y="385"/>
                    <a:pt x="105" y="385"/>
                  </a:cubicBezTo>
                  <a:cubicBezTo>
                    <a:pt x="128" y="385"/>
                    <a:pt x="176" y="387"/>
                    <a:pt x="208" y="387"/>
                  </a:cubicBezTo>
                  <a:lnTo>
                    <a:pt x="208" y="360"/>
                  </a:lnTo>
                  <a:cubicBezTo>
                    <a:pt x="147" y="360"/>
                    <a:pt x="137" y="360"/>
                    <a:pt x="137" y="320"/>
                  </a:cubicBezTo>
                  <a:lnTo>
                    <a:pt x="137" y="159"/>
                  </a:lnTo>
                  <a:cubicBezTo>
                    <a:pt x="137" y="69"/>
                    <a:pt x="202" y="20"/>
                    <a:pt x="260" y="20"/>
                  </a:cubicBezTo>
                  <a:cubicBezTo>
                    <a:pt x="320" y="20"/>
                    <a:pt x="330" y="67"/>
                    <a:pt x="330" y="117"/>
                  </a:cubicBezTo>
                  <a:lnTo>
                    <a:pt x="330" y="320"/>
                  </a:lnTo>
                  <a:cubicBezTo>
                    <a:pt x="330" y="360"/>
                    <a:pt x="320" y="360"/>
                    <a:pt x="258" y="360"/>
                  </a:cubicBezTo>
                  <a:lnTo>
                    <a:pt x="258" y="387"/>
                  </a:lnTo>
                  <a:cubicBezTo>
                    <a:pt x="289" y="387"/>
                    <a:pt x="336" y="385"/>
                    <a:pt x="362" y="385"/>
                  </a:cubicBezTo>
                  <a:cubicBezTo>
                    <a:pt x="386" y="385"/>
                    <a:pt x="433" y="387"/>
                    <a:pt x="464" y="387"/>
                  </a:cubicBezTo>
                  <a:lnTo>
                    <a:pt x="464" y="360"/>
                  </a:lnTo>
                  <a:cubicBezTo>
                    <a:pt x="404" y="360"/>
                    <a:pt x="394" y="360"/>
                    <a:pt x="394" y="320"/>
                  </a:cubicBezTo>
                  <a:lnTo>
                    <a:pt x="394" y="159"/>
                  </a:lnTo>
                  <a:cubicBezTo>
                    <a:pt x="394" y="69"/>
                    <a:pt x="460" y="20"/>
                    <a:pt x="520" y="20"/>
                  </a:cubicBezTo>
                  <a:cubicBezTo>
                    <a:pt x="578" y="20"/>
                    <a:pt x="588" y="67"/>
                    <a:pt x="588" y="117"/>
                  </a:cubicBezTo>
                  <a:lnTo>
                    <a:pt x="588" y="320"/>
                  </a:lnTo>
                  <a:cubicBezTo>
                    <a:pt x="588" y="360"/>
                    <a:pt x="578" y="360"/>
                    <a:pt x="514" y="360"/>
                  </a:cubicBezTo>
                  <a:lnTo>
                    <a:pt x="514" y="387"/>
                  </a:lnTo>
                  <a:cubicBezTo>
                    <a:pt x="545" y="387"/>
                    <a:pt x="593" y="385"/>
                    <a:pt x="619" y="385"/>
                  </a:cubicBezTo>
                  <a:cubicBezTo>
                    <a:pt x="643" y="385"/>
                    <a:pt x="690" y="387"/>
                    <a:pt x="722" y="387"/>
                  </a:cubicBezTo>
                  <a:lnTo>
                    <a:pt x="722" y="360"/>
                  </a:lnTo>
                  <a:cubicBezTo>
                    <a:pt x="675" y="360"/>
                    <a:pt x="651" y="360"/>
                    <a:pt x="651" y="335"/>
                  </a:cubicBezTo>
                  <a:lnTo>
                    <a:pt x="651" y="167"/>
                  </a:lnTo>
                  <a:cubicBezTo>
                    <a:pt x="651" y="92"/>
                    <a:pt x="651" y="65"/>
                    <a:pt x="622" y="32"/>
                  </a:cubicBezTo>
                  <a:cubicBezTo>
                    <a:pt x="609" y="18"/>
                    <a:pt x="578" y="0"/>
                    <a:pt x="525" y="0"/>
                  </a:cubicBezTo>
                  <a:cubicBezTo>
                    <a:pt x="446" y="0"/>
                    <a:pt x="407" y="52"/>
                    <a:pt x="391" y="87"/>
                  </a:cubicBezTo>
                  <a:cubicBezTo>
                    <a:pt x="377" y="10"/>
                    <a:pt x="310" y="0"/>
                    <a:pt x="268" y="0"/>
                  </a:cubicBezTo>
                  <a:cubicBezTo>
                    <a:pt x="199" y="0"/>
                    <a:pt x="158" y="37"/>
                    <a:pt x="131" y="92"/>
                  </a:cubicBezTo>
                  <a:lnTo>
                    <a:pt x="131" y="0"/>
                  </a:lnTo>
                  <a:lnTo>
                    <a:pt x="0" y="10"/>
                  </a:lnTo>
                  <a:lnTo>
                    <a:pt x="0" y="37"/>
                  </a:lnTo>
                  <a:cubicBezTo>
                    <a:pt x="66" y="37"/>
                    <a:pt x="74" y="43"/>
                    <a:pt x="74" y="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1B26E-B8D1-AAAE-D376-933F7C9009C8}"/>
                </a:ext>
              </a:extLst>
            </p:cNvPr>
            <p:cNvSpPr/>
            <p:nvPr/>
          </p:nvSpPr>
          <p:spPr>
            <a:xfrm>
              <a:off x="4704120" y="6844680"/>
              <a:ext cx="15084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02">
                  <a:moveTo>
                    <a:pt x="270" y="328"/>
                  </a:moveTo>
                  <a:cubicBezTo>
                    <a:pt x="273" y="363"/>
                    <a:pt x="299" y="400"/>
                    <a:pt x="343" y="400"/>
                  </a:cubicBezTo>
                  <a:cubicBezTo>
                    <a:pt x="362" y="400"/>
                    <a:pt x="420" y="387"/>
                    <a:pt x="420" y="316"/>
                  </a:cubicBezTo>
                  <a:lnTo>
                    <a:pt x="420" y="266"/>
                  </a:lnTo>
                  <a:lnTo>
                    <a:pt x="396" y="266"/>
                  </a:lnTo>
                  <a:lnTo>
                    <a:pt x="396" y="316"/>
                  </a:lnTo>
                  <a:cubicBezTo>
                    <a:pt x="396" y="365"/>
                    <a:pt x="373" y="372"/>
                    <a:pt x="362" y="372"/>
                  </a:cubicBezTo>
                  <a:cubicBezTo>
                    <a:pt x="330" y="372"/>
                    <a:pt x="328" y="332"/>
                    <a:pt x="328" y="328"/>
                  </a:cubicBezTo>
                  <a:lnTo>
                    <a:pt x="328" y="152"/>
                  </a:lnTo>
                  <a:cubicBezTo>
                    <a:pt x="328" y="114"/>
                    <a:pt x="328" y="82"/>
                    <a:pt x="293" y="47"/>
                  </a:cubicBezTo>
                  <a:cubicBezTo>
                    <a:pt x="258" y="15"/>
                    <a:pt x="212" y="0"/>
                    <a:pt x="168" y="0"/>
                  </a:cubicBezTo>
                  <a:cubicBezTo>
                    <a:pt x="92" y="0"/>
                    <a:pt x="26" y="43"/>
                    <a:pt x="26" y="99"/>
                  </a:cubicBezTo>
                  <a:cubicBezTo>
                    <a:pt x="26" y="127"/>
                    <a:pt x="44" y="142"/>
                    <a:pt x="71" y="142"/>
                  </a:cubicBezTo>
                  <a:cubicBezTo>
                    <a:pt x="94" y="142"/>
                    <a:pt x="113" y="124"/>
                    <a:pt x="113" y="99"/>
                  </a:cubicBezTo>
                  <a:cubicBezTo>
                    <a:pt x="113" y="90"/>
                    <a:pt x="108" y="59"/>
                    <a:pt x="66" y="59"/>
                  </a:cubicBezTo>
                  <a:cubicBezTo>
                    <a:pt x="90" y="30"/>
                    <a:pt x="137" y="20"/>
                    <a:pt x="165" y="20"/>
                  </a:cubicBezTo>
                  <a:cubicBezTo>
                    <a:pt x="209" y="20"/>
                    <a:pt x="262" y="55"/>
                    <a:pt x="262" y="131"/>
                  </a:cubicBezTo>
                  <a:lnTo>
                    <a:pt x="262" y="164"/>
                  </a:lnTo>
                  <a:cubicBezTo>
                    <a:pt x="215" y="167"/>
                    <a:pt x="152" y="168"/>
                    <a:pt x="92" y="196"/>
                  </a:cubicBezTo>
                  <a:cubicBezTo>
                    <a:pt x="24" y="226"/>
                    <a:pt x="0" y="270"/>
                    <a:pt x="0" y="310"/>
                  </a:cubicBezTo>
                  <a:cubicBezTo>
                    <a:pt x="0" y="379"/>
                    <a:pt x="90" y="402"/>
                    <a:pt x="150" y="402"/>
                  </a:cubicBezTo>
                  <a:cubicBezTo>
                    <a:pt x="209" y="402"/>
                    <a:pt x="252" y="367"/>
                    <a:pt x="270" y="328"/>
                  </a:cubicBezTo>
                  <a:close/>
                  <a:moveTo>
                    <a:pt x="262" y="183"/>
                  </a:moveTo>
                  <a:lnTo>
                    <a:pt x="262" y="270"/>
                  </a:lnTo>
                  <a:cubicBezTo>
                    <a:pt x="262" y="355"/>
                    <a:pt x="197" y="385"/>
                    <a:pt x="155" y="385"/>
                  </a:cubicBezTo>
                  <a:cubicBezTo>
                    <a:pt x="110" y="385"/>
                    <a:pt x="71" y="353"/>
                    <a:pt x="71" y="308"/>
                  </a:cubicBezTo>
                  <a:cubicBezTo>
                    <a:pt x="71" y="261"/>
                    <a:pt x="110" y="189"/>
                    <a:pt x="262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59C65B0-82C0-14B1-21FF-3C12347209D3}"/>
                </a:ext>
              </a:extLst>
            </p:cNvPr>
            <p:cNvSpPr/>
            <p:nvPr/>
          </p:nvSpPr>
          <p:spPr>
            <a:xfrm>
              <a:off x="4859280" y="6849720"/>
              <a:ext cx="167760" cy="13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7" h="378">
                  <a:moveTo>
                    <a:pt x="255" y="171"/>
                  </a:moveTo>
                  <a:cubicBezTo>
                    <a:pt x="283" y="139"/>
                    <a:pt x="317" y="97"/>
                    <a:pt x="342" y="72"/>
                  </a:cubicBezTo>
                  <a:cubicBezTo>
                    <a:pt x="370" y="43"/>
                    <a:pt x="407" y="27"/>
                    <a:pt x="451" y="27"/>
                  </a:cubicBezTo>
                  <a:lnTo>
                    <a:pt x="451" y="0"/>
                  </a:lnTo>
                  <a:cubicBezTo>
                    <a:pt x="427" y="3"/>
                    <a:pt x="399" y="3"/>
                    <a:pt x="376" y="3"/>
                  </a:cubicBezTo>
                  <a:cubicBezTo>
                    <a:pt x="346" y="3"/>
                    <a:pt x="296" y="0"/>
                    <a:pt x="286" y="0"/>
                  </a:cubicBezTo>
                  <a:lnTo>
                    <a:pt x="286" y="27"/>
                  </a:lnTo>
                  <a:cubicBezTo>
                    <a:pt x="305" y="30"/>
                    <a:pt x="312" y="40"/>
                    <a:pt x="312" y="55"/>
                  </a:cubicBezTo>
                  <a:cubicBezTo>
                    <a:pt x="312" y="69"/>
                    <a:pt x="305" y="80"/>
                    <a:pt x="299" y="84"/>
                  </a:cubicBezTo>
                  <a:lnTo>
                    <a:pt x="242" y="154"/>
                  </a:lnTo>
                  <a:lnTo>
                    <a:pt x="168" y="65"/>
                  </a:lnTo>
                  <a:cubicBezTo>
                    <a:pt x="160" y="57"/>
                    <a:pt x="160" y="55"/>
                    <a:pt x="160" y="50"/>
                  </a:cubicBezTo>
                  <a:cubicBezTo>
                    <a:pt x="160" y="37"/>
                    <a:pt x="174" y="27"/>
                    <a:pt x="194" y="27"/>
                  </a:cubicBezTo>
                  <a:lnTo>
                    <a:pt x="194" y="0"/>
                  </a:lnTo>
                  <a:cubicBezTo>
                    <a:pt x="168" y="0"/>
                    <a:pt x="108" y="3"/>
                    <a:pt x="92" y="3"/>
                  </a:cubicBezTo>
                  <a:cubicBezTo>
                    <a:pt x="74" y="3"/>
                    <a:pt x="29" y="3"/>
                    <a:pt x="6" y="0"/>
                  </a:cubicBezTo>
                  <a:lnTo>
                    <a:pt x="6" y="27"/>
                  </a:lnTo>
                  <a:cubicBezTo>
                    <a:pt x="71" y="27"/>
                    <a:pt x="71" y="27"/>
                    <a:pt x="113" y="82"/>
                  </a:cubicBezTo>
                  <a:lnTo>
                    <a:pt x="205" y="193"/>
                  </a:lnTo>
                  <a:lnTo>
                    <a:pt x="118" y="298"/>
                  </a:lnTo>
                  <a:cubicBezTo>
                    <a:pt x="74" y="350"/>
                    <a:pt x="18" y="353"/>
                    <a:pt x="0" y="353"/>
                  </a:cubicBezTo>
                  <a:lnTo>
                    <a:pt x="0" y="378"/>
                  </a:lnTo>
                  <a:cubicBezTo>
                    <a:pt x="24" y="378"/>
                    <a:pt x="53" y="375"/>
                    <a:pt x="76" y="375"/>
                  </a:cubicBezTo>
                  <a:cubicBezTo>
                    <a:pt x="105" y="375"/>
                    <a:pt x="142" y="378"/>
                    <a:pt x="165" y="378"/>
                  </a:cubicBezTo>
                  <a:lnTo>
                    <a:pt x="165" y="353"/>
                  </a:lnTo>
                  <a:cubicBezTo>
                    <a:pt x="144" y="347"/>
                    <a:pt x="139" y="338"/>
                    <a:pt x="139" y="325"/>
                  </a:cubicBezTo>
                  <a:cubicBezTo>
                    <a:pt x="139" y="305"/>
                    <a:pt x="165" y="276"/>
                    <a:pt x="221" y="214"/>
                  </a:cubicBezTo>
                  <a:lnTo>
                    <a:pt x="292" y="300"/>
                  </a:lnTo>
                  <a:cubicBezTo>
                    <a:pt x="299" y="310"/>
                    <a:pt x="312" y="325"/>
                    <a:pt x="312" y="330"/>
                  </a:cubicBezTo>
                  <a:cubicBezTo>
                    <a:pt x="312" y="338"/>
                    <a:pt x="305" y="350"/>
                    <a:pt x="278" y="353"/>
                  </a:cubicBezTo>
                  <a:lnTo>
                    <a:pt x="278" y="378"/>
                  </a:lnTo>
                  <a:cubicBezTo>
                    <a:pt x="307" y="378"/>
                    <a:pt x="357" y="375"/>
                    <a:pt x="377" y="375"/>
                  </a:cubicBezTo>
                  <a:cubicBezTo>
                    <a:pt x="404" y="375"/>
                    <a:pt x="441" y="378"/>
                    <a:pt x="467" y="378"/>
                  </a:cubicBezTo>
                  <a:lnTo>
                    <a:pt x="467" y="353"/>
                  </a:lnTo>
                  <a:cubicBezTo>
                    <a:pt x="417" y="353"/>
                    <a:pt x="401" y="350"/>
                    <a:pt x="380" y="3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6433431-DF08-8D91-5D29-AC021CFEDC40}"/>
                </a:ext>
              </a:extLst>
            </p:cNvPr>
            <p:cNvSpPr/>
            <p:nvPr/>
          </p:nvSpPr>
          <p:spPr>
            <a:xfrm>
              <a:off x="5444280" y="6725519"/>
              <a:ext cx="25956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874">
                  <a:moveTo>
                    <a:pt x="292" y="782"/>
                  </a:moveTo>
                  <a:lnTo>
                    <a:pt x="128" y="441"/>
                  </a:lnTo>
                  <a:cubicBezTo>
                    <a:pt x="124" y="429"/>
                    <a:pt x="118" y="429"/>
                    <a:pt x="115" y="429"/>
                  </a:cubicBezTo>
                  <a:cubicBezTo>
                    <a:pt x="115" y="429"/>
                    <a:pt x="110" y="429"/>
                    <a:pt x="100" y="437"/>
                  </a:cubicBezTo>
                  <a:lnTo>
                    <a:pt x="13" y="499"/>
                  </a:lnTo>
                  <a:cubicBezTo>
                    <a:pt x="0" y="506"/>
                    <a:pt x="0" y="509"/>
                    <a:pt x="0" y="514"/>
                  </a:cubicBezTo>
                  <a:cubicBezTo>
                    <a:pt x="0" y="516"/>
                    <a:pt x="3" y="521"/>
                    <a:pt x="10" y="521"/>
                  </a:cubicBezTo>
                  <a:cubicBezTo>
                    <a:pt x="16" y="521"/>
                    <a:pt x="31" y="509"/>
                    <a:pt x="42" y="503"/>
                  </a:cubicBezTo>
                  <a:cubicBezTo>
                    <a:pt x="47" y="499"/>
                    <a:pt x="60" y="489"/>
                    <a:pt x="71" y="481"/>
                  </a:cubicBezTo>
                  <a:lnTo>
                    <a:pt x="252" y="862"/>
                  </a:lnTo>
                  <a:cubicBezTo>
                    <a:pt x="260" y="874"/>
                    <a:pt x="265" y="874"/>
                    <a:pt x="273" y="874"/>
                  </a:cubicBezTo>
                  <a:cubicBezTo>
                    <a:pt x="286" y="874"/>
                    <a:pt x="289" y="869"/>
                    <a:pt x="296" y="856"/>
                  </a:cubicBezTo>
                  <a:lnTo>
                    <a:pt x="716" y="35"/>
                  </a:lnTo>
                  <a:cubicBezTo>
                    <a:pt x="722" y="22"/>
                    <a:pt x="722" y="20"/>
                    <a:pt x="722" y="18"/>
                  </a:cubicBezTo>
                  <a:cubicBezTo>
                    <a:pt x="722" y="10"/>
                    <a:pt x="713" y="0"/>
                    <a:pt x="703" y="0"/>
                  </a:cubicBezTo>
                  <a:cubicBezTo>
                    <a:pt x="695" y="0"/>
                    <a:pt x="690" y="5"/>
                    <a:pt x="682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731F6-7817-BF13-BBB5-853354AA46AC}"/>
                </a:ext>
              </a:extLst>
            </p:cNvPr>
            <p:cNvSpPr/>
            <p:nvPr/>
          </p:nvSpPr>
          <p:spPr>
            <a:xfrm>
              <a:off x="5696280" y="6725519"/>
              <a:ext cx="126000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01" h="37">
                  <a:moveTo>
                    <a:pt x="1751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3501" y="0"/>
                  </a:lnTo>
                  <a:lnTo>
                    <a:pt x="350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7615FAD-4CBE-B7E9-320F-FA4C78A8F35A}"/>
                </a:ext>
              </a:extLst>
            </p:cNvPr>
            <p:cNvSpPr/>
            <p:nvPr/>
          </p:nvSpPr>
          <p:spPr>
            <a:xfrm>
              <a:off x="571068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113" y="183"/>
                  </a:moveTo>
                  <a:cubicBezTo>
                    <a:pt x="71" y="156"/>
                    <a:pt x="66" y="127"/>
                    <a:pt x="66" y="112"/>
                  </a:cubicBezTo>
                  <a:cubicBezTo>
                    <a:pt x="66" y="59"/>
                    <a:pt x="126" y="22"/>
                    <a:pt x="192" y="22"/>
                  </a:cubicBezTo>
                  <a:cubicBezTo>
                    <a:pt x="260" y="22"/>
                    <a:pt x="320" y="67"/>
                    <a:pt x="320" y="131"/>
                  </a:cubicBezTo>
                  <a:cubicBezTo>
                    <a:pt x="320" y="181"/>
                    <a:pt x="283" y="223"/>
                    <a:pt x="228" y="254"/>
                  </a:cubicBezTo>
                  <a:close/>
                  <a:moveTo>
                    <a:pt x="246" y="266"/>
                  </a:moveTo>
                  <a:cubicBezTo>
                    <a:pt x="315" y="233"/>
                    <a:pt x="360" y="189"/>
                    <a:pt x="360" y="131"/>
                  </a:cubicBezTo>
                  <a:cubicBezTo>
                    <a:pt x="360" y="50"/>
                    <a:pt x="278" y="0"/>
                    <a:pt x="194" y="0"/>
                  </a:cubicBezTo>
                  <a:cubicBezTo>
                    <a:pt x="100" y="0"/>
                    <a:pt x="26" y="65"/>
                    <a:pt x="26" y="146"/>
                  </a:cubicBezTo>
                  <a:cubicBezTo>
                    <a:pt x="26" y="161"/>
                    <a:pt x="26" y="201"/>
                    <a:pt x="66" y="243"/>
                  </a:cubicBezTo>
                  <a:cubicBezTo>
                    <a:pt x="76" y="254"/>
                    <a:pt x="110" y="276"/>
                    <a:pt x="134" y="291"/>
                  </a:cubicBezTo>
                  <a:cubicBezTo>
                    <a:pt x="78" y="316"/>
                    <a:pt x="0" y="365"/>
                    <a:pt x="0" y="452"/>
                  </a:cubicBezTo>
                  <a:cubicBezTo>
                    <a:pt x="0" y="543"/>
                    <a:pt x="94" y="603"/>
                    <a:pt x="192" y="603"/>
                  </a:cubicBezTo>
                  <a:cubicBezTo>
                    <a:pt x="296" y="603"/>
                    <a:pt x="386" y="531"/>
                    <a:pt x="386" y="437"/>
                  </a:cubicBezTo>
                  <a:cubicBezTo>
                    <a:pt x="386" y="404"/>
                    <a:pt x="376" y="365"/>
                    <a:pt x="342" y="328"/>
                  </a:cubicBezTo>
                  <a:cubicBezTo>
                    <a:pt x="323" y="310"/>
                    <a:pt x="307" y="300"/>
                    <a:pt x="246" y="266"/>
                  </a:cubicBezTo>
                  <a:close/>
                  <a:moveTo>
                    <a:pt x="155" y="303"/>
                  </a:moveTo>
                  <a:lnTo>
                    <a:pt x="270" y="372"/>
                  </a:lnTo>
                  <a:cubicBezTo>
                    <a:pt x="296" y="387"/>
                    <a:pt x="339" y="415"/>
                    <a:pt x="339" y="466"/>
                  </a:cubicBezTo>
                  <a:cubicBezTo>
                    <a:pt x="339" y="534"/>
                    <a:pt x="270" y="578"/>
                    <a:pt x="194" y="578"/>
                  </a:cubicBezTo>
                  <a:cubicBezTo>
                    <a:pt x="113" y="578"/>
                    <a:pt x="47" y="524"/>
                    <a:pt x="47" y="452"/>
                  </a:cubicBezTo>
                  <a:cubicBezTo>
                    <a:pt x="47" y="400"/>
                    <a:pt x="76" y="345"/>
                    <a:pt x="155" y="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31D3C0-1289-3214-23B1-3885BC06B953}"/>
                </a:ext>
              </a:extLst>
            </p:cNvPr>
            <p:cNvSpPr/>
            <p:nvPr/>
          </p:nvSpPr>
          <p:spPr>
            <a:xfrm>
              <a:off x="5891760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1090245-4793-B4B2-6162-39376CB62BD5}"/>
                </a:ext>
              </a:extLst>
            </p:cNvPr>
            <p:cNvSpPr/>
            <p:nvPr/>
          </p:nvSpPr>
          <p:spPr>
            <a:xfrm>
              <a:off x="6037200" y="6846120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6" y="57"/>
                    <a:pt x="376" y="77"/>
                  </a:cubicBezTo>
                  <a:cubicBezTo>
                    <a:pt x="376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37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0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4" y="345"/>
                    <a:pt x="84" y="320"/>
                  </a:cubicBezTo>
                  <a:cubicBezTo>
                    <a:pt x="84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3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D42FDC-973A-72F2-D752-3D27BF348BF5}"/>
                </a:ext>
              </a:extLst>
            </p:cNvPr>
            <p:cNvSpPr/>
            <p:nvPr/>
          </p:nvSpPr>
          <p:spPr>
            <a:xfrm>
              <a:off x="630828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92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A40267-4977-E054-32F9-23786FB3182F}"/>
                </a:ext>
              </a:extLst>
            </p:cNvPr>
            <p:cNvSpPr/>
            <p:nvPr/>
          </p:nvSpPr>
          <p:spPr>
            <a:xfrm>
              <a:off x="6650640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5A4A36-DDEC-3FEF-1418-5D00AA00715B}"/>
                </a:ext>
              </a:extLst>
            </p:cNvPr>
            <p:cNvSpPr/>
            <p:nvPr/>
          </p:nvSpPr>
          <p:spPr>
            <a:xfrm>
              <a:off x="680076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302" y="305"/>
                  </a:moveTo>
                  <a:lnTo>
                    <a:pt x="302" y="332"/>
                  </a:lnTo>
                  <a:cubicBezTo>
                    <a:pt x="302" y="539"/>
                    <a:pt x="205" y="578"/>
                    <a:pt x="152" y="578"/>
                  </a:cubicBezTo>
                  <a:cubicBezTo>
                    <a:pt x="137" y="578"/>
                    <a:pt x="87" y="576"/>
                    <a:pt x="60" y="546"/>
                  </a:cubicBezTo>
                  <a:cubicBezTo>
                    <a:pt x="102" y="546"/>
                    <a:pt x="108" y="521"/>
                    <a:pt x="108" y="506"/>
                  </a:cubicBezTo>
                  <a:cubicBezTo>
                    <a:pt x="108" y="479"/>
                    <a:pt x="87" y="466"/>
                    <a:pt x="66" y="466"/>
                  </a:cubicBezTo>
                  <a:cubicBezTo>
                    <a:pt x="50" y="466"/>
                    <a:pt x="24" y="474"/>
                    <a:pt x="24" y="509"/>
                  </a:cubicBezTo>
                  <a:cubicBezTo>
                    <a:pt x="24" y="566"/>
                    <a:pt x="74" y="603"/>
                    <a:pt x="152" y="603"/>
                  </a:cubicBezTo>
                  <a:cubicBezTo>
                    <a:pt x="273" y="603"/>
                    <a:pt x="386" y="484"/>
                    <a:pt x="386" y="295"/>
                  </a:cubicBezTo>
                  <a:cubicBezTo>
                    <a:pt x="386" y="59"/>
                    <a:pt x="278" y="0"/>
                    <a:pt x="197" y="0"/>
                  </a:cubicBezTo>
                  <a:cubicBezTo>
                    <a:pt x="144" y="0"/>
                    <a:pt x="100" y="15"/>
                    <a:pt x="60" y="55"/>
                  </a:cubicBezTo>
                  <a:cubicBezTo>
                    <a:pt x="21" y="94"/>
                    <a:pt x="0" y="131"/>
                    <a:pt x="0" y="196"/>
                  </a:cubicBezTo>
                  <a:cubicBezTo>
                    <a:pt x="0" y="308"/>
                    <a:pt x="81" y="392"/>
                    <a:pt x="186" y="392"/>
                  </a:cubicBezTo>
                  <a:cubicBezTo>
                    <a:pt x="242" y="392"/>
                    <a:pt x="281" y="355"/>
                    <a:pt x="302" y="305"/>
                  </a:cubicBezTo>
                  <a:close/>
                  <a:moveTo>
                    <a:pt x="186" y="372"/>
                  </a:moveTo>
                  <a:cubicBezTo>
                    <a:pt x="171" y="372"/>
                    <a:pt x="128" y="372"/>
                    <a:pt x="100" y="317"/>
                  </a:cubicBezTo>
                  <a:cubicBezTo>
                    <a:pt x="84" y="285"/>
                    <a:pt x="84" y="241"/>
                    <a:pt x="84" y="199"/>
                  </a:cubicBezTo>
                  <a:cubicBezTo>
                    <a:pt x="84" y="152"/>
                    <a:pt x="84" y="109"/>
                    <a:pt x="102" y="77"/>
                  </a:cubicBezTo>
                  <a:cubicBezTo>
                    <a:pt x="128" y="32"/>
                    <a:pt x="162" y="22"/>
                    <a:pt x="197" y="22"/>
                  </a:cubicBezTo>
                  <a:cubicBezTo>
                    <a:pt x="239" y="22"/>
                    <a:pt x="270" y="52"/>
                    <a:pt x="286" y="92"/>
                  </a:cubicBezTo>
                  <a:cubicBezTo>
                    <a:pt x="296" y="119"/>
                    <a:pt x="299" y="174"/>
                    <a:pt x="299" y="214"/>
                  </a:cubicBezTo>
                  <a:cubicBezTo>
                    <a:pt x="299" y="288"/>
                    <a:pt x="268" y="372"/>
                    <a:pt x="186" y="3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69737B-9F77-2314-2E96-B79248FC8515}"/>
                </a:ext>
              </a:extLst>
            </p:cNvPr>
            <p:cNvSpPr/>
            <p:nvPr/>
          </p:nvSpPr>
          <p:spPr>
            <a:xfrm>
              <a:off x="704844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89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ADD89F7-DCC0-77D8-D19B-6EBCE8BD0B69}"/>
                </a:ext>
              </a:extLst>
            </p:cNvPr>
            <p:cNvSpPr/>
            <p:nvPr/>
          </p:nvSpPr>
          <p:spPr>
            <a:xfrm>
              <a:off x="7398000" y="6704280"/>
              <a:ext cx="303120" cy="37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3" h="1050">
                  <a:moveTo>
                    <a:pt x="292" y="1050"/>
                  </a:moveTo>
                  <a:cubicBezTo>
                    <a:pt x="320" y="1050"/>
                    <a:pt x="320" y="1048"/>
                    <a:pt x="330" y="1033"/>
                  </a:cubicBezTo>
                  <a:lnTo>
                    <a:pt x="834" y="32"/>
                  </a:lnTo>
                  <a:cubicBezTo>
                    <a:pt x="843" y="22"/>
                    <a:pt x="843" y="20"/>
                    <a:pt x="843" y="18"/>
                  </a:cubicBezTo>
                  <a:cubicBezTo>
                    <a:pt x="843" y="7"/>
                    <a:pt x="834" y="0"/>
                    <a:pt x="824" y="0"/>
                  </a:cubicBezTo>
                  <a:cubicBezTo>
                    <a:pt x="811" y="0"/>
                    <a:pt x="809" y="7"/>
                    <a:pt x="803" y="18"/>
                  </a:cubicBezTo>
                  <a:lnTo>
                    <a:pt x="326" y="958"/>
                  </a:lnTo>
                  <a:lnTo>
                    <a:pt x="128" y="524"/>
                  </a:lnTo>
                  <a:lnTo>
                    <a:pt x="0" y="618"/>
                  </a:lnTo>
                  <a:lnTo>
                    <a:pt x="13" y="633"/>
                  </a:lnTo>
                  <a:lnTo>
                    <a:pt x="78" y="5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12810-AC7B-5B38-CEE2-39F1EF87E816}"/>
                </a:ext>
              </a:extLst>
            </p:cNvPr>
            <p:cNvSpPr/>
            <p:nvPr/>
          </p:nvSpPr>
          <p:spPr>
            <a:xfrm>
              <a:off x="7693560" y="6704280"/>
              <a:ext cx="20901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07" h="37">
                  <a:moveTo>
                    <a:pt x="2903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5807" y="0"/>
                  </a:lnTo>
                  <a:lnTo>
                    <a:pt x="580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FF3A1D6-33B3-9CC5-77EA-4B1D959AEB14}"/>
                </a:ext>
              </a:extLst>
            </p:cNvPr>
            <p:cNvSpPr/>
            <p:nvPr/>
          </p:nvSpPr>
          <p:spPr>
            <a:xfrm>
              <a:off x="770652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113" y="183"/>
                  </a:moveTo>
                  <a:cubicBezTo>
                    <a:pt x="71" y="156"/>
                    <a:pt x="66" y="127"/>
                    <a:pt x="66" y="112"/>
                  </a:cubicBezTo>
                  <a:cubicBezTo>
                    <a:pt x="66" y="59"/>
                    <a:pt x="126" y="22"/>
                    <a:pt x="192" y="22"/>
                  </a:cubicBezTo>
                  <a:cubicBezTo>
                    <a:pt x="260" y="22"/>
                    <a:pt x="320" y="67"/>
                    <a:pt x="320" y="131"/>
                  </a:cubicBezTo>
                  <a:cubicBezTo>
                    <a:pt x="320" y="181"/>
                    <a:pt x="283" y="223"/>
                    <a:pt x="228" y="254"/>
                  </a:cubicBezTo>
                  <a:close/>
                  <a:moveTo>
                    <a:pt x="246" y="266"/>
                  </a:moveTo>
                  <a:cubicBezTo>
                    <a:pt x="315" y="233"/>
                    <a:pt x="360" y="189"/>
                    <a:pt x="360" y="131"/>
                  </a:cubicBezTo>
                  <a:cubicBezTo>
                    <a:pt x="360" y="50"/>
                    <a:pt x="278" y="0"/>
                    <a:pt x="194" y="0"/>
                  </a:cubicBezTo>
                  <a:cubicBezTo>
                    <a:pt x="100" y="0"/>
                    <a:pt x="26" y="65"/>
                    <a:pt x="26" y="146"/>
                  </a:cubicBezTo>
                  <a:cubicBezTo>
                    <a:pt x="26" y="161"/>
                    <a:pt x="26" y="201"/>
                    <a:pt x="66" y="243"/>
                  </a:cubicBezTo>
                  <a:cubicBezTo>
                    <a:pt x="76" y="254"/>
                    <a:pt x="110" y="276"/>
                    <a:pt x="134" y="291"/>
                  </a:cubicBezTo>
                  <a:cubicBezTo>
                    <a:pt x="78" y="316"/>
                    <a:pt x="0" y="365"/>
                    <a:pt x="0" y="452"/>
                  </a:cubicBezTo>
                  <a:cubicBezTo>
                    <a:pt x="0" y="543"/>
                    <a:pt x="94" y="603"/>
                    <a:pt x="192" y="603"/>
                  </a:cubicBezTo>
                  <a:cubicBezTo>
                    <a:pt x="296" y="603"/>
                    <a:pt x="386" y="531"/>
                    <a:pt x="386" y="437"/>
                  </a:cubicBezTo>
                  <a:cubicBezTo>
                    <a:pt x="386" y="404"/>
                    <a:pt x="376" y="365"/>
                    <a:pt x="342" y="328"/>
                  </a:cubicBezTo>
                  <a:cubicBezTo>
                    <a:pt x="323" y="310"/>
                    <a:pt x="307" y="300"/>
                    <a:pt x="246" y="266"/>
                  </a:cubicBezTo>
                  <a:close/>
                  <a:moveTo>
                    <a:pt x="155" y="303"/>
                  </a:moveTo>
                  <a:lnTo>
                    <a:pt x="270" y="372"/>
                  </a:lnTo>
                  <a:cubicBezTo>
                    <a:pt x="296" y="387"/>
                    <a:pt x="339" y="415"/>
                    <a:pt x="339" y="466"/>
                  </a:cubicBezTo>
                  <a:cubicBezTo>
                    <a:pt x="339" y="534"/>
                    <a:pt x="270" y="578"/>
                    <a:pt x="194" y="578"/>
                  </a:cubicBezTo>
                  <a:cubicBezTo>
                    <a:pt x="113" y="578"/>
                    <a:pt x="47" y="524"/>
                    <a:pt x="47" y="452"/>
                  </a:cubicBezTo>
                  <a:cubicBezTo>
                    <a:pt x="47" y="400"/>
                    <a:pt x="76" y="345"/>
                    <a:pt x="155" y="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6ECCDA4-93F5-13B7-1151-49B1FD721307}"/>
                </a:ext>
              </a:extLst>
            </p:cNvPr>
            <p:cNvSpPr/>
            <p:nvPr/>
          </p:nvSpPr>
          <p:spPr>
            <a:xfrm>
              <a:off x="7871040" y="677592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60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598207-57A2-7A0F-FFC6-AA3D257E1485}"/>
                </a:ext>
              </a:extLst>
            </p:cNvPr>
            <p:cNvSpPr/>
            <p:nvPr/>
          </p:nvSpPr>
          <p:spPr>
            <a:xfrm>
              <a:off x="8057160" y="6750000"/>
              <a:ext cx="7812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874">
                  <a:moveTo>
                    <a:pt x="218" y="866"/>
                  </a:moveTo>
                  <a:cubicBezTo>
                    <a:pt x="218" y="863"/>
                    <a:pt x="218" y="862"/>
                    <a:pt x="199" y="847"/>
                  </a:cubicBezTo>
                  <a:cubicBezTo>
                    <a:pt x="84" y="737"/>
                    <a:pt x="55" y="571"/>
                    <a:pt x="55" y="437"/>
                  </a:cubicBezTo>
                  <a:cubicBezTo>
                    <a:pt x="55" y="285"/>
                    <a:pt x="90" y="134"/>
                    <a:pt x="205" y="25"/>
                  </a:cubicBezTo>
                  <a:cubicBezTo>
                    <a:pt x="218" y="12"/>
                    <a:pt x="218" y="12"/>
                    <a:pt x="218" y="10"/>
                  </a:cubicBezTo>
                  <a:cubicBezTo>
                    <a:pt x="218" y="3"/>
                    <a:pt x="212" y="0"/>
                    <a:pt x="208" y="0"/>
                  </a:cubicBezTo>
                  <a:cubicBezTo>
                    <a:pt x="197" y="0"/>
                    <a:pt x="113" y="59"/>
                    <a:pt x="58" y="171"/>
                  </a:cubicBezTo>
                  <a:cubicBezTo>
                    <a:pt x="10" y="268"/>
                    <a:pt x="0" y="365"/>
                    <a:pt x="0" y="437"/>
                  </a:cubicBezTo>
                  <a:cubicBezTo>
                    <a:pt x="0" y="506"/>
                    <a:pt x="10" y="611"/>
                    <a:pt x="60" y="710"/>
                  </a:cubicBezTo>
                  <a:cubicBezTo>
                    <a:pt x="118" y="819"/>
                    <a:pt x="197" y="874"/>
                    <a:pt x="208" y="874"/>
                  </a:cubicBezTo>
                  <a:cubicBezTo>
                    <a:pt x="212" y="874"/>
                    <a:pt x="218" y="871"/>
                    <a:pt x="218" y="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24C750-38F6-8B3E-EE50-08033C1A9DBF}"/>
                </a:ext>
              </a:extLst>
            </p:cNvPr>
            <p:cNvSpPr/>
            <p:nvPr/>
          </p:nvSpPr>
          <p:spPr>
            <a:xfrm>
              <a:off x="8182079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7EDD91-302B-CC06-B76F-2D23046B3AA2}"/>
                </a:ext>
              </a:extLst>
            </p:cNvPr>
            <p:cNvSpPr/>
            <p:nvPr/>
          </p:nvSpPr>
          <p:spPr>
            <a:xfrm>
              <a:off x="8418960" y="6900840"/>
              <a:ext cx="2037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37">
                  <a:moveTo>
                    <a:pt x="533" y="37"/>
                  </a:moveTo>
                  <a:cubicBezTo>
                    <a:pt x="548" y="37"/>
                    <a:pt x="567" y="37"/>
                    <a:pt x="567" y="20"/>
                  </a:cubicBezTo>
                  <a:cubicBezTo>
                    <a:pt x="567" y="0"/>
                    <a:pt x="548" y="0"/>
                    <a:pt x="533" y="0"/>
                  </a:cubicBezTo>
                  <a:lnTo>
                    <a:pt x="31" y="0"/>
                  </a:lnTo>
                  <a:cubicBezTo>
                    <a:pt x="16" y="0"/>
                    <a:pt x="0" y="0"/>
                    <a:pt x="0" y="20"/>
                  </a:cubicBezTo>
                  <a:cubicBezTo>
                    <a:pt x="0" y="37"/>
                    <a:pt x="16" y="37"/>
                    <a:pt x="31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07F3D9-7C0F-23AC-E3DF-6C6C5030CFCE}"/>
                </a:ext>
              </a:extLst>
            </p:cNvPr>
            <p:cNvSpPr/>
            <p:nvPr/>
          </p:nvSpPr>
          <p:spPr>
            <a:xfrm>
              <a:off x="8732520" y="6846120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7" y="57"/>
                    <a:pt x="377" y="77"/>
                  </a:cubicBezTo>
                  <a:cubicBezTo>
                    <a:pt x="377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37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0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4" y="345"/>
                    <a:pt x="84" y="320"/>
                  </a:cubicBezTo>
                  <a:cubicBezTo>
                    <a:pt x="84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3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FE4C555-AE0B-7F8D-C45E-018546C4013A}"/>
                </a:ext>
              </a:extLst>
            </p:cNvPr>
            <p:cNvSpPr/>
            <p:nvPr/>
          </p:nvSpPr>
          <p:spPr>
            <a:xfrm>
              <a:off x="8930880" y="6750000"/>
              <a:ext cx="7812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874">
                  <a:moveTo>
                    <a:pt x="218" y="437"/>
                  </a:moveTo>
                  <a:cubicBezTo>
                    <a:pt x="218" y="370"/>
                    <a:pt x="208" y="263"/>
                    <a:pt x="155" y="164"/>
                  </a:cubicBezTo>
                  <a:cubicBezTo>
                    <a:pt x="100" y="57"/>
                    <a:pt x="18" y="0"/>
                    <a:pt x="10" y="0"/>
                  </a:cubicBezTo>
                  <a:cubicBezTo>
                    <a:pt x="3" y="0"/>
                    <a:pt x="0" y="3"/>
                    <a:pt x="0" y="10"/>
                  </a:cubicBezTo>
                  <a:cubicBezTo>
                    <a:pt x="0" y="12"/>
                    <a:pt x="0" y="12"/>
                    <a:pt x="18" y="30"/>
                  </a:cubicBezTo>
                  <a:cubicBezTo>
                    <a:pt x="110" y="117"/>
                    <a:pt x="162" y="255"/>
                    <a:pt x="162" y="437"/>
                  </a:cubicBezTo>
                  <a:cubicBezTo>
                    <a:pt x="162" y="589"/>
                    <a:pt x="128" y="742"/>
                    <a:pt x="13" y="851"/>
                  </a:cubicBezTo>
                  <a:cubicBezTo>
                    <a:pt x="0" y="862"/>
                    <a:pt x="0" y="863"/>
                    <a:pt x="0" y="866"/>
                  </a:cubicBezTo>
                  <a:cubicBezTo>
                    <a:pt x="0" y="871"/>
                    <a:pt x="3" y="874"/>
                    <a:pt x="10" y="874"/>
                  </a:cubicBezTo>
                  <a:cubicBezTo>
                    <a:pt x="18" y="874"/>
                    <a:pt x="102" y="814"/>
                    <a:pt x="158" y="705"/>
                  </a:cubicBezTo>
                  <a:cubicBezTo>
                    <a:pt x="205" y="608"/>
                    <a:pt x="218" y="511"/>
                    <a:pt x="218" y="4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BA46C-E194-2C2E-0F60-B357826966BE}"/>
                </a:ext>
              </a:extLst>
            </p:cNvPr>
            <p:cNvSpPr/>
            <p:nvPr/>
          </p:nvSpPr>
          <p:spPr>
            <a:xfrm>
              <a:off x="913320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92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F16DFB-093A-7A59-0C4B-E6FD3CDB57DF}"/>
                </a:ext>
              </a:extLst>
            </p:cNvPr>
            <p:cNvSpPr/>
            <p:nvPr/>
          </p:nvSpPr>
          <p:spPr>
            <a:xfrm>
              <a:off x="9461880" y="6775920"/>
              <a:ext cx="13284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583">
                  <a:moveTo>
                    <a:pt x="71" y="516"/>
                  </a:moveTo>
                  <a:lnTo>
                    <a:pt x="171" y="427"/>
                  </a:lnTo>
                  <a:cubicBezTo>
                    <a:pt x="315" y="305"/>
                    <a:pt x="370" y="258"/>
                    <a:pt x="370" y="168"/>
                  </a:cubicBezTo>
                  <a:cubicBezTo>
                    <a:pt x="370" y="69"/>
                    <a:pt x="286" y="0"/>
                    <a:pt x="174" y="0"/>
                  </a:cubicBezTo>
                  <a:cubicBezTo>
                    <a:pt x="68" y="0"/>
                    <a:pt x="0" y="80"/>
                    <a:pt x="0" y="159"/>
                  </a:cubicBezTo>
                  <a:cubicBezTo>
                    <a:pt x="0" y="208"/>
                    <a:pt x="47" y="208"/>
                    <a:pt x="50" y="208"/>
                  </a:cubicBezTo>
                  <a:cubicBezTo>
                    <a:pt x="66" y="208"/>
                    <a:pt x="97" y="196"/>
                    <a:pt x="97" y="161"/>
                  </a:cubicBezTo>
                  <a:cubicBezTo>
                    <a:pt x="97" y="139"/>
                    <a:pt x="81" y="117"/>
                    <a:pt x="47" y="117"/>
                  </a:cubicBezTo>
                  <a:cubicBezTo>
                    <a:pt x="42" y="117"/>
                    <a:pt x="40" y="117"/>
                    <a:pt x="37" y="117"/>
                  </a:cubicBezTo>
                  <a:cubicBezTo>
                    <a:pt x="58" y="59"/>
                    <a:pt x="108" y="27"/>
                    <a:pt x="162" y="27"/>
                  </a:cubicBezTo>
                  <a:cubicBezTo>
                    <a:pt x="246" y="27"/>
                    <a:pt x="286" y="99"/>
                    <a:pt x="286" y="168"/>
                  </a:cubicBezTo>
                  <a:cubicBezTo>
                    <a:pt x="286" y="241"/>
                    <a:pt x="239" y="310"/>
                    <a:pt x="189" y="363"/>
                  </a:cubicBezTo>
                  <a:lnTo>
                    <a:pt x="10" y="551"/>
                  </a:lnTo>
                  <a:cubicBezTo>
                    <a:pt x="0" y="561"/>
                    <a:pt x="0" y="564"/>
                    <a:pt x="0" y="583"/>
                  </a:cubicBezTo>
                  <a:lnTo>
                    <a:pt x="343" y="583"/>
                  </a:lnTo>
                  <a:lnTo>
                    <a:pt x="370" y="432"/>
                  </a:lnTo>
                  <a:lnTo>
                    <a:pt x="346" y="432"/>
                  </a:lnTo>
                  <a:cubicBezTo>
                    <a:pt x="343" y="457"/>
                    <a:pt x="336" y="496"/>
                    <a:pt x="328" y="509"/>
                  </a:cubicBezTo>
                  <a:cubicBezTo>
                    <a:pt x="320" y="516"/>
                    <a:pt x="260" y="516"/>
                    <a:pt x="239" y="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E52554-89C9-9967-8C3E-812EFE0F3509}"/>
                </a:ext>
              </a:extLst>
            </p:cNvPr>
            <p:cNvSpPr/>
            <p:nvPr/>
          </p:nvSpPr>
          <p:spPr>
            <a:xfrm>
              <a:off x="9623520" y="677592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60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FE0F464-2A90-6222-EB76-76EF66D9D8D4}"/>
                </a:ext>
              </a:extLst>
            </p:cNvPr>
            <p:cNvSpPr/>
            <p:nvPr/>
          </p:nvSpPr>
          <p:spPr>
            <a:xfrm>
              <a:off x="3927600" y="7221600"/>
              <a:ext cx="10944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402">
                  <a:moveTo>
                    <a:pt x="162" y="223"/>
                  </a:moveTo>
                  <a:cubicBezTo>
                    <a:pt x="184" y="226"/>
                    <a:pt x="260" y="241"/>
                    <a:pt x="260" y="303"/>
                  </a:cubicBezTo>
                  <a:cubicBezTo>
                    <a:pt x="260" y="347"/>
                    <a:pt x="228" y="385"/>
                    <a:pt x="155" y="385"/>
                  </a:cubicBezTo>
                  <a:cubicBezTo>
                    <a:pt x="76" y="385"/>
                    <a:pt x="42" y="332"/>
                    <a:pt x="26" y="258"/>
                  </a:cubicBezTo>
                  <a:cubicBezTo>
                    <a:pt x="24" y="248"/>
                    <a:pt x="21" y="243"/>
                    <a:pt x="13" y="243"/>
                  </a:cubicBezTo>
                  <a:cubicBezTo>
                    <a:pt x="0" y="243"/>
                    <a:pt x="0" y="251"/>
                    <a:pt x="0" y="266"/>
                  </a:cubicBezTo>
                  <a:lnTo>
                    <a:pt x="0" y="382"/>
                  </a:lnTo>
                  <a:cubicBezTo>
                    <a:pt x="0" y="397"/>
                    <a:pt x="0" y="402"/>
                    <a:pt x="10" y="402"/>
                  </a:cubicBezTo>
                  <a:cubicBezTo>
                    <a:pt x="16" y="402"/>
                    <a:pt x="16" y="402"/>
                    <a:pt x="34" y="385"/>
                  </a:cubicBezTo>
                  <a:cubicBezTo>
                    <a:pt x="34" y="385"/>
                    <a:pt x="34" y="382"/>
                    <a:pt x="53" y="365"/>
                  </a:cubicBezTo>
                  <a:cubicBezTo>
                    <a:pt x="92" y="402"/>
                    <a:pt x="134" y="402"/>
                    <a:pt x="155" y="402"/>
                  </a:cubicBezTo>
                  <a:cubicBezTo>
                    <a:pt x="262" y="402"/>
                    <a:pt x="305" y="345"/>
                    <a:pt x="305" y="280"/>
                  </a:cubicBezTo>
                  <a:cubicBezTo>
                    <a:pt x="305" y="233"/>
                    <a:pt x="276" y="208"/>
                    <a:pt x="265" y="199"/>
                  </a:cubicBezTo>
                  <a:cubicBezTo>
                    <a:pt x="233" y="168"/>
                    <a:pt x="199" y="161"/>
                    <a:pt x="160" y="156"/>
                  </a:cubicBezTo>
                  <a:cubicBezTo>
                    <a:pt x="108" y="146"/>
                    <a:pt x="44" y="134"/>
                    <a:pt x="44" y="84"/>
                  </a:cubicBezTo>
                  <a:cubicBezTo>
                    <a:pt x="44" y="52"/>
                    <a:pt x="68" y="18"/>
                    <a:pt x="150" y="18"/>
                  </a:cubicBezTo>
                  <a:cubicBezTo>
                    <a:pt x="252" y="18"/>
                    <a:pt x="255" y="97"/>
                    <a:pt x="258" y="124"/>
                  </a:cubicBezTo>
                  <a:cubicBezTo>
                    <a:pt x="260" y="131"/>
                    <a:pt x="268" y="131"/>
                    <a:pt x="268" y="131"/>
                  </a:cubicBezTo>
                  <a:cubicBezTo>
                    <a:pt x="281" y="131"/>
                    <a:pt x="281" y="127"/>
                    <a:pt x="281" y="109"/>
                  </a:cubicBezTo>
                  <a:lnTo>
                    <a:pt x="281" y="20"/>
                  </a:lnTo>
                  <a:cubicBezTo>
                    <a:pt x="281" y="5"/>
                    <a:pt x="281" y="0"/>
                    <a:pt x="270" y="0"/>
                  </a:cubicBezTo>
                  <a:cubicBezTo>
                    <a:pt x="265" y="0"/>
                    <a:pt x="265" y="0"/>
                    <a:pt x="252" y="10"/>
                  </a:cubicBezTo>
                  <a:cubicBezTo>
                    <a:pt x="249" y="15"/>
                    <a:pt x="239" y="22"/>
                    <a:pt x="236" y="25"/>
                  </a:cubicBezTo>
                  <a:cubicBezTo>
                    <a:pt x="202" y="0"/>
                    <a:pt x="162" y="0"/>
                    <a:pt x="150" y="0"/>
                  </a:cubicBezTo>
                  <a:cubicBezTo>
                    <a:pt x="34" y="0"/>
                    <a:pt x="0" y="59"/>
                    <a:pt x="0" y="106"/>
                  </a:cubicBezTo>
                  <a:cubicBezTo>
                    <a:pt x="0" y="139"/>
                    <a:pt x="16" y="164"/>
                    <a:pt x="40" y="183"/>
                  </a:cubicBezTo>
                  <a:cubicBezTo>
                    <a:pt x="71" y="206"/>
                    <a:pt x="97" y="211"/>
                    <a:pt x="162" y="2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DE20F43-AAB2-7703-91BC-85EFF7C1AB4D}"/>
                </a:ext>
              </a:extLst>
            </p:cNvPr>
            <p:cNvSpPr/>
            <p:nvPr/>
          </p:nvSpPr>
          <p:spPr>
            <a:xfrm>
              <a:off x="4075200" y="7328880"/>
              <a:ext cx="356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94">
                  <a:moveTo>
                    <a:pt x="100" y="47"/>
                  </a:moveTo>
                  <a:cubicBezTo>
                    <a:pt x="100" y="22"/>
                    <a:pt x="78" y="0"/>
                    <a:pt x="50" y="0"/>
                  </a:cubicBezTo>
                  <a:cubicBezTo>
                    <a:pt x="24" y="0"/>
                    <a:pt x="0" y="22"/>
                    <a:pt x="0" y="47"/>
                  </a:cubicBezTo>
                  <a:cubicBezTo>
                    <a:pt x="0" y="74"/>
                    <a:pt x="24" y="94"/>
                    <a:pt x="50" y="94"/>
                  </a:cubicBezTo>
                  <a:cubicBezTo>
                    <a:pt x="78" y="94"/>
                    <a:pt x="100" y="74"/>
                    <a:pt x="100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457045-8F17-E8DE-55D9-A929468499FF}"/>
                </a:ext>
              </a:extLst>
            </p:cNvPr>
            <p:cNvSpPr/>
            <p:nvPr/>
          </p:nvSpPr>
          <p:spPr>
            <a:xfrm>
              <a:off x="4145039" y="7169040"/>
              <a:ext cx="104760" cy="19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" h="549">
                  <a:moveTo>
                    <a:pt x="144" y="189"/>
                  </a:moveTo>
                  <a:lnTo>
                    <a:pt x="276" y="189"/>
                  </a:lnTo>
                  <a:lnTo>
                    <a:pt x="276" y="161"/>
                  </a:lnTo>
                  <a:lnTo>
                    <a:pt x="144" y="161"/>
                  </a:lnTo>
                  <a:lnTo>
                    <a:pt x="144" y="0"/>
                  </a:lnTo>
                  <a:lnTo>
                    <a:pt x="121" y="0"/>
                  </a:lnTo>
                  <a:cubicBezTo>
                    <a:pt x="118" y="72"/>
                    <a:pt x="92" y="167"/>
                    <a:pt x="0" y="168"/>
                  </a:cubicBezTo>
                  <a:lnTo>
                    <a:pt x="0" y="189"/>
                  </a:lnTo>
                  <a:lnTo>
                    <a:pt x="78" y="189"/>
                  </a:lnTo>
                  <a:lnTo>
                    <a:pt x="78" y="429"/>
                  </a:lnTo>
                  <a:cubicBezTo>
                    <a:pt x="78" y="539"/>
                    <a:pt x="165" y="549"/>
                    <a:pt x="199" y="549"/>
                  </a:cubicBezTo>
                  <a:cubicBezTo>
                    <a:pt x="265" y="549"/>
                    <a:pt x="292" y="487"/>
                    <a:pt x="292" y="429"/>
                  </a:cubicBezTo>
                  <a:lnTo>
                    <a:pt x="292" y="379"/>
                  </a:lnTo>
                  <a:lnTo>
                    <a:pt x="268" y="379"/>
                  </a:lnTo>
                  <a:lnTo>
                    <a:pt x="268" y="429"/>
                  </a:lnTo>
                  <a:cubicBezTo>
                    <a:pt x="268" y="494"/>
                    <a:pt x="239" y="527"/>
                    <a:pt x="205" y="527"/>
                  </a:cubicBezTo>
                  <a:cubicBezTo>
                    <a:pt x="144" y="527"/>
                    <a:pt x="144" y="447"/>
                    <a:pt x="144" y="4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F3E425-1409-985E-458E-D48B2CED48AD}"/>
                </a:ext>
              </a:extLst>
            </p:cNvPr>
            <p:cNvSpPr/>
            <p:nvPr/>
          </p:nvSpPr>
          <p:spPr>
            <a:xfrm>
              <a:off x="4296240" y="7328880"/>
              <a:ext cx="356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94">
                  <a:moveTo>
                    <a:pt x="100" y="47"/>
                  </a:moveTo>
                  <a:cubicBezTo>
                    <a:pt x="100" y="22"/>
                    <a:pt x="78" y="0"/>
                    <a:pt x="50" y="0"/>
                  </a:cubicBezTo>
                  <a:cubicBezTo>
                    <a:pt x="24" y="0"/>
                    <a:pt x="0" y="22"/>
                    <a:pt x="0" y="47"/>
                  </a:cubicBezTo>
                  <a:cubicBezTo>
                    <a:pt x="0" y="74"/>
                    <a:pt x="24" y="94"/>
                    <a:pt x="50" y="94"/>
                  </a:cubicBezTo>
                  <a:cubicBezTo>
                    <a:pt x="78" y="94"/>
                    <a:pt x="100" y="74"/>
                    <a:pt x="100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D57F40-5F06-B083-6F58-0A825890BAC9}"/>
                </a:ext>
              </a:extLst>
            </p:cNvPr>
            <p:cNvSpPr/>
            <p:nvPr/>
          </p:nvSpPr>
          <p:spPr>
            <a:xfrm>
              <a:off x="5481000" y="715284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58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26555A-E3A2-B834-E276-98735CEFFC56}"/>
                </a:ext>
              </a:extLst>
            </p:cNvPr>
            <p:cNvSpPr/>
            <p:nvPr/>
          </p:nvSpPr>
          <p:spPr>
            <a:xfrm>
              <a:off x="5752800" y="7162920"/>
              <a:ext cx="203760" cy="24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677">
                  <a:moveTo>
                    <a:pt x="548" y="37"/>
                  </a:moveTo>
                  <a:cubicBezTo>
                    <a:pt x="559" y="32"/>
                    <a:pt x="567" y="27"/>
                    <a:pt x="567" y="18"/>
                  </a:cubicBezTo>
                  <a:cubicBezTo>
                    <a:pt x="567" y="7"/>
                    <a:pt x="559" y="0"/>
                    <a:pt x="548" y="0"/>
                  </a:cubicBezTo>
                  <a:cubicBezTo>
                    <a:pt x="544" y="0"/>
                    <a:pt x="535" y="3"/>
                    <a:pt x="530" y="5"/>
                  </a:cubicBezTo>
                  <a:lnTo>
                    <a:pt x="18" y="233"/>
                  </a:lnTo>
                  <a:cubicBezTo>
                    <a:pt x="3" y="241"/>
                    <a:pt x="0" y="246"/>
                    <a:pt x="0" y="254"/>
                  </a:cubicBezTo>
                  <a:cubicBezTo>
                    <a:pt x="0" y="261"/>
                    <a:pt x="6" y="268"/>
                    <a:pt x="18" y="273"/>
                  </a:cubicBezTo>
                  <a:lnTo>
                    <a:pt x="530" y="502"/>
                  </a:lnTo>
                  <a:cubicBezTo>
                    <a:pt x="544" y="506"/>
                    <a:pt x="545" y="506"/>
                    <a:pt x="548" y="506"/>
                  </a:cubicBezTo>
                  <a:cubicBezTo>
                    <a:pt x="559" y="506"/>
                    <a:pt x="567" y="499"/>
                    <a:pt x="567" y="489"/>
                  </a:cubicBezTo>
                  <a:cubicBezTo>
                    <a:pt x="567" y="481"/>
                    <a:pt x="561" y="477"/>
                    <a:pt x="545" y="469"/>
                  </a:cubicBezTo>
                  <a:lnTo>
                    <a:pt x="63" y="254"/>
                  </a:lnTo>
                  <a:close/>
                  <a:moveTo>
                    <a:pt x="533" y="677"/>
                  </a:moveTo>
                  <a:cubicBezTo>
                    <a:pt x="548" y="677"/>
                    <a:pt x="567" y="677"/>
                    <a:pt x="567" y="660"/>
                  </a:cubicBezTo>
                  <a:cubicBezTo>
                    <a:pt x="567" y="643"/>
                    <a:pt x="545" y="643"/>
                    <a:pt x="533" y="643"/>
                  </a:cubicBezTo>
                  <a:lnTo>
                    <a:pt x="34" y="643"/>
                  </a:lnTo>
                  <a:cubicBezTo>
                    <a:pt x="18" y="643"/>
                    <a:pt x="0" y="643"/>
                    <a:pt x="0" y="660"/>
                  </a:cubicBezTo>
                  <a:cubicBezTo>
                    <a:pt x="0" y="677"/>
                    <a:pt x="16" y="677"/>
                    <a:pt x="31" y="6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4B485A-B73B-D2FF-3F67-88151A9A5CAC}"/>
                </a:ext>
              </a:extLst>
            </p:cNvPr>
            <p:cNvSpPr/>
            <p:nvPr/>
          </p:nvSpPr>
          <p:spPr>
            <a:xfrm>
              <a:off x="6084360" y="7223399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7" y="57"/>
                    <a:pt x="377" y="77"/>
                  </a:cubicBezTo>
                  <a:cubicBezTo>
                    <a:pt x="377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40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2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7" y="345"/>
                    <a:pt x="87" y="320"/>
                  </a:cubicBezTo>
                  <a:cubicBezTo>
                    <a:pt x="87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6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7F1439B-5309-73C6-1E70-DD8A57FEBEA7}"/>
                </a:ext>
              </a:extLst>
            </p:cNvPr>
            <p:cNvSpPr/>
            <p:nvPr/>
          </p:nvSpPr>
          <p:spPr>
            <a:xfrm>
              <a:off x="6384240" y="7162920"/>
              <a:ext cx="203760" cy="24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677">
                  <a:moveTo>
                    <a:pt x="548" y="37"/>
                  </a:moveTo>
                  <a:cubicBezTo>
                    <a:pt x="559" y="32"/>
                    <a:pt x="567" y="27"/>
                    <a:pt x="567" y="18"/>
                  </a:cubicBezTo>
                  <a:cubicBezTo>
                    <a:pt x="567" y="7"/>
                    <a:pt x="559" y="0"/>
                    <a:pt x="548" y="0"/>
                  </a:cubicBezTo>
                  <a:cubicBezTo>
                    <a:pt x="544" y="0"/>
                    <a:pt x="535" y="3"/>
                    <a:pt x="530" y="5"/>
                  </a:cubicBezTo>
                  <a:lnTo>
                    <a:pt x="18" y="233"/>
                  </a:lnTo>
                  <a:cubicBezTo>
                    <a:pt x="3" y="241"/>
                    <a:pt x="0" y="246"/>
                    <a:pt x="0" y="254"/>
                  </a:cubicBezTo>
                  <a:cubicBezTo>
                    <a:pt x="0" y="261"/>
                    <a:pt x="6" y="268"/>
                    <a:pt x="18" y="273"/>
                  </a:cubicBezTo>
                  <a:lnTo>
                    <a:pt x="530" y="502"/>
                  </a:lnTo>
                  <a:cubicBezTo>
                    <a:pt x="544" y="506"/>
                    <a:pt x="545" y="506"/>
                    <a:pt x="548" y="506"/>
                  </a:cubicBezTo>
                  <a:cubicBezTo>
                    <a:pt x="559" y="506"/>
                    <a:pt x="567" y="499"/>
                    <a:pt x="567" y="489"/>
                  </a:cubicBezTo>
                  <a:cubicBezTo>
                    <a:pt x="567" y="481"/>
                    <a:pt x="561" y="477"/>
                    <a:pt x="545" y="469"/>
                  </a:cubicBezTo>
                  <a:lnTo>
                    <a:pt x="63" y="254"/>
                  </a:lnTo>
                  <a:close/>
                  <a:moveTo>
                    <a:pt x="533" y="677"/>
                  </a:moveTo>
                  <a:cubicBezTo>
                    <a:pt x="548" y="677"/>
                    <a:pt x="567" y="677"/>
                    <a:pt x="567" y="660"/>
                  </a:cubicBezTo>
                  <a:cubicBezTo>
                    <a:pt x="567" y="643"/>
                    <a:pt x="545" y="643"/>
                    <a:pt x="533" y="643"/>
                  </a:cubicBezTo>
                  <a:lnTo>
                    <a:pt x="34" y="643"/>
                  </a:lnTo>
                  <a:cubicBezTo>
                    <a:pt x="18" y="643"/>
                    <a:pt x="0" y="643"/>
                    <a:pt x="0" y="660"/>
                  </a:cubicBezTo>
                  <a:cubicBezTo>
                    <a:pt x="0" y="677"/>
                    <a:pt x="16" y="677"/>
                    <a:pt x="31" y="6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A470C0-3ECB-FFDB-D71B-F3FD8AFBB47D}"/>
                </a:ext>
              </a:extLst>
            </p:cNvPr>
            <p:cNvSpPr/>
            <p:nvPr/>
          </p:nvSpPr>
          <p:spPr>
            <a:xfrm>
              <a:off x="6735600" y="715284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grpSp>
        <p:nvGrpSpPr>
          <p:cNvPr id="41" name="Group 40" descr="28§display§\max \sum_{j=1}^n \sqrt{V_j(X_j)}§svg§600§FALSE§" title="TexMaths">
            <a:extLst>
              <a:ext uri="{FF2B5EF4-FFF2-40B4-BE49-F238E27FC236}">
                <a16:creationId xmlns:a16="http://schemas.microsoft.com/office/drawing/2014/main" id="{A27AD8AD-212B-72B6-DCA3-47747FE7DCC4}"/>
              </a:ext>
            </a:extLst>
          </p:cNvPr>
          <p:cNvGrpSpPr/>
          <p:nvPr/>
        </p:nvGrpSpPr>
        <p:grpSpPr>
          <a:xfrm>
            <a:off x="274320" y="2453760"/>
            <a:ext cx="2718360" cy="1020600"/>
            <a:chOff x="274320" y="2453760"/>
            <a:chExt cx="2718360" cy="10206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4DF9F3-099F-BF4C-5E5F-9653A6471D7B}"/>
                </a:ext>
              </a:extLst>
            </p:cNvPr>
            <p:cNvSpPr/>
            <p:nvPr/>
          </p:nvSpPr>
          <p:spPr>
            <a:xfrm>
              <a:off x="274320" y="2456639"/>
              <a:ext cx="2718360" cy="1015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2" h="2822">
                  <a:moveTo>
                    <a:pt x="3777" y="2822"/>
                  </a:moveTo>
                  <a:lnTo>
                    <a:pt x="0" y="2822"/>
                  </a:lnTo>
                  <a:lnTo>
                    <a:pt x="0" y="0"/>
                  </a:lnTo>
                  <a:lnTo>
                    <a:pt x="7552" y="0"/>
                  </a:lnTo>
                  <a:lnTo>
                    <a:pt x="7552" y="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57718D1-9BCF-5016-7B58-230D56A989D7}"/>
                </a:ext>
              </a:extLst>
            </p:cNvPr>
            <p:cNvSpPr/>
            <p:nvPr/>
          </p:nvSpPr>
          <p:spPr>
            <a:xfrm>
              <a:off x="285480" y="2849760"/>
              <a:ext cx="2768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88" y="437"/>
                    <a:pt x="221" y="437"/>
                  </a:cubicBezTo>
                  <a:lnTo>
                    <a:pt x="221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77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08" y="437"/>
                    <a:pt x="358" y="434"/>
                    <a:pt x="386" y="434"/>
                  </a:cubicBezTo>
                  <a:cubicBezTo>
                    <a:pt x="412" y="434"/>
                    <a:pt x="462" y="437"/>
                    <a:pt x="496" y="437"/>
                  </a:cubicBezTo>
                  <a:lnTo>
                    <a:pt x="496" y="406"/>
                  </a:lnTo>
                  <a:cubicBezTo>
                    <a:pt x="431" y="406"/>
                    <a:pt x="420" y="406"/>
                    <a:pt x="420" y="361"/>
                  </a:cubicBezTo>
                  <a:lnTo>
                    <a:pt x="420" y="179"/>
                  </a:lnTo>
                  <a:cubicBezTo>
                    <a:pt x="420" y="78"/>
                    <a:pt x="490" y="22"/>
                    <a:pt x="554" y="22"/>
                  </a:cubicBezTo>
                  <a:cubicBezTo>
                    <a:pt x="616" y="22"/>
                    <a:pt x="627" y="76"/>
                    <a:pt x="627" y="132"/>
                  </a:cubicBezTo>
                  <a:lnTo>
                    <a:pt x="627" y="361"/>
                  </a:lnTo>
                  <a:cubicBezTo>
                    <a:pt x="627" y="406"/>
                    <a:pt x="616" y="406"/>
                    <a:pt x="549" y="406"/>
                  </a:cubicBezTo>
                  <a:lnTo>
                    <a:pt x="549" y="437"/>
                  </a:lnTo>
                  <a:cubicBezTo>
                    <a:pt x="582" y="437"/>
                    <a:pt x="633" y="434"/>
                    <a:pt x="661" y="434"/>
                  </a:cubicBezTo>
                  <a:cubicBezTo>
                    <a:pt x="686" y="434"/>
                    <a:pt x="736" y="437"/>
                    <a:pt x="770" y="437"/>
                  </a:cubicBezTo>
                  <a:lnTo>
                    <a:pt x="770" y="406"/>
                  </a:lnTo>
                  <a:cubicBezTo>
                    <a:pt x="720" y="406"/>
                    <a:pt x="694" y="406"/>
                    <a:pt x="694" y="378"/>
                  </a:cubicBezTo>
                  <a:lnTo>
                    <a:pt x="694" y="188"/>
                  </a:lnTo>
                  <a:cubicBezTo>
                    <a:pt x="694" y="104"/>
                    <a:pt x="694" y="73"/>
                    <a:pt x="664" y="36"/>
                  </a:cubicBezTo>
                  <a:cubicBezTo>
                    <a:pt x="650" y="20"/>
                    <a:pt x="616" y="0"/>
                    <a:pt x="560" y="0"/>
                  </a:cubicBezTo>
                  <a:cubicBezTo>
                    <a:pt x="476" y="0"/>
                    <a:pt x="434" y="59"/>
                    <a:pt x="417" y="98"/>
                  </a:cubicBezTo>
                  <a:cubicBezTo>
                    <a:pt x="403" y="11"/>
                    <a:pt x="330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99DE65F-C49D-4B7B-28FE-BA66AFCE25F3}"/>
                </a:ext>
              </a:extLst>
            </p:cNvPr>
            <p:cNvSpPr/>
            <p:nvPr/>
          </p:nvSpPr>
          <p:spPr>
            <a:xfrm>
              <a:off x="583920" y="284688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4"/>
                    <a:pt x="160" y="454"/>
                  </a:cubicBezTo>
                  <a:cubicBezTo>
                    <a:pt x="224" y="454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3237EDA-9AC7-A577-E372-5FBD3E29526C}"/>
                </a:ext>
              </a:extLst>
            </p:cNvPr>
            <p:cNvSpPr/>
            <p:nvPr/>
          </p:nvSpPr>
          <p:spPr>
            <a:xfrm>
              <a:off x="749160" y="2853000"/>
              <a:ext cx="178920" cy="15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26">
                  <a:moveTo>
                    <a:pt x="272" y="193"/>
                  </a:moveTo>
                  <a:cubicBezTo>
                    <a:pt x="302" y="157"/>
                    <a:pt x="339" y="109"/>
                    <a:pt x="364" y="81"/>
                  </a:cubicBezTo>
                  <a:cubicBezTo>
                    <a:pt x="395" y="48"/>
                    <a:pt x="434" y="31"/>
                    <a:pt x="482" y="31"/>
                  </a:cubicBezTo>
                  <a:lnTo>
                    <a:pt x="482" y="0"/>
                  </a:lnTo>
                  <a:cubicBezTo>
                    <a:pt x="456" y="3"/>
                    <a:pt x="426" y="3"/>
                    <a:pt x="400" y="3"/>
                  </a:cubicBezTo>
                  <a:cubicBezTo>
                    <a:pt x="370" y="3"/>
                    <a:pt x="316" y="0"/>
                    <a:pt x="305" y="0"/>
                  </a:cubicBezTo>
                  <a:lnTo>
                    <a:pt x="305" y="31"/>
                  </a:lnTo>
                  <a:cubicBezTo>
                    <a:pt x="325" y="34"/>
                    <a:pt x="333" y="45"/>
                    <a:pt x="333" y="62"/>
                  </a:cubicBezTo>
                  <a:cubicBezTo>
                    <a:pt x="333" y="78"/>
                    <a:pt x="325" y="90"/>
                    <a:pt x="319" y="95"/>
                  </a:cubicBezTo>
                  <a:lnTo>
                    <a:pt x="258" y="174"/>
                  </a:lnTo>
                  <a:lnTo>
                    <a:pt x="179" y="73"/>
                  </a:lnTo>
                  <a:cubicBezTo>
                    <a:pt x="171" y="64"/>
                    <a:pt x="171" y="62"/>
                    <a:pt x="171" y="56"/>
                  </a:cubicBezTo>
                  <a:cubicBezTo>
                    <a:pt x="171" y="42"/>
                    <a:pt x="185" y="31"/>
                    <a:pt x="207" y="31"/>
                  </a:cubicBezTo>
                  <a:lnTo>
                    <a:pt x="207" y="0"/>
                  </a:lnTo>
                  <a:cubicBezTo>
                    <a:pt x="179" y="0"/>
                    <a:pt x="115" y="3"/>
                    <a:pt x="98" y="3"/>
                  </a:cubicBezTo>
                  <a:cubicBezTo>
                    <a:pt x="78" y="3"/>
                    <a:pt x="31" y="3"/>
                    <a:pt x="6" y="0"/>
                  </a:cubicBezTo>
                  <a:lnTo>
                    <a:pt x="6" y="31"/>
                  </a:lnTo>
                  <a:cubicBezTo>
                    <a:pt x="76" y="31"/>
                    <a:pt x="76" y="31"/>
                    <a:pt x="120" y="92"/>
                  </a:cubicBezTo>
                  <a:lnTo>
                    <a:pt x="218" y="218"/>
                  </a:lnTo>
                  <a:lnTo>
                    <a:pt x="126" y="336"/>
                  </a:lnTo>
                  <a:cubicBezTo>
                    <a:pt x="78" y="395"/>
                    <a:pt x="20" y="398"/>
                    <a:pt x="0" y="398"/>
                  </a:cubicBezTo>
                  <a:lnTo>
                    <a:pt x="0" y="426"/>
                  </a:lnTo>
                  <a:cubicBezTo>
                    <a:pt x="25" y="426"/>
                    <a:pt x="56" y="423"/>
                    <a:pt x="81" y="423"/>
                  </a:cubicBezTo>
                  <a:cubicBezTo>
                    <a:pt x="112" y="423"/>
                    <a:pt x="151" y="426"/>
                    <a:pt x="176" y="426"/>
                  </a:cubicBezTo>
                  <a:lnTo>
                    <a:pt x="176" y="398"/>
                  </a:lnTo>
                  <a:cubicBezTo>
                    <a:pt x="154" y="392"/>
                    <a:pt x="148" y="381"/>
                    <a:pt x="148" y="367"/>
                  </a:cubicBezTo>
                  <a:cubicBezTo>
                    <a:pt x="148" y="344"/>
                    <a:pt x="176" y="311"/>
                    <a:pt x="235" y="241"/>
                  </a:cubicBezTo>
                  <a:lnTo>
                    <a:pt x="311" y="339"/>
                  </a:lnTo>
                  <a:cubicBezTo>
                    <a:pt x="319" y="350"/>
                    <a:pt x="333" y="367"/>
                    <a:pt x="333" y="372"/>
                  </a:cubicBezTo>
                  <a:cubicBezTo>
                    <a:pt x="333" y="381"/>
                    <a:pt x="325" y="395"/>
                    <a:pt x="297" y="398"/>
                  </a:cubicBezTo>
                  <a:lnTo>
                    <a:pt x="297" y="426"/>
                  </a:lnTo>
                  <a:cubicBezTo>
                    <a:pt x="328" y="426"/>
                    <a:pt x="381" y="423"/>
                    <a:pt x="403" y="423"/>
                  </a:cubicBezTo>
                  <a:cubicBezTo>
                    <a:pt x="431" y="423"/>
                    <a:pt x="470" y="426"/>
                    <a:pt x="498" y="426"/>
                  </a:cubicBezTo>
                  <a:lnTo>
                    <a:pt x="498" y="398"/>
                  </a:lnTo>
                  <a:cubicBezTo>
                    <a:pt x="445" y="398"/>
                    <a:pt x="428" y="395"/>
                    <a:pt x="406" y="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CD31E0-4A79-8449-3A81-3CD7D26BDAD0}"/>
                </a:ext>
              </a:extLst>
            </p:cNvPr>
            <p:cNvSpPr/>
            <p:nvPr/>
          </p:nvSpPr>
          <p:spPr>
            <a:xfrm>
              <a:off x="1172520" y="2453760"/>
              <a:ext cx="151920" cy="11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14">
                  <a:moveTo>
                    <a:pt x="53" y="263"/>
                  </a:moveTo>
                  <a:cubicBezTo>
                    <a:pt x="50" y="272"/>
                    <a:pt x="45" y="288"/>
                    <a:pt x="45" y="291"/>
                  </a:cubicBezTo>
                  <a:cubicBezTo>
                    <a:pt x="45" y="305"/>
                    <a:pt x="59" y="314"/>
                    <a:pt x="70" y="314"/>
                  </a:cubicBezTo>
                  <a:cubicBezTo>
                    <a:pt x="81" y="314"/>
                    <a:pt x="92" y="305"/>
                    <a:pt x="95" y="297"/>
                  </a:cubicBezTo>
                  <a:cubicBezTo>
                    <a:pt x="98" y="291"/>
                    <a:pt x="104" y="269"/>
                    <a:pt x="109" y="255"/>
                  </a:cubicBezTo>
                  <a:cubicBezTo>
                    <a:pt x="112" y="241"/>
                    <a:pt x="120" y="210"/>
                    <a:pt x="123" y="193"/>
                  </a:cubicBezTo>
                  <a:cubicBezTo>
                    <a:pt x="129" y="176"/>
                    <a:pt x="132" y="162"/>
                    <a:pt x="134" y="146"/>
                  </a:cubicBezTo>
                  <a:cubicBezTo>
                    <a:pt x="143" y="118"/>
                    <a:pt x="146" y="112"/>
                    <a:pt x="165" y="84"/>
                  </a:cubicBezTo>
                  <a:cubicBezTo>
                    <a:pt x="185" y="56"/>
                    <a:pt x="216" y="20"/>
                    <a:pt x="269" y="20"/>
                  </a:cubicBezTo>
                  <a:cubicBezTo>
                    <a:pt x="308" y="20"/>
                    <a:pt x="308" y="56"/>
                    <a:pt x="308" y="67"/>
                  </a:cubicBezTo>
                  <a:cubicBezTo>
                    <a:pt x="308" y="109"/>
                    <a:pt x="280" y="188"/>
                    <a:pt x="269" y="216"/>
                  </a:cubicBezTo>
                  <a:cubicBezTo>
                    <a:pt x="260" y="235"/>
                    <a:pt x="258" y="241"/>
                    <a:pt x="258" y="255"/>
                  </a:cubicBezTo>
                  <a:cubicBezTo>
                    <a:pt x="258" y="291"/>
                    <a:pt x="288" y="314"/>
                    <a:pt x="325" y="314"/>
                  </a:cubicBezTo>
                  <a:cubicBezTo>
                    <a:pt x="392" y="314"/>
                    <a:pt x="423" y="218"/>
                    <a:pt x="423" y="207"/>
                  </a:cubicBezTo>
                  <a:cubicBezTo>
                    <a:pt x="423" y="199"/>
                    <a:pt x="414" y="199"/>
                    <a:pt x="412" y="199"/>
                  </a:cubicBezTo>
                  <a:cubicBezTo>
                    <a:pt x="403" y="199"/>
                    <a:pt x="403" y="202"/>
                    <a:pt x="400" y="210"/>
                  </a:cubicBezTo>
                  <a:cubicBezTo>
                    <a:pt x="384" y="266"/>
                    <a:pt x="353" y="294"/>
                    <a:pt x="325" y="294"/>
                  </a:cubicBezTo>
                  <a:cubicBezTo>
                    <a:pt x="311" y="294"/>
                    <a:pt x="308" y="286"/>
                    <a:pt x="308" y="269"/>
                  </a:cubicBezTo>
                  <a:cubicBezTo>
                    <a:pt x="308" y="255"/>
                    <a:pt x="311" y="244"/>
                    <a:pt x="325" y="213"/>
                  </a:cubicBezTo>
                  <a:cubicBezTo>
                    <a:pt x="333" y="193"/>
                    <a:pt x="361" y="118"/>
                    <a:pt x="361" y="78"/>
                  </a:cubicBezTo>
                  <a:cubicBezTo>
                    <a:pt x="361" y="11"/>
                    <a:pt x="308" y="0"/>
                    <a:pt x="272" y="0"/>
                  </a:cubicBezTo>
                  <a:cubicBezTo>
                    <a:pt x="213" y="0"/>
                    <a:pt x="174" y="36"/>
                    <a:pt x="154" y="64"/>
                  </a:cubicBezTo>
                  <a:cubicBezTo>
                    <a:pt x="148" y="14"/>
                    <a:pt x="109" y="0"/>
                    <a:pt x="78" y="0"/>
                  </a:cubicBezTo>
                  <a:cubicBezTo>
                    <a:pt x="50" y="0"/>
                    <a:pt x="34" y="22"/>
                    <a:pt x="25" y="36"/>
                  </a:cubicBezTo>
                  <a:cubicBezTo>
                    <a:pt x="8" y="64"/>
                    <a:pt x="0" y="104"/>
                    <a:pt x="0" y="106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22" y="115"/>
                    <a:pt x="22" y="112"/>
                    <a:pt x="28" y="95"/>
                  </a:cubicBezTo>
                  <a:cubicBezTo>
                    <a:pt x="36" y="53"/>
                    <a:pt x="50" y="20"/>
                    <a:pt x="78" y="20"/>
                  </a:cubicBezTo>
                  <a:cubicBezTo>
                    <a:pt x="95" y="20"/>
                    <a:pt x="101" y="34"/>
                    <a:pt x="101" y="53"/>
                  </a:cubicBezTo>
                  <a:cubicBezTo>
                    <a:pt x="101" y="67"/>
                    <a:pt x="95" y="92"/>
                    <a:pt x="90" y="112"/>
                  </a:cubicBezTo>
                  <a:cubicBezTo>
                    <a:pt x="84" y="129"/>
                    <a:pt x="78" y="160"/>
                    <a:pt x="73" y="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2BD982C-8DA7-BC7D-C53A-939141873897}"/>
                </a:ext>
              </a:extLst>
            </p:cNvPr>
            <p:cNvSpPr/>
            <p:nvPr/>
          </p:nvSpPr>
          <p:spPr>
            <a:xfrm>
              <a:off x="1012319" y="2669400"/>
              <a:ext cx="472320" cy="49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3" h="1380">
                  <a:moveTo>
                    <a:pt x="1193" y="1380"/>
                  </a:moveTo>
                  <a:lnTo>
                    <a:pt x="1313" y="1064"/>
                  </a:lnTo>
                  <a:lnTo>
                    <a:pt x="1288" y="1064"/>
                  </a:lnTo>
                  <a:cubicBezTo>
                    <a:pt x="1249" y="1167"/>
                    <a:pt x="1145" y="1235"/>
                    <a:pt x="1030" y="1263"/>
                  </a:cubicBezTo>
                  <a:cubicBezTo>
                    <a:pt x="1011" y="1268"/>
                    <a:pt x="916" y="1293"/>
                    <a:pt x="725" y="1293"/>
                  </a:cubicBezTo>
                  <a:lnTo>
                    <a:pt x="129" y="1293"/>
                  </a:lnTo>
                  <a:lnTo>
                    <a:pt x="633" y="706"/>
                  </a:lnTo>
                  <a:cubicBezTo>
                    <a:pt x="638" y="697"/>
                    <a:pt x="641" y="694"/>
                    <a:pt x="641" y="692"/>
                  </a:cubicBezTo>
                  <a:cubicBezTo>
                    <a:pt x="641" y="689"/>
                    <a:pt x="641" y="686"/>
                    <a:pt x="633" y="675"/>
                  </a:cubicBezTo>
                  <a:lnTo>
                    <a:pt x="174" y="48"/>
                  </a:lnTo>
                  <a:lnTo>
                    <a:pt x="714" y="48"/>
                  </a:lnTo>
                  <a:cubicBezTo>
                    <a:pt x="848" y="48"/>
                    <a:pt x="938" y="62"/>
                    <a:pt x="946" y="64"/>
                  </a:cubicBezTo>
                  <a:cubicBezTo>
                    <a:pt x="1000" y="70"/>
                    <a:pt x="1084" y="87"/>
                    <a:pt x="1162" y="137"/>
                  </a:cubicBezTo>
                  <a:cubicBezTo>
                    <a:pt x="1187" y="154"/>
                    <a:pt x="1254" y="196"/>
                    <a:pt x="1288" y="277"/>
                  </a:cubicBezTo>
                  <a:lnTo>
                    <a:pt x="1313" y="277"/>
                  </a:lnTo>
                  <a:lnTo>
                    <a:pt x="1193" y="0"/>
                  </a:lnTo>
                  <a:lnTo>
                    <a:pt x="28" y="0"/>
                  </a:lnTo>
                  <a:cubicBezTo>
                    <a:pt x="6" y="0"/>
                    <a:pt x="3" y="0"/>
                    <a:pt x="0" y="6"/>
                  </a:cubicBezTo>
                  <a:cubicBezTo>
                    <a:pt x="0" y="11"/>
                    <a:pt x="0" y="28"/>
                    <a:pt x="0" y="39"/>
                  </a:cubicBezTo>
                  <a:lnTo>
                    <a:pt x="521" y="753"/>
                  </a:lnTo>
                  <a:lnTo>
                    <a:pt x="11" y="1352"/>
                  </a:lnTo>
                  <a:cubicBezTo>
                    <a:pt x="0" y="1363"/>
                    <a:pt x="0" y="1369"/>
                    <a:pt x="0" y="1369"/>
                  </a:cubicBezTo>
                  <a:cubicBezTo>
                    <a:pt x="0" y="1380"/>
                    <a:pt x="11" y="1380"/>
                    <a:pt x="28" y="1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717044-AA8D-4C83-178C-7D246D4B0F45}"/>
                </a:ext>
              </a:extLst>
            </p:cNvPr>
            <p:cNvSpPr/>
            <p:nvPr/>
          </p:nvSpPr>
          <p:spPr>
            <a:xfrm>
              <a:off x="1003320" y="325908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1F085D-609F-C35D-56DC-958749F35652}"/>
                </a:ext>
              </a:extLst>
            </p:cNvPr>
            <p:cNvSpPr/>
            <p:nvPr/>
          </p:nvSpPr>
          <p:spPr>
            <a:xfrm>
              <a:off x="1152360" y="3328559"/>
              <a:ext cx="18324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0" h="188">
                  <a:moveTo>
                    <a:pt x="484" y="34"/>
                  </a:moveTo>
                  <a:cubicBezTo>
                    <a:pt x="493" y="34"/>
                    <a:pt x="510" y="34"/>
                    <a:pt x="510" y="17"/>
                  </a:cubicBezTo>
                  <a:cubicBezTo>
                    <a:pt x="510" y="0"/>
                    <a:pt x="493" y="0"/>
                    <a:pt x="484" y="0"/>
                  </a:cubicBezTo>
                  <a:lnTo>
                    <a:pt x="25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4"/>
                    <a:pt x="17" y="34"/>
                    <a:pt x="25" y="34"/>
                  </a:cubicBezTo>
                  <a:close/>
                  <a:moveTo>
                    <a:pt x="484" y="188"/>
                  </a:moveTo>
                  <a:cubicBezTo>
                    <a:pt x="493" y="188"/>
                    <a:pt x="510" y="188"/>
                    <a:pt x="510" y="171"/>
                  </a:cubicBezTo>
                  <a:cubicBezTo>
                    <a:pt x="510" y="154"/>
                    <a:pt x="493" y="154"/>
                    <a:pt x="484" y="154"/>
                  </a:cubicBezTo>
                  <a:lnTo>
                    <a:pt x="25" y="154"/>
                  </a:lnTo>
                  <a:cubicBezTo>
                    <a:pt x="17" y="154"/>
                    <a:pt x="0" y="154"/>
                    <a:pt x="0" y="171"/>
                  </a:cubicBezTo>
                  <a:cubicBezTo>
                    <a:pt x="0" y="188"/>
                    <a:pt x="17" y="188"/>
                    <a:pt x="25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06CFD3C-E0AD-CA7F-5F65-40AED3940539}"/>
                </a:ext>
              </a:extLst>
            </p:cNvPr>
            <p:cNvSpPr/>
            <p:nvPr/>
          </p:nvSpPr>
          <p:spPr>
            <a:xfrm>
              <a:off x="1378080" y="3259080"/>
              <a:ext cx="9144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459">
                  <a:moveTo>
                    <a:pt x="157" y="20"/>
                  </a:moveTo>
                  <a:cubicBezTo>
                    <a:pt x="157" y="0"/>
                    <a:pt x="157" y="0"/>
                    <a:pt x="137" y="0"/>
                  </a:cubicBezTo>
                  <a:cubicBezTo>
                    <a:pt x="92" y="45"/>
                    <a:pt x="28" y="45"/>
                    <a:pt x="0" y="45"/>
                  </a:cubicBezTo>
                  <a:lnTo>
                    <a:pt x="0" y="70"/>
                  </a:lnTo>
                  <a:cubicBezTo>
                    <a:pt x="17" y="70"/>
                    <a:pt x="62" y="70"/>
                    <a:pt x="101" y="50"/>
                  </a:cubicBezTo>
                  <a:lnTo>
                    <a:pt x="101" y="403"/>
                  </a:lnTo>
                  <a:cubicBezTo>
                    <a:pt x="101" y="426"/>
                    <a:pt x="101" y="434"/>
                    <a:pt x="31" y="434"/>
                  </a:cubicBezTo>
                  <a:lnTo>
                    <a:pt x="6" y="434"/>
                  </a:lnTo>
                  <a:lnTo>
                    <a:pt x="6" y="459"/>
                  </a:lnTo>
                  <a:cubicBezTo>
                    <a:pt x="17" y="459"/>
                    <a:pt x="104" y="456"/>
                    <a:pt x="129" y="456"/>
                  </a:cubicBezTo>
                  <a:cubicBezTo>
                    <a:pt x="151" y="456"/>
                    <a:pt x="238" y="459"/>
                    <a:pt x="255" y="459"/>
                  </a:cubicBezTo>
                  <a:lnTo>
                    <a:pt x="255" y="434"/>
                  </a:lnTo>
                  <a:lnTo>
                    <a:pt x="227" y="434"/>
                  </a:lnTo>
                  <a:cubicBezTo>
                    <a:pt x="157" y="434"/>
                    <a:pt x="157" y="426"/>
                    <a:pt x="157" y="4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4B66634-255E-DC9E-FBB5-8A6F9E755ED7}"/>
                </a:ext>
              </a:extLst>
            </p:cNvPr>
            <p:cNvSpPr/>
            <p:nvPr/>
          </p:nvSpPr>
          <p:spPr>
            <a:xfrm>
              <a:off x="1603080" y="2571839"/>
              <a:ext cx="323280" cy="63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775">
                  <a:moveTo>
                    <a:pt x="350" y="1627"/>
                  </a:moveTo>
                  <a:lnTo>
                    <a:pt x="137" y="887"/>
                  </a:lnTo>
                  <a:lnTo>
                    <a:pt x="0" y="1047"/>
                  </a:lnTo>
                  <a:lnTo>
                    <a:pt x="17" y="1061"/>
                  </a:lnTo>
                  <a:lnTo>
                    <a:pt x="84" y="983"/>
                  </a:lnTo>
                  <a:lnTo>
                    <a:pt x="311" y="1775"/>
                  </a:lnTo>
                  <a:cubicBezTo>
                    <a:pt x="342" y="1775"/>
                    <a:pt x="344" y="1775"/>
                    <a:pt x="353" y="1750"/>
                  </a:cubicBezTo>
                  <a:lnTo>
                    <a:pt x="893" y="39"/>
                  </a:lnTo>
                  <a:cubicBezTo>
                    <a:pt x="899" y="25"/>
                    <a:pt x="899" y="20"/>
                    <a:pt x="899" y="20"/>
                  </a:cubicBezTo>
                  <a:cubicBezTo>
                    <a:pt x="899" y="8"/>
                    <a:pt x="890" y="0"/>
                    <a:pt x="879" y="0"/>
                  </a:cubicBezTo>
                  <a:cubicBezTo>
                    <a:pt x="862" y="0"/>
                    <a:pt x="860" y="14"/>
                    <a:pt x="857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1C5328D-92F4-A268-E89D-3A6DF8298FC8}"/>
                </a:ext>
              </a:extLst>
            </p:cNvPr>
            <p:cNvSpPr/>
            <p:nvPr/>
          </p:nvSpPr>
          <p:spPr>
            <a:xfrm>
              <a:off x="1917359" y="2571839"/>
              <a:ext cx="10753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8" h="42">
                  <a:moveTo>
                    <a:pt x="1492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988" y="0"/>
                  </a:lnTo>
                  <a:lnTo>
                    <a:pt x="298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3214185-B0F3-7D7C-2F78-E22CC0591E67}"/>
                </a:ext>
              </a:extLst>
            </p:cNvPr>
            <p:cNvSpPr/>
            <p:nvPr/>
          </p:nvSpPr>
          <p:spPr>
            <a:xfrm>
              <a:off x="1937519" y="2764080"/>
              <a:ext cx="25380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" h="697">
                  <a:moveTo>
                    <a:pt x="566" y="112"/>
                  </a:moveTo>
                  <a:cubicBezTo>
                    <a:pt x="613" y="36"/>
                    <a:pt x="655" y="34"/>
                    <a:pt x="692" y="31"/>
                  </a:cubicBezTo>
                  <a:cubicBezTo>
                    <a:pt x="703" y="31"/>
                    <a:pt x="706" y="14"/>
                    <a:pt x="706" y="11"/>
                  </a:cubicBezTo>
                  <a:cubicBezTo>
                    <a:pt x="706" y="3"/>
                    <a:pt x="700" y="0"/>
                    <a:pt x="692" y="0"/>
                  </a:cubicBezTo>
                  <a:cubicBezTo>
                    <a:pt x="666" y="0"/>
                    <a:pt x="638" y="3"/>
                    <a:pt x="610" y="3"/>
                  </a:cubicBezTo>
                  <a:cubicBezTo>
                    <a:pt x="577" y="3"/>
                    <a:pt x="543" y="0"/>
                    <a:pt x="512" y="0"/>
                  </a:cubicBezTo>
                  <a:cubicBezTo>
                    <a:pt x="507" y="0"/>
                    <a:pt x="493" y="0"/>
                    <a:pt x="493" y="20"/>
                  </a:cubicBezTo>
                  <a:cubicBezTo>
                    <a:pt x="493" y="31"/>
                    <a:pt x="504" y="31"/>
                    <a:pt x="510" y="31"/>
                  </a:cubicBezTo>
                  <a:cubicBezTo>
                    <a:pt x="538" y="34"/>
                    <a:pt x="554" y="42"/>
                    <a:pt x="554" y="64"/>
                  </a:cubicBezTo>
                  <a:cubicBezTo>
                    <a:pt x="554" y="78"/>
                    <a:pt x="540" y="101"/>
                    <a:pt x="540" y="101"/>
                  </a:cubicBezTo>
                  <a:lnTo>
                    <a:pt x="238" y="582"/>
                  </a:lnTo>
                  <a:lnTo>
                    <a:pt x="171" y="62"/>
                  </a:lnTo>
                  <a:cubicBezTo>
                    <a:pt x="171" y="45"/>
                    <a:pt x="193" y="31"/>
                    <a:pt x="238" y="31"/>
                  </a:cubicBezTo>
                  <a:cubicBezTo>
                    <a:pt x="252" y="31"/>
                    <a:pt x="263" y="31"/>
                    <a:pt x="263" y="11"/>
                  </a:cubicBezTo>
                  <a:cubicBezTo>
                    <a:pt x="263" y="3"/>
                    <a:pt x="255" y="0"/>
                    <a:pt x="249" y="0"/>
                  </a:cubicBezTo>
                  <a:cubicBezTo>
                    <a:pt x="210" y="0"/>
                    <a:pt x="168" y="3"/>
                    <a:pt x="126" y="3"/>
                  </a:cubicBezTo>
                  <a:cubicBezTo>
                    <a:pt x="109" y="3"/>
                    <a:pt x="90" y="3"/>
                    <a:pt x="73" y="3"/>
                  </a:cubicBezTo>
                  <a:cubicBezTo>
                    <a:pt x="53" y="3"/>
                    <a:pt x="36" y="0"/>
                    <a:pt x="20" y="0"/>
                  </a:cubicBezTo>
                  <a:cubicBezTo>
                    <a:pt x="11" y="0"/>
                    <a:pt x="0" y="0"/>
                    <a:pt x="0" y="20"/>
                  </a:cubicBezTo>
                  <a:cubicBezTo>
                    <a:pt x="0" y="31"/>
                    <a:pt x="8" y="31"/>
                    <a:pt x="25" y="31"/>
                  </a:cubicBezTo>
                  <a:cubicBezTo>
                    <a:pt x="81" y="31"/>
                    <a:pt x="81" y="39"/>
                    <a:pt x="84" y="64"/>
                  </a:cubicBezTo>
                  <a:lnTo>
                    <a:pt x="162" y="675"/>
                  </a:lnTo>
                  <a:cubicBezTo>
                    <a:pt x="165" y="694"/>
                    <a:pt x="168" y="697"/>
                    <a:pt x="182" y="697"/>
                  </a:cubicBezTo>
                  <a:cubicBezTo>
                    <a:pt x="199" y="697"/>
                    <a:pt x="202" y="692"/>
                    <a:pt x="210" y="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77AAEDB-48AA-9A84-CB33-011EC75A9693}"/>
                </a:ext>
              </a:extLst>
            </p:cNvPr>
            <p:cNvSpPr/>
            <p:nvPr/>
          </p:nvSpPr>
          <p:spPr>
            <a:xfrm>
              <a:off x="2124000" y="289404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2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42A0C4-C56C-1C96-A5EE-A56435AA52B1}"/>
                </a:ext>
              </a:extLst>
            </p:cNvPr>
            <p:cNvSpPr/>
            <p:nvPr/>
          </p:nvSpPr>
          <p:spPr>
            <a:xfrm>
              <a:off x="2308680" y="273996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16D5D1-B2A5-C4ED-5DAB-26583647D197}"/>
                </a:ext>
              </a:extLst>
            </p:cNvPr>
            <p:cNvSpPr/>
            <p:nvPr/>
          </p:nvSpPr>
          <p:spPr>
            <a:xfrm>
              <a:off x="2419560" y="2764080"/>
              <a:ext cx="293040" cy="24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675">
                  <a:moveTo>
                    <a:pt x="454" y="269"/>
                  </a:moveTo>
                  <a:lnTo>
                    <a:pt x="370" y="73"/>
                  </a:lnTo>
                  <a:cubicBezTo>
                    <a:pt x="367" y="64"/>
                    <a:pt x="364" y="62"/>
                    <a:pt x="364" y="59"/>
                  </a:cubicBezTo>
                  <a:cubicBezTo>
                    <a:pt x="364" y="53"/>
                    <a:pt x="381" y="34"/>
                    <a:pt x="423" y="31"/>
                  </a:cubicBezTo>
                  <a:cubicBezTo>
                    <a:pt x="431" y="31"/>
                    <a:pt x="442" y="28"/>
                    <a:pt x="442" y="11"/>
                  </a:cubicBezTo>
                  <a:cubicBezTo>
                    <a:pt x="442" y="0"/>
                    <a:pt x="431" y="0"/>
                    <a:pt x="428" y="0"/>
                  </a:cubicBezTo>
                  <a:cubicBezTo>
                    <a:pt x="386" y="0"/>
                    <a:pt x="344" y="3"/>
                    <a:pt x="302" y="3"/>
                  </a:cubicBezTo>
                  <a:cubicBezTo>
                    <a:pt x="277" y="3"/>
                    <a:pt x="218" y="0"/>
                    <a:pt x="193" y="0"/>
                  </a:cubicBezTo>
                  <a:cubicBezTo>
                    <a:pt x="188" y="0"/>
                    <a:pt x="174" y="0"/>
                    <a:pt x="174" y="20"/>
                  </a:cubicBezTo>
                  <a:cubicBezTo>
                    <a:pt x="174" y="31"/>
                    <a:pt x="185" y="31"/>
                    <a:pt x="199" y="31"/>
                  </a:cubicBezTo>
                  <a:cubicBezTo>
                    <a:pt x="258" y="31"/>
                    <a:pt x="263" y="39"/>
                    <a:pt x="272" y="62"/>
                  </a:cubicBezTo>
                  <a:lnTo>
                    <a:pt x="389" y="339"/>
                  </a:lnTo>
                  <a:lnTo>
                    <a:pt x="179" y="563"/>
                  </a:lnTo>
                  <a:lnTo>
                    <a:pt x="168" y="574"/>
                  </a:lnTo>
                  <a:cubicBezTo>
                    <a:pt x="118" y="624"/>
                    <a:pt x="73" y="641"/>
                    <a:pt x="22" y="644"/>
                  </a:cubicBezTo>
                  <a:cubicBezTo>
                    <a:pt x="8" y="644"/>
                    <a:pt x="0" y="644"/>
                    <a:pt x="0" y="664"/>
                  </a:cubicBezTo>
                  <a:cubicBezTo>
                    <a:pt x="0" y="666"/>
                    <a:pt x="0" y="675"/>
                    <a:pt x="14" y="675"/>
                  </a:cubicBezTo>
                  <a:cubicBezTo>
                    <a:pt x="42" y="675"/>
                    <a:pt x="76" y="672"/>
                    <a:pt x="106" y="672"/>
                  </a:cubicBezTo>
                  <a:cubicBezTo>
                    <a:pt x="143" y="672"/>
                    <a:pt x="182" y="675"/>
                    <a:pt x="216" y="675"/>
                  </a:cubicBezTo>
                  <a:cubicBezTo>
                    <a:pt x="221" y="675"/>
                    <a:pt x="235" y="675"/>
                    <a:pt x="235" y="655"/>
                  </a:cubicBezTo>
                  <a:cubicBezTo>
                    <a:pt x="235" y="644"/>
                    <a:pt x="224" y="644"/>
                    <a:pt x="221" y="644"/>
                  </a:cubicBezTo>
                  <a:cubicBezTo>
                    <a:pt x="213" y="644"/>
                    <a:pt x="182" y="641"/>
                    <a:pt x="182" y="613"/>
                  </a:cubicBezTo>
                  <a:cubicBezTo>
                    <a:pt x="182" y="599"/>
                    <a:pt x="199" y="582"/>
                    <a:pt x="210" y="568"/>
                  </a:cubicBezTo>
                  <a:lnTo>
                    <a:pt x="311" y="462"/>
                  </a:lnTo>
                  <a:lnTo>
                    <a:pt x="398" y="367"/>
                  </a:lnTo>
                  <a:lnTo>
                    <a:pt x="498" y="602"/>
                  </a:lnTo>
                  <a:cubicBezTo>
                    <a:pt x="504" y="613"/>
                    <a:pt x="504" y="613"/>
                    <a:pt x="504" y="616"/>
                  </a:cubicBezTo>
                  <a:cubicBezTo>
                    <a:pt x="504" y="624"/>
                    <a:pt x="484" y="641"/>
                    <a:pt x="445" y="644"/>
                  </a:cubicBezTo>
                  <a:cubicBezTo>
                    <a:pt x="437" y="644"/>
                    <a:pt x="426" y="647"/>
                    <a:pt x="426" y="664"/>
                  </a:cubicBezTo>
                  <a:cubicBezTo>
                    <a:pt x="426" y="675"/>
                    <a:pt x="437" y="675"/>
                    <a:pt x="442" y="675"/>
                  </a:cubicBezTo>
                  <a:cubicBezTo>
                    <a:pt x="470" y="675"/>
                    <a:pt x="538" y="672"/>
                    <a:pt x="566" y="672"/>
                  </a:cubicBezTo>
                  <a:cubicBezTo>
                    <a:pt x="591" y="672"/>
                    <a:pt x="650" y="675"/>
                    <a:pt x="675" y="675"/>
                  </a:cubicBezTo>
                  <a:cubicBezTo>
                    <a:pt x="683" y="675"/>
                    <a:pt x="694" y="675"/>
                    <a:pt x="694" y="655"/>
                  </a:cubicBezTo>
                  <a:cubicBezTo>
                    <a:pt x="694" y="644"/>
                    <a:pt x="683" y="644"/>
                    <a:pt x="678" y="644"/>
                  </a:cubicBezTo>
                  <a:cubicBezTo>
                    <a:pt x="610" y="644"/>
                    <a:pt x="608" y="641"/>
                    <a:pt x="591" y="602"/>
                  </a:cubicBezTo>
                  <a:cubicBezTo>
                    <a:pt x="554" y="510"/>
                    <a:pt x="487" y="356"/>
                    <a:pt x="465" y="297"/>
                  </a:cubicBezTo>
                  <a:cubicBezTo>
                    <a:pt x="532" y="227"/>
                    <a:pt x="636" y="109"/>
                    <a:pt x="666" y="81"/>
                  </a:cubicBezTo>
                  <a:cubicBezTo>
                    <a:pt x="694" y="56"/>
                    <a:pt x="734" y="34"/>
                    <a:pt x="792" y="31"/>
                  </a:cubicBezTo>
                  <a:cubicBezTo>
                    <a:pt x="804" y="31"/>
                    <a:pt x="815" y="31"/>
                    <a:pt x="815" y="11"/>
                  </a:cubicBezTo>
                  <a:cubicBezTo>
                    <a:pt x="815" y="11"/>
                    <a:pt x="815" y="0"/>
                    <a:pt x="801" y="0"/>
                  </a:cubicBezTo>
                  <a:cubicBezTo>
                    <a:pt x="770" y="0"/>
                    <a:pt x="739" y="3"/>
                    <a:pt x="708" y="3"/>
                  </a:cubicBezTo>
                  <a:cubicBezTo>
                    <a:pt x="672" y="3"/>
                    <a:pt x="633" y="0"/>
                    <a:pt x="599" y="0"/>
                  </a:cubicBezTo>
                  <a:cubicBezTo>
                    <a:pt x="594" y="0"/>
                    <a:pt x="580" y="0"/>
                    <a:pt x="580" y="20"/>
                  </a:cubicBezTo>
                  <a:cubicBezTo>
                    <a:pt x="580" y="28"/>
                    <a:pt x="585" y="31"/>
                    <a:pt x="591" y="31"/>
                  </a:cubicBezTo>
                  <a:cubicBezTo>
                    <a:pt x="599" y="31"/>
                    <a:pt x="630" y="34"/>
                    <a:pt x="630" y="62"/>
                  </a:cubicBezTo>
                  <a:cubicBezTo>
                    <a:pt x="630" y="76"/>
                    <a:pt x="619" y="87"/>
                    <a:pt x="613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9113610-EE8D-AF4F-F986-A144409D1797}"/>
                </a:ext>
              </a:extLst>
            </p:cNvPr>
            <p:cNvSpPr/>
            <p:nvPr/>
          </p:nvSpPr>
          <p:spPr>
            <a:xfrm>
              <a:off x="2702880" y="289404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12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DED0E70-55D0-88B4-A6A9-720F43368414}"/>
                </a:ext>
              </a:extLst>
            </p:cNvPr>
            <p:cNvSpPr/>
            <p:nvPr/>
          </p:nvSpPr>
          <p:spPr>
            <a:xfrm>
              <a:off x="2872080" y="273996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344EC96-CC96-6C3C-7973-0FBEA77C54CB}"/>
              </a:ext>
            </a:extLst>
          </p:cNvPr>
          <p:cNvSpPr txBox="1"/>
          <p:nvPr/>
        </p:nvSpPr>
        <p:spPr>
          <a:xfrm>
            <a:off x="104805" y="6406920"/>
            <a:ext cx="3827115" cy="1034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המקסימום ב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x~0.5 –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במקרה הזה הוגן!</a:t>
            </a:r>
          </a:p>
        </p:txBody>
      </p:sp>
      <p:pic>
        <p:nvPicPr>
          <p:cNvPr id="60" name="">
            <a:extLst>
              <a:ext uri="{FF2B5EF4-FFF2-40B4-BE49-F238E27FC236}">
                <a16:creationId xmlns:a16="http://schemas.microsoft.com/office/drawing/2014/main" id="{CF767A4D-6230-720A-B152-3903BFC357F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680" y="5288400"/>
            <a:ext cx="1660319" cy="91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B90D-E894-E94F-97E0-994A2C8F92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אגליטרית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5F5F9-10A5-AFB6-FCE3-477D2FEA8FCB}"/>
              </a:ext>
            </a:extLst>
          </p:cNvPr>
          <p:cNvSpPr txBox="1"/>
          <p:nvPr/>
        </p:nvSpPr>
        <p:spPr>
          <a:xfrm>
            <a:off x="69120" y="1280520"/>
            <a:ext cx="10080720" cy="1683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אגליטרית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(egalitarian) היא חלוקה הממקסמת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max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min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FBF4E-FB91-0A4F-7AFD-7AAED0F3D28B}"/>
              </a:ext>
            </a:extLst>
          </p:cNvPr>
          <p:cNvSpPr txBox="1"/>
          <p:nvPr/>
        </p:nvSpPr>
        <p:spPr>
          <a:xfrm>
            <a:off x="224287" y="3164399"/>
            <a:ext cx="9856432" cy="2139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פתור את בעיית האופטימיזציה הבאה:</a:t>
            </a:r>
          </a:p>
          <a:p>
            <a:pPr algn="r" rtl="1" hangingPunct="0"/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(ה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משתנה</a:t>
            </a: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מייצג את הערך הקטן ביותר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maximize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b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subject to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</p:txBody>
      </p:sp>
      <p:graphicFrame>
        <p:nvGraphicFramePr>
          <p:cNvPr id="5" name="">
            <a:extLst>
              <a:ext uri="{FF2B5EF4-FFF2-40B4-BE49-F238E27FC236}">
                <a16:creationId xmlns:a16="http://schemas.microsoft.com/office/drawing/2014/main" id="{B6CED3C5-2E31-EC94-BD99-2F6E7A3CB5E7}"/>
              </a:ext>
            </a:extLst>
          </p:cNvPr>
          <p:cNvGraphicFramePr>
            <a:graphicFrameLocks noGrp="1"/>
          </p:cNvGraphicFramePr>
          <p:nvPr/>
        </p:nvGraphicFramePr>
        <p:xfrm>
          <a:off x="1447919" y="5370840"/>
          <a:ext cx="8076599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781360">
                  <a:extLst>
                    <a:ext uri="{9D8B030D-6E8A-4147-A177-3AD203B41FA5}">
                      <a16:colId xmlns:a16="http://schemas.microsoft.com/office/drawing/2014/main" val="1478691318"/>
                    </a:ext>
                  </a:extLst>
                </a:gridCol>
                <a:gridCol w="1288800">
                  <a:extLst>
                    <a:ext uri="{9D8B030D-6E8A-4147-A177-3AD203B41FA5}">
                      <a16:colId xmlns:a16="http://schemas.microsoft.com/office/drawing/2014/main" val="2991468009"/>
                    </a:ext>
                  </a:extLst>
                </a:gridCol>
                <a:gridCol w="2035079">
                  <a:extLst>
                    <a:ext uri="{9D8B030D-6E8A-4147-A177-3AD203B41FA5}">
                      <a16:colId xmlns:a16="http://schemas.microsoft.com/office/drawing/2014/main" val="3617321342"/>
                    </a:ext>
                  </a:extLst>
                </a:gridCol>
                <a:gridCol w="1971360">
                  <a:extLst>
                    <a:ext uri="{9D8B030D-6E8A-4147-A177-3AD203B41FA5}">
                      <a16:colId xmlns:a16="http://schemas.microsoft.com/office/drawing/2014/main" val="2163660975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37187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40.25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, 39.75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8724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39.75, </a:t>
                      </a: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5316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C8A6-6AD6-A510-F7D5-5874007997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ויעילות פארטו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C5013-6F2F-7F56-C676-91B474CB31C9}"/>
              </a:ext>
            </a:extLst>
          </p:cNvPr>
          <p:cNvSpPr txBox="1"/>
          <p:nvPr/>
        </p:nvSpPr>
        <p:spPr>
          <a:xfrm>
            <a:off x="207034" y="914760"/>
            <a:ext cx="9942806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חלק מהשחקנים מייחסים ערך 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לחלק מהמשאבים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לא כל חלוקה אגליטרית היא יעילה.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B7AA23-386D-035A-D07F-75903A877C93}"/>
              </a:ext>
            </a:extLst>
          </p:cNvPr>
          <p:cNvGraphicFramePr>
            <a:graphicFrameLocks noGrp="1"/>
          </p:cNvGraphicFramePr>
          <p:nvPr/>
        </p:nvGraphicFramePr>
        <p:xfrm>
          <a:off x="2983319" y="2779560"/>
          <a:ext cx="5151240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1693869999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940241790"/>
                    </a:ext>
                  </a:extLst>
                </a:gridCol>
                <a:gridCol w="1714680">
                  <a:extLst>
                    <a:ext uri="{9D8B030D-6E8A-4147-A177-3AD203B41FA5}">
                      <a16:colId xmlns:a16="http://schemas.microsoft.com/office/drawing/2014/main" val="262225717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08645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781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1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043514-275D-C2AF-4994-9DBA26929D89}"/>
              </a:ext>
            </a:extLst>
          </p:cNvPr>
          <p:cNvSpPr txBox="1"/>
          <p:nvPr/>
        </p:nvSpPr>
        <p:spPr>
          <a:xfrm>
            <a:off x="207034" y="5303520"/>
            <a:ext cx="9873686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החלוקה שנותנת חצי מהפלדה לעמי, ואת כל השאר לתמי, היא אגליטרית (מדוע?)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אבל היא לא יעילה פארטו (מדוע?).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0571-8E42-26B2-7901-4ACB98CF0E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סדר לקסימין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F7AD-A9E0-868A-2C9F-15637449C4CF}"/>
              </a:ext>
            </a:extLst>
          </p:cNvPr>
          <p:cNvSpPr txBox="1"/>
          <p:nvPr/>
        </p:nvSpPr>
        <p:spPr>
          <a:xfrm>
            <a:off x="138023" y="1102434"/>
            <a:ext cx="10011817" cy="38072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לקסימין-אגליטרית</a:t>
            </a:r>
            <a:br>
              <a:rPr lang="en-US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(leximin-egalitarian)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חלוקה הממקסמת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וקטור הערכים המסודר מהקטן לגדול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לפי סדר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מילוני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כלומר: ממקסמת את הערך הקטן ביותר;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בכפוף לזה, את הערך השני הכי קטן;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בכפוף לזה, את הערך השלישי הכי קטן; וכו’.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21A74-071C-6773-1E32-A423DC735B84}"/>
              </a:ext>
            </a:extLst>
          </p:cNvPr>
          <p:cNvSpPr txBox="1"/>
          <p:nvPr/>
        </p:nvSpPr>
        <p:spPr>
          <a:xfrm>
            <a:off x="69011" y="4814223"/>
            <a:ext cx="10011817" cy="274545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 עם ערכים (50, 100)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טובה יותר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בסדר לקסימין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מחלוקה עם ערכים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(50, 50).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 עם ערכים (3, 1, 3)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טובה יותר, בסדר לקסימין, מחלוקה עם 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(2, 99, 1).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3FB0-A7FB-8514-FC89-35BFDDFB89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חלוקת משאבים הומוגניים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EA315E74-0FBC-347D-69C7-888D9B3796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600" y="3168360"/>
            <a:ext cx="2466720" cy="195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0F32E079-5524-4085-5CAB-737005E040E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rot="16192800">
            <a:off x="3038708" y="2855152"/>
            <a:ext cx="1938239" cy="258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EE5DB1B1-AEB6-CF0F-ADAC-022E8BDEA0A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82880" y="91655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61918A33-161E-2DAF-E8A2-4A2F1B7F8BA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577480" y="3291839"/>
            <a:ext cx="210348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0E6D4B04-8D90-7257-B182-D216ABA8F09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b="-2807"/>
          <a:stretch>
            <a:fillRect/>
          </a:stretch>
        </p:blipFill>
        <p:spPr>
          <a:xfrm>
            <a:off x="5376960" y="892079"/>
            <a:ext cx="2212560" cy="185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19493C8E-F7AA-42F4-38EA-BDAFE8DF471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926079" y="5276520"/>
            <a:ext cx="4206240" cy="228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FB145340-178A-5F14-8B42-2B22FFAFF1F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2452680" y="1097280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A03CF8F8-E929-5D7D-3265-EB67E6616399}"/>
              </a:ext>
            </a:extLst>
          </p:cNvPr>
          <p:cNvSpPr/>
          <p:nvPr/>
        </p:nvSpPr>
        <p:spPr>
          <a:xfrm>
            <a:off x="-91440" y="2926079"/>
            <a:ext cx="104241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4401F62-F52D-B43A-DF37-57DFCC48EA58}"/>
              </a:ext>
            </a:extLst>
          </p:cNvPr>
          <p:cNvSpPr/>
          <p:nvPr/>
        </p:nvSpPr>
        <p:spPr>
          <a:xfrm>
            <a:off x="-182880" y="5212080"/>
            <a:ext cx="10515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1F5BB-D459-D288-4DC3-F5AAD5B6ADD6}"/>
              </a:ext>
            </a:extLst>
          </p:cNvPr>
          <p:cNvSpPr txBox="1"/>
          <p:nvPr/>
        </p:nvSpPr>
        <p:spPr>
          <a:xfrm>
            <a:off x="8046720" y="1486800"/>
            <a:ext cx="164592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סחורות: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D16EF-1377-DD84-7F27-AC9E9A03E04E}"/>
              </a:ext>
            </a:extLst>
          </p:cNvPr>
          <p:cNvSpPr txBox="1"/>
          <p:nvPr/>
        </p:nvSpPr>
        <p:spPr>
          <a:xfrm>
            <a:off x="8138160" y="3486600"/>
            <a:ext cx="1645920" cy="983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משאבי מחשוב: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9949-6108-2CF4-55E8-5A8A1B27FE47}"/>
              </a:ext>
            </a:extLst>
          </p:cNvPr>
          <p:cNvSpPr txBox="1"/>
          <p:nvPr/>
        </p:nvSpPr>
        <p:spPr>
          <a:xfrm>
            <a:off x="8138160" y="6035040"/>
            <a:ext cx="164592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מניות: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413F-CCEB-1082-2BE8-0E051D9F3A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5400">
                <a:cs typeface="David" pitchFamily="34"/>
              </a:rPr>
              <a:t>לקסימין ויעילות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1B4E2-E33D-37B7-88F6-994FBE63A602}"/>
              </a:ext>
            </a:extLst>
          </p:cNvPr>
          <p:cNvSpPr txBox="1"/>
          <p:nvPr/>
        </p:nvSpPr>
        <p:spPr>
          <a:xfrm>
            <a:off x="276046" y="914760"/>
            <a:ext cx="9873794" cy="1188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לקסימין-אגליטרית היא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 פארטו.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1DF10-69FE-440E-0D0C-3C3CED37D725}"/>
              </a:ext>
            </a:extLst>
          </p:cNvPr>
          <p:cNvSpPr txBox="1"/>
          <p:nvPr/>
        </p:nvSpPr>
        <p:spPr>
          <a:xfrm>
            <a:off x="276046" y="2039039"/>
            <a:ext cx="9804674" cy="469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נתונה חלוקה לקסימין-אגליטרית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שקיים לה שיפור-פארטו -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לכל השחקנים יש ערך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לפחות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כמו ב-א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ולחלק מהשחקנים יש ערך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גדול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he-IL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וקטור-הערכים המסודר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גדול יותר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בסדר מילוני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b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סתירה להנחה שחלוקה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לקסימין-אגליטרית.</a:t>
            </a:r>
            <a:endParaRPr lang="he-IL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3CC0-24EE-DA09-B48C-B2F5572FB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046268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(א)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BE384-E225-1543-B1F5-8652FF629F35}"/>
              </a:ext>
            </a:extLst>
          </p:cNvPr>
          <p:cNvSpPr txBox="1"/>
          <p:nvPr/>
        </p:nvSpPr>
        <p:spPr>
          <a:xfrm>
            <a:off x="103571" y="1007280"/>
            <a:ext cx="9942697" cy="6279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פשוט אבל לא מעשי:</a:t>
            </a:r>
          </a:p>
          <a:p>
            <a:pPr marL="457200" marR="0" lvl="0" indent="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1. מצא חלוקה שבה הערך המינימלי גדול ביותר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(חלוקה אגליטרית). סמן ערך זה באות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2. מבין כל החלוקות שבהן הערך המינימלי הוא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השני מלמטה גדול ביותר.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סמן ערך זה באות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3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. מבין כל החלוקות עם ערך מינימלי 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והערך השני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מלמטה הוא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, 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השלישי מלמטה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גדול ביותר. 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...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המשך באותו אופן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 פעמים.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מעשי – כי “הערך השני מלמטה” לא ניתן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לייצוג ע”י אילוצים פשוטים כמו “הערך הקטן ביותר”.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600" b="0" i="0" u="none" strike="noStrike" kern="1200" cap="none">
              <a:ln>
                <a:noFill/>
              </a:ln>
              <a:solidFill>
                <a:srgbClr val="FF4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600" b="0" i="0" u="none" strike="noStrike" kern="1200" cap="none">
              <a:ln>
                <a:noFill/>
              </a:ln>
              <a:solidFill>
                <a:srgbClr val="FF4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0F72-0C50-B5E0-48DF-8FC03A8BB1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(ב)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0D8BE-B6F1-5EB5-107A-E5C03D746C13}"/>
              </a:ext>
            </a:extLst>
          </p:cNvPr>
          <p:cNvSpPr txBox="1"/>
          <p:nvPr/>
        </p:nvSpPr>
        <p:spPr>
          <a:xfrm>
            <a:off x="189781" y="1337400"/>
            <a:ext cx="9890939" cy="6470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מצב הוא לקסימין-אגליטרי אם ורק אם הוא ממקסם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את הערך הקטן ביותר; בכפוף לזה, ממקסם את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שני </a:t>
            </a:r>
            <a:br>
              <a:rPr lang="en-US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הקטנים ביותר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בכפוף לזה, את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שלושת </a:t>
            </a:r>
            <a:br>
              <a:rPr lang="en-US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הקטנים ביותר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וכן הלאה.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באינדוקציה על k = מס’ הערכים הקטנים ביותר.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k=1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הערך הקטן ביותר שווה לפי שתי ההגדרות, כי בשתי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ההגדרות מדובר על הערך המינימלי הגדול ביותר האפשרי.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שנכון עבור k. נסמן את k הערכים הקטנים ביותר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בשני הוקטורים ב: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z</a:t>
            </a:r>
            <a:r>
              <a:rPr lang="en-US" sz="3200" b="0" i="0" u="none" strike="noStrike" kern="1200" cap="none" baseline="-25000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..., z</a:t>
            </a:r>
            <a:r>
              <a:rPr lang="en-US" sz="3200" b="0" i="0" u="none" strike="noStrike" kern="1200" cap="none" baseline="-25000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כעת:</a:t>
            </a:r>
          </a:p>
          <a:p>
            <a:pPr lvl="2" indent="-457200" algn="r" rtl="1" hangingPunct="0">
              <a:buSzPct val="45000"/>
              <a:buFont typeface="Arial" panose="020B0604020202020204" pitchFamily="34" charset="0"/>
              <a:buChar char="•"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בהגדרה הראשונה: ממקסמים את הערך ה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k+1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מלמטה.</a:t>
            </a:r>
          </a:p>
          <a:p>
            <a:pPr lvl="2" indent="-457200" algn="r" rtl="1" hangingPunct="0">
              <a:buSzPct val="45000"/>
              <a:buFont typeface="Arial" panose="020B0604020202020204" pitchFamily="34" charset="0"/>
              <a:buChar char="•"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בהגדרה השניה: ממקסמים את סכום הערכים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1, ..., k, k+1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אבל, הערכים 1,…,k כבר קבועים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ושווים 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..., 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3200" b="0" i="0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לכן הדבר שקול למיקסום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ערך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k+1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he-IL" sz="32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8F23-4FC9-5C88-1F26-B14C61A68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|חישוב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(ג)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3FA43-C5F3-678E-C441-63DB2C097035}"/>
              </a:ext>
            </a:extLst>
          </p:cNvPr>
          <p:cNvSpPr txBox="1"/>
          <p:nvPr/>
        </p:nvSpPr>
        <p:spPr>
          <a:xfrm>
            <a:off x="0" y="1337400"/>
            <a:ext cx="10080720" cy="6240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משופר:</a:t>
            </a:r>
          </a:p>
          <a:p>
            <a:pPr marL="971550" marR="0" lvl="0" indent="-51435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AutoNum type="arabicPeriod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המינימלי גדול ביותר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(חלוקה אגליטרית). סמן ערך זה באות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2. מבין כל החלוקות שבהן הערך המינימלי הוא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סכום שני הערכים הקטנים ביותר הוא הגדול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סמן סכום זה ב: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+z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3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. מבין כל החלוקות עם ערך מינימלי 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וסכום </a:t>
            </a:r>
            <a:r>
              <a:rPr lang="he-IL" sz="3200">
                <a:latin typeface="Liberation Sans" pitchFamily="34"/>
                <a:ea typeface="Noto Sans CJK SC Regular" pitchFamily="2"/>
                <a:cs typeface="David (Hebrew)" pitchFamily="34"/>
              </a:rPr>
              <a:t>שני ערכים</a:t>
            </a:r>
            <a:br>
              <a:rPr lang="en-US" sz="3200"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>
                <a:latin typeface="Liberation Sans" pitchFamily="34"/>
                <a:ea typeface="Noto Sans CJK SC Regular" pitchFamily="2"/>
                <a:cs typeface="David (Hebrew)" pitchFamily="34"/>
              </a:rPr>
              <a:t>מינימליים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+z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3200">
                <a:latin typeface="Liberation Sans" pitchFamily="34"/>
                <a:ea typeface="Noto Sans CJK SC Regular" pitchFamily="2"/>
                <a:cs typeface="David" pitchFamily="34"/>
              </a:rPr>
              <a:t>,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סכום שלושת הערכים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הקטנים ביותר הוא גדול ביותר. 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...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המשך באותו אופן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 פעמים.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7344-29BB-1424-FE42-5188EE1EF3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- דוגמה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31C75-BD50-5B3D-0B98-A58AF9D3751A}"/>
              </a:ext>
            </a:extLst>
          </p:cNvPr>
          <p:cNvSpPr txBox="1"/>
          <p:nvPr/>
        </p:nvSpPr>
        <p:spPr>
          <a:xfrm>
            <a:off x="4911119" y="1337400"/>
            <a:ext cx="5169601" cy="6032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1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20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ערך קטן ביותר = 3.</a:t>
            </a: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1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2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שני ערכים קטנים ביותר = 3+4 =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7.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3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שלושה ערכים קטנים ביותר = 3+4+5 = 12.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91E1C1-0797-3CDC-6D3C-F273B9F9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39732"/>
              </p:ext>
            </p:extLst>
          </p:nvPr>
        </p:nvGraphicFramePr>
        <p:xfrm>
          <a:off x="339120" y="1243799"/>
          <a:ext cx="4324319" cy="330324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924480">
                  <a:extLst>
                    <a:ext uri="{9D8B030D-6E8A-4147-A177-3AD203B41FA5}">
                      <a16:colId xmlns:a16="http://schemas.microsoft.com/office/drawing/2014/main" val="313193553"/>
                    </a:ext>
                  </a:extLst>
                </a:gridCol>
                <a:gridCol w="1246680">
                  <a:extLst>
                    <a:ext uri="{9D8B030D-6E8A-4147-A177-3AD203B41FA5}">
                      <a16:colId xmlns:a16="http://schemas.microsoft.com/office/drawing/2014/main" val="2988179041"/>
                    </a:ext>
                  </a:extLst>
                </a:gridCol>
                <a:gridCol w="990719">
                  <a:extLst>
                    <a:ext uri="{9D8B030D-6E8A-4147-A177-3AD203B41FA5}">
                      <a16:colId xmlns:a16="http://schemas.microsoft.com/office/drawing/2014/main" val="1898159977"/>
                    </a:ext>
                  </a:extLst>
                </a:gridCol>
                <a:gridCol w="1162440">
                  <a:extLst>
                    <a:ext uri="{9D8B030D-6E8A-4147-A177-3AD203B41FA5}">
                      <a16:colId xmlns:a16="http://schemas.microsoft.com/office/drawing/2014/main" val="3566331182"/>
                    </a:ext>
                  </a:extLst>
                </a:gridCol>
              </a:tblGrid>
              <a:tr h="986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solidFill>
                          <a:schemeClr val="accent6"/>
                        </a:solidFill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1290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1343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ב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08067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ג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38035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ד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885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B0EB12-6B43-4348-7C07-3F2451E38856}"/>
              </a:ext>
            </a:extLst>
          </p:cNvPr>
          <p:cNvSpPr txBox="1"/>
          <p:nvPr/>
        </p:nvSpPr>
        <p:spPr>
          <a:xfrm>
            <a:off x="91440" y="4297680"/>
            <a:ext cx="4937760" cy="333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4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ארבעה ערכים קטנים ביותר = 3+4+5+5 = 17.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ראו דוגמה בתיקיית הקוד.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BFD6-595B-17DD-1A12-0364D083B0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והוגנות (א)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E306F-4A81-6D6A-47FF-706FA2DF4D80}"/>
              </a:ext>
            </a:extLst>
          </p:cNvPr>
          <p:cNvSpPr txBox="1"/>
          <p:nvPr/>
        </p:nvSpPr>
        <p:spPr>
          <a:xfrm>
            <a:off x="0" y="1280520"/>
            <a:ext cx="10149840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אם הערכים של השחקנים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מנורמלים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כך שכל השחקנים מייחסים את אותו ערך לעוגה כולה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כל חלוקה אגליטרית </a:t>
            </a:r>
            <a:r>
              <a:rPr lang="he-IL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לקסימין או לא</a:t>
            </a:r>
            <a:r>
              <a:rPr lang="he-IL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פרופורציונלית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D4AF5-B2A5-BB9A-A652-E26F4A0AB1B2}"/>
              </a:ext>
            </a:extLst>
          </p:cNvPr>
          <p:cNvSpPr txBox="1"/>
          <p:nvPr/>
        </p:nvSpPr>
        <p:spPr>
          <a:xfrm>
            <a:off x="0" y="3200400"/>
            <a:ext cx="10080720" cy="4191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קיימת חלוקה פרופורציונלית, למשל חלוקה שבה כל שחקן מקבל 1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חלקי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n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מכל משאב.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יהי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ע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רך העוגה כולה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בעיני כולם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בחלוקה פרופ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 הוא לפחות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חלקי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לכן, בחלוקה 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הממקסמת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את הערך הקטן ביותר,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 הוא לפחות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V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חלקי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לכן, חלוקה זו גם היא פרופורציונלית.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          ***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AD2F-E6C3-7331-44F8-C74C2BD0F6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והוגנות (ב)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4263F-9991-1C47-D685-F2DEE198D5C5}"/>
              </a:ext>
            </a:extLst>
          </p:cNvPr>
          <p:cNvSpPr txBox="1"/>
          <p:nvPr/>
        </p:nvSpPr>
        <p:spPr>
          <a:xfrm>
            <a:off x="0" y="1280520"/>
            <a:ext cx="1014984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לפעמים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אין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חלוקה אגליטרית וללא-קנאה: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8C3D44-5382-0D4F-ABBB-720E2CE97BA1}"/>
              </a:ext>
            </a:extLst>
          </p:cNvPr>
          <p:cNvGraphicFramePr>
            <a:graphicFrameLocks noGrp="1"/>
          </p:cNvGraphicFramePr>
          <p:nvPr/>
        </p:nvGraphicFramePr>
        <p:xfrm>
          <a:off x="291960" y="2002680"/>
          <a:ext cx="6869520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4012226451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3023537369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1535616379"/>
                    </a:ext>
                  </a:extLst>
                </a:gridCol>
                <a:gridCol w="1714680">
                  <a:extLst>
                    <a:ext uri="{9D8B030D-6E8A-4147-A177-3AD203B41FA5}">
                      <a16:colId xmlns:a16="http://schemas.microsoft.com/office/drawing/2014/main" val="3382790631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דלק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ברזל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12318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672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787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2D354B-5B81-D4C9-6599-4A08F8C02C54}"/>
              </a:ext>
            </a:extLst>
          </p:cNvPr>
          <p:cNvSpPr txBox="1"/>
          <p:nvPr/>
        </p:nvSpPr>
        <p:spPr>
          <a:xfrm>
            <a:off x="285230" y="4048559"/>
            <a:ext cx="9677050" cy="342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אוטיליטרית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לעמי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 מקנאת.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אגליטרית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לתמי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 מקנא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55308D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5308D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האם יש דרך אמצעית?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האם תמיד קיימת חלוקה שהיא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גם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יעילה-פארטו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וגם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ללא קנאה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80EC95-5064-555E-0366-5959F351E9B7}"/>
              </a:ext>
            </a:extLst>
          </p:cNvPr>
          <p:cNvSpPr txBox="1"/>
          <p:nvPr/>
        </p:nvSpPr>
        <p:spPr>
          <a:xfrm>
            <a:off x="0" y="1280159"/>
            <a:ext cx="10080720" cy="5400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הממקסמת סכום של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פונקציה עולה כלשהי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 הערכים, היא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נתונה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הממקסמת סכום זה.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שהחלוקה לא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 קיימת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שהיא שיפור-פארטו שלה.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לכל השחקנים יש ערך לפחות כמו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ולחלק מהשחקנים יש ערך גבוה יותר.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כיוון שהפונקציה עולה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הסכום גבוה יותר – סתירה לכך שחלוקה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ממקסמת את הסכום.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694B50-C3A2-D5E5-E9AF-63115F699C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320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E0F5-5867-3E7B-807A-4FA8C60DC7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85799-F88C-F35C-ABEA-D602548BD6AA}"/>
              </a:ext>
            </a:extLst>
          </p:cNvPr>
          <p:cNvSpPr txBox="1"/>
          <p:nvPr/>
        </p:nvSpPr>
        <p:spPr>
          <a:xfrm>
            <a:off x="0" y="1280159"/>
            <a:ext cx="1008072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הכללה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נמצא חלוקה הממקסמת את הסכום של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פונקציה עולה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הערכים: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6E6D9-346C-88B8-F8AD-C3C56912F1DB}"/>
              </a:ext>
            </a:extLst>
          </p:cNvPr>
          <p:cNvSpPr txBox="1"/>
          <p:nvPr/>
        </p:nvSpPr>
        <p:spPr>
          <a:xfrm>
            <a:off x="0" y="3830759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נסמן: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אחוז העצים שמקבל עמי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1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pSp>
        <p:nvGrpSpPr>
          <p:cNvPr id="5" name="Group 4" descr="28§display§\max \sum_{j=1}^n f({V_j(X_j)})§svg§600§FALSE§" title="TexMaths">
            <a:extLst>
              <a:ext uri="{FF2B5EF4-FFF2-40B4-BE49-F238E27FC236}">
                <a16:creationId xmlns:a16="http://schemas.microsoft.com/office/drawing/2014/main" id="{192F83B6-6FFA-F4A9-C97D-04F887D28F23}"/>
              </a:ext>
            </a:extLst>
          </p:cNvPr>
          <p:cNvGrpSpPr/>
          <p:nvPr/>
        </p:nvGrpSpPr>
        <p:grpSpPr>
          <a:xfrm>
            <a:off x="3931920" y="2495880"/>
            <a:ext cx="2849400" cy="1020600"/>
            <a:chOff x="3931920" y="2495880"/>
            <a:chExt cx="2849400" cy="10206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F43CCF1-91DA-536B-1225-6D05A992E492}"/>
                </a:ext>
              </a:extLst>
            </p:cNvPr>
            <p:cNvSpPr/>
            <p:nvPr/>
          </p:nvSpPr>
          <p:spPr>
            <a:xfrm>
              <a:off x="3931920" y="2498760"/>
              <a:ext cx="2849400" cy="1015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16" h="2822">
                  <a:moveTo>
                    <a:pt x="3959" y="2822"/>
                  </a:moveTo>
                  <a:lnTo>
                    <a:pt x="0" y="2822"/>
                  </a:lnTo>
                  <a:lnTo>
                    <a:pt x="0" y="0"/>
                  </a:lnTo>
                  <a:lnTo>
                    <a:pt x="7916" y="0"/>
                  </a:lnTo>
                  <a:lnTo>
                    <a:pt x="7916" y="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9DE39B1-F4B1-3767-8676-F6105BD115C4}"/>
                </a:ext>
              </a:extLst>
            </p:cNvPr>
            <p:cNvSpPr/>
            <p:nvPr/>
          </p:nvSpPr>
          <p:spPr>
            <a:xfrm>
              <a:off x="3943080" y="2891880"/>
              <a:ext cx="2768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88" y="437"/>
                    <a:pt x="221" y="437"/>
                  </a:cubicBezTo>
                  <a:lnTo>
                    <a:pt x="221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77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08" y="437"/>
                    <a:pt x="358" y="434"/>
                    <a:pt x="386" y="434"/>
                  </a:cubicBezTo>
                  <a:cubicBezTo>
                    <a:pt x="412" y="434"/>
                    <a:pt x="462" y="437"/>
                    <a:pt x="496" y="437"/>
                  </a:cubicBezTo>
                  <a:lnTo>
                    <a:pt x="496" y="406"/>
                  </a:lnTo>
                  <a:cubicBezTo>
                    <a:pt x="431" y="406"/>
                    <a:pt x="420" y="406"/>
                    <a:pt x="420" y="361"/>
                  </a:cubicBezTo>
                  <a:lnTo>
                    <a:pt x="420" y="179"/>
                  </a:lnTo>
                  <a:cubicBezTo>
                    <a:pt x="420" y="78"/>
                    <a:pt x="490" y="22"/>
                    <a:pt x="554" y="22"/>
                  </a:cubicBezTo>
                  <a:cubicBezTo>
                    <a:pt x="616" y="22"/>
                    <a:pt x="627" y="76"/>
                    <a:pt x="627" y="132"/>
                  </a:cubicBezTo>
                  <a:lnTo>
                    <a:pt x="627" y="361"/>
                  </a:lnTo>
                  <a:cubicBezTo>
                    <a:pt x="627" y="406"/>
                    <a:pt x="616" y="406"/>
                    <a:pt x="549" y="406"/>
                  </a:cubicBezTo>
                  <a:lnTo>
                    <a:pt x="549" y="437"/>
                  </a:lnTo>
                  <a:cubicBezTo>
                    <a:pt x="582" y="437"/>
                    <a:pt x="633" y="434"/>
                    <a:pt x="661" y="434"/>
                  </a:cubicBezTo>
                  <a:cubicBezTo>
                    <a:pt x="686" y="434"/>
                    <a:pt x="736" y="437"/>
                    <a:pt x="770" y="437"/>
                  </a:cubicBezTo>
                  <a:lnTo>
                    <a:pt x="770" y="406"/>
                  </a:lnTo>
                  <a:cubicBezTo>
                    <a:pt x="720" y="406"/>
                    <a:pt x="694" y="406"/>
                    <a:pt x="694" y="378"/>
                  </a:cubicBezTo>
                  <a:lnTo>
                    <a:pt x="694" y="188"/>
                  </a:lnTo>
                  <a:cubicBezTo>
                    <a:pt x="694" y="104"/>
                    <a:pt x="694" y="73"/>
                    <a:pt x="664" y="36"/>
                  </a:cubicBezTo>
                  <a:cubicBezTo>
                    <a:pt x="650" y="20"/>
                    <a:pt x="616" y="0"/>
                    <a:pt x="560" y="0"/>
                  </a:cubicBezTo>
                  <a:cubicBezTo>
                    <a:pt x="476" y="0"/>
                    <a:pt x="434" y="59"/>
                    <a:pt x="417" y="98"/>
                  </a:cubicBezTo>
                  <a:cubicBezTo>
                    <a:pt x="403" y="11"/>
                    <a:pt x="330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8FBEFAC-1BA8-AD32-854A-B028F0004040}"/>
                </a:ext>
              </a:extLst>
            </p:cNvPr>
            <p:cNvSpPr/>
            <p:nvPr/>
          </p:nvSpPr>
          <p:spPr>
            <a:xfrm>
              <a:off x="4241520" y="288900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4"/>
                    <a:pt x="160" y="454"/>
                  </a:cubicBezTo>
                  <a:cubicBezTo>
                    <a:pt x="224" y="454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931BD-50CF-B5DE-5AC3-961FDFE98EAF}"/>
                </a:ext>
              </a:extLst>
            </p:cNvPr>
            <p:cNvSpPr/>
            <p:nvPr/>
          </p:nvSpPr>
          <p:spPr>
            <a:xfrm>
              <a:off x="4406759" y="2895120"/>
              <a:ext cx="178920" cy="15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26">
                  <a:moveTo>
                    <a:pt x="272" y="193"/>
                  </a:moveTo>
                  <a:cubicBezTo>
                    <a:pt x="302" y="157"/>
                    <a:pt x="339" y="109"/>
                    <a:pt x="364" y="81"/>
                  </a:cubicBezTo>
                  <a:cubicBezTo>
                    <a:pt x="395" y="48"/>
                    <a:pt x="434" y="31"/>
                    <a:pt x="482" y="31"/>
                  </a:cubicBezTo>
                  <a:lnTo>
                    <a:pt x="482" y="0"/>
                  </a:lnTo>
                  <a:cubicBezTo>
                    <a:pt x="456" y="3"/>
                    <a:pt x="426" y="3"/>
                    <a:pt x="400" y="3"/>
                  </a:cubicBezTo>
                  <a:cubicBezTo>
                    <a:pt x="370" y="3"/>
                    <a:pt x="316" y="0"/>
                    <a:pt x="305" y="0"/>
                  </a:cubicBezTo>
                  <a:lnTo>
                    <a:pt x="305" y="31"/>
                  </a:lnTo>
                  <a:cubicBezTo>
                    <a:pt x="325" y="34"/>
                    <a:pt x="333" y="45"/>
                    <a:pt x="333" y="62"/>
                  </a:cubicBezTo>
                  <a:cubicBezTo>
                    <a:pt x="333" y="78"/>
                    <a:pt x="325" y="90"/>
                    <a:pt x="319" y="95"/>
                  </a:cubicBezTo>
                  <a:lnTo>
                    <a:pt x="258" y="174"/>
                  </a:lnTo>
                  <a:lnTo>
                    <a:pt x="179" y="73"/>
                  </a:lnTo>
                  <a:cubicBezTo>
                    <a:pt x="171" y="64"/>
                    <a:pt x="171" y="62"/>
                    <a:pt x="171" y="56"/>
                  </a:cubicBezTo>
                  <a:cubicBezTo>
                    <a:pt x="171" y="42"/>
                    <a:pt x="185" y="31"/>
                    <a:pt x="207" y="31"/>
                  </a:cubicBezTo>
                  <a:lnTo>
                    <a:pt x="207" y="0"/>
                  </a:lnTo>
                  <a:cubicBezTo>
                    <a:pt x="179" y="0"/>
                    <a:pt x="115" y="3"/>
                    <a:pt x="98" y="3"/>
                  </a:cubicBezTo>
                  <a:cubicBezTo>
                    <a:pt x="78" y="3"/>
                    <a:pt x="31" y="3"/>
                    <a:pt x="6" y="0"/>
                  </a:cubicBezTo>
                  <a:lnTo>
                    <a:pt x="6" y="31"/>
                  </a:lnTo>
                  <a:cubicBezTo>
                    <a:pt x="76" y="31"/>
                    <a:pt x="76" y="31"/>
                    <a:pt x="120" y="92"/>
                  </a:cubicBezTo>
                  <a:lnTo>
                    <a:pt x="218" y="218"/>
                  </a:lnTo>
                  <a:lnTo>
                    <a:pt x="126" y="336"/>
                  </a:lnTo>
                  <a:cubicBezTo>
                    <a:pt x="78" y="395"/>
                    <a:pt x="20" y="398"/>
                    <a:pt x="0" y="398"/>
                  </a:cubicBezTo>
                  <a:lnTo>
                    <a:pt x="0" y="426"/>
                  </a:lnTo>
                  <a:cubicBezTo>
                    <a:pt x="25" y="426"/>
                    <a:pt x="56" y="423"/>
                    <a:pt x="81" y="423"/>
                  </a:cubicBezTo>
                  <a:cubicBezTo>
                    <a:pt x="112" y="423"/>
                    <a:pt x="151" y="426"/>
                    <a:pt x="176" y="426"/>
                  </a:cubicBezTo>
                  <a:lnTo>
                    <a:pt x="176" y="398"/>
                  </a:lnTo>
                  <a:cubicBezTo>
                    <a:pt x="154" y="392"/>
                    <a:pt x="148" y="381"/>
                    <a:pt x="148" y="367"/>
                  </a:cubicBezTo>
                  <a:cubicBezTo>
                    <a:pt x="148" y="344"/>
                    <a:pt x="176" y="311"/>
                    <a:pt x="235" y="241"/>
                  </a:cubicBezTo>
                  <a:lnTo>
                    <a:pt x="311" y="339"/>
                  </a:lnTo>
                  <a:cubicBezTo>
                    <a:pt x="319" y="350"/>
                    <a:pt x="333" y="367"/>
                    <a:pt x="333" y="372"/>
                  </a:cubicBezTo>
                  <a:cubicBezTo>
                    <a:pt x="333" y="381"/>
                    <a:pt x="325" y="395"/>
                    <a:pt x="297" y="398"/>
                  </a:cubicBezTo>
                  <a:lnTo>
                    <a:pt x="297" y="426"/>
                  </a:lnTo>
                  <a:cubicBezTo>
                    <a:pt x="328" y="426"/>
                    <a:pt x="381" y="423"/>
                    <a:pt x="403" y="423"/>
                  </a:cubicBezTo>
                  <a:cubicBezTo>
                    <a:pt x="431" y="423"/>
                    <a:pt x="470" y="426"/>
                    <a:pt x="498" y="426"/>
                  </a:cubicBezTo>
                  <a:lnTo>
                    <a:pt x="498" y="398"/>
                  </a:lnTo>
                  <a:cubicBezTo>
                    <a:pt x="445" y="398"/>
                    <a:pt x="428" y="395"/>
                    <a:pt x="406" y="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795F790-36AF-CAD7-1DDD-6252569BEFD4}"/>
                </a:ext>
              </a:extLst>
            </p:cNvPr>
            <p:cNvSpPr/>
            <p:nvPr/>
          </p:nvSpPr>
          <p:spPr>
            <a:xfrm>
              <a:off x="4830120" y="2495880"/>
              <a:ext cx="151920" cy="11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14">
                  <a:moveTo>
                    <a:pt x="53" y="263"/>
                  </a:moveTo>
                  <a:cubicBezTo>
                    <a:pt x="50" y="272"/>
                    <a:pt x="45" y="288"/>
                    <a:pt x="45" y="291"/>
                  </a:cubicBezTo>
                  <a:cubicBezTo>
                    <a:pt x="45" y="305"/>
                    <a:pt x="59" y="314"/>
                    <a:pt x="70" y="314"/>
                  </a:cubicBezTo>
                  <a:cubicBezTo>
                    <a:pt x="81" y="314"/>
                    <a:pt x="92" y="305"/>
                    <a:pt x="95" y="297"/>
                  </a:cubicBezTo>
                  <a:cubicBezTo>
                    <a:pt x="98" y="291"/>
                    <a:pt x="104" y="269"/>
                    <a:pt x="109" y="255"/>
                  </a:cubicBezTo>
                  <a:cubicBezTo>
                    <a:pt x="112" y="241"/>
                    <a:pt x="120" y="210"/>
                    <a:pt x="123" y="193"/>
                  </a:cubicBezTo>
                  <a:cubicBezTo>
                    <a:pt x="129" y="176"/>
                    <a:pt x="132" y="162"/>
                    <a:pt x="134" y="146"/>
                  </a:cubicBezTo>
                  <a:cubicBezTo>
                    <a:pt x="143" y="118"/>
                    <a:pt x="146" y="112"/>
                    <a:pt x="165" y="84"/>
                  </a:cubicBezTo>
                  <a:cubicBezTo>
                    <a:pt x="185" y="56"/>
                    <a:pt x="216" y="20"/>
                    <a:pt x="269" y="20"/>
                  </a:cubicBezTo>
                  <a:cubicBezTo>
                    <a:pt x="308" y="20"/>
                    <a:pt x="308" y="56"/>
                    <a:pt x="308" y="67"/>
                  </a:cubicBezTo>
                  <a:cubicBezTo>
                    <a:pt x="308" y="109"/>
                    <a:pt x="280" y="188"/>
                    <a:pt x="269" y="216"/>
                  </a:cubicBezTo>
                  <a:cubicBezTo>
                    <a:pt x="260" y="235"/>
                    <a:pt x="258" y="241"/>
                    <a:pt x="258" y="255"/>
                  </a:cubicBezTo>
                  <a:cubicBezTo>
                    <a:pt x="258" y="291"/>
                    <a:pt x="288" y="314"/>
                    <a:pt x="325" y="314"/>
                  </a:cubicBezTo>
                  <a:cubicBezTo>
                    <a:pt x="392" y="314"/>
                    <a:pt x="423" y="218"/>
                    <a:pt x="423" y="207"/>
                  </a:cubicBezTo>
                  <a:cubicBezTo>
                    <a:pt x="423" y="199"/>
                    <a:pt x="414" y="199"/>
                    <a:pt x="412" y="199"/>
                  </a:cubicBezTo>
                  <a:cubicBezTo>
                    <a:pt x="403" y="199"/>
                    <a:pt x="403" y="202"/>
                    <a:pt x="400" y="210"/>
                  </a:cubicBezTo>
                  <a:cubicBezTo>
                    <a:pt x="384" y="266"/>
                    <a:pt x="353" y="294"/>
                    <a:pt x="325" y="294"/>
                  </a:cubicBezTo>
                  <a:cubicBezTo>
                    <a:pt x="311" y="294"/>
                    <a:pt x="308" y="286"/>
                    <a:pt x="308" y="269"/>
                  </a:cubicBezTo>
                  <a:cubicBezTo>
                    <a:pt x="308" y="255"/>
                    <a:pt x="311" y="244"/>
                    <a:pt x="325" y="213"/>
                  </a:cubicBezTo>
                  <a:cubicBezTo>
                    <a:pt x="333" y="193"/>
                    <a:pt x="361" y="118"/>
                    <a:pt x="361" y="78"/>
                  </a:cubicBezTo>
                  <a:cubicBezTo>
                    <a:pt x="361" y="11"/>
                    <a:pt x="308" y="0"/>
                    <a:pt x="272" y="0"/>
                  </a:cubicBezTo>
                  <a:cubicBezTo>
                    <a:pt x="213" y="0"/>
                    <a:pt x="174" y="36"/>
                    <a:pt x="154" y="64"/>
                  </a:cubicBezTo>
                  <a:cubicBezTo>
                    <a:pt x="148" y="14"/>
                    <a:pt x="109" y="0"/>
                    <a:pt x="78" y="0"/>
                  </a:cubicBezTo>
                  <a:cubicBezTo>
                    <a:pt x="50" y="0"/>
                    <a:pt x="34" y="22"/>
                    <a:pt x="25" y="36"/>
                  </a:cubicBezTo>
                  <a:cubicBezTo>
                    <a:pt x="8" y="64"/>
                    <a:pt x="0" y="104"/>
                    <a:pt x="0" y="106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22" y="115"/>
                    <a:pt x="22" y="112"/>
                    <a:pt x="28" y="95"/>
                  </a:cubicBezTo>
                  <a:cubicBezTo>
                    <a:pt x="36" y="53"/>
                    <a:pt x="50" y="20"/>
                    <a:pt x="78" y="20"/>
                  </a:cubicBezTo>
                  <a:cubicBezTo>
                    <a:pt x="95" y="20"/>
                    <a:pt x="101" y="34"/>
                    <a:pt x="101" y="53"/>
                  </a:cubicBezTo>
                  <a:cubicBezTo>
                    <a:pt x="101" y="67"/>
                    <a:pt x="95" y="92"/>
                    <a:pt x="90" y="112"/>
                  </a:cubicBezTo>
                  <a:cubicBezTo>
                    <a:pt x="84" y="129"/>
                    <a:pt x="78" y="160"/>
                    <a:pt x="73" y="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64A1D73-74CA-D7CC-1C44-A036B988145C}"/>
                </a:ext>
              </a:extLst>
            </p:cNvPr>
            <p:cNvSpPr/>
            <p:nvPr/>
          </p:nvSpPr>
          <p:spPr>
            <a:xfrm>
              <a:off x="4669920" y="2711520"/>
              <a:ext cx="472320" cy="49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3" h="1380">
                  <a:moveTo>
                    <a:pt x="1193" y="1380"/>
                  </a:moveTo>
                  <a:lnTo>
                    <a:pt x="1313" y="1064"/>
                  </a:lnTo>
                  <a:lnTo>
                    <a:pt x="1288" y="1064"/>
                  </a:lnTo>
                  <a:cubicBezTo>
                    <a:pt x="1249" y="1167"/>
                    <a:pt x="1145" y="1235"/>
                    <a:pt x="1030" y="1263"/>
                  </a:cubicBezTo>
                  <a:cubicBezTo>
                    <a:pt x="1011" y="1268"/>
                    <a:pt x="916" y="1293"/>
                    <a:pt x="725" y="1293"/>
                  </a:cubicBezTo>
                  <a:lnTo>
                    <a:pt x="129" y="1293"/>
                  </a:lnTo>
                  <a:lnTo>
                    <a:pt x="633" y="706"/>
                  </a:lnTo>
                  <a:cubicBezTo>
                    <a:pt x="638" y="697"/>
                    <a:pt x="641" y="694"/>
                    <a:pt x="641" y="692"/>
                  </a:cubicBezTo>
                  <a:cubicBezTo>
                    <a:pt x="641" y="689"/>
                    <a:pt x="641" y="686"/>
                    <a:pt x="633" y="675"/>
                  </a:cubicBezTo>
                  <a:lnTo>
                    <a:pt x="174" y="48"/>
                  </a:lnTo>
                  <a:lnTo>
                    <a:pt x="714" y="48"/>
                  </a:lnTo>
                  <a:cubicBezTo>
                    <a:pt x="848" y="48"/>
                    <a:pt x="938" y="62"/>
                    <a:pt x="946" y="64"/>
                  </a:cubicBezTo>
                  <a:cubicBezTo>
                    <a:pt x="1000" y="70"/>
                    <a:pt x="1084" y="87"/>
                    <a:pt x="1162" y="137"/>
                  </a:cubicBezTo>
                  <a:cubicBezTo>
                    <a:pt x="1187" y="154"/>
                    <a:pt x="1254" y="196"/>
                    <a:pt x="1288" y="277"/>
                  </a:cubicBezTo>
                  <a:lnTo>
                    <a:pt x="1313" y="277"/>
                  </a:lnTo>
                  <a:lnTo>
                    <a:pt x="1193" y="0"/>
                  </a:lnTo>
                  <a:lnTo>
                    <a:pt x="28" y="0"/>
                  </a:lnTo>
                  <a:cubicBezTo>
                    <a:pt x="6" y="0"/>
                    <a:pt x="3" y="0"/>
                    <a:pt x="0" y="6"/>
                  </a:cubicBezTo>
                  <a:cubicBezTo>
                    <a:pt x="0" y="11"/>
                    <a:pt x="0" y="28"/>
                    <a:pt x="0" y="39"/>
                  </a:cubicBezTo>
                  <a:lnTo>
                    <a:pt x="521" y="753"/>
                  </a:lnTo>
                  <a:lnTo>
                    <a:pt x="11" y="1352"/>
                  </a:lnTo>
                  <a:cubicBezTo>
                    <a:pt x="0" y="1363"/>
                    <a:pt x="0" y="1369"/>
                    <a:pt x="0" y="1369"/>
                  </a:cubicBezTo>
                  <a:cubicBezTo>
                    <a:pt x="0" y="1380"/>
                    <a:pt x="11" y="1380"/>
                    <a:pt x="28" y="1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4D87F60-2382-8295-3BCB-C00C285F43AE}"/>
                </a:ext>
              </a:extLst>
            </p:cNvPr>
            <p:cNvSpPr/>
            <p:nvPr/>
          </p:nvSpPr>
          <p:spPr>
            <a:xfrm>
              <a:off x="4660920" y="330120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5D23B-F8C6-65A6-44AF-D674F9E32925}"/>
                </a:ext>
              </a:extLst>
            </p:cNvPr>
            <p:cNvSpPr/>
            <p:nvPr/>
          </p:nvSpPr>
          <p:spPr>
            <a:xfrm>
              <a:off x="4809960" y="3370680"/>
              <a:ext cx="18324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0" h="188">
                  <a:moveTo>
                    <a:pt x="484" y="34"/>
                  </a:moveTo>
                  <a:cubicBezTo>
                    <a:pt x="493" y="34"/>
                    <a:pt x="510" y="34"/>
                    <a:pt x="510" y="17"/>
                  </a:cubicBezTo>
                  <a:cubicBezTo>
                    <a:pt x="510" y="0"/>
                    <a:pt x="493" y="0"/>
                    <a:pt x="484" y="0"/>
                  </a:cubicBezTo>
                  <a:lnTo>
                    <a:pt x="25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4"/>
                    <a:pt x="17" y="34"/>
                    <a:pt x="25" y="34"/>
                  </a:cubicBezTo>
                  <a:close/>
                  <a:moveTo>
                    <a:pt x="484" y="188"/>
                  </a:moveTo>
                  <a:cubicBezTo>
                    <a:pt x="493" y="188"/>
                    <a:pt x="510" y="188"/>
                    <a:pt x="510" y="171"/>
                  </a:cubicBezTo>
                  <a:cubicBezTo>
                    <a:pt x="510" y="154"/>
                    <a:pt x="493" y="154"/>
                    <a:pt x="484" y="154"/>
                  </a:cubicBezTo>
                  <a:lnTo>
                    <a:pt x="25" y="154"/>
                  </a:lnTo>
                  <a:cubicBezTo>
                    <a:pt x="17" y="154"/>
                    <a:pt x="0" y="154"/>
                    <a:pt x="0" y="171"/>
                  </a:cubicBezTo>
                  <a:cubicBezTo>
                    <a:pt x="0" y="188"/>
                    <a:pt x="17" y="188"/>
                    <a:pt x="25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8681A32-3DAC-15EE-02C1-AD41FDCC3DEF}"/>
                </a:ext>
              </a:extLst>
            </p:cNvPr>
            <p:cNvSpPr/>
            <p:nvPr/>
          </p:nvSpPr>
          <p:spPr>
            <a:xfrm>
              <a:off x="5035680" y="3301200"/>
              <a:ext cx="9144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459">
                  <a:moveTo>
                    <a:pt x="157" y="20"/>
                  </a:moveTo>
                  <a:cubicBezTo>
                    <a:pt x="157" y="0"/>
                    <a:pt x="157" y="0"/>
                    <a:pt x="137" y="0"/>
                  </a:cubicBezTo>
                  <a:cubicBezTo>
                    <a:pt x="92" y="45"/>
                    <a:pt x="28" y="45"/>
                    <a:pt x="0" y="45"/>
                  </a:cubicBezTo>
                  <a:lnTo>
                    <a:pt x="0" y="70"/>
                  </a:lnTo>
                  <a:cubicBezTo>
                    <a:pt x="17" y="70"/>
                    <a:pt x="62" y="70"/>
                    <a:pt x="101" y="50"/>
                  </a:cubicBezTo>
                  <a:lnTo>
                    <a:pt x="101" y="403"/>
                  </a:lnTo>
                  <a:cubicBezTo>
                    <a:pt x="101" y="426"/>
                    <a:pt x="101" y="434"/>
                    <a:pt x="31" y="434"/>
                  </a:cubicBezTo>
                  <a:lnTo>
                    <a:pt x="6" y="434"/>
                  </a:lnTo>
                  <a:lnTo>
                    <a:pt x="6" y="459"/>
                  </a:lnTo>
                  <a:cubicBezTo>
                    <a:pt x="17" y="459"/>
                    <a:pt x="104" y="456"/>
                    <a:pt x="129" y="456"/>
                  </a:cubicBezTo>
                  <a:cubicBezTo>
                    <a:pt x="151" y="456"/>
                    <a:pt x="238" y="459"/>
                    <a:pt x="255" y="459"/>
                  </a:cubicBezTo>
                  <a:lnTo>
                    <a:pt x="255" y="434"/>
                  </a:lnTo>
                  <a:lnTo>
                    <a:pt x="227" y="434"/>
                  </a:lnTo>
                  <a:cubicBezTo>
                    <a:pt x="157" y="434"/>
                    <a:pt x="157" y="426"/>
                    <a:pt x="157" y="4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853200-F29A-D93C-1677-F8954C5A8F9C}"/>
                </a:ext>
              </a:extLst>
            </p:cNvPr>
            <p:cNvSpPr/>
            <p:nvPr/>
          </p:nvSpPr>
          <p:spPr>
            <a:xfrm>
              <a:off x="5240520" y="2798280"/>
              <a:ext cx="17712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899">
                  <a:moveTo>
                    <a:pt x="311" y="302"/>
                  </a:moveTo>
                  <a:lnTo>
                    <a:pt x="395" y="302"/>
                  </a:lnTo>
                  <a:cubicBezTo>
                    <a:pt x="414" y="302"/>
                    <a:pt x="426" y="302"/>
                    <a:pt x="426" y="280"/>
                  </a:cubicBezTo>
                  <a:cubicBezTo>
                    <a:pt x="426" y="272"/>
                    <a:pt x="414" y="272"/>
                    <a:pt x="398" y="272"/>
                  </a:cubicBezTo>
                  <a:lnTo>
                    <a:pt x="316" y="272"/>
                  </a:lnTo>
                  <a:lnTo>
                    <a:pt x="339" y="157"/>
                  </a:lnTo>
                  <a:cubicBezTo>
                    <a:pt x="342" y="137"/>
                    <a:pt x="356" y="67"/>
                    <a:pt x="361" y="56"/>
                  </a:cubicBezTo>
                  <a:cubicBezTo>
                    <a:pt x="370" y="36"/>
                    <a:pt x="386" y="22"/>
                    <a:pt x="409" y="22"/>
                  </a:cubicBezTo>
                  <a:cubicBezTo>
                    <a:pt x="412" y="22"/>
                    <a:pt x="437" y="22"/>
                    <a:pt x="456" y="39"/>
                  </a:cubicBezTo>
                  <a:cubicBezTo>
                    <a:pt x="412" y="45"/>
                    <a:pt x="403" y="78"/>
                    <a:pt x="403" y="92"/>
                  </a:cubicBezTo>
                  <a:cubicBezTo>
                    <a:pt x="403" y="115"/>
                    <a:pt x="420" y="126"/>
                    <a:pt x="440" y="126"/>
                  </a:cubicBezTo>
                  <a:cubicBezTo>
                    <a:pt x="465" y="126"/>
                    <a:pt x="493" y="106"/>
                    <a:pt x="493" y="67"/>
                  </a:cubicBezTo>
                  <a:cubicBezTo>
                    <a:pt x="493" y="22"/>
                    <a:pt x="448" y="0"/>
                    <a:pt x="409" y="0"/>
                  </a:cubicBezTo>
                  <a:cubicBezTo>
                    <a:pt x="375" y="0"/>
                    <a:pt x="311" y="17"/>
                    <a:pt x="283" y="115"/>
                  </a:cubicBezTo>
                  <a:cubicBezTo>
                    <a:pt x="277" y="137"/>
                    <a:pt x="274" y="146"/>
                    <a:pt x="249" y="272"/>
                  </a:cubicBezTo>
                  <a:lnTo>
                    <a:pt x="182" y="272"/>
                  </a:lnTo>
                  <a:cubicBezTo>
                    <a:pt x="162" y="272"/>
                    <a:pt x="151" y="272"/>
                    <a:pt x="151" y="288"/>
                  </a:cubicBezTo>
                  <a:cubicBezTo>
                    <a:pt x="151" y="302"/>
                    <a:pt x="160" y="302"/>
                    <a:pt x="179" y="302"/>
                  </a:cubicBezTo>
                  <a:lnTo>
                    <a:pt x="244" y="302"/>
                  </a:lnTo>
                  <a:lnTo>
                    <a:pt x="171" y="692"/>
                  </a:lnTo>
                  <a:cubicBezTo>
                    <a:pt x="151" y="787"/>
                    <a:pt x="134" y="876"/>
                    <a:pt x="84" y="876"/>
                  </a:cubicBezTo>
                  <a:cubicBezTo>
                    <a:pt x="81" y="876"/>
                    <a:pt x="56" y="876"/>
                    <a:pt x="36" y="859"/>
                  </a:cubicBezTo>
                  <a:cubicBezTo>
                    <a:pt x="81" y="857"/>
                    <a:pt x="92" y="820"/>
                    <a:pt x="92" y="806"/>
                  </a:cubicBezTo>
                  <a:cubicBezTo>
                    <a:pt x="92" y="784"/>
                    <a:pt x="73" y="770"/>
                    <a:pt x="53" y="770"/>
                  </a:cubicBezTo>
                  <a:cubicBezTo>
                    <a:pt x="28" y="770"/>
                    <a:pt x="0" y="792"/>
                    <a:pt x="0" y="829"/>
                  </a:cubicBezTo>
                  <a:cubicBezTo>
                    <a:pt x="0" y="873"/>
                    <a:pt x="45" y="899"/>
                    <a:pt x="84" y="899"/>
                  </a:cubicBezTo>
                  <a:cubicBezTo>
                    <a:pt x="137" y="899"/>
                    <a:pt x="179" y="840"/>
                    <a:pt x="196" y="803"/>
                  </a:cubicBezTo>
                  <a:cubicBezTo>
                    <a:pt x="227" y="739"/>
                    <a:pt x="249" y="622"/>
                    <a:pt x="252" y="6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4DF6B7-452E-18F5-CB49-3689895F8D43}"/>
                </a:ext>
              </a:extLst>
            </p:cNvPr>
            <p:cNvSpPr/>
            <p:nvPr/>
          </p:nvSpPr>
          <p:spPr>
            <a:xfrm>
              <a:off x="546732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C54DAA-38FF-1BA0-2FA0-A183BDE6A30E}"/>
                </a:ext>
              </a:extLst>
            </p:cNvPr>
            <p:cNvSpPr/>
            <p:nvPr/>
          </p:nvSpPr>
          <p:spPr>
            <a:xfrm>
              <a:off x="5589000" y="2806200"/>
              <a:ext cx="25380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" h="697">
                  <a:moveTo>
                    <a:pt x="566" y="112"/>
                  </a:moveTo>
                  <a:cubicBezTo>
                    <a:pt x="613" y="36"/>
                    <a:pt x="655" y="34"/>
                    <a:pt x="692" y="31"/>
                  </a:cubicBezTo>
                  <a:cubicBezTo>
                    <a:pt x="703" y="31"/>
                    <a:pt x="706" y="14"/>
                    <a:pt x="706" y="11"/>
                  </a:cubicBezTo>
                  <a:cubicBezTo>
                    <a:pt x="706" y="3"/>
                    <a:pt x="700" y="0"/>
                    <a:pt x="692" y="0"/>
                  </a:cubicBezTo>
                  <a:cubicBezTo>
                    <a:pt x="666" y="0"/>
                    <a:pt x="638" y="3"/>
                    <a:pt x="610" y="3"/>
                  </a:cubicBezTo>
                  <a:cubicBezTo>
                    <a:pt x="577" y="3"/>
                    <a:pt x="543" y="0"/>
                    <a:pt x="512" y="0"/>
                  </a:cubicBezTo>
                  <a:cubicBezTo>
                    <a:pt x="507" y="0"/>
                    <a:pt x="493" y="0"/>
                    <a:pt x="493" y="20"/>
                  </a:cubicBezTo>
                  <a:cubicBezTo>
                    <a:pt x="493" y="31"/>
                    <a:pt x="504" y="31"/>
                    <a:pt x="510" y="31"/>
                  </a:cubicBezTo>
                  <a:cubicBezTo>
                    <a:pt x="538" y="34"/>
                    <a:pt x="554" y="42"/>
                    <a:pt x="554" y="64"/>
                  </a:cubicBezTo>
                  <a:cubicBezTo>
                    <a:pt x="554" y="78"/>
                    <a:pt x="540" y="101"/>
                    <a:pt x="540" y="101"/>
                  </a:cubicBezTo>
                  <a:lnTo>
                    <a:pt x="238" y="582"/>
                  </a:lnTo>
                  <a:lnTo>
                    <a:pt x="171" y="62"/>
                  </a:lnTo>
                  <a:cubicBezTo>
                    <a:pt x="171" y="45"/>
                    <a:pt x="193" y="31"/>
                    <a:pt x="238" y="31"/>
                  </a:cubicBezTo>
                  <a:cubicBezTo>
                    <a:pt x="252" y="31"/>
                    <a:pt x="263" y="31"/>
                    <a:pt x="263" y="11"/>
                  </a:cubicBezTo>
                  <a:cubicBezTo>
                    <a:pt x="263" y="3"/>
                    <a:pt x="255" y="0"/>
                    <a:pt x="249" y="0"/>
                  </a:cubicBezTo>
                  <a:cubicBezTo>
                    <a:pt x="210" y="0"/>
                    <a:pt x="168" y="3"/>
                    <a:pt x="126" y="3"/>
                  </a:cubicBezTo>
                  <a:cubicBezTo>
                    <a:pt x="109" y="3"/>
                    <a:pt x="90" y="3"/>
                    <a:pt x="73" y="3"/>
                  </a:cubicBezTo>
                  <a:cubicBezTo>
                    <a:pt x="53" y="3"/>
                    <a:pt x="36" y="0"/>
                    <a:pt x="20" y="0"/>
                  </a:cubicBezTo>
                  <a:cubicBezTo>
                    <a:pt x="11" y="0"/>
                    <a:pt x="0" y="0"/>
                    <a:pt x="0" y="20"/>
                  </a:cubicBezTo>
                  <a:cubicBezTo>
                    <a:pt x="0" y="31"/>
                    <a:pt x="8" y="31"/>
                    <a:pt x="25" y="31"/>
                  </a:cubicBezTo>
                  <a:cubicBezTo>
                    <a:pt x="81" y="31"/>
                    <a:pt x="81" y="39"/>
                    <a:pt x="84" y="64"/>
                  </a:cubicBezTo>
                  <a:lnTo>
                    <a:pt x="162" y="675"/>
                  </a:lnTo>
                  <a:cubicBezTo>
                    <a:pt x="165" y="694"/>
                    <a:pt x="168" y="697"/>
                    <a:pt x="182" y="697"/>
                  </a:cubicBezTo>
                  <a:cubicBezTo>
                    <a:pt x="199" y="697"/>
                    <a:pt x="202" y="692"/>
                    <a:pt x="210" y="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07ECC0-F01F-599F-3696-5CE9A0ACEE3A}"/>
                </a:ext>
              </a:extLst>
            </p:cNvPr>
            <p:cNvSpPr/>
            <p:nvPr/>
          </p:nvSpPr>
          <p:spPr>
            <a:xfrm>
              <a:off x="5775480" y="293616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2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F20E45-6638-14C8-D289-E2F95351BD8E}"/>
                </a:ext>
              </a:extLst>
            </p:cNvPr>
            <p:cNvSpPr/>
            <p:nvPr/>
          </p:nvSpPr>
          <p:spPr>
            <a:xfrm>
              <a:off x="595908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9E9C5B4-D13A-12D1-C06A-3D74CDCAF2B8}"/>
                </a:ext>
              </a:extLst>
            </p:cNvPr>
            <p:cNvSpPr/>
            <p:nvPr/>
          </p:nvSpPr>
          <p:spPr>
            <a:xfrm>
              <a:off x="6071040" y="2806200"/>
              <a:ext cx="293040" cy="24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675">
                  <a:moveTo>
                    <a:pt x="454" y="269"/>
                  </a:moveTo>
                  <a:lnTo>
                    <a:pt x="370" y="73"/>
                  </a:lnTo>
                  <a:cubicBezTo>
                    <a:pt x="367" y="64"/>
                    <a:pt x="364" y="62"/>
                    <a:pt x="364" y="59"/>
                  </a:cubicBezTo>
                  <a:cubicBezTo>
                    <a:pt x="364" y="53"/>
                    <a:pt x="381" y="34"/>
                    <a:pt x="423" y="31"/>
                  </a:cubicBezTo>
                  <a:cubicBezTo>
                    <a:pt x="431" y="31"/>
                    <a:pt x="442" y="28"/>
                    <a:pt x="442" y="11"/>
                  </a:cubicBezTo>
                  <a:cubicBezTo>
                    <a:pt x="442" y="0"/>
                    <a:pt x="431" y="0"/>
                    <a:pt x="428" y="0"/>
                  </a:cubicBezTo>
                  <a:cubicBezTo>
                    <a:pt x="386" y="0"/>
                    <a:pt x="344" y="3"/>
                    <a:pt x="302" y="3"/>
                  </a:cubicBezTo>
                  <a:cubicBezTo>
                    <a:pt x="277" y="3"/>
                    <a:pt x="218" y="0"/>
                    <a:pt x="193" y="0"/>
                  </a:cubicBezTo>
                  <a:cubicBezTo>
                    <a:pt x="188" y="0"/>
                    <a:pt x="174" y="0"/>
                    <a:pt x="174" y="20"/>
                  </a:cubicBezTo>
                  <a:cubicBezTo>
                    <a:pt x="174" y="31"/>
                    <a:pt x="185" y="31"/>
                    <a:pt x="199" y="31"/>
                  </a:cubicBezTo>
                  <a:cubicBezTo>
                    <a:pt x="258" y="31"/>
                    <a:pt x="263" y="39"/>
                    <a:pt x="272" y="62"/>
                  </a:cubicBezTo>
                  <a:lnTo>
                    <a:pt x="389" y="339"/>
                  </a:lnTo>
                  <a:lnTo>
                    <a:pt x="179" y="563"/>
                  </a:lnTo>
                  <a:lnTo>
                    <a:pt x="168" y="574"/>
                  </a:lnTo>
                  <a:cubicBezTo>
                    <a:pt x="118" y="624"/>
                    <a:pt x="73" y="641"/>
                    <a:pt x="22" y="644"/>
                  </a:cubicBezTo>
                  <a:cubicBezTo>
                    <a:pt x="8" y="644"/>
                    <a:pt x="0" y="644"/>
                    <a:pt x="0" y="664"/>
                  </a:cubicBezTo>
                  <a:cubicBezTo>
                    <a:pt x="0" y="666"/>
                    <a:pt x="0" y="675"/>
                    <a:pt x="14" y="675"/>
                  </a:cubicBezTo>
                  <a:cubicBezTo>
                    <a:pt x="42" y="675"/>
                    <a:pt x="76" y="672"/>
                    <a:pt x="106" y="672"/>
                  </a:cubicBezTo>
                  <a:cubicBezTo>
                    <a:pt x="143" y="672"/>
                    <a:pt x="182" y="675"/>
                    <a:pt x="216" y="675"/>
                  </a:cubicBezTo>
                  <a:cubicBezTo>
                    <a:pt x="221" y="675"/>
                    <a:pt x="235" y="675"/>
                    <a:pt x="235" y="655"/>
                  </a:cubicBezTo>
                  <a:cubicBezTo>
                    <a:pt x="235" y="644"/>
                    <a:pt x="224" y="644"/>
                    <a:pt x="221" y="644"/>
                  </a:cubicBezTo>
                  <a:cubicBezTo>
                    <a:pt x="213" y="644"/>
                    <a:pt x="182" y="641"/>
                    <a:pt x="182" y="613"/>
                  </a:cubicBezTo>
                  <a:cubicBezTo>
                    <a:pt x="182" y="599"/>
                    <a:pt x="199" y="582"/>
                    <a:pt x="210" y="568"/>
                  </a:cubicBezTo>
                  <a:lnTo>
                    <a:pt x="311" y="462"/>
                  </a:lnTo>
                  <a:lnTo>
                    <a:pt x="398" y="367"/>
                  </a:lnTo>
                  <a:lnTo>
                    <a:pt x="498" y="602"/>
                  </a:lnTo>
                  <a:cubicBezTo>
                    <a:pt x="504" y="613"/>
                    <a:pt x="504" y="613"/>
                    <a:pt x="504" y="616"/>
                  </a:cubicBezTo>
                  <a:cubicBezTo>
                    <a:pt x="504" y="624"/>
                    <a:pt x="484" y="641"/>
                    <a:pt x="445" y="644"/>
                  </a:cubicBezTo>
                  <a:cubicBezTo>
                    <a:pt x="437" y="644"/>
                    <a:pt x="426" y="647"/>
                    <a:pt x="426" y="664"/>
                  </a:cubicBezTo>
                  <a:cubicBezTo>
                    <a:pt x="426" y="675"/>
                    <a:pt x="437" y="675"/>
                    <a:pt x="442" y="675"/>
                  </a:cubicBezTo>
                  <a:cubicBezTo>
                    <a:pt x="470" y="675"/>
                    <a:pt x="538" y="672"/>
                    <a:pt x="566" y="672"/>
                  </a:cubicBezTo>
                  <a:cubicBezTo>
                    <a:pt x="591" y="672"/>
                    <a:pt x="650" y="675"/>
                    <a:pt x="675" y="675"/>
                  </a:cubicBezTo>
                  <a:cubicBezTo>
                    <a:pt x="683" y="675"/>
                    <a:pt x="694" y="675"/>
                    <a:pt x="694" y="655"/>
                  </a:cubicBezTo>
                  <a:cubicBezTo>
                    <a:pt x="694" y="644"/>
                    <a:pt x="683" y="644"/>
                    <a:pt x="678" y="644"/>
                  </a:cubicBezTo>
                  <a:cubicBezTo>
                    <a:pt x="610" y="644"/>
                    <a:pt x="608" y="641"/>
                    <a:pt x="591" y="602"/>
                  </a:cubicBezTo>
                  <a:cubicBezTo>
                    <a:pt x="554" y="510"/>
                    <a:pt x="487" y="356"/>
                    <a:pt x="465" y="297"/>
                  </a:cubicBezTo>
                  <a:cubicBezTo>
                    <a:pt x="532" y="227"/>
                    <a:pt x="636" y="109"/>
                    <a:pt x="666" y="81"/>
                  </a:cubicBezTo>
                  <a:cubicBezTo>
                    <a:pt x="694" y="56"/>
                    <a:pt x="734" y="34"/>
                    <a:pt x="792" y="31"/>
                  </a:cubicBezTo>
                  <a:cubicBezTo>
                    <a:pt x="804" y="31"/>
                    <a:pt x="815" y="31"/>
                    <a:pt x="815" y="11"/>
                  </a:cubicBezTo>
                  <a:cubicBezTo>
                    <a:pt x="815" y="11"/>
                    <a:pt x="815" y="0"/>
                    <a:pt x="801" y="0"/>
                  </a:cubicBezTo>
                  <a:cubicBezTo>
                    <a:pt x="770" y="0"/>
                    <a:pt x="739" y="3"/>
                    <a:pt x="708" y="3"/>
                  </a:cubicBezTo>
                  <a:cubicBezTo>
                    <a:pt x="672" y="3"/>
                    <a:pt x="633" y="0"/>
                    <a:pt x="599" y="0"/>
                  </a:cubicBezTo>
                  <a:cubicBezTo>
                    <a:pt x="594" y="0"/>
                    <a:pt x="580" y="0"/>
                    <a:pt x="580" y="20"/>
                  </a:cubicBezTo>
                  <a:cubicBezTo>
                    <a:pt x="580" y="28"/>
                    <a:pt x="585" y="31"/>
                    <a:pt x="591" y="31"/>
                  </a:cubicBezTo>
                  <a:cubicBezTo>
                    <a:pt x="599" y="31"/>
                    <a:pt x="630" y="34"/>
                    <a:pt x="630" y="62"/>
                  </a:cubicBezTo>
                  <a:cubicBezTo>
                    <a:pt x="630" y="76"/>
                    <a:pt x="619" y="87"/>
                    <a:pt x="613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D4D269-75A0-34B3-0CD1-E570314696E4}"/>
                </a:ext>
              </a:extLst>
            </p:cNvPr>
            <p:cNvSpPr/>
            <p:nvPr/>
          </p:nvSpPr>
          <p:spPr>
            <a:xfrm>
              <a:off x="6354360" y="293616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12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6337E2-3C07-5CAF-B984-8BC9AA3FE0F2}"/>
                </a:ext>
              </a:extLst>
            </p:cNvPr>
            <p:cNvSpPr/>
            <p:nvPr/>
          </p:nvSpPr>
          <p:spPr>
            <a:xfrm>
              <a:off x="652356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93AA9F-64A7-EE37-F18D-C01A8DDFE57F}"/>
                </a:ext>
              </a:extLst>
            </p:cNvPr>
            <p:cNvSpPr/>
            <p:nvPr/>
          </p:nvSpPr>
          <p:spPr>
            <a:xfrm>
              <a:off x="666360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graphicFrame>
        <p:nvGraphicFramePr>
          <p:cNvPr id="24" name="">
            <a:extLst>
              <a:ext uri="{FF2B5EF4-FFF2-40B4-BE49-F238E27FC236}">
                <a16:creationId xmlns:a16="http://schemas.microsoft.com/office/drawing/2014/main" id="{6C01D784-87B7-450B-E1EF-77D8657D0C39}"/>
              </a:ext>
            </a:extLst>
          </p:cNvPr>
          <p:cNvGraphicFramePr>
            <a:graphicFrameLocks noGrp="1"/>
          </p:cNvGraphicFramePr>
          <p:nvPr/>
        </p:nvGraphicFramePr>
        <p:xfrm>
          <a:off x="1902600" y="4434840"/>
          <a:ext cx="6818759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1325276792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981490279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2469241913"/>
                    </a:ext>
                  </a:extLst>
                </a:gridCol>
                <a:gridCol w="1663919">
                  <a:extLst>
                    <a:ext uri="{9D8B030D-6E8A-4147-A177-3AD203B41FA5}">
                      <a16:colId xmlns:a16="http://schemas.microsoft.com/office/drawing/2014/main" val="2383649974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34090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428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50204"/>
                  </a:ext>
                </a:extLst>
              </a:tr>
            </a:tbl>
          </a:graphicData>
        </a:graphic>
      </p:graphicFrame>
      <p:grpSp>
        <p:nvGrpSpPr>
          <p:cNvPr id="25" name="Group 24" descr="28§latex§\begin{multiline}&#10;maximize ~~~ f(81 x + 19) + f(80(1-x)+20)&#10;\\&#10;\text{subject to~~~~~~~~~~} &amp; 0\leq x\leq 1&#10;\end{multiline}§svg§600§FALSE§" title="TexMaths">
            <a:extLst>
              <a:ext uri="{FF2B5EF4-FFF2-40B4-BE49-F238E27FC236}">
                <a16:creationId xmlns:a16="http://schemas.microsoft.com/office/drawing/2014/main" id="{AD4FAAC7-FDDC-CBAE-5B7F-713C592B0A97}"/>
              </a:ext>
            </a:extLst>
          </p:cNvPr>
          <p:cNvGrpSpPr/>
          <p:nvPr/>
        </p:nvGrpSpPr>
        <p:grpSpPr>
          <a:xfrm>
            <a:off x="1590120" y="6583679"/>
            <a:ext cx="7096320" cy="822601"/>
            <a:chOff x="1590120" y="6583679"/>
            <a:chExt cx="7096320" cy="82260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12A961-6003-1A32-574E-D347981E0C33}"/>
                </a:ext>
              </a:extLst>
            </p:cNvPr>
            <p:cNvSpPr/>
            <p:nvPr/>
          </p:nvSpPr>
          <p:spPr>
            <a:xfrm>
              <a:off x="1590120" y="6584400"/>
              <a:ext cx="7096320" cy="817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13" h="2272">
                  <a:moveTo>
                    <a:pt x="9858" y="2272"/>
                  </a:moveTo>
                  <a:lnTo>
                    <a:pt x="0" y="2272"/>
                  </a:lnTo>
                  <a:lnTo>
                    <a:pt x="0" y="0"/>
                  </a:lnTo>
                  <a:lnTo>
                    <a:pt x="19713" y="0"/>
                  </a:lnTo>
                  <a:lnTo>
                    <a:pt x="19713" y="2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B3A3C2-182A-79EF-AAFE-31DC371B51B9}"/>
                </a:ext>
              </a:extLst>
            </p:cNvPr>
            <p:cNvSpPr/>
            <p:nvPr/>
          </p:nvSpPr>
          <p:spPr>
            <a:xfrm>
              <a:off x="2131560" y="6701040"/>
              <a:ext cx="276480" cy="16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470">
                  <a:moveTo>
                    <a:pt x="76" y="104"/>
                  </a:moveTo>
                  <a:lnTo>
                    <a:pt x="76" y="391"/>
                  </a:lnTo>
                  <a:cubicBezTo>
                    <a:pt x="76" y="436"/>
                    <a:pt x="67" y="436"/>
                    <a:pt x="0" y="436"/>
                  </a:cubicBezTo>
                  <a:lnTo>
                    <a:pt x="0" y="470"/>
                  </a:lnTo>
                  <a:cubicBezTo>
                    <a:pt x="34" y="470"/>
                    <a:pt x="85" y="468"/>
                    <a:pt x="112" y="468"/>
                  </a:cubicBezTo>
                  <a:cubicBezTo>
                    <a:pt x="136" y="468"/>
                    <a:pt x="188" y="470"/>
                    <a:pt x="221" y="470"/>
                  </a:cubicBezTo>
                  <a:lnTo>
                    <a:pt x="221" y="436"/>
                  </a:lnTo>
                  <a:cubicBezTo>
                    <a:pt x="156" y="436"/>
                    <a:pt x="145" y="436"/>
                    <a:pt x="145" y="391"/>
                  </a:cubicBezTo>
                  <a:lnTo>
                    <a:pt x="145" y="193"/>
                  </a:lnTo>
                  <a:cubicBezTo>
                    <a:pt x="145" y="82"/>
                    <a:pt x="214" y="24"/>
                    <a:pt x="277" y="24"/>
                  </a:cubicBezTo>
                  <a:cubicBezTo>
                    <a:pt x="340" y="24"/>
                    <a:pt x="351" y="82"/>
                    <a:pt x="351" y="142"/>
                  </a:cubicBezTo>
                  <a:lnTo>
                    <a:pt x="351" y="391"/>
                  </a:lnTo>
                  <a:cubicBezTo>
                    <a:pt x="351" y="436"/>
                    <a:pt x="340" y="436"/>
                    <a:pt x="273" y="436"/>
                  </a:cubicBezTo>
                  <a:lnTo>
                    <a:pt x="273" y="470"/>
                  </a:lnTo>
                  <a:cubicBezTo>
                    <a:pt x="308" y="470"/>
                    <a:pt x="357" y="468"/>
                    <a:pt x="384" y="468"/>
                  </a:cubicBezTo>
                  <a:cubicBezTo>
                    <a:pt x="411" y="468"/>
                    <a:pt x="462" y="470"/>
                    <a:pt x="496" y="470"/>
                  </a:cubicBezTo>
                  <a:lnTo>
                    <a:pt x="496" y="436"/>
                  </a:lnTo>
                  <a:cubicBezTo>
                    <a:pt x="429" y="436"/>
                    <a:pt x="418" y="436"/>
                    <a:pt x="418" y="391"/>
                  </a:cubicBezTo>
                  <a:lnTo>
                    <a:pt x="418" y="193"/>
                  </a:lnTo>
                  <a:cubicBezTo>
                    <a:pt x="418" y="82"/>
                    <a:pt x="489" y="24"/>
                    <a:pt x="552" y="24"/>
                  </a:cubicBezTo>
                  <a:cubicBezTo>
                    <a:pt x="614" y="24"/>
                    <a:pt x="623" y="82"/>
                    <a:pt x="623" y="142"/>
                  </a:cubicBezTo>
                  <a:lnTo>
                    <a:pt x="623" y="391"/>
                  </a:lnTo>
                  <a:cubicBezTo>
                    <a:pt x="623" y="436"/>
                    <a:pt x="614" y="436"/>
                    <a:pt x="547" y="436"/>
                  </a:cubicBezTo>
                  <a:lnTo>
                    <a:pt x="547" y="470"/>
                  </a:lnTo>
                  <a:cubicBezTo>
                    <a:pt x="581" y="470"/>
                    <a:pt x="632" y="468"/>
                    <a:pt x="659" y="468"/>
                  </a:cubicBezTo>
                  <a:cubicBezTo>
                    <a:pt x="684" y="468"/>
                    <a:pt x="735" y="470"/>
                    <a:pt x="769" y="470"/>
                  </a:cubicBezTo>
                  <a:lnTo>
                    <a:pt x="769" y="436"/>
                  </a:lnTo>
                  <a:cubicBezTo>
                    <a:pt x="717" y="436"/>
                    <a:pt x="693" y="436"/>
                    <a:pt x="693" y="405"/>
                  </a:cubicBezTo>
                  <a:lnTo>
                    <a:pt x="693" y="203"/>
                  </a:lnTo>
                  <a:cubicBezTo>
                    <a:pt x="693" y="111"/>
                    <a:pt x="693" y="77"/>
                    <a:pt x="661" y="39"/>
                  </a:cubicBezTo>
                  <a:cubicBezTo>
                    <a:pt x="648" y="22"/>
                    <a:pt x="614" y="0"/>
                    <a:pt x="559" y="0"/>
                  </a:cubicBezTo>
                  <a:cubicBezTo>
                    <a:pt x="476" y="0"/>
                    <a:pt x="431" y="63"/>
                    <a:pt x="416" y="104"/>
                  </a:cubicBezTo>
                  <a:cubicBezTo>
                    <a:pt x="402" y="12"/>
                    <a:pt x="328" y="0"/>
                    <a:pt x="284" y="0"/>
                  </a:cubicBezTo>
                  <a:cubicBezTo>
                    <a:pt x="212" y="0"/>
                    <a:pt x="165" y="46"/>
                    <a:pt x="139" y="111"/>
                  </a:cubicBezTo>
                  <a:lnTo>
                    <a:pt x="139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73920D6-74C5-8855-8800-ECC766345737}"/>
                </a:ext>
              </a:extLst>
            </p:cNvPr>
            <p:cNvSpPr/>
            <p:nvPr/>
          </p:nvSpPr>
          <p:spPr>
            <a:xfrm>
              <a:off x="2428200" y="6698160"/>
              <a:ext cx="1598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5" h="490">
                  <a:moveTo>
                    <a:pt x="286" y="395"/>
                  </a:moveTo>
                  <a:cubicBezTo>
                    <a:pt x="290" y="439"/>
                    <a:pt x="317" y="482"/>
                    <a:pt x="364" y="482"/>
                  </a:cubicBezTo>
                  <a:cubicBezTo>
                    <a:pt x="384" y="482"/>
                    <a:pt x="445" y="468"/>
                    <a:pt x="445" y="381"/>
                  </a:cubicBezTo>
                  <a:lnTo>
                    <a:pt x="445" y="323"/>
                  </a:lnTo>
                  <a:lnTo>
                    <a:pt x="420" y="323"/>
                  </a:lnTo>
                  <a:lnTo>
                    <a:pt x="420" y="381"/>
                  </a:lnTo>
                  <a:cubicBezTo>
                    <a:pt x="420" y="444"/>
                    <a:pt x="395" y="451"/>
                    <a:pt x="384" y="451"/>
                  </a:cubicBezTo>
                  <a:cubicBezTo>
                    <a:pt x="353" y="451"/>
                    <a:pt x="349" y="403"/>
                    <a:pt x="349" y="398"/>
                  </a:cubicBezTo>
                  <a:lnTo>
                    <a:pt x="349" y="183"/>
                  </a:lnTo>
                  <a:cubicBezTo>
                    <a:pt x="349" y="140"/>
                    <a:pt x="349" y="99"/>
                    <a:pt x="313" y="58"/>
                  </a:cubicBezTo>
                  <a:cubicBezTo>
                    <a:pt x="275" y="17"/>
                    <a:pt x="226" y="0"/>
                    <a:pt x="177" y="0"/>
                  </a:cubicBezTo>
                  <a:cubicBezTo>
                    <a:pt x="96" y="0"/>
                    <a:pt x="29" y="51"/>
                    <a:pt x="29" y="121"/>
                  </a:cubicBezTo>
                  <a:cubicBezTo>
                    <a:pt x="29" y="152"/>
                    <a:pt x="49" y="171"/>
                    <a:pt x="74" y="171"/>
                  </a:cubicBezTo>
                  <a:cubicBezTo>
                    <a:pt x="101" y="171"/>
                    <a:pt x="118" y="150"/>
                    <a:pt x="118" y="121"/>
                  </a:cubicBezTo>
                  <a:cubicBezTo>
                    <a:pt x="118" y="109"/>
                    <a:pt x="114" y="72"/>
                    <a:pt x="69" y="72"/>
                  </a:cubicBezTo>
                  <a:cubicBezTo>
                    <a:pt x="96" y="36"/>
                    <a:pt x="143" y="24"/>
                    <a:pt x="177" y="24"/>
                  </a:cubicBezTo>
                  <a:cubicBezTo>
                    <a:pt x="223" y="24"/>
                    <a:pt x="279" y="65"/>
                    <a:pt x="279" y="159"/>
                  </a:cubicBezTo>
                  <a:lnTo>
                    <a:pt x="279" y="200"/>
                  </a:lnTo>
                  <a:cubicBezTo>
                    <a:pt x="230" y="203"/>
                    <a:pt x="161" y="205"/>
                    <a:pt x="98" y="236"/>
                  </a:cubicBezTo>
                  <a:cubicBezTo>
                    <a:pt x="25" y="272"/>
                    <a:pt x="0" y="328"/>
                    <a:pt x="0" y="376"/>
                  </a:cubicBezTo>
                  <a:cubicBezTo>
                    <a:pt x="0" y="463"/>
                    <a:pt x="96" y="490"/>
                    <a:pt x="159" y="490"/>
                  </a:cubicBezTo>
                  <a:cubicBezTo>
                    <a:pt x="223" y="490"/>
                    <a:pt x="268" y="446"/>
                    <a:pt x="286" y="395"/>
                  </a:cubicBezTo>
                  <a:close/>
                  <a:moveTo>
                    <a:pt x="279" y="222"/>
                  </a:moveTo>
                  <a:lnTo>
                    <a:pt x="279" y="328"/>
                  </a:lnTo>
                  <a:cubicBezTo>
                    <a:pt x="279" y="429"/>
                    <a:pt x="210" y="465"/>
                    <a:pt x="165" y="465"/>
                  </a:cubicBezTo>
                  <a:cubicBezTo>
                    <a:pt x="116" y="465"/>
                    <a:pt x="76" y="427"/>
                    <a:pt x="76" y="374"/>
                  </a:cubicBezTo>
                  <a:cubicBezTo>
                    <a:pt x="76" y="316"/>
                    <a:pt x="118" y="227"/>
                    <a:pt x="279" y="2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AF78D5-2F57-970D-EBBB-15D3F7868654}"/>
                </a:ext>
              </a:extLst>
            </p:cNvPr>
            <p:cNvSpPr/>
            <p:nvPr/>
          </p:nvSpPr>
          <p:spPr>
            <a:xfrm>
              <a:off x="259380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5FA313-6E57-F202-742B-D4F884FAC208}"/>
                </a:ext>
              </a:extLst>
            </p:cNvPr>
            <p:cNvSpPr/>
            <p:nvPr/>
          </p:nvSpPr>
          <p:spPr>
            <a:xfrm>
              <a:off x="2787120" y="6613920"/>
              <a:ext cx="75960" cy="25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711">
                  <a:moveTo>
                    <a:pt x="143" y="241"/>
                  </a:moveTo>
                  <a:lnTo>
                    <a:pt x="4" y="253"/>
                  </a:lnTo>
                  <a:lnTo>
                    <a:pt x="4" y="287"/>
                  </a:lnTo>
                  <a:cubicBezTo>
                    <a:pt x="69" y="287"/>
                    <a:pt x="78" y="292"/>
                    <a:pt x="78" y="345"/>
                  </a:cubicBezTo>
                  <a:lnTo>
                    <a:pt x="78" y="629"/>
                  </a:lnTo>
                  <a:cubicBezTo>
                    <a:pt x="78" y="678"/>
                    <a:pt x="67" y="678"/>
                    <a:pt x="0" y="678"/>
                  </a:cubicBezTo>
                  <a:lnTo>
                    <a:pt x="0" y="711"/>
                  </a:lnTo>
                  <a:cubicBezTo>
                    <a:pt x="31" y="709"/>
                    <a:pt x="85" y="709"/>
                    <a:pt x="109" y="709"/>
                  </a:cubicBezTo>
                  <a:cubicBezTo>
                    <a:pt x="143" y="709"/>
                    <a:pt x="179" y="709"/>
                    <a:pt x="212" y="711"/>
                  </a:cubicBezTo>
                  <a:lnTo>
                    <a:pt x="212" y="678"/>
                  </a:lnTo>
                  <a:cubicBezTo>
                    <a:pt x="147" y="678"/>
                    <a:pt x="143" y="673"/>
                    <a:pt x="143" y="632"/>
                  </a:cubicBezTo>
                  <a:close/>
                  <a:moveTo>
                    <a:pt x="147" y="55"/>
                  </a:moveTo>
                  <a:cubicBezTo>
                    <a:pt x="147" y="22"/>
                    <a:pt x="123" y="0"/>
                    <a:pt x="94" y="0"/>
                  </a:cubicBezTo>
                  <a:cubicBezTo>
                    <a:pt x="63" y="0"/>
                    <a:pt x="42" y="29"/>
                    <a:pt x="42" y="55"/>
                  </a:cubicBezTo>
                  <a:cubicBezTo>
                    <a:pt x="42" y="84"/>
                    <a:pt x="63" y="113"/>
                    <a:pt x="94" y="113"/>
                  </a:cubicBezTo>
                  <a:cubicBezTo>
                    <a:pt x="123" y="113"/>
                    <a:pt x="147" y="89"/>
                    <a:pt x="147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B670EB7-142C-03AF-199D-6FA6E73F012D}"/>
                </a:ext>
              </a:extLst>
            </p:cNvPr>
            <p:cNvSpPr/>
            <p:nvPr/>
          </p:nvSpPr>
          <p:spPr>
            <a:xfrm>
              <a:off x="2884320" y="6701040"/>
              <a:ext cx="276480" cy="16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470">
                  <a:moveTo>
                    <a:pt x="76" y="104"/>
                  </a:moveTo>
                  <a:lnTo>
                    <a:pt x="76" y="391"/>
                  </a:lnTo>
                  <a:cubicBezTo>
                    <a:pt x="76" y="436"/>
                    <a:pt x="67" y="436"/>
                    <a:pt x="0" y="436"/>
                  </a:cubicBezTo>
                  <a:lnTo>
                    <a:pt x="0" y="470"/>
                  </a:lnTo>
                  <a:cubicBezTo>
                    <a:pt x="34" y="470"/>
                    <a:pt x="85" y="468"/>
                    <a:pt x="112" y="468"/>
                  </a:cubicBezTo>
                  <a:cubicBezTo>
                    <a:pt x="136" y="468"/>
                    <a:pt x="188" y="470"/>
                    <a:pt x="221" y="470"/>
                  </a:cubicBezTo>
                  <a:lnTo>
                    <a:pt x="221" y="436"/>
                  </a:lnTo>
                  <a:cubicBezTo>
                    <a:pt x="156" y="436"/>
                    <a:pt x="145" y="436"/>
                    <a:pt x="145" y="391"/>
                  </a:cubicBezTo>
                  <a:lnTo>
                    <a:pt x="145" y="193"/>
                  </a:lnTo>
                  <a:cubicBezTo>
                    <a:pt x="145" y="82"/>
                    <a:pt x="214" y="24"/>
                    <a:pt x="277" y="24"/>
                  </a:cubicBezTo>
                  <a:cubicBezTo>
                    <a:pt x="340" y="24"/>
                    <a:pt x="351" y="82"/>
                    <a:pt x="351" y="142"/>
                  </a:cubicBezTo>
                  <a:lnTo>
                    <a:pt x="351" y="391"/>
                  </a:lnTo>
                  <a:cubicBezTo>
                    <a:pt x="351" y="436"/>
                    <a:pt x="340" y="436"/>
                    <a:pt x="273" y="436"/>
                  </a:cubicBezTo>
                  <a:lnTo>
                    <a:pt x="273" y="470"/>
                  </a:lnTo>
                  <a:cubicBezTo>
                    <a:pt x="308" y="470"/>
                    <a:pt x="357" y="468"/>
                    <a:pt x="384" y="468"/>
                  </a:cubicBezTo>
                  <a:cubicBezTo>
                    <a:pt x="411" y="468"/>
                    <a:pt x="462" y="470"/>
                    <a:pt x="496" y="470"/>
                  </a:cubicBezTo>
                  <a:lnTo>
                    <a:pt x="496" y="436"/>
                  </a:lnTo>
                  <a:cubicBezTo>
                    <a:pt x="429" y="436"/>
                    <a:pt x="418" y="436"/>
                    <a:pt x="418" y="391"/>
                  </a:cubicBezTo>
                  <a:lnTo>
                    <a:pt x="418" y="193"/>
                  </a:lnTo>
                  <a:cubicBezTo>
                    <a:pt x="418" y="82"/>
                    <a:pt x="489" y="24"/>
                    <a:pt x="552" y="24"/>
                  </a:cubicBezTo>
                  <a:cubicBezTo>
                    <a:pt x="612" y="24"/>
                    <a:pt x="623" y="82"/>
                    <a:pt x="623" y="142"/>
                  </a:cubicBezTo>
                  <a:lnTo>
                    <a:pt x="623" y="391"/>
                  </a:lnTo>
                  <a:cubicBezTo>
                    <a:pt x="623" y="436"/>
                    <a:pt x="612" y="436"/>
                    <a:pt x="547" y="436"/>
                  </a:cubicBezTo>
                  <a:lnTo>
                    <a:pt x="547" y="470"/>
                  </a:lnTo>
                  <a:cubicBezTo>
                    <a:pt x="581" y="470"/>
                    <a:pt x="632" y="468"/>
                    <a:pt x="659" y="468"/>
                  </a:cubicBezTo>
                  <a:cubicBezTo>
                    <a:pt x="684" y="468"/>
                    <a:pt x="735" y="470"/>
                    <a:pt x="769" y="470"/>
                  </a:cubicBezTo>
                  <a:lnTo>
                    <a:pt x="769" y="436"/>
                  </a:lnTo>
                  <a:cubicBezTo>
                    <a:pt x="717" y="436"/>
                    <a:pt x="693" y="436"/>
                    <a:pt x="693" y="405"/>
                  </a:cubicBezTo>
                  <a:lnTo>
                    <a:pt x="693" y="203"/>
                  </a:lnTo>
                  <a:cubicBezTo>
                    <a:pt x="693" y="111"/>
                    <a:pt x="693" y="77"/>
                    <a:pt x="661" y="39"/>
                  </a:cubicBezTo>
                  <a:cubicBezTo>
                    <a:pt x="648" y="22"/>
                    <a:pt x="614" y="0"/>
                    <a:pt x="559" y="0"/>
                  </a:cubicBezTo>
                  <a:cubicBezTo>
                    <a:pt x="476" y="0"/>
                    <a:pt x="431" y="63"/>
                    <a:pt x="416" y="104"/>
                  </a:cubicBezTo>
                  <a:cubicBezTo>
                    <a:pt x="402" y="12"/>
                    <a:pt x="328" y="0"/>
                    <a:pt x="284" y="0"/>
                  </a:cubicBezTo>
                  <a:cubicBezTo>
                    <a:pt x="212" y="0"/>
                    <a:pt x="165" y="46"/>
                    <a:pt x="139" y="111"/>
                  </a:cubicBezTo>
                  <a:lnTo>
                    <a:pt x="139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E776F4C-3BDE-1AEB-E88D-BA43EECC7B5C}"/>
                </a:ext>
              </a:extLst>
            </p:cNvPr>
            <p:cNvSpPr/>
            <p:nvPr/>
          </p:nvSpPr>
          <p:spPr>
            <a:xfrm>
              <a:off x="3177720" y="6613920"/>
              <a:ext cx="75960" cy="25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711">
                  <a:moveTo>
                    <a:pt x="143" y="241"/>
                  </a:moveTo>
                  <a:lnTo>
                    <a:pt x="4" y="253"/>
                  </a:lnTo>
                  <a:lnTo>
                    <a:pt x="4" y="287"/>
                  </a:lnTo>
                  <a:cubicBezTo>
                    <a:pt x="69" y="287"/>
                    <a:pt x="78" y="292"/>
                    <a:pt x="78" y="345"/>
                  </a:cubicBezTo>
                  <a:lnTo>
                    <a:pt x="78" y="629"/>
                  </a:lnTo>
                  <a:cubicBezTo>
                    <a:pt x="78" y="678"/>
                    <a:pt x="67" y="678"/>
                    <a:pt x="0" y="678"/>
                  </a:cubicBezTo>
                  <a:lnTo>
                    <a:pt x="0" y="711"/>
                  </a:lnTo>
                  <a:cubicBezTo>
                    <a:pt x="31" y="709"/>
                    <a:pt x="85" y="709"/>
                    <a:pt x="109" y="709"/>
                  </a:cubicBezTo>
                  <a:cubicBezTo>
                    <a:pt x="143" y="709"/>
                    <a:pt x="179" y="709"/>
                    <a:pt x="212" y="711"/>
                  </a:cubicBezTo>
                  <a:lnTo>
                    <a:pt x="212" y="678"/>
                  </a:lnTo>
                  <a:cubicBezTo>
                    <a:pt x="147" y="678"/>
                    <a:pt x="143" y="673"/>
                    <a:pt x="143" y="632"/>
                  </a:cubicBezTo>
                  <a:close/>
                  <a:moveTo>
                    <a:pt x="147" y="55"/>
                  </a:moveTo>
                  <a:cubicBezTo>
                    <a:pt x="147" y="22"/>
                    <a:pt x="123" y="0"/>
                    <a:pt x="94" y="0"/>
                  </a:cubicBezTo>
                  <a:cubicBezTo>
                    <a:pt x="63" y="0"/>
                    <a:pt x="42" y="29"/>
                    <a:pt x="42" y="55"/>
                  </a:cubicBezTo>
                  <a:cubicBezTo>
                    <a:pt x="42" y="84"/>
                    <a:pt x="63" y="113"/>
                    <a:pt x="94" y="113"/>
                  </a:cubicBezTo>
                  <a:cubicBezTo>
                    <a:pt x="123" y="113"/>
                    <a:pt x="147" y="89"/>
                    <a:pt x="147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A6F35E9-D029-B288-1D97-C22CA25C73A7}"/>
                </a:ext>
              </a:extLst>
            </p:cNvPr>
            <p:cNvSpPr/>
            <p:nvPr/>
          </p:nvSpPr>
          <p:spPr>
            <a:xfrm>
              <a:off x="3274560" y="6705360"/>
              <a:ext cx="13248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9" h="458">
                  <a:moveTo>
                    <a:pt x="357" y="31"/>
                  </a:moveTo>
                  <a:cubicBezTo>
                    <a:pt x="366" y="19"/>
                    <a:pt x="366" y="19"/>
                    <a:pt x="366" y="14"/>
                  </a:cubicBezTo>
                  <a:cubicBezTo>
                    <a:pt x="366" y="0"/>
                    <a:pt x="357" y="0"/>
                    <a:pt x="340" y="0"/>
                  </a:cubicBezTo>
                  <a:lnTo>
                    <a:pt x="25" y="0"/>
                  </a:lnTo>
                  <a:lnTo>
                    <a:pt x="13" y="171"/>
                  </a:lnTo>
                  <a:lnTo>
                    <a:pt x="38" y="171"/>
                  </a:lnTo>
                  <a:cubicBezTo>
                    <a:pt x="45" y="63"/>
                    <a:pt x="63" y="24"/>
                    <a:pt x="172" y="24"/>
                  </a:cubicBezTo>
                  <a:lnTo>
                    <a:pt x="284" y="24"/>
                  </a:lnTo>
                  <a:lnTo>
                    <a:pt x="9" y="424"/>
                  </a:lnTo>
                  <a:cubicBezTo>
                    <a:pt x="0" y="436"/>
                    <a:pt x="0" y="439"/>
                    <a:pt x="0" y="444"/>
                  </a:cubicBezTo>
                  <a:cubicBezTo>
                    <a:pt x="0" y="458"/>
                    <a:pt x="7" y="458"/>
                    <a:pt x="25" y="458"/>
                  </a:cubicBezTo>
                  <a:lnTo>
                    <a:pt x="351" y="458"/>
                  </a:lnTo>
                  <a:lnTo>
                    <a:pt x="369" y="260"/>
                  </a:lnTo>
                  <a:lnTo>
                    <a:pt x="344" y="260"/>
                  </a:lnTo>
                  <a:cubicBezTo>
                    <a:pt x="335" y="386"/>
                    <a:pt x="315" y="432"/>
                    <a:pt x="199" y="432"/>
                  </a:cubicBezTo>
                  <a:lnTo>
                    <a:pt x="83" y="4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9ED41B9-6857-9731-6414-79DD7C0468FA}"/>
                </a:ext>
              </a:extLst>
            </p:cNvPr>
            <p:cNvSpPr/>
            <p:nvPr/>
          </p:nvSpPr>
          <p:spPr>
            <a:xfrm>
              <a:off x="3430440" y="6698160"/>
              <a:ext cx="13716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490">
                  <a:moveTo>
                    <a:pt x="83" y="210"/>
                  </a:moveTo>
                  <a:cubicBezTo>
                    <a:pt x="89" y="51"/>
                    <a:pt x="172" y="24"/>
                    <a:pt x="206" y="24"/>
                  </a:cubicBezTo>
                  <a:cubicBezTo>
                    <a:pt x="306" y="24"/>
                    <a:pt x="317" y="166"/>
                    <a:pt x="317" y="210"/>
                  </a:cubicBezTo>
                  <a:close/>
                  <a:moveTo>
                    <a:pt x="83" y="231"/>
                  </a:moveTo>
                  <a:lnTo>
                    <a:pt x="357" y="231"/>
                  </a:lnTo>
                  <a:cubicBezTo>
                    <a:pt x="380" y="231"/>
                    <a:pt x="382" y="231"/>
                    <a:pt x="382" y="210"/>
                  </a:cubicBezTo>
                  <a:cubicBezTo>
                    <a:pt x="382" y="104"/>
                    <a:pt x="328" y="0"/>
                    <a:pt x="206" y="0"/>
                  </a:cubicBezTo>
                  <a:cubicBezTo>
                    <a:pt x="92" y="0"/>
                    <a:pt x="0" y="109"/>
                    <a:pt x="0" y="244"/>
                  </a:cubicBezTo>
                  <a:cubicBezTo>
                    <a:pt x="0" y="386"/>
                    <a:pt x="103" y="490"/>
                    <a:pt x="217" y="490"/>
                  </a:cubicBezTo>
                  <a:cubicBezTo>
                    <a:pt x="337" y="490"/>
                    <a:pt x="382" y="371"/>
                    <a:pt x="382" y="350"/>
                  </a:cubicBezTo>
                  <a:cubicBezTo>
                    <a:pt x="382" y="340"/>
                    <a:pt x="373" y="338"/>
                    <a:pt x="369" y="338"/>
                  </a:cubicBezTo>
                  <a:cubicBezTo>
                    <a:pt x="360" y="338"/>
                    <a:pt x="357" y="345"/>
                    <a:pt x="357" y="352"/>
                  </a:cubicBezTo>
                  <a:cubicBezTo>
                    <a:pt x="322" y="463"/>
                    <a:pt x="232" y="463"/>
                    <a:pt x="223" y="463"/>
                  </a:cubicBezTo>
                  <a:cubicBezTo>
                    <a:pt x="174" y="463"/>
                    <a:pt x="134" y="429"/>
                    <a:pt x="112" y="391"/>
                  </a:cubicBezTo>
                  <a:cubicBezTo>
                    <a:pt x="83" y="340"/>
                    <a:pt x="83" y="270"/>
                    <a:pt x="83" y="2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69B12E-FE68-6FE0-15D0-4EC5AAB76208}"/>
                </a:ext>
              </a:extLst>
            </p:cNvPr>
            <p:cNvSpPr/>
            <p:nvPr/>
          </p:nvSpPr>
          <p:spPr>
            <a:xfrm>
              <a:off x="4177800" y="6600960"/>
              <a:ext cx="11484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750">
                  <a:moveTo>
                    <a:pt x="141" y="292"/>
                  </a:moveTo>
                  <a:lnTo>
                    <a:pt x="141" y="169"/>
                  </a:lnTo>
                  <a:cubicBezTo>
                    <a:pt x="141" y="75"/>
                    <a:pt x="188" y="24"/>
                    <a:pt x="232" y="24"/>
                  </a:cubicBezTo>
                  <a:cubicBezTo>
                    <a:pt x="235" y="24"/>
                    <a:pt x="248" y="24"/>
                    <a:pt x="264" y="31"/>
                  </a:cubicBezTo>
                  <a:cubicBezTo>
                    <a:pt x="252" y="36"/>
                    <a:pt x="235" y="48"/>
                    <a:pt x="235" y="75"/>
                  </a:cubicBezTo>
                  <a:cubicBezTo>
                    <a:pt x="235" y="99"/>
                    <a:pt x="250" y="121"/>
                    <a:pt x="277" y="121"/>
                  </a:cubicBezTo>
                  <a:cubicBezTo>
                    <a:pt x="306" y="121"/>
                    <a:pt x="320" y="99"/>
                    <a:pt x="320" y="75"/>
                  </a:cubicBezTo>
                  <a:cubicBezTo>
                    <a:pt x="320" y="36"/>
                    <a:pt x="284" y="0"/>
                    <a:pt x="232" y="0"/>
                  </a:cubicBezTo>
                  <a:cubicBezTo>
                    <a:pt x="163" y="0"/>
                    <a:pt x="78" y="55"/>
                    <a:pt x="78" y="169"/>
                  </a:cubicBezTo>
                  <a:lnTo>
                    <a:pt x="78" y="292"/>
                  </a:lnTo>
                  <a:lnTo>
                    <a:pt x="0" y="292"/>
                  </a:lnTo>
                  <a:lnTo>
                    <a:pt x="0" y="323"/>
                  </a:lnTo>
                  <a:lnTo>
                    <a:pt x="78" y="323"/>
                  </a:lnTo>
                  <a:lnTo>
                    <a:pt x="78" y="668"/>
                  </a:lnTo>
                  <a:cubicBezTo>
                    <a:pt x="78" y="716"/>
                    <a:pt x="67" y="716"/>
                    <a:pt x="0" y="716"/>
                  </a:cubicBezTo>
                  <a:lnTo>
                    <a:pt x="0" y="750"/>
                  </a:lnTo>
                  <a:cubicBezTo>
                    <a:pt x="40" y="748"/>
                    <a:pt x="87" y="745"/>
                    <a:pt x="114" y="745"/>
                  </a:cubicBezTo>
                  <a:cubicBezTo>
                    <a:pt x="154" y="745"/>
                    <a:pt x="199" y="745"/>
                    <a:pt x="239" y="750"/>
                  </a:cubicBezTo>
                  <a:lnTo>
                    <a:pt x="239" y="716"/>
                  </a:lnTo>
                  <a:lnTo>
                    <a:pt x="219" y="716"/>
                  </a:lnTo>
                  <a:cubicBezTo>
                    <a:pt x="145" y="716"/>
                    <a:pt x="143" y="704"/>
                    <a:pt x="143" y="666"/>
                  </a:cubicBezTo>
                  <a:lnTo>
                    <a:pt x="143" y="323"/>
                  </a:lnTo>
                  <a:lnTo>
                    <a:pt x="257" y="323"/>
                  </a:lnTo>
                  <a:lnTo>
                    <a:pt x="257" y="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59BB8CC-FE80-C824-F6EE-246A5C337D78}"/>
                </a:ext>
              </a:extLst>
            </p:cNvPr>
            <p:cNvSpPr/>
            <p:nvPr/>
          </p:nvSpPr>
          <p:spPr>
            <a:xfrm>
              <a:off x="43088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0A5D81B-C6A7-2470-4C08-4ED31891AE2C}"/>
                </a:ext>
              </a:extLst>
            </p:cNvPr>
            <p:cNvSpPr/>
            <p:nvPr/>
          </p:nvSpPr>
          <p:spPr>
            <a:xfrm>
              <a:off x="4425480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118" y="222"/>
                  </a:moveTo>
                  <a:cubicBezTo>
                    <a:pt x="74" y="191"/>
                    <a:pt x="69" y="154"/>
                    <a:pt x="69" y="135"/>
                  </a:cubicBezTo>
                  <a:cubicBezTo>
                    <a:pt x="69" y="72"/>
                    <a:pt x="134" y="27"/>
                    <a:pt x="203" y="27"/>
                  </a:cubicBezTo>
                  <a:cubicBezTo>
                    <a:pt x="277" y="27"/>
                    <a:pt x="340" y="82"/>
                    <a:pt x="340" y="159"/>
                  </a:cubicBezTo>
                  <a:cubicBezTo>
                    <a:pt x="340" y="219"/>
                    <a:pt x="302" y="270"/>
                    <a:pt x="241" y="306"/>
                  </a:cubicBezTo>
                  <a:close/>
                  <a:moveTo>
                    <a:pt x="264" y="323"/>
                  </a:moveTo>
                  <a:cubicBezTo>
                    <a:pt x="335" y="285"/>
                    <a:pt x="382" y="229"/>
                    <a:pt x="382" y="159"/>
                  </a:cubicBezTo>
                  <a:cubicBezTo>
                    <a:pt x="382" y="60"/>
                    <a:pt x="295" y="0"/>
                    <a:pt x="206" y="0"/>
                  </a:cubicBezTo>
                  <a:cubicBezTo>
                    <a:pt x="107" y="0"/>
                    <a:pt x="27" y="80"/>
                    <a:pt x="27" y="178"/>
                  </a:cubicBezTo>
                  <a:cubicBezTo>
                    <a:pt x="27" y="198"/>
                    <a:pt x="29" y="244"/>
                    <a:pt x="69" y="294"/>
                  </a:cubicBezTo>
                  <a:cubicBezTo>
                    <a:pt x="80" y="306"/>
                    <a:pt x="118" y="333"/>
                    <a:pt x="143" y="352"/>
                  </a:cubicBezTo>
                  <a:cubicBezTo>
                    <a:pt x="85" y="383"/>
                    <a:pt x="0" y="441"/>
                    <a:pt x="0" y="547"/>
                  </a:cubicBezTo>
                  <a:cubicBezTo>
                    <a:pt x="0" y="661"/>
                    <a:pt x="101" y="731"/>
                    <a:pt x="203" y="731"/>
                  </a:cubicBezTo>
                  <a:cubicBezTo>
                    <a:pt x="315" y="731"/>
                    <a:pt x="409" y="644"/>
                    <a:pt x="409" y="531"/>
                  </a:cubicBezTo>
                  <a:cubicBezTo>
                    <a:pt x="409" y="492"/>
                    <a:pt x="398" y="444"/>
                    <a:pt x="362" y="398"/>
                  </a:cubicBezTo>
                  <a:cubicBezTo>
                    <a:pt x="342" y="376"/>
                    <a:pt x="326" y="367"/>
                    <a:pt x="264" y="323"/>
                  </a:cubicBezTo>
                  <a:close/>
                  <a:moveTo>
                    <a:pt x="165" y="369"/>
                  </a:moveTo>
                  <a:lnTo>
                    <a:pt x="286" y="451"/>
                  </a:lnTo>
                  <a:cubicBezTo>
                    <a:pt x="313" y="470"/>
                    <a:pt x="360" y="502"/>
                    <a:pt x="360" y="567"/>
                  </a:cubicBezTo>
                  <a:cubicBezTo>
                    <a:pt x="360" y="646"/>
                    <a:pt x="286" y="702"/>
                    <a:pt x="206" y="702"/>
                  </a:cubicBezTo>
                  <a:cubicBezTo>
                    <a:pt x="121" y="702"/>
                    <a:pt x="49" y="637"/>
                    <a:pt x="49" y="547"/>
                  </a:cubicBezTo>
                  <a:cubicBezTo>
                    <a:pt x="49" y="485"/>
                    <a:pt x="80" y="417"/>
                    <a:pt x="165" y="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6C3021-E156-D415-D28B-ED8A2FD101B2}"/>
                </a:ext>
              </a:extLst>
            </p:cNvPr>
            <p:cNvSpPr/>
            <p:nvPr/>
          </p:nvSpPr>
          <p:spPr>
            <a:xfrm>
              <a:off x="4618440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933A085-4F7E-DF14-5FC1-CB1F1AB5A5FC}"/>
                </a:ext>
              </a:extLst>
            </p:cNvPr>
            <p:cNvSpPr/>
            <p:nvPr/>
          </p:nvSpPr>
          <p:spPr>
            <a:xfrm>
              <a:off x="488484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76CA9C2-85A6-1E51-4FA8-B4642B3E92BB}"/>
                </a:ext>
              </a:extLst>
            </p:cNvPr>
            <p:cNvSpPr/>
            <p:nvPr/>
          </p:nvSpPr>
          <p:spPr>
            <a:xfrm>
              <a:off x="5204160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B558658-D11E-CD0E-3CF1-969A0BD5C0EF}"/>
                </a:ext>
              </a:extLst>
            </p:cNvPr>
            <p:cNvSpPr/>
            <p:nvPr/>
          </p:nvSpPr>
          <p:spPr>
            <a:xfrm>
              <a:off x="5607000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57D7012-BEAD-539B-F414-47A6AE4B1E09}"/>
                </a:ext>
              </a:extLst>
            </p:cNvPr>
            <p:cNvSpPr/>
            <p:nvPr/>
          </p:nvSpPr>
          <p:spPr>
            <a:xfrm>
              <a:off x="5766120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322" y="369"/>
                  </a:moveTo>
                  <a:lnTo>
                    <a:pt x="322" y="403"/>
                  </a:lnTo>
                  <a:cubicBezTo>
                    <a:pt x="322" y="653"/>
                    <a:pt x="219" y="702"/>
                    <a:pt x="161" y="702"/>
                  </a:cubicBezTo>
                  <a:cubicBezTo>
                    <a:pt x="145" y="702"/>
                    <a:pt x="92" y="699"/>
                    <a:pt x="65" y="663"/>
                  </a:cubicBezTo>
                  <a:cubicBezTo>
                    <a:pt x="107" y="663"/>
                    <a:pt x="116" y="632"/>
                    <a:pt x="116" y="615"/>
                  </a:cubicBezTo>
                  <a:cubicBezTo>
                    <a:pt x="116" y="581"/>
                    <a:pt x="92" y="564"/>
                    <a:pt x="69" y="564"/>
                  </a:cubicBezTo>
                  <a:cubicBezTo>
                    <a:pt x="54" y="564"/>
                    <a:pt x="25" y="574"/>
                    <a:pt x="25" y="617"/>
                  </a:cubicBezTo>
                  <a:cubicBezTo>
                    <a:pt x="25" y="687"/>
                    <a:pt x="78" y="731"/>
                    <a:pt x="161" y="731"/>
                  </a:cubicBezTo>
                  <a:cubicBezTo>
                    <a:pt x="288" y="731"/>
                    <a:pt x="409" y="586"/>
                    <a:pt x="409" y="359"/>
                  </a:cubicBezTo>
                  <a:cubicBezTo>
                    <a:pt x="409" y="72"/>
                    <a:pt x="297" y="0"/>
                    <a:pt x="208" y="0"/>
                  </a:cubicBezTo>
                  <a:cubicBezTo>
                    <a:pt x="154" y="0"/>
                    <a:pt x="105" y="19"/>
                    <a:pt x="63" y="68"/>
                  </a:cubicBezTo>
                  <a:cubicBezTo>
                    <a:pt x="22" y="116"/>
                    <a:pt x="0" y="159"/>
                    <a:pt x="0" y="239"/>
                  </a:cubicBezTo>
                  <a:cubicBezTo>
                    <a:pt x="0" y="371"/>
                    <a:pt x="87" y="475"/>
                    <a:pt x="197" y="475"/>
                  </a:cubicBezTo>
                  <a:cubicBezTo>
                    <a:pt x="257" y="475"/>
                    <a:pt x="297" y="432"/>
                    <a:pt x="322" y="369"/>
                  </a:cubicBezTo>
                  <a:close/>
                  <a:moveTo>
                    <a:pt x="199" y="451"/>
                  </a:moveTo>
                  <a:cubicBezTo>
                    <a:pt x="183" y="451"/>
                    <a:pt x="136" y="451"/>
                    <a:pt x="107" y="386"/>
                  </a:cubicBezTo>
                  <a:cubicBezTo>
                    <a:pt x="89" y="345"/>
                    <a:pt x="89" y="292"/>
                    <a:pt x="89" y="241"/>
                  </a:cubicBezTo>
                  <a:cubicBezTo>
                    <a:pt x="89" y="183"/>
                    <a:pt x="89" y="133"/>
                    <a:pt x="109" y="94"/>
                  </a:cubicBezTo>
                  <a:cubicBezTo>
                    <a:pt x="136" y="41"/>
                    <a:pt x="174" y="27"/>
                    <a:pt x="208" y="27"/>
                  </a:cubicBezTo>
                  <a:cubicBezTo>
                    <a:pt x="255" y="27"/>
                    <a:pt x="286" y="63"/>
                    <a:pt x="304" y="111"/>
                  </a:cubicBezTo>
                  <a:cubicBezTo>
                    <a:pt x="315" y="145"/>
                    <a:pt x="320" y="212"/>
                    <a:pt x="320" y="260"/>
                  </a:cubicBezTo>
                  <a:cubicBezTo>
                    <a:pt x="320" y="350"/>
                    <a:pt x="286" y="451"/>
                    <a:pt x="199" y="4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A76539-2D44-588D-15DF-A367A99A55B0}"/>
                </a:ext>
              </a:extLst>
            </p:cNvPr>
            <p:cNvSpPr/>
            <p:nvPr/>
          </p:nvSpPr>
          <p:spPr>
            <a:xfrm>
              <a:off x="5947919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205A68A-F330-3748-8CED-4833DF731F05}"/>
                </a:ext>
              </a:extLst>
            </p:cNvPr>
            <p:cNvSpPr/>
            <p:nvPr/>
          </p:nvSpPr>
          <p:spPr>
            <a:xfrm>
              <a:off x="6202079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32FE370-9F43-56DB-528E-5AF1A9FECF92}"/>
                </a:ext>
              </a:extLst>
            </p:cNvPr>
            <p:cNvSpPr/>
            <p:nvPr/>
          </p:nvSpPr>
          <p:spPr>
            <a:xfrm>
              <a:off x="6585840" y="6600960"/>
              <a:ext cx="11484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750">
                  <a:moveTo>
                    <a:pt x="141" y="292"/>
                  </a:moveTo>
                  <a:lnTo>
                    <a:pt x="141" y="169"/>
                  </a:lnTo>
                  <a:cubicBezTo>
                    <a:pt x="141" y="75"/>
                    <a:pt x="188" y="24"/>
                    <a:pt x="232" y="24"/>
                  </a:cubicBezTo>
                  <a:cubicBezTo>
                    <a:pt x="235" y="24"/>
                    <a:pt x="248" y="24"/>
                    <a:pt x="264" y="31"/>
                  </a:cubicBezTo>
                  <a:cubicBezTo>
                    <a:pt x="252" y="36"/>
                    <a:pt x="235" y="48"/>
                    <a:pt x="235" y="75"/>
                  </a:cubicBezTo>
                  <a:cubicBezTo>
                    <a:pt x="235" y="99"/>
                    <a:pt x="250" y="121"/>
                    <a:pt x="277" y="121"/>
                  </a:cubicBezTo>
                  <a:cubicBezTo>
                    <a:pt x="306" y="121"/>
                    <a:pt x="320" y="99"/>
                    <a:pt x="320" y="75"/>
                  </a:cubicBezTo>
                  <a:cubicBezTo>
                    <a:pt x="320" y="36"/>
                    <a:pt x="284" y="0"/>
                    <a:pt x="232" y="0"/>
                  </a:cubicBezTo>
                  <a:cubicBezTo>
                    <a:pt x="163" y="0"/>
                    <a:pt x="78" y="55"/>
                    <a:pt x="78" y="169"/>
                  </a:cubicBezTo>
                  <a:lnTo>
                    <a:pt x="78" y="292"/>
                  </a:lnTo>
                  <a:lnTo>
                    <a:pt x="0" y="292"/>
                  </a:lnTo>
                  <a:lnTo>
                    <a:pt x="0" y="323"/>
                  </a:lnTo>
                  <a:lnTo>
                    <a:pt x="78" y="323"/>
                  </a:lnTo>
                  <a:lnTo>
                    <a:pt x="78" y="668"/>
                  </a:lnTo>
                  <a:cubicBezTo>
                    <a:pt x="78" y="716"/>
                    <a:pt x="67" y="716"/>
                    <a:pt x="0" y="716"/>
                  </a:cubicBezTo>
                  <a:lnTo>
                    <a:pt x="0" y="750"/>
                  </a:lnTo>
                  <a:cubicBezTo>
                    <a:pt x="40" y="748"/>
                    <a:pt x="85" y="745"/>
                    <a:pt x="114" y="745"/>
                  </a:cubicBezTo>
                  <a:cubicBezTo>
                    <a:pt x="154" y="745"/>
                    <a:pt x="199" y="745"/>
                    <a:pt x="239" y="750"/>
                  </a:cubicBezTo>
                  <a:lnTo>
                    <a:pt x="239" y="716"/>
                  </a:lnTo>
                  <a:lnTo>
                    <a:pt x="219" y="716"/>
                  </a:lnTo>
                  <a:cubicBezTo>
                    <a:pt x="145" y="716"/>
                    <a:pt x="143" y="704"/>
                    <a:pt x="143" y="666"/>
                  </a:cubicBezTo>
                  <a:lnTo>
                    <a:pt x="143" y="323"/>
                  </a:lnTo>
                  <a:lnTo>
                    <a:pt x="257" y="323"/>
                  </a:lnTo>
                  <a:lnTo>
                    <a:pt x="257" y="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3A55721-AF6C-3238-52A2-99FE0E84DC13}"/>
                </a:ext>
              </a:extLst>
            </p:cNvPr>
            <p:cNvSpPr/>
            <p:nvPr/>
          </p:nvSpPr>
          <p:spPr>
            <a:xfrm>
              <a:off x="671688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2017E22-A14C-FF7F-9A4E-232CD01C1009}"/>
                </a:ext>
              </a:extLst>
            </p:cNvPr>
            <p:cNvSpPr/>
            <p:nvPr/>
          </p:nvSpPr>
          <p:spPr>
            <a:xfrm>
              <a:off x="6833519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118" y="222"/>
                  </a:moveTo>
                  <a:cubicBezTo>
                    <a:pt x="74" y="191"/>
                    <a:pt x="69" y="154"/>
                    <a:pt x="69" y="135"/>
                  </a:cubicBezTo>
                  <a:cubicBezTo>
                    <a:pt x="69" y="72"/>
                    <a:pt x="134" y="27"/>
                    <a:pt x="203" y="27"/>
                  </a:cubicBezTo>
                  <a:cubicBezTo>
                    <a:pt x="277" y="27"/>
                    <a:pt x="340" y="82"/>
                    <a:pt x="340" y="159"/>
                  </a:cubicBezTo>
                  <a:cubicBezTo>
                    <a:pt x="340" y="219"/>
                    <a:pt x="302" y="270"/>
                    <a:pt x="241" y="306"/>
                  </a:cubicBezTo>
                  <a:close/>
                  <a:moveTo>
                    <a:pt x="264" y="323"/>
                  </a:moveTo>
                  <a:cubicBezTo>
                    <a:pt x="335" y="285"/>
                    <a:pt x="382" y="229"/>
                    <a:pt x="382" y="159"/>
                  </a:cubicBezTo>
                  <a:cubicBezTo>
                    <a:pt x="382" y="60"/>
                    <a:pt x="295" y="0"/>
                    <a:pt x="206" y="0"/>
                  </a:cubicBezTo>
                  <a:cubicBezTo>
                    <a:pt x="107" y="0"/>
                    <a:pt x="27" y="80"/>
                    <a:pt x="27" y="178"/>
                  </a:cubicBezTo>
                  <a:cubicBezTo>
                    <a:pt x="27" y="198"/>
                    <a:pt x="29" y="244"/>
                    <a:pt x="69" y="294"/>
                  </a:cubicBezTo>
                  <a:cubicBezTo>
                    <a:pt x="80" y="306"/>
                    <a:pt x="118" y="333"/>
                    <a:pt x="143" y="352"/>
                  </a:cubicBezTo>
                  <a:cubicBezTo>
                    <a:pt x="85" y="383"/>
                    <a:pt x="0" y="441"/>
                    <a:pt x="0" y="547"/>
                  </a:cubicBezTo>
                  <a:cubicBezTo>
                    <a:pt x="0" y="661"/>
                    <a:pt x="101" y="731"/>
                    <a:pt x="203" y="731"/>
                  </a:cubicBezTo>
                  <a:cubicBezTo>
                    <a:pt x="315" y="731"/>
                    <a:pt x="409" y="644"/>
                    <a:pt x="409" y="531"/>
                  </a:cubicBezTo>
                  <a:cubicBezTo>
                    <a:pt x="409" y="492"/>
                    <a:pt x="398" y="444"/>
                    <a:pt x="362" y="398"/>
                  </a:cubicBezTo>
                  <a:cubicBezTo>
                    <a:pt x="342" y="376"/>
                    <a:pt x="326" y="367"/>
                    <a:pt x="264" y="323"/>
                  </a:cubicBezTo>
                  <a:close/>
                  <a:moveTo>
                    <a:pt x="165" y="369"/>
                  </a:moveTo>
                  <a:lnTo>
                    <a:pt x="286" y="451"/>
                  </a:lnTo>
                  <a:cubicBezTo>
                    <a:pt x="313" y="470"/>
                    <a:pt x="360" y="502"/>
                    <a:pt x="360" y="567"/>
                  </a:cubicBezTo>
                  <a:cubicBezTo>
                    <a:pt x="360" y="646"/>
                    <a:pt x="286" y="702"/>
                    <a:pt x="206" y="702"/>
                  </a:cubicBezTo>
                  <a:cubicBezTo>
                    <a:pt x="121" y="702"/>
                    <a:pt x="49" y="637"/>
                    <a:pt x="49" y="547"/>
                  </a:cubicBezTo>
                  <a:cubicBezTo>
                    <a:pt x="49" y="485"/>
                    <a:pt x="80" y="417"/>
                    <a:pt x="165" y="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113E9CA-8A24-0DA3-3EF0-4FF37D4D4081}"/>
                </a:ext>
              </a:extLst>
            </p:cNvPr>
            <p:cNvSpPr/>
            <p:nvPr/>
          </p:nvSpPr>
          <p:spPr>
            <a:xfrm>
              <a:off x="7008120" y="661572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85494EC-461C-EB0C-B278-C25CDE3D6723}"/>
                </a:ext>
              </a:extLst>
            </p:cNvPr>
            <p:cNvSpPr/>
            <p:nvPr/>
          </p:nvSpPr>
          <p:spPr>
            <a:xfrm>
              <a:off x="72050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C628B8-9C6B-B4CB-994F-E9448CCBC1F3}"/>
                </a:ext>
              </a:extLst>
            </p:cNvPr>
            <p:cNvSpPr/>
            <p:nvPr/>
          </p:nvSpPr>
          <p:spPr>
            <a:xfrm>
              <a:off x="7338599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21D6E09-EC81-7B01-1A36-DBAED3636452}"/>
                </a:ext>
              </a:extLst>
            </p:cNvPr>
            <p:cNvSpPr/>
            <p:nvPr/>
          </p:nvSpPr>
          <p:spPr>
            <a:xfrm>
              <a:off x="7487640" y="6776280"/>
              <a:ext cx="93600" cy="2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63">
                  <a:moveTo>
                    <a:pt x="261" y="63"/>
                  </a:moveTo>
                  <a:lnTo>
                    <a:pt x="261" y="0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8C9D97-4314-26D7-2AD7-E85229E1DC98}"/>
                </a:ext>
              </a:extLst>
            </p:cNvPr>
            <p:cNvSpPr/>
            <p:nvPr/>
          </p:nvSpPr>
          <p:spPr>
            <a:xfrm>
              <a:off x="760500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61C5CA8-F440-065D-2468-225D64391B67}"/>
                </a:ext>
              </a:extLst>
            </p:cNvPr>
            <p:cNvSpPr/>
            <p:nvPr/>
          </p:nvSpPr>
          <p:spPr>
            <a:xfrm>
              <a:off x="780696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2CA3813-7B8F-E28D-1DDC-4F96183848A9}"/>
                </a:ext>
              </a:extLst>
            </p:cNvPr>
            <p:cNvSpPr/>
            <p:nvPr/>
          </p:nvSpPr>
          <p:spPr>
            <a:xfrm>
              <a:off x="7943760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4CAF5DF-8A54-9937-DD01-AE63EC767311}"/>
                </a:ext>
              </a:extLst>
            </p:cNvPr>
            <p:cNvSpPr/>
            <p:nvPr/>
          </p:nvSpPr>
          <p:spPr>
            <a:xfrm>
              <a:off x="8214480" y="6615720"/>
              <a:ext cx="14112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3" h="709">
                  <a:moveTo>
                    <a:pt x="76" y="627"/>
                  </a:moveTo>
                  <a:lnTo>
                    <a:pt x="181" y="516"/>
                  </a:lnTo>
                  <a:cubicBezTo>
                    <a:pt x="335" y="369"/>
                    <a:pt x="393" y="313"/>
                    <a:pt x="393" y="207"/>
                  </a:cubicBezTo>
                  <a:cubicBezTo>
                    <a:pt x="393" y="84"/>
                    <a:pt x="306" y="0"/>
                    <a:pt x="185" y="0"/>
                  </a:cubicBezTo>
                  <a:cubicBezTo>
                    <a:pt x="74" y="0"/>
                    <a:pt x="0" y="99"/>
                    <a:pt x="0" y="193"/>
                  </a:cubicBezTo>
                  <a:cubicBezTo>
                    <a:pt x="0" y="251"/>
                    <a:pt x="49" y="251"/>
                    <a:pt x="51" y="251"/>
                  </a:cubicBezTo>
                  <a:cubicBezTo>
                    <a:pt x="69" y="251"/>
                    <a:pt x="103" y="239"/>
                    <a:pt x="103" y="195"/>
                  </a:cubicBezTo>
                  <a:cubicBezTo>
                    <a:pt x="103" y="169"/>
                    <a:pt x="85" y="140"/>
                    <a:pt x="51" y="140"/>
                  </a:cubicBezTo>
                  <a:cubicBezTo>
                    <a:pt x="42" y="140"/>
                    <a:pt x="42" y="140"/>
                    <a:pt x="38" y="142"/>
                  </a:cubicBezTo>
                  <a:cubicBezTo>
                    <a:pt x="60" y="72"/>
                    <a:pt x="114" y="34"/>
                    <a:pt x="172" y="34"/>
                  </a:cubicBezTo>
                  <a:cubicBezTo>
                    <a:pt x="261" y="34"/>
                    <a:pt x="304" y="118"/>
                    <a:pt x="304" y="207"/>
                  </a:cubicBezTo>
                  <a:cubicBezTo>
                    <a:pt x="304" y="292"/>
                    <a:pt x="255" y="376"/>
                    <a:pt x="201" y="441"/>
                  </a:cubicBezTo>
                  <a:lnTo>
                    <a:pt x="11" y="668"/>
                  </a:lnTo>
                  <a:cubicBezTo>
                    <a:pt x="0" y="680"/>
                    <a:pt x="0" y="682"/>
                    <a:pt x="0" y="709"/>
                  </a:cubicBezTo>
                  <a:lnTo>
                    <a:pt x="366" y="709"/>
                  </a:lnTo>
                  <a:lnTo>
                    <a:pt x="393" y="523"/>
                  </a:lnTo>
                  <a:lnTo>
                    <a:pt x="369" y="523"/>
                  </a:lnTo>
                  <a:cubicBezTo>
                    <a:pt x="364" y="555"/>
                    <a:pt x="357" y="603"/>
                    <a:pt x="349" y="617"/>
                  </a:cubicBezTo>
                  <a:cubicBezTo>
                    <a:pt x="340" y="627"/>
                    <a:pt x="275" y="627"/>
                    <a:pt x="255" y="6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D4F06C0-E3EB-DEAA-703E-C68546859BBC}"/>
                </a:ext>
              </a:extLst>
            </p:cNvPr>
            <p:cNvSpPr/>
            <p:nvPr/>
          </p:nvSpPr>
          <p:spPr>
            <a:xfrm>
              <a:off x="8387640" y="661572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5AB495A-0E95-E509-AD48-3151A44E4C4F}"/>
                </a:ext>
              </a:extLst>
            </p:cNvPr>
            <p:cNvSpPr/>
            <p:nvPr/>
          </p:nvSpPr>
          <p:spPr>
            <a:xfrm>
              <a:off x="85694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6098DCB-8BB9-634C-D52C-C41B39E4FF64}"/>
                </a:ext>
              </a:extLst>
            </p:cNvPr>
            <p:cNvSpPr/>
            <p:nvPr/>
          </p:nvSpPr>
          <p:spPr>
            <a:xfrm>
              <a:off x="1601280" y="7156800"/>
              <a:ext cx="11628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4" h="490">
                  <a:moveTo>
                    <a:pt x="172" y="270"/>
                  </a:moveTo>
                  <a:cubicBezTo>
                    <a:pt x="194" y="275"/>
                    <a:pt x="275" y="292"/>
                    <a:pt x="275" y="369"/>
                  </a:cubicBezTo>
                  <a:cubicBezTo>
                    <a:pt x="275" y="422"/>
                    <a:pt x="241" y="465"/>
                    <a:pt x="163" y="465"/>
                  </a:cubicBezTo>
                  <a:cubicBezTo>
                    <a:pt x="80" y="465"/>
                    <a:pt x="45" y="405"/>
                    <a:pt x="27" y="313"/>
                  </a:cubicBezTo>
                  <a:cubicBezTo>
                    <a:pt x="25" y="301"/>
                    <a:pt x="22" y="297"/>
                    <a:pt x="13" y="297"/>
                  </a:cubicBezTo>
                  <a:cubicBezTo>
                    <a:pt x="0" y="297"/>
                    <a:pt x="0" y="304"/>
                    <a:pt x="0" y="323"/>
                  </a:cubicBezTo>
                  <a:lnTo>
                    <a:pt x="0" y="463"/>
                  </a:lnTo>
                  <a:cubicBezTo>
                    <a:pt x="0" y="482"/>
                    <a:pt x="0" y="490"/>
                    <a:pt x="11" y="490"/>
                  </a:cubicBezTo>
                  <a:cubicBezTo>
                    <a:pt x="16" y="490"/>
                    <a:pt x="18" y="487"/>
                    <a:pt x="36" y="468"/>
                  </a:cubicBezTo>
                  <a:cubicBezTo>
                    <a:pt x="38" y="465"/>
                    <a:pt x="38" y="463"/>
                    <a:pt x="56" y="444"/>
                  </a:cubicBezTo>
                  <a:cubicBezTo>
                    <a:pt x="98" y="487"/>
                    <a:pt x="143" y="490"/>
                    <a:pt x="163" y="490"/>
                  </a:cubicBezTo>
                  <a:cubicBezTo>
                    <a:pt x="277" y="490"/>
                    <a:pt x="324" y="417"/>
                    <a:pt x="324" y="340"/>
                  </a:cubicBezTo>
                  <a:cubicBezTo>
                    <a:pt x="324" y="285"/>
                    <a:pt x="293" y="253"/>
                    <a:pt x="282" y="239"/>
                  </a:cubicBezTo>
                  <a:cubicBezTo>
                    <a:pt x="248" y="205"/>
                    <a:pt x="210" y="198"/>
                    <a:pt x="170" y="188"/>
                  </a:cubicBezTo>
                  <a:cubicBezTo>
                    <a:pt x="114" y="176"/>
                    <a:pt x="47" y="164"/>
                    <a:pt x="47" y="101"/>
                  </a:cubicBezTo>
                  <a:cubicBezTo>
                    <a:pt x="47" y="63"/>
                    <a:pt x="74" y="19"/>
                    <a:pt x="159" y="19"/>
                  </a:cubicBezTo>
                  <a:cubicBezTo>
                    <a:pt x="266" y="19"/>
                    <a:pt x="273" y="116"/>
                    <a:pt x="275" y="150"/>
                  </a:cubicBezTo>
                  <a:cubicBezTo>
                    <a:pt x="275" y="159"/>
                    <a:pt x="284" y="159"/>
                    <a:pt x="286" y="159"/>
                  </a:cubicBezTo>
                  <a:cubicBezTo>
                    <a:pt x="299" y="159"/>
                    <a:pt x="299" y="154"/>
                    <a:pt x="299" y="133"/>
                  </a:cubicBezTo>
                  <a:lnTo>
                    <a:pt x="299" y="27"/>
                  </a:lnTo>
                  <a:cubicBezTo>
                    <a:pt x="299" y="7"/>
                    <a:pt x="299" y="0"/>
                    <a:pt x="288" y="0"/>
                  </a:cubicBezTo>
                  <a:cubicBezTo>
                    <a:pt x="284" y="0"/>
                    <a:pt x="282" y="0"/>
                    <a:pt x="268" y="12"/>
                  </a:cubicBezTo>
                  <a:cubicBezTo>
                    <a:pt x="266" y="17"/>
                    <a:pt x="255" y="27"/>
                    <a:pt x="250" y="29"/>
                  </a:cubicBezTo>
                  <a:cubicBezTo>
                    <a:pt x="214" y="0"/>
                    <a:pt x="172" y="0"/>
                    <a:pt x="159" y="0"/>
                  </a:cubicBezTo>
                  <a:cubicBezTo>
                    <a:pt x="38" y="0"/>
                    <a:pt x="0" y="72"/>
                    <a:pt x="0" y="130"/>
                  </a:cubicBezTo>
                  <a:cubicBezTo>
                    <a:pt x="0" y="169"/>
                    <a:pt x="16" y="198"/>
                    <a:pt x="42" y="222"/>
                  </a:cubicBezTo>
                  <a:cubicBezTo>
                    <a:pt x="74" y="248"/>
                    <a:pt x="103" y="256"/>
                    <a:pt x="172" y="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5DFCE2C-1CF0-1ACA-04CA-0D3AE55D4A31}"/>
                </a:ext>
              </a:extLst>
            </p:cNvPr>
            <p:cNvSpPr/>
            <p:nvPr/>
          </p:nvSpPr>
          <p:spPr>
            <a:xfrm>
              <a:off x="1740600" y="7158240"/>
              <a:ext cx="178200" cy="17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82">
                  <a:moveTo>
                    <a:pt x="353" y="386"/>
                  </a:moveTo>
                  <a:lnTo>
                    <a:pt x="353" y="482"/>
                  </a:lnTo>
                  <a:lnTo>
                    <a:pt x="496" y="470"/>
                  </a:lnTo>
                  <a:lnTo>
                    <a:pt x="496" y="436"/>
                  </a:lnTo>
                  <a:cubicBezTo>
                    <a:pt x="427" y="436"/>
                    <a:pt x="420" y="429"/>
                    <a:pt x="420" y="379"/>
                  </a:cubicBezTo>
                  <a:lnTo>
                    <a:pt x="420" y="0"/>
                  </a:lnTo>
                  <a:lnTo>
                    <a:pt x="275" y="12"/>
                  </a:lnTo>
                  <a:lnTo>
                    <a:pt x="275" y="46"/>
                  </a:lnTo>
                  <a:cubicBezTo>
                    <a:pt x="344" y="46"/>
                    <a:pt x="351" y="53"/>
                    <a:pt x="351" y="104"/>
                  </a:cubicBezTo>
                  <a:lnTo>
                    <a:pt x="351" y="294"/>
                  </a:lnTo>
                  <a:cubicBezTo>
                    <a:pt x="351" y="386"/>
                    <a:pt x="304" y="458"/>
                    <a:pt x="232" y="458"/>
                  </a:cubicBezTo>
                  <a:cubicBezTo>
                    <a:pt x="150" y="458"/>
                    <a:pt x="145" y="410"/>
                    <a:pt x="145" y="354"/>
                  </a:cubicBezTo>
                  <a:lnTo>
                    <a:pt x="145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76" y="46"/>
                    <a:pt x="76" y="48"/>
                    <a:pt x="76" y="142"/>
                  </a:cubicBezTo>
                  <a:lnTo>
                    <a:pt x="76" y="301"/>
                  </a:lnTo>
                  <a:cubicBezTo>
                    <a:pt x="76" y="386"/>
                    <a:pt x="76" y="482"/>
                    <a:pt x="228" y="482"/>
                  </a:cubicBezTo>
                  <a:cubicBezTo>
                    <a:pt x="282" y="482"/>
                    <a:pt x="326" y="453"/>
                    <a:pt x="353" y="3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D9C4DB-59DD-5154-5ACD-B1A9FEA1B52C}"/>
                </a:ext>
              </a:extLst>
            </p:cNvPr>
            <p:cNvSpPr/>
            <p:nvPr/>
          </p:nvSpPr>
          <p:spPr>
            <a:xfrm>
              <a:off x="1934280" y="7062840"/>
              <a:ext cx="17496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" h="750">
                  <a:moveTo>
                    <a:pt x="143" y="338"/>
                  </a:moveTo>
                  <a:lnTo>
                    <a:pt x="143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lnTo>
                    <a:pt x="76" y="738"/>
                  </a:lnTo>
                  <a:lnTo>
                    <a:pt x="101" y="738"/>
                  </a:lnTo>
                  <a:cubicBezTo>
                    <a:pt x="103" y="735"/>
                    <a:pt x="109" y="721"/>
                    <a:pt x="136" y="673"/>
                  </a:cubicBezTo>
                  <a:cubicBezTo>
                    <a:pt x="152" y="697"/>
                    <a:pt x="194" y="750"/>
                    <a:pt x="266" y="750"/>
                  </a:cubicBezTo>
                  <a:cubicBezTo>
                    <a:pt x="384" y="750"/>
                    <a:pt x="487" y="646"/>
                    <a:pt x="487" y="509"/>
                  </a:cubicBezTo>
                  <a:cubicBezTo>
                    <a:pt x="487" y="374"/>
                    <a:pt x="389" y="268"/>
                    <a:pt x="277" y="268"/>
                  </a:cubicBezTo>
                  <a:cubicBezTo>
                    <a:pt x="201" y="268"/>
                    <a:pt x="159" y="318"/>
                    <a:pt x="143" y="338"/>
                  </a:cubicBezTo>
                  <a:close/>
                  <a:moveTo>
                    <a:pt x="145" y="617"/>
                  </a:moveTo>
                  <a:lnTo>
                    <a:pt x="145" y="398"/>
                  </a:lnTo>
                  <a:cubicBezTo>
                    <a:pt x="145" y="376"/>
                    <a:pt x="145" y="376"/>
                    <a:pt x="156" y="359"/>
                  </a:cubicBezTo>
                  <a:cubicBezTo>
                    <a:pt x="194" y="299"/>
                    <a:pt x="248" y="292"/>
                    <a:pt x="273" y="292"/>
                  </a:cubicBezTo>
                  <a:cubicBezTo>
                    <a:pt x="317" y="292"/>
                    <a:pt x="353" y="318"/>
                    <a:pt x="375" y="359"/>
                  </a:cubicBezTo>
                  <a:cubicBezTo>
                    <a:pt x="402" y="403"/>
                    <a:pt x="404" y="463"/>
                    <a:pt x="404" y="506"/>
                  </a:cubicBezTo>
                  <a:cubicBezTo>
                    <a:pt x="404" y="547"/>
                    <a:pt x="402" y="610"/>
                    <a:pt x="373" y="658"/>
                  </a:cubicBezTo>
                  <a:cubicBezTo>
                    <a:pt x="353" y="690"/>
                    <a:pt x="315" y="726"/>
                    <a:pt x="261" y="726"/>
                  </a:cubicBezTo>
                  <a:cubicBezTo>
                    <a:pt x="219" y="726"/>
                    <a:pt x="183" y="699"/>
                    <a:pt x="159" y="661"/>
                  </a:cubicBezTo>
                  <a:cubicBezTo>
                    <a:pt x="145" y="639"/>
                    <a:pt x="145" y="637"/>
                    <a:pt x="145" y="6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94D5F2-2C12-ED28-DF98-560A2D64E6A5}"/>
                </a:ext>
              </a:extLst>
            </p:cNvPr>
            <p:cNvSpPr/>
            <p:nvPr/>
          </p:nvSpPr>
          <p:spPr>
            <a:xfrm>
              <a:off x="2125800" y="7072560"/>
              <a:ext cx="88920" cy="33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928">
                  <a:moveTo>
                    <a:pt x="248" y="241"/>
                  </a:moveTo>
                  <a:lnTo>
                    <a:pt x="96" y="253"/>
                  </a:lnTo>
                  <a:lnTo>
                    <a:pt x="96" y="285"/>
                  </a:lnTo>
                  <a:cubicBezTo>
                    <a:pt x="174" y="285"/>
                    <a:pt x="183" y="294"/>
                    <a:pt x="183" y="345"/>
                  </a:cubicBezTo>
                  <a:lnTo>
                    <a:pt x="183" y="767"/>
                  </a:lnTo>
                  <a:cubicBezTo>
                    <a:pt x="183" y="813"/>
                    <a:pt x="174" y="904"/>
                    <a:pt x="109" y="904"/>
                  </a:cubicBezTo>
                  <a:cubicBezTo>
                    <a:pt x="105" y="904"/>
                    <a:pt x="83" y="904"/>
                    <a:pt x="56" y="892"/>
                  </a:cubicBezTo>
                  <a:cubicBezTo>
                    <a:pt x="71" y="887"/>
                    <a:pt x="92" y="873"/>
                    <a:pt x="92" y="844"/>
                  </a:cubicBezTo>
                  <a:cubicBezTo>
                    <a:pt x="92" y="815"/>
                    <a:pt x="74" y="793"/>
                    <a:pt x="45" y="793"/>
                  </a:cubicBezTo>
                  <a:cubicBezTo>
                    <a:pt x="18" y="793"/>
                    <a:pt x="0" y="815"/>
                    <a:pt x="0" y="844"/>
                  </a:cubicBezTo>
                  <a:cubicBezTo>
                    <a:pt x="0" y="899"/>
                    <a:pt x="56" y="928"/>
                    <a:pt x="112" y="928"/>
                  </a:cubicBezTo>
                  <a:cubicBezTo>
                    <a:pt x="185" y="928"/>
                    <a:pt x="248" y="861"/>
                    <a:pt x="248" y="764"/>
                  </a:cubicBezTo>
                  <a:close/>
                  <a:moveTo>
                    <a:pt x="248" y="55"/>
                  </a:moveTo>
                  <a:cubicBezTo>
                    <a:pt x="248" y="27"/>
                    <a:pt x="223" y="0"/>
                    <a:pt x="194" y="0"/>
                  </a:cubicBezTo>
                  <a:cubicBezTo>
                    <a:pt x="165" y="0"/>
                    <a:pt x="143" y="27"/>
                    <a:pt x="143" y="55"/>
                  </a:cubicBezTo>
                  <a:cubicBezTo>
                    <a:pt x="143" y="87"/>
                    <a:pt x="165" y="113"/>
                    <a:pt x="194" y="113"/>
                  </a:cubicBezTo>
                  <a:cubicBezTo>
                    <a:pt x="223" y="113"/>
                    <a:pt x="248" y="87"/>
                    <a:pt x="248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4C6F18-1739-3C53-8783-C365E66341F2}"/>
                </a:ext>
              </a:extLst>
            </p:cNvPr>
            <p:cNvSpPr/>
            <p:nvPr/>
          </p:nvSpPr>
          <p:spPr>
            <a:xfrm>
              <a:off x="2256840" y="7156800"/>
              <a:ext cx="13716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490">
                  <a:moveTo>
                    <a:pt x="83" y="210"/>
                  </a:moveTo>
                  <a:cubicBezTo>
                    <a:pt x="89" y="51"/>
                    <a:pt x="172" y="24"/>
                    <a:pt x="206" y="24"/>
                  </a:cubicBezTo>
                  <a:cubicBezTo>
                    <a:pt x="306" y="24"/>
                    <a:pt x="317" y="166"/>
                    <a:pt x="317" y="210"/>
                  </a:cubicBezTo>
                  <a:close/>
                  <a:moveTo>
                    <a:pt x="83" y="231"/>
                  </a:moveTo>
                  <a:lnTo>
                    <a:pt x="357" y="231"/>
                  </a:lnTo>
                  <a:cubicBezTo>
                    <a:pt x="380" y="231"/>
                    <a:pt x="382" y="231"/>
                    <a:pt x="382" y="210"/>
                  </a:cubicBezTo>
                  <a:cubicBezTo>
                    <a:pt x="382" y="104"/>
                    <a:pt x="328" y="0"/>
                    <a:pt x="206" y="0"/>
                  </a:cubicBezTo>
                  <a:cubicBezTo>
                    <a:pt x="92" y="0"/>
                    <a:pt x="0" y="109"/>
                    <a:pt x="0" y="244"/>
                  </a:cubicBezTo>
                  <a:cubicBezTo>
                    <a:pt x="0" y="386"/>
                    <a:pt x="103" y="490"/>
                    <a:pt x="217" y="490"/>
                  </a:cubicBezTo>
                  <a:cubicBezTo>
                    <a:pt x="337" y="490"/>
                    <a:pt x="382" y="371"/>
                    <a:pt x="382" y="350"/>
                  </a:cubicBezTo>
                  <a:cubicBezTo>
                    <a:pt x="382" y="340"/>
                    <a:pt x="373" y="338"/>
                    <a:pt x="369" y="338"/>
                  </a:cubicBezTo>
                  <a:cubicBezTo>
                    <a:pt x="360" y="338"/>
                    <a:pt x="357" y="345"/>
                    <a:pt x="357" y="352"/>
                  </a:cubicBezTo>
                  <a:cubicBezTo>
                    <a:pt x="322" y="463"/>
                    <a:pt x="232" y="463"/>
                    <a:pt x="223" y="463"/>
                  </a:cubicBezTo>
                  <a:cubicBezTo>
                    <a:pt x="174" y="463"/>
                    <a:pt x="134" y="429"/>
                    <a:pt x="112" y="391"/>
                  </a:cubicBezTo>
                  <a:cubicBezTo>
                    <a:pt x="83" y="340"/>
                    <a:pt x="83" y="270"/>
                    <a:pt x="83" y="2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5279CD4-79EC-35EB-8175-7172AE5F46F7}"/>
                </a:ext>
              </a:extLst>
            </p:cNvPr>
            <p:cNvSpPr/>
            <p:nvPr/>
          </p:nvSpPr>
          <p:spPr>
            <a:xfrm>
              <a:off x="2416320" y="7156800"/>
              <a:ext cx="1346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490">
                  <a:moveTo>
                    <a:pt x="83" y="246"/>
                  </a:moveTo>
                  <a:cubicBezTo>
                    <a:pt x="83" y="72"/>
                    <a:pt x="163" y="27"/>
                    <a:pt x="214" y="27"/>
                  </a:cubicBezTo>
                  <a:cubicBezTo>
                    <a:pt x="223" y="27"/>
                    <a:pt x="286" y="27"/>
                    <a:pt x="322" y="65"/>
                  </a:cubicBezTo>
                  <a:cubicBezTo>
                    <a:pt x="282" y="70"/>
                    <a:pt x="275" y="101"/>
                    <a:pt x="275" y="116"/>
                  </a:cubicBezTo>
                  <a:cubicBezTo>
                    <a:pt x="275" y="142"/>
                    <a:pt x="293" y="164"/>
                    <a:pt x="320" y="164"/>
                  </a:cubicBezTo>
                  <a:cubicBezTo>
                    <a:pt x="346" y="164"/>
                    <a:pt x="366" y="145"/>
                    <a:pt x="366" y="113"/>
                  </a:cubicBezTo>
                  <a:cubicBezTo>
                    <a:pt x="366" y="41"/>
                    <a:pt x="290" y="0"/>
                    <a:pt x="214" y="0"/>
                  </a:cubicBezTo>
                  <a:cubicBezTo>
                    <a:pt x="92" y="0"/>
                    <a:pt x="0" y="116"/>
                    <a:pt x="0" y="246"/>
                  </a:cubicBezTo>
                  <a:cubicBezTo>
                    <a:pt x="0" y="383"/>
                    <a:pt x="98" y="490"/>
                    <a:pt x="212" y="490"/>
                  </a:cubicBezTo>
                  <a:cubicBezTo>
                    <a:pt x="344" y="490"/>
                    <a:pt x="375" y="362"/>
                    <a:pt x="375" y="350"/>
                  </a:cubicBezTo>
                  <a:cubicBezTo>
                    <a:pt x="375" y="340"/>
                    <a:pt x="366" y="340"/>
                    <a:pt x="364" y="340"/>
                  </a:cubicBezTo>
                  <a:cubicBezTo>
                    <a:pt x="355" y="340"/>
                    <a:pt x="353" y="345"/>
                    <a:pt x="351" y="350"/>
                  </a:cubicBezTo>
                  <a:cubicBezTo>
                    <a:pt x="322" y="449"/>
                    <a:pt x="257" y="463"/>
                    <a:pt x="221" y="463"/>
                  </a:cubicBezTo>
                  <a:cubicBezTo>
                    <a:pt x="170" y="463"/>
                    <a:pt x="83" y="417"/>
                    <a:pt x="83" y="2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C824CA3-6C1D-1002-64CA-96E8AD330091}"/>
                </a:ext>
              </a:extLst>
            </p:cNvPr>
            <p:cNvSpPr/>
            <p:nvPr/>
          </p:nvSpPr>
          <p:spPr>
            <a:xfrm>
              <a:off x="2566440" y="7092360"/>
              <a:ext cx="111600" cy="23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66">
                  <a:moveTo>
                    <a:pt x="152" y="229"/>
                  </a:moveTo>
                  <a:lnTo>
                    <a:pt x="293" y="229"/>
                  </a:lnTo>
                  <a:lnTo>
                    <a:pt x="293" y="195"/>
                  </a:lnTo>
                  <a:lnTo>
                    <a:pt x="152" y="195"/>
                  </a:lnTo>
                  <a:lnTo>
                    <a:pt x="152" y="0"/>
                  </a:lnTo>
                  <a:lnTo>
                    <a:pt x="127" y="0"/>
                  </a:lnTo>
                  <a:cubicBezTo>
                    <a:pt x="127" y="87"/>
                    <a:pt x="96" y="200"/>
                    <a:pt x="0" y="205"/>
                  </a:cubicBezTo>
                  <a:lnTo>
                    <a:pt x="0" y="229"/>
                  </a:lnTo>
                  <a:lnTo>
                    <a:pt x="85" y="229"/>
                  </a:lnTo>
                  <a:lnTo>
                    <a:pt x="85" y="521"/>
                  </a:lnTo>
                  <a:cubicBezTo>
                    <a:pt x="85" y="653"/>
                    <a:pt x="177" y="666"/>
                    <a:pt x="212" y="666"/>
                  </a:cubicBezTo>
                  <a:cubicBezTo>
                    <a:pt x="282" y="666"/>
                    <a:pt x="311" y="591"/>
                    <a:pt x="311" y="521"/>
                  </a:cubicBezTo>
                  <a:lnTo>
                    <a:pt x="311" y="461"/>
                  </a:lnTo>
                  <a:lnTo>
                    <a:pt x="284" y="461"/>
                  </a:lnTo>
                  <a:lnTo>
                    <a:pt x="284" y="521"/>
                  </a:lnTo>
                  <a:cubicBezTo>
                    <a:pt x="284" y="598"/>
                    <a:pt x="255" y="639"/>
                    <a:pt x="219" y="639"/>
                  </a:cubicBezTo>
                  <a:cubicBezTo>
                    <a:pt x="152" y="639"/>
                    <a:pt x="152" y="543"/>
                    <a:pt x="152" y="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514F79-3FCB-E28B-1C7A-5B3B5B085DF4}"/>
                </a:ext>
              </a:extLst>
            </p:cNvPr>
            <p:cNvSpPr/>
            <p:nvPr/>
          </p:nvSpPr>
          <p:spPr>
            <a:xfrm>
              <a:off x="2821680" y="7092360"/>
              <a:ext cx="111600" cy="23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66">
                  <a:moveTo>
                    <a:pt x="152" y="229"/>
                  </a:moveTo>
                  <a:lnTo>
                    <a:pt x="293" y="229"/>
                  </a:lnTo>
                  <a:lnTo>
                    <a:pt x="293" y="195"/>
                  </a:lnTo>
                  <a:lnTo>
                    <a:pt x="152" y="195"/>
                  </a:lnTo>
                  <a:lnTo>
                    <a:pt x="152" y="0"/>
                  </a:lnTo>
                  <a:lnTo>
                    <a:pt x="127" y="0"/>
                  </a:lnTo>
                  <a:cubicBezTo>
                    <a:pt x="127" y="87"/>
                    <a:pt x="96" y="200"/>
                    <a:pt x="0" y="205"/>
                  </a:cubicBezTo>
                  <a:lnTo>
                    <a:pt x="0" y="229"/>
                  </a:lnTo>
                  <a:lnTo>
                    <a:pt x="85" y="229"/>
                  </a:lnTo>
                  <a:lnTo>
                    <a:pt x="85" y="521"/>
                  </a:lnTo>
                  <a:cubicBezTo>
                    <a:pt x="85" y="653"/>
                    <a:pt x="177" y="666"/>
                    <a:pt x="212" y="666"/>
                  </a:cubicBezTo>
                  <a:cubicBezTo>
                    <a:pt x="282" y="666"/>
                    <a:pt x="311" y="591"/>
                    <a:pt x="311" y="521"/>
                  </a:cubicBezTo>
                  <a:lnTo>
                    <a:pt x="311" y="461"/>
                  </a:lnTo>
                  <a:lnTo>
                    <a:pt x="284" y="461"/>
                  </a:lnTo>
                  <a:lnTo>
                    <a:pt x="284" y="521"/>
                  </a:lnTo>
                  <a:cubicBezTo>
                    <a:pt x="284" y="598"/>
                    <a:pt x="255" y="639"/>
                    <a:pt x="219" y="639"/>
                  </a:cubicBezTo>
                  <a:cubicBezTo>
                    <a:pt x="152" y="639"/>
                    <a:pt x="152" y="543"/>
                    <a:pt x="152" y="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3BD01A-9F4C-33F0-0F1E-9B94AC586DF7}"/>
                </a:ext>
              </a:extLst>
            </p:cNvPr>
            <p:cNvSpPr/>
            <p:nvPr/>
          </p:nvSpPr>
          <p:spPr>
            <a:xfrm>
              <a:off x="2961359" y="7156800"/>
              <a:ext cx="15732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8" h="490">
                  <a:moveTo>
                    <a:pt x="438" y="248"/>
                  </a:moveTo>
                  <a:cubicBezTo>
                    <a:pt x="438" y="113"/>
                    <a:pt x="337" y="0"/>
                    <a:pt x="219" y="0"/>
                  </a:cubicBezTo>
                  <a:cubicBezTo>
                    <a:pt x="96" y="0"/>
                    <a:pt x="0" y="116"/>
                    <a:pt x="0" y="248"/>
                  </a:cubicBezTo>
                  <a:cubicBezTo>
                    <a:pt x="0" y="386"/>
                    <a:pt x="103" y="490"/>
                    <a:pt x="219" y="490"/>
                  </a:cubicBezTo>
                  <a:cubicBezTo>
                    <a:pt x="337" y="490"/>
                    <a:pt x="438" y="383"/>
                    <a:pt x="438" y="248"/>
                  </a:cubicBezTo>
                  <a:close/>
                  <a:moveTo>
                    <a:pt x="219" y="463"/>
                  </a:moveTo>
                  <a:cubicBezTo>
                    <a:pt x="177" y="463"/>
                    <a:pt x="134" y="439"/>
                    <a:pt x="107" y="391"/>
                  </a:cubicBezTo>
                  <a:cubicBezTo>
                    <a:pt x="83" y="345"/>
                    <a:pt x="83" y="280"/>
                    <a:pt x="83" y="241"/>
                  </a:cubicBezTo>
                  <a:cubicBezTo>
                    <a:pt x="83" y="200"/>
                    <a:pt x="83" y="142"/>
                    <a:pt x="105" y="94"/>
                  </a:cubicBezTo>
                  <a:cubicBezTo>
                    <a:pt x="132" y="46"/>
                    <a:pt x="179" y="24"/>
                    <a:pt x="219" y="24"/>
                  </a:cubicBezTo>
                  <a:cubicBezTo>
                    <a:pt x="261" y="24"/>
                    <a:pt x="304" y="46"/>
                    <a:pt x="331" y="92"/>
                  </a:cubicBezTo>
                  <a:cubicBezTo>
                    <a:pt x="355" y="137"/>
                    <a:pt x="355" y="200"/>
                    <a:pt x="355" y="241"/>
                  </a:cubicBezTo>
                  <a:cubicBezTo>
                    <a:pt x="355" y="280"/>
                    <a:pt x="355" y="338"/>
                    <a:pt x="333" y="383"/>
                  </a:cubicBezTo>
                  <a:cubicBezTo>
                    <a:pt x="313" y="432"/>
                    <a:pt x="268" y="463"/>
                    <a:pt x="219" y="4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36F8F91-DFB2-9490-6180-FCDB7254488A}"/>
                </a:ext>
              </a:extLst>
            </p:cNvPr>
            <p:cNvSpPr/>
            <p:nvPr/>
          </p:nvSpPr>
          <p:spPr>
            <a:xfrm>
              <a:off x="4560480" y="707328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408A0A3-E270-87D0-3007-C4847D927122}"/>
                </a:ext>
              </a:extLst>
            </p:cNvPr>
            <p:cNvSpPr/>
            <p:nvPr/>
          </p:nvSpPr>
          <p:spPr>
            <a:xfrm>
              <a:off x="4752000" y="7084440"/>
              <a:ext cx="216000" cy="2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822">
                  <a:moveTo>
                    <a:pt x="583" y="46"/>
                  </a:moveTo>
                  <a:cubicBezTo>
                    <a:pt x="594" y="39"/>
                    <a:pt x="601" y="34"/>
                    <a:pt x="601" y="22"/>
                  </a:cubicBezTo>
                  <a:cubicBezTo>
                    <a:pt x="601" y="10"/>
                    <a:pt x="594" y="0"/>
                    <a:pt x="583" y="0"/>
                  </a:cubicBezTo>
                  <a:cubicBezTo>
                    <a:pt x="576" y="0"/>
                    <a:pt x="568" y="5"/>
                    <a:pt x="565" y="7"/>
                  </a:cubicBezTo>
                  <a:lnTo>
                    <a:pt x="20" y="285"/>
                  </a:lnTo>
                  <a:cubicBezTo>
                    <a:pt x="2" y="292"/>
                    <a:pt x="0" y="299"/>
                    <a:pt x="0" y="309"/>
                  </a:cubicBezTo>
                  <a:cubicBezTo>
                    <a:pt x="0" y="318"/>
                    <a:pt x="7" y="326"/>
                    <a:pt x="20" y="330"/>
                  </a:cubicBezTo>
                  <a:lnTo>
                    <a:pt x="565" y="608"/>
                  </a:lnTo>
                  <a:cubicBezTo>
                    <a:pt x="576" y="615"/>
                    <a:pt x="579" y="615"/>
                    <a:pt x="583" y="615"/>
                  </a:cubicBezTo>
                  <a:cubicBezTo>
                    <a:pt x="592" y="615"/>
                    <a:pt x="601" y="605"/>
                    <a:pt x="601" y="593"/>
                  </a:cubicBezTo>
                  <a:cubicBezTo>
                    <a:pt x="601" y="584"/>
                    <a:pt x="599" y="579"/>
                    <a:pt x="581" y="569"/>
                  </a:cubicBezTo>
                  <a:lnTo>
                    <a:pt x="67" y="309"/>
                  </a:lnTo>
                  <a:close/>
                  <a:moveTo>
                    <a:pt x="568" y="822"/>
                  </a:moveTo>
                  <a:cubicBezTo>
                    <a:pt x="583" y="822"/>
                    <a:pt x="601" y="822"/>
                    <a:pt x="601" y="801"/>
                  </a:cubicBezTo>
                  <a:cubicBezTo>
                    <a:pt x="601" y="779"/>
                    <a:pt x="581" y="779"/>
                    <a:pt x="568" y="779"/>
                  </a:cubicBezTo>
                  <a:lnTo>
                    <a:pt x="36" y="779"/>
                  </a:lnTo>
                  <a:cubicBezTo>
                    <a:pt x="20" y="779"/>
                    <a:pt x="0" y="779"/>
                    <a:pt x="0" y="801"/>
                  </a:cubicBezTo>
                  <a:cubicBezTo>
                    <a:pt x="0" y="822"/>
                    <a:pt x="18" y="822"/>
                    <a:pt x="34" y="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6E434CA-FE30-494E-09C4-3C7E3FAE16A4}"/>
                </a:ext>
              </a:extLst>
            </p:cNvPr>
            <p:cNvSpPr/>
            <p:nvPr/>
          </p:nvSpPr>
          <p:spPr>
            <a:xfrm>
              <a:off x="5105160" y="7158240"/>
              <a:ext cx="176760" cy="17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2" h="482">
                  <a:moveTo>
                    <a:pt x="302" y="150"/>
                  </a:moveTo>
                  <a:cubicBezTo>
                    <a:pt x="306" y="121"/>
                    <a:pt x="328" y="24"/>
                    <a:pt x="398" y="24"/>
                  </a:cubicBezTo>
                  <a:cubicBezTo>
                    <a:pt x="404" y="24"/>
                    <a:pt x="427" y="24"/>
                    <a:pt x="447" y="36"/>
                  </a:cubicBezTo>
                  <a:cubicBezTo>
                    <a:pt x="420" y="43"/>
                    <a:pt x="400" y="70"/>
                    <a:pt x="400" y="94"/>
                  </a:cubicBezTo>
                  <a:cubicBezTo>
                    <a:pt x="400" y="111"/>
                    <a:pt x="411" y="133"/>
                    <a:pt x="438" y="133"/>
                  </a:cubicBezTo>
                  <a:cubicBezTo>
                    <a:pt x="460" y="133"/>
                    <a:pt x="492" y="113"/>
                    <a:pt x="492" y="70"/>
                  </a:cubicBezTo>
                  <a:cubicBezTo>
                    <a:pt x="492" y="14"/>
                    <a:pt x="433" y="0"/>
                    <a:pt x="400" y="0"/>
                  </a:cubicBezTo>
                  <a:cubicBezTo>
                    <a:pt x="342" y="0"/>
                    <a:pt x="308" y="55"/>
                    <a:pt x="295" y="82"/>
                  </a:cubicBezTo>
                  <a:cubicBezTo>
                    <a:pt x="270" y="10"/>
                    <a:pt x="219" y="0"/>
                    <a:pt x="190" y="0"/>
                  </a:cubicBezTo>
                  <a:cubicBezTo>
                    <a:pt x="87" y="0"/>
                    <a:pt x="31" y="137"/>
                    <a:pt x="31" y="164"/>
                  </a:cubicBezTo>
                  <a:cubicBezTo>
                    <a:pt x="31" y="174"/>
                    <a:pt x="40" y="174"/>
                    <a:pt x="42" y="174"/>
                  </a:cubicBezTo>
                  <a:cubicBezTo>
                    <a:pt x="51" y="174"/>
                    <a:pt x="54" y="174"/>
                    <a:pt x="56" y="164"/>
                  </a:cubicBezTo>
                  <a:cubicBezTo>
                    <a:pt x="89" y="51"/>
                    <a:pt x="154" y="24"/>
                    <a:pt x="188" y="24"/>
                  </a:cubicBezTo>
                  <a:cubicBezTo>
                    <a:pt x="206" y="24"/>
                    <a:pt x="241" y="34"/>
                    <a:pt x="241" y="94"/>
                  </a:cubicBezTo>
                  <a:cubicBezTo>
                    <a:pt x="241" y="128"/>
                    <a:pt x="223" y="200"/>
                    <a:pt x="188" y="347"/>
                  </a:cubicBezTo>
                  <a:cubicBezTo>
                    <a:pt x="172" y="415"/>
                    <a:pt x="136" y="458"/>
                    <a:pt x="94" y="458"/>
                  </a:cubicBezTo>
                  <a:cubicBezTo>
                    <a:pt x="87" y="458"/>
                    <a:pt x="65" y="458"/>
                    <a:pt x="45" y="446"/>
                  </a:cubicBezTo>
                  <a:cubicBezTo>
                    <a:pt x="69" y="439"/>
                    <a:pt x="92" y="417"/>
                    <a:pt x="92" y="388"/>
                  </a:cubicBezTo>
                  <a:cubicBezTo>
                    <a:pt x="92" y="359"/>
                    <a:pt x="69" y="350"/>
                    <a:pt x="54" y="350"/>
                  </a:cubicBezTo>
                  <a:cubicBezTo>
                    <a:pt x="25" y="350"/>
                    <a:pt x="0" y="379"/>
                    <a:pt x="0" y="412"/>
                  </a:cubicBezTo>
                  <a:cubicBezTo>
                    <a:pt x="0" y="461"/>
                    <a:pt x="49" y="482"/>
                    <a:pt x="94" y="482"/>
                  </a:cubicBezTo>
                  <a:cubicBezTo>
                    <a:pt x="159" y="482"/>
                    <a:pt x="194" y="408"/>
                    <a:pt x="197" y="400"/>
                  </a:cubicBezTo>
                  <a:cubicBezTo>
                    <a:pt x="208" y="441"/>
                    <a:pt x="244" y="482"/>
                    <a:pt x="304" y="482"/>
                  </a:cubicBezTo>
                  <a:cubicBezTo>
                    <a:pt x="404" y="482"/>
                    <a:pt x="460" y="345"/>
                    <a:pt x="460" y="318"/>
                  </a:cubicBezTo>
                  <a:cubicBezTo>
                    <a:pt x="460" y="309"/>
                    <a:pt x="451" y="309"/>
                    <a:pt x="449" y="309"/>
                  </a:cubicBezTo>
                  <a:cubicBezTo>
                    <a:pt x="440" y="309"/>
                    <a:pt x="438" y="311"/>
                    <a:pt x="436" y="318"/>
                  </a:cubicBezTo>
                  <a:cubicBezTo>
                    <a:pt x="404" y="434"/>
                    <a:pt x="335" y="458"/>
                    <a:pt x="304" y="458"/>
                  </a:cubicBezTo>
                  <a:cubicBezTo>
                    <a:pt x="266" y="458"/>
                    <a:pt x="250" y="424"/>
                    <a:pt x="250" y="388"/>
                  </a:cubicBezTo>
                  <a:cubicBezTo>
                    <a:pt x="250" y="364"/>
                    <a:pt x="257" y="342"/>
                    <a:pt x="268" y="2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A5F866A-D109-5E65-9F93-B57FFED76B8E}"/>
                </a:ext>
              </a:extLst>
            </p:cNvPr>
            <p:cNvSpPr/>
            <p:nvPr/>
          </p:nvSpPr>
          <p:spPr>
            <a:xfrm>
              <a:off x="5423760" y="7084440"/>
              <a:ext cx="216000" cy="2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822">
                  <a:moveTo>
                    <a:pt x="583" y="46"/>
                  </a:moveTo>
                  <a:cubicBezTo>
                    <a:pt x="594" y="39"/>
                    <a:pt x="601" y="34"/>
                    <a:pt x="601" y="22"/>
                  </a:cubicBezTo>
                  <a:cubicBezTo>
                    <a:pt x="601" y="10"/>
                    <a:pt x="594" y="0"/>
                    <a:pt x="583" y="0"/>
                  </a:cubicBezTo>
                  <a:cubicBezTo>
                    <a:pt x="576" y="0"/>
                    <a:pt x="568" y="5"/>
                    <a:pt x="565" y="7"/>
                  </a:cubicBezTo>
                  <a:lnTo>
                    <a:pt x="20" y="285"/>
                  </a:lnTo>
                  <a:cubicBezTo>
                    <a:pt x="2" y="292"/>
                    <a:pt x="0" y="299"/>
                    <a:pt x="0" y="309"/>
                  </a:cubicBezTo>
                  <a:cubicBezTo>
                    <a:pt x="0" y="318"/>
                    <a:pt x="7" y="326"/>
                    <a:pt x="20" y="330"/>
                  </a:cubicBezTo>
                  <a:lnTo>
                    <a:pt x="565" y="608"/>
                  </a:lnTo>
                  <a:cubicBezTo>
                    <a:pt x="576" y="615"/>
                    <a:pt x="579" y="615"/>
                    <a:pt x="583" y="615"/>
                  </a:cubicBezTo>
                  <a:cubicBezTo>
                    <a:pt x="592" y="615"/>
                    <a:pt x="601" y="605"/>
                    <a:pt x="601" y="593"/>
                  </a:cubicBezTo>
                  <a:cubicBezTo>
                    <a:pt x="601" y="584"/>
                    <a:pt x="599" y="579"/>
                    <a:pt x="581" y="569"/>
                  </a:cubicBezTo>
                  <a:lnTo>
                    <a:pt x="67" y="309"/>
                  </a:lnTo>
                  <a:close/>
                  <a:moveTo>
                    <a:pt x="568" y="822"/>
                  </a:moveTo>
                  <a:cubicBezTo>
                    <a:pt x="583" y="822"/>
                    <a:pt x="601" y="822"/>
                    <a:pt x="601" y="801"/>
                  </a:cubicBezTo>
                  <a:cubicBezTo>
                    <a:pt x="601" y="779"/>
                    <a:pt x="581" y="779"/>
                    <a:pt x="568" y="779"/>
                  </a:cubicBezTo>
                  <a:lnTo>
                    <a:pt x="36" y="779"/>
                  </a:lnTo>
                  <a:cubicBezTo>
                    <a:pt x="20" y="779"/>
                    <a:pt x="0" y="779"/>
                    <a:pt x="0" y="801"/>
                  </a:cubicBezTo>
                  <a:cubicBezTo>
                    <a:pt x="0" y="822"/>
                    <a:pt x="18" y="822"/>
                    <a:pt x="34" y="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918E2E3-F709-692C-785B-63BFA68CD05B}"/>
                </a:ext>
              </a:extLst>
            </p:cNvPr>
            <p:cNvSpPr/>
            <p:nvPr/>
          </p:nvSpPr>
          <p:spPr>
            <a:xfrm>
              <a:off x="5797440" y="707328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BCD3-B6A7-50B1-C832-7B284086AF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F6ABE-C091-2537-9647-59A91A8ADB46}"/>
              </a:ext>
            </a:extLst>
          </p:cNvPr>
          <p:cNvSpPr txBox="1"/>
          <p:nvPr/>
        </p:nvSpPr>
        <p:spPr>
          <a:xfrm>
            <a:off x="91440" y="2926079"/>
            <a:ext cx="9875520" cy="3498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איזו פונקציה נמקסם כדי לקבל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חלוקה שהיא </a:t>
            </a:r>
            <a:br>
              <a:rPr lang="en-US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גם יעילה וגם </a:t>
            </a:r>
            <a:r>
              <a:rPr lang="he-IL" sz="60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הוגנת</a:t>
            </a:r>
            <a:r>
              <a:rPr lang="en-US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97D5-1112-5DF8-A1ED-DD270BE01C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הוגנת - קל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52FD0A85-CA92-C34B-A47B-B249975483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611D4CB2-33C1-3696-1382-24A36017DCE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1773"/>
          <a:stretch>
            <a:fillRect/>
          </a:stretch>
        </p:blipFill>
        <p:spPr>
          <a:xfrm>
            <a:off x="6291360" y="3017520"/>
            <a:ext cx="2212560" cy="2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EDD2DF-D626-DD21-250D-3B787A07F048}"/>
              </a:ext>
            </a:extLst>
          </p:cNvPr>
          <p:cNvSpPr/>
          <p:nvPr/>
        </p:nvSpPr>
        <p:spPr>
          <a:xfrm>
            <a:off x="228600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A33E6A4-36EC-CE6C-FB13-89E94E6D2CCC}"/>
              </a:ext>
            </a:extLst>
          </p:cNvPr>
          <p:cNvSpPr/>
          <p:nvPr/>
        </p:nvSpPr>
        <p:spPr>
          <a:xfrm>
            <a:off x="740664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EABC-A45A-7744-D167-3AB6452A28B2}"/>
              </a:ext>
            </a:extLst>
          </p:cNvPr>
          <p:cNvSpPr txBox="1"/>
          <p:nvPr/>
        </p:nvSpPr>
        <p:spPr>
          <a:xfrm>
            <a:off x="2286000" y="6359040"/>
            <a:ext cx="594360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...אבל לא יעיל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B422A9D6-F68D-4F89-675E-E5D2EEF8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28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D0DA98-C2A1-F5AE-8989-19B1AF91AABE}"/>
              </a:ext>
            </a:extLst>
          </p:cNvPr>
          <p:cNvSpPr/>
          <p:nvPr/>
        </p:nvSpPr>
        <p:spPr>
          <a:xfrm>
            <a:off x="4754879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F42D-37C6-0F46-7285-E7D6F16DE5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איזו פונקציה לבחור?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B08D1-ECE2-85F1-92CB-3D898ACA615B}"/>
              </a:ext>
            </a:extLst>
          </p:cNvPr>
          <p:cNvSpPr txBox="1"/>
          <p:nvPr/>
        </p:nvSpPr>
        <p:spPr>
          <a:xfrm>
            <a:off x="0" y="1280159"/>
            <a:ext cx="10080720" cy="6035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מתברר שאם הפונקציה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לוגריתמית: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f(V) = log(V)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החלוקה לא רק יעילה אלא גם ללא קנאה!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56BC-C4E8-7BB8-9205-395122F230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נאש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03A37-274D-ECCD-60BF-A33EE6ADB567}"/>
              </a:ext>
            </a:extLst>
          </p:cNvPr>
          <p:cNvSpPr txBox="1"/>
          <p:nvPr/>
        </p:nvSpPr>
        <p:spPr>
          <a:xfrm>
            <a:off x="-95" y="1263830"/>
            <a:ext cx="10080720" cy="59347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יעיל-נאש הוא מצב הממקסם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הלוגריתמים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 הערכים 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f=log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כל חלוקה יעילה-נאש היא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נסתכל בפרוסת עוגה אינפיניטיסימלי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התרומה שלה ל-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</a:t>
            </a:r>
            <a:r>
              <a:rPr lang="he-IL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חשבון אינפי</a:t>
            </a:r>
            <a:r>
              <a:rPr lang="he-IL" sz="2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'</a:t>
            </a:r>
            <a:r>
              <a:rPr lang="he-IL" sz="2800" i="1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1)</a:t>
            </a:r>
            <a:r>
              <a:rPr lang="he-IL" sz="3600" i="1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1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)+V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(Z)) - 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 ~ 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לכן, אלגוריתם המיטוב ייתן כל פרוסה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לשחקן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שהמכפלה הזאת עבורו גדולה ביותר: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נסכם את המשוואה על כל הפרוסות שניתנו לשחקן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F6D7-CC05-5EE7-F50D-EBCB59B9A5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– מיקסום סכום לוגים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0A991-8F15-BA2C-5A85-760A7F8E6DEE}"/>
              </a:ext>
            </a:extLst>
          </p:cNvPr>
          <p:cNvSpPr txBox="1"/>
          <p:nvPr/>
        </p:nvSpPr>
        <p:spPr>
          <a:xfrm>
            <a:off x="-113760" y="1280159"/>
            <a:ext cx="10080720" cy="4870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יעילה-נאש היא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 [המשך]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חלוקה הממקסמת את הסכום של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כאשר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פונקציה לוגריתמית, מקבלים: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(1 /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(1 /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מעבירים אגף ומקבלים, לכל שני שחקנים 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j,i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V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וזו בדיוק ההגדרה של חלוקה ללא קנאה!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***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94027-0D6E-E710-AA4E-934E703C9551}"/>
              </a:ext>
            </a:extLst>
          </p:cNvPr>
          <p:cNvSpPr txBox="1"/>
          <p:nvPr/>
        </p:nvSpPr>
        <p:spPr>
          <a:xfrm>
            <a:off x="2340000" y="7040880"/>
            <a:ext cx="561528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  <a:hlinkClick r:id="rId3"/>
              </a:rPr>
              <a:t>https://www.desmos.com/calculator/9v04iox9hu</a:t>
            </a: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4693-58AC-9AAD-8CDA-43342B1B35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אוטיליטרית – נאש – אגליטרית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479069-3632-D80A-67DB-53FEB6BBC0BF}"/>
              </a:ext>
            </a:extLst>
          </p:cNvPr>
          <p:cNvGraphicFramePr>
            <a:graphicFrameLocks noGrp="1"/>
          </p:cNvGraphicFramePr>
          <p:nvPr/>
        </p:nvGraphicFramePr>
        <p:xfrm>
          <a:off x="291960" y="2002680"/>
          <a:ext cx="6869520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4020609293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222301624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1166277926"/>
                    </a:ext>
                  </a:extLst>
                </a:gridCol>
                <a:gridCol w="1714680">
                  <a:extLst>
                    <a:ext uri="{9D8B030D-6E8A-4147-A177-3AD203B41FA5}">
                      <a16:colId xmlns:a16="http://schemas.microsoft.com/office/drawing/2014/main" val="1213145904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דלק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ברזל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01235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24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010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E70EAD-9B90-69D9-A885-8E3CE83148A9}"/>
              </a:ext>
            </a:extLst>
          </p:cNvPr>
          <p:cNvSpPr txBox="1"/>
          <p:nvPr/>
        </p:nvSpPr>
        <p:spPr>
          <a:xfrm>
            <a:off x="285231" y="4048559"/>
            <a:ext cx="9677049" cy="33933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אוטיליטרית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לעמי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 מקנאת.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אגליטרית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לתמי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 מקנא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55308D"/>
              </a:solidFill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יעילה-נאש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5308D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–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 42% מהעצים לעמי;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                           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אף אחד לא מקנא!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721-D31B-2C77-3661-A50F9888FC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יעילות, הוגנות וקשירות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B11EF-4704-DF86-B353-4B18732129C4}"/>
              </a:ext>
            </a:extLst>
          </p:cNvPr>
          <p:cNvSpPr txBox="1"/>
          <p:nvPr/>
        </p:nvSpPr>
        <p:spPr>
          <a:xfrm>
            <a:off x="-113760" y="1097280"/>
            <a:ext cx="10080720" cy="38072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ראינו שתמיד אפשר למצוא חלוקה שהיא: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 וללא-קנאה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קשירה וללא-קנאה,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 וקשירה.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66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תמיד קיימת חלוקה ללא-קנאה, יעילה וקשירה?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-- לא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!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הנה דוגמה: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8A3154-7CD3-EB7F-D0EE-B24EEDF1F27A}"/>
              </a:ext>
            </a:extLst>
          </p:cNvPr>
          <p:cNvGraphicFramePr>
            <a:graphicFrameLocks noGrp="1"/>
          </p:cNvGraphicFramePr>
          <p:nvPr/>
        </p:nvGraphicFramePr>
        <p:xfrm>
          <a:off x="268920" y="4902479"/>
          <a:ext cx="9606594" cy="2595600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1200239">
                  <a:extLst>
                    <a:ext uri="{9D8B030D-6E8A-4147-A177-3AD203B41FA5}">
                      <a16:colId xmlns:a16="http://schemas.microsoft.com/office/drawing/2014/main" val="3919483979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3628899206"/>
                    </a:ext>
                  </a:extLst>
                </a:gridCol>
                <a:gridCol w="1200239">
                  <a:extLst>
                    <a:ext uri="{9D8B030D-6E8A-4147-A177-3AD203B41FA5}">
                      <a16:colId xmlns:a16="http://schemas.microsoft.com/office/drawing/2014/main" val="228542970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4221397070"/>
                    </a:ext>
                  </a:extLst>
                </a:gridCol>
                <a:gridCol w="1201320">
                  <a:extLst>
                    <a:ext uri="{9D8B030D-6E8A-4147-A177-3AD203B41FA5}">
                      <a16:colId xmlns:a16="http://schemas.microsoft.com/office/drawing/2014/main" val="3592660330"/>
                    </a:ext>
                  </a:extLst>
                </a:gridCol>
                <a:gridCol w="1200239">
                  <a:extLst>
                    <a:ext uri="{9D8B030D-6E8A-4147-A177-3AD203B41FA5}">
                      <a16:colId xmlns:a16="http://schemas.microsoft.com/office/drawing/2014/main" val="2571095036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1012018628"/>
                    </a:ext>
                  </a:extLst>
                </a:gridCol>
                <a:gridCol w="1202760">
                  <a:extLst>
                    <a:ext uri="{9D8B030D-6E8A-4147-A177-3AD203B41FA5}">
                      <a16:colId xmlns:a16="http://schemas.microsoft.com/office/drawing/2014/main" val="3267909196"/>
                    </a:ext>
                  </a:extLst>
                </a:gridCol>
              </a:tblGrid>
              <a:tr h="8650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120"/>
                  </a:ext>
                </a:extLst>
              </a:tr>
              <a:tr h="8650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37286"/>
                  </a:ext>
                </a:extLst>
              </a:tr>
              <a:tr h="8654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צומי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8096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6EB2-73BB-4D8B-4551-CB7CDDAA7D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חלוקה ללא קנאה - טרילמה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1DD24D-B0AA-C722-9F33-55D362CA4B54}"/>
              </a:ext>
            </a:extLst>
          </p:cNvPr>
          <p:cNvGraphicFramePr>
            <a:graphicFrameLocks noGrp="1"/>
          </p:cNvGraphicFramePr>
          <p:nvPr/>
        </p:nvGraphicFramePr>
        <p:xfrm>
          <a:off x="306720" y="1038240"/>
          <a:ext cx="9509040" cy="5934959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2376360">
                  <a:extLst>
                    <a:ext uri="{9D8B030D-6E8A-4147-A177-3AD203B41FA5}">
                      <a16:colId xmlns:a16="http://schemas.microsoft.com/office/drawing/2014/main" val="2626750407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2471196926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479645224"/>
                    </a:ext>
                  </a:extLst>
                </a:gridCol>
                <a:gridCol w="2379960">
                  <a:extLst>
                    <a:ext uri="{9D8B030D-6E8A-4147-A177-3AD203B41FA5}">
                      <a16:colId xmlns:a16="http://schemas.microsoft.com/office/drawing/2014/main" val="3469904955"/>
                    </a:ext>
                  </a:extLst>
                </a:gridCol>
              </a:tblGrid>
              <a:tr h="164159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פרוסות קשירות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ללא קנאה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יעיל פארטו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26714"/>
                  </a:ext>
                </a:extLst>
              </a:tr>
              <a:tr h="1260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אלגוריתם סוּ והמשולשים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20695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מיקסום סכום לוגים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92005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דיקטטורה סדרתית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202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43D6-5FBB-3BF0-7A3B-7179970F24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הוגנות לעומת יעילות במבחנים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1597A-AAED-4A2B-A515-683C32272812}"/>
              </a:ext>
            </a:extLst>
          </p:cNvPr>
          <p:cNvSpPr txBox="1"/>
          <p:nvPr/>
        </p:nvSpPr>
        <p:spPr>
          <a:xfrm>
            <a:off x="-113760" y="1097280"/>
            <a:ext cx="10080720" cy="64618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נתונים: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בתקופת המבחנים, בכל יום ובכל כיתה יש שלושה מבחנים. המבחנים מתחילים בשעות 9, 13, 17.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הזמן המירבי האפשרי לכל מבחן הוא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 שעות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3333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סטודנטים הזכאים להארכת-זמן מקבלים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25%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זמן מכל שאר הסטודנטים.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3333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שאלה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כמה זמן צריך לתת למבחן?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שעות לכולם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 פארטו אבל לא הוגן.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שעות לכולם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3.75 לזכאים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וגן אבל לא יעיל.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66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יש פתרון שהוא הוגן וגם יעיל פארטו?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31A0-8E7F-6CF1-D8C0-DBB786A340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מהי יעילות כלכלית?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1A535F-3A98-B0BC-0952-A0104F2A852F}"/>
              </a:ext>
            </a:extLst>
          </p:cNvPr>
          <p:cNvGraphicFramePr>
            <a:graphicFrameLocks noGrp="1"/>
          </p:cNvGraphicFramePr>
          <p:nvPr/>
        </p:nvGraphicFramePr>
        <p:xfrm>
          <a:off x="729359" y="3386520"/>
          <a:ext cx="8593918" cy="2841479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4758120">
                  <a:extLst>
                    <a:ext uri="{9D8B030D-6E8A-4147-A177-3AD203B41FA5}">
                      <a16:colId xmlns:a16="http://schemas.microsoft.com/office/drawing/2014/main" val="1745423023"/>
                    </a:ext>
                  </a:extLst>
                </a:gridCol>
                <a:gridCol w="771120">
                  <a:extLst>
                    <a:ext uri="{9D8B030D-6E8A-4147-A177-3AD203B41FA5}">
                      <a16:colId xmlns:a16="http://schemas.microsoft.com/office/drawing/2014/main" val="685523179"/>
                    </a:ext>
                  </a:extLst>
                </a:gridCol>
                <a:gridCol w="680400">
                  <a:extLst>
                    <a:ext uri="{9D8B030D-6E8A-4147-A177-3AD203B41FA5}">
                      <a16:colId xmlns:a16="http://schemas.microsoft.com/office/drawing/2014/main" val="2636350200"/>
                    </a:ext>
                  </a:extLst>
                </a:gridCol>
                <a:gridCol w="725759">
                  <a:extLst>
                    <a:ext uri="{9D8B030D-6E8A-4147-A177-3AD203B41FA5}">
                      <a16:colId xmlns:a16="http://schemas.microsoft.com/office/drawing/2014/main" val="782734802"/>
                    </a:ext>
                  </a:extLst>
                </a:gridCol>
                <a:gridCol w="921960">
                  <a:extLst>
                    <a:ext uri="{9D8B030D-6E8A-4147-A177-3AD203B41FA5}">
                      <a16:colId xmlns:a16="http://schemas.microsoft.com/office/drawing/2014/main" val="253600602"/>
                    </a:ext>
                  </a:extLst>
                </a:gridCol>
                <a:gridCol w="736559">
                  <a:extLst>
                    <a:ext uri="{9D8B030D-6E8A-4147-A177-3AD203B41FA5}">
                      <a16:colId xmlns:a16="http://schemas.microsoft.com/office/drawing/2014/main" val="3116695014"/>
                    </a:ext>
                  </a:extLst>
                </a:gridCol>
              </a:tblGrid>
              <a:tr h="92123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מסעדה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1311"/>
                  </a:ext>
                </a:extLst>
              </a:tr>
              <a:tr h="637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עמי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5284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תמי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58079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רמי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056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319CAD-F2D9-6EA5-08E9-AB25BC8E1235}"/>
              </a:ext>
            </a:extLst>
          </p:cNvPr>
          <p:cNvSpPr txBox="1"/>
          <p:nvPr/>
        </p:nvSpPr>
        <p:spPr>
          <a:xfrm>
            <a:off x="457200" y="1074960"/>
            <a:ext cx="8961120" cy="2214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נסביר ע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"י דוגמה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שלושה אחים רוצים ללכת יחד למסעדה ומתלבטים באיזו מסעדה לבחור.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אח מדרג את המסעדות מהכי גרועה בעיניו (1)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להכי טובה בעיניו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(5):</a:t>
            </a: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8EBEA-A8C8-2294-3B71-727F7B5EC4ED}"/>
              </a:ext>
            </a:extLst>
          </p:cNvPr>
          <p:cNvSpPr txBox="1"/>
          <p:nvPr/>
        </p:nvSpPr>
        <p:spPr>
          <a:xfrm>
            <a:off x="548640" y="6309360"/>
            <a:ext cx="877824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איזו בחירה – מבין החמש – היא לא יעילה?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---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! כי בעיני כולם, היא פחות טובה מ-ג.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7F9-CEB0-6136-F381-93808295BC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יעילות כלכלית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58DF4-4516-B45B-9A72-E3877EBD5BDF}"/>
              </a:ext>
            </a:extLst>
          </p:cNvPr>
          <p:cNvSpPr txBox="1"/>
          <p:nvPr/>
        </p:nvSpPr>
        <p:spPr>
          <a:xfrm>
            <a:off x="327804" y="1226880"/>
            <a:ext cx="9752916" cy="486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הגדרות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א נקרא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שיפור פארטו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(Pareto improvement)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מצב 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הוא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טוב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לחלק מהמשתתפים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וטוב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לפחות באותה מידה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לכולם.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בעברית: "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זה נהנה וזה לא חסר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".</a:t>
            </a:r>
            <a:endParaRPr lang="en-US" sz="36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נקרא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 פארטו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(Pareto efficient)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אם לא קיים מצב אחר שהוא שיפור-פארטו שלו.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יעילות פארטו – תנאי הכרחי לבחירה שהיא "נכונה" מנקודת-מבט כלכלית.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223A-39AC-75EF-30BD-0F9C8D85FF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לא יעילה (כנראה)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1053E69-F0B0-3700-F2B1-68255393CA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1C531A5C-4132-8CB9-CEB3-F07AB41C5BB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1773"/>
          <a:stretch>
            <a:fillRect/>
          </a:stretch>
        </p:blipFill>
        <p:spPr>
          <a:xfrm>
            <a:off x="6291360" y="3017520"/>
            <a:ext cx="2212560" cy="2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A8A4A6-7802-5EF8-C625-9AE4B2E2EEDF}"/>
              </a:ext>
            </a:extLst>
          </p:cNvPr>
          <p:cNvSpPr/>
          <p:nvPr/>
        </p:nvSpPr>
        <p:spPr>
          <a:xfrm>
            <a:off x="228600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C77E9B-DC09-3514-6D07-55D25BEEB170}"/>
              </a:ext>
            </a:extLst>
          </p:cNvPr>
          <p:cNvSpPr/>
          <p:nvPr/>
        </p:nvSpPr>
        <p:spPr>
          <a:xfrm>
            <a:off x="740664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4D6517A6-91C6-3AC1-10C9-070F60025E8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28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760FCD-8114-42A7-0C02-2D081C83A9BE}"/>
              </a:ext>
            </a:extLst>
          </p:cNvPr>
          <p:cNvSpPr/>
          <p:nvPr/>
        </p:nvSpPr>
        <p:spPr>
          <a:xfrm>
            <a:off x="4754879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7C18-37B8-2D11-34B1-D8F0F7FD85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יעילה פארטו - קל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852D3A97-649A-5A04-9EFD-438FE468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21B0DE4A-E57D-E5EB-1B19-5B62BDADE97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6008"/>
          <a:stretch>
            <a:fillRect/>
          </a:stretch>
        </p:blipFill>
        <p:spPr>
          <a:xfrm>
            <a:off x="6291360" y="3017520"/>
            <a:ext cx="2212560" cy="228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868214-2933-A143-AA16-7F2A03415A1F}"/>
              </a:ext>
            </a:extLst>
          </p:cNvPr>
          <p:cNvSpPr txBox="1"/>
          <p:nvPr/>
        </p:nvSpPr>
        <p:spPr>
          <a:xfrm>
            <a:off x="2286000" y="6359040"/>
            <a:ext cx="594360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...אבל לא הוגן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5E6843E-AA6C-2460-8335-CAB79EB12881}"/>
              </a:ext>
            </a:extLst>
          </p:cNvPr>
          <p:cNvSpPr/>
          <p:nvPr/>
        </p:nvSpPr>
        <p:spPr>
          <a:xfrm>
            <a:off x="9326880" y="1554479"/>
            <a:ext cx="0" cy="5120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224" fill="none">
                <a:moveTo>
                  <a:pt x="0" y="0"/>
                </a:moveTo>
                <a:lnTo>
                  <a:pt x="0" y="14224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6C7D8945-F415-05B7-AAF0-CB1C318276C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863840" y="5577840"/>
            <a:ext cx="2103120" cy="200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8C4E6105-F629-478E-7440-341898E8BB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38364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7822-2019-2AEE-1B23-153616B5E7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האתגר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2D80D170-AA8D-0BE3-F8B0-E1CD4F79D0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6D5A21E2-32A3-F488-AD28-96AC69D00FB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6008"/>
          <a:stretch>
            <a:fillRect/>
          </a:stretch>
        </p:blipFill>
        <p:spPr>
          <a:xfrm>
            <a:off x="6291360" y="3017520"/>
            <a:ext cx="2212560" cy="228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77B173A5-054D-43E7-4DF9-B508BE71D17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64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1A09B-0394-790D-6915-C5114E2CB5A8}"/>
              </a:ext>
            </a:extLst>
          </p:cNvPr>
          <p:cNvSpPr txBox="1"/>
          <p:nvPr/>
        </p:nvSpPr>
        <p:spPr>
          <a:xfrm>
            <a:off x="640080" y="1371599"/>
            <a:ext cx="9052560" cy="122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468A1A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תמיד קיימת חלוקה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468A1A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שהיא גם הוגנת וגם יעילה?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AC1E-2613-3CE1-47A5-976E70068D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90FE4-73D3-BF3C-2086-03833BA75A9D}"/>
              </a:ext>
            </a:extLst>
          </p:cNvPr>
          <p:cNvSpPr txBox="1"/>
          <p:nvPr/>
        </p:nvSpPr>
        <p:spPr>
          <a:xfrm>
            <a:off x="365760" y="1188719"/>
            <a:ext cx="9418320" cy="5797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נשים את המשאבים על קו ישר.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נחלק את הקו כמו שמחלקים עוגה.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14A62E-B3E5-CC20-DE14-700014CDA266}"/>
              </a:ext>
            </a:extLst>
          </p:cNvPr>
          <p:cNvGraphicFramePr>
            <a:graphicFrameLocks noGrp="1"/>
          </p:cNvGraphicFramePr>
          <p:nvPr/>
        </p:nvGraphicFramePr>
        <p:xfrm>
          <a:off x="1848239" y="3603240"/>
          <a:ext cx="6818759" cy="19857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1949113889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1979487187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785308212"/>
                    </a:ext>
                  </a:extLst>
                </a:gridCol>
                <a:gridCol w="1663919">
                  <a:extLst>
                    <a:ext uri="{9D8B030D-6E8A-4147-A177-3AD203B41FA5}">
                      <a16:colId xmlns:a16="http://schemas.microsoft.com/office/drawing/2014/main" val="1786694794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38695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66540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113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5838</TotalTime>
  <Words>2360</Words>
  <Application>Microsoft Office PowerPoint</Application>
  <PresentationFormat>Widescreen</PresentationFormat>
  <Paragraphs>463</Paragraphs>
  <Slides>36</Slides>
  <Notes>36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Aptos</vt:lpstr>
      <vt:lpstr>Aptos Display</vt:lpstr>
      <vt:lpstr>Arial</vt:lpstr>
      <vt:lpstr>David</vt:lpstr>
      <vt:lpstr>Guttman Stam</vt:lpstr>
      <vt:lpstr>Liberation Sans</vt:lpstr>
      <vt:lpstr>Liberation Serif</vt:lpstr>
      <vt:lpstr>StarSymbol</vt:lpstr>
      <vt:lpstr>Times New Roman</vt:lpstr>
      <vt:lpstr>blank</vt:lpstr>
      <vt:lpstr>tx</vt:lpstr>
      <vt:lpstr>Default</vt:lpstr>
      <vt:lpstr>Office Theme</vt:lpstr>
      <vt:lpstr>חלוקה יעילה של משאבים Efficient Resource Division  אראל סגל-הלוי</vt:lpstr>
      <vt:lpstr>חלוקת משאבים הומוגניים</vt:lpstr>
      <vt:lpstr>חלוקה הוגנת - קל</vt:lpstr>
      <vt:lpstr>מהי יעילות כלכלית?</vt:lpstr>
      <vt:lpstr>יעילות כלכלית</vt:lpstr>
      <vt:lpstr>חלוקה לא יעילה (כנראה)</vt:lpstr>
      <vt:lpstr>חלוקה יעילה פארטו - קל</vt:lpstr>
      <vt:lpstr>האתגר</vt:lpstr>
      <vt:lpstr>האם "חתוך ובחר" יעיל פארטו?</vt:lpstr>
      <vt:lpstr>האם "חתוך ובחר" יעיל פארטו?</vt:lpstr>
      <vt:lpstr>האם "חתוך ובחר" יעיל פארטו?</vt:lpstr>
      <vt:lpstr>יעילות אוטיליטרית</vt:lpstr>
      <vt:lpstr>יעילות אוטיליטרית ויעילות פארטו</vt:lpstr>
      <vt:lpstr>יעילות אוטיליטרית</vt:lpstr>
      <vt:lpstr>יעילות – מיקסום סכום קמור</vt:lpstr>
      <vt:lpstr>מיקסום סכום השורשים</vt:lpstr>
      <vt:lpstr>יעילות אגליטרית</vt:lpstr>
      <vt:lpstr>יעילות אגליטרית ויעילות פארטו</vt:lpstr>
      <vt:lpstr>סדר לקסימין</vt:lpstr>
      <vt:lpstr>לקסימין ויעילות</vt:lpstr>
      <vt:lpstr>חישוב חלוקה לקסימין (א)</vt:lpstr>
      <vt:lpstr>חישוב חלוקה לקסימין (ב)</vt:lpstr>
      <vt:lpstr>|חישוב חלוקה לקסימין (ג)</vt:lpstr>
      <vt:lpstr>חישוב חלוקה לקסימין - דוגמה</vt:lpstr>
      <vt:lpstr>חלוקה אגליטרית והוגנות (א)</vt:lpstr>
      <vt:lpstr>חלוקה אגליטרית והוגנות (ב)</vt:lpstr>
      <vt:lpstr>מיקסום סכום פונקציה עולה</vt:lpstr>
      <vt:lpstr>מיקסום סכום פונקציה עולה</vt:lpstr>
      <vt:lpstr>מיקסום סכום פונקציה עולה</vt:lpstr>
      <vt:lpstr>איזו פונקציה לבחור?</vt:lpstr>
      <vt:lpstr>יעילות נאש</vt:lpstr>
      <vt:lpstr>יעילות – מיקסום סכום לוגים</vt:lpstr>
      <vt:lpstr>אוטיליטרית – נאש – אגליטרית</vt:lpstr>
      <vt:lpstr>יעילות, הוגנות וקשירות</vt:lpstr>
      <vt:lpstr>חלוקה ללא קנאה - טרילמה</vt:lpstr>
      <vt:lpstr>הוגנות לעומת יעילות במבחנים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815</cp:revision>
  <dcterms:modified xsi:type="dcterms:W3CDTF">2025-03-22T22:25:52Z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