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84" r:id="rId4"/>
  </p:sldMasterIdLst>
  <p:notesMasterIdLst>
    <p:notesMasterId r:id="rId16"/>
  </p:notesMasterIdLst>
  <p:handoutMasterIdLst>
    <p:handoutMasterId r:id="rId17"/>
  </p:handoutMasterIdLst>
  <p:sldIdLst>
    <p:sldId id="256" r:id="rId5"/>
    <p:sldId id="258" r:id="rId6"/>
    <p:sldId id="259" r:id="rId7"/>
    <p:sldId id="296" r:id="rId8"/>
    <p:sldId id="297" r:id="rId9"/>
    <p:sldId id="298" r:id="rId10"/>
    <p:sldId id="299" r:id="rId11"/>
    <p:sldId id="300" r:id="rId12"/>
    <p:sldId id="301" r:id="rId13"/>
    <p:sldId id="302" r:id="rId14"/>
    <p:sldId id="303" r:id="rId15"/>
  </p:sldIdLst>
  <p:sldSz cx="10080625" cy="7559675"/>
  <p:notesSz cx="7772400" cy="100584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9DEB3-8A58-491B-8F6F-A5DE6CE5EE57}" styleName="">
    <a:wholeTbl>
      <a:tcStyle>
        <a:tcBdr/>
      </a:tcStyle>
    </a:wholeTbl>
    <a:band1H>
      <a:tcStyle>
        <a:tcBdr/>
      </a:tcStyle>
    </a:band1H>
    <a:band1V>
      <a:tcStyle>
        <a:tcBdr/>
      </a:tcStyle>
    </a:band1V>
    <a:lastCol>
      <a:tcStyle>
        <a:tcBdr/>
      </a:tcStyle>
    </a:lastCol>
    <a:firstCol>
      <a:tcStyle>
        <a:tcBdr/>
      </a:tcStyle>
    </a:firstCol>
    <a:lastRow>
      <a:tcStyle>
        <a:tcBdr/>
      </a:tcStyle>
    </a:lastRow>
    <a:firstRow>
      <a:tcStyle>
        <a:tcBdr/>
      </a:tcStyle>
    </a:firstRow>
  </a:tblStyle>
  <a:tblStyle styleId="{23491858-C0AF-4D33-B05B-DAE2F88B037C}" styleName="">
    <a:wholeTbl>
      <a:tcStyle>
        <a:tcBdr/>
      </a:tcStyle>
    </a:wholeTbl>
    <a:band1H>
      <a:tcStyle>
        <a:tcBdr/>
      </a:tcStyle>
    </a:band1H>
    <a:band1V>
      <a:tcStyle>
        <a:tcBdr/>
      </a:tcStyle>
    </a:band1V>
    <a:lastCol>
      <a:tcStyle>
        <a:tcBdr/>
      </a:tcStyle>
    </a:lastCol>
    <a:firstCol>
      <a:tcStyle>
        <a:tcBdr/>
      </a:tcStyle>
    </a:firstCol>
    <a:lastRow>
      <a:tcStyle>
        <a:tcBdr/>
      </a:tcStyle>
    </a:lastRow>
    <a:firstRow>
      <a:tcStyle>
        <a:tcBdr/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59" d="100"/>
          <a:sy n="59" d="100"/>
        </p:scale>
        <p:origin x="15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042E0A1-6BEE-B89B-4366-C77DD6F21952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996" cy="50259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864B7A-7A01-1489-9C64-26F6D5EFAE4E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399368" y="0"/>
            <a:ext cx="3372996" cy="50259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1D8A77-8680-37F4-C592-738FA933FA43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9555647"/>
            <a:ext cx="3372996" cy="50259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03F6A1-8BDD-B0C4-E8B0-B4E39BC4B950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399368" y="9555647"/>
            <a:ext cx="3372996" cy="50259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6E746F9E-F39E-4574-A072-6EE2B406F548}" type="slidenum">
              <a:t>‹#›</a:t>
            </a:fld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7681276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2427398-0971-EE50-613D-338A07A8448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8E6C947-062C-7ED5-0BF2-76439379B365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7A1A4099-05F0-5CAB-2298-F60E23278E79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6A7EF8-16E5-55AB-5599-9E28C751C1BD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390DC1-A68B-44BE-0B0F-322777CAC61B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4184E6-CA0B-FA73-09B4-D3CCCFC48B1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504F1412-6333-43A3-9070-29A65EC3FFB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7137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en-US" sz="2000" b="0" i="0" u="none" strike="noStrike" kern="1200" cap="none">
        <a:ln>
          <a:noFill/>
        </a:ln>
        <a:highlight>
          <a:scrgbClr r="0" g="0" b="0">
            <a:alpha val="0"/>
          </a:scrgbClr>
        </a:highlight>
        <a:latin typeface="Liberation Sans" pitchFamily="18"/>
        <a:cs typeface="Nachlieli CLM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6">
            <a:extLst>
              <a:ext uri="{FF2B5EF4-FFF2-40B4-BE49-F238E27FC236}">
                <a16:creationId xmlns:a16="http://schemas.microsoft.com/office/drawing/2014/main" id="{24166E95-1ACE-1B2B-5AE9-EF4D28D1E3D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E8032AD1-4000-4DF2-A508-A5A636C5E90D}" type="slidenum"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C92714-EDA9-C305-1889-828E5AAAF0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A0C20F-DF70-D242-EEF8-238C93F431E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718C3242-5655-4775-AEA5-0476A7203C26}" type="slidenum">
              <a:t>10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B475400-5F25-AD38-0FB8-73E30C489D09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0013" y="763588"/>
            <a:ext cx="5030787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9912296-88B0-5E60-4C33-76D98DBDBEE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</p:spPr>
        <p:txBody>
          <a:bodyPr vert="horz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7236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FF5064-33B6-4752-8330-0B505BB262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2E2972-48DB-D6B5-5FA5-35F2A876D52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718C3242-5655-4775-AEA5-0476A7203C26}" type="slidenum">
              <a:t>11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F7D8AF3-886F-3AFE-93DE-C107B85EBB29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0013" y="763588"/>
            <a:ext cx="5030787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3179FE0-3353-7435-6EBD-61E03DF0348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</p:spPr>
        <p:txBody>
          <a:bodyPr vert="horz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3639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67A9F7-34DD-47D2-0FCF-050BFC80186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99E5F690-897A-4239-AE2D-58963BB2C8B9}" type="slidenum">
              <a:t>2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CB6D3F5-271A-6046-3F2B-C974217203D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0013" y="763588"/>
            <a:ext cx="5030787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B10D0D6-925C-2565-8BC1-2669010D919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</p:spPr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8B0570-8658-E094-7972-21C1A61AB94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718C3242-5655-4775-AEA5-0476A7203C26}" type="slidenum">
              <a:t>3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28EEEFE-7D98-7196-FB29-973866CF5DD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0013" y="763588"/>
            <a:ext cx="5030787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8D2DF3A-0FCC-271A-E1C7-89DB9A13F1A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</p:spPr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7F96B1-5E45-9BC7-9275-7AEBC1F08B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D3BEA8-7759-48CE-72A6-B93E73121A4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718C3242-5655-4775-AEA5-0476A7203C26}" type="slidenum">
              <a:t>4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7D24027-2D1F-CFC2-67C1-7F3C406287F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0013" y="763588"/>
            <a:ext cx="5030787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79227FF-3DF3-7224-718C-63A9C9B12B8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</p:spPr>
        <p:txBody>
          <a:bodyPr vert="horz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9726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06916F-67BA-5C46-37AE-DFCD6DC3D5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6A8406-8541-EBA6-0729-3B2C1496B89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718C3242-5655-4775-AEA5-0476A7203C26}" type="slidenum">
              <a:t>5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E8ABE46-269E-2089-78FA-84D63B26F17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0013" y="763588"/>
            <a:ext cx="5030787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2A158CF-8B9C-4ED4-CDDE-FF99A025ADD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</p:spPr>
        <p:txBody>
          <a:bodyPr vert="horz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119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3E8ED0-AB00-CA30-C59C-6657BDFDAF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A91B50-489A-907A-B30B-5B120D45D43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718C3242-5655-4775-AEA5-0476A7203C26}" type="slidenum">
              <a:t>6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3B17019-921F-3501-D0F9-0DDE146A1FB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0013" y="763588"/>
            <a:ext cx="5030787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85D42FF-96C9-8C25-4C9A-F537A6002FA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</p:spPr>
        <p:txBody>
          <a:bodyPr vert="horz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0190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A89605-92DB-21BC-34D0-FFB0BB0F33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D29847-4810-83BA-F7E2-CF4DBD9F54B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718C3242-5655-4775-AEA5-0476A7203C26}" type="slidenum">
              <a:t>7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5930F4C-55DE-89F8-25B7-8EDB67A1E87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0013" y="763588"/>
            <a:ext cx="5030787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9690DB1-2713-E42A-CBAD-AE90F1414AC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</p:spPr>
        <p:txBody>
          <a:bodyPr vert="horz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5792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BFC71C-889E-1A33-7071-249D436708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D690E5-FFFD-9890-6FEE-9B9F60DEB6F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718C3242-5655-4775-AEA5-0476A7203C26}" type="slidenum">
              <a:t>8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9226C5F-5F1F-6D3C-C1BF-34AF2B4E5AD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0013" y="763588"/>
            <a:ext cx="5030787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F499EDB-1E22-8397-2F92-29E06671EBD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</p:spPr>
        <p:txBody>
          <a:bodyPr vert="horz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3129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62C4EA-BFF0-2B90-BBDB-44B3E5BF0B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7F3421-4C15-334E-0DE6-0FBEAEB1E87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718C3242-5655-4775-AEA5-0476A7203C26}" type="slidenum">
              <a:t>9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C440BF5-21D6-E488-0503-CD956108CDA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0013" y="763588"/>
            <a:ext cx="5030787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D3A96D1-3B05-E320-A8EE-F7470AE34DD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</p:spPr>
        <p:txBody>
          <a:bodyPr vert="horz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842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972E1-FC51-F084-E0B8-96076FE229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80D345-8B53-8E24-858D-FC88C455E7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A905D9-3161-69FC-661F-7E3A73F1A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FACCE3-9907-7181-F2B2-D06D31941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F24128-F5F1-298D-8183-319E8FF92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950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1A185-16DB-4303-64F2-739E20109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67BE26-869B-F137-4EAD-82A8A21D98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96125-EF9D-5996-DB25-6AFF1E7DA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0E75BC-C75E-7731-8011-CEAAAFA96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A8873F-305C-ED6C-3EDA-A3F952B01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423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AFF9D7-6602-DFA4-094E-8856F06AFD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837488" y="301625"/>
            <a:ext cx="1952625" cy="58499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359067-3E3D-6AD8-5DEA-7588149E1B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979613" y="301625"/>
            <a:ext cx="5705475" cy="58499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1E6184-56CA-8B78-9D77-CB71F12FC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20D884-D470-0972-AFBA-66A56F6FD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4E467D-CD3E-11D1-32FC-26249AB85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4373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DE270-DE97-95AF-88F5-B2B78069E0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C9DA7C-30B9-5F46-1B7A-303851133F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8FC289-B8F8-8924-7C64-714CA832D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FDB9F9-1BA9-A545-E871-22A964527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73D1D7-1B6A-DEF2-B8B7-671D9CE73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7106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75AA7-A17B-00C7-1B96-FECB7322E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33A4C8-579E-A35B-879A-52FB3DFA9E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798E5E-3803-3B94-2056-3261F58AF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9EC4E5-F294-58A9-AF36-2C6047BC8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DF8F5E-B954-523D-833D-1661F2D04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7160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04BBF-04A9-819E-EB75-9FEB9D65B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9F4C6F-F974-1072-8B70-877DF8A51B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65B95D-52A1-D029-EBAE-994A5B8CF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A587FD-9E13-27FB-5081-39782FB69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98A884-29EB-47A7-2C15-75FEBE793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1838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65DFF-2A42-6708-CD47-1F72A49E8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56862D-08FF-3B42-5506-A2CB1F8B63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79613" y="1924050"/>
            <a:ext cx="3811587" cy="4737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DEFA26-DBAD-CCF9-EF79-34D8A41553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43600" y="1924050"/>
            <a:ext cx="3811588" cy="4737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B6778F-1876-A3CF-2A1E-FDEF2C3E4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04D3C8-E233-88B7-6C2E-6E4527ACB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5269DA-23B8-C0E2-D9ED-8D88CCD0E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6868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F5DCC-BE65-D099-8976-4786EA41D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84B5CD-54CA-BC0A-28B3-2185146C08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1EAD88-7B24-CECA-A530-7EE432A8B1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18D03A-9CC2-684C-D8A6-80833D09D8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53334B-FBE8-FD1C-A3E8-F5406D350F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091321-143E-8DD6-FE31-410618495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93A42F-72BF-4154-BE6C-86D5085FC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FB7BC0-54A9-4B7D-7E96-39F190967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521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1D3A8-98C7-5C3C-F150-6F2D68E40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E5DADF-97E2-AACA-C89D-9678D7B58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F8C2EE-123A-97C3-B210-656E8E6BC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484EF9-CB18-38C1-67A3-124B8B455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2553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6A8903-67C9-4C95-0718-1FD82E3C6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57CD3A-42FE-7B49-4F6B-AF18C10C1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ABAB83-F964-665A-1215-E3C8B362D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6092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5F824-4AAE-8AAA-E11E-E378AC747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6E942-278B-EBB0-10D8-315959FC74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5BAD1E-A3A1-B196-925E-96D6EEAB77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C171CC-406B-CC08-0A58-3E22C9C39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8673F7-09CF-CE06-C713-20E2E2C41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048302-8FAA-0B81-9954-D8FCA9E6B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434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0B132-5372-58CB-EADE-A8F3406A5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F17CAE-18E7-C89D-6D55-BBDA04DAB8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F5B81F-21A8-CA03-9CCC-A2DD2C2D7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BE0CA1-26C1-BACD-B818-6ECD1F5AF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DA839A-767E-26E5-D137-1E0C9B411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45739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14EDA-C501-A03F-80CB-97F8275D2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4200A3-A420-CECA-9F10-0C022666A9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2308DB-B58E-863B-4D6C-E31C9D833B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CED99F-E6EE-120A-177B-689322FFC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9C8039-B481-449D-1946-3EB4BF160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B25E53-EF04-2495-DB95-FB61060B2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28796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442AB-CFDE-CB3A-D201-FEF6BC13B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BA4DFC-9C6F-C677-DA1A-12AEB476AB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B4B418-4390-00EF-E949-DB8AE0F70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3B93F-8F6D-DCF2-D5B1-412E16CC3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3CF251-8C3E-0C66-6018-39B3688F7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84641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9E13F1-013C-A37A-E31E-4828DA9BC3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908925" y="457200"/>
            <a:ext cx="1974850" cy="62039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4BCF14-A892-BBB1-7456-92C3DEF196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979613" y="457200"/>
            <a:ext cx="5776912" cy="62039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EF8074-4C94-13AC-28DC-3624A25EF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74593D-8D6A-B59F-9AA7-38DF3B473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15D2DF-8983-67C8-0D83-8F4C78ECA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17376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8AB26-8499-E935-0927-8F9D26E17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11BBBF-B72A-E5A2-4B0B-1C2E393421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96704370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EEB9B-96DC-4A21-D367-C40BF57E3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71EF4-53ED-D62D-BB23-FEC94DFCEE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88245520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2E636-1B98-C34A-B6A4-B1785CF5B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406470-8026-0A36-62AC-BB3FE66E8E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5419538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678BC-28CE-F668-8CA0-659DB1785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5CB08F-6548-8A3C-8B64-85FB52A8E6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3846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98F579-868A-A817-C8C2-408C29ECB2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3846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4181161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89338-4EC1-89E8-B73F-1DE8312DC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AFA0F6-6CBF-255A-7B73-5874010886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467381-082D-9B11-81AB-2CBBC3C912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B2F7B5-6FAB-9DE4-396F-D2F5E51BC6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9B186A-4CB6-2A94-E564-6AEEC5F5DC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3253191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32004-2413-471C-1151-A5C81CF4C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00180322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589805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953A3-4093-36C0-431E-990DFFA7C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ACF4ED-1EBD-ADF5-9F74-E6C21467F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7BA67B-9591-018D-8B75-322F340CA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9A046A-3011-0BBF-24D5-8AB3DE5B5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7F8DB-990C-43A2-6C0E-3DF721AF1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13385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95105-7BE6-7B79-8D8D-011AC4F83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C132CD-9989-D1A9-519F-6C5E1D77BC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0B7A8A-3781-8A30-360B-B8B96CB661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1807628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E834C-0C5F-6FC2-A72C-CE913ABB7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B33905-42CC-E585-CC6B-79B3D2B873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B1A88B-AED7-4D99-7BA3-27E6304CA7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561526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67F9C-393B-ECDA-3A21-A4D3A2E69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DBEB30-ABEA-8A85-D733-0D7270BF19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1722023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266996-001F-0C88-DD59-305AEE2AAB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8850" y="301625"/>
            <a:ext cx="226695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692394-0EC0-5FC7-B7B5-2E5BD00BAB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3212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61672290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B251C-E6ED-D4D9-B68A-E2426F8E48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D8E6F0-A6A8-C239-51EA-9745786925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A4EB1E-F213-F439-2C9E-0E436D2B3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59F69-94B2-4F62-9C97-3A66B652706B}" type="datetimeFigureOut">
              <a:rPr lang="en-IL" smtClean="0"/>
              <a:t>30/03/2025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9A151E-9799-C825-E99B-2528DDDC2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71204-B075-986B-0378-683D2DD54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674CF-1A28-4E16-BCEA-3EADED946D10}" type="slidenum"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4157942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612D8-F2E6-C3C9-133B-E3E88B27C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56C5E-9100-DF1C-1B89-A19BDDB7E6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C1FCD5-C5E0-B068-444F-B2F3DC055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59F69-94B2-4F62-9C97-3A66B652706B}" type="datetimeFigureOut">
              <a:rPr lang="en-IL" smtClean="0"/>
              <a:t>30/03/2025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A714B-F636-BC1F-5E5D-E29A7DF45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BC22F0-81C6-D154-8E76-7EA8508EC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7DDF0-FFE5-401F-8DF8-82802670880E}" type="slidenum"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9467467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5FA3F-2C92-8897-78B2-3D855D27F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613054-0AB5-530E-F640-818D440DFF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39FC02-8927-584E-ED88-72B6A4C62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59F69-94B2-4F62-9C97-3A66B652706B}" type="datetimeFigureOut">
              <a:rPr lang="en-IL" smtClean="0"/>
              <a:t>30/03/2025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E20EBD-1DDD-4088-84C8-48DE0055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F1FA17-D92B-61B9-ABCC-CE99AF7BD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8CE37-C6D9-4F12-AE04-5CF14F19F3A8}" type="slidenum"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9983706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85B2D-60DB-7583-0C6C-9C54FBA68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EEA42B-8565-BB1C-DE14-8214CC088B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3738" y="2012950"/>
            <a:ext cx="4270375" cy="47958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A76420-D065-6ACD-E4A9-72DF24FFEE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6513" y="2012950"/>
            <a:ext cx="4270375" cy="47958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6B7CEA-CE66-242E-3E3F-AB78C0180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59F69-94B2-4F62-9C97-3A66B652706B}" type="datetimeFigureOut">
              <a:rPr lang="en-IL" smtClean="0"/>
              <a:t>30/03/2025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F2929F-A5CF-1ED5-2077-6E53800DC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7EFE7E-B108-AA8D-E15A-CBA79D50B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AF50A-0002-413F-82DC-4BA497CE167B}" type="slidenum"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6164154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3C72F-E0ED-2560-6835-BEEBA8565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136891-3A8E-D06A-F9F8-3A0EC58BED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BBF0E5-6A03-614A-B98B-8E03AAA485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1536EA-3193-CA46-2451-DEE652A43F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937318-56A7-FFE7-B666-739DED842C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F592AC-BA6A-D2C5-A838-502DA1B22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59F69-94B2-4F62-9C97-3A66B652706B}" type="datetimeFigureOut">
              <a:rPr lang="en-IL" smtClean="0"/>
              <a:t>30/03/2025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499F4D-99FC-9CBB-69BC-4DE70AF5C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17B8B3-F899-FC53-83E0-4E2401976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A9F88-B8F4-4424-A1B8-ADE170534F46}" type="slidenum"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83500607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27277-5927-ED52-172A-9F93C8211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39821C-9DF4-3F38-CB60-A5362EE67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59F69-94B2-4F62-9C97-3A66B652706B}" type="datetimeFigureOut">
              <a:rPr lang="en-IL" smtClean="0"/>
              <a:t>30/03/2025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E898FA-ADF1-2B15-F96B-59B381692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781549-BD37-398F-1F6D-BBD055A55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D872D-D878-4E45-9162-05EC7754A775}" type="slidenum"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150026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B53BA-AA86-94E6-CB40-0A14C9EC6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BEA26A-8130-1548-C3E2-4E94ECA62B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79613" y="1768475"/>
            <a:ext cx="3810000" cy="43830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DA5B42-5B77-1D46-F3B4-69D0A84DDC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42013" y="1768475"/>
            <a:ext cx="3811587" cy="43830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10D70F-827B-F3EA-73C0-05BD14DE3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1A6027-DC35-F697-7601-75947B0B8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4AE368-9D00-FD84-8B23-5FDB6A6B6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91685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907A7D-A6D4-2884-F713-A5B1B030C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59F69-94B2-4F62-9C97-3A66B652706B}" type="datetimeFigureOut">
              <a:rPr lang="en-IL" smtClean="0"/>
              <a:t>30/03/2025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E72238-0472-4B94-EA85-CB1B2FBDD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684C57-CECC-CE72-4EBD-8FF64838B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E803A-935B-45AE-8485-DE27693E1B0A}" type="slidenum"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6487271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062FB-0C91-6C10-96C6-D295EC73F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5E6A6-5143-9295-171F-6EC8BF44FE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4F55B1-2E6B-C4CA-4561-BB313C6106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128641-0A5B-1FB8-408B-879821A70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59F69-94B2-4F62-9C97-3A66B652706B}" type="datetimeFigureOut">
              <a:rPr lang="en-IL" smtClean="0"/>
              <a:t>30/03/2025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20478C-8726-0CA2-A012-23980C2DF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51639-AD66-EFB7-C025-FFB6E062E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34B44-E9C1-475B-95D2-8B67DF6296D1}" type="slidenum"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098655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99B72-E94D-9618-4CC8-D917DF17B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2CC123-4609-AA49-C947-C3DA6F290F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EC07C0-A691-FE53-D90C-C57C92048F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80957E-EFB3-DCB6-A575-FBD83B248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59F69-94B2-4F62-9C97-3A66B652706B}" type="datetimeFigureOut">
              <a:rPr lang="en-IL" smtClean="0"/>
              <a:t>30/03/2025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D5D59A-1654-D699-C1A7-EC9945DA4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F5F257-95E5-7446-FD26-AE525DF1E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3731-5AC7-4A9F-B42F-C72DB57634B4}" type="slidenum"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21548445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68342-4272-FDBA-A404-E3F9B96F4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17BD48-B098-F5C8-7258-BC9635CF2F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E06C65-4D84-ECB9-28F5-7ECD06A95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59F69-94B2-4F62-9C97-3A66B652706B}" type="datetimeFigureOut">
              <a:rPr lang="en-IL" smtClean="0"/>
              <a:t>30/03/2025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6D0715-F85B-934C-F294-9860FB181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C97A2B-D4A2-787F-8292-BA524FFA8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BD9EA-2371-405E-A744-3768D3F71C9E}" type="slidenum"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83348201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BF6005-CDD2-5690-1384-CD5CB87E45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213600" y="403225"/>
            <a:ext cx="2173288" cy="64055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A9D2A8-FEB6-2FC0-B277-E4C0C0FAB2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93738" y="403225"/>
            <a:ext cx="6367462" cy="64055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822BA2-9680-5A0A-DB29-BFCA7F035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59F69-94B2-4F62-9C97-3A66B652706B}" type="datetimeFigureOut">
              <a:rPr lang="en-IL" smtClean="0"/>
              <a:t>30/03/2025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2CF810-CFF5-8D4D-DF2E-E8EBF73F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5D06DD-1ED9-41FA-9B68-A24F3927F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EB01A-D4D5-4C24-A741-2D17231AF216}" type="slidenum"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642982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DDF16-E24E-B10D-2049-05914D17F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52031D-4408-F557-414D-12E73F73CE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845C77-5AB0-BDE5-A163-800374BE22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D787F2-D4CD-15C6-9EE8-FC17A93E0C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0876BD-FB66-704E-E7C8-E50B0693F9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29CD59-1EB1-51BB-6298-207044185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FD8858-1A2C-6D90-D9EA-2A8EB89CE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0E648B-18BE-DD3F-EDF6-49F26F652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120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02FCF-91F1-0E07-F412-C5CA60D59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DD69E5-A9CF-D21C-0D72-225ACADA5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9DC9A7-DE9B-CC5D-7836-A6409533E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D14FD9-8C55-FF41-AFE7-8036FD6AC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50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02DF1C-F766-D261-B718-C2F1420F2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6703CF-E7CA-7D4A-D056-F0C625F8B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F1C5E5-4346-A62A-DCF7-263D11EF4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491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5D7EC-F51E-570F-BD63-69D1D543D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CA0F32-C985-8866-F337-A5279B1E44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FACE38-00E1-7D4C-AB11-FC915DB7C8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23544A-D8A2-EBE7-EFC8-6488F6878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2311F8-738E-1F52-080C-C5B495285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0D7797-024D-866F-16D1-52E77FDD0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776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D8C54-BD46-D9E8-EAFE-D681DB865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1D5372-3A5F-049E-13F3-349B0F1CDA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D460FE-F8A2-2453-5A1D-4655C1C444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DE17DF-3DD7-E1A0-1E48-F3219041C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726388-9F9D-85BD-F305-B21F98727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095CF9-F54A-5297-B025-D97AE0A56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816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1">
            <a:extLst>
              <a:ext uri="{FF2B5EF4-FFF2-40B4-BE49-F238E27FC236}">
                <a16:creationId xmlns:a16="http://schemas.microsoft.com/office/drawing/2014/main" id="{A66BD7AB-FFA0-7C6E-1C04-537B5E32B52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635279" y="301680"/>
            <a:ext cx="6154200" cy="1260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91440" rIns="91440" bIns="91440" anchor="ctr">
            <a:noAutofit/>
          </a:bodyPr>
          <a:lstStyle/>
          <a:p>
            <a:pPr lvl="0"/>
            <a:endParaRPr lang="en-US"/>
          </a:p>
        </p:txBody>
      </p:sp>
      <p:sp>
        <p:nvSpPr>
          <p:cNvPr id="3" name="Shape 22">
            <a:extLst>
              <a:ext uri="{FF2B5EF4-FFF2-40B4-BE49-F238E27FC236}">
                <a16:creationId xmlns:a16="http://schemas.microsoft.com/office/drawing/2014/main" id="{95D91995-C6C7-2DBD-E2F8-03B1F156D85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979640" y="1768320"/>
            <a:ext cx="7773480" cy="4382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hape 23">
            <a:extLst>
              <a:ext uri="{FF2B5EF4-FFF2-40B4-BE49-F238E27FC236}">
                <a16:creationId xmlns:a16="http://schemas.microsoft.com/office/drawing/2014/main" id="{8A1954CF-2722-A809-D949-9811CFF51513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1763640" y="6094439"/>
            <a:ext cx="2346120" cy="5187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91440" rIns="91440" bIns="91440" anchor="t" anchorCtr="0">
            <a:noAutofit/>
          </a:bodyPr>
          <a:lstStyle>
            <a:lvl1pPr lvl="0" rtl="0" hangingPunct="0">
              <a:buNone/>
              <a:tabLst/>
              <a:defRPr lang="en-US" sz="2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Shape 24">
            <a:extLst>
              <a:ext uri="{FF2B5EF4-FFF2-40B4-BE49-F238E27FC236}">
                <a16:creationId xmlns:a16="http://schemas.microsoft.com/office/drawing/2014/main" id="{162FA22A-68E1-0612-EBFA-3AA296954B47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203720" y="6707160"/>
            <a:ext cx="3193560" cy="5187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91440" rIns="91440" bIns="91440" anchor="t" anchorCtr="0">
            <a:noAutofit/>
          </a:bodyPr>
          <a:lstStyle>
            <a:lvl1pPr lvl="0" rtl="0" hangingPunct="0">
              <a:buNone/>
              <a:tabLst/>
              <a:defRPr lang="en-US" sz="2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hape 25">
            <a:extLst>
              <a:ext uri="{FF2B5EF4-FFF2-40B4-BE49-F238E27FC236}">
                <a16:creationId xmlns:a16="http://schemas.microsoft.com/office/drawing/2014/main" id="{804A06AC-45F8-2A2C-0661-18D34848D47F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515360" y="6707160"/>
            <a:ext cx="2346120" cy="5187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91440" rIns="91440" bIns="91440" anchor="t" anchorCtr="0">
            <a:noAutofit/>
          </a:bodyPr>
          <a:lstStyle>
            <a:lvl1pPr lvl="0" rtl="0" hangingPunct="0">
              <a:buNone/>
              <a:tabLst/>
              <a:defRPr lang="en-US" sz="2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l" rtl="0" hangingPunct="0">
        <a:lnSpc>
          <a:spcPct val="100000"/>
        </a:lnSpc>
        <a:buNone/>
        <a:tabLst/>
        <a:defRPr lang="en-US" sz="14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Arial"/>
          <a:ea typeface="Arial"/>
          <a:cs typeface="Arial"/>
        </a:defRPr>
      </a:lvl1pPr>
    </p:titleStyle>
    <p:bodyStyle>
      <a:lvl1pPr marL="0" marR="0" indent="0" algn="l" rtl="0" hangingPunct="0">
        <a:lnSpc>
          <a:spcPct val="100000"/>
        </a:lnSpc>
        <a:spcBef>
          <a:spcPts val="1417"/>
        </a:spcBef>
        <a:spcAft>
          <a:spcPts val="0"/>
        </a:spcAft>
        <a:tabLst/>
        <a:defRPr lang="en-US" sz="14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Arial"/>
          <a:cs typeface="Arial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7">
            <a:extLst>
              <a:ext uri="{FF2B5EF4-FFF2-40B4-BE49-F238E27FC236}">
                <a16:creationId xmlns:a16="http://schemas.microsoft.com/office/drawing/2014/main" id="{99AB3E1B-4E95-7706-8A7C-5DAE000A9DA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00400" y="457200"/>
            <a:ext cx="6683040" cy="1261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91440" rIns="91440" bIns="91440" anchor="ctr">
            <a:noAutofit/>
          </a:bodyPr>
          <a:lstStyle/>
          <a:p>
            <a:pPr lvl="0"/>
            <a:endParaRPr lang="en-US"/>
          </a:p>
        </p:txBody>
      </p:sp>
      <p:sp>
        <p:nvSpPr>
          <p:cNvPr id="3" name="Shape 28">
            <a:extLst>
              <a:ext uri="{FF2B5EF4-FFF2-40B4-BE49-F238E27FC236}">
                <a16:creationId xmlns:a16="http://schemas.microsoft.com/office/drawing/2014/main" id="{867E1AE5-A4C4-7C33-5BC6-2C285F6C932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979640" y="1924200"/>
            <a:ext cx="7775280" cy="4736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hape 29">
            <a:extLst>
              <a:ext uri="{FF2B5EF4-FFF2-40B4-BE49-F238E27FC236}">
                <a16:creationId xmlns:a16="http://schemas.microsoft.com/office/drawing/2014/main" id="{D21D6888-FF69-60EB-C125-B0E7F9AF8BFD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1763640" y="6094439"/>
            <a:ext cx="2346120" cy="5187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91440" rIns="91440" bIns="91440" anchor="t" anchorCtr="0">
            <a:noAutofit/>
          </a:bodyPr>
          <a:lstStyle>
            <a:lvl1pPr lvl="0" rtl="0" hangingPunct="0">
              <a:buNone/>
              <a:tabLst/>
              <a:defRPr lang="en-US" sz="2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Shape 30">
            <a:extLst>
              <a:ext uri="{FF2B5EF4-FFF2-40B4-BE49-F238E27FC236}">
                <a16:creationId xmlns:a16="http://schemas.microsoft.com/office/drawing/2014/main" id="{3E8F4193-BC47-2011-01B6-686CF7BA63B7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203720" y="6707160"/>
            <a:ext cx="3193560" cy="5187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91440" rIns="91440" bIns="91440" anchor="t" anchorCtr="0">
            <a:noAutofit/>
          </a:bodyPr>
          <a:lstStyle>
            <a:lvl1pPr lvl="0" rtl="0" hangingPunct="0">
              <a:buNone/>
              <a:tabLst/>
              <a:defRPr lang="en-US" sz="2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hape 31">
            <a:extLst>
              <a:ext uri="{FF2B5EF4-FFF2-40B4-BE49-F238E27FC236}">
                <a16:creationId xmlns:a16="http://schemas.microsoft.com/office/drawing/2014/main" id="{A0962B15-3C60-65C5-2064-9969A32AB202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515360" y="6707160"/>
            <a:ext cx="2346120" cy="5187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91440" rIns="91440" bIns="91440" anchor="t" anchorCtr="0">
            <a:noAutofit/>
          </a:bodyPr>
          <a:lstStyle>
            <a:lvl1pPr lvl="0" rtl="0" hangingPunct="0">
              <a:buNone/>
              <a:tabLst/>
              <a:defRPr lang="en-US" sz="2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0" marR="0" lvl="0" indent="0" algn="l" rtl="0" hangingPunct="0">
        <a:lnSpc>
          <a:spcPct val="100000"/>
        </a:lnSpc>
        <a:buNone/>
        <a:tabLst/>
        <a:defRPr lang="en-US" sz="14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Arial"/>
          <a:ea typeface="Arial"/>
          <a:cs typeface="Arial"/>
        </a:defRPr>
      </a:lvl1pPr>
    </p:titleStyle>
    <p:bodyStyle>
      <a:lvl1pPr marL="0" marR="0" indent="0" algn="l" rtl="0" hangingPunct="0">
        <a:lnSpc>
          <a:spcPct val="100000"/>
        </a:lnSpc>
        <a:spcBef>
          <a:spcPts val="1417"/>
        </a:spcBef>
        <a:spcAft>
          <a:spcPts val="0"/>
        </a:spcAft>
        <a:tabLst/>
        <a:defRPr lang="en-US" sz="14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Arial"/>
          <a:cs typeface="Arial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3DEC1F-7352-87F8-984F-B43AB83EBD6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999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1A6F75-4A66-5E14-EEF5-94DFA47E06F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999" y="1768680"/>
            <a:ext cx="9072000" cy="4384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hangingPunct="0">
        <a:tabLst/>
        <a:defRPr lang="en-US" sz="44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  <a:cs typeface="Nachlieli CLM" pitchFamily="2"/>
        </a:defRPr>
      </a:lvl1pPr>
    </p:titleStyle>
    <p:bodyStyle>
      <a:lvl1pPr rtl="0" hangingPunct="0">
        <a:spcBef>
          <a:spcPts val="1417"/>
        </a:spcBef>
        <a:spcAft>
          <a:spcPts val="0"/>
        </a:spcAft>
        <a:tabLst/>
        <a:defRPr lang="en-US" sz="32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  <a:cs typeface="Nachlieli CLM" pitchFamily="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BBD907-04F4-3A52-BBB6-655124101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3150" cy="1460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207C6A-861D-0AFB-C751-B77529BD70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2012950"/>
            <a:ext cx="8693150" cy="47958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1D314C-6C2C-48C9-5342-067F7F823B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3738" y="7007225"/>
            <a:ext cx="2266950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1859F69-94B2-4F62-9C97-3A66B652706B}" type="datetimeFigureOut">
              <a:rPr lang="en-IL" smtClean="0"/>
              <a:t>30/03/2025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3A6197-43B5-C025-682C-88FCAC95E6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38513" y="7007225"/>
            <a:ext cx="3403600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A30789-086F-E808-FE0D-6A9FAEB1C0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119938" y="7007225"/>
            <a:ext cx="2266950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7C9CBC5-81AF-4414-A993-C8444FDE9232}" type="slidenum">
              <a:t>‹#›</a:t>
            </a:fld>
            <a:endParaRPr lang="en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6F683-A903-4F28-D708-708000EC548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-91440" y="548640"/>
            <a:ext cx="10172160" cy="7009560"/>
          </a:xfrm>
        </p:spPr>
        <p:txBody>
          <a:bodyPr vert="horz"/>
          <a:lstStyle/>
          <a:p>
            <a:pPr lvl="0"/>
            <a:r>
              <a:rPr lang="he-IL" sz="8000" b="1">
                <a:solidFill>
                  <a:srgbClr val="0000FF"/>
                </a:solidFill>
                <a:latin typeface="Liberation Sans" pitchFamily="34"/>
                <a:cs typeface="Liberation Sans" pitchFamily="34"/>
              </a:rPr>
              <a:t>שוק תחרותי</a:t>
            </a:r>
            <a:br>
              <a:rPr lang="en-US" sz="8000" b="1">
                <a:solidFill>
                  <a:srgbClr val="0000FF"/>
                </a:solidFill>
                <a:latin typeface="Liberation Sans" pitchFamily="34"/>
                <a:cs typeface="Liberation Sans" pitchFamily="34"/>
              </a:rPr>
            </a:br>
            <a:r>
              <a:rPr lang="en-US" sz="8000" b="1">
                <a:solidFill>
                  <a:srgbClr val="0000FF"/>
                </a:solidFill>
                <a:latin typeface="Liberation Sans" pitchFamily="34"/>
                <a:cs typeface="Liberation Sans" pitchFamily="34"/>
              </a:rPr>
              <a:t>Competitive market</a:t>
            </a:r>
            <a:br>
              <a:rPr lang="he-IL" sz="8000" b="1">
                <a:solidFill>
                  <a:srgbClr val="0000FF"/>
                </a:solidFill>
                <a:latin typeface="Liberation Sans" pitchFamily="34"/>
                <a:cs typeface="Liberation Sans" pitchFamily="34"/>
              </a:rPr>
            </a:br>
            <a:br>
              <a:rPr lang="en-US" sz="8000" b="1">
                <a:latin typeface="Liberation Sans" pitchFamily="34"/>
                <a:cs typeface="Liberation Sans" pitchFamily="34"/>
              </a:rPr>
            </a:br>
            <a:r>
              <a:rPr lang="he-IL" sz="4000" b="1">
                <a:latin typeface="Liberation Sans" pitchFamily="34"/>
                <a:cs typeface="Liberation Sans" pitchFamily="34"/>
              </a:rPr>
              <a:t>אראל סגל-הלוי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53578C74-5BD1-AED4-A396-2D9EA52E41E4}"/>
              </a:ext>
            </a:extLst>
          </p:cNvPr>
          <p:cNvSpPr/>
          <p:nvPr/>
        </p:nvSpPr>
        <p:spPr>
          <a:xfrm>
            <a:off x="1440" y="0"/>
            <a:ext cx="10079280" cy="6040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0000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spAutoFit/>
          </a:bodyPr>
          <a:lstStyle/>
          <a:p>
            <a:pPr marL="0" marR="0" lvl="0" indent="0" algn="ctr" rtl="1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0" i="0" u="none" strike="noStrike" kern="1200" cap="none">
                <a:ln>
                  <a:noFill/>
                </a:ln>
                <a:latin typeface="Guttman Stam" pitchFamily="18"/>
                <a:ea typeface="Guttman Stam" pitchFamily="2"/>
                <a:cs typeface="Guttman Stam" pitchFamily="2"/>
              </a:rPr>
              <a:t>"וּנְחַלְתֶּם אוֹתָהּ אִישׁ כְּאָחִיו"</a:t>
            </a:r>
            <a:r>
              <a:rPr lang="he-IL" sz="1200" b="0" i="0" u="none" strike="noStrike" kern="1200" cap="none">
                <a:ln>
                  <a:noFill/>
                </a:ln>
                <a:latin typeface="Guttman Stam" pitchFamily="18"/>
                <a:ea typeface="Guttman Stam" pitchFamily="2"/>
                <a:cs typeface="Guttman Stam" pitchFamily="2"/>
              </a:rPr>
              <a:t> (יחזקאל מז 14)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7F58F2-44B2-276F-5189-1B8D210C8A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AFA07-C5D3-E660-28B9-B6E29EFB67A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57200" y="274320"/>
            <a:ext cx="9072360" cy="800640"/>
          </a:xfrm>
        </p:spPr>
        <p:txBody>
          <a:bodyPr vert="horz"/>
          <a:lstStyle/>
          <a:p>
            <a:pPr lvl="0" rtl="1" hangingPunct="1"/>
            <a:r>
              <a:rPr lang="he-IL" sz="6000">
                <a:cs typeface="David" pitchFamily="34"/>
              </a:rPr>
              <a:t>שיווי משקל תחרותי - חישוב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DB0CC6-FC9A-2DCE-3230-FC08184AE420}"/>
              </a:ext>
            </a:extLst>
          </p:cNvPr>
          <p:cNvSpPr txBox="1"/>
          <p:nvPr/>
        </p:nvSpPr>
        <p:spPr>
          <a:xfrm>
            <a:off x="457200" y="1074960"/>
            <a:ext cx="9486901" cy="6225059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R="0" lvl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</a:pPr>
            <a:r>
              <a:rPr lang="he-IL" sz="3200" b="1" i="1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המשך הוכחה</a:t>
            </a:r>
            <a:r>
              <a:rPr lang="he-IL" sz="3200" b="1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. </a:t>
            </a:r>
          </a:p>
          <a:p>
            <a:pPr marL="457200" marR="0" lvl="0" indent="-45720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</a:pPr>
            <a:r>
              <a:rPr lang="he-IL" sz="3200">
                <a:latin typeface="Liberation Sans" pitchFamily="34"/>
                <a:ea typeface="Noto Sans CJK SC Regular" pitchFamily="2"/>
                <a:cs typeface="Liberation Sans" pitchFamily="34"/>
              </a:rPr>
              <a:t>מחיר הסל של כל שחקן </a:t>
            </a:r>
            <a:r>
              <a:rPr lang="en-US" sz="3200">
                <a:latin typeface="Liberation Sans" pitchFamily="34"/>
                <a:ea typeface="Noto Sans CJK SC Regular" pitchFamily="2"/>
                <a:cs typeface="Liberation Sans" pitchFamily="34"/>
              </a:rPr>
              <a:t>j</a:t>
            </a:r>
            <a:r>
              <a:rPr lang="he-IL" sz="3200">
                <a:latin typeface="Liberation Sans" pitchFamily="34"/>
                <a:ea typeface="Noto Sans CJK SC Regular" pitchFamily="2"/>
                <a:cs typeface="Liberation Sans" pitchFamily="34"/>
              </a:rPr>
              <a:t>:</a:t>
            </a:r>
          </a:p>
          <a:p>
            <a:pPr marL="457200" lvl="0" indent="-457200" hangingPunct="0">
              <a:buFont typeface="Arial" panose="020B0604020202020204" pitchFamily="34" charset="0"/>
              <a:buChar char="•"/>
            </a:pPr>
            <a:r>
              <a:rPr lang="en-US" sz="3200">
                <a:latin typeface="Liberation Sans" pitchFamily="34"/>
                <a:ea typeface="Noto Sans CJK SC Regular" pitchFamily="2"/>
                <a:cs typeface="Liberation Sans" pitchFamily="34"/>
              </a:rPr>
              <a:t>p(X</a:t>
            </a:r>
            <a:r>
              <a:rPr lang="en-US" sz="3200" baseline="-25000">
                <a:latin typeface="Liberation Sans" pitchFamily="34"/>
                <a:ea typeface="Noto Sans CJK SC Regular" pitchFamily="2"/>
                <a:cs typeface="Liberation Sans" pitchFamily="34"/>
              </a:rPr>
              <a:t>j</a:t>
            </a:r>
            <a:r>
              <a:rPr lang="en-US" sz="3200">
                <a:latin typeface="Liberation Sans" pitchFamily="34"/>
                <a:ea typeface="Noto Sans CJK SC Regular" pitchFamily="2"/>
                <a:cs typeface="Liberation Sans" pitchFamily="34"/>
              </a:rPr>
              <a:t>) = sum</a:t>
            </a:r>
            <a:r>
              <a:rPr lang="en-US" sz="3200" baseline="-25000">
                <a:latin typeface="Liberation Sans" pitchFamily="34"/>
                <a:ea typeface="Noto Sans CJK SC Regular" pitchFamily="2"/>
                <a:cs typeface="Liberation Sans" pitchFamily="34"/>
              </a:rPr>
              <a:t>r</a:t>
            </a:r>
            <a:r>
              <a:rPr lang="en-US" sz="3200">
                <a:latin typeface="Liberation Sans" pitchFamily="34"/>
                <a:ea typeface="Noto Sans CJK SC Regular" pitchFamily="2"/>
                <a:cs typeface="Liberation Sans" pitchFamily="34"/>
              </a:rPr>
              <a:t> (x</a:t>
            </a:r>
            <a:r>
              <a:rPr lang="en-US" sz="3200" baseline="-25000">
                <a:latin typeface="Liberation Sans" pitchFamily="34"/>
                <a:ea typeface="Noto Sans CJK SC Regular" pitchFamily="2"/>
                <a:cs typeface="Liberation Sans" pitchFamily="34"/>
              </a:rPr>
              <a:t>j,r</a:t>
            </a:r>
            <a:r>
              <a:rPr lang="en-US" sz="3200">
                <a:latin typeface="Liberation Sans" pitchFamily="34"/>
                <a:ea typeface="Noto Sans CJK SC Regular" pitchFamily="2"/>
                <a:cs typeface="Liberation Sans" pitchFamily="34"/>
              </a:rPr>
              <a:t> * </a:t>
            </a:r>
            <a:r>
              <a:rPr lang="en-US" sz="3200">
                <a:solidFill>
                  <a:schemeClr val="accent5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p</a:t>
            </a:r>
            <a:r>
              <a:rPr lang="en-US" sz="3200" baseline="-25000">
                <a:solidFill>
                  <a:schemeClr val="accent5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r</a:t>
            </a:r>
            <a:r>
              <a:rPr lang="en-US" sz="3200">
                <a:latin typeface="Liberation Sans" pitchFamily="34"/>
                <a:ea typeface="Noto Sans CJK SC Regular" pitchFamily="2"/>
                <a:cs typeface="Liberation Sans" pitchFamily="34"/>
              </a:rPr>
              <a:t>) = sum</a:t>
            </a:r>
            <a:r>
              <a:rPr lang="en-US" sz="3200" baseline="-25000">
                <a:latin typeface="Liberation Sans" pitchFamily="34"/>
                <a:ea typeface="Noto Sans CJK SC Regular" pitchFamily="2"/>
                <a:cs typeface="Liberation Sans" pitchFamily="34"/>
              </a:rPr>
              <a:t>r</a:t>
            </a:r>
            <a:r>
              <a:rPr lang="en-US" sz="3200">
                <a:latin typeface="Liberation Sans" pitchFamily="34"/>
                <a:ea typeface="Noto Sans CJK SC Regular" pitchFamily="2"/>
                <a:cs typeface="Liberation Sans" pitchFamily="34"/>
              </a:rPr>
              <a:t> (x</a:t>
            </a:r>
            <a:r>
              <a:rPr lang="en-US" sz="3200" baseline="-25000">
                <a:latin typeface="Liberation Sans" pitchFamily="34"/>
                <a:ea typeface="Noto Sans CJK SC Regular" pitchFamily="2"/>
                <a:cs typeface="Liberation Sans" pitchFamily="34"/>
              </a:rPr>
              <a:t>j,r</a:t>
            </a:r>
            <a:r>
              <a:rPr lang="en-US" sz="3200">
                <a:latin typeface="Liberation Sans" pitchFamily="34"/>
                <a:ea typeface="Noto Sans CJK SC Regular" pitchFamily="2"/>
                <a:cs typeface="Liberation Sans" pitchFamily="34"/>
              </a:rPr>
              <a:t> * </a:t>
            </a:r>
            <a:r>
              <a:rPr lang="en-US" sz="3200">
                <a:solidFill>
                  <a:schemeClr val="accent5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v</a:t>
            </a:r>
            <a:r>
              <a:rPr lang="en-US" sz="3200" baseline="-25000">
                <a:solidFill>
                  <a:schemeClr val="accent5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j</a:t>
            </a:r>
            <a:r>
              <a:rPr lang="en-US" sz="3200">
                <a:solidFill>
                  <a:schemeClr val="accent5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(r)/v</a:t>
            </a:r>
            <a:r>
              <a:rPr lang="en-US" sz="3200" baseline="-25000">
                <a:solidFill>
                  <a:schemeClr val="accent5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j</a:t>
            </a:r>
            <a:r>
              <a:rPr lang="en-US" sz="3200">
                <a:solidFill>
                  <a:schemeClr val="accent5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(X</a:t>
            </a:r>
            <a:r>
              <a:rPr lang="en-US" sz="3200" baseline="-25000">
                <a:solidFill>
                  <a:schemeClr val="accent5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j</a:t>
            </a:r>
            <a:r>
              <a:rPr lang="en-US" sz="3200">
                <a:solidFill>
                  <a:schemeClr val="accent5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)</a:t>
            </a:r>
            <a:r>
              <a:rPr lang="en-US" sz="3200">
                <a:latin typeface="Liberation Sans" pitchFamily="34"/>
                <a:ea typeface="Noto Sans CJK SC Regular" pitchFamily="2"/>
                <a:cs typeface="Liberation Sans" pitchFamily="34"/>
              </a:rPr>
              <a:t>)</a:t>
            </a:r>
          </a:p>
          <a:p>
            <a:pPr marL="457200" lvl="0" indent="-457200" hangingPunct="0">
              <a:buFont typeface="Arial" panose="020B0604020202020204" pitchFamily="34" charset="0"/>
              <a:buChar char="•"/>
            </a:pPr>
            <a:r>
              <a:rPr lang="en-US" sz="3200">
                <a:latin typeface="Liberation Sans" pitchFamily="34"/>
                <a:ea typeface="Noto Sans CJK SC Regular" pitchFamily="2"/>
                <a:cs typeface="Liberation Sans" pitchFamily="34"/>
              </a:rPr>
              <a:t>        = sum</a:t>
            </a:r>
            <a:r>
              <a:rPr lang="en-US" sz="3200" baseline="-25000">
                <a:latin typeface="Liberation Sans" pitchFamily="34"/>
                <a:ea typeface="Noto Sans CJK SC Regular" pitchFamily="2"/>
                <a:cs typeface="Liberation Sans" pitchFamily="34"/>
              </a:rPr>
              <a:t>r</a:t>
            </a:r>
            <a:r>
              <a:rPr lang="en-US" sz="3200">
                <a:latin typeface="Liberation Sans" pitchFamily="34"/>
                <a:ea typeface="Noto Sans CJK SC Regular" pitchFamily="2"/>
                <a:cs typeface="Liberation Sans" pitchFamily="34"/>
              </a:rPr>
              <a:t> (x</a:t>
            </a:r>
            <a:r>
              <a:rPr lang="en-US" sz="3200" baseline="-25000">
                <a:latin typeface="Liberation Sans" pitchFamily="34"/>
                <a:ea typeface="Noto Sans CJK SC Regular" pitchFamily="2"/>
                <a:cs typeface="Liberation Sans" pitchFamily="34"/>
              </a:rPr>
              <a:t>j,r</a:t>
            </a:r>
            <a:r>
              <a:rPr lang="en-US" sz="3200">
                <a:latin typeface="Liberation Sans" pitchFamily="34"/>
                <a:ea typeface="Noto Sans CJK SC Regular" pitchFamily="2"/>
                <a:cs typeface="Liberation Sans" pitchFamily="34"/>
              </a:rPr>
              <a:t> * v</a:t>
            </a:r>
            <a:r>
              <a:rPr lang="en-US" sz="3200" baseline="-25000">
                <a:latin typeface="Liberation Sans" pitchFamily="34"/>
                <a:ea typeface="Noto Sans CJK SC Regular" pitchFamily="2"/>
                <a:cs typeface="Liberation Sans" pitchFamily="34"/>
              </a:rPr>
              <a:t>j</a:t>
            </a:r>
            <a:r>
              <a:rPr lang="en-US" sz="3200">
                <a:latin typeface="Liberation Sans" pitchFamily="34"/>
                <a:ea typeface="Noto Sans CJK SC Regular" pitchFamily="2"/>
                <a:cs typeface="Liberation Sans" pitchFamily="34"/>
              </a:rPr>
              <a:t>(r)) / v</a:t>
            </a:r>
            <a:r>
              <a:rPr lang="en-US" sz="3200" baseline="-25000">
                <a:latin typeface="Liberation Sans" pitchFamily="34"/>
                <a:ea typeface="Noto Sans CJK SC Regular" pitchFamily="2"/>
                <a:cs typeface="Liberation Sans" pitchFamily="34"/>
              </a:rPr>
              <a:t>j</a:t>
            </a:r>
            <a:r>
              <a:rPr lang="en-US" sz="3200">
                <a:latin typeface="Liberation Sans" pitchFamily="34"/>
                <a:ea typeface="Noto Sans CJK SC Regular" pitchFamily="2"/>
                <a:cs typeface="Liberation Sans" pitchFamily="34"/>
              </a:rPr>
              <a:t>(X</a:t>
            </a:r>
            <a:r>
              <a:rPr lang="en-US" sz="3200" baseline="-25000">
                <a:latin typeface="Liberation Sans" pitchFamily="34"/>
                <a:ea typeface="Noto Sans CJK SC Regular" pitchFamily="2"/>
                <a:cs typeface="Liberation Sans" pitchFamily="34"/>
              </a:rPr>
              <a:t>j</a:t>
            </a:r>
            <a:r>
              <a:rPr lang="en-US" sz="3200">
                <a:latin typeface="Liberation Sans" pitchFamily="34"/>
                <a:ea typeface="Noto Sans CJK SC Regular" pitchFamily="2"/>
                <a:cs typeface="Liberation Sans" pitchFamily="34"/>
              </a:rPr>
              <a:t>)</a:t>
            </a:r>
          </a:p>
          <a:p>
            <a:pPr marL="457200" lvl="0" indent="-457200" hangingPunct="0">
              <a:buFont typeface="Arial" panose="020B0604020202020204" pitchFamily="34" charset="0"/>
              <a:buChar char="•"/>
            </a:pPr>
            <a:r>
              <a:rPr lang="en-US" sz="3200">
                <a:latin typeface="Liberation Sans" pitchFamily="34"/>
                <a:ea typeface="Noto Sans CJK SC Regular" pitchFamily="2"/>
                <a:cs typeface="Liberation Sans" pitchFamily="34"/>
              </a:rPr>
              <a:t>        = v</a:t>
            </a:r>
            <a:r>
              <a:rPr lang="en-US" sz="3200" baseline="-25000">
                <a:latin typeface="Liberation Sans" pitchFamily="34"/>
                <a:ea typeface="Noto Sans CJK SC Regular" pitchFamily="2"/>
                <a:cs typeface="Liberation Sans" pitchFamily="34"/>
              </a:rPr>
              <a:t>j</a:t>
            </a:r>
            <a:r>
              <a:rPr lang="en-US" sz="3200">
                <a:latin typeface="Liberation Sans" pitchFamily="34"/>
                <a:ea typeface="Noto Sans CJK SC Regular" pitchFamily="2"/>
                <a:cs typeface="Liberation Sans" pitchFamily="34"/>
              </a:rPr>
              <a:t>(X</a:t>
            </a:r>
            <a:r>
              <a:rPr lang="en-US" sz="3200" baseline="-25000">
                <a:latin typeface="Liberation Sans" pitchFamily="34"/>
                <a:ea typeface="Noto Sans CJK SC Regular" pitchFamily="2"/>
                <a:cs typeface="Liberation Sans" pitchFamily="34"/>
              </a:rPr>
              <a:t>j</a:t>
            </a:r>
            <a:r>
              <a:rPr lang="en-US" sz="3200">
                <a:latin typeface="Liberation Sans" pitchFamily="34"/>
                <a:ea typeface="Noto Sans CJK SC Regular" pitchFamily="2"/>
                <a:cs typeface="Liberation Sans" pitchFamily="34"/>
              </a:rPr>
              <a:t>) / v</a:t>
            </a:r>
            <a:r>
              <a:rPr lang="en-US" sz="3200" baseline="-25000">
                <a:latin typeface="Liberation Sans" pitchFamily="34"/>
                <a:ea typeface="Noto Sans CJK SC Regular" pitchFamily="2"/>
                <a:cs typeface="Liberation Sans" pitchFamily="34"/>
              </a:rPr>
              <a:t>j</a:t>
            </a:r>
            <a:r>
              <a:rPr lang="en-US" sz="3200">
                <a:latin typeface="Liberation Sans" pitchFamily="34"/>
                <a:ea typeface="Noto Sans CJK SC Regular" pitchFamily="2"/>
                <a:cs typeface="Liberation Sans" pitchFamily="34"/>
              </a:rPr>
              <a:t>(X</a:t>
            </a:r>
            <a:r>
              <a:rPr lang="en-US" sz="3200" baseline="-25000">
                <a:latin typeface="Liberation Sans" pitchFamily="34"/>
                <a:ea typeface="Noto Sans CJK SC Regular" pitchFamily="2"/>
                <a:cs typeface="Liberation Sans" pitchFamily="34"/>
              </a:rPr>
              <a:t>j</a:t>
            </a:r>
            <a:r>
              <a:rPr lang="en-US" sz="3200">
                <a:latin typeface="Liberation Sans" pitchFamily="34"/>
                <a:ea typeface="Noto Sans CJK SC Regular" pitchFamily="2"/>
                <a:cs typeface="Liberation Sans" pitchFamily="34"/>
              </a:rPr>
              <a:t>) = 1</a:t>
            </a:r>
          </a:p>
          <a:p>
            <a:pPr marL="457200" indent="-457200" algn="r" rtl="1" hangingPunct="0">
              <a:buFont typeface="Arial" panose="020B0604020202020204" pitchFamily="34" charset="0"/>
              <a:buChar char="•"/>
            </a:pPr>
            <a:r>
              <a:rPr lang="he-IL" sz="3200">
                <a:latin typeface="Liberation Sans" pitchFamily="34"/>
                <a:ea typeface="Noto Sans CJK SC Regular" pitchFamily="2"/>
                <a:cs typeface="Liberation Sans" pitchFamily="34"/>
              </a:rPr>
              <a:t>מחיר של כל סל אפשרי אחר </a:t>
            </a:r>
            <a:r>
              <a:rPr lang="en-US" sz="3200">
                <a:latin typeface="Liberation Sans" pitchFamily="34"/>
                <a:ea typeface="Noto Sans CJK SC Regular" pitchFamily="2"/>
                <a:cs typeface="Liberation Sans" pitchFamily="34"/>
              </a:rPr>
              <a:t>Y</a:t>
            </a:r>
            <a:r>
              <a:rPr lang="en-US" sz="3200" baseline="-25000">
                <a:latin typeface="Liberation Sans" pitchFamily="34"/>
                <a:ea typeface="Noto Sans CJK SC Regular" pitchFamily="2"/>
                <a:cs typeface="Liberation Sans" pitchFamily="34"/>
              </a:rPr>
              <a:t>j</a:t>
            </a:r>
            <a:r>
              <a:rPr lang="he-IL" sz="3200">
                <a:latin typeface="Liberation Sans" pitchFamily="34"/>
                <a:ea typeface="Noto Sans CJK SC Regular" pitchFamily="2"/>
                <a:cs typeface="Liberation Sans" pitchFamily="34"/>
              </a:rPr>
              <a:t>:</a:t>
            </a:r>
          </a:p>
          <a:p>
            <a:pPr marL="457200" lvl="0" indent="-457200" hangingPunct="0">
              <a:buFont typeface="Arial" panose="020B0604020202020204" pitchFamily="34" charset="0"/>
              <a:buChar char="•"/>
            </a:pPr>
            <a:r>
              <a:rPr lang="en-US" sz="3200">
                <a:latin typeface="Liberation Sans" pitchFamily="34"/>
                <a:ea typeface="Noto Sans CJK SC Regular" pitchFamily="2"/>
                <a:cs typeface="Liberation Sans" pitchFamily="34"/>
              </a:rPr>
              <a:t>p(Y) = sum</a:t>
            </a:r>
            <a:r>
              <a:rPr lang="en-US" sz="3200" baseline="-25000">
                <a:latin typeface="Liberation Sans" pitchFamily="34"/>
                <a:ea typeface="Noto Sans CJK SC Regular" pitchFamily="2"/>
                <a:cs typeface="Liberation Sans" pitchFamily="34"/>
              </a:rPr>
              <a:t>r</a:t>
            </a:r>
            <a:r>
              <a:rPr lang="en-US" sz="3200">
                <a:latin typeface="Liberation Sans" pitchFamily="34"/>
                <a:ea typeface="Noto Sans CJK SC Regular" pitchFamily="2"/>
                <a:cs typeface="Liberation Sans" pitchFamily="34"/>
              </a:rPr>
              <a:t> (y</a:t>
            </a:r>
            <a:r>
              <a:rPr lang="en-US" sz="3200" baseline="-25000">
                <a:latin typeface="Liberation Sans" pitchFamily="34"/>
                <a:ea typeface="Noto Sans CJK SC Regular" pitchFamily="2"/>
                <a:cs typeface="Liberation Sans" pitchFamily="34"/>
              </a:rPr>
              <a:t>j,r</a:t>
            </a:r>
            <a:r>
              <a:rPr lang="en-US" sz="3200">
                <a:latin typeface="Liberation Sans" pitchFamily="34"/>
                <a:ea typeface="Noto Sans CJK SC Regular" pitchFamily="2"/>
                <a:cs typeface="Liberation Sans" pitchFamily="34"/>
              </a:rPr>
              <a:t> * </a:t>
            </a:r>
            <a:r>
              <a:rPr lang="en-US" sz="3200">
                <a:solidFill>
                  <a:schemeClr val="accent5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p</a:t>
            </a:r>
            <a:r>
              <a:rPr lang="en-US" sz="3200" baseline="-25000">
                <a:solidFill>
                  <a:schemeClr val="accent5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r</a:t>
            </a:r>
            <a:r>
              <a:rPr lang="en-US" sz="3200">
                <a:latin typeface="Liberation Sans" pitchFamily="34"/>
                <a:ea typeface="Noto Sans CJK SC Regular" pitchFamily="2"/>
                <a:cs typeface="Liberation Sans" pitchFamily="34"/>
              </a:rPr>
              <a:t>) ≥ sum</a:t>
            </a:r>
            <a:r>
              <a:rPr lang="en-US" sz="3200" baseline="-25000">
                <a:latin typeface="Liberation Sans" pitchFamily="34"/>
                <a:ea typeface="Noto Sans CJK SC Regular" pitchFamily="2"/>
                <a:cs typeface="Liberation Sans" pitchFamily="34"/>
              </a:rPr>
              <a:t>r</a:t>
            </a:r>
            <a:r>
              <a:rPr lang="en-US" sz="3200">
                <a:latin typeface="Liberation Sans" pitchFamily="34"/>
                <a:ea typeface="Noto Sans CJK SC Regular" pitchFamily="2"/>
                <a:cs typeface="Liberation Sans" pitchFamily="34"/>
              </a:rPr>
              <a:t> (y</a:t>
            </a:r>
            <a:r>
              <a:rPr lang="en-US" sz="3200" baseline="-25000">
                <a:latin typeface="Liberation Sans" pitchFamily="34"/>
                <a:ea typeface="Noto Sans CJK SC Regular" pitchFamily="2"/>
                <a:cs typeface="Liberation Sans" pitchFamily="34"/>
              </a:rPr>
              <a:t>j,r</a:t>
            </a:r>
            <a:r>
              <a:rPr lang="en-US" sz="3200">
                <a:latin typeface="Liberation Sans" pitchFamily="34"/>
                <a:ea typeface="Noto Sans CJK SC Regular" pitchFamily="2"/>
                <a:cs typeface="Liberation Sans" pitchFamily="34"/>
              </a:rPr>
              <a:t> * </a:t>
            </a:r>
            <a:r>
              <a:rPr lang="en-US" sz="3200">
                <a:solidFill>
                  <a:schemeClr val="accent5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v</a:t>
            </a:r>
            <a:r>
              <a:rPr lang="en-US" sz="3200" baseline="-25000">
                <a:solidFill>
                  <a:schemeClr val="accent5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j</a:t>
            </a:r>
            <a:r>
              <a:rPr lang="en-US" sz="3200">
                <a:solidFill>
                  <a:schemeClr val="accent5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(r)/v</a:t>
            </a:r>
            <a:r>
              <a:rPr lang="en-US" sz="3200" baseline="-25000">
                <a:solidFill>
                  <a:schemeClr val="accent5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j</a:t>
            </a:r>
            <a:r>
              <a:rPr lang="en-US" sz="3200">
                <a:solidFill>
                  <a:schemeClr val="accent5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(X</a:t>
            </a:r>
            <a:r>
              <a:rPr lang="en-US" sz="3200" baseline="-25000">
                <a:solidFill>
                  <a:schemeClr val="accent5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j</a:t>
            </a:r>
            <a:r>
              <a:rPr lang="en-US" sz="3200">
                <a:solidFill>
                  <a:schemeClr val="accent5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)</a:t>
            </a:r>
            <a:r>
              <a:rPr lang="en-US" sz="3200">
                <a:latin typeface="Liberation Sans" pitchFamily="34"/>
                <a:ea typeface="Noto Sans CJK SC Regular" pitchFamily="2"/>
                <a:cs typeface="Liberation Sans" pitchFamily="34"/>
              </a:rPr>
              <a:t>)</a:t>
            </a:r>
          </a:p>
          <a:p>
            <a:pPr marL="457200" lvl="0" indent="-457200" hangingPunct="0">
              <a:buFont typeface="Arial" panose="020B0604020202020204" pitchFamily="34" charset="0"/>
              <a:buChar char="•"/>
            </a:pPr>
            <a:r>
              <a:rPr lang="en-US" sz="3200">
                <a:latin typeface="Liberation Sans" pitchFamily="34"/>
                <a:ea typeface="Noto Sans CJK SC Regular" pitchFamily="2"/>
                <a:cs typeface="Liberation Sans" pitchFamily="34"/>
              </a:rPr>
              <a:t>        = sum</a:t>
            </a:r>
            <a:r>
              <a:rPr lang="en-US" sz="3200" baseline="-25000">
                <a:latin typeface="Liberation Sans" pitchFamily="34"/>
                <a:ea typeface="Noto Sans CJK SC Regular" pitchFamily="2"/>
                <a:cs typeface="Liberation Sans" pitchFamily="34"/>
              </a:rPr>
              <a:t>r</a:t>
            </a:r>
            <a:r>
              <a:rPr lang="en-US" sz="3200">
                <a:latin typeface="Liberation Sans" pitchFamily="34"/>
                <a:ea typeface="Noto Sans CJK SC Regular" pitchFamily="2"/>
                <a:cs typeface="Liberation Sans" pitchFamily="34"/>
              </a:rPr>
              <a:t> (y</a:t>
            </a:r>
            <a:r>
              <a:rPr lang="en-US" sz="3200" baseline="-25000">
                <a:latin typeface="Liberation Sans" pitchFamily="34"/>
                <a:ea typeface="Noto Sans CJK SC Regular" pitchFamily="2"/>
                <a:cs typeface="Liberation Sans" pitchFamily="34"/>
              </a:rPr>
              <a:t>j,r</a:t>
            </a:r>
            <a:r>
              <a:rPr lang="en-US" sz="3200">
                <a:latin typeface="Liberation Sans" pitchFamily="34"/>
                <a:ea typeface="Noto Sans CJK SC Regular" pitchFamily="2"/>
                <a:cs typeface="Liberation Sans" pitchFamily="34"/>
              </a:rPr>
              <a:t> * v</a:t>
            </a:r>
            <a:r>
              <a:rPr lang="en-US" sz="3200" baseline="-25000">
                <a:latin typeface="Liberation Sans" pitchFamily="34"/>
                <a:ea typeface="Noto Sans CJK SC Regular" pitchFamily="2"/>
                <a:cs typeface="Liberation Sans" pitchFamily="34"/>
              </a:rPr>
              <a:t>j</a:t>
            </a:r>
            <a:r>
              <a:rPr lang="en-US" sz="3200">
                <a:latin typeface="Liberation Sans" pitchFamily="34"/>
                <a:ea typeface="Noto Sans CJK SC Regular" pitchFamily="2"/>
                <a:cs typeface="Liberation Sans" pitchFamily="34"/>
              </a:rPr>
              <a:t>(r)) / v</a:t>
            </a:r>
            <a:r>
              <a:rPr lang="en-US" sz="3200" baseline="-25000">
                <a:latin typeface="Liberation Sans" pitchFamily="34"/>
                <a:ea typeface="Noto Sans CJK SC Regular" pitchFamily="2"/>
                <a:cs typeface="Liberation Sans" pitchFamily="34"/>
              </a:rPr>
              <a:t>j</a:t>
            </a:r>
            <a:r>
              <a:rPr lang="en-US" sz="3200">
                <a:latin typeface="Liberation Sans" pitchFamily="34"/>
                <a:ea typeface="Noto Sans CJK SC Regular" pitchFamily="2"/>
                <a:cs typeface="Liberation Sans" pitchFamily="34"/>
              </a:rPr>
              <a:t>(X</a:t>
            </a:r>
            <a:r>
              <a:rPr lang="en-US" sz="3200" baseline="-25000">
                <a:latin typeface="Liberation Sans" pitchFamily="34"/>
                <a:ea typeface="Noto Sans CJK SC Regular" pitchFamily="2"/>
                <a:cs typeface="Liberation Sans" pitchFamily="34"/>
              </a:rPr>
              <a:t>j</a:t>
            </a:r>
            <a:r>
              <a:rPr lang="en-US" sz="3200">
                <a:latin typeface="Liberation Sans" pitchFamily="34"/>
                <a:ea typeface="Noto Sans CJK SC Regular" pitchFamily="2"/>
                <a:cs typeface="Liberation Sans" pitchFamily="34"/>
              </a:rPr>
              <a:t>)</a:t>
            </a:r>
          </a:p>
          <a:p>
            <a:pPr marL="457200" lvl="0" indent="-457200" hangingPunct="0">
              <a:buFont typeface="Arial" panose="020B0604020202020204" pitchFamily="34" charset="0"/>
              <a:buChar char="•"/>
            </a:pPr>
            <a:r>
              <a:rPr lang="en-US" sz="3200">
                <a:latin typeface="Liberation Sans" pitchFamily="34"/>
                <a:ea typeface="Noto Sans CJK SC Regular" pitchFamily="2"/>
                <a:cs typeface="Liberation Sans" pitchFamily="34"/>
              </a:rPr>
              <a:t>        = v</a:t>
            </a:r>
            <a:r>
              <a:rPr lang="en-US" sz="3200" baseline="-25000">
                <a:latin typeface="Liberation Sans" pitchFamily="34"/>
                <a:ea typeface="Noto Sans CJK SC Regular" pitchFamily="2"/>
                <a:cs typeface="Liberation Sans" pitchFamily="34"/>
              </a:rPr>
              <a:t>j</a:t>
            </a:r>
            <a:r>
              <a:rPr lang="en-US" sz="3200">
                <a:latin typeface="Liberation Sans" pitchFamily="34"/>
                <a:ea typeface="Noto Sans CJK SC Regular" pitchFamily="2"/>
                <a:cs typeface="Liberation Sans" pitchFamily="34"/>
              </a:rPr>
              <a:t>(Y</a:t>
            </a:r>
            <a:r>
              <a:rPr lang="en-US" sz="3200" baseline="-25000">
                <a:latin typeface="Liberation Sans" pitchFamily="34"/>
                <a:ea typeface="Noto Sans CJK SC Regular" pitchFamily="2"/>
                <a:cs typeface="Liberation Sans" pitchFamily="34"/>
              </a:rPr>
              <a:t>j</a:t>
            </a:r>
            <a:r>
              <a:rPr lang="en-US" sz="3200">
                <a:latin typeface="Liberation Sans" pitchFamily="34"/>
                <a:ea typeface="Noto Sans CJK SC Regular" pitchFamily="2"/>
                <a:cs typeface="Liberation Sans" pitchFamily="34"/>
              </a:rPr>
              <a:t>) / v</a:t>
            </a:r>
            <a:r>
              <a:rPr lang="en-US" sz="3200" baseline="-25000">
                <a:latin typeface="Liberation Sans" pitchFamily="34"/>
                <a:ea typeface="Noto Sans CJK SC Regular" pitchFamily="2"/>
                <a:cs typeface="Liberation Sans" pitchFamily="34"/>
              </a:rPr>
              <a:t>j</a:t>
            </a:r>
            <a:r>
              <a:rPr lang="en-US" sz="3200">
                <a:latin typeface="Liberation Sans" pitchFamily="34"/>
                <a:ea typeface="Noto Sans CJK SC Regular" pitchFamily="2"/>
                <a:cs typeface="Liberation Sans" pitchFamily="34"/>
              </a:rPr>
              <a:t>(X</a:t>
            </a:r>
            <a:r>
              <a:rPr lang="en-US" sz="3200" baseline="-25000">
                <a:latin typeface="Liberation Sans" pitchFamily="34"/>
                <a:ea typeface="Noto Sans CJK SC Regular" pitchFamily="2"/>
                <a:cs typeface="Liberation Sans" pitchFamily="34"/>
              </a:rPr>
              <a:t>j</a:t>
            </a:r>
            <a:r>
              <a:rPr lang="en-US" sz="3200">
                <a:latin typeface="Liberation Sans" pitchFamily="34"/>
                <a:ea typeface="Noto Sans CJK SC Regular" pitchFamily="2"/>
                <a:cs typeface="Liberation Sans" pitchFamily="34"/>
              </a:rPr>
              <a:t>)</a:t>
            </a:r>
          </a:p>
          <a:p>
            <a:pPr marL="457200" indent="-457200" algn="r" rtl="1" hangingPunct="0">
              <a:buFont typeface="Arial" panose="020B0604020202020204" pitchFamily="34" charset="0"/>
              <a:buChar char="•"/>
            </a:pPr>
            <a:r>
              <a:rPr lang="he-IL" sz="3200">
                <a:latin typeface="Liberation Sans" pitchFamily="34"/>
                <a:ea typeface="Noto Sans CJK SC Regular" pitchFamily="2"/>
                <a:cs typeface="Liberation Sans" pitchFamily="34"/>
              </a:rPr>
              <a:t>לכן:</a:t>
            </a:r>
          </a:p>
          <a:p>
            <a:pPr marL="914400" lvl="1" indent="-457200" algn="r" rtl="1" hangingPunct="0">
              <a:buFont typeface="Arial" panose="020B0604020202020204" pitchFamily="34" charset="0"/>
              <a:buChar char="•"/>
            </a:pPr>
            <a:r>
              <a:rPr lang="he-IL" sz="3200">
                <a:latin typeface="Liberation Sans" pitchFamily="34"/>
                <a:ea typeface="Noto Sans CJK SC Regular" pitchFamily="2"/>
                <a:cs typeface="Liberation Sans" pitchFamily="34"/>
              </a:rPr>
              <a:t>אם </a:t>
            </a:r>
            <a:r>
              <a:rPr lang="en-US" sz="3200">
                <a:latin typeface="Liberation Sans" pitchFamily="34"/>
                <a:ea typeface="Noto Sans CJK SC Regular" pitchFamily="2"/>
                <a:cs typeface="Liberation Sans" pitchFamily="34"/>
              </a:rPr>
              <a:t>v</a:t>
            </a:r>
            <a:r>
              <a:rPr lang="en-US" sz="3200" baseline="-25000">
                <a:latin typeface="Liberation Sans" pitchFamily="34"/>
                <a:ea typeface="Noto Sans CJK SC Regular" pitchFamily="2"/>
                <a:cs typeface="Liberation Sans" pitchFamily="34"/>
              </a:rPr>
              <a:t>j</a:t>
            </a:r>
            <a:r>
              <a:rPr lang="en-US" sz="3200">
                <a:latin typeface="Liberation Sans" pitchFamily="34"/>
                <a:ea typeface="Noto Sans CJK SC Regular" pitchFamily="2"/>
                <a:cs typeface="Liberation Sans" pitchFamily="34"/>
              </a:rPr>
              <a:t>(Y</a:t>
            </a:r>
            <a:r>
              <a:rPr lang="en-US" sz="3200" baseline="-25000">
                <a:latin typeface="Liberation Sans" pitchFamily="34"/>
                <a:ea typeface="Noto Sans CJK SC Regular" pitchFamily="2"/>
                <a:cs typeface="Liberation Sans" pitchFamily="34"/>
              </a:rPr>
              <a:t>j</a:t>
            </a:r>
            <a:r>
              <a:rPr lang="en-US" sz="3200">
                <a:latin typeface="Liberation Sans" pitchFamily="34"/>
                <a:ea typeface="Noto Sans CJK SC Regular" pitchFamily="2"/>
                <a:cs typeface="Liberation Sans" pitchFamily="34"/>
              </a:rPr>
              <a:t>) &gt; v</a:t>
            </a:r>
            <a:r>
              <a:rPr lang="en-US" sz="3200" baseline="-25000">
                <a:latin typeface="Liberation Sans" pitchFamily="34"/>
                <a:ea typeface="Noto Sans CJK SC Regular" pitchFamily="2"/>
                <a:cs typeface="Liberation Sans" pitchFamily="34"/>
              </a:rPr>
              <a:t>j</a:t>
            </a:r>
            <a:r>
              <a:rPr lang="en-US" sz="3200">
                <a:latin typeface="Liberation Sans" pitchFamily="34"/>
                <a:ea typeface="Noto Sans CJK SC Regular" pitchFamily="2"/>
                <a:cs typeface="Liberation Sans" pitchFamily="34"/>
              </a:rPr>
              <a:t>(X</a:t>
            </a:r>
            <a:r>
              <a:rPr lang="en-US" sz="3200" baseline="-25000">
                <a:latin typeface="Liberation Sans" pitchFamily="34"/>
                <a:ea typeface="Noto Sans CJK SC Regular" pitchFamily="2"/>
                <a:cs typeface="Liberation Sans" pitchFamily="34"/>
              </a:rPr>
              <a:t>j</a:t>
            </a:r>
            <a:r>
              <a:rPr lang="en-US" sz="3200">
                <a:latin typeface="Liberation Sans" pitchFamily="34"/>
                <a:ea typeface="Noto Sans CJK SC Regular" pitchFamily="2"/>
                <a:cs typeface="Liberation Sans" pitchFamily="34"/>
              </a:rPr>
              <a:t>)</a:t>
            </a:r>
            <a:r>
              <a:rPr lang="he-IL" sz="3200">
                <a:latin typeface="Liberation Sans" pitchFamily="34"/>
                <a:ea typeface="Noto Sans CJK SC Regular" pitchFamily="2"/>
                <a:cs typeface="Liberation Sans" pitchFamily="34"/>
              </a:rPr>
              <a:t>, אז  </a:t>
            </a:r>
            <a:r>
              <a:rPr lang="en-US" sz="3200">
                <a:latin typeface="Liberation Sans" pitchFamily="34"/>
                <a:ea typeface="Noto Sans CJK SC Regular" pitchFamily="2"/>
                <a:cs typeface="Liberation Sans" pitchFamily="34"/>
              </a:rPr>
              <a:t>p(Y)&gt;1</a:t>
            </a:r>
            <a:r>
              <a:rPr lang="he-IL" sz="3200">
                <a:latin typeface="Liberation Sans" pitchFamily="34"/>
                <a:ea typeface="Noto Sans CJK SC Regular" pitchFamily="2"/>
                <a:cs typeface="Liberation Sans" pitchFamily="34"/>
              </a:rPr>
              <a:t>;</a:t>
            </a:r>
          </a:p>
          <a:p>
            <a:pPr marL="914400" lvl="1" indent="-457200" algn="r" rtl="1" hangingPunct="0">
              <a:buFont typeface="Arial" panose="020B0604020202020204" pitchFamily="34" charset="0"/>
              <a:buChar char="•"/>
            </a:pPr>
            <a:r>
              <a:rPr lang="he-IL" sz="3200">
                <a:latin typeface="Liberation Sans" pitchFamily="34"/>
                <a:ea typeface="Noto Sans CJK SC Regular" pitchFamily="2"/>
                <a:cs typeface="Liberation Sans" pitchFamily="34"/>
              </a:rPr>
              <a:t>ואם </a:t>
            </a:r>
            <a:r>
              <a:rPr lang="en-US" sz="3200">
                <a:latin typeface="Liberation Sans" pitchFamily="34"/>
                <a:ea typeface="Noto Sans CJK SC Regular" pitchFamily="2"/>
                <a:cs typeface="Liberation Sans" pitchFamily="34"/>
              </a:rPr>
              <a:t>v</a:t>
            </a:r>
            <a:r>
              <a:rPr lang="en-US" sz="3200" baseline="-25000">
                <a:latin typeface="Liberation Sans" pitchFamily="34"/>
                <a:ea typeface="Noto Sans CJK SC Regular" pitchFamily="2"/>
                <a:cs typeface="Liberation Sans" pitchFamily="34"/>
              </a:rPr>
              <a:t>j</a:t>
            </a:r>
            <a:r>
              <a:rPr lang="en-US" sz="3200">
                <a:latin typeface="Liberation Sans" pitchFamily="34"/>
                <a:ea typeface="Noto Sans CJK SC Regular" pitchFamily="2"/>
                <a:cs typeface="Liberation Sans" pitchFamily="34"/>
              </a:rPr>
              <a:t>(Y</a:t>
            </a:r>
            <a:r>
              <a:rPr lang="en-US" sz="3200" baseline="-25000">
                <a:latin typeface="Liberation Sans" pitchFamily="34"/>
                <a:ea typeface="Noto Sans CJK SC Regular" pitchFamily="2"/>
                <a:cs typeface="Liberation Sans" pitchFamily="34"/>
              </a:rPr>
              <a:t>j</a:t>
            </a:r>
            <a:r>
              <a:rPr lang="en-US" sz="3200">
                <a:latin typeface="Liberation Sans" pitchFamily="34"/>
                <a:ea typeface="Noto Sans CJK SC Regular" pitchFamily="2"/>
                <a:cs typeface="Liberation Sans" pitchFamily="34"/>
              </a:rPr>
              <a:t>) ≥ v</a:t>
            </a:r>
            <a:r>
              <a:rPr lang="en-US" sz="3200" baseline="-25000">
                <a:latin typeface="Liberation Sans" pitchFamily="34"/>
                <a:ea typeface="Noto Sans CJK SC Regular" pitchFamily="2"/>
                <a:cs typeface="Liberation Sans" pitchFamily="34"/>
              </a:rPr>
              <a:t>j</a:t>
            </a:r>
            <a:r>
              <a:rPr lang="en-US" sz="3200">
                <a:latin typeface="Liberation Sans" pitchFamily="34"/>
                <a:ea typeface="Noto Sans CJK SC Regular" pitchFamily="2"/>
                <a:cs typeface="Liberation Sans" pitchFamily="34"/>
              </a:rPr>
              <a:t>(X</a:t>
            </a:r>
            <a:r>
              <a:rPr lang="en-US" sz="3200" baseline="-25000">
                <a:latin typeface="Liberation Sans" pitchFamily="34"/>
                <a:ea typeface="Noto Sans CJK SC Regular" pitchFamily="2"/>
                <a:cs typeface="Liberation Sans" pitchFamily="34"/>
              </a:rPr>
              <a:t>j</a:t>
            </a:r>
            <a:r>
              <a:rPr lang="en-US" sz="3200">
                <a:latin typeface="Liberation Sans" pitchFamily="34"/>
                <a:ea typeface="Noto Sans CJK SC Regular" pitchFamily="2"/>
                <a:cs typeface="Liberation Sans" pitchFamily="34"/>
              </a:rPr>
              <a:t>)</a:t>
            </a:r>
            <a:r>
              <a:rPr lang="he-IL" sz="3200">
                <a:latin typeface="Liberation Sans" pitchFamily="34"/>
                <a:ea typeface="Noto Sans CJK SC Regular" pitchFamily="2"/>
                <a:cs typeface="Liberation Sans" pitchFamily="34"/>
              </a:rPr>
              <a:t>, אז  </a:t>
            </a:r>
            <a:r>
              <a:rPr lang="en-US" sz="3200">
                <a:latin typeface="Liberation Sans" pitchFamily="34"/>
                <a:ea typeface="Noto Sans CJK SC Regular" pitchFamily="2"/>
                <a:cs typeface="Liberation Sans" pitchFamily="34"/>
              </a:rPr>
              <a:t>p(Y)≥1</a:t>
            </a:r>
            <a:r>
              <a:rPr lang="he-IL" sz="3200">
                <a:latin typeface="Liberation Sans" pitchFamily="34"/>
                <a:ea typeface="Noto Sans CJK SC Regular" pitchFamily="2"/>
                <a:cs typeface="Liberation Sans" pitchFamily="34"/>
              </a:rPr>
              <a:t>.</a:t>
            </a:r>
          </a:p>
          <a:p>
            <a:pPr algn="r" rtl="1" hangingPunct="0"/>
            <a:r>
              <a:rPr lang="he-IL" sz="3200">
                <a:solidFill>
                  <a:schemeClr val="accent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משני אלה נובע, שהזוג </a:t>
            </a:r>
            <a:r>
              <a:rPr lang="en-US" sz="3200">
                <a:solidFill>
                  <a:schemeClr val="accent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(X,p)</a:t>
            </a:r>
            <a:r>
              <a:rPr lang="he-IL" sz="3200">
                <a:solidFill>
                  <a:schemeClr val="accent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הוא ש"מ תחרותי חסכוני.</a:t>
            </a:r>
          </a:p>
        </p:txBody>
      </p:sp>
    </p:spTree>
    <p:extLst>
      <p:ext uri="{BB962C8B-B14F-4D97-AF65-F5344CB8AC3E}">
        <p14:creationId xmlns:p14="http://schemas.microsoft.com/office/powerpoint/2010/main" val="1585067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DBEAC0-C2B2-C0C8-3367-C6DA4C07FF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7DAC2-F7DB-1D3A-1285-08AD8EFE508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57200" y="274320"/>
            <a:ext cx="9072360" cy="800640"/>
          </a:xfrm>
        </p:spPr>
        <p:txBody>
          <a:bodyPr vert="horz"/>
          <a:lstStyle/>
          <a:p>
            <a:pPr lvl="0" rtl="1" hangingPunct="1"/>
            <a:r>
              <a:rPr lang="he-IL" sz="6000">
                <a:cs typeface="David" pitchFamily="34"/>
              </a:rPr>
              <a:t>ש"מ תחרותי לעומת יעילות נאש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2DA844-19F8-5C5A-8B2B-FB172D9FC9F1}"/>
              </a:ext>
            </a:extLst>
          </p:cNvPr>
          <p:cNvSpPr txBox="1"/>
          <p:nvPr/>
        </p:nvSpPr>
        <p:spPr>
          <a:xfrm>
            <a:off x="457200" y="1074960"/>
            <a:ext cx="9486901" cy="2450179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457200" marR="0" lvl="0" indent="-45720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</a:pPr>
            <a:r>
              <a:rPr lang="he-IL" sz="3200">
                <a:solidFill>
                  <a:schemeClr val="accent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שיווי-משקל תחרותי שקול לחלוקה יעילה-נאש, אבל יש בו גם תימחור.</a:t>
            </a:r>
          </a:p>
          <a:p>
            <a:pPr marL="457200" marR="0" lvl="0" indent="-45720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</a:pPr>
            <a:r>
              <a:rPr lang="he-IL" sz="3200">
                <a:solidFill>
                  <a:schemeClr val="accent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התימחור מוסיף </a:t>
            </a:r>
            <a:r>
              <a:rPr lang="he-IL" sz="3200" i="1">
                <a:solidFill>
                  <a:schemeClr val="accent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שקיפות </a:t>
            </a:r>
            <a:r>
              <a:rPr lang="he-IL" sz="3200">
                <a:solidFill>
                  <a:schemeClr val="accent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– כל שחקן יכול לוודא, שהסל שלו הוא הסל הטוב ביותר מבין כל הסלים העומדים בתקציב.</a:t>
            </a:r>
          </a:p>
        </p:txBody>
      </p:sp>
    </p:spTree>
    <p:extLst>
      <p:ext uri="{BB962C8B-B14F-4D97-AF65-F5344CB8AC3E}">
        <p14:creationId xmlns:p14="http://schemas.microsoft.com/office/powerpoint/2010/main" val="2522113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D1520B01-A2E4-41C2-8A8F-7683F25089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080625" cy="7559675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A397D5-1112-5DF8-A1ED-DD270BE01C0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475816" y="101140"/>
            <a:ext cx="2898179" cy="228926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lvl="0" rtl="1" hangingPunct="1">
              <a:lnSpc>
                <a:spcPct val="90000"/>
              </a:lnSpc>
              <a:spcBef>
                <a:spcPct val="0"/>
              </a:spcBef>
            </a:pPr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איך עובד שוק תחרותי?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8451AF-C041-0FC9-3CDB-FDFC8A56366E}"/>
              </a:ext>
            </a:extLst>
          </p:cNvPr>
          <p:cNvSpPr txBox="1"/>
          <p:nvPr/>
        </p:nvSpPr>
        <p:spPr>
          <a:xfrm>
            <a:off x="3506777" y="2491549"/>
            <a:ext cx="2899059" cy="2798908"/>
          </a:xfrm>
          <a:prstGeom prst="rect">
            <a:avLst/>
          </a:prstGeom>
        </p:spPr>
        <p:txBody>
          <a:bodyPr vert="horz" lIns="91440" tIns="45720" rIns="91440" bIns="45720" rtlCol="0" anchorCtr="0" compatLnSpc="0">
            <a:noAutofit/>
          </a:bodyPr>
          <a:lstStyle/>
          <a:p>
            <a:pPr marR="0" lvl="0" algn="ct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tabLst/>
            </a:pPr>
            <a:r>
              <a:rPr lang="he-IL" sz="3200" b="0" i="1" u="none" strike="noStrike" kern="1200" cap="none">
                <a:ln>
                  <a:noFill/>
                </a:ln>
                <a:solidFill>
                  <a:schemeClr val="bg1"/>
                </a:solidFill>
              </a:rPr>
              <a:t>ש:</a:t>
            </a:r>
            <a:r>
              <a:rPr lang="en-US" sz="3200" b="0" i="1" u="none" strike="noStrike" kern="1200" cap="none">
                <a:ln>
                  <a:noFill/>
                </a:ln>
                <a:solidFill>
                  <a:schemeClr val="bg1"/>
                </a:solidFill>
              </a:rPr>
              <a:t> איך זה שאנחנו תמיד מוצאים בשוק את המוצרים שאנחנו צריכי</a:t>
            </a:r>
            <a:r>
              <a:rPr lang="he-IL" sz="3200" i="1">
                <a:solidFill>
                  <a:schemeClr val="bg1"/>
                </a:solidFill>
              </a:rPr>
              <a:t>ם, </a:t>
            </a:r>
            <a:r>
              <a:rPr lang="en-US" sz="3200" b="0" i="1" u="none" strike="noStrike" kern="1200" cap="none">
                <a:ln>
                  <a:noFill/>
                </a:ln>
                <a:solidFill>
                  <a:schemeClr val="bg1"/>
                </a:solidFill>
              </a:rPr>
              <a:t>בכמות המתאימה?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F634C0A-A487-42AF-8DFD-4DAD62FE92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3379755" cy="7559675"/>
            <a:chOff x="1" y="0"/>
            <a:chExt cx="4087640" cy="6858000"/>
          </a:xfrm>
          <a:effectLst>
            <a:outerShdw blurRad="381000" dist="152400" algn="ctr" rotWithShape="0">
              <a:srgbClr val="000000">
                <a:alpha val="10000"/>
              </a:srgbClr>
            </a:outerShdw>
          </a:effectLst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7412B137-E115-42F2-8CF9-67E40B5D2C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0"/>
              <a:ext cx="3986041" cy="6858000"/>
            </a:xfrm>
            <a:custGeom>
              <a:avLst/>
              <a:gdLst>
                <a:gd name="connsiteX0" fmla="*/ 0 w 3986041"/>
                <a:gd name="connsiteY0" fmla="*/ 0 h 6858000"/>
                <a:gd name="connsiteX1" fmla="*/ 3066495 w 3986041"/>
                <a:gd name="connsiteY1" fmla="*/ 0 h 6858000"/>
                <a:gd name="connsiteX2" fmla="*/ 3427241 w 3986041"/>
                <a:gd name="connsiteY2" fmla="*/ 1211943 h 6858000"/>
                <a:gd name="connsiteX3" fmla="*/ 3986041 w 3986041"/>
                <a:gd name="connsiteY3" fmla="*/ 4122057 h 6858000"/>
                <a:gd name="connsiteX4" fmla="*/ 3751724 w 3986041"/>
                <a:gd name="connsiteY4" fmla="*/ 6858000 h 6858000"/>
                <a:gd name="connsiteX5" fmla="*/ 0 w 3986041"/>
                <a:gd name="connsiteY5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986041" h="6858000">
                  <a:moveTo>
                    <a:pt x="0" y="0"/>
                  </a:moveTo>
                  <a:lnTo>
                    <a:pt x="3066495" y="0"/>
                  </a:lnTo>
                  <a:lnTo>
                    <a:pt x="3427241" y="1211943"/>
                  </a:lnTo>
                  <a:lnTo>
                    <a:pt x="3986041" y="4122057"/>
                  </a:lnTo>
                  <a:lnTo>
                    <a:pt x="3751724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tx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779E94B-3A8C-4695-9DA1-2EDEFB170B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748588" y="0"/>
              <a:ext cx="1339053" cy="6858000"/>
            </a:xfrm>
            <a:custGeom>
              <a:avLst/>
              <a:gdLst>
                <a:gd name="connsiteX0" fmla="*/ 850532 w 1339053"/>
                <a:gd name="connsiteY0" fmla="*/ 3481838 h 6858000"/>
                <a:gd name="connsiteX1" fmla="*/ 877027 w 1339053"/>
                <a:gd name="connsiteY1" fmla="*/ 3490955 h 6858000"/>
                <a:gd name="connsiteX2" fmla="*/ 922718 w 1339053"/>
                <a:gd name="connsiteY2" fmla="*/ 3516472 h 6858000"/>
                <a:gd name="connsiteX3" fmla="*/ 1094179 w 1339053"/>
                <a:gd name="connsiteY3" fmla="*/ 3567567 h 6858000"/>
                <a:gd name="connsiteX4" fmla="*/ 1118891 w 1339053"/>
                <a:gd name="connsiteY4" fmla="*/ 3568331 h 6858000"/>
                <a:gd name="connsiteX5" fmla="*/ 1295961 w 1339053"/>
                <a:gd name="connsiteY5" fmla="*/ 3584709 h 6858000"/>
                <a:gd name="connsiteX6" fmla="*/ 1308070 w 1339053"/>
                <a:gd name="connsiteY6" fmla="*/ 3585183 h 6858000"/>
                <a:gd name="connsiteX7" fmla="*/ 1325263 w 1339053"/>
                <a:gd name="connsiteY7" fmla="*/ 3705453 h 6858000"/>
                <a:gd name="connsiteX8" fmla="*/ 1334107 w 1339053"/>
                <a:gd name="connsiteY8" fmla="*/ 3772268 h 6858000"/>
                <a:gd name="connsiteX9" fmla="*/ 1338203 w 1339053"/>
                <a:gd name="connsiteY9" fmla="*/ 3831076 h 6858000"/>
                <a:gd name="connsiteX10" fmla="*/ 1338805 w 1339053"/>
                <a:gd name="connsiteY10" fmla="*/ 3839709 h 6858000"/>
                <a:gd name="connsiteX11" fmla="*/ 1335635 w 1339053"/>
                <a:gd name="connsiteY11" fmla="*/ 4118635 h 6858000"/>
                <a:gd name="connsiteX12" fmla="*/ 1337171 w 1339053"/>
                <a:gd name="connsiteY12" fmla="*/ 4209403 h 6858000"/>
                <a:gd name="connsiteX13" fmla="*/ 1325840 w 1339053"/>
                <a:gd name="connsiteY13" fmla="*/ 4309174 h 6858000"/>
                <a:gd name="connsiteX14" fmla="*/ 1321122 w 1339053"/>
                <a:gd name="connsiteY14" fmla="*/ 4473630 h 6858000"/>
                <a:gd name="connsiteX15" fmla="*/ 1302196 w 1339053"/>
                <a:gd name="connsiteY15" fmla="*/ 4791709 h 6858000"/>
                <a:gd name="connsiteX16" fmla="*/ 1293239 w 1339053"/>
                <a:gd name="connsiteY16" fmla="*/ 4860048 h 6858000"/>
                <a:gd name="connsiteX17" fmla="*/ 1288829 w 1339053"/>
                <a:gd name="connsiteY17" fmla="*/ 5039837 h 6858000"/>
                <a:gd name="connsiteX18" fmla="*/ 1289584 w 1339053"/>
                <a:gd name="connsiteY18" fmla="*/ 5148703 h 6858000"/>
                <a:gd name="connsiteX19" fmla="*/ 1282205 w 1339053"/>
                <a:gd name="connsiteY19" fmla="*/ 5236435 h 6858000"/>
                <a:gd name="connsiteX20" fmla="*/ 1268145 w 1339053"/>
                <a:gd name="connsiteY20" fmla="*/ 5311662 h 6858000"/>
                <a:gd name="connsiteX21" fmla="*/ 1250547 w 1339053"/>
                <a:gd name="connsiteY21" fmla="*/ 5515595 h 6858000"/>
                <a:gd name="connsiteX22" fmla="*/ 1243323 w 1339053"/>
                <a:gd name="connsiteY22" fmla="*/ 5596885 h 6858000"/>
                <a:gd name="connsiteX23" fmla="*/ 1238303 w 1339053"/>
                <a:gd name="connsiteY23" fmla="*/ 5812036 h 6858000"/>
                <a:gd name="connsiteX24" fmla="*/ 1223551 w 1339053"/>
                <a:gd name="connsiteY24" fmla="*/ 5991171 h 6858000"/>
                <a:gd name="connsiteX25" fmla="*/ 1219699 w 1339053"/>
                <a:gd name="connsiteY25" fmla="*/ 6066726 h 6858000"/>
                <a:gd name="connsiteX26" fmla="*/ 1199935 w 1339053"/>
                <a:gd name="connsiteY26" fmla="*/ 6236130 h 6858000"/>
                <a:gd name="connsiteX27" fmla="*/ 1192857 w 1339053"/>
                <a:gd name="connsiteY27" fmla="*/ 6333267 h 6858000"/>
                <a:gd name="connsiteX28" fmla="*/ 1148174 w 1339053"/>
                <a:gd name="connsiteY28" fmla="*/ 6561849 h 6858000"/>
                <a:gd name="connsiteX29" fmla="*/ 1100424 w 1339053"/>
                <a:gd name="connsiteY29" fmla="*/ 6797385 h 6858000"/>
                <a:gd name="connsiteX30" fmla="*/ 1085621 w 1339053"/>
                <a:gd name="connsiteY30" fmla="*/ 6858000 h 6858000"/>
                <a:gd name="connsiteX31" fmla="*/ 932341 w 1339053"/>
                <a:gd name="connsiteY31" fmla="*/ 6858000 h 6858000"/>
                <a:gd name="connsiteX32" fmla="*/ 944496 w 1339053"/>
                <a:gd name="connsiteY32" fmla="*/ 6829656 h 6858000"/>
                <a:gd name="connsiteX33" fmla="*/ 913239 w 1339053"/>
                <a:gd name="connsiteY33" fmla="*/ 6720119 h 6858000"/>
                <a:gd name="connsiteX34" fmla="*/ 870682 w 1339053"/>
                <a:gd name="connsiteY34" fmla="*/ 6655346 h 6858000"/>
                <a:gd name="connsiteX35" fmla="*/ 846442 w 1339053"/>
                <a:gd name="connsiteY35" fmla="*/ 6498594 h 6858000"/>
                <a:gd name="connsiteX36" fmla="*/ 881150 w 1339053"/>
                <a:gd name="connsiteY36" fmla="*/ 6473756 h 6858000"/>
                <a:gd name="connsiteX37" fmla="*/ 922470 w 1339053"/>
                <a:gd name="connsiteY37" fmla="*/ 6377035 h 6858000"/>
                <a:gd name="connsiteX38" fmla="*/ 955039 w 1339053"/>
                <a:gd name="connsiteY38" fmla="*/ 6268585 h 6858000"/>
                <a:gd name="connsiteX39" fmla="*/ 1024350 w 1339053"/>
                <a:gd name="connsiteY39" fmla="*/ 6083443 h 6858000"/>
                <a:gd name="connsiteX40" fmla="*/ 999696 w 1339053"/>
                <a:gd name="connsiteY40" fmla="*/ 5938416 h 6858000"/>
                <a:gd name="connsiteX41" fmla="*/ 988342 w 1339053"/>
                <a:gd name="connsiteY41" fmla="*/ 5882426 h 6858000"/>
                <a:gd name="connsiteX42" fmla="*/ 985444 w 1339053"/>
                <a:gd name="connsiteY42" fmla="*/ 5832438 h 6858000"/>
                <a:gd name="connsiteX43" fmla="*/ 992016 w 1339053"/>
                <a:gd name="connsiteY43" fmla="*/ 5777751 h 6858000"/>
                <a:gd name="connsiteX44" fmla="*/ 995028 w 1339053"/>
                <a:gd name="connsiteY44" fmla="*/ 5641832 h 6858000"/>
                <a:gd name="connsiteX45" fmla="*/ 981247 w 1339053"/>
                <a:gd name="connsiteY45" fmla="*/ 5562522 h 6858000"/>
                <a:gd name="connsiteX46" fmla="*/ 995131 w 1339053"/>
                <a:gd name="connsiteY46" fmla="*/ 5398075 h 6858000"/>
                <a:gd name="connsiteX47" fmla="*/ 997379 w 1339053"/>
                <a:gd name="connsiteY47" fmla="*/ 5283928 h 6858000"/>
                <a:gd name="connsiteX48" fmla="*/ 979617 w 1339053"/>
                <a:gd name="connsiteY48" fmla="*/ 5157396 h 6858000"/>
                <a:gd name="connsiteX49" fmla="*/ 976441 w 1339053"/>
                <a:gd name="connsiteY49" fmla="*/ 5139485 h 6858000"/>
                <a:gd name="connsiteX50" fmla="*/ 953793 w 1339053"/>
                <a:gd name="connsiteY50" fmla="*/ 5091862 h 6858000"/>
                <a:gd name="connsiteX51" fmla="*/ 853056 w 1339053"/>
                <a:gd name="connsiteY51" fmla="*/ 5001787 h 6858000"/>
                <a:gd name="connsiteX52" fmla="*/ 833979 w 1339053"/>
                <a:gd name="connsiteY52" fmla="*/ 4978966 h 6858000"/>
                <a:gd name="connsiteX53" fmla="*/ 796995 w 1339053"/>
                <a:gd name="connsiteY53" fmla="*/ 4813768 h 6858000"/>
                <a:gd name="connsiteX54" fmla="*/ 820590 w 1339053"/>
                <a:gd name="connsiteY54" fmla="*/ 4764057 h 6858000"/>
                <a:gd name="connsiteX55" fmla="*/ 864688 w 1339053"/>
                <a:gd name="connsiteY55" fmla="*/ 4714752 h 6858000"/>
                <a:gd name="connsiteX56" fmla="*/ 910485 w 1339053"/>
                <a:gd name="connsiteY56" fmla="*/ 4590911 h 6858000"/>
                <a:gd name="connsiteX57" fmla="*/ 911445 w 1339053"/>
                <a:gd name="connsiteY57" fmla="*/ 4539571 h 6858000"/>
                <a:gd name="connsiteX58" fmla="*/ 900285 w 1339053"/>
                <a:gd name="connsiteY58" fmla="*/ 4445837 h 6858000"/>
                <a:gd name="connsiteX59" fmla="*/ 863237 w 1339053"/>
                <a:gd name="connsiteY59" fmla="*/ 4364703 h 6858000"/>
                <a:gd name="connsiteX60" fmla="*/ 798070 w 1339053"/>
                <a:gd name="connsiteY60" fmla="*/ 4243284 h 6858000"/>
                <a:gd name="connsiteX61" fmla="*/ 817097 w 1339053"/>
                <a:gd name="connsiteY61" fmla="*/ 4054750 h 6858000"/>
                <a:gd name="connsiteX62" fmla="*/ 826251 w 1339053"/>
                <a:gd name="connsiteY62" fmla="*/ 3982801 h 6858000"/>
                <a:gd name="connsiteX63" fmla="*/ 836848 w 1339053"/>
                <a:gd name="connsiteY63" fmla="*/ 3784939 h 6858000"/>
                <a:gd name="connsiteX64" fmla="*/ 841285 w 1339053"/>
                <a:gd name="connsiteY64" fmla="*/ 3766755 h 6858000"/>
                <a:gd name="connsiteX65" fmla="*/ 841284 w 1339053"/>
                <a:gd name="connsiteY65" fmla="*/ 3766755 h 6858000"/>
                <a:gd name="connsiteX66" fmla="*/ 852925 w 1339053"/>
                <a:gd name="connsiteY66" fmla="*/ 3719034 h 6858000"/>
                <a:gd name="connsiteX67" fmla="*/ 857932 w 1339053"/>
                <a:gd name="connsiteY67" fmla="*/ 3696880 h 6858000"/>
                <a:gd name="connsiteX68" fmla="*/ 853534 w 1339053"/>
                <a:gd name="connsiteY68" fmla="*/ 3507036 h 6858000"/>
                <a:gd name="connsiteX69" fmla="*/ 850226 w 1339053"/>
                <a:gd name="connsiteY69" fmla="*/ 3485839 h 6858000"/>
                <a:gd name="connsiteX70" fmla="*/ 0 w 1339053"/>
                <a:gd name="connsiteY70" fmla="*/ 0 h 6858000"/>
                <a:gd name="connsiteX71" fmla="*/ 455609 w 1339053"/>
                <a:gd name="connsiteY71" fmla="*/ 0 h 6858000"/>
                <a:gd name="connsiteX72" fmla="*/ 459171 w 1339053"/>
                <a:gd name="connsiteY72" fmla="*/ 72395 h 6858000"/>
                <a:gd name="connsiteX73" fmla="*/ 460041 w 1339053"/>
                <a:gd name="connsiteY73" fmla="*/ 131917 h 6858000"/>
                <a:gd name="connsiteX74" fmla="*/ 504421 w 1339053"/>
                <a:gd name="connsiteY74" fmla="*/ 389691 h 6858000"/>
                <a:gd name="connsiteX75" fmla="*/ 582097 w 1339053"/>
                <a:gd name="connsiteY75" fmla="*/ 634609 h 6858000"/>
                <a:gd name="connsiteX76" fmla="*/ 702468 w 1339053"/>
                <a:gd name="connsiteY76" fmla="*/ 834019 h 6858000"/>
                <a:gd name="connsiteX77" fmla="*/ 729203 w 1339053"/>
                <a:gd name="connsiteY77" fmla="*/ 887701 h 6858000"/>
                <a:gd name="connsiteX78" fmla="*/ 743787 w 1339053"/>
                <a:gd name="connsiteY78" fmla="*/ 1016355 h 6858000"/>
                <a:gd name="connsiteX79" fmla="*/ 750083 w 1339053"/>
                <a:gd name="connsiteY79" fmla="*/ 1128060 h 6858000"/>
                <a:gd name="connsiteX80" fmla="*/ 768866 w 1339053"/>
                <a:gd name="connsiteY80" fmla="*/ 1213431 h 6858000"/>
                <a:gd name="connsiteX81" fmla="*/ 787802 w 1339053"/>
                <a:gd name="connsiteY81" fmla="*/ 1286432 h 6858000"/>
                <a:gd name="connsiteX82" fmla="*/ 842837 w 1339053"/>
                <a:gd name="connsiteY82" fmla="*/ 1455511 h 6858000"/>
                <a:gd name="connsiteX83" fmla="*/ 877988 w 1339053"/>
                <a:gd name="connsiteY83" fmla="*/ 1634814 h 6858000"/>
                <a:gd name="connsiteX84" fmla="*/ 941063 w 1339053"/>
                <a:gd name="connsiteY84" fmla="*/ 1789731 h 6858000"/>
                <a:gd name="connsiteX85" fmla="*/ 980124 w 1339053"/>
                <a:gd name="connsiteY85" fmla="*/ 1857657 h 6858000"/>
                <a:gd name="connsiteX86" fmla="*/ 984484 w 1339053"/>
                <a:gd name="connsiteY86" fmla="*/ 1976384 h 6858000"/>
                <a:gd name="connsiteX87" fmla="*/ 1007189 w 1339053"/>
                <a:gd name="connsiteY87" fmla="*/ 2110650 h 6858000"/>
                <a:gd name="connsiteX88" fmla="*/ 1039893 w 1339053"/>
                <a:gd name="connsiteY88" fmla="*/ 2211041 h 6858000"/>
                <a:gd name="connsiteX89" fmla="*/ 1059162 w 1339053"/>
                <a:gd name="connsiteY89" fmla="*/ 2286682 h 6858000"/>
                <a:gd name="connsiteX90" fmla="*/ 1070522 w 1339053"/>
                <a:gd name="connsiteY90" fmla="*/ 2388667 h 6858000"/>
                <a:gd name="connsiteX91" fmla="*/ 1093939 w 1339053"/>
                <a:gd name="connsiteY91" fmla="*/ 2494653 h 6858000"/>
                <a:gd name="connsiteX92" fmla="*/ 1112007 w 1339053"/>
                <a:gd name="connsiteY92" fmla="*/ 2548197 h 6858000"/>
                <a:gd name="connsiteX93" fmla="*/ 1138346 w 1339053"/>
                <a:gd name="connsiteY93" fmla="*/ 2649163 h 6858000"/>
                <a:gd name="connsiteX94" fmla="*/ 1160337 w 1339053"/>
                <a:gd name="connsiteY94" fmla="*/ 2751608 h 6858000"/>
                <a:gd name="connsiteX95" fmla="*/ 1165737 w 1339053"/>
                <a:gd name="connsiteY95" fmla="*/ 2933012 h 6858000"/>
                <a:gd name="connsiteX96" fmla="*/ 1202029 w 1339053"/>
                <a:gd name="connsiteY96" fmla="*/ 3107873 h 6858000"/>
                <a:gd name="connsiteX97" fmla="*/ 1225692 w 1339053"/>
                <a:gd name="connsiteY97" fmla="*/ 3244974 h 6858000"/>
                <a:gd name="connsiteX98" fmla="*/ 1243916 w 1339053"/>
                <a:gd name="connsiteY98" fmla="*/ 3326221 h 6858000"/>
                <a:gd name="connsiteX99" fmla="*/ 1293067 w 1339053"/>
                <a:gd name="connsiteY99" fmla="*/ 3480219 h 6858000"/>
                <a:gd name="connsiteX100" fmla="*/ 1308071 w 1339053"/>
                <a:gd name="connsiteY100" fmla="*/ 3585182 h 6858000"/>
                <a:gd name="connsiteX101" fmla="*/ 1295962 w 1339053"/>
                <a:gd name="connsiteY101" fmla="*/ 3584708 h 6858000"/>
                <a:gd name="connsiteX102" fmla="*/ 1118893 w 1339053"/>
                <a:gd name="connsiteY102" fmla="*/ 3568330 h 6858000"/>
                <a:gd name="connsiteX103" fmla="*/ 1094179 w 1339053"/>
                <a:gd name="connsiteY103" fmla="*/ 3567566 h 6858000"/>
                <a:gd name="connsiteX104" fmla="*/ 922719 w 1339053"/>
                <a:gd name="connsiteY104" fmla="*/ 3516472 h 6858000"/>
                <a:gd name="connsiteX105" fmla="*/ 877028 w 1339053"/>
                <a:gd name="connsiteY105" fmla="*/ 3490955 h 6858000"/>
                <a:gd name="connsiteX106" fmla="*/ 850533 w 1339053"/>
                <a:gd name="connsiteY106" fmla="*/ 3481837 h 6858000"/>
                <a:gd name="connsiteX107" fmla="*/ 852113 w 1339053"/>
                <a:gd name="connsiteY107" fmla="*/ 3461170 h 6858000"/>
                <a:gd name="connsiteX108" fmla="*/ 831383 w 1339053"/>
                <a:gd name="connsiteY108" fmla="*/ 3399179 h 6858000"/>
                <a:gd name="connsiteX109" fmla="*/ 743141 w 1339053"/>
                <a:gd name="connsiteY109" fmla="*/ 3320580 h 6858000"/>
                <a:gd name="connsiteX110" fmla="*/ 713221 w 1339053"/>
                <a:gd name="connsiteY110" fmla="*/ 3251241 h 6858000"/>
                <a:gd name="connsiteX111" fmla="*/ 697098 w 1339053"/>
                <a:gd name="connsiteY111" fmla="*/ 3202528 h 6858000"/>
                <a:gd name="connsiteX112" fmla="*/ 664820 w 1339053"/>
                <a:gd name="connsiteY112" fmla="*/ 3154190 h 6858000"/>
                <a:gd name="connsiteX113" fmla="*/ 572501 w 1339053"/>
                <a:gd name="connsiteY113" fmla="*/ 3087312 h 6858000"/>
                <a:gd name="connsiteX114" fmla="*/ 497703 w 1339053"/>
                <a:gd name="connsiteY114" fmla="*/ 3005243 h 6858000"/>
                <a:gd name="connsiteX115" fmla="*/ 476984 w 1339053"/>
                <a:gd name="connsiteY115" fmla="*/ 2892751 h 6858000"/>
                <a:gd name="connsiteX116" fmla="*/ 468947 w 1339053"/>
                <a:gd name="connsiteY116" fmla="*/ 2824527 h 6858000"/>
                <a:gd name="connsiteX117" fmla="*/ 569138 w 1339053"/>
                <a:gd name="connsiteY117" fmla="*/ 2595026 h 6858000"/>
                <a:gd name="connsiteX118" fmla="*/ 645397 w 1339053"/>
                <a:gd name="connsiteY118" fmla="*/ 2440808 h 6858000"/>
                <a:gd name="connsiteX119" fmla="*/ 651820 w 1339053"/>
                <a:gd name="connsiteY119" fmla="*/ 2384384 h 6858000"/>
                <a:gd name="connsiteX120" fmla="*/ 612994 w 1339053"/>
                <a:gd name="connsiteY120" fmla="*/ 2207332 h 6858000"/>
                <a:gd name="connsiteX121" fmla="*/ 620894 w 1339053"/>
                <a:gd name="connsiteY121" fmla="*/ 2046679 h 6858000"/>
                <a:gd name="connsiteX122" fmla="*/ 644614 w 1339053"/>
                <a:gd name="connsiteY122" fmla="*/ 1931265 h 6858000"/>
                <a:gd name="connsiteX123" fmla="*/ 665994 w 1339053"/>
                <a:gd name="connsiteY123" fmla="*/ 1832337 h 6858000"/>
                <a:gd name="connsiteX124" fmla="*/ 678276 w 1339053"/>
                <a:gd name="connsiteY124" fmla="*/ 1709437 h 6858000"/>
                <a:gd name="connsiteX125" fmla="*/ 672955 w 1339053"/>
                <a:gd name="connsiteY125" fmla="*/ 1636123 h 6858000"/>
                <a:gd name="connsiteX126" fmla="*/ 668480 w 1339053"/>
                <a:gd name="connsiteY126" fmla="*/ 1520749 h 6858000"/>
                <a:gd name="connsiteX127" fmla="*/ 653920 w 1339053"/>
                <a:gd name="connsiteY127" fmla="*/ 1399437 h 6858000"/>
                <a:gd name="connsiteX128" fmla="*/ 612686 w 1339053"/>
                <a:gd name="connsiteY128" fmla="*/ 1296979 h 6858000"/>
                <a:gd name="connsiteX129" fmla="*/ 570220 w 1339053"/>
                <a:gd name="connsiteY129" fmla="*/ 1235618 h 6858000"/>
                <a:gd name="connsiteX130" fmla="*/ 529736 w 1339053"/>
                <a:gd name="connsiteY130" fmla="*/ 1081752 h 6858000"/>
                <a:gd name="connsiteX131" fmla="*/ 414305 w 1339053"/>
                <a:gd name="connsiteY131" fmla="*/ 918292 h 6858000"/>
                <a:gd name="connsiteX132" fmla="*/ 373924 w 1339053"/>
                <a:gd name="connsiteY132" fmla="*/ 825689 h 6858000"/>
                <a:gd name="connsiteX133" fmla="*/ 368949 w 1339053"/>
                <a:gd name="connsiteY133" fmla="*/ 778726 h 6858000"/>
                <a:gd name="connsiteX134" fmla="*/ 347020 w 1339053"/>
                <a:gd name="connsiteY134" fmla="*/ 694643 h 6858000"/>
                <a:gd name="connsiteX135" fmla="*/ 327478 w 1339053"/>
                <a:gd name="connsiteY135" fmla="*/ 642898 h 6858000"/>
                <a:gd name="connsiteX136" fmla="*/ 243468 w 1339053"/>
                <a:gd name="connsiteY136" fmla="*/ 491960 h 6858000"/>
                <a:gd name="connsiteX137" fmla="*/ 218930 w 1339053"/>
                <a:gd name="connsiteY137" fmla="*/ 446010 h 6858000"/>
                <a:gd name="connsiteX138" fmla="*/ 180614 w 1339053"/>
                <a:gd name="connsiteY138" fmla="*/ 354892 h 6858000"/>
                <a:gd name="connsiteX139" fmla="*/ 171988 w 1339053"/>
                <a:gd name="connsiteY139" fmla="*/ 317521 h 6858000"/>
                <a:gd name="connsiteX140" fmla="*/ 139875 w 1339053"/>
                <a:gd name="connsiteY140" fmla="*/ 246378 h 6858000"/>
                <a:gd name="connsiteX141" fmla="*/ 51499 w 1339053"/>
                <a:gd name="connsiteY141" fmla="*/ 73211 h 6858000"/>
                <a:gd name="connsiteX142" fmla="*/ 19690 w 1339053"/>
                <a:gd name="connsiteY142" fmla="*/ 36621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</a:cxnLst>
              <a:rect l="l" t="t" r="r" b="b"/>
              <a:pathLst>
                <a:path w="1339053" h="6858000">
                  <a:moveTo>
                    <a:pt x="850532" y="3481838"/>
                  </a:moveTo>
                  <a:lnTo>
                    <a:pt x="877027" y="3490955"/>
                  </a:lnTo>
                  <a:cubicBezTo>
                    <a:pt x="892941" y="3497986"/>
                    <a:pt x="908176" y="3506416"/>
                    <a:pt x="922718" y="3516472"/>
                  </a:cubicBezTo>
                  <a:cubicBezTo>
                    <a:pt x="967062" y="3547282"/>
                    <a:pt x="1027547" y="3564030"/>
                    <a:pt x="1094179" y="3567567"/>
                  </a:cubicBezTo>
                  <a:cubicBezTo>
                    <a:pt x="1102515" y="3567965"/>
                    <a:pt x="1113434" y="3565936"/>
                    <a:pt x="1118891" y="3568331"/>
                  </a:cubicBezTo>
                  <a:cubicBezTo>
                    <a:pt x="1180628" y="3594888"/>
                    <a:pt x="1237753" y="3586304"/>
                    <a:pt x="1295961" y="3584709"/>
                  </a:cubicBezTo>
                  <a:lnTo>
                    <a:pt x="1308070" y="3585183"/>
                  </a:lnTo>
                  <a:lnTo>
                    <a:pt x="1325263" y="3705453"/>
                  </a:lnTo>
                  <a:cubicBezTo>
                    <a:pt x="1328254" y="3727679"/>
                    <a:pt x="1331526" y="3749922"/>
                    <a:pt x="1334107" y="3772268"/>
                  </a:cubicBezTo>
                  <a:lnTo>
                    <a:pt x="1338203" y="3831076"/>
                  </a:lnTo>
                  <a:lnTo>
                    <a:pt x="1338805" y="3839709"/>
                  </a:lnTo>
                  <a:cubicBezTo>
                    <a:pt x="1339996" y="3932341"/>
                    <a:pt x="1336568" y="4025809"/>
                    <a:pt x="1335635" y="4118635"/>
                  </a:cubicBezTo>
                  <a:cubicBezTo>
                    <a:pt x="1335202" y="4148976"/>
                    <a:pt x="1338805" y="4178868"/>
                    <a:pt x="1337171" y="4209403"/>
                  </a:cubicBezTo>
                  <a:cubicBezTo>
                    <a:pt x="1335445" y="4242449"/>
                    <a:pt x="1327565" y="4276129"/>
                    <a:pt x="1325840" y="4309174"/>
                  </a:cubicBezTo>
                  <a:cubicBezTo>
                    <a:pt x="1322853" y="4364122"/>
                    <a:pt x="1323899" y="4418621"/>
                    <a:pt x="1321122" y="4473630"/>
                  </a:cubicBezTo>
                  <a:cubicBezTo>
                    <a:pt x="1315632" y="4579723"/>
                    <a:pt x="1309019" y="4685750"/>
                    <a:pt x="1302196" y="4791709"/>
                  </a:cubicBezTo>
                  <a:cubicBezTo>
                    <a:pt x="1300696" y="4814383"/>
                    <a:pt x="1294244" y="4837504"/>
                    <a:pt x="1293239" y="4860048"/>
                  </a:cubicBezTo>
                  <a:cubicBezTo>
                    <a:pt x="1290785" y="4919957"/>
                    <a:pt x="1289660" y="4979994"/>
                    <a:pt x="1288829" y="5039837"/>
                  </a:cubicBezTo>
                  <a:cubicBezTo>
                    <a:pt x="1288401" y="5076103"/>
                    <a:pt x="1290512" y="5112310"/>
                    <a:pt x="1289584" y="5148703"/>
                  </a:cubicBezTo>
                  <a:cubicBezTo>
                    <a:pt x="1288845" y="5177820"/>
                    <a:pt x="1286193" y="5207193"/>
                    <a:pt x="1282205" y="5236435"/>
                  </a:cubicBezTo>
                  <a:cubicBezTo>
                    <a:pt x="1278784" y="5261619"/>
                    <a:pt x="1270649" y="5286477"/>
                    <a:pt x="1268145" y="5311662"/>
                  </a:cubicBezTo>
                  <a:cubicBezTo>
                    <a:pt x="1261308" y="5379812"/>
                    <a:pt x="1256387" y="5447703"/>
                    <a:pt x="1250547" y="5515595"/>
                  </a:cubicBezTo>
                  <a:cubicBezTo>
                    <a:pt x="1248113" y="5542776"/>
                    <a:pt x="1244054" y="5570023"/>
                    <a:pt x="1243323" y="5596885"/>
                  </a:cubicBezTo>
                  <a:cubicBezTo>
                    <a:pt x="1241082" y="5668709"/>
                    <a:pt x="1241668" y="5740276"/>
                    <a:pt x="1238303" y="5812036"/>
                  </a:cubicBezTo>
                  <a:cubicBezTo>
                    <a:pt x="1235508" y="5871554"/>
                    <a:pt x="1228259" y="5931392"/>
                    <a:pt x="1223551" y="5991171"/>
                  </a:cubicBezTo>
                  <a:cubicBezTo>
                    <a:pt x="1221675" y="6016549"/>
                    <a:pt x="1222415" y="6041609"/>
                    <a:pt x="1219699" y="6066726"/>
                  </a:cubicBezTo>
                  <a:cubicBezTo>
                    <a:pt x="1213776" y="6123024"/>
                    <a:pt x="1205938" y="6179576"/>
                    <a:pt x="1199935" y="6236130"/>
                  </a:cubicBezTo>
                  <a:cubicBezTo>
                    <a:pt x="1196614" y="6268403"/>
                    <a:pt x="1198425" y="6301127"/>
                    <a:pt x="1192857" y="6333267"/>
                  </a:cubicBezTo>
                  <a:cubicBezTo>
                    <a:pt x="1179603" y="6409590"/>
                    <a:pt x="1163470" y="6485591"/>
                    <a:pt x="1148174" y="6561849"/>
                  </a:cubicBezTo>
                  <a:cubicBezTo>
                    <a:pt x="1132370" y="6640486"/>
                    <a:pt x="1117066" y="6719000"/>
                    <a:pt x="1100424" y="6797385"/>
                  </a:cubicBezTo>
                  <a:lnTo>
                    <a:pt x="1085621" y="6858000"/>
                  </a:lnTo>
                  <a:lnTo>
                    <a:pt x="932341" y="6858000"/>
                  </a:lnTo>
                  <a:lnTo>
                    <a:pt x="944496" y="6829656"/>
                  </a:lnTo>
                  <a:cubicBezTo>
                    <a:pt x="964836" y="6776399"/>
                    <a:pt x="953622" y="6744439"/>
                    <a:pt x="913239" y="6720119"/>
                  </a:cubicBezTo>
                  <a:cubicBezTo>
                    <a:pt x="890880" y="6706443"/>
                    <a:pt x="866986" y="6690318"/>
                    <a:pt x="870682" y="6655346"/>
                  </a:cubicBezTo>
                  <a:cubicBezTo>
                    <a:pt x="876846" y="6598274"/>
                    <a:pt x="889503" y="6540954"/>
                    <a:pt x="846442" y="6498594"/>
                  </a:cubicBezTo>
                  <a:cubicBezTo>
                    <a:pt x="862273" y="6487399"/>
                    <a:pt x="871751" y="6480449"/>
                    <a:pt x="881150" y="6473756"/>
                  </a:cubicBezTo>
                  <a:cubicBezTo>
                    <a:pt x="907245" y="6455292"/>
                    <a:pt x="930705" y="6407516"/>
                    <a:pt x="922470" y="6377035"/>
                  </a:cubicBezTo>
                  <a:cubicBezTo>
                    <a:pt x="910652" y="6332192"/>
                    <a:pt x="925705" y="6299028"/>
                    <a:pt x="955039" y="6268585"/>
                  </a:cubicBezTo>
                  <a:cubicBezTo>
                    <a:pt x="1003777" y="6217606"/>
                    <a:pt x="1017630" y="6148240"/>
                    <a:pt x="1024350" y="6083443"/>
                  </a:cubicBezTo>
                  <a:cubicBezTo>
                    <a:pt x="1029590" y="6034553"/>
                    <a:pt x="1028255" y="5980246"/>
                    <a:pt x="999696" y="5938416"/>
                  </a:cubicBezTo>
                  <a:cubicBezTo>
                    <a:pt x="990505" y="5925141"/>
                    <a:pt x="991039" y="5901884"/>
                    <a:pt x="988342" y="5882426"/>
                  </a:cubicBezTo>
                  <a:cubicBezTo>
                    <a:pt x="986229" y="5866254"/>
                    <a:pt x="984774" y="5849442"/>
                    <a:pt x="985444" y="5832438"/>
                  </a:cubicBezTo>
                  <a:cubicBezTo>
                    <a:pt x="986010" y="5814273"/>
                    <a:pt x="985042" y="5793656"/>
                    <a:pt x="992016" y="5777751"/>
                  </a:cubicBezTo>
                  <a:cubicBezTo>
                    <a:pt x="1012886" y="5729456"/>
                    <a:pt x="1014467" y="5686488"/>
                    <a:pt x="995028" y="5641832"/>
                  </a:cubicBezTo>
                  <a:cubicBezTo>
                    <a:pt x="984984" y="5618696"/>
                    <a:pt x="974301" y="5585771"/>
                    <a:pt x="981247" y="5562522"/>
                  </a:cubicBezTo>
                  <a:cubicBezTo>
                    <a:pt x="998041" y="5505913"/>
                    <a:pt x="997454" y="5454379"/>
                    <a:pt x="995131" y="5398075"/>
                  </a:cubicBezTo>
                  <a:cubicBezTo>
                    <a:pt x="993724" y="5361807"/>
                    <a:pt x="997229" y="5322258"/>
                    <a:pt x="997379" y="5283928"/>
                  </a:cubicBezTo>
                  <a:cubicBezTo>
                    <a:pt x="997473" y="5239095"/>
                    <a:pt x="1006631" y="5193105"/>
                    <a:pt x="979617" y="5157396"/>
                  </a:cubicBezTo>
                  <a:cubicBezTo>
                    <a:pt x="976728" y="5153402"/>
                    <a:pt x="978724" y="5144705"/>
                    <a:pt x="976441" y="5139485"/>
                  </a:cubicBezTo>
                  <a:cubicBezTo>
                    <a:pt x="969619" y="5122991"/>
                    <a:pt x="964828" y="5102888"/>
                    <a:pt x="953793" y="5091862"/>
                  </a:cubicBezTo>
                  <a:cubicBezTo>
                    <a:pt x="921506" y="5059884"/>
                    <a:pt x="886609" y="5031900"/>
                    <a:pt x="853056" y="5001787"/>
                  </a:cubicBezTo>
                  <a:cubicBezTo>
                    <a:pt x="845882" y="4995337"/>
                    <a:pt x="836325" y="4988437"/>
                    <a:pt x="833979" y="4978966"/>
                  </a:cubicBezTo>
                  <a:cubicBezTo>
                    <a:pt x="820602" y="4924328"/>
                    <a:pt x="808509" y="4869239"/>
                    <a:pt x="796995" y="4813768"/>
                  </a:cubicBezTo>
                  <a:cubicBezTo>
                    <a:pt x="792418" y="4791474"/>
                    <a:pt x="803209" y="4777314"/>
                    <a:pt x="820590" y="4764057"/>
                  </a:cubicBezTo>
                  <a:cubicBezTo>
                    <a:pt x="837188" y="4751123"/>
                    <a:pt x="855398" y="4734452"/>
                    <a:pt x="864688" y="4714752"/>
                  </a:cubicBezTo>
                  <a:cubicBezTo>
                    <a:pt x="883062" y="4675275"/>
                    <a:pt x="897521" y="4632902"/>
                    <a:pt x="910485" y="4590911"/>
                  </a:cubicBezTo>
                  <a:cubicBezTo>
                    <a:pt x="915338" y="4575199"/>
                    <a:pt x="912978" y="4556131"/>
                    <a:pt x="911445" y="4539571"/>
                  </a:cubicBezTo>
                  <a:cubicBezTo>
                    <a:pt x="908527" y="4508200"/>
                    <a:pt x="900999" y="4477659"/>
                    <a:pt x="900285" y="4445837"/>
                  </a:cubicBezTo>
                  <a:cubicBezTo>
                    <a:pt x="899539" y="4408923"/>
                    <a:pt x="887958" y="4383340"/>
                    <a:pt x="863237" y="4364703"/>
                  </a:cubicBezTo>
                  <a:cubicBezTo>
                    <a:pt x="826431" y="4336971"/>
                    <a:pt x="808536" y="4292507"/>
                    <a:pt x="798070" y="4243284"/>
                  </a:cubicBezTo>
                  <a:cubicBezTo>
                    <a:pt x="784617" y="4180721"/>
                    <a:pt x="805728" y="4117545"/>
                    <a:pt x="817097" y="4054750"/>
                  </a:cubicBezTo>
                  <a:cubicBezTo>
                    <a:pt x="821537" y="4030724"/>
                    <a:pt x="826632" y="4006057"/>
                    <a:pt x="826251" y="3982801"/>
                  </a:cubicBezTo>
                  <a:cubicBezTo>
                    <a:pt x="825347" y="3916709"/>
                    <a:pt x="825150" y="3850833"/>
                    <a:pt x="836848" y="3784939"/>
                  </a:cubicBezTo>
                  <a:lnTo>
                    <a:pt x="841285" y="3766755"/>
                  </a:lnTo>
                  <a:lnTo>
                    <a:pt x="841284" y="3766755"/>
                  </a:lnTo>
                  <a:lnTo>
                    <a:pt x="852925" y="3719034"/>
                  </a:lnTo>
                  <a:cubicBezTo>
                    <a:pt x="855152" y="3711822"/>
                    <a:pt x="856753" y="3704413"/>
                    <a:pt x="857932" y="3696880"/>
                  </a:cubicBezTo>
                  <a:cubicBezTo>
                    <a:pt x="868683" y="3631632"/>
                    <a:pt x="885300" y="3565939"/>
                    <a:pt x="853534" y="3507036"/>
                  </a:cubicBezTo>
                  <a:cubicBezTo>
                    <a:pt x="850623" y="3501622"/>
                    <a:pt x="849992" y="3494020"/>
                    <a:pt x="850226" y="3485839"/>
                  </a:cubicBezTo>
                  <a:close/>
                  <a:moveTo>
                    <a:pt x="0" y="0"/>
                  </a:moveTo>
                  <a:lnTo>
                    <a:pt x="455609" y="0"/>
                  </a:lnTo>
                  <a:lnTo>
                    <a:pt x="459171" y="72395"/>
                  </a:lnTo>
                  <a:cubicBezTo>
                    <a:pt x="459671" y="92301"/>
                    <a:pt x="456894" y="113171"/>
                    <a:pt x="460041" y="131917"/>
                  </a:cubicBezTo>
                  <a:cubicBezTo>
                    <a:pt x="474213" y="218122"/>
                    <a:pt x="492031" y="302910"/>
                    <a:pt x="504421" y="389691"/>
                  </a:cubicBezTo>
                  <a:cubicBezTo>
                    <a:pt x="517349" y="479177"/>
                    <a:pt x="539516" y="562489"/>
                    <a:pt x="582097" y="634609"/>
                  </a:cubicBezTo>
                  <a:cubicBezTo>
                    <a:pt x="621686" y="701573"/>
                    <a:pt x="662589" y="767248"/>
                    <a:pt x="702468" y="834019"/>
                  </a:cubicBezTo>
                  <a:cubicBezTo>
                    <a:pt x="712587" y="850968"/>
                    <a:pt x="725536" y="867665"/>
                    <a:pt x="729203" y="887701"/>
                  </a:cubicBezTo>
                  <a:cubicBezTo>
                    <a:pt x="736973" y="929321"/>
                    <a:pt x="740155" y="973193"/>
                    <a:pt x="743787" y="1016355"/>
                  </a:cubicBezTo>
                  <a:cubicBezTo>
                    <a:pt x="746786" y="1053398"/>
                    <a:pt x="745800" y="1091467"/>
                    <a:pt x="750083" y="1128060"/>
                  </a:cubicBezTo>
                  <a:cubicBezTo>
                    <a:pt x="753428" y="1157309"/>
                    <a:pt x="762038" y="1185083"/>
                    <a:pt x="768866" y="1213431"/>
                  </a:cubicBezTo>
                  <a:cubicBezTo>
                    <a:pt x="774767" y="1238107"/>
                    <a:pt x="778357" y="1264327"/>
                    <a:pt x="787802" y="1286432"/>
                  </a:cubicBezTo>
                  <a:cubicBezTo>
                    <a:pt x="810582" y="1340304"/>
                    <a:pt x="832653" y="1394242"/>
                    <a:pt x="842837" y="1455511"/>
                  </a:cubicBezTo>
                  <a:cubicBezTo>
                    <a:pt x="853049" y="1515944"/>
                    <a:pt x="867276" y="1574511"/>
                    <a:pt x="877988" y="1634814"/>
                  </a:cubicBezTo>
                  <a:cubicBezTo>
                    <a:pt x="888390" y="1693895"/>
                    <a:pt x="902813" y="1748857"/>
                    <a:pt x="941063" y="1789731"/>
                  </a:cubicBezTo>
                  <a:cubicBezTo>
                    <a:pt x="957906" y="1807908"/>
                    <a:pt x="975122" y="1831564"/>
                    <a:pt x="980124" y="1857657"/>
                  </a:cubicBezTo>
                  <a:cubicBezTo>
                    <a:pt x="987207" y="1894833"/>
                    <a:pt x="980788" y="1937150"/>
                    <a:pt x="984484" y="1976384"/>
                  </a:cubicBezTo>
                  <a:cubicBezTo>
                    <a:pt x="988781" y="2022576"/>
                    <a:pt x="988793" y="2074493"/>
                    <a:pt x="1007189" y="2110650"/>
                  </a:cubicBezTo>
                  <a:cubicBezTo>
                    <a:pt x="1023612" y="2142809"/>
                    <a:pt x="1034723" y="2173610"/>
                    <a:pt x="1039893" y="2211041"/>
                  </a:cubicBezTo>
                  <a:cubicBezTo>
                    <a:pt x="1043484" y="2237261"/>
                    <a:pt x="1057690" y="2260269"/>
                    <a:pt x="1059162" y="2286682"/>
                  </a:cubicBezTo>
                  <a:cubicBezTo>
                    <a:pt x="1061252" y="2321469"/>
                    <a:pt x="1060754" y="2355740"/>
                    <a:pt x="1070522" y="2388667"/>
                  </a:cubicBezTo>
                  <a:cubicBezTo>
                    <a:pt x="1080600" y="2422815"/>
                    <a:pt x="1085513" y="2459602"/>
                    <a:pt x="1093939" y="2494653"/>
                  </a:cubicBezTo>
                  <a:cubicBezTo>
                    <a:pt x="1098500" y="2513273"/>
                    <a:pt x="1106866" y="2529964"/>
                    <a:pt x="1112007" y="2548197"/>
                  </a:cubicBezTo>
                  <a:cubicBezTo>
                    <a:pt x="1121409" y="2581573"/>
                    <a:pt x="1130232" y="2615336"/>
                    <a:pt x="1138346" y="2649163"/>
                  </a:cubicBezTo>
                  <a:cubicBezTo>
                    <a:pt x="1146465" y="2682988"/>
                    <a:pt x="1157699" y="2716368"/>
                    <a:pt x="1160337" y="2751608"/>
                  </a:cubicBezTo>
                  <a:cubicBezTo>
                    <a:pt x="1164714" y="2811646"/>
                    <a:pt x="1159211" y="2873999"/>
                    <a:pt x="1165737" y="2933012"/>
                  </a:cubicBezTo>
                  <a:cubicBezTo>
                    <a:pt x="1172445" y="2992925"/>
                    <a:pt x="1185964" y="3051556"/>
                    <a:pt x="1202029" y="3107873"/>
                  </a:cubicBezTo>
                  <a:cubicBezTo>
                    <a:pt x="1214635" y="3152396"/>
                    <a:pt x="1227749" y="3194534"/>
                    <a:pt x="1225692" y="3244974"/>
                  </a:cubicBezTo>
                  <a:cubicBezTo>
                    <a:pt x="1224565" y="3273123"/>
                    <a:pt x="1231196" y="3305079"/>
                    <a:pt x="1243916" y="3326221"/>
                  </a:cubicBezTo>
                  <a:cubicBezTo>
                    <a:pt x="1271701" y="3372044"/>
                    <a:pt x="1285247" y="3423911"/>
                    <a:pt x="1293067" y="3480219"/>
                  </a:cubicBezTo>
                  <a:lnTo>
                    <a:pt x="1308071" y="3585182"/>
                  </a:lnTo>
                  <a:lnTo>
                    <a:pt x="1295962" y="3584708"/>
                  </a:lnTo>
                  <a:cubicBezTo>
                    <a:pt x="1237754" y="3586303"/>
                    <a:pt x="1180629" y="3594888"/>
                    <a:pt x="1118893" y="3568330"/>
                  </a:cubicBezTo>
                  <a:cubicBezTo>
                    <a:pt x="1113435" y="3565936"/>
                    <a:pt x="1102517" y="3567964"/>
                    <a:pt x="1094179" y="3567566"/>
                  </a:cubicBezTo>
                  <a:cubicBezTo>
                    <a:pt x="1027548" y="3564029"/>
                    <a:pt x="967064" y="3547281"/>
                    <a:pt x="922719" y="3516472"/>
                  </a:cubicBezTo>
                  <a:cubicBezTo>
                    <a:pt x="908178" y="3506414"/>
                    <a:pt x="892942" y="3497984"/>
                    <a:pt x="877028" y="3490955"/>
                  </a:cubicBezTo>
                  <a:lnTo>
                    <a:pt x="850533" y="3481837"/>
                  </a:lnTo>
                  <a:lnTo>
                    <a:pt x="852113" y="3461170"/>
                  </a:lnTo>
                  <a:cubicBezTo>
                    <a:pt x="854391" y="3434500"/>
                    <a:pt x="848474" y="3414331"/>
                    <a:pt x="831383" y="3399179"/>
                  </a:cubicBezTo>
                  <a:cubicBezTo>
                    <a:pt x="801767" y="3373388"/>
                    <a:pt x="773654" y="3344957"/>
                    <a:pt x="743141" y="3320580"/>
                  </a:cubicBezTo>
                  <a:cubicBezTo>
                    <a:pt x="722236" y="3303685"/>
                    <a:pt x="714543" y="3281842"/>
                    <a:pt x="713221" y="3251241"/>
                  </a:cubicBezTo>
                  <a:cubicBezTo>
                    <a:pt x="712555" y="3234106"/>
                    <a:pt x="704768" y="3217029"/>
                    <a:pt x="697098" y="3202528"/>
                  </a:cubicBezTo>
                  <a:cubicBezTo>
                    <a:pt x="687845" y="3184997"/>
                    <a:pt x="672212" y="3172554"/>
                    <a:pt x="664820" y="3154190"/>
                  </a:cubicBezTo>
                  <a:cubicBezTo>
                    <a:pt x="646169" y="3109209"/>
                    <a:pt x="616744" y="3087991"/>
                    <a:pt x="572501" y="3087312"/>
                  </a:cubicBezTo>
                  <a:cubicBezTo>
                    <a:pt x="533259" y="3086763"/>
                    <a:pt x="493731" y="3044085"/>
                    <a:pt x="497703" y="3005243"/>
                  </a:cubicBezTo>
                  <a:cubicBezTo>
                    <a:pt x="502030" y="2962279"/>
                    <a:pt x="490540" y="2928257"/>
                    <a:pt x="476984" y="2892751"/>
                  </a:cubicBezTo>
                  <a:cubicBezTo>
                    <a:pt x="469363" y="2872905"/>
                    <a:pt x="465404" y="2847135"/>
                    <a:pt x="468947" y="2824527"/>
                  </a:cubicBezTo>
                  <a:cubicBezTo>
                    <a:pt x="482188" y="2738605"/>
                    <a:pt x="520979" y="2665650"/>
                    <a:pt x="569138" y="2595026"/>
                  </a:cubicBezTo>
                  <a:cubicBezTo>
                    <a:pt x="600577" y="2548865"/>
                    <a:pt x="622260" y="2493483"/>
                    <a:pt x="645397" y="2440808"/>
                  </a:cubicBezTo>
                  <a:cubicBezTo>
                    <a:pt x="652529" y="2424387"/>
                    <a:pt x="655029" y="2401457"/>
                    <a:pt x="651820" y="2384384"/>
                  </a:cubicBezTo>
                  <a:cubicBezTo>
                    <a:pt x="640949" y="2324596"/>
                    <a:pt x="629163" y="2264805"/>
                    <a:pt x="612994" y="2207332"/>
                  </a:cubicBezTo>
                  <a:cubicBezTo>
                    <a:pt x="597678" y="2153787"/>
                    <a:pt x="601053" y="2099808"/>
                    <a:pt x="620894" y="2046679"/>
                  </a:cubicBezTo>
                  <a:cubicBezTo>
                    <a:pt x="635367" y="2007977"/>
                    <a:pt x="641110" y="1970814"/>
                    <a:pt x="644614" y="1931265"/>
                  </a:cubicBezTo>
                  <a:cubicBezTo>
                    <a:pt x="647465" y="1898285"/>
                    <a:pt x="653360" y="1862859"/>
                    <a:pt x="665994" y="1832337"/>
                  </a:cubicBezTo>
                  <a:cubicBezTo>
                    <a:pt x="683779" y="1789578"/>
                    <a:pt x="688928" y="1751381"/>
                    <a:pt x="678276" y="1709437"/>
                  </a:cubicBezTo>
                  <a:cubicBezTo>
                    <a:pt x="672576" y="1687079"/>
                    <a:pt x="673987" y="1660990"/>
                    <a:pt x="672955" y="1636123"/>
                  </a:cubicBezTo>
                  <a:cubicBezTo>
                    <a:pt x="671272" y="1597795"/>
                    <a:pt x="671867" y="1558758"/>
                    <a:pt x="668480" y="1520749"/>
                  </a:cubicBezTo>
                  <a:cubicBezTo>
                    <a:pt x="665050" y="1479903"/>
                    <a:pt x="655019" y="1440408"/>
                    <a:pt x="653920" y="1399437"/>
                  </a:cubicBezTo>
                  <a:cubicBezTo>
                    <a:pt x="652652" y="1355309"/>
                    <a:pt x="639893" y="1323154"/>
                    <a:pt x="612686" y="1296979"/>
                  </a:cubicBezTo>
                  <a:cubicBezTo>
                    <a:pt x="595576" y="1280408"/>
                    <a:pt x="578401" y="1259588"/>
                    <a:pt x="570220" y="1235618"/>
                  </a:cubicBezTo>
                  <a:cubicBezTo>
                    <a:pt x="553631" y="1186194"/>
                    <a:pt x="545669" y="1131821"/>
                    <a:pt x="529736" y="1081752"/>
                  </a:cubicBezTo>
                  <a:cubicBezTo>
                    <a:pt x="507466" y="1011390"/>
                    <a:pt x="481332" y="944631"/>
                    <a:pt x="414305" y="918292"/>
                  </a:cubicBezTo>
                  <a:cubicBezTo>
                    <a:pt x="377314" y="903769"/>
                    <a:pt x="368843" y="874065"/>
                    <a:pt x="373924" y="825689"/>
                  </a:cubicBezTo>
                  <a:cubicBezTo>
                    <a:pt x="375689" y="809590"/>
                    <a:pt x="376722" y="786203"/>
                    <a:pt x="368949" y="778726"/>
                  </a:cubicBezTo>
                  <a:cubicBezTo>
                    <a:pt x="345838" y="756354"/>
                    <a:pt x="349308" y="725824"/>
                    <a:pt x="347020" y="694643"/>
                  </a:cubicBezTo>
                  <a:cubicBezTo>
                    <a:pt x="345704" y="675894"/>
                    <a:pt x="339306" y="651346"/>
                    <a:pt x="327478" y="642898"/>
                  </a:cubicBezTo>
                  <a:cubicBezTo>
                    <a:pt x="279698" y="608395"/>
                    <a:pt x="263590" y="549247"/>
                    <a:pt x="243468" y="491960"/>
                  </a:cubicBezTo>
                  <a:cubicBezTo>
                    <a:pt x="237433" y="475142"/>
                    <a:pt x="230250" y="456843"/>
                    <a:pt x="218930" y="446010"/>
                  </a:cubicBezTo>
                  <a:cubicBezTo>
                    <a:pt x="194433" y="422927"/>
                    <a:pt x="180036" y="395344"/>
                    <a:pt x="180614" y="354892"/>
                  </a:cubicBezTo>
                  <a:cubicBezTo>
                    <a:pt x="180923" y="342010"/>
                    <a:pt x="176523" y="328798"/>
                    <a:pt x="171988" y="317521"/>
                  </a:cubicBezTo>
                  <a:cubicBezTo>
                    <a:pt x="162052" y="293291"/>
                    <a:pt x="148442" y="271315"/>
                    <a:pt x="139875" y="246378"/>
                  </a:cubicBezTo>
                  <a:cubicBezTo>
                    <a:pt x="117577" y="182780"/>
                    <a:pt x="95749" y="119890"/>
                    <a:pt x="51499" y="73211"/>
                  </a:cubicBezTo>
                  <a:cubicBezTo>
                    <a:pt x="40691" y="61834"/>
                    <a:pt x="29467" y="49763"/>
                    <a:pt x="19690" y="366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14" name="Picture 13" descr="A banana tree with large leaves&#10;&#10;AI-generated content may be incorrect.">
            <a:extLst>
              <a:ext uri="{FF2B5EF4-FFF2-40B4-BE49-F238E27FC236}">
                <a16:creationId xmlns:a16="http://schemas.microsoft.com/office/drawing/2014/main" id="{EA874A9F-051B-0412-3B82-73B135882C3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2539" r="14958" b="2"/>
          <a:stretch/>
        </p:blipFill>
        <p:spPr>
          <a:xfrm>
            <a:off x="20" y="10"/>
            <a:ext cx="3232927" cy="7559665"/>
          </a:xfrm>
          <a:custGeom>
            <a:avLst/>
            <a:gdLst/>
            <a:ahLst/>
            <a:cxnLst/>
            <a:rect l="l" t="t" r="r" b="b"/>
            <a:pathLst>
              <a:path w="3910084" h="6858000">
                <a:moveTo>
                  <a:pt x="0" y="0"/>
                </a:moveTo>
                <a:lnTo>
                  <a:pt x="2996382" y="0"/>
                </a:lnTo>
                <a:lnTo>
                  <a:pt x="3563333" y="1750276"/>
                </a:lnTo>
                <a:lnTo>
                  <a:pt x="3910084" y="6054385"/>
                </a:lnTo>
                <a:lnTo>
                  <a:pt x="3791309" y="6858000"/>
                </a:lnTo>
                <a:lnTo>
                  <a:pt x="0" y="6858000"/>
                </a:lnTo>
                <a:close/>
              </a:path>
            </a:pathLst>
          </a:cu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066EE5A2-0D35-4D6A-A5C7-1CA91F740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272596" y="0"/>
            <a:ext cx="1107160" cy="7559675"/>
            <a:chOff x="2661507" y="0"/>
            <a:chExt cx="1339053" cy="6858000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4DFBB771-C61C-4F38-ABBB-98A2D8476D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61507" y="0"/>
              <a:ext cx="1339053" cy="6858000"/>
            </a:xfrm>
            <a:custGeom>
              <a:avLst/>
              <a:gdLst>
                <a:gd name="connsiteX0" fmla="*/ 850532 w 1339053"/>
                <a:gd name="connsiteY0" fmla="*/ 3481838 h 6858000"/>
                <a:gd name="connsiteX1" fmla="*/ 877027 w 1339053"/>
                <a:gd name="connsiteY1" fmla="*/ 3490955 h 6858000"/>
                <a:gd name="connsiteX2" fmla="*/ 922718 w 1339053"/>
                <a:gd name="connsiteY2" fmla="*/ 3516472 h 6858000"/>
                <a:gd name="connsiteX3" fmla="*/ 1094179 w 1339053"/>
                <a:gd name="connsiteY3" fmla="*/ 3567567 h 6858000"/>
                <a:gd name="connsiteX4" fmla="*/ 1118891 w 1339053"/>
                <a:gd name="connsiteY4" fmla="*/ 3568331 h 6858000"/>
                <a:gd name="connsiteX5" fmla="*/ 1295961 w 1339053"/>
                <a:gd name="connsiteY5" fmla="*/ 3584709 h 6858000"/>
                <a:gd name="connsiteX6" fmla="*/ 1308070 w 1339053"/>
                <a:gd name="connsiteY6" fmla="*/ 3585183 h 6858000"/>
                <a:gd name="connsiteX7" fmla="*/ 1325263 w 1339053"/>
                <a:gd name="connsiteY7" fmla="*/ 3705453 h 6858000"/>
                <a:gd name="connsiteX8" fmla="*/ 1334107 w 1339053"/>
                <a:gd name="connsiteY8" fmla="*/ 3772268 h 6858000"/>
                <a:gd name="connsiteX9" fmla="*/ 1338203 w 1339053"/>
                <a:gd name="connsiteY9" fmla="*/ 3831076 h 6858000"/>
                <a:gd name="connsiteX10" fmla="*/ 1338805 w 1339053"/>
                <a:gd name="connsiteY10" fmla="*/ 3839709 h 6858000"/>
                <a:gd name="connsiteX11" fmla="*/ 1335635 w 1339053"/>
                <a:gd name="connsiteY11" fmla="*/ 4118635 h 6858000"/>
                <a:gd name="connsiteX12" fmla="*/ 1337171 w 1339053"/>
                <a:gd name="connsiteY12" fmla="*/ 4209403 h 6858000"/>
                <a:gd name="connsiteX13" fmla="*/ 1325840 w 1339053"/>
                <a:gd name="connsiteY13" fmla="*/ 4309174 h 6858000"/>
                <a:gd name="connsiteX14" fmla="*/ 1321122 w 1339053"/>
                <a:gd name="connsiteY14" fmla="*/ 4473630 h 6858000"/>
                <a:gd name="connsiteX15" fmla="*/ 1302196 w 1339053"/>
                <a:gd name="connsiteY15" fmla="*/ 4791709 h 6858000"/>
                <a:gd name="connsiteX16" fmla="*/ 1293239 w 1339053"/>
                <a:gd name="connsiteY16" fmla="*/ 4860048 h 6858000"/>
                <a:gd name="connsiteX17" fmla="*/ 1288829 w 1339053"/>
                <a:gd name="connsiteY17" fmla="*/ 5039837 h 6858000"/>
                <a:gd name="connsiteX18" fmla="*/ 1289584 w 1339053"/>
                <a:gd name="connsiteY18" fmla="*/ 5148703 h 6858000"/>
                <a:gd name="connsiteX19" fmla="*/ 1282205 w 1339053"/>
                <a:gd name="connsiteY19" fmla="*/ 5236435 h 6858000"/>
                <a:gd name="connsiteX20" fmla="*/ 1268145 w 1339053"/>
                <a:gd name="connsiteY20" fmla="*/ 5311662 h 6858000"/>
                <a:gd name="connsiteX21" fmla="*/ 1250547 w 1339053"/>
                <a:gd name="connsiteY21" fmla="*/ 5515595 h 6858000"/>
                <a:gd name="connsiteX22" fmla="*/ 1243323 w 1339053"/>
                <a:gd name="connsiteY22" fmla="*/ 5596885 h 6858000"/>
                <a:gd name="connsiteX23" fmla="*/ 1238303 w 1339053"/>
                <a:gd name="connsiteY23" fmla="*/ 5812036 h 6858000"/>
                <a:gd name="connsiteX24" fmla="*/ 1223551 w 1339053"/>
                <a:gd name="connsiteY24" fmla="*/ 5991171 h 6858000"/>
                <a:gd name="connsiteX25" fmla="*/ 1219699 w 1339053"/>
                <a:gd name="connsiteY25" fmla="*/ 6066726 h 6858000"/>
                <a:gd name="connsiteX26" fmla="*/ 1199935 w 1339053"/>
                <a:gd name="connsiteY26" fmla="*/ 6236130 h 6858000"/>
                <a:gd name="connsiteX27" fmla="*/ 1192857 w 1339053"/>
                <a:gd name="connsiteY27" fmla="*/ 6333267 h 6858000"/>
                <a:gd name="connsiteX28" fmla="*/ 1148174 w 1339053"/>
                <a:gd name="connsiteY28" fmla="*/ 6561849 h 6858000"/>
                <a:gd name="connsiteX29" fmla="*/ 1100424 w 1339053"/>
                <a:gd name="connsiteY29" fmla="*/ 6797385 h 6858000"/>
                <a:gd name="connsiteX30" fmla="*/ 1085621 w 1339053"/>
                <a:gd name="connsiteY30" fmla="*/ 6858000 h 6858000"/>
                <a:gd name="connsiteX31" fmla="*/ 932341 w 1339053"/>
                <a:gd name="connsiteY31" fmla="*/ 6858000 h 6858000"/>
                <a:gd name="connsiteX32" fmla="*/ 944496 w 1339053"/>
                <a:gd name="connsiteY32" fmla="*/ 6829656 h 6858000"/>
                <a:gd name="connsiteX33" fmla="*/ 913239 w 1339053"/>
                <a:gd name="connsiteY33" fmla="*/ 6720119 h 6858000"/>
                <a:gd name="connsiteX34" fmla="*/ 870682 w 1339053"/>
                <a:gd name="connsiteY34" fmla="*/ 6655346 h 6858000"/>
                <a:gd name="connsiteX35" fmla="*/ 846442 w 1339053"/>
                <a:gd name="connsiteY35" fmla="*/ 6498594 h 6858000"/>
                <a:gd name="connsiteX36" fmla="*/ 881150 w 1339053"/>
                <a:gd name="connsiteY36" fmla="*/ 6473756 h 6858000"/>
                <a:gd name="connsiteX37" fmla="*/ 922470 w 1339053"/>
                <a:gd name="connsiteY37" fmla="*/ 6377035 h 6858000"/>
                <a:gd name="connsiteX38" fmla="*/ 955039 w 1339053"/>
                <a:gd name="connsiteY38" fmla="*/ 6268585 h 6858000"/>
                <a:gd name="connsiteX39" fmla="*/ 1024350 w 1339053"/>
                <a:gd name="connsiteY39" fmla="*/ 6083443 h 6858000"/>
                <a:gd name="connsiteX40" fmla="*/ 999696 w 1339053"/>
                <a:gd name="connsiteY40" fmla="*/ 5938416 h 6858000"/>
                <a:gd name="connsiteX41" fmla="*/ 988342 w 1339053"/>
                <a:gd name="connsiteY41" fmla="*/ 5882426 h 6858000"/>
                <a:gd name="connsiteX42" fmla="*/ 985444 w 1339053"/>
                <a:gd name="connsiteY42" fmla="*/ 5832438 h 6858000"/>
                <a:gd name="connsiteX43" fmla="*/ 992016 w 1339053"/>
                <a:gd name="connsiteY43" fmla="*/ 5777751 h 6858000"/>
                <a:gd name="connsiteX44" fmla="*/ 995028 w 1339053"/>
                <a:gd name="connsiteY44" fmla="*/ 5641832 h 6858000"/>
                <a:gd name="connsiteX45" fmla="*/ 981247 w 1339053"/>
                <a:gd name="connsiteY45" fmla="*/ 5562522 h 6858000"/>
                <a:gd name="connsiteX46" fmla="*/ 995131 w 1339053"/>
                <a:gd name="connsiteY46" fmla="*/ 5398075 h 6858000"/>
                <a:gd name="connsiteX47" fmla="*/ 997379 w 1339053"/>
                <a:gd name="connsiteY47" fmla="*/ 5283928 h 6858000"/>
                <a:gd name="connsiteX48" fmla="*/ 979617 w 1339053"/>
                <a:gd name="connsiteY48" fmla="*/ 5157396 h 6858000"/>
                <a:gd name="connsiteX49" fmla="*/ 976441 w 1339053"/>
                <a:gd name="connsiteY49" fmla="*/ 5139485 h 6858000"/>
                <a:gd name="connsiteX50" fmla="*/ 953793 w 1339053"/>
                <a:gd name="connsiteY50" fmla="*/ 5091862 h 6858000"/>
                <a:gd name="connsiteX51" fmla="*/ 853056 w 1339053"/>
                <a:gd name="connsiteY51" fmla="*/ 5001787 h 6858000"/>
                <a:gd name="connsiteX52" fmla="*/ 833979 w 1339053"/>
                <a:gd name="connsiteY52" fmla="*/ 4978966 h 6858000"/>
                <a:gd name="connsiteX53" fmla="*/ 796995 w 1339053"/>
                <a:gd name="connsiteY53" fmla="*/ 4813768 h 6858000"/>
                <a:gd name="connsiteX54" fmla="*/ 820590 w 1339053"/>
                <a:gd name="connsiteY54" fmla="*/ 4764057 h 6858000"/>
                <a:gd name="connsiteX55" fmla="*/ 864688 w 1339053"/>
                <a:gd name="connsiteY55" fmla="*/ 4714752 h 6858000"/>
                <a:gd name="connsiteX56" fmla="*/ 910485 w 1339053"/>
                <a:gd name="connsiteY56" fmla="*/ 4590911 h 6858000"/>
                <a:gd name="connsiteX57" fmla="*/ 911445 w 1339053"/>
                <a:gd name="connsiteY57" fmla="*/ 4539571 h 6858000"/>
                <a:gd name="connsiteX58" fmla="*/ 900285 w 1339053"/>
                <a:gd name="connsiteY58" fmla="*/ 4445837 h 6858000"/>
                <a:gd name="connsiteX59" fmla="*/ 863237 w 1339053"/>
                <a:gd name="connsiteY59" fmla="*/ 4364703 h 6858000"/>
                <a:gd name="connsiteX60" fmla="*/ 798070 w 1339053"/>
                <a:gd name="connsiteY60" fmla="*/ 4243284 h 6858000"/>
                <a:gd name="connsiteX61" fmla="*/ 817097 w 1339053"/>
                <a:gd name="connsiteY61" fmla="*/ 4054750 h 6858000"/>
                <a:gd name="connsiteX62" fmla="*/ 826251 w 1339053"/>
                <a:gd name="connsiteY62" fmla="*/ 3982801 h 6858000"/>
                <a:gd name="connsiteX63" fmla="*/ 836848 w 1339053"/>
                <a:gd name="connsiteY63" fmla="*/ 3784939 h 6858000"/>
                <a:gd name="connsiteX64" fmla="*/ 841285 w 1339053"/>
                <a:gd name="connsiteY64" fmla="*/ 3766755 h 6858000"/>
                <a:gd name="connsiteX65" fmla="*/ 841284 w 1339053"/>
                <a:gd name="connsiteY65" fmla="*/ 3766755 h 6858000"/>
                <a:gd name="connsiteX66" fmla="*/ 852925 w 1339053"/>
                <a:gd name="connsiteY66" fmla="*/ 3719034 h 6858000"/>
                <a:gd name="connsiteX67" fmla="*/ 857932 w 1339053"/>
                <a:gd name="connsiteY67" fmla="*/ 3696880 h 6858000"/>
                <a:gd name="connsiteX68" fmla="*/ 853534 w 1339053"/>
                <a:gd name="connsiteY68" fmla="*/ 3507036 h 6858000"/>
                <a:gd name="connsiteX69" fmla="*/ 850226 w 1339053"/>
                <a:gd name="connsiteY69" fmla="*/ 3485839 h 6858000"/>
                <a:gd name="connsiteX70" fmla="*/ 0 w 1339053"/>
                <a:gd name="connsiteY70" fmla="*/ 0 h 6858000"/>
                <a:gd name="connsiteX71" fmla="*/ 455609 w 1339053"/>
                <a:gd name="connsiteY71" fmla="*/ 0 h 6858000"/>
                <a:gd name="connsiteX72" fmla="*/ 459171 w 1339053"/>
                <a:gd name="connsiteY72" fmla="*/ 72395 h 6858000"/>
                <a:gd name="connsiteX73" fmla="*/ 460041 w 1339053"/>
                <a:gd name="connsiteY73" fmla="*/ 131917 h 6858000"/>
                <a:gd name="connsiteX74" fmla="*/ 504421 w 1339053"/>
                <a:gd name="connsiteY74" fmla="*/ 389691 h 6858000"/>
                <a:gd name="connsiteX75" fmla="*/ 582097 w 1339053"/>
                <a:gd name="connsiteY75" fmla="*/ 634609 h 6858000"/>
                <a:gd name="connsiteX76" fmla="*/ 702468 w 1339053"/>
                <a:gd name="connsiteY76" fmla="*/ 834019 h 6858000"/>
                <a:gd name="connsiteX77" fmla="*/ 729203 w 1339053"/>
                <a:gd name="connsiteY77" fmla="*/ 887701 h 6858000"/>
                <a:gd name="connsiteX78" fmla="*/ 743787 w 1339053"/>
                <a:gd name="connsiteY78" fmla="*/ 1016355 h 6858000"/>
                <a:gd name="connsiteX79" fmla="*/ 750083 w 1339053"/>
                <a:gd name="connsiteY79" fmla="*/ 1128060 h 6858000"/>
                <a:gd name="connsiteX80" fmla="*/ 768866 w 1339053"/>
                <a:gd name="connsiteY80" fmla="*/ 1213431 h 6858000"/>
                <a:gd name="connsiteX81" fmla="*/ 787802 w 1339053"/>
                <a:gd name="connsiteY81" fmla="*/ 1286432 h 6858000"/>
                <a:gd name="connsiteX82" fmla="*/ 842837 w 1339053"/>
                <a:gd name="connsiteY82" fmla="*/ 1455511 h 6858000"/>
                <a:gd name="connsiteX83" fmla="*/ 877988 w 1339053"/>
                <a:gd name="connsiteY83" fmla="*/ 1634814 h 6858000"/>
                <a:gd name="connsiteX84" fmla="*/ 941063 w 1339053"/>
                <a:gd name="connsiteY84" fmla="*/ 1789731 h 6858000"/>
                <a:gd name="connsiteX85" fmla="*/ 980124 w 1339053"/>
                <a:gd name="connsiteY85" fmla="*/ 1857657 h 6858000"/>
                <a:gd name="connsiteX86" fmla="*/ 984484 w 1339053"/>
                <a:gd name="connsiteY86" fmla="*/ 1976384 h 6858000"/>
                <a:gd name="connsiteX87" fmla="*/ 1007189 w 1339053"/>
                <a:gd name="connsiteY87" fmla="*/ 2110650 h 6858000"/>
                <a:gd name="connsiteX88" fmla="*/ 1039893 w 1339053"/>
                <a:gd name="connsiteY88" fmla="*/ 2211041 h 6858000"/>
                <a:gd name="connsiteX89" fmla="*/ 1059162 w 1339053"/>
                <a:gd name="connsiteY89" fmla="*/ 2286682 h 6858000"/>
                <a:gd name="connsiteX90" fmla="*/ 1070522 w 1339053"/>
                <a:gd name="connsiteY90" fmla="*/ 2388667 h 6858000"/>
                <a:gd name="connsiteX91" fmla="*/ 1093939 w 1339053"/>
                <a:gd name="connsiteY91" fmla="*/ 2494653 h 6858000"/>
                <a:gd name="connsiteX92" fmla="*/ 1112007 w 1339053"/>
                <a:gd name="connsiteY92" fmla="*/ 2548197 h 6858000"/>
                <a:gd name="connsiteX93" fmla="*/ 1138346 w 1339053"/>
                <a:gd name="connsiteY93" fmla="*/ 2649163 h 6858000"/>
                <a:gd name="connsiteX94" fmla="*/ 1160337 w 1339053"/>
                <a:gd name="connsiteY94" fmla="*/ 2751608 h 6858000"/>
                <a:gd name="connsiteX95" fmla="*/ 1165737 w 1339053"/>
                <a:gd name="connsiteY95" fmla="*/ 2933012 h 6858000"/>
                <a:gd name="connsiteX96" fmla="*/ 1202029 w 1339053"/>
                <a:gd name="connsiteY96" fmla="*/ 3107873 h 6858000"/>
                <a:gd name="connsiteX97" fmla="*/ 1225692 w 1339053"/>
                <a:gd name="connsiteY97" fmla="*/ 3244974 h 6858000"/>
                <a:gd name="connsiteX98" fmla="*/ 1243916 w 1339053"/>
                <a:gd name="connsiteY98" fmla="*/ 3326221 h 6858000"/>
                <a:gd name="connsiteX99" fmla="*/ 1293067 w 1339053"/>
                <a:gd name="connsiteY99" fmla="*/ 3480219 h 6858000"/>
                <a:gd name="connsiteX100" fmla="*/ 1308071 w 1339053"/>
                <a:gd name="connsiteY100" fmla="*/ 3585182 h 6858000"/>
                <a:gd name="connsiteX101" fmla="*/ 1295962 w 1339053"/>
                <a:gd name="connsiteY101" fmla="*/ 3584708 h 6858000"/>
                <a:gd name="connsiteX102" fmla="*/ 1118893 w 1339053"/>
                <a:gd name="connsiteY102" fmla="*/ 3568330 h 6858000"/>
                <a:gd name="connsiteX103" fmla="*/ 1094179 w 1339053"/>
                <a:gd name="connsiteY103" fmla="*/ 3567566 h 6858000"/>
                <a:gd name="connsiteX104" fmla="*/ 922719 w 1339053"/>
                <a:gd name="connsiteY104" fmla="*/ 3516472 h 6858000"/>
                <a:gd name="connsiteX105" fmla="*/ 877028 w 1339053"/>
                <a:gd name="connsiteY105" fmla="*/ 3490955 h 6858000"/>
                <a:gd name="connsiteX106" fmla="*/ 850533 w 1339053"/>
                <a:gd name="connsiteY106" fmla="*/ 3481837 h 6858000"/>
                <a:gd name="connsiteX107" fmla="*/ 852113 w 1339053"/>
                <a:gd name="connsiteY107" fmla="*/ 3461170 h 6858000"/>
                <a:gd name="connsiteX108" fmla="*/ 831383 w 1339053"/>
                <a:gd name="connsiteY108" fmla="*/ 3399179 h 6858000"/>
                <a:gd name="connsiteX109" fmla="*/ 743141 w 1339053"/>
                <a:gd name="connsiteY109" fmla="*/ 3320580 h 6858000"/>
                <a:gd name="connsiteX110" fmla="*/ 713221 w 1339053"/>
                <a:gd name="connsiteY110" fmla="*/ 3251241 h 6858000"/>
                <a:gd name="connsiteX111" fmla="*/ 697098 w 1339053"/>
                <a:gd name="connsiteY111" fmla="*/ 3202528 h 6858000"/>
                <a:gd name="connsiteX112" fmla="*/ 664820 w 1339053"/>
                <a:gd name="connsiteY112" fmla="*/ 3154190 h 6858000"/>
                <a:gd name="connsiteX113" fmla="*/ 572501 w 1339053"/>
                <a:gd name="connsiteY113" fmla="*/ 3087312 h 6858000"/>
                <a:gd name="connsiteX114" fmla="*/ 497703 w 1339053"/>
                <a:gd name="connsiteY114" fmla="*/ 3005243 h 6858000"/>
                <a:gd name="connsiteX115" fmla="*/ 476984 w 1339053"/>
                <a:gd name="connsiteY115" fmla="*/ 2892751 h 6858000"/>
                <a:gd name="connsiteX116" fmla="*/ 468947 w 1339053"/>
                <a:gd name="connsiteY116" fmla="*/ 2824527 h 6858000"/>
                <a:gd name="connsiteX117" fmla="*/ 569138 w 1339053"/>
                <a:gd name="connsiteY117" fmla="*/ 2595026 h 6858000"/>
                <a:gd name="connsiteX118" fmla="*/ 645397 w 1339053"/>
                <a:gd name="connsiteY118" fmla="*/ 2440808 h 6858000"/>
                <a:gd name="connsiteX119" fmla="*/ 651820 w 1339053"/>
                <a:gd name="connsiteY119" fmla="*/ 2384384 h 6858000"/>
                <a:gd name="connsiteX120" fmla="*/ 612994 w 1339053"/>
                <a:gd name="connsiteY120" fmla="*/ 2207332 h 6858000"/>
                <a:gd name="connsiteX121" fmla="*/ 620894 w 1339053"/>
                <a:gd name="connsiteY121" fmla="*/ 2046679 h 6858000"/>
                <a:gd name="connsiteX122" fmla="*/ 644614 w 1339053"/>
                <a:gd name="connsiteY122" fmla="*/ 1931265 h 6858000"/>
                <a:gd name="connsiteX123" fmla="*/ 665994 w 1339053"/>
                <a:gd name="connsiteY123" fmla="*/ 1832337 h 6858000"/>
                <a:gd name="connsiteX124" fmla="*/ 678276 w 1339053"/>
                <a:gd name="connsiteY124" fmla="*/ 1709437 h 6858000"/>
                <a:gd name="connsiteX125" fmla="*/ 672955 w 1339053"/>
                <a:gd name="connsiteY125" fmla="*/ 1636123 h 6858000"/>
                <a:gd name="connsiteX126" fmla="*/ 668480 w 1339053"/>
                <a:gd name="connsiteY126" fmla="*/ 1520749 h 6858000"/>
                <a:gd name="connsiteX127" fmla="*/ 653920 w 1339053"/>
                <a:gd name="connsiteY127" fmla="*/ 1399437 h 6858000"/>
                <a:gd name="connsiteX128" fmla="*/ 612686 w 1339053"/>
                <a:gd name="connsiteY128" fmla="*/ 1296979 h 6858000"/>
                <a:gd name="connsiteX129" fmla="*/ 570220 w 1339053"/>
                <a:gd name="connsiteY129" fmla="*/ 1235618 h 6858000"/>
                <a:gd name="connsiteX130" fmla="*/ 529736 w 1339053"/>
                <a:gd name="connsiteY130" fmla="*/ 1081752 h 6858000"/>
                <a:gd name="connsiteX131" fmla="*/ 414305 w 1339053"/>
                <a:gd name="connsiteY131" fmla="*/ 918292 h 6858000"/>
                <a:gd name="connsiteX132" fmla="*/ 373924 w 1339053"/>
                <a:gd name="connsiteY132" fmla="*/ 825689 h 6858000"/>
                <a:gd name="connsiteX133" fmla="*/ 368949 w 1339053"/>
                <a:gd name="connsiteY133" fmla="*/ 778726 h 6858000"/>
                <a:gd name="connsiteX134" fmla="*/ 347020 w 1339053"/>
                <a:gd name="connsiteY134" fmla="*/ 694643 h 6858000"/>
                <a:gd name="connsiteX135" fmla="*/ 327478 w 1339053"/>
                <a:gd name="connsiteY135" fmla="*/ 642898 h 6858000"/>
                <a:gd name="connsiteX136" fmla="*/ 243468 w 1339053"/>
                <a:gd name="connsiteY136" fmla="*/ 491960 h 6858000"/>
                <a:gd name="connsiteX137" fmla="*/ 218930 w 1339053"/>
                <a:gd name="connsiteY137" fmla="*/ 446010 h 6858000"/>
                <a:gd name="connsiteX138" fmla="*/ 180614 w 1339053"/>
                <a:gd name="connsiteY138" fmla="*/ 354892 h 6858000"/>
                <a:gd name="connsiteX139" fmla="*/ 171988 w 1339053"/>
                <a:gd name="connsiteY139" fmla="*/ 317521 h 6858000"/>
                <a:gd name="connsiteX140" fmla="*/ 139875 w 1339053"/>
                <a:gd name="connsiteY140" fmla="*/ 246378 h 6858000"/>
                <a:gd name="connsiteX141" fmla="*/ 51499 w 1339053"/>
                <a:gd name="connsiteY141" fmla="*/ 73211 h 6858000"/>
                <a:gd name="connsiteX142" fmla="*/ 19690 w 1339053"/>
                <a:gd name="connsiteY142" fmla="*/ 36621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</a:cxnLst>
              <a:rect l="l" t="t" r="r" b="b"/>
              <a:pathLst>
                <a:path w="1339053" h="6858000">
                  <a:moveTo>
                    <a:pt x="850532" y="3481838"/>
                  </a:moveTo>
                  <a:lnTo>
                    <a:pt x="877027" y="3490955"/>
                  </a:lnTo>
                  <a:cubicBezTo>
                    <a:pt x="892941" y="3497986"/>
                    <a:pt x="908176" y="3506416"/>
                    <a:pt x="922718" y="3516472"/>
                  </a:cubicBezTo>
                  <a:cubicBezTo>
                    <a:pt x="967062" y="3547282"/>
                    <a:pt x="1027547" y="3564030"/>
                    <a:pt x="1094179" y="3567567"/>
                  </a:cubicBezTo>
                  <a:cubicBezTo>
                    <a:pt x="1102515" y="3567965"/>
                    <a:pt x="1113434" y="3565936"/>
                    <a:pt x="1118891" y="3568331"/>
                  </a:cubicBezTo>
                  <a:cubicBezTo>
                    <a:pt x="1180628" y="3594888"/>
                    <a:pt x="1237753" y="3586304"/>
                    <a:pt x="1295961" y="3584709"/>
                  </a:cubicBezTo>
                  <a:lnTo>
                    <a:pt x="1308070" y="3585183"/>
                  </a:lnTo>
                  <a:lnTo>
                    <a:pt x="1325263" y="3705453"/>
                  </a:lnTo>
                  <a:cubicBezTo>
                    <a:pt x="1328254" y="3727679"/>
                    <a:pt x="1331526" y="3749922"/>
                    <a:pt x="1334107" y="3772268"/>
                  </a:cubicBezTo>
                  <a:lnTo>
                    <a:pt x="1338203" y="3831076"/>
                  </a:lnTo>
                  <a:lnTo>
                    <a:pt x="1338805" y="3839709"/>
                  </a:lnTo>
                  <a:cubicBezTo>
                    <a:pt x="1339996" y="3932341"/>
                    <a:pt x="1336568" y="4025809"/>
                    <a:pt x="1335635" y="4118635"/>
                  </a:cubicBezTo>
                  <a:cubicBezTo>
                    <a:pt x="1335202" y="4148976"/>
                    <a:pt x="1338805" y="4178868"/>
                    <a:pt x="1337171" y="4209403"/>
                  </a:cubicBezTo>
                  <a:cubicBezTo>
                    <a:pt x="1335445" y="4242449"/>
                    <a:pt x="1327565" y="4276129"/>
                    <a:pt x="1325840" y="4309174"/>
                  </a:cubicBezTo>
                  <a:cubicBezTo>
                    <a:pt x="1322853" y="4364122"/>
                    <a:pt x="1323899" y="4418621"/>
                    <a:pt x="1321122" y="4473630"/>
                  </a:cubicBezTo>
                  <a:cubicBezTo>
                    <a:pt x="1315632" y="4579723"/>
                    <a:pt x="1309019" y="4685750"/>
                    <a:pt x="1302196" y="4791709"/>
                  </a:cubicBezTo>
                  <a:cubicBezTo>
                    <a:pt x="1300696" y="4814383"/>
                    <a:pt x="1294244" y="4837504"/>
                    <a:pt x="1293239" y="4860048"/>
                  </a:cubicBezTo>
                  <a:cubicBezTo>
                    <a:pt x="1290785" y="4919957"/>
                    <a:pt x="1289660" y="4979994"/>
                    <a:pt x="1288829" y="5039837"/>
                  </a:cubicBezTo>
                  <a:cubicBezTo>
                    <a:pt x="1288401" y="5076103"/>
                    <a:pt x="1290512" y="5112310"/>
                    <a:pt x="1289584" y="5148703"/>
                  </a:cubicBezTo>
                  <a:cubicBezTo>
                    <a:pt x="1288845" y="5177820"/>
                    <a:pt x="1286193" y="5207193"/>
                    <a:pt x="1282205" y="5236435"/>
                  </a:cubicBezTo>
                  <a:cubicBezTo>
                    <a:pt x="1278784" y="5261619"/>
                    <a:pt x="1270649" y="5286477"/>
                    <a:pt x="1268145" y="5311662"/>
                  </a:cubicBezTo>
                  <a:cubicBezTo>
                    <a:pt x="1261308" y="5379812"/>
                    <a:pt x="1256387" y="5447703"/>
                    <a:pt x="1250547" y="5515595"/>
                  </a:cubicBezTo>
                  <a:cubicBezTo>
                    <a:pt x="1248113" y="5542776"/>
                    <a:pt x="1244054" y="5570023"/>
                    <a:pt x="1243323" y="5596885"/>
                  </a:cubicBezTo>
                  <a:cubicBezTo>
                    <a:pt x="1241082" y="5668709"/>
                    <a:pt x="1241668" y="5740276"/>
                    <a:pt x="1238303" y="5812036"/>
                  </a:cubicBezTo>
                  <a:cubicBezTo>
                    <a:pt x="1235508" y="5871554"/>
                    <a:pt x="1228259" y="5931392"/>
                    <a:pt x="1223551" y="5991171"/>
                  </a:cubicBezTo>
                  <a:cubicBezTo>
                    <a:pt x="1221675" y="6016549"/>
                    <a:pt x="1222415" y="6041609"/>
                    <a:pt x="1219699" y="6066726"/>
                  </a:cubicBezTo>
                  <a:cubicBezTo>
                    <a:pt x="1213776" y="6123024"/>
                    <a:pt x="1205938" y="6179576"/>
                    <a:pt x="1199935" y="6236130"/>
                  </a:cubicBezTo>
                  <a:cubicBezTo>
                    <a:pt x="1196614" y="6268403"/>
                    <a:pt x="1198425" y="6301127"/>
                    <a:pt x="1192857" y="6333267"/>
                  </a:cubicBezTo>
                  <a:cubicBezTo>
                    <a:pt x="1179603" y="6409590"/>
                    <a:pt x="1163470" y="6485591"/>
                    <a:pt x="1148174" y="6561849"/>
                  </a:cubicBezTo>
                  <a:cubicBezTo>
                    <a:pt x="1132370" y="6640486"/>
                    <a:pt x="1117066" y="6719000"/>
                    <a:pt x="1100424" y="6797385"/>
                  </a:cubicBezTo>
                  <a:lnTo>
                    <a:pt x="1085621" y="6858000"/>
                  </a:lnTo>
                  <a:lnTo>
                    <a:pt x="932341" y="6858000"/>
                  </a:lnTo>
                  <a:lnTo>
                    <a:pt x="944496" y="6829656"/>
                  </a:lnTo>
                  <a:cubicBezTo>
                    <a:pt x="964836" y="6776399"/>
                    <a:pt x="953622" y="6744439"/>
                    <a:pt x="913239" y="6720119"/>
                  </a:cubicBezTo>
                  <a:cubicBezTo>
                    <a:pt x="890880" y="6706443"/>
                    <a:pt x="866986" y="6690318"/>
                    <a:pt x="870682" y="6655346"/>
                  </a:cubicBezTo>
                  <a:cubicBezTo>
                    <a:pt x="876846" y="6598274"/>
                    <a:pt x="889503" y="6540954"/>
                    <a:pt x="846442" y="6498594"/>
                  </a:cubicBezTo>
                  <a:cubicBezTo>
                    <a:pt x="862273" y="6487399"/>
                    <a:pt x="871751" y="6480449"/>
                    <a:pt x="881150" y="6473756"/>
                  </a:cubicBezTo>
                  <a:cubicBezTo>
                    <a:pt x="907245" y="6455292"/>
                    <a:pt x="930705" y="6407516"/>
                    <a:pt x="922470" y="6377035"/>
                  </a:cubicBezTo>
                  <a:cubicBezTo>
                    <a:pt x="910652" y="6332192"/>
                    <a:pt x="925705" y="6299028"/>
                    <a:pt x="955039" y="6268585"/>
                  </a:cubicBezTo>
                  <a:cubicBezTo>
                    <a:pt x="1003777" y="6217606"/>
                    <a:pt x="1017630" y="6148240"/>
                    <a:pt x="1024350" y="6083443"/>
                  </a:cubicBezTo>
                  <a:cubicBezTo>
                    <a:pt x="1029590" y="6034553"/>
                    <a:pt x="1028255" y="5980246"/>
                    <a:pt x="999696" y="5938416"/>
                  </a:cubicBezTo>
                  <a:cubicBezTo>
                    <a:pt x="990505" y="5925141"/>
                    <a:pt x="991039" y="5901884"/>
                    <a:pt x="988342" y="5882426"/>
                  </a:cubicBezTo>
                  <a:cubicBezTo>
                    <a:pt x="986229" y="5866254"/>
                    <a:pt x="984774" y="5849442"/>
                    <a:pt x="985444" y="5832438"/>
                  </a:cubicBezTo>
                  <a:cubicBezTo>
                    <a:pt x="986010" y="5814273"/>
                    <a:pt x="985042" y="5793656"/>
                    <a:pt x="992016" y="5777751"/>
                  </a:cubicBezTo>
                  <a:cubicBezTo>
                    <a:pt x="1012886" y="5729456"/>
                    <a:pt x="1014467" y="5686488"/>
                    <a:pt x="995028" y="5641832"/>
                  </a:cubicBezTo>
                  <a:cubicBezTo>
                    <a:pt x="984984" y="5618696"/>
                    <a:pt x="974301" y="5585771"/>
                    <a:pt x="981247" y="5562522"/>
                  </a:cubicBezTo>
                  <a:cubicBezTo>
                    <a:pt x="998041" y="5505913"/>
                    <a:pt x="997454" y="5454379"/>
                    <a:pt x="995131" y="5398075"/>
                  </a:cubicBezTo>
                  <a:cubicBezTo>
                    <a:pt x="993724" y="5361807"/>
                    <a:pt x="997229" y="5322258"/>
                    <a:pt x="997379" y="5283928"/>
                  </a:cubicBezTo>
                  <a:cubicBezTo>
                    <a:pt x="997473" y="5239095"/>
                    <a:pt x="1006631" y="5193105"/>
                    <a:pt x="979617" y="5157396"/>
                  </a:cubicBezTo>
                  <a:cubicBezTo>
                    <a:pt x="976728" y="5153402"/>
                    <a:pt x="978724" y="5144705"/>
                    <a:pt x="976441" y="5139485"/>
                  </a:cubicBezTo>
                  <a:cubicBezTo>
                    <a:pt x="969619" y="5122991"/>
                    <a:pt x="964828" y="5102888"/>
                    <a:pt x="953793" y="5091862"/>
                  </a:cubicBezTo>
                  <a:cubicBezTo>
                    <a:pt x="921506" y="5059884"/>
                    <a:pt x="886609" y="5031900"/>
                    <a:pt x="853056" y="5001787"/>
                  </a:cubicBezTo>
                  <a:cubicBezTo>
                    <a:pt x="845882" y="4995337"/>
                    <a:pt x="836325" y="4988437"/>
                    <a:pt x="833979" y="4978966"/>
                  </a:cubicBezTo>
                  <a:cubicBezTo>
                    <a:pt x="820602" y="4924328"/>
                    <a:pt x="808509" y="4869239"/>
                    <a:pt x="796995" y="4813768"/>
                  </a:cubicBezTo>
                  <a:cubicBezTo>
                    <a:pt x="792418" y="4791474"/>
                    <a:pt x="803209" y="4777314"/>
                    <a:pt x="820590" y="4764057"/>
                  </a:cubicBezTo>
                  <a:cubicBezTo>
                    <a:pt x="837188" y="4751123"/>
                    <a:pt x="855398" y="4734452"/>
                    <a:pt x="864688" y="4714752"/>
                  </a:cubicBezTo>
                  <a:cubicBezTo>
                    <a:pt x="883062" y="4675275"/>
                    <a:pt x="897521" y="4632902"/>
                    <a:pt x="910485" y="4590911"/>
                  </a:cubicBezTo>
                  <a:cubicBezTo>
                    <a:pt x="915338" y="4575199"/>
                    <a:pt x="912978" y="4556131"/>
                    <a:pt x="911445" y="4539571"/>
                  </a:cubicBezTo>
                  <a:cubicBezTo>
                    <a:pt x="908527" y="4508200"/>
                    <a:pt x="900999" y="4477659"/>
                    <a:pt x="900285" y="4445837"/>
                  </a:cubicBezTo>
                  <a:cubicBezTo>
                    <a:pt x="899539" y="4408923"/>
                    <a:pt x="887958" y="4383340"/>
                    <a:pt x="863237" y="4364703"/>
                  </a:cubicBezTo>
                  <a:cubicBezTo>
                    <a:pt x="826431" y="4336971"/>
                    <a:pt x="808536" y="4292507"/>
                    <a:pt x="798070" y="4243284"/>
                  </a:cubicBezTo>
                  <a:cubicBezTo>
                    <a:pt x="784617" y="4180721"/>
                    <a:pt x="805728" y="4117545"/>
                    <a:pt x="817097" y="4054750"/>
                  </a:cubicBezTo>
                  <a:cubicBezTo>
                    <a:pt x="821537" y="4030724"/>
                    <a:pt x="826632" y="4006057"/>
                    <a:pt x="826251" y="3982801"/>
                  </a:cubicBezTo>
                  <a:cubicBezTo>
                    <a:pt x="825347" y="3916709"/>
                    <a:pt x="825150" y="3850833"/>
                    <a:pt x="836848" y="3784939"/>
                  </a:cubicBezTo>
                  <a:lnTo>
                    <a:pt x="841285" y="3766755"/>
                  </a:lnTo>
                  <a:lnTo>
                    <a:pt x="841284" y="3766755"/>
                  </a:lnTo>
                  <a:lnTo>
                    <a:pt x="852925" y="3719034"/>
                  </a:lnTo>
                  <a:cubicBezTo>
                    <a:pt x="855152" y="3711822"/>
                    <a:pt x="856753" y="3704413"/>
                    <a:pt x="857932" y="3696880"/>
                  </a:cubicBezTo>
                  <a:cubicBezTo>
                    <a:pt x="868683" y="3631632"/>
                    <a:pt x="885300" y="3565939"/>
                    <a:pt x="853534" y="3507036"/>
                  </a:cubicBezTo>
                  <a:cubicBezTo>
                    <a:pt x="850623" y="3501622"/>
                    <a:pt x="849992" y="3494020"/>
                    <a:pt x="850226" y="3485839"/>
                  </a:cubicBezTo>
                  <a:close/>
                  <a:moveTo>
                    <a:pt x="0" y="0"/>
                  </a:moveTo>
                  <a:lnTo>
                    <a:pt x="455609" y="0"/>
                  </a:lnTo>
                  <a:lnTo>
                    <a:pt x="459171" y="72395"/>
                  </a:lnTo>
                  <a:cubicBezTo>
                    <a:pt x="459671" y="92301"/>
                    <a:pt x="456894" y="113171"/>
                    <a:pt x="460041" y="131917"/>
                  </a:cubicBezTo>
                  <a:cubicBezTo>
                    <a:pt x="474213" y="218122"/>
                    <a:pt x="492031" y="302910"/>
                    <a:pt x="504421" y="389691"/>
                  </a:cubicBezTo>
                  <a:cubicBezTo>
                    <a:pt x="517349" y="479177"/>
                    <a:pt x="539516" y="562489"/>
                    <a:pt x="582097" y="634609"/>
                  </a:cubicBezTo>
                  <a:cubicBezTo>
                    <a:pt x="621686" y="701573"/>
                    <a:pt x="662589" y="767248"/>
                    <a:pt x="702468" y="834019"/>
                  </a:cubicBezTo>
                  <a:cubicBezTo>
                    <a:pt x="712587" y="850968"/>
                    <a:pt x="725536" y="867665"/>
                    <a:pt x="729203" y="887701"/>
                  </a:cubicBezTo>
                  <a:cubicBezTo>
                    <a:pt x="736973" y="929321"/>
                    <a:pt x="740155" y="973193"/>
                    <a:pt x="743787" y="1016355"/>
                  </a:cubicBezTo>
                  <a:cubicBezTo>
                    <a:pt x="746786" y="1053398"/>
                    <a:pt x="745800" y="1091467"/>
                    <a:pt x="750083" y="1128060"/>
                  </a:cubicBezTo>
                  <a:cubicBezTo>
                    <a:pt x="753428" y="1157309"/>
                    <a:pt x="762038" y="1185083"/>
                    <a:pt x="768866" y="1213431"/>
                  </a:cubicBezTo>
                  <a:cubicBezTo>
                    <a:pt x="774767" y="1238107"/>
                    <a:pt x="778357" y="1264327"/>
                    <a:pt x="787802" y="1286432"/>
                  </a:cubicBezTo>
                  <a:cubicBezTo>
                    <a:pt x="810582" y="1340304"/>
                    <a:pt x="832653" y="1394242"/>
                    <a:pt x="842837" y="1455511"/>
                  </a:cubicBezTo>
                  <a:cubicBezTo>
                    <a:pt x="853049" y="1515944"/>
                    <a:pt x="867276" y="1574511"/>
                    <a:pt x="877988" y="1634814"/>
                  </a:cubicBezTo>
                  <a:cubicBezTo>
                    <a:pt x="888390" y="1693895"/>
                    <a:pt x="902813" y="1748857"/>
                    <a:pt x="941063" y="1789731"/>
                  </a:cubicBezTo>
                  <a:cubicBezTo>
                    <a:pt x="957906" y="1807908"/>
                    <a:pt x="975122" y="1831564"/>
                    <a:pt x="980124" y="1857657"/>
                  </a:cubicBezTo>
                  <a:cubicBezTo>
                    <a:pt x="987207" y="1894833"/>
                    <a:pt x="980788" y="1937150"/>
                    <a:pt x="984484" y="1976384"/>
                  </a:cubicBezTo>
                  <a:cubicBezTo>
                    <a:pt x="988781" y="2022576"/>
                    <a:pt x="988793" y="2074493"/>
                    <a:pt x="1007189" y="2110650"/>
                  </a:cubicBezTo>
                  <a:cubicBezTo>
                    <a:pt x="1023612" y="2142809"/>
                    <a:pt x="1034723" y="2173610"/>
                    <a:pt x="1039893" y="2211041"/>
                  </a:cubicBezTo>
                  <a:cubicBezTo>
                    <a:pt x="1043484" y="2237261"/>
                    <a:pt x="1057690" y="2260269"/>
                    <a:pt x="1059162" y="2286682"/>
                  </a:cubicBezTo>
                  <a:cubicBezTo>
                    <a:pt x="1061252" y="2321469"/>
                    <a:pt x="1060754" y="2355740"/>
                    <a:pt x="1070522" y="2388667"/>
                  </a:cubicBezTo>
                  <a:cubicBezTo>
                    <a:pt x="1080600" y="2422815"/>
                    <a:pt x="1085513" y="2459602"/>
                    <a:pt x="1093939" y="2494653"/>
                  </a:cubicBezTo>
                  <a:cubicBezTo>
                    <a:pt x="1098500" y="2513273"/>
                    <a:pt x="1106866" y="2529964"/>
                    <a:pt x="1112007" y="2548197"/>
                  </a:cubicBezTo>
                  <a:cubicBezTo>
                    <a:pt x="1121409" y="2581573"/>
                    <a:pt x="1130232" y="2615336"/>
                    <a:pt x="1138346" y="2649163"/>
                  </a:cubicBezTo>
                  <a:cubicBezTo>
                    <a:pt x="1146465" y="2682988"/>
                    <a:pt x="1157699" y="2716368"/>
                    <a:pt x="1160337" y="2751608"/>
                  </a:cubicBezTo>
                  <a:cubicBezTo>
                    <a:pt x="1164714" y="2811646"/>
                    <a:pt x="1159211" y="2873999"/>
                    <a:pt x="1165737" y="2933012"/>
                  </a:cubicBezTo>
                  <a:cubicBezTo>
                    <a:pt x="1172445" y="2992925"/>
                    <a:pt x="1185964" y="3051556"/>
                    <a:pt x="1202029" y="3107873"/>
                  </a:cubicBezTo>
                  <a:cubicBezTo>
                    <a:pt x="1214635" y="3152396"/>
                    <a:pt x="1227749" y="3194534"/>
                    <a:pt x="1225692" y="3244974"/>
                  </a:cubicBezTo>
                  <a:cubicBezTo>
                    <a:pt x="1224565" y="3273123"/>
                    <a:pt x="1231196" y="3305079"/>
                    <a:pt x="1243916" y="3326221"/>
                  </a:cubicBezTo>
                  <a:cubicBezTo>
                    <a:pt x="1271701" y="3372044"/>
                    <a:pt x="1285247" y="3423911"/>
                    <a:pt x="1293067" y="3480219"/>
                  </a:cubicBezTo>
                  <a:lnTo>
                    <a:pt x="1308071" y="3585182"/>
                  </a:lnTo>
                  <a:lnTo>
                    <a:pt x="1295962" y="3584708"/>
                  </a:lnTo>
                  <a:cubicBezTo>
                    <a:pt x="1237754" y="3586303"/>
                    <a:pt x="1180629" y="3594888"/>
                    <a:pt x="1118893" y="3568330"/>
                  </a:cubicBezTo>
                  <a:cubicBezTo>
                    <a:pt x="1113435" y="3565936"/>
                    <a:pt x="1102517" y="3567964"/>
                    <a:pt x="1094179" y="3567566"/>
                  </a:cubicBezTo>
                  <a:cubicBezTo>
                    <a:pt x="1027548" y="3564029"/>
                    <a:pt x="967064" y="3547281"/>
                    <a:pt x="922719" y="3516472"/>
                  </a:cubicBezTo>
                  <a:cubicBezTo>
                    <a:pt x="908178" y="3506414"/>
                    <a:pt x="892942" y="3497984"/>
                    <a:pt x="877028" y="3490955"/>
                  </a:cubicBezTo>
                  <a:lnTo>
                    <a:pt x="850533" y="3481837"/>
                  </a:lnTo>
                  <a:lnTo>
                    <a:pt x="852113" y="3461170"/>
                  </a:lnTo>
                  <a:cubicBezTo>
                    <a:pt x="854391" y="3434500"/>
                    <a:pt x="848474" y="3414331"/>
                    <a:pt x="831383" y="3399179"/>
                  </a:cubicBezTo>
                  <a:cubicBezTo>
                    <a:pt x="801767" y="3373388"/>
                    <a:pt x="773654" y="3344957"/>
                    <a:pt x="743141" y="3320580"/>
                  </a:cubicBezTo>
                  <a:cubicBezTo>
                    <a:pt x="722236" y="3303685"/>
                    <a:pt x="714543" y="3281842"/>
                    <a:pt x="713221" y="3251241"/>
                  </a:cubicBezTo>
                  <a:cubicBezTo>
                    <a:pt x="712555" y="3234106"/>
                    <a:pt x="704768" y="3217029"/>
                    <a:pt x="697098" y="3202528"/>
                  </a:cubicBezTo>
                  <a:cubicBezTo>
                    <a:pt x="687845" y="3184997"/>
                    <a:pt x="672212" y="3172554"/>
                    <a:pt x="664820" y="3154190"/>
                  </a:cubicBezTo>
                  <a:cubicBezTo>
                    <a:pt x="646169" y="3109209"/>
                    <a:pt x="616744" y="3087991"/>
                    <a:pt x="572501" y="3087312"/>
                  </a:cubicBezTo>
                  <a:cubicBezTo>
                    <a:pt x="533259" y="3086763"/>
                    <a:pt x="493731" y="3044085"/>
                    <a:pt x="497703" y="3005243"/>
                  </a:cubicBezTo>
                  <a:cubicBezTo>
                    <a:pt x="502030" y="2962279"/>
                    <a:pt x="490540" y="2928257"/>
                    <a:pt x="476984" y="2892751"/>
                  </a:cubicBezTo>
                  <a:cubicBezTo>
                    <a:pt x="469363" y="2872905"/>
                    <a:pt x="465404" y="2847135"/>
                    <a:pt x="468947" y="2824527"/>
                  </a:cubicBezTo>
                  <a:cubicBezTo>
                    <a:pt x="482188" y="2738605"/>
                    <a:pt x="520979" y="2665650"/>
                    <a:pt x="569138" y="2595026"/>
                  </a:cubicBezTo>
                  <a:cubicBezTo>
                    <a:pt x="600577" y="2548865"/>
                    <a:pt x="622260" y="2493483"/>
                    <a:pt x="645397" y="2440808"/>
                  </a:cubicBezTo>
                  <a:cubicBezTo>
                    <a:pt x="652529" y="2424387"/>
                    <a:pt x="655029" y="2401457"/>
                    <a:pt x="651820" y="2384384"/>
                  </a:cubicBezTo>
                  <a:cubicBezTo>
                    <a:pt x="640949" y="2324596"/>
                    <a:pt x="629163" y="2264805"/>
                    <a:pt x="612994" y="2207332"/>
                  </a:cubicBezTo>
                  <a:cubicBezTo>
                    <a:pt x="597678" y="2153787"/>
                    <a:pt x="601053" y="2099808"/>
                    <a:pt x="620894" y="2046679"/>
                  </a:cubicBezTo>
                  <a:cubicBezTo>
                    <a:pt x="635367" y="2007977"/>
                    <a:pt x="641110" y="1970814"/>
                    <a:pt x="644614" y="1931265"/>
                  </a:cubicBezTo>
                  <a:cubicBezTo>
                    <a:pt x="647465" y="1898285"/>
                    <a:pt x="653360" y="1862859"/>
                    <a:pt x="665994" y="1832337"/>
                  </a:cubicBezTo>
                  <a:cubicBezTo>
                    <a:pt x="683779" y="1789578"/>
                    <a:pt x="688928" y="1751381"/>
                    <a:pt x="678276" y="1709437"/>
                  </a:cubicBezTo>
                  <a:cubicBezTo>
                    <a:pt x="672576" y="1687079"/>
                    <a:pt x="673987" y="1660990"/>
                    <a:pt x="672955" y="1636123"/>
                  </a:cubicBezTo>
                  <a:cubicBezTo>
                    <a:pt x="671272" y="1597795"/>
                    <a:pt x="671867" y="1558758"/>
                    <a:pt x="668480" y="1520749"/>
                  </a:cubicBezTo>
                  <a:cubicBezTo>
                    <a:pt x="665050" y="1479903"/>
                    <a:pt x="655019" y="1440408"/>
                    <a:pt x="653920" y="1399437"/>
                  </a:cubicBezTo>
                  <a:cubicBezTo>
                    <a:pt x="652652" y="1355309"/>
                    <a:pt x="639893" y="1323154"/>
                    <a:pt x="612686" y="1296979"/>
                  </a:cubicBezTo>
                  <a:cubicBezTo>
                    <a:pt x="595576" y="1280408"/>
                    <a:pt x="578401" y="1259588"/>
                    <a:pt x="570220" y="1235618"/>
                  </a:cubicBezTo>
                  <a:cubicBezTo>
                    <a:pt x="553631" y="1186194"/>
                    <a:pt x="545669" y="1131821"/>
                    <a:pt x="529736" y="1081752"/>
                  </a:cubicBezTo>
                  <a:cubicBezTo>
                    <a:pt x="507466" y="1011390"/>
                    <a:pt x="481332" y="944631"/>
                    <a:pt x="414305" y="918292"/>
                  </a:cubicBezTo>
                  <a:cubicBezTo>
                    <a:pt x="377314" y="903769"/>
                    <a:pt x="368843" y="874065"/>
                    <a:pt x="373924" y="825689"/>
                  </a:cubicBezTo>
                  <a:cubicBezTo>
                    <a:pt x="375689" y="809590"/>
                    <a:pt x="376722" y="786203"/>
                    <a:pt x="368949" y="778726"/>
                  </a:cubicBezTo>
                  <a:cubicBezTo>
                    <a:pt x="345838" y="756354"/>
                    <a:pt x="349308" y="725824"/>
                    <a:pt x="347020" y="694643"/>
                  </a:cubicBezTo>
                  <a:cubicBezTo>
                    <a:pt x="345704" y="675894"/>
                    <a:pt x="339306" y="651346"/>
                    <a:pt x="327478" y="642898"/>
                  </a:cubicBezTo>
                  <a:cubicBezTo>
                    <a:pt x="279698" y="608395"/>
                    <a:pt x="263590" y="549247"/>
                    <a:pt x="243468" y="491960"/>
                  </a:cubicBezTo>
                  <a:cubicBezTo>
                    <a:pt x="237433" y="475142"/>
                    <a:pt x="230250" y="456843"/>
                    <a:pt x="218930" y="446010"/>
                  </a:cubicBezTo>
                  <a:cubicBezTo>
                    <a:pt x="194433" y="422927"/>
                    <a:pt x="180036" y="395344"/>
                    <a:pt x="180614" y="354892"/>
                  </a:cubicBezTo>
                  <a:cubicBezTo>
                    <a:pt x="180923" y="342010"/>
                    <a:pt x="176523" y="328798"/>
                    <a:pt x="171988" y="317521"/>
                  </a:cubicBezTo>
                  <a:cubicBezTo>
                    <a:pt x="162052" y="293291"/>
                    <a:pt x="148442" y="271315"/>
                    <a:pt x="139875" y="246378"/>
                  </a:cubicBezTo>
                  <a:cubicBezTo>
                    <a:pt x="117577" y="182780"/>
                    <a:pt x="95749" y="119890"/>
                    <a:pt x="51499" y="73211"/>
                  </a:cubicBezTo>
                  <a:cubicBezTo>
                    <a:pt x="40691" y="61834"/>
                    <a:pt x="29467" y="49763"/>
                    <a:pt x="19690" y="366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A2432BD6-3DCC-4397-BD7F-3FE84F3210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61507" y="0"/>
              <a:ext cx="1339053" cy="6858000"/>
            </a:xfrm>
            <a:custGeom>
              <a:avLst/>
              <a:gdLst>
                <a:gd name="connsiteX0" fmla="*/ 850532 w 1339053"/>
                <a:gd name="connsiteY0" fmla="*/ 3481838 h 6858000"/>
                <a:gd name="connsiteX1" fmla="*/ 877027 w 1339053"/>
                <a:gd name="connsiteY1" fmla="*/ 3490955 h 6858000"/>
                <a:gd name="connsiteX2" fmla="*/ 922718 w 1339053"/>
                <a:gd name="connsiteY2" fmla="*/ 3516472 h 6858000"/>
                <a:gd name="connsiteX3" fmla="*/ 1094179 w 1339053"/>
                <a:gd name="connsiteY3" fmla="*/ 3567567 h 6858000"/>
                <a:gd name="connsiteX4" fmla="*/ 1118891 w 1339053"/>
                <a:gd name="connsiteY4" fmla="*/ 3568331 h 6858000"/>
                <a:gd name="connsiteX5" fmla="*/ 1295961 w 1339053"/>
                <a:gd name="connsiteY5" fmla="*/ 3584709 h 6858000"/>
                <a:gd name="connsiteX6" fmla="*/ 1308070 w 1339053"/>
                <a:gd name="connsiteY6" fmla="*/ 3585183 h 6858000"/>
                <a:gd name="connsiteX7" fmla="*/ 1325263 w 1339053"/>
                <a:gd name="connsiteY7" fmla="*/ 3705453 h 6858000"/>
                <a:gd name="connsiteX8" fmla="*/ 1334107 w 1339053"/>
                <a:gd name="connsiteY8" fmla="*/ 3772268 h 6858000"/>
                <a:gd name="connsiteX9" fmla="*/ 1338203 w 1339053"/>
                <a:gd name="connsiteY9" fmla="*/ 3831076 h 6858000"/>
                <a:gd name="connsiteX10" fmla="*/ 1338805 w 1339053"/>
                <a:gd name="connsiteY10" fmla="*/ 3839709 h 6858000"/>
                <a:gd name="connsiteX11" fmla="*/ 1335635 w 1339053"/>
                <a:gd name="connsiteY11" fmla="*/ 4118635 h 6858000"/>
                <a:gd name="connsiteX12" fmla="*/ 1337171 w 1339053"/>
                <a:gd name="connsiteY12" fmla="*/ 4209403 h 6858000"/>
                <a:gd name="connsiteX13" fmla="*/ 1325840 w 1339053"/>
                <a:gd name="connsiteY13" fmla="*/ 4309174 h 6858000"/>
                <a:gd name="connsiteX14" fmla="*/ 1321122 w 1339053"/>
                <a:gd name="connsiteY14" fmla="*/ 4473630 h 6858000"/>
                <a:gd name="connsiteX15" fmla="*/ 1302196 w 1339053"/>
                <a:gd name="connsiteY15" fmla="*/ 4791709 h 6858000"/>
                <a:gd name="connsiteX16" fmla="*/ 1293239 w 1339053"/>
                <a:gd name="connsiteY16" fmla="*/ 4860048 h 6858000"/>
                <a:gd name="connsiteX17" fmla="*/ 1288829 w 1339053"/>
                <a:gd name="connsiteY17" fmla="*/ 5039837 h 6858000"/>
                <a:gd name="connsiteX18" fmla="*/ 1289584 w 1339053"/>
                <a:gd name="connsiteY18" fmla="*/ 5148703 h 6858000"/>
                <a:gd name="connsiteX19" fmla="*/ 1282205 w 1339053"/>
                <a:gd name="connsiteY19" fmla="*/ 5236435 h 6858000"/>
                <a:gd name="connsiteX20" fmla="*/ 1268145 w 1339053"/>
                <a:gd name="connsiteY20" fmla="*/ 5311662 h 6858000"/>
                <a:gd name="connsiteX21" fmla="*/ 1250547 w 1339053"/>
                <a:gd name="connsiteY21" fmla="*/ 5515595 h 6858000"/>
                <a:gd name="connsiteX22" fmla="*/ 1243323 w 1339053"/>
                <a:gd name="connsiteY22" fmla="*/ 5596885 h 6858000"/>
                <a:gd name="connsiteX23" fmla="*/ 1238303 w 1339053"/>
                <a:gd name="connsiteY23" fmla="*/ 5812036 h 6858000"/>
                <a:gd name="connsiteX24" fmla="*/ 1223551 w 1339053"/>
                <a:gd name="connsiteY24" fmla="*/ 5991171 h 6858000"/>
                <a:gd name="connsiteX25" fmla="*/ 1219699 w 1339053"/>
                <a:gd name="connsiteY25" fmla="*/ 6066726 h 6858000"/>
                <a:gd name="connsiteX26" fmla="*/ 1199935 w 1339053"/>
                <a:gd name="connsiteY26" fmla="*/ 6236130 h 6858000"/>
                <a:gd name="connsiteX27" fmla="*/ 1192857 w 1339053"/>
                <a:gd name="connsiteY27" fmla="*/ 6333267 h 6858000"/>
                <a:gd name="connsiteX28" fmla="*/ 1148174 w 1339053"/>
                <a:gd name="connsiteY28" fmla="*/ 6561849 h 6858000"/>
                <a:gd name="connsiteX29" fmla="*/ 1100424 w 1339053"/>
                <a:gd name="connsiteY29" fmla="*/ 6797385 h 6858000"/>
                <a:gd name="connsiteX30" fmla="*/ 1085621 w 1339053"/>
                <a:gd name="connsiteY30" fmla="*/ 6858000 h 6858000"/>
                <a:gd name="connsiteX31" fmla="*/ 932341 w 1339053"/>
                <a:gd name="connsiteY31" fmla="*/ 6858000 h 6858000"/>
                <a:gd name="connsiteX32" fmla="*/ 944496 w 1339053"/>
                <a:gd name="connsiteY32" fmla="*/ 6829656 h 6858000"/>
                <a:gd name="connsiteX33" fmla="*/ 913239 w 1339053"/>
                <a:gd name="connsiteY33" fmla="*/ 6720119 h 6858000"/>
                <a:gd name="connsiteX34" fmla="*/ 870682 w 1339053"/>
                <a:gd name="connsiteY34" fmla="*/ 6655346 h 6858000"/>
                <a:gd name="connsiteX35" fmla="*/ 846442 w 1339053"/>
                <a:gd name="connsiteY35" fmla="*/ 6498594 h 6858000"/>
                <a:gd name="connsiteX36" fmla="*/ 881150 w 1339053"/>
                <a:gd name="connsiteY36" fmla="*/ 6473756 h 6858000"/>
                <a:gd name="connsiteX37" fmla="*/ 922470 w 1339053"/>
                <a:gd name="connsiteY37" fmla="*/ 6377035 h 6858000"/>
                <a:gd name="connsiteX38" fmla="*/ 955039 w 1339053"/>
                <a:gd name="connsiteY38" fmla="*/ 6268585 h 6858000"/>
                <a:gd name="connsiteX39" fmla="*/ 1024350 w 1339053"/>
                <a:gd name="connsiteY39" fmla="*/ 6083443 h 6858000"/>
                <a:gd name="connsiteX40" fmla="*/ 999696 w 1339053"/>
                <a:gd name="connsiteY40" fmla="*/ 5938416 h 6858000"/>
                <a:gd name="connsiteX41" fmla="*/ 988342 w 1339053"/>
                <a:gd name="connsiteY41" fmla="*/ 5882426 h 6858000"/>
                <a:gd name="connsiteX42" fmla="*/ 985444 w 1339053"/>
                <a:gd name="connsiteY42" fmla="*/ 5832438 h 6858000"/>
                <a:gd name="connsiteX43" fmla="*/ 992016 w 1339053"/>
                <a:gd name="connsiteY43" fmla="*/ 5777751 h 6858000"/>
                <a:gd name="connsiteX44" fmla="*/ 995028 w 1339053"/>
                <a:gd name="connsiteY44" fmla="*/ 5641832 h 6858000"/>
                <a:gd name="connsiteX45" fmla="*/ 981247 w 1339053"/>
                <a:gd name="connsiteY45" fmla="*/ 5562522 h 6858000"/>
                <a:gd name="connsiteX46" fmla="*/ 995131 w 1339053"/>
                <a:gd name="connsiteY46" fmla="*/ 5398075 h 6858000"/>
                <a:gd name="connsiteX47" fmla="*/ 997379 w 1339053"/>
                <a:gd name="connsiteY47" fmla="*/ 5283928 h 6858000"/>
                <a:gd name="connsiteX48" fmla="*/ 979617 w 1339053"/>
                <a:gd name="connsiteY48" fmla="*/ 5157396 h 6858000"/>
                <a:gd name="connsiteX49" fmla="*/ 976441 w 1339053"/>
                <a:gd name="connsiteY49" fmla="*/ 5139485 h 6858000"/>
                <a:gd name="connsiteX50" fmla="*/ 953793 w 1339053"/>
                <a:gd name="connsiteY50" fmla="*/ 5091862 h 6858000"/>
                <a:gd name="connsiteX51" fmla="*/ 853056 w 1339053"/>
                <a:gd name="connsiteY51" fmla="*/ 5001787 h 6858000"/>
                <a:gd name="connsiteX52" fmla="*/ 833979 w 1339053"/>
                <a:gd name="connsiteY52" fmla="*/ 4978966 h 6858000"/>
                <a:gd name="connsiteX53" fmla="*/ 796995 w 1339053"/>
                <a:gd name="connsiteY53" fmla="*/ 4813768 h 6858000"/>
                <a:gd name="connsiteX54" fmla="*/ 820590 w 1339053"/>
                <a:gd name="connsiteY54" fmla="*/ 4764057 h 6858000"/>
                <a:gd name="connsiteX55" fmla="*/ 864688 w 1339053"/>
                <a:gd name="connsiteY55" fmla="*/ 4714752 h 6858000"/>
                <a:gd name="connsiteX56" fmla="*/ 910485 w 1339053"/>
                <a:gd name="connsiteY56" fmla="*/ 4590911 h 6858000"/>
                <a:gd name="connsiteX57" fmla="*/ 911445 w 1339053"/>
                <a:gd name="connsiteY57" fmla="*/ 4539571 h 6858000"/>
                <a:gd name="connsiteX58" fmla="*/ 900285 w 1339053"/>
                <a:gd name="connsiteY58" fmla="*/ 4445837 h 6858000"/>
                <a:gd name="connsiteX59" fmla="*/ 863237 w 1339053"/>
                <a:gd name="connsiteY59" fmla="*/ 4364703 h 6858000"/>
                <a:gd name="connsiteX60" fmla="*/ 798070 w 1339053"/>
                <a:gd name="connsiteY60" fmla="*/ 4243284 h 6858000"/>
                <a:gd name="connsiteX61" fmla="*/ 817097 w 1339053"/>
                <a:gd name="connsiteY61" fmla="*/ 4054750 h 6858000"/>
                <a:gd name="connsiteX62" fmla="*/ 826251 w 1339053"/>
                <a:gd name="connsiteY62" fmla="*/ 3982801 h 6858000"/>
                <a:gd name="connsiteX63" fmla="*/ 836848 w 1339053"/>
                <a:gd name="connsiteY63" fmla="*/ 3784939 h 6858000"/>
                <a:gd name="connsiteX64" fmla="*/ 841285 w 1339053"/>
                <a:gd name="connsiteY64" fmla="*/ 3766755 h 6858000"/>
                <a:gd name="connsiteX65" fmla="*/ 841284 w 1339053"/>
                <a:gd name="connsiteY65" fmla="*/ 3766755 h 6858000"/>
                <a:gd name="connsiteX66" fmla="*/ 852925 w 1339053"/>
                <a:gd name="connsiteY66" fmla="*/ 3719034 h 6858000"/>
                <a:gd name="connsiteX67" fmla="*/ 857932 w 1339053"/>
                <a:gd name="connsiteY67" fmla="*/ 3696880 h 6858000"/>
                <a:gd name="connsiteX68" fmla="*/ 853534 w 1339053"/>
                <a:gd name="connsiteY68" fmla="*/ 3507036 h 6858000"/>
                <a:gd name="connsiteX69" fmla="*/ 850226 w 1339053"/>
                <a:gd name="connsiteY69" fmla="*/ 3485839 h 6858000"/>
                <a:gd name="connsiteX70" fmla="*/ 0 w 1339053"/>
                <a:gd name="connsiteY70" fmla="*/ 0 h 6858000"/>
                <a:gd name="connsiteX71" fmla="*/ 455609 w 1339053"/>
                <a:gd name="connsiteY71" fmla="*/ 0 h 6858000"/>
                <a:gd name="connsiteX72" fmla="*/ 459171 w 1339053"/>
                <a:gd name="connsiteY72" fmla="*/ 72395 h 6858000"/>
                <a:gd name="connsiteX73" fmla="*/ 460041 w 1339053"/>
                <a:gd name="connsiteY73" fmla="*/ 131917 h 6858000"/>
                <a:gd name="connsiteX74" fmla="*/ 504421 w 1339053"/>
                <a:gd name="connsiteY74" fmla="*/ 389691 h 6858000"/>
                <a:gd name="connsiteX75" fmla="*/ 582097 w 1339053"/>
                <a:gd name="connsiteY75" fmla="*/ 634609 h 6858000"/>
                <a:gd name="connsiteX76" fmla="*/ 702468 w 1339053"/>
                <a:gd name="connsiteY76" fmla="*/ 834019 h 6858000"/>
                <a:gd name="connsiteX77" fmla="*/ 729203 w 1339053"/>
                <a:gd name="connsiteY77" fmla="*/ 887701 h 6858000"/>
                <a:gd name="connsiteX78" fmla="*/ 743787 w 1339053"/>
                <a:gd name="connsiteY78" fmla="*/ 1016355 h 6858000"/>
                <a:gd name="connsiteX79" fmla="*/ 750083 w 1339053"/>
                <a:gd name="connsiteY79" fmla="*/ 1128060 h 6858000"/>
                <a:gd name="connsiteX80" fmla="*/ 768866 w 1339053"/>
                <a:gd name="connsiteY80" fmla="*/ 1213431 h 6858000"/>
                <a:gd name="connsiteX81" fmla="*/ 787802 w 1339053"/>
                <a:gd name="connsiteY81" fmla="*/ 1286432 h 6858000"/>
                <a:gd name="connsiteX82" fmla="*/ 842837 w 1339053"/>
                <a:gd name="connsiteY82" fmla="*/ 1455511 h 6858000"/>
                <a:gd name="connsiteX83" fmla="*/ 877988 w 1339053"/>
                <a:gd name="connsiteY83" fmla="*/ 1634814 h 6858000"/>
                <a:gd name="connsiteX84" fmla="*/ 941063 w 1339053"/>
                <a:gd name="connsiteY84" fmla="*/ 1789731 h 6858000"/>
                <a:gd name="connsiteX85" fmla="*/ 980124 w 1339053"/>
                <a:gd name="connsiteY85" fmla="*/ 1857657 h 6858000"/>
                <a:gd name="connsiteX86" fmla="*/ 984484 w 1339053"/>
                <a:gd name="connsiteY86" fmla="*/ 1976384 h 6858000"/>
                <a:gd name="connsiteX87" fmla="*/ 1007189 w 1339053"/>
                <a:gd name="connsiteY87" fmla="*/ 2110650 h 6858000"/>
                <a:gd name="connsiteX88" fmla="*/ 1039893 w 1339053"/>
                <a:gd name="connsiteY88" fmla="*/ 2211041 h 6858000"/>
                <a:gd name="connsiteX89" fmla="*/ 1059162 w 1339053"/>
                <a:gd name="connsiteY89" fmla="*/ 2286682 h 6858000"/>
                <a:gd name="connsiteX90" fmla="*/ 1070522 w 1339053"/>
                <a:gd name="connsiteY90" fmla="*/ 2388667 h 6858000"/>
                <a:gd name="connsiteX91" fmla="*/ 1093939 w 1339053"/>
                <a:gd name="connsiteY91" fmla="*/ 2494653 h 6858000"/>
                <a:gd name="connsiteX92" fmla="*/ 1112007 w 1339053"/>
                <a:gd name="connsiteY92" fmla="*/ 2548197 h 6858000"/>
                <a:gd name="connsiteX93" fmla="*/ 1138346 w 1339053"/>
                <a:gd name="connsiteY93" fmla="*/ 2649163 h 6858000"/>
                <a:gd name="connsiteX94" fmla="*/ 1160337 w 1339053"/>
                <a:gd name="connsiteY94" fmla="*/ 2751608 h 6858000"/>
                <a:gd name="connsiteX95" fmla="*/ 1165737 w 1339053"/>
                <a:gd name="connsiteY95" fmla="*/ 2933012 h 6858000"/>
                <a:gd name="connsiteX96" fmla="*/ 1202029 w 1339053"/>
                <a:gd name="connsiteY96" fmla="*/ 3107873 h 6858000"/>
                <a:gd name="connsiteX97" fmla="*/ 1225692 w 1339053"/>
                <a:gd name="connsiteY97" fmla="*/ 3244974 h 6858000"/>
                <a:gd name="connsiteX98" fmla="*/ 1243916 w 1339053"/>
                <a:gd name="connsiteY98" fmla="*/ 3326221 h 6858000"/>
                <a:gd name="connsiteX99" fmla="*/ 1293067 w 1339053"/>
                <a:gd name="connsiteY99" fmla="*/ 3480219 h 6858000"/>
                <a:gd name="connsiteX100" fmla="*/ 1308071 w 1339053"/>
                <a:gd name="connsiteY100" fmla="*/ 3585182 h 6858000"/>
                <a:gd name="connsiteX101" fmla="*/ 1295962 w 1339053"/>
                <a:gd name="connsiteY101" fmla="*/ 3584708 h 6858000"/>
                <a:gd name="connsiteX102" fmla="*/ 1118893 w 1339053"/>
                <a:gd name="connsiteY102" fmla="*/ 3568330 h 6858000"/>
                <a:gd name="connsiteX103" fmla="*/ 1094179 w 1339053"/>
                <a:gd name="connsiteY103" fmla="*/ 3567566 h 6858000"/>
                <a:gd name="connsiteX104" fmla="*/ 922719 w 1339053"/>
                <a:gd name="connsiteY104" fmla="*/ 3516472 h 6858000"/>
                <a:gd name="connsiteX105" fmla="*/ 877028 w 1339053"/>
                <a:gd name="connsiteY105" fmla="*/ 3490955 h 6858000"/>
                <a:gd name="connsiteX106" fmla="*/ 850533 w 1339053"/>
                <a:gd name="connsiteY106" fmla="*/ 3481837 h 6858000"/>
                <a:gd name="connsiteX107" fmla="*/ 852113 w 1339053"/>
                <a:gd name="connsiteY107" fmla="*/ 3461170 h 6858000"/>
                <a:gd name="connsiteX108" fmla="*/ 831383 w 1339053"/>
                <a:gd name="connsiteY108" fmla="*/ 3399179 h 6858000"/>
                <a:gd name="connsiteX109" fmla="*/ 743141 w 1339053"/>
                <a:gd name="connsiteY109" fmla="*/ 3320580 h 6858000"/>
                <a:gd name="connsiteX110" fmla="*/ 713221 w 1339053"/>
                <a:gd name="connsiteY110" fmla="*/ 3251241 h 6858000"/>
                <a:gd name="connsiteX111" fmla="*/ 697098 w 1339053"/>
                <a:gd name="connsiteY111" fmla="*/ 3202528 h 6858000"/>
                <a:gd name="connsiteX112" fmla="*/ 664820 w 1339053"/>
                <a:gd name="connsiteY112" fmla="*/ 3154190 h 6858000"/>
                <a:gd name="connsiteX113" fmla="*/ 572501 w 1339053"/>
                <a:gd name="connsiteY113" fmla="*/ 3087312 h 6858000"/>
                <a:gd name="connsiteX114" fmla="*/ 497703 w 1339053"/>
                <a:gd name="connsiteY114" fmla="*/ 3005243 h 6858000"/>
                <a:gd name="connsiteX115" fmla="*/ 476984 w 1339053"/>
                <a:gd name="connsiteY115" fmla="*/ 2892751 h 6858000"/>
                <a:gd name="connsiteX116" fmla="*/ 468947 w 1339053"/>
                <a:gd name="connsiteY116" fmla="*/ 2824527 h 6858000"/>
                <a:gd name="connsiteX117" fmla="*/ 569138 w 1339053"/>
                <a:gd name="connsiteY117" fmla="*/ 2595026 h 6858000"/>
                <a:gd name="connsiteX118" fmla="*/ 645397 w 1339053"/>
                <a:gd name="connsiteY118" fmla="*/ 2440808 h 6858000"/>
                <a:gd name="connsiteX119" fmla="*/ 651820 w 1339053"/>
                <a:gd name="connsiteY119" fmla="*/ 2384384 h 6858000"/>
                <a:gd name="connsiteX120" fmla="*/ 612994 w 1339053"/>
                <a:gd name="connsiteY120" fmla="*/ 2207332 h 6858000"/>
                <a:gd name="connsiteX121" fmla="*/ 620894 w 1339053"/>
                <a:gd name="connsiteY121" fmla="*/ 2046679 h 6858000"/>
                <a:gd name="connsiteX122" fmla="*/ 644614 w 1339053"/>
                <a:gd name="connsiteY122" fmla="*/ 1931265 h 6858000"/>
                <a:gd name="connsiteX123" fmla="*/ 665994 w 1339053"/>
                <a:gd name="connsiteY123" fmla="*/ 1832337 h 6858000"/>
                <a:gd name="connsiteX124" fmla="*/ 678276 w 1339053"/>
                <a:gd name="connsiteY124" fmla="*/ 1709437 h 6858000"/>
                <a:gd name="connsiteX125" fmla="*/ 672955 w 1339053"/>
                <a:gd name="connsiteY125" fmla="*/ 1636123 h 6858000"/>
                <a:gd name="connsiteX126" fmla="*/ 668480 w 1339053"/>
                <a:gd name="connsiteY126" fmla="*/ 1520749 h 6858000"/>
                <a:gd name="connsiteX127" fmla="*/ 653920 w 1339053"/>
                <a:gd name="connsiteY127" fmla="*/ 1399437 h 6858000"/>
                <a:gd name="connsiteX128" fmla="*/ 612686 w 1339053"/>
                <a:gd name="connsiteY128" fmla="*/ 1296979 h 6858000"/>
                <a:gd name="connsiteX129" fmla="*/ 570220 w 1339053"/>
                <a:gd name="connsiteY129" fmla="*/ 1235618 h 6858000"/>
                <a:gd name="connsiteX130" fmla="*/ 529736 w 1339053"/>
                <a:gd name="connsiteY130" fmla="*/ 1081752 h 6858000"/>
                <a:gd name="connsiteX131" fmla="*/ 414305 w 1339053"/>
                <a:gd name="connsiteY131" fmla="*/ 918292 h 6858000"/>
                <a:gd name="connsiteX132" fmla="*/ 373924 w 1339053"/>
                <a:gd name="connsiteY132" fmla="*/ 825689 h 6858000"/>
                <a:gd name="connsiteX133" fmla="*/ 368949 w 1339053"/>
                <a:gd name="connsiteY133" fmla="*/ 778726 h 6858000"/>
                <a:gd name="connsiteX134" fmla="*/ 347020 w 1339053"/>
                <a:gd name="connsiteY134" fmla="*/ 694643 h 6858000"/>
                <a:gd name="connsiteX135" fmla="*/ 327478 w 1339053"/>
                <a:gd name="connsiteY135" fmla="*/ 642898 h 6858000"/>
                <a:gd name="connsiteX136" fmla="*/ 243468 w 1339053"/>
                <a:gd name="connsiteY136" fmla="*/ 491960 h 6858000"/>
                <a:gd name="connsiteX137" fmla="*/ 218930 w 1339053"/>
                <a:gd name="connsiteY137" fmla="*/ 446010 h 6858000"/>
                <a:gd name="connsiteX138" fmla="*/ 180614 w 1339053"/>
                <a:gd name="connsiteY138" fmla="*/ 354892 h 6858000"/>
                <a:gd name="connsiteX139" fmla="*/ 171988 w 1339053"/>
                <a:gd name="connsiteY139" fmla="*/ 317521 h 6858000"/>
                <a:gd name="connsiteX140" fmla="*/ 139875 w 1339053"/>
                <a:gd name="connsiteY140" fmla="*/ 246378 h 6858000"/>
                <a:gd name="connsiteX141" fmla="*/ 51499 w 1339053"/>
                <a:gd name="connsiteY141" fmla="*/ 73211 h 6858000"/>
                <a:gd name="connsiteX142" fmla="*/ 19690 w 1339053"/>
                <a:gd name="connsiteY142" fmla="*/ 36621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</a:cxnLst>
              <a:rect l="l" t="t" r="r" b="b"/>
              <a:pathLst>
                <a:path w="1339053" h="6858000">
                  <a:moveTo>
                    <a:pt x="850532" y="3481838"/>
                  </a:moveTo>
                  <a:lnTo>
                    <a:pt x="877027" y="3490955"/>
                  </a:lnTo>
                  <a:cubicBezTo>
                    <a:pt x="892941" y="3497986"/>
                    <a:pt x="908176" y="3506416"/>
                    <a:pt x="922718" y="3516472"/>
                  </a:cubicBezTo>
                  <a:cubicBezTo>
                    <a:pt x="967062" y="3547282"/>
                    <a:pt x="1027547" y="3564030"/>
                    <a:pt x="1094179" y="3567567"/>
                  </a:cubicBezTo>
                  <a:cubicBezTo>
                    <a:pt x="1102515" y="3567965"/>
                    <a:pt x="1113434" y="3565936"/>
                    <a:pt x="1118891" y="3568331"/>
                  </a:cubicBezTo>
                  <a:cubicBezTo>
                    <a:pt x="1180628" y="3594888"/>
                    <a:pt x="1237753" y="3586304"/>
                    <a:pt x="1295961" y="3584709"/>
                  </a:cubicBezTo>
                  <a:lnTo>
                    <a:pt x="1308070" y="3585183"/>
                  </a:lnTo>
                  <a:lnTo>
                    <a:pt x="1325263" y="3705453"/>
                  </a:lnTo>
                  <a:cubicBezTo>
                    <a:pt x="1328254" y="3727679"/>
                    <a:pt x="1331526" y="3749922"/>
                    <a:pt x="1334107" y="3772268"/>
                  </a:cubicBezTo>
                  <a:lnTo>
                    <a:pt x="1338203" y="3831076"/>
                  </a:lnTo>
                  <a:lnTo>
                    <a:pt x="1338805" y="3839709"/>
                  </a:lnTo>
                  <a:cubicBezTo>
                    <a:pt x="1339996" y="3932341"/>
                    <a:pt x="1336568" y="4025809"/>
                    <a:pt x="1335635" y="4118635"/>
                  </a:cubicBezTo>
                  <a:cubicBezTo>
                    <a:pt x="1335202" y="4148976"/>
                    <a:pt x="1338805" y="4178868"/>
                    <a:pt x="1337171" y="4209403"/>
                  </a:cubicBezTo>
                  <a:cubicBezTo>
                    <a:pt x="1335445" y="4242449"/>
                    <a:pt x="1327565" y="4276129"/>
                    <a:pt x="1325840" y="4309174"/>
                  </a:cubicBezTo>
                  <a:cubicBezTo>
                    <a:pt x="1322853" y="4364122"/>
                    <a:pt x="1323899" y="4418621"/>
                    <a:pt x="1321122" y="4473630"/>
                  </a:cubicBezTo>
                  <a:cubicBezTo>
                    <a:pt x="1315632" y="4579723"/>
                    <a:pt x="1309019" y="4685750"/>
                    <a:pt x="1302196" y="4791709"/>
                  </a:cubicBezTo>
                  <a:cubicBezTo>
                    <a:pt x="1300696" y="4814383"/>
                    <a:pt x="1294244" y="4837504"/>
                    <a:pt x="1293239" y="4860048"/>
                  </a:cubicBezTo>
                  <a:cubicBezTo>
                    <a:pt x="1290785" y="4919957"/>
                    <a:pt x="1289660" y="4979994"/>
                    <a:pt x="1288829" y="5039837"/>
                  </a:cubicBezTo>
                  <a:cubicBezTo>
                    <a:pt x="1288401" y="5076103"/>
                    <a:pt x="1290512" y="5112310"/>
                    <a:pt x="1289584" y="5148703"/>
                  </a:cubicBezTo>
                  <a:cubicBezTo>
                    <a:pt x="1288845" y="5177820"/>
                    <a:pt x="1286193" y="5207193"/>
                    <a:pt x="1282205" y="5236435"/>
                  </a:cubicBezTo>
                  <a:cubicBezTo>
                    <a:pt x="1278784" y="5261619"/>
                    <a:pt x="1270649" y="5286477"/>
                    <a:pt x="1268145" y="5311662"/>
                  </a:cubicBezTo>
                  <a:cubicBezTo>
                    <a:pt x="1261308" y="5379812"/>
                    <a:pt x="1256387" y="5447703"/>
                    <a:pt x="1250547" y="5515595"/>
                  </a:cubicBezTo>
                  <a:cubicBezTo>
                    <a:pt x="1248113" y="5542776"/>
                    <a:pt x="1244054" y="5570023"/>
                    <a:pt x="1243323" y="5596885"/>
                  </a:cubicBezTo>
                  <a:cubicBezTo>
                    <a:pt x="1241082" y="5668709"/>
                    <a:pt x="1241668" y="5740276"/>
                    <a:pt x="1238303" y="5812036"/>
                  </a:cubicBezTo>
                  <a:cubicBezTo>
                    <a:pt x="1235508" y="5871554"/>
                    <a:pt x="1228259" y="5931392"/>
                    <a:pt x="1223551" y="5991171"/>
                  </a:cubicBezTo>
                  <a:cubicBezTo>
                    <a:pt x="1221675" y="6016549"/>
                    <a:pt x="1222415" y="6041609"/>
                    <a:pt x="1219699" y="6066726"/>
                  </a:cubicBezTo>
                  <a:cubicBezTo>
                    <a:pt x="1213776" y="6123024"/>
                    <a:pt x="1205938" y="6179576"/>
                    <a:pt x="1199935" y="6236130"/>
                  </a:cubicBezTo>
                  <a:cubicBezTo>
                    <a:pt x="1196614" y="6268403"/>
                    <a:pt x="1198425" y="6301127"/>
                    <a:pt x="1192857" y="6333267"/>
                  </a:cubicBezTo>
                  <a:cubicBezTo>
                    <a:pt x="1179603" y="6409590"/>
                    <a:pt x="1163470" y="6485591"/>
                    <a:pt x="1148174" y="6561849"/>
                  </a:cubicBezTo>
                  <a:cubicBezTo>
                    <a:pt x="1132370" y="6640486"/>
                    <a:pt x="1117066" y="6719000"/>
                    <a:pt x="1100424" y="6797385"/>
                  </a:cubicBezTo>
                  <a:lnTo>
                    <a:pt x="1085621" y="6858000"/>
                  </a:lnTo>
                  <a:lnTo>
                    <a:pt x="932341" y="6858000"/>
                  </a:lnTo>
                  <a:lnTo>
                    <a:pt x="944496" y="6829656"/>
                  </a:lnTo>
                  <a:cubicBezTo>
                    <a:pt x="964836" y="6776399"/>
                    <a:pt x="953622" y="6744439"/>
                    <a:pt x="913239" y="6720119"/>
                  </a:cubicBezTo>
                  <a:cubicBezTo>
                    <a:pt x="890880" y="6706443"/>
                    <a:pt x="866986" y="6690318"/>
                    <a:pt x="870682" y="6655346"/>
                  </a:cubicBezTo>
                  <a:cubicBezTo>
                    <a:pt x="876846" y="6598274"/>
                    <a:pt x="889503" y="6540954"/>
                    <a:pt x="846442" y="6498594"/>
                  </a:cubicBezTo>
                  <a:cubicBezTo>
                    <a:pt x="862273" y="6487399"/>
                    <a:pt x="871751" y="6480449"/>
                    <a:pt x="881150" y="6473756"/>
                  </a:cubicBezTo>
                  <a:cubicBezTo>
                    <a:pt x="907245" y="6455292"/>
                    <a:pt x="930705" y="6407516"/>
                    <a:pt x="922470" y="6377035"/>
                  </a:cubicBezTo>
                  <a:cubicBezTo>
                    <a:pt x="910652" y="6332192"/>
                    <a:pt x="925705" y="6299028"/>
                    <a:pt x="955039" y="6268585"/>
                  </a:cubicBezTo>
                  <a:cubicBezTo>
                    <a:pt x="1003777" y="6217606"/>
                    <a:pt x="1017630" y="6148240"/>
                    <a:pt x="1024350" y="6083443"/>
                  </a:cubicBezTo>
                  <a:cubicBezTo>
                    <a:pt x="1029590" y="6034553"/>
                    <a:pt x="1028255" y="5980246"/>
                    <a:pt x="999696" y="5938416"/>
                  </a:cubicBezTo>
                  <a:cubicBezTo>
                    <a:pt x="990505" y="5925141"/>
                    <a:pt x="991039" y="5901884"/>
                    <a:pt x="988342" y="5882426"/>
                  </a:cubicBezTo>
                  <a:cubicBezTo>
                    <a:pt x="986229" y="5866254"/>
                    <a:pt x="984774" y="5849442"/>
                    <a:pt x="985444" y="5832438"/>
                  </a:cubicBezTo>
                  <a:cubicBezTo>
                    <a:pt x="986010" y="5814273"/>
                    <a:pt x="985042" y="5793656"/>
                    <a:pt x="992016" y="5777751"/>
                  </a:cubicBezTo>
                  <a:cubicBezTo>
                    <a:pt x="1012886" y="5729456"/>
                    <a:pt x="1014467" y="5686488"/>
                    <a:pt x="995028" y="5641832"/>
                  </a:cubicBezTo>
                  <a:cubicBezTo>
                    <a:pt x="984984" y="5618696"/>
                    <a:pt x="974301" y="5585771"/>
                    <a:pt x="981247" y="5562522"/>
                  </a:cubicBezTo>
                  <a:cubicBezTo>
                    <a:pt x="998041" y="5505913"/>
                    <a:pt x="997454" y="5454379"/>
                    <a:pt x="995131" y="5398075"/>
                  </a:cubicBezTo>
                  <a:cubicBezTo>
                    <a:pt x="993724" y="5361807"/>
                    <a:pt x="997229" y="5322258"/>
                    <a:pt x="997379" y="5283928"/>
                  </a:cubicBezTo>
                  <a:cubicBezTo>
                    <a:pt x="997473" y="5239095"/>
                    <a:pt x="1006631" y="5193105"/>
                    <a:pt x="979617" y="5157396"/>
                  </a:cubicBezTo>
                  <a:cubicBezTo>
                    <a:pt x="976728" y="5153402"/>
                    <a:pt x="978724" y="5144705"/>
                    <a:pt x="976441" y="5139485"/>
                  </a:cubicBezTo>
                  <a:cubicBezTo>
                    <a:pt x="969619" y="5122991"/>
                    <a:pt x="964828" y="5102888"/>
                    <a:pt x="953793" y="5091862"/>
                  </a:cubicBezTo>
                  <a:cubicBezTo>
                    <a:pt x="921506" y="5059884"/>
                    <a:pt x="886609" y="5031900"/>
                    <a:pt x="853056" y="5001787"/>
                  </a:cubicBezTo>
                  <a:cubicBezTo>
                    <a:pt x="845882" y="4995337"/>
                    <a:pt x="836325" y="4988437"/>
                    <a:pt x="833979" y="4978966"/>
                  </a:cubicBezTo>
                  <a:cubicBezTo>
                    <a:pt x="820602" y="4924328"/>
                    <a:pt x="808509" y="4869239"/>
                    <a:pt x="796995" y="4813768"/>
                  </a:cubicBezTo>
                  <a:cubicBezTo>
                    <a:pt x="792418" y="4791474"/>
                    <a:pt x="803209" y="4777314"/>
                    <a:pt x="820590" y="4764057"/>
                  </a:cubicBezTo>
                  <a:cubicBezTo>
                    <a:pt x="837188" y="4751123"/>
                    <a:pt x="855398" y="4734452"/>
                    <a:pt x="864688" y="4714752"/>
                  </a:cubicBezTo>
                  <a:cubicBezTo>
                    <a:pt x="883062" y="4675275"/>
                    <a:pt x="897521" y="4632902"/>
                    <a:pt x="910485" y="4590911"/>
                  </a:cubicBezTo>
                  <a:cubicBezTo>
                    <a:pt x="915338" y="4575199"/>
                    <a:pt x="912978" y="4556131"/>
                    <a:pt x="911445" y="4539571"/>
                  </a:cubicBezTo>
                  <a:cubicBezTo>
                    <a:pt x="908527" y="4508200"/>
                    <a:pt x="900999" y="4477659"/>
                    <a:pt x="900285" y="4445837"/>
                  </a:cubicBezTo>
                  <a:cubicBezTo>
                    <a:pt x="899539" y="4408923"/>
                    <a:pt x="887958" y="4383340"/>
                    <a:pt x="863237" y="4364703"/>
                  </a:cubicBezTo>
                  <a:cubicBezTo>
                    <a:pt x="826431" y="4336971"/>
                    <a:pt x="808536" y="4292507"/>
                    <a:pt x="798070" y="4243284"/>
                  </a:cubicBezTo>
                  <a:cubicBezTo>
                    <a:pt x="784617" y="4180721"/>
                    <a:pt x="805728" y="4117545"/>
                    <a:pt x="817097" y="4054750"/>
                  </a:cubicBezTo>
                  <a:cubicBezTo>
                    <a:pt x="821537" y="4030724"/>
                    <a:pt x="826632" y="4006057"/>
                    <a:pt x="826251" y="3982801"/>
                  </a:cubicBezTo>
                  <a:cubicBezTo>
                    <a:pt x="825347" y="3916709"/>
                    <a:pt x="825150" y="3850833"/>
                    <a:pt x="836848" y="3784939"/>
                  </a:cubicBezTo>
                  <a:lnTo>
                    <a:pt x="841285" y="3766755"/>
                  </a:lnTo>
                  <a:lnTo>
                    <a:pt x="841284" y="3766755"/>
                  </a:lnTo>
                  <a:lnTo>
                    <a:pt x="852925" y="3719034"/>
                  </a:lnTo>
                  <a:cubicBezTo>
                    <a:pt x="855152" y="3711822"/>
                    <a:pt x="856753" y="3704413"/>
                    <a:pt x="857932" y="3696880"/>
                  </a:cubicBezTo>
                  <a:cubicBezTo>
                    <a:pt x="868683" y="3631632"/>
                    <a:pt x="885300" y="3565939"/>
                    <a:pt x="853534" y="3507036"/>
                  </a:cubicBezTo>
                  <a:cubicBezTo>
                    <a:pt x="850623" y="3501622"/>
                    <a:pt x="849992" y="3494020"/>
                    <a:pt x="850226" y="3485839"/>
                  </a:cubicBezTo>
                  <a:close/>
                  <a:moveTo>
                    <a:pt x="0" y="0"/>
                  </a:moveTo>
                  <a:lnTo>
                    <a:pt x="455609" y="0"/>
                  </a:lnTo>
                  <a:lnTo>
                    <a:pt x="459171" y="72395"/>
                  </a:lnTo>
                  <a:cubicBezTo>
                    <a:pt x="459671" y="92301"/>
                    <a:pt x="456894" y="113171"/>
                    <a:pt x="460041" y="131917"/>
                  </a:cubicBezTo>
                  <a:cubicBezTo>
                    <a:pt x="474213" y="218122"/>
                    <a:pt x="492031" y="302910"/>
                    <a:pt x="504421" y="389691"/>
                  </a:cubicBezTo>
                  <a:cubicBezTo>
                    <a:pt x="517349" y="479177"/>
                    <a:pt x="539516" y="562489"/>
                    <a:pt x="582097" y="634609"/>
                  </a:cubicBezTo>
                  <a:cubicBezTo>
                    <a:pt x="621686" y="701573"/>
                    <a:pt x="662589" y="767248"/>
                    <a:pt x="702468" y="834019"/>
                  </a:cubicBezTo>
                  <a:cubicBezTo>
                    <a:pt x="712587" y="850968"/>
                    <a:pt x="725536" y="867665"/>
                    <a:pt x="729203" y="887701"/>
                  </a:cubicBezTo>
                  <a:cubicBezTo>
                    <a:pt x="736973" y="929321"/>
                    <a:pt x="740155" y="973193"/>
                    <a:pt x="743787" y="1016355"/>
                  </a:cubicBezTo>
                  <a:cubicBezTo>
                    <a:pt x="746786" y="1053398"/>
                    <a:pt x="745800" y="1091467"/>
                    <a:pt x="750083" y="1128060"/>
                  </a:cubicBezTo>
                  <a:cubicBezTo>
                    <a:pt x="753428" y="1157309"/>
                    <a:pt x="762038" y="1185083"/>
                    <a:pt x="768866" y="1213431"/>
                  </a:cubicBezTo>
                  <a:cubicBezTo>
                    <a:pt x="774767" y="1238107"/>
                    <a:pt x="778357" y="1264327"/>
                    <a:pt x="787802" y="1286432"/>
                  </a:cubicBezTo>
                  <a:cubicBezTo>
                    <a:pt x="810582" y="1340304"/>
                    <a:pt x="832653" y="1394242"/>
                    <a:pt x="842837" y="1455511"/>
                  </a:cubicBezTo>
                  <a:cubicBezTo>
                    <a:pt x="853049" y="1515944"/>
                    <a:pt x="867276" y="1574511"/>
                    <a:pt x="877988" y="1634814"/>
                  </a:cubicBezTo>
                  <a:cubicBezTo>
                    <a:pt x="888390" y="1693895"/>
                    <a:pt x="902813" y="1748857"/>
                    <a:pt x="941063" y="1789731"/>
                  </a:cubicBezTo>
                  <a:cubicBezTo>
                    <a:pt x="957906" y="1807908"/>
                    <a:pt x="975122" y="1831564"/>
                    <a:pt x="980124" y="1857657"/>
                  </a:cubicBezTo>
                  <a:cubicBezTo>
                    <a:pt x="987207" y="1894833"/>
                    <a:pt x="980788" y="1937150"/>
                    <a:pt x="984484" y="1976384"/>
                  </a:cubicBezTo>
                  <a:cubicBezTo>
                    <a:pt x="988781" y="2022576"/>
                    <a:pt x="988793" y="2074493"/>
                    <a:pt x="1007189" y="2110650"/>
                  </a:cubicBezTo>
                  <a:cubicBezTo>
                    <a:pt x="1023612" y="2142809"/>
                    <a:pt x="1034723" y="2173610"/>
                    <a:pt x="1039893" y="2211041"/>
                  </a:cubicBezTo>
                  <a:cubicBezTo>
                    <a:pt x="1043484" y="2237261"/>
                    <a:pt x="1057690" y="2260269"/>
                    <a:pt x="1059162" y="2286682"/>
                  </a:cubicBezTo>
                  <a:cubicBezTo>
                    <a:pt x="1061252" y="2321469"/>
                    <a:pt x="1060754" y="2355740"/>
                    <a:pt x="1070522" y="2388667"/>
                  </a:cubicBezTo>
                  <a:cubicBezTo>
                    <a:pt x="1080600" y="2422815"/>
                    <a:pt x="1085513" y="2459602"/>
                    <a:pt x="1093939" y="2494653"/>
                  </a:cubicBezTo>
                  <a:cubicBezTo>
                    <a:pt x="1098500" y="2513273"/>
                    <a:pt x="1106866" y="2529964"/>
                    <a:pt x="1112007" y="2548197"/>
                  </a:cubicBezTo>
                  <a:cubicBezTo>
                    <a:pt x="1121409" y="2581573"/>
                    <a:pt x="1130232" y="2615336"/>
                    <a:pt x="1138346" y="2649163"/>
                  </a:cubicBezTo>
                  <a:cubicBezTo>
                    <a:pt x="1146465" y="2682988"/>
                    <a:pt x="1157699" y="2716368"/>
                    <a:pt x="1160337" y="2751608"/>
                  </a:cubicBezTo>
                  <a:cubicBezTo>
                    <a:pt x="1164714" y="2811646"/>
                    <a:pt x="1159211" y="2873999"/>
                    <a:pt x="1165737" y="2933012"/>
                  </a:cubicBezTo>
                  <a:cubicBezTo>
                    <a:pt x="1172445" y="2992925"/>
                    <a:pt x="1185964" y="3051556"/>
                    <a:pt x="1202029" y="3107873"/>
                  </a:cubicBezTo>
                  <a:cubicBezTo>
                    <a:pt x="1214635" y="3152396"/>
                    <a:pt x="1227749" y="3194534"/>
                    <a:pt x="1225692" y="3244974"/>
                  </a:cubicBezTo>
                  <a:cubicBezTo>
                    <a:pt x="1224565" y="3273123"/>
                    <a:pt x="1231196" y="3305079"/>
                    <a:pt x="1243916" y="3326221"/>
                  </a:cubicBezTo>
                  <a:cubicBezTo>
                    <a:pt x="1271701" y="3372044"/>
                    <a:pt x="1285247" y="3423911"/>
                    <a:pt x="1293067" y="3480219"/>
                  </a:cubicBezTo>
                  <a:lnTo>
                    <a:pt x="1308071" y="3585182"/>
                  </a:lnTo>
                  <a:lnTo>
                    <a:pt x="1295962" y="3584708"/>
                  </a:lnTo>
                  <a:cubicBezTo>
                    <a:pt x="1237754" y="3586303"/>
                    <a:pt x="1180629" y="3594888"/>
                    <a:pt x="1118893" y="3568330"/>
                  </a:cubicBezTo>
                  <a:cubicBezTo>
                    <a:pt x="1113435" y="3565936"/>
                    <a:pt x="1102517" y="3567964"/>
                    <a:pt x="1094179" y="3567566"/>
                  </a:cubicBezTo>
                  <a:cubicBezTo>
                    <a:pt x="1027548" y="3564029"/>
                    <a:pt x="967064" y="3547281"/>
                    <a:pt x="922719" y="3516472"/>
                  </a:cubicBezTo>
                  <a:cubicBezTo>
                    <a:pt x="908178" y="3506414"/>
                    <a:pt x="892942" y="3497984"/>
                    <a:pt x="877028" y="3490955"/>
                  </a:cubicBezTo>
                  <a:lnTo>
                    <a:pt x="850533" y="3481837"/>
                  </a:lnTo>
                  <a:lnTo>
                    <a:pt x="852113" y="3461170"/>
                  </a:lnTo>
                  <a:cubicBezTo>
                    <a:pt x="854391" y="3434500"/>
                    <a:pt x="848474" y="3414331"/>
                    <a:pt x="831383" y="3399179"/>
                  </a:cubicBezTo>
                  <a:cubicBezTo>
                    <a:pt x="801767" y="3373388"/>
                    <a:pt x="773654" y="3344957"/>
                    <a:pt x="743141" y="3320580"/>
                  </a:cubicBezTo>
                  <a:cubicBezTo>
                    <a:pt x="722236" y="3303685"/>
                    <a:pt x="714543" y="3281842"/>
                    <a:pt x="713221" y="3251241"/>
                  </a:cubicBezTo>
                  <a:cubicBezTo>
                    <a:pt x="712555" y="3234106"/>
                    <a:pt x="704768" y="3217029"/>
                    <a:pt x="697098" y="3202528"/>
                  </a:cubicBezTo>
                  <a:cubicBezTo>
                    <a:pt x="687845" y="3184997"/>
                    <a:pt x="672212" y="3172554"/>
                    <a:pt x="664820" y="3154190"/>
                  </a:cubicBezTo>
                  <a:cubicBezTo>
                    <a:pt x="646169" y="3109209"/>
                    <a:pt x="616744" y="3087991"/>
                    <a:pt x="572501" y="3087312"/>
                  </a:cubicBezTo>
                  <a:cubicBezTo>
                    <a:pt x="533259" y="3086763"/>
                    <a:pt x="493731" y="3044085"/>
                    <a:pt x="497703" y="3005243"/>
                  </a:cubicBezTo>
                  <a:cubicBezTo>
                    <a:pt x="502030" y="2962279"/>
                    <a:pt x="490540" y="2928257"/>
                    <a:pt x="476984" y="2892751"/>
                  </a:cubicBezTo>
                  <a:cubicBezTo>
                    <a:pt x="469363" y="2872905"/>
                    <a:pt x="465404" y="2847135"/>
                    <a:pt x="468947" y="2824527"/>
                  </a:cubicBezTo>
                  <a:cubicBezTo>
                    <a:pt x="482188" y="2738605"/>
                    <a:pt x="520979" y="2665650"/>
                    <a:pt x="569138" y="2595026"/>
                  </a:cubicBezTo>
                  <a:cubicBezTo>
                    <a:pt x="600577" y="2548865"/>
                    <a:pt x="622260" y="2493483"/>
                    <a:pt x="645397" y="2440808"/>
                  </a:cubicBezTo>
                  <a:cubicBezTo>
                    <a:pt x="652529" y="2424387"/>
                    <a:pt x="655029" y="2401457"/>
                    <a:pt x="651820" y="2384384"/>
                  </a:cubicBezTo>
                  <a:cubicBezTo>
                    <a:pt x="640949" y="2324596"/>
                    <a:pt x="629163" y="2264805"/>
                    <a:pt x="612994" y="2207332"/>
                  </a:cubicBezTo>
                  <a:cubicBezTo>
                    <a:pt x="597678" y="2153787"/>
                    <a:pt x="601053" y="2099808"/>
                    <a:pt x="620894" y="2046679"/>
                  </a:cubicBezTo>
                  <a:cubicBezTo>
                    <a:pt x="635367" y="2007977"/>
                    <a:pt x="641110" y="1970814"/>
                    <a:pt x="644614" y="1931265"/>
                  </a:cubicBezTo>
                  <a:cubicBezTo>
                    <a:pt x="647465" y="1898285"/>
                    <a:pt x="653360" y="1862859"/>
                    <a:pt x="665994" y="1832337"/>
                  </a:cubicBezTo>
                  <a:cubicBezTo>
                    <a:pt x="683779" y="1789578"/>
                    <a:pt x="688928" y="1751381"/>
                    <a:pt x="678276" y="1709437"/>
                  </a:cubicBezTo>
                  <a:cubicBezTo>
                    <a:pt x="672576" y="1687079"/>
                    <a:pt x="673987" y="1660990"/>
                    <a:pt x="672955" y="1636123"/>
                  </a:cubicBezTo>
                  <a:cubicBezTo>
                    <a:pt x="671272" y="1597795"/>
                    <a:pt x="671867" y="1558758"/>
                    <a:pt x="668480" y="1520749"/>
                  </a:cubicBezTo>
                  <a:cubicBezTo>
                    <a:pt x="665050" y="1479903"/>
                    <a:pt x="655019" y="1440408"/>
                    <a:pt x="653920" y="1399437"/>
                  </a:cubicBezTo>
                  <a:cubicBezTo>
                    <a:pt x="652652" y="1355309"/>
                    <a:pt x="639893" y="1323154"/>
                    <a:pt x="612686" y="1296979"/>
                  </a:cubicBezTo>
                  <a:cubicBezTo>
                    <a:pt x="595576" y="1280408"/>
                    <a:pt x="578401" y="1259588"/>
                    <a:pt x="570220" y="1235618"/>
                  </a:cubicBezTo>
                  <a:cubicBezTo>
                    <a:pt x="553631" y="1186194"/>
                    <a:pt x="545669" y="1131821"/>
                    <a:pt x="529736" y="1081752"/>
                  </a:cubicBezTo>
                  <a:cubicBezTo>
                    <a:pt x="507466" y="1011390"/>
                    <a:pt x="481332" y="944631"/>
                    <a:pt x="414305" y="918292"/>
                  </a:cubicBezTo>
                  <a:cubicBezTo>
                    <a:pt x="377314" y="903769"/>
                    <a:pt x="368843" y="874065"/>
                    <a:pt x="373924" y="825689"/>
                  </a:cubicBezTo>
                  <a:cubicBezTo>
                    <a:pt x="375689" y="809590"/>
                    <a:pt x="376722" y="786203"/>
                    <a:pt x="368949" y="778726"/>
                  </a:cubicBezTo>
                  <a:cubicBezTo>
                    <a:pt x="345838" y="756354"/>
                    <a:pt x="349308" y="725824"/>
                    <a:pt x="347020" y="694643"/>
                  </a:cubicBezTo>
                  <a:cubicBezTo>
                    <a:pt x="345704" y="675894"/>
                    <a:pt x="339306" y="651346"/>
                    <a:pt x="327478" y="642898"/>
                  </a:cubicBezTo>
                  <a:cubicBezTo>
                    <a:pt x="279698" y="608395"/>
                    <a:pt x="263590" y="549247"/>
                    <a:pt x="243468" y="491960"/>
                  </a:cubicBezTo>
                  <a:cubicBezTo>
                    <a:pt x="237433" y="475142"/>
                    <a:pt x="230250" y="456843"/>
                    <a:pt x="218930" y="446010"/>
                  </a:cubicBezTo>
                  <a:cubicBezTo>
                    <a:pt x="194433" y="422927"/>
                    <a:pt x="180036" y="395344"/>
                    <a:pt x="180614" y="354892"/>
                  </a:cubicBezTo>
                  <a:cubicBezTo>
                    <a:pt x="180923" y="342010"/>
                    <a:pt x="176523" y="328798"/>
                    <a:pt x="171988" y="317521"/>
                  </a:cubicBezTo>
                  <a:cubicBezTo>
                    <a:pt x="162052" y="293291"/>
                    <a:pt x="148442" y="271315"/>
                    <a:pt x="139875" y="246378"/>
                  </a:cubicBezTo>
                  <a:cubicBezTo>
                    <a:pt x="117577" y="182780"/>
                    <a:pt x="95749" y="119890"/>
                    <a:pt x="51499" y="73211"/>
                  </a:cubicBezTo>
                  <a:cubicBezTo>
                    <a:pt x="40691" y="61834"/>
                    <a:pt x="29467" y="49763"/>
                    <a:pt x="19690" y="36621"/>
                  </a:cubicBezTo>
                  <a:close/>
                </a:path>
              </a:pathLst>
            </a:custGeom>
            <a:blipFill dpi="0" rotWithShape="1">
              <a:blip r:embed="rId4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6AA1647-0DA6-4A17-B3E1-95D61BD54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6700870" y="0"/>
            <a:ext cx="3379755" cy="7559675"/>
            <a:chOff x="1" y="0"/>
            <a:chExt cx="4087640" cy="6858000"/>
          </a:xfrm>
          <a:effectLst>
            <a:outerShdw blurRad="381000" dist="152400" algn="ctr" rotWithShape="0">
              <a:srgbClr val="000000">
                <a:alpha val="10000"/>
              </a:srgbClr>
            </a:outerShdw>
          </a:effectLst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1F1D8352-2F00-4057-8781-E455C455B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0"/>
              <a:ext cx="3986041" cy="6858000"/>
            </a:xfrm>
            <a:custGeom>
              <a:avLst/>
              <a:gdLst>
                <a:gd name="connsiteX0" fmla="*/ 0 w 3986041"/>
                <a:gd name="connsiteY0" fmla="*/ 0 h 6858000"/>
                <a:gd name="connsiteX1" fmla="*/ 3066495 w 3986041"/>
                <a:gd name="connsiteY1" fmla="*/ 0 h 6858000"/>
                <a:gd name="connsiteX2" fmla="*/ 3427241 w 3986041"/>
                <a:gd name="connsiteY2" fmla="*/ 1211943 h 6858000"/>
                <a:gd name="connsiteX3" fmla="*/ 3986041 w 3986041"/>
                <a:gd name="connsiteY3" fmla="*/ 4122057 h 6858000"/>
                <a:gd name="connsiteX4" fmla="*/ 3751724 w 3986041"/>
                <a:gd name="connsiteY4" fmla="*/ 6858000 h 6858000"/>
                <a:gd name="connsiteX5" fmla="*/ 0 w 3986041"/>
                <a:gd name="connsiteY5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986041" h="6858000">
                  <a:moveTo>
                    <a:pt x="0" y="0"/>
                  </a:moveTo>
                  <a:lnTo>
                    <a:pt x="3066495" y="0"/>
                  </a:lnTo>
                  <a:lnTo>
                    <a:pt x="3427241" y="1211943"/>
                  </a:lnTo>
                  <a:lnTo>
                    <a:pt x="3986041" y="4122057"/>
                  </a:lnTo>
                  <a:lnTo>
                    <a:pt x="3751724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tx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3BE70D92-7E07-4A6F-BD82-729F71C268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748588" y="0"/>
              <a:ext cx="1339053" cy="6858000"/>
            </a:xfrm>
            <a:custGeom>
              <a:avLst/>
              <a:gdLst>
                <a:gd name="connsiteX0" fmla="*/ 850532 w 1339053"/>
                <a:gd name="connsiteY0" fmla="*/ 3481838 h 6858000"/>
                <a:gd name="connsiteX1" fmla="*/ 877027 w 1339053"/>
                <a:gd name="connsiteY1" fmla="*/ 3490955 h 6858000"/>
                <a:gd name="connsiteX2" fmla="*/ 922718 w 1339053"/>
                <a:gd name="connsiteY2" fmla="*/ 3516472 h 6858000"/>
                <a:gd name="connsiteX3" fmla="*/ 1094179 w 1339053"/>
                <a:gd name="connsiteY3" fmla="*/ 3567567 h 6858000"/>
                <a:gd name="connsiteX4" fmla="*/ 1118891 w 1339053"/>
                <a:gd name="connsiteY4" fmla="*/ 3568331 h 6858000"/>
                <a:gd name="connsiteX5" fmla="*/ 1295961 w 1339053"/>
                <a:gd name="connsiteY5" fmla="*/ 3584709 h 6858000"/>
                <a:gd name="connsiteX6" fmla="*/ 1308070 w 1339053"/>
                <a:gd name="connsiteY6" fmla="*/ 3585183 h 6858000"/>
                <a:gd name="connsiteX7" fmla="*/ 1325263 w 1339053"/>
                <a:gd name="connsiteY7" fmla="*/ 3705453 h 6858000"/>
                <a:gd name="connsiteX8" fmla="*/ 1334107 w 1339053"/>
                <a:gd name="connsiteY8" fmla="*/ 3772268 h 6858000"/>
                <a:gd name="connsiteX9" fmla="*/ 1338203 w 1339053"/>
                <a:gd name="connsiteY9" fmla="*/ 3831076 h 6858000"/>
                <a:gd name="connsiteX10" fmla="*/ 1338805 w 1339053"/>
                <a:gd name="connsiteY10" fmla="*/ 3839709 h 6858000"/>
                <a:gd name="connsiteX11" fmla="*/ 1335635 w 1339053"/>
                <a:gd name="connsiteY11" fmla="*/ 4118635 h 6858000"/>
                <a:gd name="connsiteX12" fmla="*/ 1337171 w 1339053"/>
                <a:gd name="connsiteY12" fmla="*/ 4209403 h 6858000"/>
                <a:gd name="connsiteX13" fmla="*/ 1325840 w 1339053"/>
                <a:gd name="connsiteY13" fmla="*/ 4309174 h 6858000"/>
                <a:gd name="connsiteX14" fmla="*/ 1321122 w 1339053"/>
                <a:gd name="connsiteY14" fmla="*/ 4473630 h 6858000"/>
                <a:gd name="connsiteX15" fmla="*/ 1302196 w 1339053"/>
                <a:gd name="connsiteY15" fmla="*/ 4791709 h 6858000"/>
                <a:gd name="connsiteX16" fmla="*/ 1293239 w 1339053"/>
                <a:gd name="connsiteY16" fmla="*/ 4860048 h 6858000"/>
                <a:gd name="connsiteX17" fmla="*/ 1288829 w 1339053"/>
                <a:gd name="connsiteY17" fmla="*/ 5039837 h 6858000"/>
                <a:gd name="connsiteX18" fmla="*/ 1289584 w 1339053"/>
                <a:gd name="connsiteY18" fmla="*/ 5148703 h 6858000"/>
                <a:gd name="connsiteX19" fmla="*/ 1282205 w 1339053"/>
                <a:gd name="connsiteY19" fmla="*/ 5236435 h 6858000"/>
                <a:gd name="connsiteX20" fmla="*/ 1268145 w 1339053"/>
                <a:gd name="connsiteY20" fmla="*/ 5311662 h 6858000"/>
                <a:gd name="connsiteX21" fmla="*/ 1250547 w 1339053"/>
                <a:gd name="connsiteY21" fmla="*/ 5515595 h 6858000"/>
                <a:gd name="connsiteX22" fmla="*/ 1243323 w 1339053"/>
                <a:gd name="connsiteY22" fmla="*/ 5596885 h 6858000"/>
                <a:gd name="connsiteX23" fmla="*/ 1238303 w 1339053"/>
                <a:gd name="connsiteY23" fmla="*/ 5812036 h 6858000"/>
                <a:gd name="connsiteX24" fmla="*/ 1223551 w 1339053"/>
                <a:gd name="connsiteY24" fmla="*/ 5991171 h 6858000"/>
                <a:gd name="connsiteX25" fmla="*/ 1219699 w 1339053"/>
                <a:gd name="connsiteY25" fmla="*/ 6066726 h 6858000"/>
                <a:gd name="connsiteX26" fmla="*/ 1199935 w 1339053"/>
                <a:gd name="connsiteY26" fmla="*/ 6236130 h 6858000"/>
                <a:gd name="connsiteX27" fmla="*/ 1192857 w 1339053"/>
                <a:gd name="connsiteY27" fmla="*/ 6333267 h 6858000"/>
                <a:gd name="connsiteX28" fmla="*/ 1148174 w 1339053"/>
                <a:gd name="connsiteY28" fmla="*/ 6561849 h 6858000"/>
                <a:gd name="connsiteX29" fmla="*/ 1100424 w 1339053"/>
                <a:gd name="connsiteY29" fmla="*/ 6797385 h 6858000"/>
                <a:gd name="connsiteX30" fmla="*/ 1085621 w 1339053"/>
                <a:gd name="connsiteY30" fmla="*/ 6858000 h 6858000"/>
                <a:gd name="connsiteX31" fmla="*/ 932341 w 1339053"/>
                <a:gd name="connsiteY31" fmla="*/ 6858000 h 6858000"/>
                <a:gd name="connsiteX32" fmla="*/ 944496 w 1339053"/>
                <a:gd name="connsiteY32" fmla="*/ 6829656 h 6858000"/>
                <a:gd name="connsiteX33" fmla="*/ 913239 w 1339053"/>
                <a:gd name="connsiteY33" fmla="*/ 6720119 h 6858000"/>
                <a:gd name="connsiteX34" fmla="*/ 870682 w 1339053"/>
                <a:gd name="connsiteY34" fmla="*/ 6655346 h 6858000"/>
                <a:gd name="connsiteX35" fmla="*/ 846442 w 1339053"/>
                <a:gd name="connsiteY35" fmla="*/ 6498594 h 6858000"/>
                <a:gd name="connsiteX36" fmla="*/ 881150 w 1339053"/>
                <a:gd name="connsiteY36" fmla="*/ 6473756 h 6858000"/>
                <a:gd name="connsiteX37" fmla="*/ 922470 w 1339053"/>
                <a:gd name="connsiteY37" fmla="*/ 6377035 h 6858000"/>
                <a:gd name="connsiteX38" fmla="*/ 955039 w 1339053"/>
                <a:gd name="connsiteY38" fmla="*/ 6268585 h 6858000"/>
                <a:gd name="connsiteX39" fmla="*/ 1024350 w 1339053"/>
                <a:gd name="connsiteY39" fmla="*/ 6083443 h 6858000"/>
                <a:gd name="connsiteX40" fmla="*/ 999696 w 1339053"/>
                <a:gd name="connsiteY40" fmla="*/ 5938416 h 6858000"/>
                <a:gd name="connsiteX41" fmla="*/ 988342 w 1339053"/>
                <a:gd name="connsiteY41" fmla="*/ 5882426 h 6858000"/>
                <a:gd name="connsiteX42" fmla="*/ 985444 w 1339053"/>
                <a:gd name="connsiteY42" fmla="*/ 5832438 h 6858000"/>
                <a:gd name="connsiteX43" fmla="*/ 992016 w 1339053"/>
                <a:gd name="connsiteY43" fmla="*/ 5777751 h 6858000"/>
                <a:gd name="connsiteX44" fmla="*/ 995028 w 1339053"/>
                <a:gd name="connsiteY44" fmla="*/ 5641832 h 6858000"/>
                <a:gd name="connsiteX45" fmla="*/ 981247 w 1339053"/>
                <a:gd name="connsiteY45" fmla="*/ 5562522 h 6858000"/>
                <a:gd name="connsiteX46" fmla="*/ 995131 w 1339053"/>
                <a:gd name="connsiteY46" fmla="*/ 5398075 h 6858000"/>
                <a:gd name="connsiteX47" fmla="*/ 997379 w 1339053"/>
                <a:gd name="connsiteY47" fmla="*/ 5283928 h 6858000"/>
                <a:gd name="connsiteX48" fmla="*/ 979617 w 1339053"/>
                <a:gd name="connsiteY48" fmla="*/ 5157396 h 6858000"/>
                <a:gd name="connsiteX49" fmla="*/ 976441 w 1339053"/>
                <a:gd name="connsiteY49" fmla="*/ 5139485 h 6858000"/>
                <a:gd name="connsiteX50" fmla="*/ 953793 w 1339053"/>
                <a:gd name="connsiteY50" fmla="*/ 5091862 h 6858000"/>
                <a:gd name="connsiteX51" fmla="*/ 853056 w 1339053"/>
                <a:gd name="connsiteY51" fmla="*/ 5001787 h 6858000"/>
                <a:gd name="connsiteX52" fmla="*/ 833979 w 1339053"/>
                <a:gd name="connsiteY52" fmla="*/ 4978966 h 6858000"/>
                <a:gd name="connsiteX53" fmla="*/ 796995 w 1339053"/>
                <a:gd name="connsiteY53" fmla="*/ 4813768 h 6858000"/>
                <a:gd name="connsiteX54" fmla="*/ 820590 w 1339053"/>
                <a:gd name="connsiteY54" fmla="*/ 4764057 h 6858000"/>
                <a:gd name="connsiteX55" fmla="*/ 864688 w 1339053"/>
                <a:gd name="connsiteY55" fmla="*/ 4714752 h 6858000"/>
                <a:gd name="connsiteX56" fmla="*/ 910485 w 1339053"/>
                <a:gd name="connsiteY56" fmla="*/ 4590911 h 6858000"/>
                <a:gd name="connsiteX57" fmla="*/ 911445 w 1339053"/>
                <a:gd name="connsiteY57" fmla="*/ 4539571 h 6858000"/>
                <a:gd name="connsiteX58" fmla="*/ 900285 w 1339053"/>
                <a:gd name="connsiteY58" fmla="*/ 4445837 h 6858000"/>
                <a:gd name="connsiteX59" fmla="*/ 863237 w 1339053"/>
                <a:gd name="connsiteY59" fmla="*/ 4364703 h 6858000"/>
                <a:gd name="connsiteX60" fmla="*/ 798070 w 1339053"/>
                <a:gd name="connsiteY60" fmla="*/ 4243284 h 6858000"/>
                <a:gd name="connsiteX61" fmla="*/ 817097 w 1339053"/>
                <a:gd name="connsiteY61" fmla="*/ 4054750 h 6858000"/>
                <a:gd name="connsiteX62" fmla="*/ 826251 w 1339053"/>
                <a:gd name="connsiteY62" fmla="*/ 3982801 h 6858000"/>
                <a:gd name="connsiteX63" fmla="*/ 836848 w 1339053"/>
                <a:gd name="connsiteY63" fmla="*/ 3784939 h 6858000"/>
                <a:gd name="connsiteX64" fmla="*/ 841285 w 1339053"/>
                <a:gd name="connsiteY64" fmla="*/ 3766755 h 6858000"/>
                <a:gd name="connsiteX65" fmla="*/ 841284 w 1339053"/>
                <a:gd name="connsiteY65" fmla="*/ 3766755 h 6858000"/>
                <a:gd name="connsiteX66" fmla="*/ 852925 w 1339053"/>
                <a:gd name="connsiteY66" fmla="*/ 3719034 h 6858000"/>
                <a:gd name="connsiteX67" fmla="*/ 857932 w 1339053"/>
                <a:gd name="connsiteY67" fmla="*/ 3696880 h 6858000"/>
                <a:gd name="connsiteX68" fmla="*/ 853534 w 1339053"/>
                <a:gd name="connsiteY68" fmla="*/ 3507036 h 6858000"/>
                <a:gd name="connsiteX69" fmla="*/ 850226 w 1339053"/>
                <a:gd name="connsiteY69" fmla="*/ 3485839 h 6858000"/>
                <a:gd name="connsiteX70" fmla="*/ 0 w 1339053"/>
                <a:gd name="connsiteY70" fmla="*/ 0 h 6858000"/>
                <a:gd name="connsiteX71" fmla="*/ 455609 w 1339053"/>
                <a:gd name="connsiteY71" fmla="*/ 0 h 6858000"/>
                <a:gd name="connsiteX72" fmla="*/ 459171 w 1339053"/>
                <a:gd name="connsiteY72" fmla="*/ 72395 h 6858000"/>
                <a:gd name="connsiteX73" fmla="*/ 460041 w 1339053"/>
                <a:gd name="connsiteY73" fmla="*/ 131917 h 6858000"/>
                <a:gd name="connsiteX74" fmla="*/ 504421 w 1339053"/>
                <a:gd name="connsiteY74" fmla="*/ 389691 h 6858000"/>
                <a:gd name="connsiteX75" fmla="*/ 582097 w 1339053"/>
                <a:gd name="connsiteY75" fmla="*/ 634609 h 6858000"/>
                <a:gd name="connsiteX76" fmla="*/ 702468 w 1339053"/>
                <a:gd name="connsiteY76" fmla="*/ 834019 h 6858000"/>
                <a:gd name="connsiteX77" fmla="*/ 729203 w 1339053"/>
                <a:gd name="connsiteY77" fmla="*/ 887701 h 6858000"/>
                <a:gd name="connsiteX78" fmla="*/ 743787 w 1339053"/>
                <a:gd name="connsiteY78" fmla="*/ 1016355 h 6858000"/>
                <a:gd name="connsiteX79" fmla="*/ 750083 w 1339053"/>
                <a:gd name="connsiteY79" fmla="*/ 1128060 h 6858000"/>
                <a:gd name="connsiteX80" fmla="*/ 768866 w 1339053"/>
                <a:gd name="connsiteY80" fmla="*/ 1213431 h 6858000"/>
                <a:gd name="connsiteX81" fmla="*/ 787802 w 1339053"/>
                <a:gd name="connsiteY81" fmla="*/ 1286432 h 6858000"/>
                <a:gd name="connsiteX82" fmla="*/ 842837 w 1339053"/>
                <a:gd name="connsiteY82" fmla="*/ 1455511 h 6858000"/>
                <a:gd name="connsiteX83" fmla="*/ 877988 w 1339053"/>
                <a:gd name="connsiteY83" fmla="*/ 1634814 h 6858000"/>
                <a:gd name="connsiteX84" fmla="*/ 941063 w 1339053"/>
                <a:gd name="connsiteY84" fmla="*/ 1789731 h 6858000"/>
                <a:gd name="connsiteX85" fmla="*/ 980124 w 1339053"/>
                <a:gd name="connsiteY85" fmla="*/ 1857657 h 6858000"/>
                <a:gd name="connsiteX86" fmla="*/ 984484 w 1339053"/>
                <a:gd name="connsiteY86" fmla="*/ 1976384 h 6858000"/>
                <a:gd name="connsiteX87" fmla="*/ 1007189 w 1339053"/>
                <a:gd name="connsiteY87" fmla="*/ 2110650 h 6858000"/>
                <a:gd name="connsiteX88" fmla="*/ 1039893 w 1339053"/>
                <a:gd name="connsiteY88" fmla="*/ 2211041 h 6858000"/>
                <a:gd name="connsiteX89" fmla="*/ 1059162 w 1339053"/>
                <a:gd name="connsiteY89" fmla="*/ 2286682 h 6858000"/>
                <a:gd name="connsiteX90" fmla="*/ 1070522 w 1339053"/>
                <a:gd name="connsiteY90" fmla="*/ 2388667 h 6858000"/>
                <a:gd name="connsiteX91" fmla="*/ 1093939 w 1339053"/>
                <a:gd name="connsiteY91" fmla="*/ 2494653 h 6858000"/>
                <a:gd name="connsiteX92" fmla="*/ 1112007 w 1339053"/>
                <a:gd name="connsiteY92" fmla="*/ 2548197 h 6858000"/>
                <a:gd name="connsiteX93" fmla="*/ 1138346 w 1339053"/>
                <a:gd name="connsiteY93" fmla="*/ 2649163 h 6858000"/>
                <a:gd name="connsiteX94" fmla="*/ 1160337 w 1339053"/>
                <a:gd name="connsiteY94" fmla="*/ 2751608 h 6858000"/>
                <a:gd name="connsiteX95" fmla="*/ 1165737 w 1339053"/>
                <a:gd name="connsiteY95" fmla="*/ 2933012 h 6858000"/>
                <a:gd name="connsiteX96" fmla="*/ 1202029 w 1339053"/>
                <a:gd name="connsiteY96" fmla="*/ 3107873 h 6858000"/>
                <a:gd name="connsiteX97" fmla="*/ 1225692 w 1339053"/>
                <a:gd name="connsiteY97" fmla="*/ 3244974 h 6858000"/>
                <a:gd name="connsiteX98" fmla="*/ 1243916 w 1339053"/>
                <a:gd name="connsiteY98" fmla="*/ 3326221 h 6858000"/>
                <a:gd name="connsiteX99" fmla="*/ 1293067 w 1339053"/>
                <a:gd name="connsiteY99" fmla="*/ 3480219 h 6858000"/>
                <a:gd name="connsiteX100" fmla="*/ 1308071 w 1339053"/>
                <a:gd name="connsiteY100" fmla="*/ 3585182 h 6858000"/>
                <a:gd name="connsiteX101" fmla="*/ 1295962 w 1339053"/>
                <a:gd name="connsiteY101" fmla="*/ 3584708 h 6858000"/>
                <a:gd name="connsiteX102" fmla="*/ 1118893 w 1339053"/>
                <a:gd name="connsiteY102" fmla="*/ 3568330 h 6858000"/>
                <a:gd name="connsiteX103" fmla="*/ 1094179 w 1339053"/>
                <a:gd name="connsiteY103" fmla="*/ 3567566 h 6858000"/>
                <a:gd name="connsiteX104" fmla="*/ 922719 w 1339053"/>
                <a:gd name="connsiteY104" fmla="*/ 3516472 h 6858000"/>
                <a:gd name="connsiteX105" fmla="*/ 877028 w 1339053"/>
                <a:gd name="connsiteY105" fmla="*/ 3490955 h 6858000"/>
                <a:gd name="connsiteX106" fmla="*/ 850533 w 1339053"/>
                <a:gd name="connsiteY106" fmla="*/ 3481837 h 6858000"/>
                <a:gd name="connsiteX107" fmla="*/ 852113 w 1339053"/>
                <a:gd name="connsiteY107" fmla="*/ 3461170 h 6858000"/>
                <a:gd name="connsiteX108" fmla="*/ 831383 w 1339053"/>
                <a:gd name="connsiteY108" fmla="*/ 3399179 h 6858000"/>
                <a:gd name="connsiteX109" fmla="*/ 743141 w 1339053"/>
                <a:gd name="connsiteY109" fmla="*/ 3320580 h 6858000"/>
                <a:gd name="connsiteX110" fmla="*/ 713221 w 1339053"/>
                <a:gd name="connsiteY110" fmla="*/ 3251241 h 6858000"/>
                <a:gd name="connsiteX111" fmla="*/ 697098 w 1339053"/>
                <a:gd name="connsiteY111" fmla="*/ 3202528 h 6858000"/>
                <a:gd name="connsiteX112" fmla="*/ 664820 w 1339053"/>
                <a:gd name="connsiteY112" fmla="*/ 3154190 h 6858000"/>
                <a:gd name="connsiteX113" fmla="*/ 572501 w 1339053"/>
                <a:gd name="connsiteY113" fmla="*/ 3087312 h 6858000"/>
                <a:gd name="connsiteX114" fmla="*/ 497703 w 1339053"/>
                <a:gd name="connsiteY114" fmla="*/ 3005243 h 6858000"/>
                <a:gd name="connsiteX115" fmla="*/ 476984 w 1339053"/>
                <a:gd name="connsiteY115" fmla="*/ 2892751 h 6858000"/>
                <a:gd name="connsiteX116" fmla="*/ 468947 w 1339053"/>
                <a:gd name="connsiteY116" fmla="*/ 2824527 h 6858000"/>
                <a:gd name="connsiteX117" fmla="*/ 569138 w 1339053"/>
                <a:gd name="connsiteY117" fmla="*/ 2595026 h 6858000"/>
                <a:gd name="connsiteX118" fmla="*/ 645397 w 1339053"/>
                <a:gd name="connsiteY118" fmla="*/ 2440808 h 6858000"/>
                <a:gd name="connsiteX119" fmla="*/ 651820 w 1339053"/>
                <a:gd name="connsiteY119" fmla="*/ 2384384 h 6858000"/>
                <a:gd name="connsiteX120" fmla="*/ 612994 w 1339053"/>
                <a:gd name="connsiteY120" fmla="*/ 2207332 h 6858000"/>
                <a:gd name="connsiteX121" fmla="*/ 620894 w 1339053"/>
                <a:gd name="connsiteY121" fmla="*/ 2046679 h 6858000"/>
                <a:gd name="connsiteX122" fmla="*/ 644614 w 1339053"/>
                <a:gd name="connsiteY122" fmla="*/ 1931265 h 6858000"/>
                <a:gd name="connsiteX123" fmla="*/ 665994 w 1339053"/>
                <a:gd name="connsiteY123" fmla="*/ 1832337 h 6858000"/>
                <a:gd name="connsiteX124" fmla="*/ 678276 w 1339053"/>
                <a:gd name="connsiteY124" fmla="*/ 1709437 h 6858000"/>
                <a:gd name="connsiteX125" fmla="*/ 672955 w 1339053"/>
                <a:gd name="connsiteY125" fmla="*/ 1636123 h 6858000"/>
                <a:gd name="connsiteX126" fmla="*/ 668480 w 1339053"/>
                <a:gd name="connsiteY126" fmla="*/ 1520749 h 6858000"/>
                <a:gd name="connsiteX127" fmla="*/ 653920 w 1339053"/>
                <a:gd name="connsiteY127" fmla="*/ 1399437 h 6858000"/>
                <a:gd name="connsiteX128" fmla="*/ 612686 w 1339053"/>
                <a:gd name="connsiteY128" fmla="*/ 1296979 h 6858000"/>
                <a:gd name="connsiteX129" fmla="*/ 570220 w 1339053"/>
                <a:gd name="connsiteY129" fmla="*/ 1235618 h 6858000"/>
                <a:gd name="connsiteX130" fmla="*/ 529736 w 1339053"/>
                <a:gd name="connsiteY130" fmla="*/ 1081752 h 6858000"/>
                <a:gd name="connsiteX131" fmla="*/ 414305 w 1339053"/>
                <a:gd name="connsiteY131" fmla="*/ 918292 h 6858000"/>
                <a:gd name="connsiteX132" fmla="*/ 373924 w 1339053"/>
                <a:gd name="connsiteY132" fmla="*/ 825689 h 6858000"/>
                <a:gd name="connsiteX133" fmla="*/ 368949 w 1339053"/>
                <a:gd name="connsiteY133" fmla="*/ 778726 h 6858000"/>
                <a:gd name="connsiteX134" fmla="*/ 347020 w 1339053"/>
                <a:gd name="connsiteY134" fmla="*/ 694643 h 6858000"/>
                <a:gd name="connsiteX135" fmla="*/ 327478 w 1339053"/>
                <a:gd name="connsiteY135" fmla="*/ 642898 h 6858000"/>
                <a:gd name="connsiteX136" fmla="*/ 243468 w 1339053"/>
                <a:gd name="connsiteY136" fmla="*/ 491960 h 6858000"/>
                <a:gd name="connsiteX137" fmla="*/ 218930 w 1339053"/>
                <a:gd name="connsiteY137" fmla="*/ 446010 h 6858000"/>
                <a:gd name="connsiteX138" fmla="*/ 180614 w 1339053"/>
                <a:gd name="connsiteY138" fmla="*/ 354892 h 6858000"/>
                <a:gd name="connsiteX139" fmla="*/ 171988 w 1339053"/>
                <a:gd name="connsiteY139" fmla="*/ 317521 h 6858000"/>
                <a:gd name="connsiteX140" fmla="*/ 139875 w 1339053"/>
                <a:gd name="connsiteY140" fmla="*/ 246378 h 6858000"/>
                <a:gd name="connsiteX141" fmla="*/ 51499 w 1339053"/>
                <a:gd name="connsiteY141" fmla="*/ 73211 h 6858000"/>
                <a:gd name="connsiteX142" fmla="*/ 19690 w 1339053"/>
                <a:gd name="connsiteY142" fmla="*/ 36621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</a:cxnLst>
              <a:rect l="l" t="t" r="r" b="b"/>
              <a:pathLst>
                <a:path w="1339053" h="6858000">
                  <a:moveTo>
                    <a:pt x="850532" y="3481838"/>
                  </a:moveTo>
                  <a:lnTo>
                    <a:pt x="877027" y="3490955"/>
                  </a:lnTo>
                  <a:cubicBezTo>
                    <a:pt x="892941" y="3497986"/>
                    <a:pt x="908176" y="3506416"/>
                    <a:pt x="922718" y="3516472"/>
                  </a:cubicBezTo>
                  <a:cubicBezTo>
                    <a:pt x="967062" y="3547282"/>
                    <a:pt x="1027547" y="3564030"/>
                    <a:pt x="1094179" y="3567567"/>
                  </a:cubicBezTo>
                  <a:cubicBezTo>
                    <a:pt x="1102515" y="3567965"/>
                    <a:pt x="1113434" y="3565936"/>
                    <a:pt x="1118891" y="3568331"/>
                  </a:cubicBezTo>
                  <a:cubicBezTo>
                    <a:pt x="1180628" y="3594888"/>
                    <a:pt x="1237753" y="3586304"/>
                    <a:pt x="1295961" y="3584709"/>
                  </a:cubicBezTo>
                  <a:lnTo>
                    <a:pt x="1308070" y="3585183"/>
                  </a:lnTo>
                  <a:lnTo>
                    <a:pt x="1325263" y="3705453"/>
                  </a:lnTo>
                  <a:cubicBezTo>
                    <a:pt x="1328254" y="3727679"/>
                    <a:pt x="1331526" y="3749922"/>
                    <a:pt x="1334107" y="3772268"/>
                  </a:cubicBezTo>
                  <a:lnTo>
                    <a:pt x="1338203" y="3831076"/>
                  </a:lnTo>
                  <a:lnTo>
                    <a:pt x="1338805" y="3839709"/>
                  </a:lnTo>
                  <a:cubicBezTo>
                    <a:pt x="1339996" y="3932341"/>
                    <a:pt x="1336568" y="4025809"/>
                    <a:pt x="1335635" y="4118635"/>
                  </a:cubicBezTo>
                  <a:cubicBezTo>
                    <a:pt x="1335202" y="4148976"/>
                    <a:pt x="1338805" y="4178868"/>
                    <a:pt x="1337171" y="4209403"/>
                  </a:cubicBezTo>
                  <a:cubicBezTo>
                    <a:pt x="1335445" y="4242449"/>
                    <a:pt x="1327565" y="4276129"/>
                    <a:pt x="1325840" y="4309174"/>
                  </a:cubicBezTo>
                  <a:cubicBezTo>
                    <a:pt x="1322853" y="4364122"/>
                    <a:pt x="1323899" y="4418621"/>
                    <a:pt x="1321122" y="4473630"/>
                  </a:cubicBezTo>
                  <a:cubicBezTo>
                    <a:pt x="1315632" y="4579723"/>
                    <a:pt x="1309019" y="4685750"/>
                    <a:pt x="1302196" y="4791709"/>
                  </a:cubicBezTo>
                  <a:cubicBezTo>
                    <a:pt x="1300696" y="4814383"/>
                    <a:pt x="1294244" y="4837504"/>
                    <a:pt x="1293239" y="4860048"/>
                  </a:cubicBezTo>
                  <a:cubicBezTo>
                    <a:pt x="1290785" y="4919957"/>
                    <a:pt x="1289660" y="4979994"/>
                    <a:pt x="1288829" y="5039837"/>
                  </a:cubicBezTo>
                  <a:cubicBezTo>
                    <a:pt x="1288401" y="5076103"/>
                    <a:pt x="1290512" y="5112310"/>
                    <a:pt x="1289584" y="5148703"/>
                  </a:cubicBezTo>
                  <a:cubicBezTo>
                    <a:pt x="1288845" y="5177820"/>
                    <a:pt x="1286193" y="5207193"/>
                    <a:pt x="1282205" y="5236435"/>
                  </a:cubicBezTo>
                  <a:cubicBezTo>
                    <a:pt x="1278784" y="5261619"/>
                    <a:pt x="1270649" y="5286477"/>
                    <a:pt x="1268145" y="5311662"/>
                  </a:cubicBezTo>
                  <a:cubicBezTo>
                    <a:pt x="1261308" y="5379812"/>
                    <a:pt x="1256387" y="5447703"/>
                    <a:pt x="1250547" y="5515595"/>
                  </a:cubicBezTo>
                  <a:cubicBezTo>
                    <a:pt x="1248113" y="5542776"/>
                    <a:pt x="1244054" y="5570023"/>
                    <a:pt x="1243323" y="5596885"/>
                  </a:cubicBezTo>
                  <a:cubicBezTo>
                    <a:pt x="1241082" y="5668709"/>
                    <a:pt x="1241668" y="5740276"/>
                    <a:pt x="1238303" y="5812036"/>
                  </a:cubicBezTo>
                  <a:cubicBezTo>
                    <a:pt x="1235508" y="5871554"/>
                    <a:pt x="1228259" y="5931392"/>
                    <a:pt x="1223551" y="5991171"/>
                  </a:cubicBezTo>
                  <a:cubicBezTo>
                    <a:pt x="1221675" y="6016549"/>
                    <a:pt x="1222415" y="6041609"/>
                    <a:pt x="1219699" y="6066726"/>
                  </a:cubicBezTo>
                  <a:cubicBezTo>
                    <a:pt x="1213776" y="6123024"/>
                    <a:pt x="1205938" y="6179576"/>
                    <a:pt x="1199935" y="6236130"/>
                  </a:cubicBezTo>
                  <a:cubicBezTo>
                    <a:pt x="1196614" y="6268403"/>
                    <a:pt x="1198425" y="6301127"/>
                    <a:pt x="1192857" y="6333267"/>
                  </a:cubicBezTo>
                  <a:cubicBezTo>
                    <a:pt x="1179603" y="6409590"/>
                    <a:pt x="1163470" y="6485591"/>
                    <a:pt x="1148174" y="6561849"/>
                  </a:cubicBezTo>
                  <a:cubicBezTo>
                    <a:pt x="1132370" y="6640486"/>
                    <a:pt x="1117066" y="6719000"/>
                    <a:pt x="1100424" y="6797385"/>
                  </a:cubicBezTo>
                  <a:lnTo>
                    <a:pt x="1085621" y="6858000"/>
                  </a:lnTo>
                  <a:lnTo>
                    <a:pt x="932341" y="6858000"/>
                  </a:lnTo>
                  <a:lnTo>
                    <a:pt x="944496" y="6829656"/>
                  </a:lnTo>
                  <a:cubicBezTo>
                    <a:pt x="964836" y="6776399"/>
                    <a:pt x="953622" y="6744439"/>
                    <a:pt x="913239" y="6720119"/>
                  </a:cubicBezTo>
                  <a:cubicBezTo>
                    <a:pt x="890880" y="6706443"/>
                    <a:pt x="866986" y="6690318"/>
                    <a:pt x="870682" y="6655346"/>
                  </a:cubicBezTo>
                  <a:cubicBezTo>
                    <a:pt x="876846" y="6598274"/>
                    <a:pt x="889503" y="6540954"/>
                    <a:pt x="846442" y="6498594"/>
                  </a:cubicBezTo>
                  <a:cubicBezTo>
                    <a:pt x="862273" y="6487399"/>
                    <a:pt x="871751" y="6480449"/>
                    <a:pt x="881150" y="6473756"/>
                  </a:cubicBezTo>
                  <a:cubicBezTo>
                    <a:pt x="907245" y="6455292"/>
                    <a:pt x="930705" y="6407516"/>
                    <a:pt x="922470" y="6377035"/>
                  </a:cubicBezTo>
                  <a:cubicBezTo>
                    <a:pt x="910652" y="6332192"/>
                    <a:pt x="925705" y="6299028"/>
                    <a:pt x="955039" y="6268585"/>
                  </a:cubicBezTo>
                  <a:cubicBezTo>
                    <a:pt x="1003777" y="6217606"/>
                    <a:pt x="1017630" y="6148240"/>
                    <a:pt x="1024350" y="6083443"/>
                  </a:cubicBezTo>
                  <a:cubicBezTo>
                    <a:pt x="1029590" y="6034553"/>
                    <a:pt x="1028255" y="5980246"/>
                    <a:pt x="999696" y="5938416"/>
                  </a:cubicBezTo>
                  <a:cubicBezTo>
                    <a:pt x="990505" y="5925141"/>
                    <a:pt x="991039" y="5901884"/>
                    <a:pt x="988342" y="5882426"/>
                  </a:cubicBezTo>
                  <a:cubicBezTo>
                    <a:pt x="986229" y="5866254"/>
                    <a:pt x="984774" y="5849442"/>
                    <a:pt x="985444" y="5832438"/>
                  </a:cubicBezTo>
                  <a:cubicBezTo>
                    <a:pt x="986010" y="5814273"/>
                    <a:pt x="985042" y="5793656"/>
                    <a:pt x="992016" y="5777751"/>
                  </a:cubicBezTo>
                  <a:cubicBezTo>
                    <a:pt x="1012886" y="5729456"/>
                    <a:pt x="1014467" y="5686488"/>
                    <a:pt x="995028" y="5641832"/>
                  </a:cubicBezTo>
                  <a:cubicBezTo>
                    <a:pt x="984984" y="5618696"/>
                    <a:pt x="974301" y="5585771"/>
                    <a:pt x="981247" y="5562522"/>
                  </a:cubicBezTo>
                  <a:cubicBezTo>
                    <a:pt x="998041" y="5505913"/>
                    <a:pt x="997454" y="5454379"/>
                    <a:pt x="995131" y="5398075"/>
                  </a:cubicBezTo>
                  <a:cubicBezTo>
                    <a:pt x="993724" y="5361807"/>
                    <a:pt x="997229" y="5322258"/>
                    <a:pt x="997379" y="5283928"/>
                  </a:cubicBezTo>
                  <a:cubicBezTo>
                    <a:pt x="997473" y="5239095"/>
                    <a:pt x="1006631" y="5193105"/>
                    <a:pt x="979617" y="5157396"/>
                  </a:cubicBezTo>
                  <a:cubicBezTo>
                    <a:pt x="976728" y="5153402"/>
                    <a:pt x="978724" y="5144705"/>
                    <a:pt x="976441" y="5139485"/>
                  </a:cubicBezTo>
                  <a:cubicBezTo>
                    <a:pt x="969619" y="5122991"/>
                    <a:pt x="964828" y="5102888"/>
                    <a:pt x="953793" y="5091862"/>
                  </a:cubicBezTo>
                  <a:cubicBezTo>
                    <a:pt x="921506" y="5059884"/>
                    <a:pt x="886609" y="5031900"/>
                    <a:pt x="853056" y="5001787"/>
                  </a:cubicBezTo>
                  <a:cubicBezTo>
                    <a:pt x="845882" y="4995337"/>
                    <a:pt x="836325" y="4988437"/>
                    <a:pt x="833979" y="4978966"/>
                  </a:cubicBezTo>
                  <a:cubicBezTo>
                    <a:pt x="820602" y="4924328"/>
                    <a:pt x="808509" y="4869239"/>
                    <a:pt x="796995" y="4813768"/>
                  </a:cubicBezTo>
                  <a:cubicBezTo>
                    <a:pt x="792418" y="4791474"/>
                    <a:pt x="803209" y="4777314"/>
                    <a:pt x="820590" y="4764057"/>
                  </a:cubicBezTo>
                  <a:cubicBezTo>
                    <a:pt x="837188" y="4751123"/>
                    <a:pt x="855398" y="4734452"/>
                    <a:pt x="864688" y="4714752"/>
                  </a:cubicBezTo>
                  <a:cubicBezTo>
                    <a:pt x="883062" y="4675275"/>
                    <a:pt x="897521" y="4632902"/>
                    <a:pt x="910485" y="4590911"/>
                  </a:cubicBezTo>
                  <a:cubicBezTo>
                    <a:pt x="915338" y="4575199"/>
                    <a:pt x="912978" y="4556131"/>
                    <a:pt x="911445" y="4539571"/>
                  </a:cubicBezTo>
                  <a:cubicBezTo>
                    <a:pt x="908527" y="4508200"/>
                    <a:pt x="900999" y="4477659"/>
                    <a:pt x="900285" y="4445837"/>
                  </a:cubicBezTo>
                  <a:cubicBezTo>
                    <a:pt x="899539" y="4408923"/>
                    <a:pt x="887958" y="4383340"/>
                    <a:pt x="863237" y="4364703"/>
                  </a:cubicBezTo>
                  <a:cubicBezTo>
                    <a:pt x="826431" y="4336971"/>
                    <a:pt x="808536" y="4292507"/>
                    <a:pt x="798070" y="4243284"/>
                  </a:cubicBezTo>
                  <a:cubicBezTo>
                    <a:pt x="784617" y="4180721"/>
                    <a:pt x="805728" y="4117545"/>
                    <a:pt x="817097" y="4054750"/>
                  </a:cubicBezTo>
                  <a:cubicBezTo>
                    <a:pt x="821537" y="4030724"/>
                    <a:pt x="826632" y="4006057"/>
                    <a:pt x="826251" y="3982801"/>
                  </a:cubicBezTo>
                  <a:cubicBezTo>
                    <a:pt x="825347" y="3916709"/>
                    <a:pt x="825150" y="3850833"/>
                    <a:pt x="836848" y="3784939"/>
                  </a:cubicBezTo>
                  <a:lnTo>
                    <a:pt x="841285" y="3766755"/>
                  </a:lnTo>
                  <a:lnTo>
                    <a:pt x="841284" y="3766755"/>
                  </a:lnTo>
                  <a:lnTo>
                    <a:pt x="852925" y="3719034"/>
                  </a:lnTo>
                  <a:cubicBezTo>
                    <a:pt x="855152" y="3711822"/>
                    <a:pt x="856753" y="3704413"/>
                    <a:pt x="857932" y="3696880"/>
                  </a:cubicBezTo>
                  <a:cubicBezTo>
                    <a:pt x="868683" y="3631632"/>
                    <a:pt x="885300" y="3565939"/>
                    <a:pt x="853534" y="3507036"/>
                  </a:cubicBezTo>
                  <a:cubicBezTo>
                    <a:pt x="850623" y="3501622"/>
                    <a:pt x="849992" y="3494020"/>
                    <a:pt x="850226" y="3485839"/>
                  </a:cubicBezTo>
                  <a:close/>
                  <a:moveTo>
                    <a:pt x="0" y="0"/>
                  </a:moveTo>
                  <a:lnTo>
                    <a:pt x="455609" y="0"/>
                  </a:lnTo>
                  <a:lnTo>
                    <a:pt x="459171" y="72395"/>
                  </a:lnTo>
                  <a:cubicBezTo>
                    <a:pt x="459671" y="92301"/>
                    <a:pt x="456894" y="113171"/>
                    <a:pt x="460041" y="131917"/>
                  </a:cubicBezTo>
                  <a:cubicBezTo>
                    <a:pt x="474213" y="218122"/>
                    <a:pt x="492031" y="302910"/>
                    <a:pt x="504421" y="389691"/>
                  </a:cubicBezTo>
                  <a:cubicBezTo>
                    <a:pt x="517349" y="479177"/>
                    <a:pt x="539516" y="562489"/>
                    <a:pt x="582097" y="634609"/>
                  </a:cubicBezTo>
                  <a:cubicBezTo>
                    <a:pt x="621686" y="701573"/>
                    <a:pt x="662589" y="767248"/>
                    <a:pt x="702468" y="834019"/>
                  </a:cubicBezTo>
                  <a:cubicBezTo>
                    <a:pt x="712587" y="850968"/>
                    <a:pt x="725536" y="867665"/>
                    <a:pt x="729203" y="887701"/>
                  </a:cubicBezTo>
                  <a:cubicBezTo>
                    <a:pt x="736973" y="929321"/>
                    <a:pt x="740155" y="973193"/>
                    <a:pt x="743787" y="1016355"/>
                  </a:cubicBezTo>
                  <a:cubicBezTo>
                    <a:pt x="746786" y="1053398"/>
                    <a:pt x="745800" y="1091467"/>
                    <a:pt x="750083" y="1128060"/>
                  </a:cubicBezTo>
                  <a:cubicBezTo>
                    <a:pt x="753428" y="1157309"/>
                    <a:pt x="762038" y="1185083"/>
                    <a:pt x="768866" y="1213431"/>
                  </a:cubicBezTo>
                  <a:cubicBezTo>
                    <a:pt x="774767" y="1238107"/>
                    <a:pt x="778357" y="1264327"/>
                    <a:pt x="787802" y="1286432"/>
                  </a:cubicBezTo>
                  <a:cubicBezTo>
                    <a:pt x="810582" y="1340304"/>
                    <a:pt x="832653" y="1394242"/>
                    <a:pt x="842837" y="1455511"/>
                  </a:cubicBezTo>
                  <a:cubicBezTo>
                    <a:pt x="853049" y="1515944"/>
                    <a:pt x="867276" y="1574511"/>
                    <a:pt x="877988" y="1634814"/>
                  </a:cubicBezTo>
                  <a:cubicBezTo>
                    <a:pt x="888390" y="1693895"/>
                    <a:pt x="902813" y="1748857"/>
                    <a:pt x="941063" y="1789731"/>
                  </a:cubicBezTo>
                  <a:cubicBezTo>
                    <a:pt x="957906" y="1807908"/>
                    <a:pt x="975122" y="1831564"/>
                    <a:pt x="980124" y="1857657"/>
                  </a:cubicBezTo>
                  <a:cubicBezTo>
                    <a:pt x="987207" y="1894833"/>
                    <a:pt x="980788" y="1937150"/>
                    <a:pt x="984484" y="1976384"/>
                  </a:cubicBezTo>
                  <a:cubicBezTo>
                    <a:pt x="988781" y="2022576"/>
                    <a:pt x="988793" y="2074493"/>
                    <a:pt x="1007189" y="2110650"/>
                  </a:cubicBezTo>
                  <a:cubicBezTo>
                    <a:pt x="1023612" y="2142809"/>
                    <a:pt x="1034723" y="2173610"/>
                    <a:pt x="1039893" y="2211041"/>
                  </a:cubicBezTo>
                  <a:cubicBezTo>
                    <a:pt x="1043484" y="2237261"/>
                    <a:pt x="1057690" y="2260269"/>
                    <a:pt x="1059162" y="2286682"/>
                  </a:cubicBezTo>
                  <a:cubicBezTo>
                    <a:pt x="1061252" y="2321469"/>
                    <a:pt x="1060754" y="2355740"/>
                    <a:pt x="1070522" y="2388667"/>
                  </a:cubicBezTo>
                  <a:cubicBezTo>
                    <a:pt x="1080600" y="2422815"/>
                    <a:pt x="1085513" y="2459602"/>
                    <a:pt x="1093939" y="2494653"/>
                  </a:cubicBezTo>
                  <a:cubicBezTo>
                    <a:pt x="1098500" y="2513273"/>
                    <a:pt x="1106866" y="2529964"/>
                    <a:pt x="1112007" y="2548197"/>
                  </a:cubicBezTo>
                  <a:cubicBezTo>
                    <a:pt x="1121409" y="2581573"/>
                    <a:pt x="1130232" y="2615336"/>
                    <a:pt x="1138346" y="2649163"/>
                  </a:cubicBezTo>
                  <a:cubicBezTo>
                    <a:pt x="1146465" y="2682988"/>
                    <a:pt x="1157699" y="2716368"/>
                    <a:pt x="1160337" y="2751608"/>
                  </a:cubicBezTo>
                  <a:cubicBezTo>
                    <a:pt x="1164714" y="2811646"/>
                    <a:pt x="1159211" y="2873999"/>
                    <a:pt x="1165737" y="2933012"/>
                  </a:cubicBezTo>
                  <a:cubicBezTo>
                    <a:pt x="1172445" y="2992925"/>
                    <a:pt x="1185964" y="3051556"/>
                    <a:pt x="1202029" y="3107873"/>
                  </a:cubicBezTo>
                  <a:cubicBezTo>
                    <a:pt x="1214635" y="3152396"/>
                    <a:pt x="1227749" y="3194534"/>
                    <a:pt x="1225692" y="3244974"/>
                  </a:cubicBezTo>
                  <a:cubicBezTo>
                    <a:pt x="1224565" y="3273123"/>
                    <a:pt x="1231196" y="3305079"/>
                    <a:pt x="1243916" y="3326221"/>
                  </a:cubicBezTo>
                  <a:cubicBezTo>
                    <a:pt x="1271701" y="3372044"/>
                    <a:pt x="1285247" y="3423911"/>
                    <a:pt x="1293067" y="3480219"/>
                  </a:cubicBezTo>
                  <a:lnTo>
                    <a:pt x="1308071" y="3585182"/>
                  </a:lnTo>
                  <a:lnTo>
                    <a:pt x="1295962" y="3584708"/>
                  </a:lnTo>
                  <a:cubicBezTo>
                    <a:pt x="1237754" y="3586303"/>
                    <a:pt x="1180629" y="3594888"/>
                    <a:pt x="1118893" y="3568330"/>
                  </a:cubicBezTo>
                  <a:cubicBezTo>
                    <a:pt x="1113435" y="3565936"/>
                    <a:pt x="1102517" y="3567964"/>
                    <a:pt x="1094179" y="3567566"/>
                  </a:cubicBezTo>
                  <a:cubicBezTo>
                    <a:pt x="1027548" y="3564029"/>
                    <a:pt x="967064" y="3547281"/>
                    <a:pt x="922719" y="3516472"/>
                  </a:cubicBezTo>
                  <a:cubicBezTo>
                    <a:pt x="908178" y="3506414"/>
                    <a:pt x="892942" y="3497984"/>
                    <a:pt x="877028" y="3490955"/>
                  </a:cubicBezTo>
                  <a:lnTo>
                    <a:pt x="850533" y="3481837"/>
                  </a:lnTo>
                  <a:lnTo>
                    <a:pt x="852113" y="3461170"/>
                  </a:lnTo>
                  <a:cubicBezTo>
                    <a:pt x="854391" y="3434500"/>
                    <a:pt x="848474" y="3414331"/>
                    <a:pt x="831383" y="3399179"/>
                  </a:cubicBezTo>
                  <a:cubicBezTo>
                    <a:pt x="801767" y="3373388"/>
                    <a:pt x="773654" y="3344957"/>
                    <a:pt x="743141" y="3320580"/>
                  </a:cubicBezTo>
                  <a:cubicBezTo>
                    <a:pt x="722236" y="3303685"/>
                    <a:pt x="714543" y="3281842"/>
                    <a:pt x="713221" y="3251241"/>
                  </a:cubicBezTo>
                  <a:cubicBezTo>
                    <a:pt x="712555" y="3234106"/>
                    <a:pt x="704768" y="3217029"/>
                    <a:pt x="697098" y="3202528"/>
                  </a:cubicBezTo>
                  <a:cubicBezTo>
                    <a:pt x="687845" y="3184997"/>
                    <a:pt x="672212" y="3172554"/>
                    <a:pt x="664820" y="3154190"/>
                  </a:cubicBezTo>
                  <a:cubicBezTo>
                    <a:pt x="646169" y="3109209"/>
                    <a:pt x="616744" y="3087991"/>
                    <a:pt x="572501" y="3087312"/>
                  </a:cubicBezTo>
                  <a:cubicBezTo>
                    <a:pt x="533259" y="3086763"/>
                    <a:pt x="493731" y="3044085"/>
                    <a:pt x="497703" y="3005243"/>
                  </a:cubicBezTo>
                  <a:cubicBezTo>
                    <a:pt x="502030" y="2962279"/>
                    <a:pt x="490540" y="2928257"/>
                    <a:pt x="476984" y="2892751"/>
                  </a:cubicBezTo>
                  <a:cubicBezTo>
                    <a:pt x="469363" y="2872905"/>
                    <a:pt x="465404" y="2847135"/>
                    <a:pt x="468947" y="2824527"/>
                  </a:cubicBezTo>
                  <a:cubicBezTo>
                    <a:pt x="482188" y="2738605"/>
                    <a:pt x="520979" y="2665650"/>
                    <a:pt x="569138" y="2595026"/>
                  </a:cubicBezTo>
                  <a:cubicBezTo>
                    <a:pt x="600577" y="2548865"/>
                    <a:pt x="622260" y="2493483"/>
                    <a:pt x="645397" y="2440808"/>
                  </a:cubicBezTo>
                  <a:cubicBezTo>
                    <a:pt x="652529" y="2424387"/>
                    <a:pt x="655029" y="2401457"/>
                    <a:pt x="651820" y="2384384"/>
                  </a:cubicBezTo>
                  <a:cubicBezTo>
                    <a:pt x="640949" y="2324596"/>
                    <a:pt x="629163" y="2264805"/>
                    <a:pt x="612994" y="2207332"/>
                  </a:cubicBezTo>
                  <a:cubicBezTo>
                    <a:pt x="597678" y="2153787"/>
                    <a:pt x="601053" y="2099808"/>
                    <a:pt x="620894" y="2046679"/>
                  </a:cubicBezTo>
                  <a:cubicBezTo>
                    <a:pt x="635367" y="2007977"/>
                    <a:pt x="641110" y="1970814"/>
                    <a:pt x="644614" y="1931265"/>
                  </a:cubicBezTo>
                  <a:cubicBezTo>
                    <a:pt x="647465" y="1898285"/>
                    <a:pt x="653360" y="1862859"/>
                    <a:pt x="665994" y="1832337"/>
                  </a:cubicBezTo>
                  <a:cubicBezTo>
                    <a:pt x="683779" y="1789578"/>
                    <a:pt x="688928" y="1751381"/>
                    <a:pt x="678276" y="1709437"/>
                  </a:cubicBezTo>
                  <a:cubicBezTo>
                    <a:pt x="672576" y="1687079"/>
                    <a:pt x="673987" y="1660990"/>
                    <a:pt x="672955" y="1636123"/>
                  </a:cubicBezTo>
                  <a:cubicBezTo>
                    <a:pt x="671272" y="1597795"/>
                    <a:pt x="671867" y="1558758"/>
                    <a:pt x="668480" y="1520749"/>
                  </a:cubicBezTo>
                  <a:cubicBezTo>
                    <a:pt x="665050" y="1479903"/>
                    <a:pt x="655019" y="1440408"/>
                    <a:pt x="653920" y="1399437"/>
                  </a:cubicBezTo>
                  <a:cubicBezTo>
                    <a:pt x="652652" y="1355309"/>
                    <a:pt x="639893" y="1323154"/>
                    <a:pt x="612686" y="1296979"/>
                  </a:cubicBezTo>
                  <a:cubicBezTo>
                    <a:pt x="595576" y="1280408"/>
                    <a:pt x="578401" y="1259588"/>
                    <a:pt x="570220" y="1235618"/>
                  </a:cubicBezTo>
                  <a:cubicBezTo>
                    <a:pt x="553631" y="1186194"/>
                    <a:pt x="545669" y="1131821"/>
                    <a:pt x="529736" y="1081752"/>
                  </a:cubicBezTo>
                  <a:cubicBezTo>
                    <a:pt x="507466" y="1011390"/>
                    <a:pt x="481332" y="944631"/>
                    <a:pt x="414305" y="918292"/>
                  </a:cubicBezTo>
                  <a:cubicBezTo>
                    <a:pt x="377314" y="903769"/>
                    <a:pt x="368843" y="874065"/>
                    <a:pt x="373924" y="825689"/>
                  </a:cubicBezTo>
                  <a:cubicBezTo>
                    <a:pt x="375689" y="809590"/>
                    <a:pt x="376722" y="786203"/>
                    <a:pt x="368949" y="778726"/>
                  </a:cubicBezTo>
                  <a:cubicBezTo>
                    <a:pt x="345838" y="756354"/>
                    <a:pt x="349308" y="725824"/>
                    <a:pt x="347020" y="694643"/>
                  </a:cubicBezTo>
                  <a:cubicBezTo>
                    <a:pt x="345704" y="675894"/>
                    <a:pt x="339306" y="651346"/>
                    <a:pt x="327478" y="642898"/>
                  </a:cubicBezTo>
                  <a:cubicBezTo>
                    <a:pt x="279698" y="608395"/>
                    <a:pt x="263590" y="549247"/>
                    <a:pt x="243468" y="491960"/>
                  </a:cubicBezTo>
                  <a:cubicBezTo>
                    <a:pt x="237433" y="475142"/>
                    <a:pt x="230250" y="456843"/>
                    <a:pt x="218930" y="446010"/>
                  </a:cubicBezTo>
                  <a:cubicBezTo>
                    <a:pt x="194433" y="422927"/>
                    <a:pt x="180036" y="395344"/>
                    <a:pt x="180614" y="354892"/>
                  </a:cubicBezTo>
                  <a:cubicBezTo>
                    <a:pt x="180923" y="342010"/>
                    <a:pt x="176523" y="328798"/>
                    <a:pt x="171988" y="317521"/>
                  </a:cubicBezTo>
                  <a:cubicBezTo>
                    <a:pt x="162052" y="293291"/>
                    <a:pt x="148442" y="271315"/>
                    <a:pt x="139875" y="246378"/>
                  </a:cubicBezTo>
                  <a:cubicBezTo>
                    <a:pt x="117577" y="182780"/>
                    <a:pt x="95749" y="119890"/>
                    <a:pt x="51499" y="73211"/>
                  </a:cubicBezTo>
                  <a:cubicBezTo>
                    <a:pt x="40691" y="61834"/>
                    <a:pt x="29467" y="49763"/>
                    <a:pt x="19690" y="366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12" name="Picture 11" descr="A person carrying a bunch of bananas&#10;&#10;AI-generated content may be incorrect.">
            <a:extLst>
              <a:ext uri="{FF2B5EF4-FFF2-40B4-BE49-F238E27FC236}">
                <a16:creationId xmlns:a16="http://schemas.microsoft.com/office/drawing/2014/main" id="{660ECCFB-C21D-DC0F-5E6C-2DC46E95CF32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8913" r="21106" b="-1"/>
          <a:stretch/>
        </p:blipFill>
        <p:spPr>
          <a:xfrm>
            <a:off x="6847677" y="1"/>
            <a:ext cx="3232948" cy="7559675"/>
          </a:xfrm>
          <a:custGeom>
            <a:avLst/>
            <a:gdLst/>
            <a:ahLst/>
            <a:cxnLst/>
            <a:rect l="l" t="t" r="r" b="b"/>
            <a:pathLst>
              <a:path w="3910084" h="6858000">
                <a:moveTo>
                  <a:pt x="118775" y="0"/>
                </a:moveTo>
                <a:lnTo>
                  <a:pt x="3910084" y="0"/>
                </a:lnTo>
                <a:lnTo>
                  <a:pt x="3910084" y="6858000"/>
                </a:lnTo>
                <a:lnTo>
                  <a:pt x="913702" y="6858000"/>
                </a:lnTo>
                <a:lnTo>
                  <a:pt x="346751" y="5107724"/>
                </a:lnTo>
                <a:lnTo>
                  <a:pt x="0" y="803615"/>
                </a:lnTo>
                <a:close/>
              </a:path>
            </a:pathLst>
          </a:custGeom>
        </p:spPr>
      </p:pic>
      <p:grpSp>
        <p:nvGrpSpPr>
          <p:cNvPr id="33" name="Group 32">
            <a:extLst>
              <a:ext uri="{FF2B5EF4-FFF2-40B4-BE49-F238E27FC236}">
                <a16:creationId xmlns:a16="http://schemas.microsoft.com/office/drawing/2014/main" id="{08D20F07-CD49-4F17-BC00-9429DA80C5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6700869" y="-2"/>
            <a:ext cx="1107160" cy="7559674"/>
            <a:chOff x="2661507" y="0"/>
            <a:chExt cx="1339053" cy="6858000"/>
          </a:xfrm>
          <a:effectLst>
            <a:outerShdw blurRad="381000" dist="152400" dir="10800000" algn="r" rotWithShape="0">
              <a:prstClr val="black">
                <a:alpha val="10000"/>
              </a:prstClr>
            </a:outerShdw>
          </a:effectLst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11F66703-4D0D-42DF-8150-991FE9F8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61507" y="0"/>
              <a:ext cx="1339053" cy="6858000"/>
            </a:xfrm>
            <a:custGeom>
              <a:avLst/>
              <a:gdLst>
                <a:gd name="connsiteX0" fmla="*/ 850532 w 1339053"/>
                <a:gd name="connsiteY0" fmla="*/ 3481838 h 6858000"/>
                <a:gd name="connsiteX1" fmla="*/ 877027 w 1339053"/>
                <a:gd name="connsiteY1" fmla="*/ 3490955 h 6858000"/>
                <a:gd name="connsiteX2" fmla="*/ 922718 w 1339053"/>
                <a:gd name="connsiteY2" fmla="*/ 3516472 h 6858000"/>
                <a:gd name="connsiteX3" fmla="*/ 1094179 w 1339053"/>
                <a:gd name="connsiteY3" fmla="*/ 3567567 h 6858000"/>
                <a:gd name="connsiteX4" fmla="*/ 1118891 w 1339053"/>
                <a:gd name="connsiteY4" fmla="*/ 3568331 h 6858000"/>
                <a:gd name="connsiteX5" fmla="*/ 1295961 w 1339053"/>
                <a:gd name="connsiteY5" fmla="*/ 3584709 h 6858000"/>
                <a:gd name="connsiteX6" fmla="*/ 1308070 w 1339053"/>
                <a:gd name="connsiteY6" fmla="*/ 3585183 h 6858000"/>
                <a:gd name="connsiteX7" fmla="*/ 1325263 w 1339053"/>
                <a:gd name="connsiteY7" fmla="*/ 3705453 h 6858000"/>
                <a:gd name="connsiteX8" fmla="*/ 1334107 w 1339053"/>
                <a:gd name="connsiteY8" fmla="*/ 3772268 h 6858000"/>
                <a:gd name="connsiteX9" fmla="*/ 1338203 w 1339053"/>
                <a:gd name="connsiteY9" fmla="*/ 3831076 h 6858000"/>
                <a:gd name="connsiteX10" fmla="*/ 1338805 w 1339053"/>
                <a:gd name="connsiteY10" fmla="*/ 3839709 h 6858000"/>
                <a:gd name="connsiteX11" fmla="*/ 1335635 w 1339053"/>
                <a:gd name="connsiteY11" fmla="*/ 4118635 h 6858000"/>
                <a:gd name="connsiteX12" fmla="*/ 1337171 w 1339053"/>
                <a:gd name="connsiteY12" fmla="*/ 4209403 h 6858000"/>
                <a:gd name="connsiteX13" fmla="*/ 1325840 w 1339053"/>
                <a:gd name="connsiteY13" fmla="*/ 4309174 h 6858000"/>
                <a:gd name="connsiteX14" fmla="*/ 1321122 w 1339053"/>
                <a:gd name="connsiteY14" fmla="*/ 4473630 h 6858000"/>
                <a:gd name="connsiteX15" fmla="*/ 1302196 w 1339053"/>
                <a:gd name="connsiteY15" fmla="*/ 4791709 h 6858000"/>
                <a:gd name="connsiteX16" fmla="*/ 1293239 w 1339053"/>
                <a:gd name="connsiteY16" fmla="*/ 4860048 h 6858000"/>
                <a:gd name="connsiteX17" fmla="*/ 1288829 w 1339053"/>
                <a:gd name="connsiteY17" fmla="*/ 5039837 h 6858000"/>
                <a:gd name="connsiteX18" fmla="*/ 1289584 w 1339053"/>
                <a:gd name="connsiteY18" fmla="*/ 5148703 h 6858000"/>
                <a:gd name="connsiteX19" fmla="*/ 1282205 w 1339053"/>
                <a:gd name="connsiteY19" fmla="*/ 5236435 h 6858000"/>
                <a:gd name="connsiteX20" fmla="*/ 1268145 w 1339053"/>
                <a:gd name="connsiteY20" fmla="*/ 5311662 h 6858000"/>
                <a:gd name="connsiteX21" fmla="*/ 1250547 w 1339053"/>
                <a:gd name="connsiteY21" fmla="*/ 5515595 h 6858000"/>
                <a:gd name="connsiteX22" fmla="*/ 1243323 w 1339053"/>
                <a:gd name="connsiteY22" fmla="*/ 5596885 h 6858000"/>
                <a:gd name="connsiteX23" fmla="*/ 1238303 w 1339053"/>
                <a:gd name="connsiteY23" fmla="*/ 5812036 h 6858000"/>
                <a:gd name="connsiteX24" fmla="*/ 1223551 w 1339053"/>
                <a:gd name="connsiteY24" fmla="*/ 5991171 h 6858000"/>
                <a:gd name="connsiteX25" fmla="*/ 1219699 w 1339053"/>
                <a:gd name="connsiteY25" fmla="*/ 6066726 h 6858000"/>
                <a:gd name="connsiteX26" fmla="*/ 1199935 w 1339053"/>
                <a:gd name="connsiteY26" fmla="*/ 6236130 h 6858000"/>
                <a:gd name="connsiteX27" fmla="*/ 1192857 w 1339053"/>
                <a:gd name="connsiteY27" fmla="*/ 6333267 h 6858000"/>
                <a:gd name="connsiteX28" fmla="*/ 1148174 w 1339053"/>
                <a:gd name="connsiteY28" fmla="*/ 6561849 h 6858000"/>
                <a:gd name="connsiteX29" fmla="*/ 1100424 w 1339053"/>
                <a:gd name="connsiteY29" fmla="*/ 6797385 h 6858000"/>
                <a:gd name="connsiteX30" fmla="*/ 1085621 w 1339053"/>
                <a:gd name="connsiteY30" fmla="*/ 6858000 h 6858000"/>
                <a:gd name="connsiteX31" fmla="*/ 932341 w 1339053"/>
                <a:gd name="connsiteY31" fmla="*/ 6858000 h 6858000"/>
                <a:gd name="connsiteX32" fmla="*/ 944496 w 1339053"/>
                <a:gd name="connsiteY32" fmla="*/ 6829656 h 6858000"/>
                <a:gd name="connsiteX33" fmla="*/ 913239 w 1339053"/>
                <a:gd name="connsiteY33" fmla="*/ 6720119 h 6858000"/>
                <a:gd name="connsiteX34" fmla="*/ 870682 w 1339053"/>
                <a:gd name="connsiteY34" fmla="*/ 6655346 h 6858000"/>
                <a:gd name="connsiteX35" fmla="*/ 846442 w 1339053"/>
                <a:gd name="connsiteY35" fmla="*/ 6498594 h 6858000"/>
                <a:gd name="connsiteX36" fmla="*/ 881150 w 1339053"/>
                <a:gd name="connsiteY36" fmla="*/ 6473756 h 6858000"/>
                <a:gd name="connsiteX37" fmla="*/ 922470 w 1339053"/>
                <a:gd name="connsiteY37" fmla="*/ 6377035 h 6858000"/>
                <a:gd name="connsiteX38" fmla="*/ 955039 w 1339053"/>
                <a:gd name="connsiteY38" fmla="*/ 6268585 h 6858000"/>
                <a:gd name="connsiteX39" fmla="*/ 1024350 w 1339053"/>
                <a:gd name="connsiteY39" fmla="*/ 6083443 h 6858000"/>
                <a:gd name="connsiteX40" fmla="*/ 999696 w 1339053"/>
                <a:gd name="connsiteY40" fmla="*/ 5938416 h 6858000"/>
                <a:gd name="connsiteX41" fmla="*/ 988342 w 1339053"/>
                <a:gd name="connsiteY41" fmla="*/ 5882426 h 6858000"/>
                <a:gd name="connsiteX42" fmla="*/ 985444 w 1339053"/>
                <a:gd name="connsiteY42" fmla="*/ 5832438 h 6858000"/>
                <a:gd name="connsiteX43" fmla="*/ 992016 w 1339053"/>
                <a:gd name="connsiteY43" fmla="*/ 5777751 h 6858000"/>
                <a:gd name="connsiteX44" fmla="*/ 995028 w 1339053"/>
                <a:gd name="connsiteY44" fmla="*/ 5641832 h 6858000"/>
                <a:gd name="connsiteX45" fmla="*/ 981247 w 1339053"/>
                <a:gd name="connsiteY45" fmla="*/ 5562522 h 6858000"/>
                <a:gd name="connsiteX46" fmla="*/ 995131 w 1339053"/>
                <a:gd name="connsiteY46" fmla="*/ 5398075 h 6858000"/>
                <a:gd name="connsiteX47" fmla="*/ 997379 w 1339053"/>
                <a:gd name="connsiteY47" fmla="*/ 5283928 h 6858000"/>
                <a:gd name="connsiteX48" fmla="*/ 979617 w 1339053"/>
                <a:gd name="connsiteY48" fmla="*/ 5157396 h 6858000"/>
                <a:gd name="connsiteX49" fmla="*/ 976441 w 1339053"/>
                <a:gd name="connsiteY49" fmla="*/ 5139485 h 6858000"/>
                <a:gd name="connsiteX50" fmla="*/ 953793 w 1339053"/>
                <a:gd name="connsiteY50" fmla="*/ 5091862 h 6858000"/>
                <a:gd name="connsiteX51" fmla="*/ 853056 w 1339053"/>
                <a:gd name="connsiteY51" fmla="*/ 5001787 h 6858000"/>
                <a:gd name="connsiteX52" fmla="*/ 833979 w 1339053"/>
                <a:gd name="connsiteY52" fmla="*/ 4978966 h 6858000"/>
                <a:gd name="connsiteX53" fmla="*/ 796995 w 1339053"/>
                <a:gd name="connsiteY53" fmla="*/ 4813768 h 6858000"/>
                <a:gd name="connsiteX54" fmla="*/ 820590 w 1339053"/>
                <a:gd name="connsiteY54" fmla="*/ 4764057 h 6858000"/>
                <a:gd name="connsiteX55" fmla="*/ 864688 w 1339053"/>
                <a:gd name="connsiteY55" fmla="*/ 4714752 h 6858000"/>
                <a:gd name="connsiteX56" fmla="*/ 910485 w 1339053"/>
                <a:gd name="connsiteY56" fmla="*/ 4590911 h 6858000"/>
                <a:gd name="connsiteX57" fmla="*/ 911445 w 1339053"/>
                <a:gd name="connsiteY57" fmla="*/ 4539571 h 6858000"/>
                <a:gd name="connsiteX58" fmla="*/ 900285 w 1339053"/>
                <a:gd name="connsiteY58" fmla="*/ 4445837 h 6858000"/>
                <a:gd name="connsiteX59" fmla="*/ 863237 w 1339053"/>
                <a:gd name="connsiteY59" fmla="*/ 4364703 h 6858000"/>
                <a:gd name="connsiteX60" fmla="*/ 798070 w 1339053"/>
                <a:gd name="connsiteY60" fmla="*/ 4243284 h 6858000"/>
                <a:gd name="connsiteX61" fmla="*/ 817097 w 1339053"/>
                <a:gd name="connsiteY61" fmla="*/ 4054750 h 6858000"/>
                <a:gd name="connsiteX62" fmla="*/ 826251 w 1339053"/>
                <a:gd name="connsiteY62" fmla="*/ 3982801 h 6858000"/>
                <a:gd name="connsiteX63" fmla="*/ 836848 w 1339053"/>
                <a:gd name="connsiteY63" fmla="*/ 3784939 h 6858000"/>
                <a:gd name="connsiteX64" fmla="*/ 841285 w 1339053"/>
                <a:gd name="connsiteY64" fmla="*/ 3766755 h 6858000"/>
                <a:gd name="connsiteX65" fmla="*/ 841284 w 1339053"/>
                <a:gd name="connsiteY65" fmla="*/ 3766755 h 6858000"/>
                <a:gd name="connsiteX66" fmla="*/ 852925 w 1339053"/>
                <a:gd name="connsiteY66" fmla="*/ 3719034 h 6858000"/>
                <a:gd name="connsiteX67" fmla="*/ 857932 w 1339053"/>
                <a:gd name="connsiteY67" fmla="*/ 3696880 h 6858000"/>
                <a:gd name="connsiteX68" fmla="*/ 853534 w 1339053"/>
                <a:gd name="connsiteY68" fmla="*/ 3507036 h 6858000"/>
                <a:gd name="connsiteX69" fmla="*/ 850226 w 1339053"/>
                <a:gd name="connsiteY69" fmla="*/ 3485839 h 6858000"/>
                <a:gd name="connsiteX70" fmla="*/ 0 w 1339053"/>
                <a:gd name="connsiteY70" fmla="*/ 0 h 6858000"/>
                <a:gd name="connsiteX71" fmla="*/ 455609 w 1339053"/>
                <a:gd name="connsiteY71" fmla="*/ 0 h 6858000"/>
                <a:gd name="connsiteX72" fmla="*/ 459171 w 1339053"/>
                <a:gd name="connsiteY72" fmla="*/ 72395 h 6858000"/>
                <a:gd name="connsiteX73" fmla="*/ 460041 w 1339053"/>
                <a:gd name="connsiteY73" fmla="*/ 131917 h 6858000"/>
                <a:gd name="connsiteX74" fmla="*/ 504421 w 1339053"/>
                <a:gd name="connsiteY74" fmla="*/ 389691 h 6858000"/>
                <a:gd name="connsiteX75" fmla="*/ 582097 w 1339053"/>
                <a:gd name="connsiteY75" fmla="*/ 634609 h 6858000"/>
                <a:gd name="connsiteX76" fmla="*/ 702468 w 1339053"/>
                <a:gd name="connsiteY76" fmla="*/ 834019 h 6858000"/>
                <a:gd name="connsiteX77" fmla="*/ 729203 w 1339053"/>
                <a:gd name="connsiteY77" fmla="*/ 887701 h 6858000"/>
                <a:gd name="connsiteX78" fmla="*/ 743787 w 1339053"/>
                <a:gd name="connsiteY78" fmla="*/ 1016355 h 6858000"/>
                <a:gd name="connsiteX79" fmla="*/ 750083 w 1339053"/>
                <a:gd name="connsiteY79" fmla="*/ 1128060 h 6858000"/>
                <a:gd name="connsiteX80" fmla="*/ 768866 w 1339053"/>
                <a:gd name="connsiteY80" fmla="*/ 1213431 h 6858000"/>
                <a:gd name="connsiteX81" fmla="*/ 787802 w 1339053"/>
                <a:gd name="connsiteY81" fmla="*/ 1286432 h 6858000"/>
                <a:gd name="connsiteX82" fmla="*/ 842837 w 1339053"/>
                <a:gd name="connsiteY82" fmla="*/ 1455511 h 6858000"/>
                <a:gd name="connsiteX83" fmla="*/ 877988 w 1339053"/>
                <a:gd name="connsiteY83" fmla="*/ 1634814 h 6858000"/>
                <a:gd name="connsiteX84" fmla="*/ 941063 w 1339053"/>
                <a:gd name="connsiteY84" fmla="*/ 1789731 h 6858000"/>
                <a:gd name="connsiteX85" fmla="*/ 980124 w 1339053"/>
                <a:gd name="connsiteY85" fmla="*/ 1857657 h 6858000"/>
                <a:gd name="connsiteX86" fmla="*/ 984484 w 1339053"/>
                <a:gd name="connsiteY86" fmla="*/ 1976384 h 6858000"/>
                <a:gd name="connsiteX87" fmla="*/ 1007189 w 1339053"/>
                <a:gd name="connsiteY87" fmla="*/ 2110650 h 6858000"/>
                <a:gd name="connsiteX88" fmla="*/ 1039893 w 1339053"/>
                <a:gd name="connsiteY88" fmla="*/ 2211041 h 6858000"/>
                <a:gd name="connsiteX89" fmla="*/ 1059162 w 1339053"/>
                <a:gd name="connsiteY89" fmla="*/ 2286682 h 6858000"/>
                <a:gd name="connsiteX90" fmla="*/ 1070522 w 1339053"/>
                <a:gd name="connsiteY90" fmla="*/ 2388667 h 6858000"/>
                <a:gd name="connsiteX91" fmla="*/ 1093939 w 1339053"/>
                <a:gd name="connsiteY91" fmla="*/ 2494653 h 6858000"/>
                <a:gd name="connsiteX92" fmla="*/ 1112007 w 1339053"/>
                <a:gd name="connsiteY92" fmla="*/ 2548197 h 6858000"/>
                <a:gd name="connsiteX93" fmla="*/ 1138346 w 1339053"/>
                <a:gd name="connsiteY93" fmla="*/ 2649163 h 6858000"/>
                <a:gd name="connsiteX94" fmla="*/ 1160337 w 1339053"/>
                <a:gd name="connsiteY94" fmla="*/ 2751608 h 6858000"/>
                <a:gd name="connsiteX95" fmla="*/ 1165737 w 1339053"/>
                <a:gd name="connsiteY95" fmla="*/ 2933012 h 6858000"/>
                <a:gd name="connsiteX96" fmla="*/ 1202029 w 1339053"/>
                <a:gd name="connsiteY96" fmla="*/ 3107873 h 6858000"/>
                <a:gd name="connsiteX97" fmla="*/ 1225692 w 1339053"/>
                <a:gd name="connsiteY97" fmla="*/ 3244974 h 6858000"/>
                <a:gd name="connsiteX98" fmla="*/ 1243916 w 1339053"/>
                <a:gd name="connsiteY98" fmla="*/ 3326221 h 6858000"/>
                <a:gd name="connsiteX99" fmla="*/ 1293067 w 1339053"/>
                <a:gd name="connsiteY99" fmla="*/ 3480219 h 6858000"/>
                <a:gd name="connsiteX100" fmla="*/ 1308071 w 1339053"/>
                <a:gd name="connsiteY100" fmla="*/ 3585182 h 6858000"/>
                <a:gd name="connsiteX101" fmla="*/ 1295962 w 1339053"/>
                <a:gd name="connsiteY101" fmla="*/ 3584708 h 6858000"/>
                <a:gd name="connsiteX102" fmla="*/ 1118893 w 1339053"/>
                <a:gd name="connsiteY102" fmla="*/ 3568330 h 6858000"/>
                <a:gd name="connsiteX103" fmla="*/ 1094179 w 1339053"/>
                <a:gd name="connsiteY103" fmla="*/ 3567566 h 6858000"/>
                <a:gd name="connsiteX104" fmla="*/ 922719 w 1339053"/>
                <a:gd name="connsiteY104" fmla="*/ 3516472 h 6858000"/>
                <a:gd name="connsiteX105" fmla="*/ 877028 w 1339053"/>
                <a:gd name="connsiteY105" fmla="*/ 3490955 h 6858000"/>
                <a:gd name="connsiteX106" fmla="*/ 850533 w 1339053"/>
                <a:gd name="connsiteY106" fmla="*/ 3481837 h 6858000"/>
                <a:gd name="connsiteX107" fmla="*/ 852113 w 1339053"/>
                <a:gd name="connsiteY107" fmla="*/ 3461170 h 6858000"/>
                <a:gd name="connsiteX108" fmla="*/ 831383 w 1339053"/>
                <a:gd name="connsiteY108" fmla="*/ 3399179 h 6858000"/>
                <a:gd name="connsiteX109" fmla="*/ 743141 w 1339053"/>
                <a:gd name="connsiteY109" fmla="*/ 3320580 h 6858000"/>
                <a:gd name="connsiteX110" fmla="*/ 713221 w 1339053"/>
                <a:gd name="connsiteY110" fmla="*/ 3251241 h 6858000"/>
                <a:gd name="connsiteX111" fmla="*/ 697098 w 1339053"/>
                <a:gd name="connsiteY111" fmla="*/ 3202528 h 6858000"/>
                <a:gd name="connsiteX112" fmla="*/ 664820 w 1339053"/>
                <a:gd name="connsiteY112" fmla="*/ 3154190 h 6858000"/>
                <a:gd name="connsiteX113" fmla="*/ 572501 w 1339053"/>
                <a:gd name="connsiteY113" fmla="*/ 3087312 h 6858000"/>
                <a:gd name="connsiteX114" fmla="*/ 497703 w 1339053"/>
                <a:gd name="connsiteY114" fmla="*/ 3005243 h 6858000"/>
                <a:gd name="connsiteX115" fmla="*/ 476984 w 1339053"/>
                <a:gd name="connsiteY115" fmla="*/ 2892751 h 6858000"/>
                <a:gd name="connsiteX116" fmla="*/ 468947 w 1339053"/>
                <a:gd name="connsiteY116" fmla="*/ 2824527 h 6858000"/>
                <a:gd name="connsiteX117" fmla="*/ 569138 w 1339053"/>
                <a:gd name="connsiteY117" fmla="*/ 2595026 h 6858000"/>
                <a:gd name="connsiteX118" fmla="*/ 645397 w 1339053"/>
                <a:gd name="connsiteY118" fmla="*/ 2440808 h 6858000"/>
                <a:gd name="connsiteX119" fmla="*/ 651820 w 1339053"/>
                <a:gd name="connsiteY119" fmla="*/ 2384384 h 6858000"/>
                <a:gd name="connsiteX120" fmla="*/ 612994 w 1339053"/>
                <a:gd name="connsiteY120" fmla="*/ 2207332 h 6858000"/>
                <a:gd name="connsiteX121" fmla="*/ 620894 w 1339053"/>
                <a:gd name="connsiteY121" fmla="*/ 2046679 h 6858000"/>
                <a:gd name="connsiteX122" fmla="*/ 644614 w 1339053"/>
                <a:gd name="connsiteY122" fmla="*/ 1931265 h 6858000"/>
                <a:gd name="connsiteX123" fmla="*/ 665994 w 1339053"/>
                <a:gd name="connsiteY123" fmla="*/ 1832337 h 6858000"/>
                <a:gd name="connsiteX124" fmla="*/ 678276 w 1339053"/>
                <a:gd name="connsiteY124" fmla="*/ 1709437 h 6858000"/>
                <a:gd name="connsiteX125" fmla="*/ 672955 w 1339053"/>
                <a:gd name="connsiteY125" fmla="*/ 1636123 h 6858000"/>
                <a:gd name="connsiteX126" fmla="*/ 668480 w 1339053"/>
                <a:gd name="connsiteY126" fmla="*/ 1520749 h 6858000"/>
                <a:gd name="connsiteX127" fmla="*/ 653920 w 1339053"/>
                <a:gd name="connsiteY127" fmla="*/ 1399437 h 6858000"/>
                <a:gd name="connsiteX128" fmla="*/ 612686 w 1339053"/>
                <a:gd name="connsiteY128" fmla="*/ 1296979 h 6858000"/>
                <a:gd name="connsiteX129" fmla="*/ 570220 w 1339053"/>
                <a:gd name="connsiteY129" fmla="*/ 1235618 h 6858000"/>
                <a:gd name="connsiteX130" fmla="*/ 529736 w 1339053"/>
                <a:gd name="connsiteY130" fmla="*/ 1081752 h 6858000"/>
                <a:gd name="connsiteX131" fmla="*/ 414305 w 1339053"/>
                <a:gd name="connsiteY131" fmla="*/ 918292 h 6858000"/>
                <a:gd name="connsiteX132" fmla="*/ 373924 w 1339053"/>
                <a:gd name="connsiteY132" fmla="*/ 825689 h 6858000"/>
                <a:gd name="connsiteX133" fmla="*/ 368949 w 1339053"/>
                <a:gd name="connsiteY133" fmla="*/ 778726 h 6858000"/>
                <a:gd name="connsiteX134" fmla="*/ 347020 w 1339053"/>
                <a:gd name="connsiteY134" fmla="*/ 694643 h 6858000"/>
                <a:gd name="connsiteX135" fmla="*/ 327478 w 1339053"/>
                <a:gd name="connsiteY135" fmla="*/ 642898 h 6858000"/>
                <a:gd name="connsiteX136" fmla="*/ 243468 w 1339053"/>
                <a:gd name="connsiteY136" fmla="*/ 491960 h 6858000"/>
                <a:gd name="connsiteX137" fmla="*/ 218930 w 1339053"/>
                <a:gd name="connsiteY137" fmla="*/ 446010 h 6858000"/>
                <a:gd name="connsiteX138" fmla="*/ 180614 w 1339053"/>
                <a:gd name="connsiteY138" fmla="*/ 354892 h 6858000"/>
                <a:gd name="connsiteX139" fmla="*/ 171988 w 1339053"/>
                <a:gd name="connsiteY139" fmla="*/ 317521 h 6858000"/>
                <a:gd name="connsiteX140" fmla="*/ 139875 w 1339053"/>
                <a:gd name="connsiteY140" fmla="*/ 246378 h 6858000"/>
                <a:gd name="connsiteX141" fmla="*/ 51499 w 1339053"/>
                <a:gd name="connsiteY141" fmla="*/ 73211 h 6858000"/>
                <a:gd name="connsiteX142" fmla="*/ 19690 w 1339053"/>
                <a:gd name="connsiteY142" fmla="*/ 36621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</a:cxnLst>
              <a:rect l="l" t="t" r="r" b="b"/>
              <a:pathLst>
                <a:path w="1339053" h="6858000">
                  <a:moveTo>
                    <a:pt x="850532" y="3481838"/>
                  </a:moveTo>
                  <a:lnTo>
                    <a:pt x="877027" y="3490955"/>
                  </a:lnTo>
                  <a:cubicBezTo>
                    <a:pt x="892941" y="3497986"/>
                    <a:pt x="908176" y="3506416"/>
                    <a:pt x="922718" y="3516472"/>
                  </a:cubicBezTo>
                  <a:cubicBezTo>
                    <a:pt x="967062" y="3547282"/>
                    <a:pt x="1027547" y="3564030"/>
                    <a:pt x="1094179" y="3567567"/>
                  </a:cubicBezTo>
                  <a:cubicBezTo>
                    <a:pt x="1102515" y="3567965"/>
                    <a:pt x="1113434" y="3565936"/>
                    <a:pt x="1118891" y="3568331"/>
                  </a:cubicBezTo>
                  <a:cubicBezTo>
                    <a:pt x="1180628" y="3594888"/>
                    <a:pt x="1237753" y="3586304"/>
                    <a:pt x="1295961" y="3584709"/>
                  </a:cubicBezTo>
                  <a:lnTo>
                    <a:pt x="1308070" y="3585183"/>
                  </a:lnTo>
                  <a:lnTo>
                    <a:pt x="1325263" y="3705453"/>
                  </a:lnTo>
                  <a:cubicBezTo>
                    <a:pt x="1328254" y="3727679"/>
                    <a:pt x="1331526" y="3749922"/>
                    <a:pt x="1334107" y="3772268"/>
                  </a:cubicBezTo>
                  <a:lnTo>
                    <a:pt x="1338203" y="3831076"/>
                  </a:lnTo>
                  <a:lnTo>
                    <a:pt x="1338805" y="3839709"/>
                  </a:lnTo>
                  <a:cubicBezTo>
                    <a:pt x="1339996" y="3932341"/>
                    <a:pt x="1336568" y="4025809"/>
                    <a:pt x="1335635" y="4118635"/>
                  </a:cubicBezTo>
                  <a:cubicBezTo>
                    <a:pt x="1335202" y="4148976"/>
                    <a:pt x="1338805" y="4178868"/>
                    <a:pt x="1337171" y="4209403"/>
                  </a:cubicBezTo>
                  <a:cubicBezTo>
                    <a:pt x="1335445" y="4242449"/>
                    <a:pt x="1327565" y="4276129"/>
                    <a:pt x="1325840" y="4309174"/>
                  </a:cubicBezTo>
                  <a:cubicBezTo>
                    <a:pt x="1322853" y="4364122"/>
                    <a:pt x="1323899" y="4418621"/>
                    <a:pt x="1321122" y="4473630"/>
                  </a:cubicBezTo>
                  <a:cubicBezTo>
                    <a:pt x="1315632" y="4579723"/>
                    <a:pt x="1309019" y="4685750"/>
                    <a:pt x="1302196" y="4791709"/>
                  </a:cubicBezTo>
                  <a:cubicBezTo>
                    <a:pt x="1300696" y="4814383"/>
                    <a:pt x="1294244" y="4837504"/>
                    <a:pt x="1293239" y="4860048"/>
                  </a:cubicBezTo>
                  <a:cubicBezTo>
                    <a:pt x="1290785" y="4919957"/>
                    <a:pt x="1289660" y="4979994"/>
                    <a:pt x="1288829" y="5039837"/>
                  </a:cubicBezTo>
                  <a:cubicBezTo>
                    <a:pt x="1288401" y="5076103"/>
                    <a:pt x="1290512" y="5112310"/>
                    <a:pt x="1289584" y="5148703"/>
                  </a:cubicBezTo>
                  <a:cubicBezTo>
                    <a:pt x="1288845" y="5177820"/>
                    <a:pt x="1286193" y="5207193"/>
                    <a:pt x="1282205" y="5236435"/>
                  </a:cubicBezTo>
                  <a:cubicBezTo>
                    <a:pt x="1278784" y="5261619"/>
                    <a:pt x="1270649" y="5286477"/>
                    <a:pt x="1268145" y="5311662"/>
                  </a:cubicBezTo>
                  <a:cubicBezTo>
                    <a:pt x="1261308" y="5379812"/>
                    <a:pt x="1256387" y="5447703"/>
                    <a:pt x="1250547" y="5515595"/>
                  </a:cubicBezTo>
                  <a:cubicBezTo>
                    <a:pt x="1248113" y="5542776"/>
                    <a:pt x="1244054" y="5570023"/>
                    <a:pt x="1243323" y="5596885"/>
                  </a:cubicBezTo>
                  <a:cubicBezTo>
                    <a:pt x="1241082" y="5668709"/>
                    <a:pt x="1241668" y="5740276"/>
                    <a:pt x="1238303" y="5812036"/>
                  </a:cubicBezTo>
                  <a:cubicBezTo>
                    <a:pt x="1235508" y="5871554"/>
                    <a:pt x="1228259" y="5931392"/>
                    <a:pt x="1223551" y="5991171"/>
                  </a:cubicBezTo>
                  <a:cubicBezTo>
                    <a:pt x="1221675" y="6016549"/>
                    <a:pt x="1222415" y="6041609"/>
                    <a:pt x="1219699" y="6066726"/>
                  </a:cubicBezTo>
                  <a:cubicBezTo>
                    <a:pt x="1213776" y="6123024"/>
                    <a:pt x="1205938" y="6179576"/>
                    <a:pt x="1199935" y="6236130"/>
                  </a:cubicBezTo>
                  <a:cubicBezTo>
                    <a:pt x="1196614" y="6268403"/>
                    <a:pt x="1198425" y="6301127"/>
                    <a:pt x="1192857" y="6333267"/>
                  </a:cubicBezTo>
                  <a:cubicBezTo>
                    <a:pt x="1179603" y="6409590"/>
                    <a:pt x="1163470" y="6485591"/>
                    <a:pt x="1148174" y="6561849"/>
                  </a:cubicBezTo>
                  <a:cubicBezTo>
                    <a:pt x="1132370" y="6640486"/>
                    <a:pt x="1117066" y="6719000"/>
                    <a:pt x="1100424" y="6797385"/>
                  </a:cubicBezTo>
                  <a:lnTo>
                    <a:pt x="1085621" y="6858000"/>
                  </a:lnTo>
                  <a:lnTo>
                    <a:pt x="932341" y="6858000"/>
                  </a:lnTo>
                  <a:lnTo>
                    <a:pt x="944496" y="6829656"/>
                  </a:lnTo>
                  <a:cubicBezTo>
                    <a:pt x="964836" y="6776399"/>
                    <a:pt x="953622" y="6744439"/>
                    <a:pt x="913239" y="6720119"/>
                  </a:cubicBezTo>
                  <a:cubicBezTo>
                    <a:pt x="890880" y="6706443"/>
                    <a:pt x="866986" y="6690318"/>
                    <a:pt x="870682" y="6655346"/>
                  </a:cubicBezTo>
                  <a:cubicBezTo>
                    <a:pt x="876846" y="6598274"/>
                    <a:pt x="889503" y="6540954"/>
                    <a:pt x="846442" y="6498594"/>
                  </a:cubicBezTo>
                  <a:cubicBezTo>
                    <a:pt x="862273" y="6487399"/>
                    <a:pt x="871751" y="6480449"/>
                    <a:pt x="881150" y="6473756"/>
                  </a:cubicBezTo>
                  <a:cubicBezTo>
                    <a:pt x="907245" y="6455292"/>
                    <a:pt x="930705" y="6407516"/>
                    <a:pt x="922470" y="6377035"/>
                  </a:cubicBezTo>
                  <a:cubicBezTo>
                    <a:pt x="910652" y="6332192"/>
                    <a:pt x="925705" y="6299028"/>
                    <a:pt x="955039" y="6268585"/>
                  </a:cubicBezTo>
                  <a:cubicBezTo>
                    <a:pt x="1003777" y="6217606"/>
                    <a:pt x="1017630" y="6148240"/>
                    <a:pt x="1024350" y="6083443"/>
                  </a:cubicBezTo>
                  <a:cubicBezTo>
                    <a:pt x="1029590" y="6034553"/>
                    <a:pt x="1028255" y="5980246"/>
                    <a:pt x="999696" y="5938416"/>
                  </a:cubicBezTo>
                  <a:cubicBezTo>
                    <a:pt x="990505" y="5925141"/>
                    <a:pt x="991039" y="5901884"/>
                    <a:pt x="988342" y="5882426"/>
                  </a:cubicBezTo>
                  <a:cubicBezTo>
                    <a:pt x="986229" y="5866254"/>
                    <a:pt x="984774" y="5849442"/>
                    <a:pt x="985444" y="5832438"/>
                  </a:cubicBezTo>
                  <a:cubicBezTo>
                    <a:pt x="986010" y="5814273"/>
                    <a:pt x="985042" y="5793656"/>
                    <a:pt x="992016" y="5777751"/>
                  </a:cubicBezTo>
                  <a:cubicBezTo>
                    <a:pt x="1012886" y="5729456"/>
                    <a:pt x="1014467" y="5686488"/>
                    <a:pt x="995028" y="5641832"/>
                  </a:cubicBezTo>
                  <a:cubicBezTo>
                    <a:pt x="984984" y="5618696"/>
                    <a:pt x="974301" y="5585771"/>
                    <a:pt x="981247" y="5562522"/>
                  </a:cubicBezTo>
                  <a:cubicBezTo>
                    <a:pt x="998041" y="5505913"/>
                    <a:pt x="997454" y="5454379"/>
                    <a:pt x="995131" y="5398075"/>
                  </a:cubicBezTo>
                  <a:cubicBezTo>
                    <a:pt x="993724" y="5361807"/>
                    <a:pt x="997229" y="5322258"/>
                    <a:pt x="997379" y="5283928"/>
                  </a:cubicBezTo>
                  <a:cubicBezTo>
                    <a:pt x="997473" y="5239095"/>
                    <a:pt x="1006631" y="5193105"/>
                    <a:pt x="979617" y="5157396"/>
                  </a:cubicBezTo>
                  <a:cubicBezTo>
                    <a:pt x="976728" y="5153402"/>
                    <a:pt x="978724" y="5144705"/>
                    <a:pt x="976441" y="5139485"/>
                  </a:cubicBezTo>
                  <a:cubicBezTo>
                    <a:pt x="969619" y="5122991"/>
                    <a:pt x="964828" y="5102888"/>
                    <a:pt x="953793" y="5091862"/>
                  </a:cubicBezTo>
                  <a:cubicBezTo>
                    <a:pt x="921506" y="5059884"/>
                    <a:pt x="886609" y="5031900"/>
                    <a:pt x="853056" y="5001787"/>
                  </a:cubicBezTo>
                  <a:cubicBezTo>
                    <a:pt x="845882" y="4995337"/>
                    <a:pt x="836325" y="4988437"/>
                    <a:pt x="833979" y="4978966"/>
                  </a:cubicBezTo>
                  <a:cubicBezTo>
                    <a:pt x="820602" y="4924328"/>
                    <a:pt x="808509" y="4869239"/>
                    <a:pt x="796995" y="4813768"/>
                  </a:cubicBezTo>
                  <a:cubicBezTo>
                    <a:pt x="792418" y="4791474"/>
                    <a:pt x="803209" y="4777314"/>
                    <a:pt x="820590" y="4764057"/>
                  </a:cubicBezTo>
                  <a:cubicBezTo>
                    <a:pt x="837188" y="4751123"/>
                    <a:pt x="855398" y="4734452"/>
                    <a:pt x="864688" y="4714752"/>
                  </a:cubicBezTo>
                  <a:cubicBezTo>
                    <a:pt x="883062" y="4675275"/>
                    <a:pt x="897521" y="4632902"/>
                    <a:pt x="910485" y="4590911"/>
                  </a:cubicBezTo>
                  <a:cubicBezTo>
                    <a:pt x="915338" y="4575199"/>
                    <a:pt x="912978" y="4556131"/>
                    <a:pt x="911445" y="4539571"/>
                  </a:cubicBezTo>
                  <a:cubicBezTo>
                    <a:pt x="908527" y="4508200"/>
                    <a:pt x="900999" y="4477659"/>
                    <a:pt x="900285" y="4445837"/>
                  </a:cubicBezTo>
                  <a:cubicBezTo>
                    <a:pt x="899539" y="4408923"/>
                    <a:pt x="887958" y="4383340"/>
                    <a:pt x="863237" y="4364703"/>
                  </a:cubicBezTo>
                  <a:cubicBezTo>
                    <a:pt x="826431" y="4336971"/>
                    <a:pt x="808536" y="4292507"/>
                    <a:pt x="798070" y="4243284"/>
                  </a:cubicBezTo>
                  <a:cubicBezTo>
                    <a:pt x="784617" y="4180721"/>
                    <a:pt x="805728" y="4117545"/>
                    <a:pt x="817097" y="4054750"/>
                  </a:cubicBezTo>
                  <a:cubicBezTo>
                    <a:pt x="821537" y="4030724"/>
                    <a:pt x="826632" y="4006057"/>
                    <a:pt x="826251" y="3982801"/>
                  </a:cubicBezTo>
                  <a:cubicBezTo>
                    <a:pt x="825347" y="3916709"/>
                    <a:pt x="825150" y="3850833"/>
                    <a:pt x="836848" y="3784939"/>
                  </a:cubicBezTo>
                  <a:lnTo>
                    <a:pt x="841285" y="3766755"/>
                  </a:lnTo>
                  <a:lnTo>
                    <a:pt x="841284" y="3766755"/>
                  </a:lnTo>
                  <a:lnTo>
                    <a:pt x="852925" y="3719034"/>
                  </a:lnTo>
                  <a:cubicBezTo>
                    <a:pt x="855152" y="3711822"/>
                    <a:pt x="856753" y="3704413"/>
                    <a:pt x="857932" y="3696880"/>
                  </a:cubicBezTo>
                  <a:cubicBezTo>
                    <a:pt x="868683" y="3631632"/>
                    <a:pt x="885300" y="3565939"/>
                    <a:pt x="853534" y="3507036"/>
                  </a:cubicBezTo>
                  <a:cubicBezTo>
                    <a:pt x="850623" y="3501622"/>
                    <a:pt x="849992" y="3494020"/>
                    <a:pt x="850226" y="3485839"/>
                  </a:cubicBezTo>
                  <a:close/>
                  <a:moveTo>
                    <a:pt x="0" y="0"/>
                  </a:moveTo>
                  <a:lnTo>
                    <a:pt x="455609" y="0"/>
                  </a:lnTo>
                  <a:lnTo>
                    <a:pt x="459171" y="72395"/>
                  </a:lnTo>
                  <a:cubicBezTo>
                    <a:pt x="459671" y="92301"/>
                    <a:pt x="456894" y="113171"/>
                    <a:pt x="460041" y="131917"/>
                  </a:cubicBezTo>
                  <a:cubicBezTo>
                    <a:pt x="474213" y="218122"/>
                    <a:pt x="492031" y="302910"/>
                    <a:pt x="504421" y="389691"/>
                  </a:cubicBezTo>
                  <a:cubicBezTo>
                    <a:pt x="517349" y="479177"/>
                    <a:pt x="539516" y="562489"/>
                    <a:pt x="582097" y="634609"/>
                  </a:cubicBezTo>
                  <a:cubicBezTo>
                    <a:pt x="621686" y="701573"/>
                    <a:pt x="662589" y="767248"/>
                    <a:pt x="702468" y="834019"/>
                  </a:cubicBezTo>
                  <a:cubicBezTo>
                    <a:pt x="712587" y="850968"/>
                    <a:pt x="725536" y="867665"/>
                    <a:pt x="729203" y="887701"/>
                  </a:cubicBezTo>
                  <a:cubicBezTo>
                    <a:pt x="736973" y="929321"/>
                    <a:pt x="740155" y="973193"/>
                    <a:pt x="743787" y="1016355"/>
                  </a:cubicBezTo>
                  <a:cubicBezTo>
                    <a:pt x="746786" y="1053398"/>
                    <a:pt x="745800" y="1091467"/>
                    <a:pt x="750083" y="1128060"/>
                  </a:cubicBezTo>
                  <a:cubicBezTo>
                    <a:pt x="753428" y="1157309"/>
                    <a:pt x="762038" y="1185083"/>
                    <a:pt x="768866" y="1213431"/>
                  </a:cubicBezTo>
                  <a:cubicBezTo>
                    <a:pt x="774767" y="1238107"/>
                    <a:pt x="778357" y="1264327"/>
                    <a:pt x="787802" y="1286432"/>
                  </a:cubicBezTo>
                  <a:cubicBezTo>
                    <a:pt x="810582" y="1340304"/>
                    <a:pt x="832653" y="1394242"/>
                    <a:pt x="842837" y="1455511"/>
                  </a:cubicBezTo>
                  <a:cubicBezTo>
                    <a:pt x="853049" y="1515944"/>
                    <a:pt x="867276" y="1574511"/>
                    <a:pt x="877988" y="1634814"/>
                  </a:cubicBezTo>
                  <a:cubicBezTo>
                    <a:pt x="888390" y="1693895"/>
                    <a:pt x="902813" y="1748857"/>
                    <a:pt x="941063" y="1789731"/>
                  </a:cubicBezTo>
                  <a:cubicBezTo>
                    <a:pt x="957906" y="1807908"/>
                    <a:pt x="975122" y="1831564"/>
                    <a:pt x="980124" y="1857657"/>
                  </a:cubicBezTo>
                  <a:cubicBezTo>
                    <a:pt x="987207" y="1894833"/>
                    <a:pt x="980788" y="1937150"/>
                    <a:pt x="984484" y="1976384"/>
                  </a:cubicBezTo>
                  <a:cubicBezTo>
                    <a:pt x="988781" y="2022576"/>
                    <a:pt x="988793" y="2074493"/>
                    <a:pt x="1007189" y="2110650"/>
                  </a:cubicBezTo>
                  <a:cubicBezTo>
                    <a:pt x="1023612" y="2142809"/>
                    <a:pt x="1034723" y="2173610"/>
                    <a:pt x="1039893" y="2211041"/>
                  </a:cubicBezTo>
                  <a:cubicBezTo>
                    <a:pt x="1043484" y="2237261"/>
                    <a:pt x="1057690" y="2260269"/>
                    <a:pt x="1059162" y="2286682"/>
                  </a:cubicBezTo>
                  <a:cubicBezTo>
                    <a:pt x="1061252" y="2321469"/>
                    <a:pt x="1060754" y="2355740"/>
                    <a:pt x="1070522" y="2388667"/>
                  </a:cubicBezTo>
                  <a:cubicBezTo>
                    <a:pt x="1080600" y="2422815"/>
                    <a:pt x="1085513" y="2459602"/>
                    <a:pt x="1093939" y="2494653"/>
                  </a:cubicBezTo>
                  <a:cubicBezTo>
                    <a:pt x="1098500" y="2513273"/>
                    <a:pt x="1106866" y="2529964"/>
                    <a:pt x="1112007" y="2548197"/>
                  </a:cubicBezTo>
                  <a:cubicBezTo>
                    <a:pt x="1121409" y="2581573"/>
                    <a:pt x="1130232" y="2615336"/>
                    <a:pt x="1138346" y="2649163"/>
                  </a:cubicBezTo>
                  <a:cubicBezTo>
                    <a:pt x="1146465" y="2682988"/>
                    <a:pt x="1157699" y="2716368"/>
                    <a:pt x="1160337" y="2751608"/>
                  </a:cubicBezTo>
                  <a:cubicBezTo>
                    <a:pt x="1164714" y="2811646"/>
                    <a:pt x="1159211" y="2873999"/>
                    <a:pt x="1165737" y="2933012"/>
                  </a:cubicBezTo>
                  <a:cubicBezTo>
                    <a:pt x="1172445" y="2992925"/>
                    <a:pt x="1185964" y="3051556"/>
                    <a:pt x="1202029" y="3107873"/>
                  </a:cubicBezTo>
                  <a:cubicBezTo>
                    <a:pt x="1214635" y="3152396"/>
                    <a:pt x="1227749" y="3194534"/>
                    <a:pt x="1225692" y="3244974"/>
                  </a:cubicBezTo>
                  <a:cubicBezTo>
                    <a:pt x="1224565" y="3273123"/>
                    <a:pt x="1231196" y="3305079"/>
                    <a:pt x="1243916" y="3326221"/>
                  </a:cubicBezTo>
                  <a:cubicBezTo>
                    <a:pt x="1271701" y="3372044"/>
                    <a:pt x="1285247" y="3423911"/>
                    <a:pt x="1293067" y="3480219"/>
                  </a:cubicBezTo>
                  <a:lnTo>
                    <a:pt x="1308071" y="3585182"/>
                  </a:lnTo>
                  <a:lnTo>
                    <a:pt x="1295962" y="3584708"/>
                  </a:lnTo>
                  <a:cubicBezTo>
                    <a:pt x="1237754" y="3586303"/>
                    <a:pt x="1180629" y="3594888"/>
                    <a:pt x="1118893" y="3568330"/>
                  </a:cubicBezTo>
                  <a:cubicBezTo>
                    <a:pt x="1113435" y="3565936"/>
                    <a:pt x="1102517" y="3567964"/>
                    <a:pt x="1094179" y="3567566"/>
                  </a:cubicBezTo>
                  <a:cubicBezTo>
                    <a:pt x="1027548" y="3564029"/>
                    <a:pt x="967064" y="3547281"/>
                    <a:pt x="922719" y="3516472"/>
                  </a:cubicBezTo>
                  <a:cubicBezTo>
                    <a:pt x="908178" y="3506414"/>
                    <a:pt x="892942" y="3497984"/>
                    <a:pt x="877028" y="3490955"/>
                  </a:cubicBezTo>
                  <a:lnTo>
                    <a:pt x="850533" y="3481837"/>
                  </a:lnTo>
                  <a:lnTo>
                    <a:pt x="852113" y="3461170"/>
                  </a:lnTo>
                  <a:cubicBezTo>
                    <a:pt x="854391" y="3434500"/>
                    <a:pt x="848474" y="3414331"/>
                    <a:pt x="831383" y="3399179"/>
                  </a:cubicBezTo>
                  <a:cubicBezTo>
                    <a:pt x="801767" y="3373388"/>
                    <a:pt x="773654" y="3344957"/>
                    <a:pt x="743141" y="3320580"/>
                  </a:cubicBezTo>
                  <a:cubicBezTo>
                    <a:pt x="722236" y="3303685"/>
                    <a:pt x="714543" y="3281842"/>
                    <a:pt x="713221" y="3251241"/>
                  </a:cubicBezTo>
                  <a:cubicBezTo>
                    <a:pt x="712555" y="3234106"/>
                    <a:pt x="704768" y="3217029"/>
                    <a:pt x="697098" y="3202528"/>
                  </a:cubicBezTo>
                  <a:cubicBezTo>
                    <a:pt x="687845" y="3184997"/>
                    <a:pt x="672212" y="3172554"/>
                    <a:pt x="664820" y="3154190"/>
                  </a:cubicBezTo>
                  <a:cubicBezTo>
                    <a:pt x="646169" y="3109209"/>
                    <a:pt x="616744" y="3087991"/>
                    <a:pt x="572501" y="3087312"/>
                  </a:cubicBezTo>
                  <a:cubicBezTo>
                    <a:pt x="533259" y="3086763"/>
                    <a:pt x="493731" y="3044085"/>
                    <a:pt x="497703" y="3005243"/>
                  </a:cubicBezTo>
                  <a:cubicBezTo>
                    <a:pt x="502030" y="2962279"/>
                    <a:pt x="490540" y="2928257"/>
                    <a:pt x="476984" y="2892751"/>
                  </a:cubicBezTo>
                  <a:cubicBezTo>
                    <a:pt x="469363" y="2872905"/>
                    <a:pt x="465404" y="2847135"/>
                    <a:pt x="468947" y="2824527"/>
                  </a:cubicBezTo>
                  <a:cubicBezTo>
                    <a:pt x="482188" y="2738605"/>
                    <a:pt x="520979" y="2665650"/>
                    <a:pt x="569138" y="2595026"/>
                  </a:cubicBezTo>
                  <a:cubicBezTo>
                    <a:pt x="600577" y="2548865"/>
                    <a:pt x="622260" y="2493483"/>
                    <a:pt x="645397" y="2440808"/>
                  </a:cubicBezTo>
                  <a:cubicBezTo>
                    <a:pt x="652529" y="2424387"/>
                    <a:pt x="655029" y="2401457"/>
                    <a:pt x="651820" y="2384384"/>
                  </a:cubicBezTo>
                  <a:cubicBezTo>
                    <a:pt x="640949" y="2324596"/>
                    <a:pt x="629163" y="2264805"/>
                    <a:pt x="612994" y="2207332"/>
                  </a:cubicBezTo>
                  <a:cubicBezTo>
                    <a:pt x="597678" y="2153787"/>
                    <a:pt x="601053" y="2099808"/>
                    <a:pt x="620894" y="2046679"/>
                  </a:cubicBezTo>
                  <a:cubicBezTo>
                    <a:pt x="635367" y="2007977"/>
                    <a:pt x="641110" y="1970814"/>
                    <a:pt x="644614" y="1931265"/>
                  </a:cubicBezTo>
                  <a:cubicBezTo>
                    <a:pt x="647465" y="1898285"/>
                    <a:pt x="653360" y="1862859"/>
                    <a:pt x="665994" y="1832337"/>
                  </a:cubicBezTo>
                  <a:cubicBezTo>
                    <a:pt x="683779" y="1789578"/>
                    <a:pt x="688928" y="1751381"/>
                    <a:pt x="678276" y="1709437"/>
                  </a:cubicBezTo>
                  <a:cubicBezTo>
                    <a:pt x="672576" y="1687079"/>
                    <a:pt x="673987" y="1660990"/>
                    <a:pt x="672955" y="1636123"/>
                  </a:cubicBezTo>
                  <a:cubicBezTo>
                    <a:pt x="671272" y="1597795"/>
                    <a:pt x="671867" y="1558758"/>
                    <a:pt x="668480" y="1520749"/>
                  </a:cubicBezTo>
                  <a:cubicBezTo>
                    <a:pt x="665050" y="1479903"/>
                    <a:pt x="655019" y="1440408"/>
                    <a:pt x="653920" y="1399437"/>
                  </a:cubicBezTo>
                  <a:cubicBezTo>
                    <a:pt x="652652" y="1355309"/>
                    <a:pt x="639893" y="1323154"/>
                    <a:pt x="612686" y="1296979"/>
                  </a:cubicBezTo>
                  <a:cubicBezTo>
                    <a:pt x="595576" y="1280408"/>
                    <a:pt x="578401" y="1259588"/>
                    <a:pt x="570220" y="1235618"/>
                  </a:cubicBezTo>
                  <a:cubicBezTo>
                    <a:pt x="553631" y="1186194"/>
                    <a:pt x="545669" y="1131821"/>
                    <a:pt x="529736" y="1081752"/>
                  </a:cubicBezTo>
                  <a:cubicBezTo>
                    <a:pt x="507466" y="1011390"/>
                    <a:pt x="481332" y="944631"/>
                    <a:pt x="414305" y="918292"/>
                  </a:cubicBezTo>
                  <a:cubicBezTo>
                    <a:pt x="377314" y="903769"/>
                    <a:pt x="368843" y="874065"/>
                    <a:pt x="373924" y="825689"/>
                  </a:cubicBezTo>
                  <a:cubicBezTo>
                    <a:pt x="375689" y="809590"/>
                    <a:pt x="376722" y="786203"/>
                    <a:pt x="368949" y="778726"/>
                  </a:cubicBezTo>
                  <a:cubicBezTo>
                    <a:pt x="345838" y="756354"/>
                    <a:pt x="349308" y="725824"/>
                    <a:pt x="347020" y="694643"/>
                  </a:cubicBezTo>
                  <a:cubicBezTo>
                    <a:pt x="345704" y="675894"/>
                    <a:pt x="339306" y="651346"/>
                    <a:pt x="327478" y="642898"/>
                  </a:cubicBezTo>
                  <a:cubicBezTo>
                    <a:pt x="279698" y="608395"/>
                    <a:pt x="263590" y="549247"/>
                    <a:pt x="243468" y="491960"/>
                  </a:cubicBezTo>
                  <a:cubicBezTo>
                    <a:pt x="237433" y="475142"/>
                    <a:pt x="230250" y="456843"/>
                    <a:pt x="218930" y="446010"/>
                  </a:cubicBezTo>
                  <a:cubicBezTo>
                    <a:pt x="194433" y="422927"/>
                    <a:pt x="180036" y="395344"/>
                    <a:pt x="180614" y="354892"/>
                  </a:cubicBezTo>
                  <a:cubicBezTo>
                    <a:pt x="180923" y="342010"/>
                    <a:pt x="176523" y="328798"/>
                    <a:pt x="171988" y="317521"/>
                  </a:cubicBezTo>
                  <a:cubicBezTo>
                    <a:pt x="162052" y="293291"/>
                    <a:pt x="148442" y="271315"/>
                    <a:pt x="139875" y="246378"/>
                  </a:cubicBezTo>
                  <a:cubicBezTo>
                    <a:pt x="117577" y="182780"/>
                    <a:pt x="95749" y="119890"/>
                    <a:pt x="51499" y="73211"/>
                  </a:cubicBezTo>
                  <a:cubicBezTo>
                    <a:pt x="40691" y="61834"/>
                    <a:pt x="29467" y="49763"/>
                    <a:pt x="19690" y="366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E96840F9-95E6-4C98-BFE4-21B5954236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61507" y="0"/>
              <a:ext cx="1339053" cy="6858000"/>
            </a:xfrm>
            <a:custGeom>
              <a:avLst/>
              <a:gdLst>
                <a:gd name="connsiteX0" fmla="*/ 850532 w 1339053"/>
                <a:gd name="connsiteY0" fmla="*/ 3481838 h 6858000"/>
                <a:gd name="connsiteX1" fmla="*/ 877027 w 1339053"/>
                <a:gd name="connsiteY1" fmla="*/ 3490955 h 6858000"/>
                <a:gd name="connsiteX2" fmla="*/ 922718 w 1339053"/>
                <a:gd name="connsiteY2" fmla="*/ 3516472 h 6858000"/>
                <a:gd name="connsiteX3" fmla="*/ 1094179 w 1339053"/>
                <a:gd name="connsiteY3" fmla="*/ 3567567 h 6858000"/>
                <a:gd name="connsiteX4" fmla="*/ 1118891 w 1339053"/>
                <a:gd name="connsiteY4" fmla="*/ 3568331 h 6858000"/>
                <a:gd name="connsiteX5" fmla="*/ 1295961 w 1339053"/>
                <a:gd name="connsiteY5" fmla="*/ 3584709 h 6858000"/>
                <a:gd name="connsiteX6" fmla="*/ 1308070 w 1339053"/>
                <a:gd name="connsiteY6" fmla="*/ 3585183 h 6858000"/>
                <a:gd name="connsiteX7" fmla="*/ 1325263 w 1339053"/>
                <a:gd name="connsiteY7" fmla="*/ 3705453 h 6858000"/>
                <a:gd name="connsiteX8" fmla="*/ 1334107 w 1339053"/>
                <a:gd name="connsiteY8" fmla="*/ 3772268 h 6858000"/>
                <a:gd name="connsiteX9" fmla="*/ 1338203 w 1339053"/>
                <a:gd name="connsiteY9" fmla="*/ 3831076 h 6858000"/>
                <a:gd name="connsiteX10" fmla="*/ 1338805 w 1339053"/>
                <a:gd name="connsiteY10" fmla="*/ 3839709 h 6858000"/>
                <a:gd name="connsiteX11" fmla="*/ 1335635 w 1339053"/>
                <a:gd name="connsiteY11" fmla="*/ 4118635 h 6858000"/>
                <a:gd name="connsiteX12" fmla="*/ 1337171 w 1339053"/>
                <a:gd name="connsiteY12" fmla="*/ 4209403 h 6858000"/>
                <a:gd name="connsiteX13" fmla="*/ 1325840 w 1339053"/>
                <a:gd name="connsiteY13" fmla="*/ 4309174 h 6858000"/>
                <a:gd name="connsiteX14" fmla="*/ 1321122 w 1339053"/>
                <a:gd name="connsiteY14" fmla="*/ 4473630 h 6858000"/>
                <a:gd name="connsiteX15" fmla="*/ 1302196 w 1339053"/>
                <a:gd name="connsiteY15" fmla="*/ 4791709 h 6858000"/>
                <a:gd name="connsiteX16" fmla="*/ 1293239 w 1339053"/>
                <a:gd name="connsiteY16" fmla="*/ 4860048 h 6858000"/>
                <a:gd name="connsiteX17" fmla="*/ 1288829 w 1339053"/>
                <a:gd name="connsiteY17" fmla="*/ 5039837 h 6858000"/>
                <a:gd name="connsiteX18" fmla="*/ 1289584 w 1339053"/>
                <a:gd name="connsiteY18" fmla="*/ 5148703 h 6858000"/>
                <a:gd name="connsiteX19" fmla="*/ 1282205 w 1339053"/>
                <a:gd name="connsiteY19" fmla="*/ 5236435 h 6858000"/>
                <a:gd name="connsiteX20" fmla="*/ 1268145 w 1339053"/>
                <a:gd name="connsiteY20" fmla="*/ 5311662 h 6858000"/>
                <a:gd name="connsiteX21" fmla="*/ 1250547 w 1339053"/>
                <a:gd name="connsiteY21" fmla="*/ 5515595 h 6858000"/>
                <a:gd name="connsiteX22" fmla="*/ 1243323 w 1339053"/>
                <a:gd name="connsiteY22" fmla="*/ 5596885 h 6858000"/>
                <a:gd name="connsiteX23" fmla="*/ 1238303 w 1339053"/>
                <a:gd name="connsiteY23" fmla="*/ 5812036 h 6858000"/>
                <a:gd name="connsiteX24" fmla="*/ 1223551 w 1339053"/>
                <a:gd name="connsiteY24" fmla="*/ 5991171 h 6858000"/>
                <a:gd name="connsiteX25" fmla="*/ 1219699 w 1339053"/>
                <a:gd name="connsiteY25" fmla="*/ 6066726 h 6858000"/>
                <a:gd name="connsiteX26" fmla="*/ 1199935 w 1339053"/>
                <a:gd name="connsiteY26" fmla="*/ 6236130 h 6858000"/>
                <a:gd name="connsiteX27" fmla="*/ 1192857 w 1339053"/>
                <a:gd name="connsiteY27" fmla="*/ 6333267 h 6858000"/>
                <a:gd name="connsiteX28" fmla="*/ 1148174 w 1339053"/>
                <a:gd name="connsiteY28" fmla="*/ 6561849 h 6858000"/>
                <a:gd name="connsiteX29" fmla="*/ 1100424 w 1339053"/>
                <a:gd name="connsiteY29" fmla="*/ 6797385 h 6858000"/>
                <a:gd name="connsiteX30" fmla="*/ 1085621 w 1339053"/>
                <a:gd name="connsiteY30" fmla="*/ 6858000 h 6858000"/>
                <a:gd name="connsiteX31" fmla="*/ 932341 w 1339053"/>
                <a:gd name="connsiteY31" fmla="*/ 6858000 h 6858000"/>
                <a:gd name="connsiteX32" fmla="*/ 944496 w 1339053"/>
                <a:gd name="connsiteY32" fmla="*/ 6829656 h 6858000"/>
                <a:gd name="connsiteX33" fmla="*/ 913239 w 1339053"/>
                <a:gd name="connsiteY33" fmla="*/ 6720119 h 6858000"/>
                <a:gd name="connsiteX34" fmla="*/ 870682 w 1339053"/>
                <a:gd name="connsiteY34" fmla="*/ 6655346 h 6858000"/>
                <a:gd name="connsiteX35" fmla="*/ 846442 w 1339053"/>
                <a:gd name="connsiteY35" fmla="*/ 6498594 h 6858000"/>
                <a:gd name="connsiteX36" fmla="*/ 881150 w 1339053"/>
                <a:gd name="connsiteY36" fmla="*/ 6473756 h 6858000"/>
                <a:gd name="connsiteX37" fmla="*/ 922470 w 1339053"/>
                <a:gd name="connsiteY37" fmla="*/ 6377035 h 6858000"/>
                <a:gd name="connsiteX38" fmla="*/ 955039 w 1339053"/>
                <a:gd name="connsiteY38" fmla="*/ 6268585 h 6858000"/>
                <a:gd name="connsiteX39" fmla="*/ 1024350 w 1339053"/>
                <a:gd name="connsiteY39" fmla="*/ 6083443 h 6858000"/>
                <a:gd name="connsiteX40" fmla="*/ 999696 w 1339053"/>
                <a:gd name="connsiteY40" fmla="*/ 5938416 h 6858000"/>
                <a:gd name="connsiteX41" fmla="*/ 988342 w 1339053"/>
                <a:gd name="connsiteY41" fmla="*/ 5882426 h 6858000"/>
                <a:gd name="connsiteX42" fmla="*/ 985444 w 1339053"/>
                <a:gd name="connsiteY42" fmla="*/ 5832438 h 6858000"/>
                <a:gd name="connsiteX43" fmla="*/ 992016 w 1339053"/>
                <a:gd name="connsiteY43" fmla="*/ 5777751 h 6858000"/>
                <a:gd name="connsiteX44" fmla="*/ 995028 w 1339053"/>
                <a:gd name="connsiteY44" fmla="*/ 5641832 h 6858000"/>
                <a:gd name="connsiteX45" fmla="*/ 981247 w 1339053"/>
                <a:gd name="connsiteY45" fmla="*/ 5562522 h 6858000"/>
                <a:gd name="connsiteX46" fmla="*/ 995131 w 1339053"/>
                <a:gd name="connsiteY46" fmla="*/ 5398075 h 6858000"/>
                <a:gd name="connsiteX47" fmla="*/ 997379 w 1339053"/>
                <a:gd name="connsiteY47" fmla="*/ 5283928 h 6858000"/>
                <a:gd name="connsiteX48" fmla="*/ 979617 w 1339053"/>
                <a:gd name="connsiteY48" fmla="*/ 5157396 h 6858000"/>
                <a:gd name="connsiteX49" fmla="*/ 976441 w 1339053"/>
                <a:gd name="connsiteY49" fmla="*/ 5139485 h 6858000"/>
                <a:gd name="connsiteX50" fmla="*/ 953793 w 1339053"/>
                <a:gd name="connsiteY50" fmla="*/ 5091862 h 6858000"/>
                <a:gd name="connsiteX51" fmla="*/ 853056 w 1339053"/>
                <a:gd name="connsiteY51" fmla="*/ 5001787 h 6858000"/>
                <a:gd name="connsiteX52" fmla="*/ 833979 w 1339053"/>
                <a:gd name="connsiteY52" fmla="*/ 4978966 h 6858000"/>
                <a:gd name="connsiteX53" fmla="*/ 796995 w 1339053"/>
                <a:gd name="connsiteY53" fmla="*/ 4813768 h 6858000"/>
                <a:gd name="connsiteX54" fmla="*/ 820590 w 1339053"/>
                <a:gd name="connsiteY54" fmla="*/ 4764057 h 6858000"/>
                <a:gd name="connsiteX55" fmla="*/ 864688 w 1339053"/>
                <a:gd name="connsiteY55" fmla="*/ 4714752 h 6858000"/>
                <a:gd name="connsiteX56" fmla="*/ 910485 w 1339053"/>
                <a:gd name="connsiteY56" fmla="*/ 4590911 h 6858000"/>
                <a:gd name="connsiteX57" fmla="*/ 911445 w 1339053"/>
                <a:gd name="connsiteY57" fmla="*/ 4539571 h 6858000"/>
                <a:gd name="connsiteX58" fmla="*/ 900285 w 1339053"/>
                <a:gd name="connsiteY58" fmla="*/ 4445837 h 6858000"/>
                <a:gd name="connsiteX59" fmla="*/ 863237 w 1339053"/>
                <a:gd name="connsiteY59" fmla="*/ 4364703 h 6858000"/>
                <a:gd name="connsiteX60" fmla="*/ 798070 w 1339053"/>
                <a:gd name="connsiteY60" fmla="*/ 4243284 h 6858000"/>
                <a:gd name="connsiteX61" fmla="*/ 817097 w 1339053"/>
                <a:gd name="connsiteY61" fmla="*/ 4054750 h 6858000"/>
                <a:gd name="connsiteX62" fmla="*/ 826251 w 1339053"/>
                <a:gd name="connsiteY62" fmla="*/ 3982801 h 6858000"/>
                <a:gd name="connsiteX63" fmla="*/ 836848 w 1339053"/>
                <a:gd name="connsiteY63" fmla="*/ 3784939 h 6858000"/>
                <a:gd name="connsiteX64" fmla="*/ 841285 w 1339053"/>
                <a:gd name="connsiteY64" fmla="*/ 3766755 h 6858000"/>
                <a:gd name="connsiteX65" fmla="*/ 841284 w 1339053"/>
                <a:gd name="connsiteY65" fmla="*/ 3766755 h 6858000"/>
                <a:gd name="connsiteX66" fmla="*/ 852925 w 1339053"/>
                <a:gd name="connsiteY66" fmla="*/ 3719034 h 6858000"/>
                <a:gd name="connsiteX67" fmla="*/ 857932 w 1339053"/>
                <a:gd name="connsiteY67" fmla="*/ 3696880 h 6858000"/>
                <a:gd name="connsiteX68" fmla="*/ 853534 w 1339053"/>
                <a:gd name="connsiteY68" fmla="*/ 3507036 h 6858000"/>
                <a:gd name="connsiteX69" fmla="*/ 850226 w 1339053"/>
                <a:gd name="connsiteY69" fmla="*/ 3485839 h 6858000"/>
                <a:gd name="connsiteX70" fmla="*/ 0 w 1339053"/>
                <a:gd name="connsiteY70" fmla="*/ 0 h 6858000"/>
                <a:gd name="connsiteX71" fmla="*/ 455609 w 1339053"/>
                <a:gd name="connsiteY71" fmla="*/ 0 h 6858000"/>
                <a:gd name="connsiteX72" fmla="*/ 459171 w 1339053"/>
                <a:gd name="connsiteY72" fmla="*/ 72395 h 6858000"/>
                <a:gd name="connsiteX73" fmla="*/ 460041 w 1339053"/>
                <a:gd name="connsiteY73" fmla="*/ 131917 h 6858000"/>
                <a:gd name="connsiteX74" fmla="*/ 504421 w 1339053"/>
                <a:gd name="connsiteY74" fmla="*/ 389691 h 6858000"/>
                <a:gd name="connsiteX75" fmla="*/ 582097 w 1339053"/>
                <a:gd name="connsiteY75" fmla="*/ 634609 h 6858000"/>
                <a:gd name="connsiteX76" fmla="*/ 702468 w 1339053"/>
                <a:gd name="connsiteY76" fmla="*/ 834019 h 6858000"/>
                <a:gd name="connsiteX77" fmla="*/ 729203 w 1339053"/>
                <a:gd name="connsiteY77" fmla="*/ 887701 h 6858000"/>
                <a:gd name="connsiteX78" fmla="*/ 743787 w 1339053"/>
                <a:gd name="connsiteY78" fmla="*/ 1016355 h 6858000"/>
                <a:gd name="connsiteX79" fmla="*/ 750083 w 1339053"/>
                <a:gd name="connsiteY79" fmla="*/ 1128060 h 6858000"/>
                <a:gd name="connsiteX80" fmla="*/ 768866 w 1339053"/>
                <a:gd name="connsiteY80" fmla="*/ 1213431 h 6858000"/>
                <a:gd name="connsiteX81" fmla="*/ 787802 w 1339053"/>
                <a:gd name="connsiteY81" fmla="*/ 1286432 h 6858000"/>
                <a:gd name="connsiteX82" fmla="*/ 842837 w 1339053"/>
                <a:gd name="connsiteY82" fmla="*/ 1455511 h 6858000"/>
                <a:gd name="connsiteX83" fmla="*/ 877988 w 1339053"/>
                <a:gd name="connsiteY83" fmla="*/ 1634814 h 6858000"/>
                <a:gd name="connsiteX84" fmla="*/ 941063 w 1339053"/>
                <a:gd name="connsiteY84" fmla="*/ 1789731 h 6858000"/>
                <a:gd name="connsiteX85" fmla="*/ 980124 w 1339053"/>
                <a:gd name="connsiteY85" fmla="*/ 1857657 h 6858000"/>
                <a:gd name="connsiteX86" fmla="*/ 984484 w 1339053"/>
                <a:gd name="connsiteY86" fmla="*/ 1976384 h 6858000"/>
                <a:gd name="connsiteX87" fmla="*/ 1007189 w 1339053"/>
                <a:gd name="connsiteY87" fmla="*/ 2110650 h 6858000"/>
                <a:gd name="connsiteX88" fmla="*/ 1039893 w 1339053"/>
                <a:gd name="connsiteY88" fmla="*/ 2211041 h 6858000"/>
                <a:gd name="connsiteX89" fmla="*/ 1059162 w 1339053"/>
                <a:gd name="connsiteY89" fmla="*/ 2286682 h 6858000"/>
                <a:gd name="connsiteX90" fmla="*/ 1070522 w 1339053"/>
                <a:gd name="connsiteY90" fmla="*/ 2388667 h 6858000"/>
                <a:gd name="connsiteX91" fmla="*/ 1093939 w 1339053"/>
                <a:gd name="connsiteY91" fmla="*/ 2494653 h 6858000"/>
                <a:gd name="connsiteX92" fmla="*/ 1112007 w 1339053"/>
                <a:gd name="connsiteY92" fmla="*/ 2548197 h 6858000"/>
                <a:gd name="connsiteX93" fmla="*/ 1138346 w 1339053"/>
                <a:gd name="connsiteY93" fmla="*/ 2649163 h 6858000"/>
                <a:gd name="connsiteX94" fmla="*/ 1160337 w 1339053"/>
                <a:gd name="connsiteY94" fmla="*/ 2751608 h 6858000"/>
                <a:gd name="connsiteX95" fmla="*/ 1165737 w 1339053"/>
                <a:gd name="connsiteY95" fmla="*/ 2933012 h 6858000"/>
                <a:gd name="connsiteX96" fmla="*/ 1202029 w 1339053"/>
                <a:gd name="connsiteY96" fmla="*/ 3107873 h 6858000"/>
                <a:gd name="connsiteX97" fmla="*/ 1225692 w 1339053"/>
                <a:gd name="connsiteY97" fmla="*/ 3244974 h 6858000"/>
                <a:gd name="connsiteX98" fmla="*/ 1243916 w 1339053"/>
                <a:gd name="connsiteY98" fmla="*/ 3326221 h 6858000"/>
                <a:gd name="connsiteX99" fmla="*/ 1293067 w 1339053"/>
                <a:gd name="connsiteY99" fmla="*/ 3480219 h 6858000"/>
                <a:gd name="connsiteX100" fmla="*/ 1308071 w 1339053"/>
                <a:gd name="connsiteY100" fmla="*/ 3585182 h 6858000"/>
                <a:gd name="connsiteX101" fmla="*/ 1295962 w 1339053"/>
                <a:gd name="connsiteY101" fmla="*/ 3584708 h 6858000"/>
                <a:gd name="connsiteX102" fmla="*/ 1118893 w 1339053"/>
                <a:gd name="connsiteY102" fmla="*/ 3568330 h 6858000"/>
                <a:gd name="connsiteX103" fmla="*/ 1094179 w 1339053"/>
                <a:gd name="connsiteY103" fmla="*/ 3567566 h 6858000"/>
                <a:gd name="connsiteX104" fmla="*/ 922719 w 1339053"/>
                <a:gd name="connsiteY104" fmla="*/ 3516472 h 6858000"/>
                <a:gd name="connsiteX105" fmla="*/ 877028 w 1339053"/>
                <a:gd name="connsiteY105" fmla="*/ 3490955 h 6858000"/>
                <a:gd name="connsiteX106" fmla="*/ 850533 w 1339053"/>
                <a:gd name="connsiteY106" fmla="*/ 3481837 h 6858000"/>
                <a:gd name="connsiteX107" fmla="*/ 852113 w 1339053"/>
                <a:gd name="connsiteY107" fmla="*/ 3461170 h 6858000"/>
                <a:gd name="connsiteX108" fmla="*/ 831383 w 1339053"/>
                <a:gd name="connsiteY108" fmla="*/ 3399179 h 6858000"/>
                <a:gd name="connsiteX109" fmla="*/ 743141 w 1339053"/>
                <a:gd name="connsiteY109" fmla="*/ 3320580 h 6858000"/>
                <a:gd name="connsiteX110" fmla="*/ 713221 w 1339053"/>
                <a:gd name="connsiteY110" fmla="*/ 3251241 h 6858000"/>
                <a:gd name="connsiteX111" fmla="*/ 697098 w 1339053"/>
                <a:gd name="connsiteY111" fmla="*/ 3202528 h 6858000"/>
                <a:gd name="connsiteX112" fmla="*/ 664820 w 1339053"/>
                <a:gd name="connsiteY112" fmla="*/ 3154190 h 6858000"/>
                <a:gd name="connsiteX113" fmla="*/ 572501 w 1339053"/>
                <a:gd name="connsiteY113" fmla="*/ 3087312 h 6858000"/>
                <a:gd name="connsiteX114" fmla="*/ 497703 w 1339053"/>
                <a:gd name="connsiteY114" fmla="*/ 3005243 h 6858000"/>
                <a:gd name="connsiteX115" fmla="*/ 476984 w 1339053"/>
                <a:gd name="connsiteY115" fmla="*/ 2892751 h 6858000"/>
                <a:gd name="connsiteX116" fmla="*/ 468947 w 1339053"/>
                <a:gd name="connsiteY116" fmla="*/ 2824527 h 6858000"/>
                <a:gd name="connsiteX117" fmla="*/ 569138 w 1339053"/>
                <a:gd name="connsiteY117" fmla="*/ 2595026 h 6858000"/>
                <a:gd name="connsiteX118" fmla="*/ 645397 w 1339053"/>
                <a:gd name="connsiteY118" fmla="*/ 2440808 h 6858000"/>
                <a:gd name="connsiteX119" fmla="*/ 651820 w 1339053"/>
                <a:gd name="connsiteY119" fmla="*/ 2384384 h 6858000"/>
                <a:gd name="connsiteX120" fmla="*/ 612994 w 1339053"/>
                <a:gd name="connsiteY120" fmla="*/ 2207332 h 6858000"/>
                <a:gd name="connsiteX121" fmla="*/ 620894 w 1339053"/>
                <a:gd name="connsiteY121" fmla="*/ 2046679 h 6858000"/>
                <a:gd name="connsiteX122" fmla="*/ 644614 w 1339053"/>
                <a:gd name="connsiteY122" fmla="*/ 1931265 h 6858000"/>
                <a:gd name="connsiteX123" fmla="*/ 665994 w 1339053"/>
                <a:gd name="connsiteY123" fmla="*/ 1832337 h 6858000"/>
                <a:gd name="connsiteX124" fmla="*/ 678276 w 1339053"/>
                <a:gd name="connsiteY124" fmla="*/ 1709437 h 6858000"/>
                <a:gd name="connsiteX125" fmla="*/ 672955 w 1339053"/>
                <a:gd name="connsiteY125" fmla="*/ 1636123 h 6858000"/>
                <a:gd name="connsiteX126" fmla="*/ 668480 w 1339053"/>
                <a:gd name="connsiteY126" fmla="*/ 1520749 h 6858000"/>
                <a:gd name="connsiteX127" fmla="*/ 653920 w 1339053"/>
                <a:gd name="connsiteY127" fmla="*/ 1399437 h 6858000"/>
                <a:gd name="connsiteX128" fmla="*/ 612686 w 1339053"/>
                <a:gd name="connsiteY128" fmla="*/ 1296979 h 6858000"/>
                <a:gd name="connsiteX129" fmla="*/ 570220 w 1339053"/>
                <a:gd name="connsiteY129" fmla="*/ 1235618 h 6858000"/>
                <a:gd name="connsiteX130" fmla="*/ 529736 w 1339053"/>
                <a:gd name="connsiteY130" fmla="*/ 1081752 h 6858000"/>
                <a:gd name="connsiteX131" fmla="*/ 414305 w 1339053"/>
                <a:gd name="connsiteY131" fmla="*/ 918292 h 6858000"/>
                <a:gd name="connsiteX132" fmla="*/ 373924 w 1339053"/>
                <a:gd name="connsiteY132" fmla="*/ 825689 h 6858000"/>
                <a:gd name="connsiteX133" fmla="*/ 368949 w 1339053"/>
                <a:gd name="connsiteY133" fmla="*/ 778726 h 6858000"/>
                <a:gd name="connsiteX134" fmla="*/ 347020 w 1339053"/>
                <a:gd name="connsiteY134" fmla="*/ 694643 h 6858000"/>
                <a:gd name="connsiteX135" fmla="*/ 327478 w 1339053"/>
                <a:gd name="connsiteY135" fmla="*/ 642898 h 6858000"/>
                <a:gd name="connsiteX136" fmla="*/ 243468 w 1339053"/>
                <a:gd name="connsiteY136" fmla="*/ 491960 h 6858000"/>
                <a:gd name="connsiteX137" fmla="*/ 218930 w 1339053"/>
                <a:gd name="connsiteY137" fmla="*/ 446010 h 6858000"/>
                <a:gd name="connsiteX138" fmla="*/ 180614 w 1339053"/>
                <a:gd name="connsiteY138" fmla="*/ 354892 h 6858000"/>
                <a:gd name="connsiteX139" fmla="*/ 171988 w 1339053"/>
                <a:gd name="connsiteY139" fmla="*/ 317521 h 6858000"/>
                <a:gd name="connsiteX140" fmla="*/ 139875 w 1339053"/>
                <a:gd name="connsiteY140" fmla="*/ 246378 h 6858000"/>
                <a:gd name="connsiteX141" fmla="*/ 51499 w 1339053"/>
                <a:gd name="connsiteY141" fmla="*/ 73211 h 6858000"/>
                <a:gd name="connsiteX142" fmla="*/ 19690 w 1339053"/>
                <a:gd name="connsiteY142" fmla="*/ 36621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</a:cxnLst>
              <a:rect l="l" t="t" r="r" b="b"/>
              <a:pathLst>
                <a:path w="1339053" h="6858000">
                  <a:moveTo>
                    <a:pt x="850532" y="3481838"/>
                  </a:moveTo>
                  <a:lnTo>
                    <a:pt x="877027" y="3490955"/>
                  </a:lnTo>
                  <a:cubicBezTo>
                    <a:pt x="892941" y="3497986"/>
                    <a:pt x="908176" y="3506416"/>
                    <a:pt x="922718" y="3516472"/>
                  </a:cubicBezTo>
                  <a:cubicBezTo>
                    <a:pt x="967062" y="3547282"/>
                    <a:pt x="1027547" y="3564030"/>
                    <a:pt x="1094179" y="3567567"/>
                  </a:cubicBezTo>
                  <a:cubicBezTo>
                    <a:pt x="1102515" y="3567965"/>
                    <a:pt x="1113434" y="3565936"/>
                    <a:pt x="1118891" y="3568331"/>
                  </a:cubicBezTo>
                  <a:cubicBezTo>
                    <a:pt x="1180628" y="3594888"/>
                    <a:pt x="1237753" y="3586304"/>
                    <a:pt x="1295961" y="3584709"/>
                  </a:cubicBezTo>
                  <a:lnTo>
                    <a:pt x="1308070" y="3585183"/>
                  </a:lnTo>
                  <a:lnTo>
                    <a:pt x="1325263" y="3705453"/>
                  </a:lnTo>
                  <a:cubicBezTo>
                    <a:pt x="1328254" y="3727679"/>
                    <a:pt x="1331526" y="3749922"/>
                    <a:pt x="1334107" y="3772268"/>
                  </a:cubicBezTo>
                  <a:lnTo>
                    <a:pt x="1338203" y="3831076"/>
                  </a:lnTo>
                  <a:lnTo>
                    <a:pt x="1338805" y="3839709"/>
                  </a:lnTo>
                  <a:cubicBezTo>
                    <a:pt x="1339996" y="3932341"/>
                    <a:pt x="1336568" y="4025809"/>
                    <a:pt x="1335635" y="4118635"/>
                  </a:cubicBezTo>
                  <a:cubicBezTo>
                    <a:pt x="1335202" y="4148976"/>
                    <a:pt x="1338805" y="4178868"/>
                    <a:pt x="1337171" y="4209403"/>
                  </a:cubicBezTo>
                  <a:cubicBezTo>
                    <a:pt x="1335445" y="4242449"/>
                    <a:pt x="1327565" y="4276129"/>
                    <a:pt x="1325840" y="4309174"/>
                  </a:cubicBezTo>
                  <a:cubicBezTo>
                    <a:pt x="1322853" y="4364122"/>
                    <a:pt x="1323899" y="4418621"/>
                    <a:pt x="1321122" y="4473630"/>
                  </a:cubicBezTo>
                  <a:cubicBezTo>
                    <a:pt x="1315632" y="4579723"/>
                    <a:pt x="1309019" y="4685750"/>
                    <a:pt x="1302196" y="4791709"/>
                  </a:cubicBezTo>
                  <a:cubicBezTo>
                    <a:pt x="1300696" y="4814383"/>
                    <a:pt x="1294244" y="4837504"/>
                    <a:pt x="1293239" y="4860048"/>
                  </a:cubicBezTo>
                  <a:cubicBezTo>
                    <a:pt x="1290785" y="4919957"/>
                    <a:pt x="1289660" y="4979994"/>
                    <a:pt x="1288829" y="5039837"/>
                  </a:cubicBezTo>
                  <a:cubicBezTo>
                    <a:pt x="1288401" y="5076103"/>
                    <a:pt x="1290512" y="5112310"/>
                    <a:pt x="1289584" y="5148703"/>
                  </a:cubicBezTo>
                  <a:cubicBezTo>
                    <a:pt x="1288845" y="5177820"/>
                    <a:pt x="1286193" y="5207193"/>
                    <a:pt x="1282205" y="5236435"/>
                  </a:cubicBezTo>
                  <a:cubicBezTo>
                    <a:pt x="1278784" y="5261619"/>
                    <a:pt x="1270649" y="5286477"/>
                    <a:pt x="1268145" y="5311662"/>
                  </a:cubicBezTo>
                  <a:cubicBezTo>
                    <a:pt x="1261308" y="5379812"/>
                    <a:pt x="1256387" y="5447703"/>
                    <a:pt x="1250547" y="5515595"/>
                  </a:cubicBezTo>
                  <a:cubicBezTo>
                    <a:pt x="1248113" y="5542776"/>
                    <a:pt x="1244054" y="5570023"/>
                    <a:pt x="1243323" y="5596885"/>
                  </a:cubicBezTo>
                  <a:cubicBezTo>
                    <a:pt x="1241082" y="5668709"/>
                    <a:pt x="1241668" y="5740276"/>
                    <a:pt x="1238303" y="5812036"/>
                  </a:cubicBezTo>
                  <a:cubicBezTo>
                    <a:pt x="1235508" y="5871554"/>
                    <a:pt x="1228259" y="5931392"/>
                    <a:pt x="1223551" y="5991171"/>
                  </a:cubicBezTo>
                  <a:cubicBezTo>
                    <a:pt x="1221675" y="6016549"/>
                    <a:pt x="1222415" y="6041609"/>
                    <a:pt x="1219699" y="6066726"/>
                  </a:cubicBezTo>
                  <a:cubicBezTo>
                    <a:pt x="1213776" y="6123024"/>
                    <a:pt x="1205938" y="6179576"/>
                    <a:pt x="1199935" y="6236130"/>
                  </a:cubicBezTo>
                  <a:cubicBezTo>
                    <a:pt x="1196614" y="6268403"/>
                    <a:pt x="1198425" y="6301127"/>
                    <a:pt x="1192857" y="6333267"/>
                  </a:cubicBezTo>
                  <a:cubicBezTo>
                    <a:pt x="1179603" y="6409590"/>
                    <a:pt x="1163470" y="6485591"/>
                    <a:pt x="1148174" y="6561849"/>
                  </a:cubicBezTo>
                  <a:cubicBezTo>
                    <a:pt x="1132370" y="6640486"/>
                    <a:pt x="1117066" y="6719000"/>
                    <a:pt x="1100424" y="6797385"/>
                  </a:cubicBezTo>
                  <a:lnTo>
                    <a:pt x="1085621" y="6858000"/>
                  </a:lnTo>
                  <a:lnTo>
                    <a:pt x="932341" y="6858000"/>
                  </a:lnTo>
                  <a:lnTo>
                    <a:pt x="944496" y="6829656"/>
                  </a:lnTo>
                  <a:cubicBezTo>
                    <a:pt x="964836" y="6776399"/>
                    <a:pt x="953622" y="6744439"/>
                    <a:pt x="913239" y="6720119"/>
                  </a:cubicBezTo>
                  <a:cubicBezTo>
                    <a:pt x="890880" y="6706443"/>
                    <a:pt x="866986" y="6690318"/>
                    <a:pt x="870682" y="6655346"/>
                  </a:cubicBezTo>
                  <a:cubicBezTo>
                    <a:pt x="876846" y="6598274"/>
                    <a:pt x="889503" y="6540954"/>
                    <a:pt x="846442" y="6498594"/>
                  </a:cubicBezTo>
                  <a:cubicBezTo>
                    <a:pt x="862273" y="6487399"/>
                    <a:pt x="871751" y="6480449"/>
                    <a:pt x="881150" y="6473756"/>
                  </a:cubicBezTo>
                  <a:cubicBezTo>
                    <a:pt x="907245" y="6455292"/>
                    <a:pt x="930705" y="6407516"/>
                    <a:pt x="922470" y="6377035"/>
                  </a:cubicBezTo>
                  <a:cubicBezTo>
                    <a:pt x="910652" y="6332192"/>
                    <a:pt x="925705" y="6299028"/>
                    <a:pt x="955039" y="6268585"/>
                  </a:cubicBezTo>
                  <a:cubicBezTo>
                    <a:pt x="1003777" y="6217606"/>
                    <a:pt x="1017630" y="6148240"/>
                    <a:pt x="1024350" y="6083443"/>
                  </a:cubicBezTo>
                  <a:cubicBezTo>
                    <a:pt x="1029590" y="6034553"/>
                    <a:pt x="1028255" y="5980246"/>
                    <a:pt x="999696" y="5938416"/>
                  </a:cubicBezTo>
                  <a:cubicBezTo>
                    <a:pt x="990505" y="5925141"/>
                    <a:pt x="991039" y="5901884"/>
                    <a:pt x="988342" y="5882426"/>
                  </a:cubicBezTo>
                  <a:cubicBezTo>
                    <a:pt x="986229" y="5866254"/>
                    <a:pt x="984774" y="5849442"/>
                    <a:pt x="985444" y="5832438"/>
                  </a:cubicBezTo>
                  <a:cubicBezTo>
                    <a:pt x="986010" y="5814273"/>
                    <a:pt x="985042" y="5793656"/>
                    <a:pt x="992016" y="5777751"/>
                  </a:cubicBezTo>
                  <a:cubicBezTo>
                    <a:pt x="1012886" y="5729456"/>
                    <a:pt x="1014467" y="5686488"/>
                    <a:pt x="995028" y="5641832"/>
                  </a:cubicBezTo>
                  <a:cubicBezTo>
                    <a:pt x="984984" y="5618696"/>
                    <a:pt x="974301" y="5585771"/>
                    <a:pt x="981247" y="5562522"/>
                  </a:cubicBezTo>
                  <a:cubicBezTo>
                    <a:pt x="998041" y="5505913"/>
                    <a:pt x="997454" y="5454379"/>
                    <a:pt x="995131" y="5398075"/>
                  </a:cubicBezTo>
                  <a:cubicBezTo>
                    <a:pt x="993724" y="5361807"/>
                    <a:pt x="997229" y="5322258"/>
                    <a:pt x="997379" y="5283928"/>
                  </a:cubicBezTo>
                  <a:cubicBezTo>
                    <a:pt x="997473" y="5239095"/>
                    <a:pt x="1006631" y="5193105"/>
                    <a:pt x="979617" y="5157396"/>
                  </a:cubicBezTo>
                  <a:cubicBezTo>
                    <a:pt x="976728" y="5153402"/>
                    <a:pt x="978724" y="5144705"/>
                    <a:pt x="976441" y="5139485"/>
                  </a:cubicBezTo>
                  <a:cubicBezTo>
                    <a:pt x="969619" y="5122991"/>
                    <a:pt x="964828" y="5102888"/>
                    <a:pt x="953793" y="5091862"/>
                  </a:cubicBezTo>
                  <a:cubicBezTo>
                    <a:pt x="921506" y="5059884"/>
                    <a:pt x="886609" y="5031900"/>
                    <a:pt x="853056" y="5001787"/>
                  </a:cubicBezTo>
                  <a:cubicBezTo>
                    <a:pt x="845882" y="4995337"/>
                    <a:pt x="836325" y="4988437"/>
                    <a:pt x="833979" y="4978966"/>
                  </a:cubicBezTo>
                  <a:cubicBezTo>
                    <a:pt x="820602" y="4924328"/>
                    <a:pt x="808509" y="4869239"/>
                    <a:pt x="796995" y="4813768"/>
                  </a:cubicBezTo>
                  <a:cubicBezTo>
                    <a:pt x="792418" y="4791474"/>
                    <a:pt x="803209" y="4777314"/>
                    <a:pt x="820590" y="4764057"/>
                  </a:cubicBezTo>
                  <a:cubicBezTo>
                    <a:pt x="837188" y="4751123"/>
                    <a:pt x="855398" y="4734452"/>
                    <a:pt x="864688" y="4714752"/>
                  </a:cubicBezTo>
                  <a:cubicBezTo>
                    <a:pt x="883062" y="4675275"/>
                    <a:pt x="897521" y="4632902"/>
                    <a:pt x="910485" y="4590911"/>
                  </a:cubicBezTo>
                  <a:cubicBezTo>
                    <a:pt x="915338" y="4575199"/>
                    <a:pt x="912978" y="4556131"/>
                    <a:pt x="911445" y="4539571"/>
                  </a:cubicBezTo>
                  <a:cubicBezTo>
                    <a:pt x="908527" y="4508200"/>
                    <a:pt x="900999" y="4477659"/>
                    <a:pt x="900285" y="4445837"/>
                  </a:cubicBezTo>
                  <a:cubicBezTo>
                    <a:pt x="899539" y="4408923"/>
                    <a:pt x="887958" y="4383340"/>
                    <a:pt x="863237" y="4364703"/>
                  </a:cubicBezTo>
                  <a:cubicBezTo>
                    <a:pt x="826431" y="4336971"/>
                    <a:pt x="808536" y="4292507"/>
                    <a:pt x="798070" y="4243284"/>
                  </a:cubicBezTo>
                  <a:cubicBezTo>
                    <a:pt x="784617" y="4180721"/>
                    <a:pt x="805728" y="4117545"/>
                    <a:pt x="817097" y="4054750"/>
                  </a:cubicBezTo>
                  <a:cubicBezTo>
                    <a:pt x="821537" y="4030724"/>
                    <a:pt x="826632" y="4006057"/>
                    <a:pt x="826251" y="3982801"/>
                  </a:cubicBezTo>
                  <a:cubicBezTo>
                    <a:pt x="825347" y="3916709"/>
                    <a:pt x="825150" y="3850833"/>
                    <a:pt x="836848" y="3784939"/>
                  </a:cubicBezTo>
                  <a:lnTo>
                    <a:pt x="841285" y="3766755"/>
                  </a:lnTo>
                  <a:lnTo>
                    <a:pt x="841284" y="3766755"/>
                  </a:lnTo>
                  <a:lnTo>
                    <a:pt x="852925" y="3719034"/>
                  </a:lnTo>
                  <a:cubicBezTo>
                    <a:pt x="855152" y="3711822"/>
                    <a:pt x="856753" y="3704413"/>
                    <a:pt x="857932" y="3696880"/>
                  </a:cubicBezTo>
                  <a:cubicBezTo>
                    <a:pt x="868683" y="3631632"/>
                    <a:pt x="885300" y="3565939"/>
                    <a:pt x="853534" y="3507036"/>
                  </a:cubicBezTo>
                  <a:cubicBezTo>
                    <a:pt x="850623" y="3501622"/>
                    <a:pt x="849992" y="3494020"/>
                    <a:pt x="850226" y="3485839"/>
                  </a:cubicBezTo>
                  <a:close/>
                  <a:moveTo>
                    <a:pt x="0" y="0"/>
                  </a:moveTo>
                  <a:lnTo>
                    <a:pt x="455609" y="0"/>
                  </a:lnTo>
                  <a:lnTo>
                    <a:pt x="459171" y="72395"/>
                  </a:lnTo>
                  <a:cubicBezTo>
                    <a:pt x="459671" y="92301"/>
                    <a:pt x="456894" y="113171"/>
                    <a:pt x="460041" y="131917"/>
                  </a:cubicBezTo>
                  <a:cubicBezTo>
                    <a:pt x="474213" y="218122"/>
                    <a:pt x="492031" y="302910"/>
                    <a:pt x="504421" y="389691"/>
                  </a:cubicBezTo>
                  <a:cubicBezTo>
                    <a:pt x="517349" y="479177"/>
                    <a:pt x="539516" y="562489"/>
                    <a:pt x="582097" y="634609"/>
                  </a:cubicBezTo>
                  <a:cubicBezTo>
                    <a:pt x="621686" y="701573"/>
                    <a:pt x="662589" y="767248"/>
                    <a:pt x="702468" y="834019"/>
                  </a:cubicBezTo>
                  <a:cubicBezTo>
                    <a:pt x="712587" y="850968"/>
                    <a:pt x="725536" y="867665"/>
                    <a:pt x="729203" y="887701"/>
                  </a:cubicBezTo>
                  <a:cubicBezTo>
                    <a:pt x="736973" y="929321"/>
                    <a:pt x="740155" y="973193"/>
                    <a:pt x="743787" y="1016355"/>
                  </a:cubicBezTo>
                  <a:cubicBezTo>
                    <a:pt x="746786" y="1053398"/>
                    <a:pt x="745800" y="1091467"/>
                    <a:pt x="750083" y="1128060"/>
                  </a:cubicBezTo>
                  <a:cubicBezTo>
                    <a:pt x="753428" y="1157309"/>
                    <a:pt x="762038" y="1185083"/>
                    <a:pt x="768866" y="1213431"/>
                  </a:cubicBezTo>
                  <a:cubicBezTo>
                    <a:pt x="774767" y="1238107"/>
                    <a:pt x="778357" y="1264327"/>
                    <a:pt x="787802" y="1286432"/>
                  </a:cubicBezTo>
                  <a:cubicBezTo>
                    <a:pt x="810582" y="1340304"/>
                    <a:pt x="832653" y="1394242"/>
                    <a:pt x="842837" y="1455511"/>
                  </a:cubicBezTo>
                  <a:cubicBezTo>
                    <a:pt x="853049" y="1515944"/>
                    <a:pt x="867276" y="1574511"/>
                    <a:pt x="877988" y="1634814"/>
                  </a:cubicBezTo>
                  <a:cubicBezTo>
                    <a:pt x="888390" y="1693895"/>
                    <a:pt x="902813" y="1748857"/>
                    <a:pt x="941063" y="1789731"/>
                  </a:cubicBezTo>
                  <a:cubicBezTo>
                    <a:pt x="957906" y="1807908"/>
                    <a:pt x="975122" y="1831564"/>
                    <a:pt x="980124" y="1857657"/>
                  </a:cubicBezTo>
                  <a:cubicBezTo>
                    <a:pt x="987207" y="1894833"/>
                    <a:pt x="980788" y="1937150"/>
                    <a:pt x="984484" y="1976384"/>
                  </a:cubicBezTo>
                  <a:cubicBezTo>
                    <a:pt x="988781" y="2022576"/>
                    <a:pt x="988793" y="2074493"/>
                    <a:pt x="1007189" y="2110650"/>
                  </a:cubicBezTo>
                  <a:cubicBezTo>
                    <a:pt x="1023612" y="2142809"/>
                    <a:pt x="1034723" y="2173610"/>
                    <a:pt x="1039893" y="2211041"/>
                  </a:cubicBezTo>
                  <a:cubicBezTo>
                    <a:pt x="1043484" y="2237261"/>
                    <a:pt x="1057690" y="2260269"/>
                    <a:pt x="1059162" y="2286682"/>
                  </a:cubicBezTo>
                  <a:cubicBezTo>
                    <a:pt x="1061252" y="2321469"/>
                    <a:pt x="1060754" y="2355740"/>
                    <a:pt x="1070522" y="2388667"/>
                  </a:cubicBezTo>
                  <a:cubicBezTo>
                    <a:pt x="1080600" y="2422815"/>
                    <a:pt x="1085513" y="2459602"/>
                    <a:pt x="1093939" y="2494653"/>
                  </a:cubicBezTo>
                  <a:cubicBezTo>
                    <a:pt x="1098500" y="2513273"/>
                    <a:pt x="1106866" y="2529964"/>
                    <a:pt x="1112007" y="2548197"/>
                  </a:cubicBezTo>
                  <a:cubicBezTo>
                    <a:pt x="1121409" y="2581573"/>
                    <a:pt x="1130232" y="2615336"/>
                    <a:pt x="1138346" y="2649163"/>
                  </a:cubicBezTo>
                  <a:cubicBezTo>
                    <a:pt x="1146465" y="2682988"/>
                    <a:pt x="1157699" y="2716368"/>
                    <a:pt x="1160337" y="2751608"/>
                  </a:cubicBezTo>
                  <a:cubicBezTo>
                    <a:pt x="1164714" y="2811646"/>
                    <a:pt x="1159211" y="2873999"/>
                    <a:pt x="1165737" y="2933012"/>
                  </a:cubicBezTo>
                  <a:cubicBezTo>
                    <a:pt x="1172445" y="2992925"/>
                    <a:pt x="1185964" y="3051556"/>
                    <a:pt x="1202029" y="3107873"/>
                  </a:cubicBezTo>
                  <a:cubicBezTo>
                    <a:pt x="1214635" y="3152396"/>
                    <a:pt x="1227749" y="3194534"/>
                    <a:pt x="1225692" y="3244974"/>
                  </a:cubicBezTo>
                  <a:cubicBezTo>
                    <a:pt x="1224565" y="3273123"/>
                    <a:pt x="1231196" y="3305079"/>
                    <a:pt x="1243916" y="3326221"/>
                  </a:cubicBezTo>
                  <a:cubicBezTo>
                    <a:pt x="1271701" y="3372044"/>
                    <a:pt x="1285247" y="3423911"/>
                    <a:pt x="1293067" y="3480219"/>
                  </a:cubicBezTo>
                  <a:lnTo>
                    <a:pt x="1308071" y="3585182"/>
                  </a:lnTo>
                  <a:lnTo>
                    <a:pt x="1295962" y="3584708"/>
                  </a:lnTo>
                  <a:cubicBezTo>
                    <a:pt x="1237754" y="3586303"/>
                    <a:pt x="1180629" y="3594888"/>
                    <a:pt x="1118893" y="3568330"/>
                  </a:cubicBezTo>
                  <a:cubicBezTo>
                    <a:pt x="1113435" y="3565936"/>
                    <a:pt x="1102517" y="3567964"/>
                    <a:pt x="1094179" y="3567566"/>
                  </a:cubicBezTo>
                  <a:cubicBezTo>
                    <a:pt x="1027548" y="3564029"/>
                    <a:pt x="967064" y="3547281"/>
                    <a:pt x="922719" y="3516472"/>
                  </a:cubicBezTo>
                  <a:cubicBezTo>
                    <a:pt x="908178" y="3506414"/>
                    <a:pt x="892942" y="3497984"/>
                    <a:pt x="877028" y="3490955"/>
                  </a:cubicBezTo>
                  <a:lnTo>
                    <a:pt x="850533" y="3481837"/>
                  </a:lnTo>
                  <a:lnTo>
                    <a:pt x="852113" y="3461170"/>
                  </a:lnTo>
                  <a:cubicBezTo>
                    <a:pt x="854391" y="3434500"/>
                    <a:pt x="848474" y="3414331"/>
                    <a:pt x="831383" y="3399179"/>
                  </a:cubicBezTo>
                  <a:cubicBezTo>
                    <a:pt x="801767" y="3373388"/>
                    <a:pt x="773654" y="3344957"/>
                    <a:pt x="743141" y="3320580"/>
                  </a:cubicBezTo>
                  <a:cubicBezTo>
                    <a:pt x="722236" y="3303685"/>
                    <a:pt x="714543" y="3281842"/>
                    <a:pt x="713221" y="3251241"/>
                  </a:cubicBezTo>
                  <a:cubicBezTo>
                    <a:pt x="712555" y="3234106"/>
                    <a:pt x="704768" y="3217029"/>
                    <a:pt x="697098" y="3202528"/>
                  </a:cubicBezTo>
                  <a:cubicBezTo>
                    <a:pt x="687845" y="3184997"/>
                    <a:pt x="672212" y="3172554"/>
                    <a:pt x="664820" y="3154190"/>
                  </a:cubicBezTo>
                  <a:cubicBezTo>
                    <a:pt x="646169" y="3109209"/>
                    <a:pt x="616744" y="3087991"/>
                    <a:pt x="572501" y="3087312"/>
                  </a:cubicBezTo>
                  <a:cubicBezTo>
                    <a:pt x="533259" y="3086763"/>
                    <a:pt x="493731" y="3044085"/>
                    <a:pt x="497703" y="3005243"/>
                  </a:cubicBezTo>
                  <a:cubicBezTo>
                    <a:pt x="502030" y="2962279"/>
                    <a:pt x="490540" y="2928257"/>
                    <a:pt x="476984" y="2892751"/>
                  </a:cubicBezTo>
                  <a:cubicBezTo>
                    <a:pt x="469363" y="2872905"/>
                    <a:pt x="465404" y="2847135"/>
                    <a:pt x="468947" y="2824527"/>
                  </a:cubicBezTo>
                  <a:cubicBezTo>
                    <a:pt x="482188" y="2738605"/>
                    <a:pt x="520979" y="2665650"/>
                    <a:pt x="569138" y="2595026"/>
                  </a:cubicBezTo>
                  <a:cubicBezTo>
                    <a:pt x="600577" y="2548865"/>
                    <a:pt x="622260" y="2493483"/>
                    <a:pt x="645397" y="2440808"/>
                  </a:cubicBezTo>
                  <a:cubicBezTo>
                    <a:pt x="652529" y="2424387"/>
                    <a:pt x="655029" y="2401457"/>
                    <a:pt x="651820" y="2384384"/>
                  </a:cubicBezTo>
                  <a:cubicBezTo>
                    <a:pt x="640949" y="2324596"/>
                    <a:pt x="629163" y="2264805"/>
                    <a:pt x="612994" y="2207332"/>
                  </a:cubicBezTo>
                  <a:cubicBezTo>
                    <a:pt x="597678" y="2153787"/>
                    <a:pt x="601053" y="2099808"/>
                    <a:pt x="620894" y="2046679"/>
                  </a:cubicBezTo>
                  <a:cubicBezTo>
                    <a:pt x="635367" y="2007977"/>
                    <a:pt x="641110" y="1970814"/>
                    <a:pt x="644614" y="1931265"/>
                  </a:cubicBezTo>
                  <a:cubicBezTo>
                    <a:pt x="647465" y="1898285"/>
                    <a:pt x="653360" y="1862859"/>
                    <a:pt x="665994" y="1832337"/>
                  </a:cubicBezTo>
                  <a:cubicBezTo>
                    <a:pt x="683779" y="1789578"/>
                    <a:pt x="688928" y="1751381"/>
                    <a:pt x="678276" y="1709437"/>
                  </a:cubicBezTo>
                  <a:cubicBezTo>
                    <a:pt x="672576" y="1687079"/>
                    <a:pt x="673987" y="1660990"/>
                    <a:pt x="672955" y="1636123"/>
                  </a:cubicBezTo>
                  <a:cubicBezTo>
                    <a:pt x="671272" y="1597795"/>
                    <a:pt x="671867" y="1558758"/>
                    <a:pt x="668480" y="1520749"/>
                  </a:cubicBezTo>
                  <a:cubicBezTo>
                    <a:pt x="665050" y="1479903"/>
                    <a:pt x="655019" y="1440408"/>
                    <a:pt x="653920" y="1399437"/>
                  </a:cubicBezTo>
                  <a:cubicBezTo>
                    <a:pt x="652652" y="1355309"/>
                    <a:pt x="639893" y="1323154"/>
                    <a:pt x="612686" y="1296979"/>
                  </a:cubicBezTo>
                  <a:cubicBezTo>
                    <a:pt x="595576" y="1280408"/>
                    <a:pt x="578401" y="1259588"/>
                    <a:pt x="570220" y="1235618"/>
                  </a:cubicBezTo>
                  <a:cubicBezTo>
                    <a:pt x="553631" y="1186194"/>
                    <a:pt x="545669" y="1131821"/>
                    <a:pt x="529736" y="1081752"/>
                  </a:cubicBezTo>
                  <a:cubicBezTo>
                    <a:pt x="507466" y="1011390"/>
                    <a:pt x="481332" y="944631"/>
                    <a:pt x="414305" y="918292"/>
                  </a:cubicBezTo>
                  <a:cubicBezTo>
                    <a:pt x="377314" y="903769"/>
                    <a:pt x="368843" y="874065"/>
                    <a:pt x="373924" y="825689"/>
                  </a:cubicBezTo>
                  <a:cubicBezTo>
                    <a:pt x="375689" y="809590"/>
                    <a:pt x="376722" y="786203"/>
                    <a:pt x="368949" y="778726"/>
                  </a:cubicBezTo>
                  <a:cubicBezTo>
                    <a:pt x="345838" y="756354"/>
                    <a:pt x="349308" y="725824"/>
                    <a:pt x="347020" y="694643"/>
                  </a:cubicBezTo>
                  <a:cubicBezTo>
                    <a:pt x="345704" y="675894"/>
                    <a:pt x="339306" y="651346"/>
                    <a:pt x="327478" y="642898"/>
                  </a:cubicBezTo>
                  <a:cubicBezTo>
                    <a:pt x="279698" y="608395"/>
                    <a:pt x="263590" y="549247"/>
                    <a:pt x="243468" y="491960"/>
                  </a:cubicBezTo>
                  <a:cubicBezTo>
                    <a:pt x="237433" y="475142"/>
                    <a:pt x="230250" y="456843"/>
                    <a:pt x="218930" y="446010"/>
                  </a:cubicBezTo>
                  <a:cubicBezTo>
                    <a:pt x="194433" y="422927"/>
                    <a:pt x="180036" y="395344"/>
                    <a:pt x="180614" y="354892"/>
                  </a:cubicBezTo>
                  <a:cubicBezTo>
                    <a:pt x="180923" y="342010"/>
                    <a:pt x="176523" y="328798"/>
                    <a:pt x="171988" y="317521"/>
                  </a:cubicBezTo>
                  <a:cubicBezTo>
                    <a:pt x="162052" y="293291"/>
                    <a:pt x="148442" y="271315"/>
                    <a:pt x="139875" y="246378"/>
                  </a:cubicBezTo>
                  <a:cubicBezTo>
                    <a:pt x="117577" y="182780"/>
                    <a:pt x="95749" y="119890"/>
                    <a:pt x="51499" y="73211"/>
                  </a:cubicBezTo>
                  <a:cubicBezTo>
                    <a:pt x="40691" y="61834"/>
                    <a:pt x="29467" y="49763"/>
                    <a:pt x="19690" y="36621"/>
                  </a:cubicBezTo>
                  <a:close/>
                </a:path>
              </a:pathLst>
            </a:custGeom>
            <a:blipFill dpi="0" rotWithShape="1">
              <a:blip r:embed="rId4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0F230B87-2314-9DF9-3E9D-719A4FD1C6C9}"/>
              </a:ext>
            </a:extLst>
          </p:cNvPr>
          <p:cNvSpPr txBox="1"/>
          <p:nvPr/>
        </p:nvSpPr>
        <p:spPr>
          <a:xfrm>
            <a:off x="3601384" y="5765726"/>
            <a:ext cx="2899059" cy="1842647"/>
          </a:xfrm>
          <a:prstGeom prst="rect">
            <a:avLst/>
          </a:prstGeom>
        </p:spPr>
        <p:txBody>
          <a:bodyPr vert="horz" lIns="91440" tIns="45720" rIns="91440" bIns="45720" rtlCol="0" anchorCtr="0" compatLnSpc="0">
            <a:normAutofit/>
          </a:bodyPr>
          <a:lstStyle/>
          <a:p>
            <a:pPr marR="0" lvl="0" algn="ct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tabLst/>
            </a:pPr>
            <a:r>
              <a:rPr lang="he-IL" sz="4800" b="0" i="1" u="none" strike="noStrike" kern="1200" cap="none">
                <a:ln>
                  <a:noFill/>
                </a:ln>
                <a:solidFill>
                  <a:schemeClr val="accent3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rPr>
              <a:t>ת: מנגנון המחירים</a:t>
            </a:r>
            <a:endParaRPr lang="en-US" sz="4800" b="0" i="1" u="none" strike="noStrike" kern="1200" cap="none">
              <a:ln>
                <a:noFill/>
              </a:ln>
              <a:solidFill>
                <a:schemeClr val="accent3">
                  <a:lumMod val="20000"/>
                  <a:lumOff val="80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E31A0-8E7F-6CF1-D8C0-DBB786A3409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57200" y="274320"/>
            <a:ext cx="9072360" cy="800640"/>
          </a:xfrm>
        </p:spPr>
        <p:txBody>
          <a:bodyPr vert="horz"/>
          <a:lstStyle/>
          <a:p>
            <a:pPr lvl="0" rtl="1" hangingPunct="1"/>
            <a:r>
              <a:rPr lang="he-IL" sz="6000">
                <a:cs typeface="David" pitchFamily="34"/>
              </a:rPr>
              <a:t>מנגנון המחירים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319CAD-F2D9-6EA5-08E9-AB25BC8E1235}"/>
              </a:ext>
            </a:extLst>
          </p:cNvPr>
          <p:cNvSpPr txBox="1"/>
          <p:nvPr/>
        </p:nvSpPr>
        <p:spPr>
          <a:xfrm>
            <a:off x="457199" y="1074960"/>
            <a:ext cx="9166225" cy="2922039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571500" marR="0" lvl="0" indent="-57150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</a:pPr>
            <a:r>
              <a:rPr lang="he-IL" sz="32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הרבה צרכנים מעוניינים במוצר </a:t>
            </a:r>
            <a:r>
              <a:rPr lang="he-IL" sz="32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  <a:sym typeface="Wingdings" panose="05000000000000000000" pitchFamily="2" charset="2"/>
              </a:rPr>
              <a:t> </a:t>
            </a:r>
            <a:r>
              <a:rPr lang="he-IL" sz="32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קונים הכל.</a:t>
            </a:r>
          </a:p>
          <a:p>
            <a:pPr marL="571500" marR="0" lvl="0" indent="-57150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</a:pPr>
            <a:r>
              <a:rPr lang="he-IL" sz="3200">
                <a:latin typeface="Liberation Sans" pitchFamily="34"/>
                <a:ea typeface="Noto Sans CJK SC Regular" pitchFamily="2"/>
                <a:cs typeface="Liberation Sans" pitchFamily="34"/>
              </a:rPr>
              <a:t>היצרן רואה שיש ביקוש </a:t>
            </a:r>
            <a:r>
              <a:rPr lang="he-IL" sz="32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  <a:sym typeface="Wingdings" panose="05000000000000000000" pitchFamily="2" charset="2"/>
              </a:rPr>
              <a:t> </a:t>
            </a:r>
            <a:r>
              <a:rPr lang="he-IL" sz="3200">
                <a:latin typeface="Liberation Sans" pitchFamily="34"/>
                <a:ea typeface="Noto Sans CJK SC Regular" pitchFamily="2"/>
                <a:cs typeface="Liberation Sans" pitchFamily="34"/>
              </a:rPr>
              <a:t>מעלה את המחיר.</a:t>
            </a:r>
          </a:p>
          <a:p>
            <a:pPr marL="571500" marR="0" lvl="0" indent="-57150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</a:pPr>
            <a:r>
              <a:rPr lang="he-IL" sz="3200">
                <a:latin typeface="Liberation Sans" pitchFamily="34"/>
                <a:ea typeface="Noto Sans CJK SC Regular" pitchFamily="2"/>
                <a:cs typeface="Liberation Sans" pitchFamily="34"/>
              </a:rPr>
              <a:t>יצרנים רואים שהמחיר עלה</a:t>
            </a:r>
            <a:r>
              <a:rPr lang="he-IL" sz="3200">
                <a:latin typeface="Liberation Sans" pitchFamily="34"/>
                <a:ea typeface="Noto Sans CJK SC Regular" pitchFamily="2"/>
                <a:cs typeface="Liberation Sans" pitchFamily="34"/>
                <a:sym typeface="Wingdings" panose="05000000000000000000" pitchFamily="2" charset="2"/>
              </a:rPr>
              <a:t> </a:t>
            </a:r>
            <a:r>
              <a:rPr lang="he-IL" sz="32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  <a:sym typeface="Wingdings" panose="05000000000000000000" pitchFamily="2" charset="2"/>
              </a:rPr>
              <a:t> </a:t>
            </a:r>
            <a:r>
              <a:rPr lang="he-IL" sz="3200">
                <a:latin typeface="Liberation Sans" pitchFamily="34"/>
                <a:ea typeface="Noto Sans CJK SC Regular" pitchFamily="2"/>
                <a:cs typeface="Liberation Sans" pitchFamily="34"/>
              </a:rPr>
              <a:t>מייצרים יותר.</a:t>
            </a:r>
          </a:p>
          <a:p>
            <a:pPr marL="571500" marR="0" lvl="0" indent="-57150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</a:pPr>
            <a:r>
              <a:rPr lang="he-IL" sz="3200">
                <a:latin typeface="Liberation Sans" pitchFamily="34"/>
                <a:ea typeface="Noto Sans CJK SC Regular" pitchFamily="2"/>
                <a:cs typeface="Liberation Sans" pitchFamily="34"/>
              </a:rPr>
              <a:t>הלקוחות רואים שהמחיר עלה</a:t>
            </a:r>
            <a:r>
              <a:rPr lang="he-IL" sz="3200">
                <a:latin typeface="Liberation Sans" pitchFamily="34"/>
                <a:ea typeface="Noto Sans CJK SC Regular" pitchFamily="2"/>
                <a:cs typeface="Liberation Sans" pitchFamily="34"/>
                <a:sym typeface="Wingdings" panose="05000000000000000000" pitchFamily="2" charset="2"/>
              </a:rPr>
              <a:t> </a:t>
            </a:r>
            <a:r>
              <a:rPr lang="he-IL" sz="32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  <a:sym typeface="Wingdings" panose="05000000000000000000" pitchFamily="2" charset="2"/>
              </a:rPr>
              <a:t> </a:t>
            </a:r>
            <a:r>
              <a:rPr lang="he-IL" sz="3200">
                <a:latin typeface="Liberation Sans" pitchFamily="34"/>
                <a:ea typeface="Noto Sans CJK SC Regular" pitchFamily="2"/>
                <a:cs typeface="Liberation Sans" pitchFamily="34"/>
              </a:rPr>
              <a:t>קונים פחות.</a:t>
            </a:r>
          </a:p>
          <a:p>
            <a:pPr marL="571500" marR="0" lvl="0" indent="-57150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</a:pPr>
            <a:r>
              <a:rPr lang="he-IL" sz="3200">
                <a:solidFill>
                  <a:schemeClr val="accent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התהליך נמשך עד שמתקבל </a:t>
            </a:r>
            <a:r>
              <a:rPr lang="he-IL" sz="3200" b="1">
                <a:solidFill>
                  <a:schemeClr val="accent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שיווי משקל </a:t>
            </a:r>
            <a:r>
              <a:rPr lang="he-IL" sz="3200">
                <a:solidFill>
                  <a:schemeClr val="accent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= </a:t>
            </a:r>
            <a:br>
              <a:rPr lang="en-US" sz="3200">
                <a:solidFill>
                  <a:schemeClr val="accent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</a:br>
            <a:r>
              <a:rPr lang="he-IL" sz="3200">
                <a:solidFill>
                  <a:schemeClr val="accent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ההיצע שווה לביקוש.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A25C58-947A-2ED6-6265-A09532513C1A}"/>
              </a:ext>
            </a:extLst>
          </p:cNvPr>
          <p:cNvSpPr txBox="1"/>
          <p:nvPr/>
        </p:nvSpPr>
        <p:spPr>
          <a:xfrm>
            <a:off x="457198" y="4363316"/>
            <a:ext cx="9166225" cy="2922039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571500" marR="0" lvl="0" indent="-57150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</a:pPr>
            <a:r>
              <a:rPr lang="he-IL" sz="32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מעט צרכנים מעוניינים במוצר </a:t>
            </a:r>
            <a:r>
              <a:rPr lang="he-IL" sz="32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  <a:sym typeface="Wingdings" panose="05000000000000000000" pitchFamily="2" charset="2"/>
              </a:rPr>
              <a:t> </a:t>
            </a:r>
            <a:r>
              <a:rPr lang="he-IL" sz="32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לא קונים.</a:t>
            </a:r>
          </a:p>
          <a:p>
            <a:pPr marL="571500" marR="0" lvl="0" indent="-57150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</a:pPr>
            <a:r>
              <a:rPr lang="he-IL" sz="3200">
                <a:latin typeface="Liberation Sans" pitchFamily="34"/>
                <a:ea typeface="Noto Sans CJK SC Regular" pitchFamily="2"/>
                <a:cs typeface="Liberation Sans" pitchFamily="34"/>
              </a:rPr>
              <a:t>היצרן רואה שאין ביקוש </a:t>
            </a:r>
            <a:r>
              <a:rPr lang="he-IL" sz="32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  <a:sym typeface="Wingdings" panose="05000000000000000000" pitchFamily="2" charset="2"/>
              </a:rPr>
              <a:t> </a:t>
            </a:r>
            <a:r>
              <a:rPr lang="he-IL" sz="3200">
                <a:latin typeface="Liberation Sans" pitchFamily="34"/>
                <a:ea typeface="Noto Sans CJK SC Regular" pitchFamily="2"/>
                <a:cs typeface="Liberation Sans" pitchFamily="34"/>
              </a:rPr>
              <a:t>מוריד את המחיר.</a:t>
            </a:r>
          </a:p>
          <a:p>
            <a:pPr marL="571500" marR="0" lvl="0" indent="-57150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</a:pPr>
            <a:r>
              <a:rPr lang="he-IL" sz="3200">
                <a:latin typeface="Liberation Sans" pitchFamily="34"/>
                <a:ea typeface="Noto Sans CJK SC Regular" pitchFamily="2"/>
                <a:cs typeface="Liberation Sans" pitchFamily="34"/>
              </a:rPr>
              <a:t>יצרנים רואים שהמחיר ירד </a:t>
            </a:r>
            <a:r>
              <a:rPr lang="he-IL" sz="32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  <a:sym typeface="Wingdings" panose="05000000000000000000" pitchFamily="2" charset="2"/>
              </a:rPr>
              <a:t> </a:t>
            </a:r>
            <a:r>
              <a:rPr lang="he-IL" sz="3200">
                <a:latin typeface="Liberation Sans" pitchFamily="34"/>
                <a:ea typeface="Noto Sans CJK SC Regular" pitchFamily="2"/>
                <a:cs typeface="Liberation Sans" pitchFamily="34"/>
              </a:rPr>
              <a:t>מייצרים פחות.</a:t>
            </a:r>
          </a:p>
          <a:p>
            <a:pPr marL="571500" marR="0" lvl="0" indent="-57150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</a:pPr>
            <a:r>
              <a:rPr lang="he-IL" sz="3200">
                <a:latin typeface="Liberation Sans" pitchFamily="34"/>
                <a:ea typeface="Noto Sans CJK SC Regular" pitchFamily="2"/>
                <a:cs typeface="Liberation Sans" pitchFamily="34"/>
              </a:rPr>
              <a:t>הלקוחות רואים שהמחיר ירד </a:t>
            </a:r>
            <a:r>
              <a:rPr lang="he-IL" sz="32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  <a:sym typeface="Wingdings" panose="05000000000000000000" pitchFamily="2" charset="2"/>
              </a:rPr>
              <a:t> </a:t>
            </a:r>
            <a:r>
              <a:rPr lang="he-IL" sz="3200">
                <a:latin typeface="Liberation Sans" pitchFamily="34"/>
                <a:ea typeface="Noto Sans CJK SC Regular" pitchFamily="2"/>
                <a:cs typeface="Liberation Sans" pitchFamily="34"/>
              </a:rPr>
              <a:t>קונים יותר.</a:t>
            </a:r>
          </a:p>
          <a:p>
            <a:pPr marL="571500" marR="0" lvl="0" indent="-57150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</a:pPr>
            <a:r>
              <a:rPr lang="he-IL" sz="3200">
                <a:solidFill>
                  <a:schemeClr val="accent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התהליך נמשך עד שמתקבל </a:t>
            </a:r>
            <a:r>
              <a:rPr lang="he-IL" sz="3200" b="1">
                <a:solidFill>
                  <a:schemeClr val="accent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שיווי משקל </a:t>
            </a:r>
            <a:r>
              <a:rPr lang="he-IL" sz="3200">
                <a:solidFill>
                  <a:schemeClr val="accent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= </a:t>
            </a:r>
            <a:br>
              <a:rPr lang="en-US" sz="3200">
                <a:solidFill>
                  <a:schemeClr val="accent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</a:br>
            <a:r>
              <a:rPr lang="he-IL" sz="3200">
                <a:solidFill>
                  <a:schemeClr val="accent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ההיצע שווה לביקוש.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E66A24-7655-5BED-1CA3-768AFAE18E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D09C3-6739-8782-2577-90B7678626F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57200" y="274320"/>
            <a:ext cx="9072360" cy="800640"/>
          </a:xfrm>
        </p:spPr>
        <p:txBody>
          <a:bodyPr vert="horz"/>
          <a:lstStyle/>
          <a:p>
            <a:pPr lvl="0" rtl="1" hangingPunct="1"/>
            <a:r>
              <a:rPr lang="he-IL" sz="6000">
                <a:cs typeface="David" pitchFamily="34"/>
              </a:rPr>
              <a:t>שוק תחרותי – הגדרות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D26460-394F-DFDB-96EA-5D2DF0653E85}"/>
              </a:ext>
            </a:extLst>
          </p:cNvPr>
          <p:cNvSpPr txBox="1"/>
          <p:nvPr/>
        </p:nvSpPr>
        <p:spPr>
          <a:xfrm>
            <a:off x="457199" y="1074960"/>
            <a:ext cx="9486901" cy="5753198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571500" marR="0" lvl="0" indent="-57150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</a:pPr>
            <a:r>
              <a:rPr lang="en-US" sz="3200" b="0" i="1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m</a:t>
            </a:r>
            <a:r>
              <a:rPr lang="he-IL" sz="32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 משאבים רציפים והומוגניים;</a:t>
            </a:r>
          </a:p>
          <a:p>
            <a:pPr marL="571500" marR="0" lvl="0" indent="-57150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</a:pPr>
            <a:r>
              <a:rPr lang="en-US" sz="3200" i="1">
                <a:latin typeface="Liberation Sans" pitchFamily="34"/>
                <a:ea typeface="Noto Sans CJK SC Regular" pitchFamily="2"/>
                <a:cs typeface="Liberation Sans" pitchFamily="34"/>
              </a:rPr>
              <a:t>n</a:t>
            </a:r>
            <a:r>
              <a:rPr lang="he-IL" sz="3200">
                <a:latin typeface="Liberation Sans" pitchFamily="34"/>
                <a:ea typeface="Noto Sans CJK SC Regular" pitchFamily="2"/>
                <a:cs typeface="Liberation Sans" pitchFamily="34"/>
              </a:rPr>
              <a:t> קונים;</a:t>
            </a:r>
            <a:r>
              <a:rPr lang="en-US" sz="3200">
                <a:latin typeface="Liberation Sans" pitchFamily="34"/>
                <a:ea typeface="Noto Sans CJK SC Regular" pitchFamily="2"/>
                <a:cs typeface="Liberation Sans" pitchFamily="34"/>
              </a:rPr>
              <a:t> </a:t>
            </a:r>
            <a:r>
              <a:rPr lang="he-IL" sz="3200">
                <a:latin typeface="Liberation Sans" pitchFamily="34"/>
                <a:ea typeface="Noto Sans CJK SC Regular" pitchFamily="2"/>
                <a:cs typeface="Liberation Sans" pitchFamily="34"/>
              </a:rPr>
              <a:t> </a:t>
            </a:r>
          </a:p>
          <a:p>
            <a:pPr marL="571500" marR="0" lvl="0" indent="-57150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</a:pPr>
            <a:r>
              <a:rPr lang="he-IL" sz="3200">
                <a:latin typeface="Liberation Sans" pitchFamily="34"/>
                <a:ea typeface="Noto Sans CJK SC Regular" pitchFamily="2"/>
                <a:cs typeface="Liberation Sans" pitchFamily="34"/>
              </a:rPr>
              <a:t>לכל קונה </a:t>
            </a:r>
            <a:r>
              <a:rPr lang="en-US" sz="3200" i="1">
                <a:latin typeface="Liberation Sans" pitchFamily="34"/>
                <a:ea typeface="Noto Sans CJK SC Regular" pitchFamily="2"/>
                <a:cs typeface="Liberation Sans" pitchFamily="34"/>
              </a:rPr>
              <a:t>i</a:t>
            </a:r>
            <a:r>
              <a:rPr lang="he-IL" sz="3200">
                <a:latin typeface="Liberation Sans" pitchFamily="34"/>
                <a:ea typeface="Noto Sans CJK SC Regular" pitchFamily="2"/>
                <a:cs typeface="Liberation Sans" pitchFamily="34"/>
              </a:rPr>
              <a:t> יש פונקציית ערך </a:t>
            </a:r>
            <a:r>
              <a:rPr lang="en-US" sz="3200" i="1">
                <a:latin typeface="Liberation Sans" pitchFamily="34"/>
                <a:ea typeface="Noto Sans CJK SC Regular" pitchFamily="2"/>
                <a:cs typeface="Liberation Sans" pitchFamily="34"/>
              </a:rPr>
              <a:t>v</a:t>
            </a:r>
            <a:r>
              <a:rPr lang="en-US" sz="3200" i="1" baseline="-25000">
                <a:latin typeface="Liberation Sans" pitchFamily="34"/>
                <a:ea typeface="Noto Sans CJK SC Regular" pitchFamily="2"/>
                <a:cs typeface="Liberation Sans" pitchFamily="34"/>
              </a:rPr>
              <a:t>i</a:t>
            </a:r>
            <a:r>
              <a:rPr lang="he-IL" sz="3200">
                <a:latin typeface="Liberation Sans" pitchFamily="34"/>
                <a:ea typeface="Noto Sans CJK SC Regular" pitchFamily="2"/>
                <a:cs typeface="Liberation Sans" pitchFamily="34"/>
              </a:rPr>
              <a:t>;</a:t>
            </a:r>
          </a:p>
          <a:p>
            <a:pPr marL="571500" marR="0" lvl="0" indent="-57150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</a:pPr>
            <a:r>
              <a:rPr lang="he-IL" sz="32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לכל קונה </a:t>
            </a:r>
            <a:r>
              <a:rPr lang="en-US" sz="3200" b="0" i="1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i</a:t>
            </a:r>
            <a:r>
              <a:rPr lang="he-IL" sz="32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 יש תקציב </a:t>
            </a:r>
            <a:r>
              <a:rPr lang="en-US" sz="3200" b="0" i="1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b</a:t>
            </a:r>
            <a:r>
              <a:rPr lang="en-US" sz="3200" b="0" i="1" u="none" strike="noStrike" kern="1200" cap="none" baseline="-25000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i</a:t>
            </a:r>
            <a:r>
              <a:rPr lang="he-IL" sz="3200">
                <a:latin typeface="Liberation Sans" pitchFamily="34"/>
                <a:ea typeface="Noto Sans CJK SC Regular" pitchFamily="2"/>
                <a:cs typeface="Liberation Sans" pitchFamily="34"/>
              </a:rPr>
              <a:t>;</a:t>
            </a:r>
          </a:p>
          <a:p>
            <a:pPr marL="571500" marR="0" lvl="0" indent="-57150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</a:pPr>
            <a:r>
              <a:rPr lang="he-IL" sz="32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לכל מוצר </a:t>
            </a:r>
            <a:r>
              <a:rPr lang="en-US" sz="3200" b="0" i="1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j</a:t>
            </a:r>
            <a:r>
              <a:rPr lang="he-IL" sz="32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 יש מחיר </a:t>
            </a:r>
            <a:r>
              <a:rPr lang="en-US" sz="3200" b="0" i="1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p</a:t>
            </a:r>
            <a:r>
              <a:rPr lang="en-US" sz="3200" b="0" i="1" u="none" strike="noStrike" kern="1200" cap="none" baseline="-25000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j</a:t>
            </a:r>
            <a:r>
              <a:rPr lang="he-IL" sz="3200">
                <a:latin typeface="Liberation Sans" pitchFamily="34"/>
                <a:ea typeface="Noto Sans CJK SC Regular" pitchFamily="2"/>
                <a:cs typeface="Liberation Sans" pitchFamily="34"/>
              </a:rPr>
              <a:t>.</a:t>
            </a:r>
            <a:endParaRPr lang="en-US" sz="3200"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571500" indent="-571500" algn="r" rtl="1" hangingPunct="0">
              <a:buFont typeface="Arial" panose="020B0604020202020204" pitchFamily="34" charset="0"/>
              <a:buChar char="•"/>
            </a:pPr>
            <a:r>
              <a:rPr lang="he-IL" sz="3200">
                <a:latin typeface="Liberation Sans" pitchFamily="34"/>
                <a:ea typeface="Noto Sans CJK SC Regular" pitchFamily="2"/>
                <a:cs typeface="Liberation Sans" pitchFamily="34"/>
              </a:rPr>
              <a:t>מחיר של סל </a:t>
            </a:r>
            <a:r>
              <a:rPr lang="en-US" sz="3200" i="1">
                <a:latin typeface="Liberation Sans" pitchFamily="34"/>
                <a:ea typeface="Noto Sans CJK SC Regular" pitchFamily="2"/>
                <a:cs typeface="Liberation Sans" pitchFamily="34"/>
              </a:rPr>
              <a:t>X</a:t>
            </a:r>
            <a:r>
              <a:rPr lang="he-IL" sz="3200">
                <a:latin typeface="Liberation Sans" pitchFamily="34"/>
                <a:ea typeface="Noto Sans CJK SC Regular" pitchFamily="2"/>
                <a:cs typeface="Liberation Sans" pitchFamily="34"/>
              </a:rPr>
              <a:t> =</a:t>
            </a:r>
            <a:r>
              <a:rPr lang="en-US" sz="3200">
                <a:latin typeface="Liberation Sans" pitchFamily="34"/>
                <a:ea typeface="Noto Sans CJK SC Regular" pitchFamily="2"/>
                <a:cs typeface="Liberation Sans" pitchFamily="34"/>
              </a:rPr>
              <a:t>p(X) </a:t>
            </a:r>
            <a:r>
              <a:rPr lang="he-IL" sz="3200">
                <a:latin typeface="Liberation Sans" pitchFamily="34"/>
                <a:ea typeface="Noto Sans CJK SC Regular" pitchFamily="2"/>
                <a:cs typeface="Liberation Sans" pitchFamily="34"/>
              </a:rPr>
              <a:t> = סכום מחירי המוצרים בסל.</a:t>
            </a:r>
          </a:p>
          <a:p>
            <a:pPr marL="571500" marR="0" lvl="0" indent="-57150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</a:pPr>
            <a:endParaRPr lang="he-IL" sz="3200"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R="0" lvl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</a:pPr>
            <a:r>
              <a:rPr lang="he-IL" sz="3200" b="1">
                <a:solidFill>
                  <a:schemeClr val="accent1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הגדרה</a:t>
            </a:r>
            <a:r>
              <a:rPr lang="he-IL" sz="3200">
                <a:solidFill>
                  <a:schemeClr val="accent1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: </a:t>
            </a:r>
            <a:r>
              <a:rPr lang="he-IL" sz="3200" b="1">
                <a:solidFill>
                  <a:schemeClr val="accent1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סל מבוקש (</a:t>
            </a:r>
            <a:r>
              <a:rPr lang="en-US" sz="3200" b="1">
                <a:solidFill>
                  <a:schemeClr val="accent1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demanded bundle</a:t>
            </a:r>
            <a:r>
              <a:rPr lang="he-IL" sz="3200" b="1">
                <a:solidFill>
                  <a:schemeClr val="accent1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) </a:t>
            </a:r>
            <a:r>
              <a:rPr lang="he-IL" sz="3200">
                <a:solidFill>
                  <a:schemeClr val="accent1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של שחקן </a:t>
            </a:r>
            <a:r>
              <a:rPr lang="en-US" sz="3200" i="1">
                <a:solidFill>
                  <a:schemeClr val="accent1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i</a:t>
            </a:r>
            <a:r>
              <a:rPr lang="he-IL" sz="3200" i="1">
                <a:solidFill>
                  <a:schemeClr val="accent1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</a:t>
            </a:r>
            <a:r>
              <a:rPr lang="he-IL" sz="3200">
                <a:solidFill>
                  <a:schemeClr val="accent1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ביחס לתימחור </a:t>
            </a:r>
            <a:r>
              <a:rPr lang="en-US" sz="3200" i="1">
                <a:solidFill>
                  <a:schemeClr val="accent1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p</a:t>
            </a:r>
            <a:r>
              <a:rPr lang="he-IL" sz="3200">
                <a:solidFill>
                  <a:schemeClr val="accent1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= סל </a:t>
            </a:r>
            <a:r>
              <a:rPr lang="en-US" sz="3200" i="1">
                <a:solidFill>
                  <a:schemeClr val="accent1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X</a:t>
            </a:r>
            <a:r>
              <a:rPr lang="he-IL" sz="3200">
                <a:solidFill>
                  <a:schemeClr val="accent1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מיטבי עבור שחקן </a:t>
            </a:r>
            <a:r>
              <a:rPr lang="en-US" sz="3200" i="1">
                <a:solidFill>
                  <a:schemeClr val="accent1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i</a:t>
            </a:r>
            <a:r>
              <a:rPr lang="he-IL" sz="3200">
                <a:solidFill>
                  <a:schemeClr val="accent1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, מכל הסלים שהוא יכול לקנות. כלומר מתקיימים שני תנאים:</a:t>
            </a:r>
          </a:p>
          <a:p>
            <a:pPr marL="514350" marR="0" lvl="0" indent="-51435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/>
            </a:pPr>
            <a:r>
              <a:rPr lang="en-US" sz="3200" i="1">
                <a:solidFill>
                  <a:schemeClr val="accent1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p</a:t>
            </a:r>
            <a:r>
              <a:rPr lang="en-US" sz="3200">
                <a:solidFill>
                  <a:schemeClr val="accent1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(</a:t>
            </a:r>
            <a:r>
              <a:rPr lang="en-US" sz="3200" i="1">
                <a:solidFill>
                  <a:schemeClr val="accent1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X</a:t>
            </a:r>
            <a:r>
              <a:rPr lang="en-US" sz="3200">
                <a:solidFill>
                  <a:schemeClr val="accent1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) ≤ </a:t>
            </a:r>
            <a:r>
              <a:rPr lang="en-US" sz="3200" i="1">
                <a:solidFill>
                  <a:schemeClr val="accent1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b</a:t>
            </a:r>
            <a:r>
              <a:rPr lang="en-US" sz="3200" i="1" baseline="-25000">
                <a:solidFill>
                  <a:schemeClr val="accent1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i</a:t>
            </a:r>
            <a:r>
              <a:rPr lang="en-US" sz="3200">
                <a:solidFill>
                  <a:schemeClr val="accent1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;</a:t>
            </a:r>
          </a:p>
          <a:p>
            <a:pPr marL="514350" marR="0" lvl="0" indent="-514350" algn="l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/>
            </a:pPr>
            <a:r>
              <a:rPr lang="en-US" sz="3200" i="1">
                <a:solidFill>
                  <a:schemeClr val="accent1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p</a:t>
            </a:r>
            <a:r>
              <a:rPr lang="en-US" sz="3200">
                <a:solidFill>
                  <a:schemeClr val="accent1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(</a:t>
            </a:r>
            <a:r>
              <a:rPr lang="en-US" sz="3200" i="1">
                <a:solidFill>
                  <a:schemeClr val="accent1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Y</a:t>
            </a:r>
            <a:r>
              <a:rPr lang="en-US" sz="3200">
                <a:solidFill>
                  <a:schemeClr val="accent1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) ≤ </a:t>
            </a:r>
            <a:r>
              <a:rPr lang="en-US" sz="3200" i="1">
                <a:solidFill>
                  <a:schemeClr val="accent1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b</a:t>
            </a:r>
            <a:r>
              <a:rPr lang="en-US" sz="3200" i="1" baseline="-25000">
                <a:solidFill>
                  <a:schemeClr val="accent1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i</a:t>
            </a:r>
            <a:r>
              <a:rPr lang="en-US" sz="3200">
                <a:solidFill>
                  <a:schemeClr val="accent1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  </a:t>
            </a:r>
            <a:r>
              <a:rPr lang="en-US" sz="3200">
                <a:solidFill>
                  <a:schemeClr val="accent1"/>
                </a:solidFill>
                <a:latin typeface="Liberation Sans" pitchFamily="34"/>
                <a:ea typeface="Noto Sans CJK SC Regular" pitchFamily="2"/>
                <a:cs typeface="Liberation Sans" pitchFamily="34"/>
                <a:sym typeface="Wingdings" panose="05000000000000000000" pitchFamily="2" charset="2"/>
              </a:rPr>
              <a:t>   </a:t>
            </a:r>
            <a:r>
              <a:rPr lang="en-US" sz="3200" i="1">
                <a:solidFill>
                  <a:schemeClr val="accent1"/>
                </a:solidFill>
                <a:latin typeface="Liberation Sans" pitchFamily="34"/>
                <a:ea typeface="Noto Sans CJK SC Regular" pitchFamily="2"/>
                <a:cs typeface="Liberation Sans" pitchFamily="34"/>
                <a:sym typeface="Wingdings" panose="05000000000000000000" pitchFamily="2" charset="2"/>
              </a:rPr>
              <a:t>v</a:t>
            </a:r>
            <a:r>
              <a:rPr lang="en-US" sz="3200" i="1" baseline="-25000">
                <a:solidFill>
                  <a:schemeClr val="accent1"/>
                </a:solidFill>
                <a:latin typeface="Liberation Sans" pitchFamily="34"/>
                <a:ea typeface="Noto Sans CJK SC Regular" pitchFamily="2"/>
                <a:cs typeface="Liberation Sans" pitchFamily="34"/>
                <a:sym typeface="Wingdings" panose="05000000000000000000" pitchFamily="2" charset="2"/>
              </a:rPr>
              <a:t>i</a:t>
            </a:r>
            <a:r>
              <a:rPr lang="en-US" sz="3200">
                <a:solidFill>
                  <a:schemeClr val="accent1"/>
                </a:solidFill>
                <a:latin typeface="Liberation Sans" pitchFamily="34"/>
                <a:ea typeface="Noto Sans CJK SC Regular" pitchFamily="2"/>
                <a:cs typeface="Liberation Sans" pitchFamily="34"/>
                <a:sym typeface="Wingdings" panose="05000000000000000000" pitchFamily="2" charset="2"/>
              </a:rPr>
              <a:t>(</a:t>
            </a:r>
            <a:r>
              <a:rPr lang="en-US" sz="3200" i="1">
                <a:solidFill>
                  <a:schemeClr val="accent1"/>
                </a:solidFill>
                <a:latin typeface="Liberation Sans" pitchFamily="34"/>
                <a:ea typeface="Noto Sans CJK SC Regular" pitchFamily="2"/>
                <a:cs typeface="Liberation Sans" pitchFamily="34"/>
                <a:sym typeface="Wingdings" panose="05000000000000000000" pitchFamily="2" charset="2"/>
              </a:rPr>
              <a:t>Y</a:t>
            </a:r>
            <a:r>
              <a:rPr lang="en-US" sz="3200">
                <a:solidFill>
                  <a:schemeClr val="accent1"/>
                </a:solidFill>
                <a:latin typeface="Liberation Sans" pitchFamily="34"/>
                <a:ea typeface="Noto Sans CJK SC Regular" pitchFamily="2"/>
                <a:cs typeface="Liberation Sans" pitchFamily="34"/>
                <a:sym typeface="Wingdings" panose="05000000000000000000" pitchFamily="2" charset="2"/>
              </a:rPr>
              <a:t>) ≤ </a:t>
            </a:r>
            <a:r>
              <a:rPr lang="en-US" sz="3200" i="1">
                <a:solidFill>
                  <a:schemeClr val="accent1"/>
                </a:solidFill>
                <a:latin typeface="Liberation Sans" pitchFamily="34"/>
                <a:ea typeface="Noto Sans CJK SC Regular" pitchFamily="2"/>
                <a:cs typeface="Liberation Sans" pitchFamily="34"/>
                <a:sym typeface="Wingdings" panose="05000000000000000000" pitchFamily="2" charset="2"/>
              </a:rPr>
              <a:t>v</a:t>
            </a:r>
            <a:r>
              <a:rPr lang="en-US" sz="3200" i="1" baseline="-25000">
                <a:solidFill>
                  <a:schemeClr val="accent1"/>
                </a:solidFill>
                <a:latin typeface="Liberation Sans" pitchFamily="34"/>
                <a:ea typeface="Noto Sans CJK SC Regular" pitchFamily="2"/>
                <a:cs typeface="Liberation Sans" pitchFamily="34"/>
                <a:sym typeface="Wingdings" panose="05000000000000000000" pitchFamily="2" charset="2"/>
              </a:rPr>
              <a:t>i</a:t>
            </a:r>
            <a:r>
              <a:rPr lang="en-US" sz="3200">
                <a:solidFill>
                  <a:schemeClr val="accent1"/>
                </a:solidFill>
                <a:latin typeface="Liberation Sans" pitchFamily="34"/>
                <a:ea typeface="Noto Sans CJK SC Regular" pitchFamily="2"/>
                <a:cs typeface="Liberation Sans" pitchFamily="34"/>
                <a:sym typeface="Wingdings" panose="05000000000000000000" pitchFamily="2" charset="2"/>
              </a:rPr>
              <a:t>(</a:t>
            </a:r>
            <a:r>
              <a:rPr lang="en-US" sz="3200" i="1">
                <a:solidFill>
                  <a:schemeClr val="accent1"/>
                </a:solidFill>
                <a:latin typeface="Liberation Sans" pitchFamily="34"/>
                <a:ea typeface="Noto Sans CJK SC Regular" pitchFamily="2"/>
                <a:cs typeface="Liberation Sans" pitchFamily="34"/>
                <a:sym typeface="Wingdings" panose="05000000000000000000" pitchFamily="2" charset="2"/>
              </a:rPr>
              <a:t>X</a:t>
            </a:r>
            <a:r>
              <a:rPr lang="en-US" sz="3200">
                <a:solidFill>
                  <a:schemeClr val="accent1"/>
                </a:solidFill>
                <a:latin typeface="Liberation Sans" pitchFamily="34"/>
                <a:ea typeface="Noto Sans CJK SC Regular" pitchFamily="2"/>
                <a:cs typeface="Liberation Sans" pitchFamily="34"/>
                <a:sym typeface="Wingdings" panose="05000000000000000000" pitchFamily="2" charset="2"/>
              </a:rPr>
              <a:t>).</a:t>
            </a:r>
            <a:endParaRPr lang="he-IL" sz="3200">
              <a:solidFill>
                <a:schemeClr val="accent1"/>
              </a:solidFill>
              <a:latin typeface="Liberation Sans" pitchFamily="34"/>
              <a:ea typeface="Noto Sans CJK SC Regular" pitchFamily="2"/>
              <a:cs typeface="Liberation Sans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1513822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528230-83B6-D367-B5DC-28B510B44E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C76A3-AA2C-EB22-1B38-50F820E3CD5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57200" y="274320"/>
            <a:ext cx="9072360" cy="800640"/>
          </a:xfrm>
        </p:spPr>
        <p:txBody>
          <a:bodyPr vert="horz"/>
          <a:lstStyle/>
          <a:p>
            <a:pPr lvl="0" rtl="1" hangingPunct="1"/>
            <a:r>
              <a:rPr lang="he-IL" sz="6000">
                <a:cs typeface="David" pitchFamily="34"/>
              </a:rPr>
              <a:t>שיווי משקל תחרותי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9623A4-41AD-9953-9AAA-0BEBFFB378C3}"/>
              </a:ext>
            </a:extLst>
          </p:cNvPr>
          <p:cNvSpPr txBox="1"/>
          <p:nvPr/>
        </p:nvSpPr>
        <p:spPr>
          <a:xfrm>
            <a:off x="457199" y="1074960"/>
            <a:ext cx="9486901" cy="2922039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R="0" lvl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</a:pPr>
            <a:r>
              <a:rPr lang="he-IL" sz="3200" b="1" u="none" strike="noStrike" kern="1200" cap="none">
                <a:ln>
                  <a:noFill/>
                </a:ln>
                <a:solidFill>
                  <a:schemeClr val="accent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הגדרה</a:t>
            </a:r>
            <a:r>
              <a:rPr lang="he-IL" sz="3200" b="0" u="none" strike="noStrike" kern="1200" cap="none">
                <a:ln>
                  <a:noFill/>
                </a:ln>
                <a:solidFill>
                  <a:schemeClr val="accent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: </a:t>
            </a:r>
            <a:r>
              <a:rPr lang="he-IL" sz="3200" b="1" u="none" strike="noStrike" kern="1200" cap="none">
                <a:ln>
                  <a:noFill/>
                </a:ln>
                <a:solidFill>
                  <a:schemeClr val="accent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שיווי משקל תחרותי </a:t>
            </a:r>
            <a:r>
              <a:rPr lang="he-IL" sz="3200" b="0" u="none" strike="noStrike" kern="1200" cap="none">
                <a:ln>
                  <a:noFill/>
                </a:ln>
                <a:solidFill>
                  <a:schemeClr val="accent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(</a:t>
            </a:r>
            <a:r>
              <a:rPr lang="en-US" sz="3200" b="0" u="none" strike="noStrike" kern="1200" cap="none">
                <a:ln>
                  <a:noFill/>
                </a:ln>
                <a:solidFill>
                  <a:schemeClr val="accent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Competitive Equilibrium</a:t>
            </a:r>
            <a:r>
              <a:rPr lang="he-IL" sz="3200" b="0" u="none" strike="noStrike" kern="1200" cap="none">
                <a:ln>
                  <a:noFill/>
                </a:ln>
                <a:solidFill>
                  <a:schemeClr val="accent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) = זוג </a:t>
            </a:r>
            <a:r>
              <a:rPr lang="en-US" sz="3200" b="0" u="none" strike="noStrike" kern="1200" cap="none">
                <a:ln>
                  <a:noFill/>
                </a:ln>
                <a:solidFill>
                  <a:schemeClr val="accent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(</a:t>
            </a:r>
            <a:r>
              <a:rPr lang="en-US" sz="3200" b="0" i="1" u="none" strike="noStrike" kern="1200" cap="none">
                <a:ln>
                  <a:noFill/>
                </a:ln>
                <a:solidFill>
                  <a:schemeClr val="accent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X</a:t>
            </a:r>
            <a:r>
              <a:rPr lang="en-US" sz="3200" b="0" u="none" strike="noStrike" kern="1200" cap="none">
                <a:ln>
                  <a:noFill/>
                </a:ln>
                <a:solidFill>
                  <a:schemeClr val="accent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, </a:t>
            </a:r>
            <a:r>
              <a:rPr lang="en-US" sz="3200" b="0" i="1" u="none" strike="noStrike" kern="1200" cap="none">
                <a:ln>
                  <a:noFill/>
                </a:ln>
                <a:solidFill>
                  <a:schemeClr val="accent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p</a:t>
            </a:r>
            <a:r>
              <a:rPr lang="en-US" sz="3200" b="0" u="none" strike="noStrike" kern="1200" cap="none">
                <a:ln>
                  <a:noFill/>
                </a:ln>
                <a:solidFill>
                  <a:schemeClr val="accent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)</a:t>
            </a:r>
            <a:r>
              <a:rPr lang="he-IL" sz="3200" b="0" u="none" strike="noStrike" kern="1200" cap="none">
                <a:ln>
                  <a:noFill/>
                </a:ln>
                <a:solidFill>
                  <a:schemeClr val="accent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כאשר:</a:t>
            </a:r>
          </a:p>
          <a:p>
            <a:pPr marL="457200" indent="-457200" algn="r" rtl="1" hangingPunct="0">
              <a:buFont typeface="Arial" panose="020B0604020202020204" pitchFamily="34" charset="0"/>
              <a:buChar char="•"/>
            </a:pPr>
            <a:r>
              <a:rPr lang="en-US" sz="3200" i="1">
                <a:solidFill>
                  <a:schemeClr val="accent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p</a:t>
            </a:r>
            <a:r>
              <a:rPr lang="he-IL" sz="3200">
                <a:solidFill>
                  <a:schemeClr val="accent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הוא תימחור כלשהו של המשאבים;</a:t>
            </a:r>
            <a:endParaRPr lang="he-IL" sz="3200" b="0" u="none" strike="noStrike" kern="1200" cap="none">
              <a:ln>
                <a:noFill/>
              </a:ln>
              <a:solidFill>
                <a:schemeClr val="accent3"/>
              </a:solidFill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457200" marR="0" lvl="0" indent="-45720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</a:pPr>
            <a:r>
              <a:rPr lang="en-US" sz="3200" b="0" i="1" u="none" strike="noStrike" kern="1200" cap="none">
                <a:ln>
                  <a:noFill/>
                </a:ln>
                <a:solidFill>
                  <a:schemeClr val="accent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X</a:t>
            </a:r>
            <a:r>
              <a:rPr lang="he-IL" sz="3200" b="0" u="none" strike="noStrike" kern="1200" cap="none">
                <a:ln>
                  <a:noFill/>
                </a:ln>
                <a:solidFill>
                  <a:schemeClr val="accent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הוא חלוקה כלשהי של המשאבים (</a:t>
            </a:r>
            <a:r>
              <a:rPr lang="he-IL" sz="3200">
                <a:solidFill>
                  <a:schemeClr val="accent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ההיצע);</a:t>
            </a:r>
            <a:endParaRPr lang="he-IL" sz="3200" b="0" u="none" strike="noStrike" kern="1200" cap="none">
              <a:ln>
                <a:noFill/>
              </a:ln>
              <a:solidFill>
                <a:schemeClr val="accent3"/>
              </a:solidFill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457200" marR="0" lvl="0" indent="-45720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</a:pPr>
            <a:r>
              <a:rPr lang="he-IL" sz="3200">
                <a:solidFill>
                  <a:schemeClr val="accent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לכל שחקן </a:t>
            </a:r>
            <a:r>
              <a:rPr lang="en-US" sz="3200" i="1">
                <a:solidFill>
                  <a:schemeClr val="accent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i</a:t>
            </a:r>
            <a:r>
              <a:rPr lang="he-IL" sz="3200">
                <a:solidFill>
                  <a:schemeClr val="accent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, הסל </a:t>
            </a:r>
            <a:r>
              <a:rPr lang="en-US" sz="3200" i="1">
                <a:solidFill>
                  <a:schemeClr val="accent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X</a:t>
            </a:r>
            <a:r>
              <a:rPr lang="en-US" sz="3200" i="1" baseline="-25000">
                <a:solidFill>
                  <a:schemeClr val="accent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i</a:t>
            </a:r>
            <a:r>
              <a:rPr lang="he-IL" sz="3200">
                <a:solidFill>
                  <a:schemeClr val="accent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הוא סל מבוקש עבורו בתמחור </a:t>
            </a:r>
            <a:r>
              <a:rPr lang="en-US" sz="3200" i="1">
                <a:solidFill>
                  <a:schemeClr val="accent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p</a:t>
            </a:r>
            <a:r>
              <a:rPr lang="he-IL" sz="3200">
                <a:solidFill>
                  <a:schemeClr val="accent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.</a:t>
            </a:r>
          </a:p>
          <a:p>
            <a:pPr marR="0" lvl="0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</a:pPr>
            <a:r>
              <a:rPr lang="he-IL" sz="3200" i="1">
                <a:solidFill>
                  <a:schemeClr val="accent1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בקיצור:</a:t>
            </a:r>
            <a:r>
              <a:rPr lang="en-US" sz="3200" i="1">
                <a:solidFill>
                  <a:schemeClr val="accent1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</a:t>
            </a:r>
            <a:r>
              <a:rPr lang="he-IL" sz="3200" i="1">
                <a:solidFill>
                  <a:schemeClr val="accent1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ההיצע שווה לביקוש.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631767-7594-6384-8B39-06E13D88E027}"/>
              </a:ext>
            </a:extLst>
          </p:cNvPr>
          <p:cNvSpPr txBox="1"/>
          <p:nvPr/>
        </p:nvSpPr>
        <p:spPr>
          <a:xfrm>
            <a:off x="457199" y="4357003"/>
            <a:ext cx="9486901" cy="1506459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R="0" lvl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</a:pPr>
            <a:r>
              <a:rPr lang="he-IL" sz="3200" b="1" u="none" strike="noStrike" kern="1200" cap="none">
                <a:ln>
                  <a:noFill/>
                </a:ln>
                <a:solidFill>
                  <a:schemeClr val="accent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הגדרה</a:t>
            </a:r>
            <a:r>
              <a:rPr lang="he-IL" sz="3200" b="0" u="none" strike="noStrike" kern="1200" cap="none">
                <a:ln>
                  <a:noFill/>
                </a:ln>
                <a:solidFill>
                  <a:schemeClr val="accent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: </a:t>
            </a:r>
            <a:r>
              <a:rPr lang="he-IL" sz="3200" u="none" strike="noStrike" kern="1200" cap="none">
                <a:ln>
                  <a:noFill/>
                </a:ln>
                <a:solidFill>
                  <a:schemeClr val="accent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שיווי משקל תחרותי </a:t>
            </a:r>
            <a:r>
              <a:rPr lang="he-IL" sz="3200">
                <a:solidFill>
                  <a:schemeClr val="accent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נקרא </a:t>
            </a:r>
            <a:r>
              <a:rPr lang="he-IL" sz="3200" b="1">
                <a:solidFill>
                  <a:schemeClr val="accent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חסכוני</a:t>
            </a:r>
            <a:r>
              <a:rPr lang="he-IL" sz="3200">
                <a:solidFill>
                  <a:schemeClr val="accent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אם לכל שחקן </a:t>
            </a:r>
            <a:r>
              <a:rPr lang="en-US" sz="3200" i="1">
                <a:solidFill>
                  <a:schemeClr val="accent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i</a:t>
            </a:r>
            <a:r>
              <a:rPr lang="he-IL" sz="3200">
                <a:solidFill>
                  <a:schemeClr val="accent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, הסל </a:t>
            </a:r>
            <a:r>
              <a:rPr lang="en-US" sz="3200" i="1">
                <a:solidFill>
                  <a:schemeClr val="accent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X</a:t>
            </a:r>
            <a:r>
              <a:rPr lang="en-US" sz="3200" i="1" baseline="-25000">
                <a:solidFill>
                  <a:schemeClr val="accent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i</a:t>
            </a:r>
            <a:r>
              <a:rPr lang="he-IL" sz="3200">
                <a:solidFill>
                  <a:schemeClr val="accent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הוא סל עם המחיר הנמוך ביותר, מבין כל הסלים המבוקשים עבורו.</a:t>
            </a:r>
            <a:endParaRPr lang="he-IL" sz="3200" b="1" i="1">
              <a:solidFill>
                <a:schemeClr val="accent1"/>
              </a:solidFill>
              <a:latin typeface="Liberation Sans" pitchFamily="34"/>
              <a:ea typeface="Noto Sans CJK SC Regular" pitchFamily="2"/>
              <a:cs typeface="Liberation Sans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1876068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DE5B19-27ED-B5BB-1902-F930818BFC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6B10D-69FC-D35C-CE8A-E15C141DB4E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57200" y="274320"/>
            <a:ext cx="9072360" cy="800640"/>
          </a:xfrm>
        </p:spPr>
        <p:txBody>
          <a:bodyPr vert="horz"/>
          <a:lstStyle/>
          <a:p>
            <a:pPr lvl="0" rtl="1" hangingPunct="1"/>
            <a:r>
              <a:rPr lang="he-IL" sz="6000">
                <a:cs typeface="David" pitchFamily="34"/>
              </a:rPr>
              <a:t>שיווי משקל תחרותי - דוגמה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424D762-9E17-C4B5-E890-CD1291BB3A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8654268"/>
              </p:ext>
            </p:extLst>
          </p:nvPr>
        </p:nvGraphicFramePr>
        <p:xfrm>
          <a:off x="130629" y="1126474"/>
          <a:ext cx="9780814" cy="3048000"/>
        </p:xfrm>
        <a:graphic>
          <a:graphicData uri="http://schemas.openxmlformats.org/drawingml/2006/table">
            <a:tbl>
              <a:tblPr firstRow="1" bandRow="1">
                <a:tableStyleId>{23491858-C0AF-4D33-B05B-DAE2F88B037C}</a:tableStyleId>
              </a:tblPr>
              <a:tblGrid>
                <a:gridCol w="3004457">
                  <a:extLst>
                    <a:ext uri="{9D8B030D-6E8A-4147-A177-3AD203B41FA5}">
                      <a16:colId xmlns:a16="http://schemas.microsoft.com/office/drawing/2014/main" val="1949113889"/>
                    </a:ext>
                  </a:extLst>
                </a:gridCol>
                <a:gridCol w="2171700">
                  <a:extLst>
                    <a:ext uri="{9D8B030D-6E8A-4147-A177-3AD203B41FA5}">
                      <a16:colId xmlns:a16="http://schemas.microsoft.com/office/drawing/2014/main" val="1979487187"/>
                    </a:ext>
                  </a:extLst>
                </a:gridCol>
                <a:gridCol w="2217937">
                  <a:extLst>
                    <a:ext uri="{9D8B030D-6E8A-4147-A177-3AD203B41FA5}">
                      <a16:colId xmlns:a16="http://schemas.microsoft.com/office/drawing/2014/main" val="785308212"/>
                    </a:ext>
                  </a:extLst>
                </a:gridCol>
                <a:gridCol w="2386720">
                  <a:extLst>
                    <a:ext uri="{9D8B030D-6E8A-4147-A177-3AD203B41FA5}">
                      <a16:colId xmlns:a16="http://schemas.microsoft.com/office/drawing/2014/main" val="1786694794"/>
                    </a:ext>
                  </a:extLst>
                </a:gridCol>
              </a:tblGrid>
              <a:tr h="799742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/>
                      </a:pPr>
                      <a:r>
                        <a:rPr lang="he-IL" sz="36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1 טון קלמנטינה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/>
                      </a:pPr>
                      <a:r>
                        <a:rPr lang="he-IL" sz="36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1 טון בננה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/>
                      </a:pPr>
                      <a:r>
                        <a:rPr lang="he-IL" sz="36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1 טון תפוח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36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המשאב:</a:t>
                      </a:r>
                    </a:p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US" sz="1800" b="0" i="0" u="none" strike="noStrike" kern="1200" cap="none">
                        <a:ln>
                          <a:noFill/>
                        </a:ln>
                        <a:latin typeface="Liberation Sans" pitchFamily="18"/>
                        <a:cs typeface="Nachlieli CLM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2538695"/>
                  </a:ext>
                </a:extLst>
              </a:tr>
              <a:tr h="686202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b="0"/>
                      </a:pPr>
                      <a:r>
                        <a:rPr lang="he-IL" sz="3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2 ₪</a:t>
                      </a:r>
                      <a:endParaRPr lang="en-US" sz="3600" b="0" i="0" u="none" strike="noStrike" kern="1200" cap="none">
                        <a:ln>
                          <a:noFill/>
                        </a:ln>
                        <a:latin typeface="Liberation Sans" pitchFamily="18"/>
                        <a:ea typeface="Noto Sans CJK SC Regular" pitchFamily="2"/>
                        <a:cs typeface="Nachlieli CLM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800" b="0"/>
                      </a:pPr>
                      <a:r>
                        <a:rPr lang="he-IL" sz="3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4 ₪</a:t>
                      </a:r>
                      <a:endParaRPr lang="en-US" sz="3600" b="0" i="0" u="none" strike="noStrike" kern="1200" cap="none">
                        <a:ln>
                          <a:noFill/>
                        </a:ln>
                        <a:latin typeface="Liberation Sans" pitchFamily="18"/>
                        <a:ea typeface="Noto Sans CJK SC Regular" pitchFamily="2"/>
                        <a:cs typeface="Nachlieli CLM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/>
                      </a:pPr>
                      <a:r>
                        <a:rPr lang="he-IL" sz="3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8 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/>
                      </a:pPr>
                      <a:r>
                        <a:rPr lang="he-IL" sz="32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ערך אבי:</a:t>
                      </a:r>
                      <a:endParaRPr lang="en-US" sz="3200" b="1" i="0" u="none" strike="noStrike" kern="1200" cap="none">
                        <a:ln>
                          <a:noFill/>
                        </a:ln>
                        <a:latin typeface="Liberation Sans" pitchFamily="18"/>
                        <a:ea typeface="Noto Sans CJK SC Regular" pitchFamily="2"/>
                        <a:cs typeface="Nachlieli CLM" pitchFamily="2"/>
                      </a:endParaRPr>
                    </a:p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/>
                      </a:pPr>
                      <a:r>
                        <a:rPr lang="he-IL" sz="32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(תקציב 60)</a:t>
                      </a:r>
                      <a:endParaRPr lang="en-US" sz="3200" b="1" i="0" u="none" strike="noStrike" kern="1200" cap="none">
                        <a:ln>
                          <a:noFill/>
                        </a:ln>
                        <a:latin typeface="Liberation Sans" pitchFamily="18"/>
                        <a:ea typeface="Noto Sans CJK SC Regular" pitchFamily="2"/>
                        <a:cs typeface="Nachlieli CLM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966540"/>
                  </a:ext>
                </a:extLst>
              </a:tr>
              <a:tr h="756443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b="0"/>
                      </a:pPr>
                      <a:r>
                        <a:rPr lang="he-IL" sz="3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5 ₪</a:t>
                      </a:r>
                      <a:endParaRPr lang="en-US" sz="3600" b="0" i="0" u="none" strike="noStrike" kern="1200" cap="none">
                        <a:ln>
                          <a:noFill/>
                        </a:ln>
                        <a:latin typeface="Liberation Sans" pitchFamily="18"/>
                        <a:ea typeface="Noto Sans CJK SC Regular" pitchFamily="2"/>
                        <a:cs typeface="Nachlieli CLM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/>
                      </a:pPr>
                      <a:r>
                        <a:rPr lang="he-IL" sz="3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6 ₪</a:t>
                      </a:r>
                      <a:endParaRPr lang="en-US" sz="3600" b="0" i="0" u="none" strike="noStrike" kern="1200" cap="none">
                        <a:ln>
                          <a:noFill/>
                        </a:ln>
                        <a:latin typeface="Liberation Sans" pitchFamily="18"/>
                        <a:ea typeface="Noto Sans CJK SC Regular" pitchFamily="2"/>
                        <a:cs typeface="Nachlieli CLM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0"/>
                      </a:pPr>
                      <a:r>
                        <a:rPr lang="he-IL" sz="3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2 ₪</a:t>
                      </a:r>
                      <a:endParaRPr lang="en-US" sz="3600" b="0" i="0" u="none" strike="noStrike" kern="1200" cap="none">
                        <a:ln>
                          <a:noFill/>
                        </a:ln>
                        <a:latin typeface="Liberation Sans" pitchFamily="18"/>
                        <a:ea typeface="Noto Sans CJK SC Regular" pitchFamily="2"/>
                        <a:cs typeface="Nachlieli CLM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/>
                      </a:pPr>
                      <a:r>
                        <a:rPr lang="he-IL" sz="32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ערך בתיה:</a:t>
                      </a:r>
                    </a:p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/>
                      </a:pPr>
                      <a:r>
                        <a:rPr lang="he-IL" sz="32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(תקציב 40)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221138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923F78A-B5B8-F9BF-F75F-490C7FFCA2F4}"/>
              </a:ext>
            </a:extLst>
          </p:cNvPr>
          <p:cNvSpPr txBox="1"/>
          <p:nvPr/>
        </p:nvSpPr>
        <p:spPr>
          <a:xfrm>
            <a:off x="457200" y="4324157"/>
            <a:ext cx="90723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>
                <a:solidFill>
                  <a:schemeClr val="accent1"/>
                </a:solidFill>
              </a:rPr>
              <a:t>p</a:t>
            </a:r>
            <a:r>
              <a:rPr lang="en-US" sz="3600" baseline="-25000">
                <a:solidFill>
                  <a:schemeClr val="accent1"/>
                </a:solidFill>
              </a:rPr>
              <a:t>a</a:t>
            </a:r>
            <a:r>
              <a:rPr lang="en-US" sz="3600">
                <a:solidFill>
                  <a:schemeClr val="accent1"/>
                </a:solidFill>
              </a:rPr>
              <a:t> = 52.2, p</a:t>
            </a:r>
            <a:r>
              <a:rPr lang="en-US" sz="3600" baseline="-25000">
                <a:solidFill>
                  <a:schemeClr val="accent1"/>
                </a:solidFill>
              </a:rPr>
              <a:t>b </a:t>
            </a:r>
            <a:r>
              <a:rPr lang="en-US" sz="3600">
                <a:solidFill>
                  <a:schemeClr val="accent1"/>
                </a:solidFill>
              </a:rPr>
              <a:t>= 26.1, p</a:t>
            </a:r>
            <a:r>
              <a:rPr lang="en-US" sz="3600" baseline="-25000">
                <a:solidFill>
                  <a:schemeClr val="accent1"/>
                </a:solidFill>
              </a:rPr>
              <a:t>c</a:t>
            </a:r>
            <a:r>
              <a:rPr lang="en-US" sz="3600">
                <a:solidFill>
                  <a:schemeClr val="accent1"/>
                </a:solidFill>
              </a:rPr>
              <a:t> = 21.7</a:t>
            </a:r>
          </a:p>
          <a:p>
            <a:pPr marL="571500" indent="-571500" algn="r" rtl="1">
              <a:buFont typeface="Arial" panose="020B0604020202020204" pitchFamily="34" charset="0"/>
              <a:buChar char="•"/>
            </a:pPr>
            <a:r>
              <a:rPr lang="he-IL" sz="3600">
                <a:solidFill>
                  <a:schemeClr val="accent3"/>
                </a:solidFill>
              </a:rPr>
              <a:t>אבי מקבל </a:t>
            </a:r>
            <a:r>
              <a:rPr lang="en-US" sz="3600">
                <a:solidFill>
                  <a:schemeClr val="accent3"/>
                </a:solidFill>
              </a:rPr>
              <a:t>1</a:t>
            </a:r>
            <a:r>
              <a:rPr lang="he-IL" sz="3600">
                <a:solidFill>
                  <a:schemeClr val="accent3"/>
                </a:solidFill>
              </a:rPr>
              <a:t> טון תפוח ו </a:t>
            </a:r>
            <a:r>
              <a:rPr lang="en-US" sz="3600">
                <a:solidFill>
                  <a:schemeClr val="accent3"/>
                </a:solidFill>
              </a:rPr>
              <a:t>0.3</a:t>
            </a:r>
            <a:r>
              <a:rPr lang="he-IL" sz="3600">
                <a:solidFill>
                  <a:schemeClr val="accent3"/>
                </a:solidFill>
              </a:rPr>
              <a:t> טון בננה.</a:t>
            </a:r>
          </a:p>
          <a:p>
            <a:pPr marL="1028700" lvl="1" indent="-571500" algn="r" rtl="1">
              <a:buFont typeface="Arial" panose="020B0604020202020204" pitchFamily="34" charset="0"/>
              <a:buChar char="•"/>
            </a:pPr>
            <a:r>
              <a:rPr lang="he-IL" sz="3600" i="1">
                <a:solidFill>
                  <a:schemeClr val="accent3"/>
                </a:solidFill>
              </a:rPr>
              <a:t>ערך = 9.2; מחיר = 60.</a:t>
            </a:r>
          </a:p>
          <a:p>
            <a:pPr marL="571500" indent="-571500" algn="r" rtl="1">
              <a:buFont typeface="Arial" panose="020B0604020202020204" pitchFamily="34" charset="0"/>
              <a:buChar char="•"/>
            </a:pPr>
            <a:r>
              <a:rPr lang="he-IL" sz="3600">
                <a:solidFill>
                  <a:schemeClr val="accent2"/>
                </a:solidFill>
              </a:rPr>
              <a:t>בתיה מקבלת 0.7</a:t>
            </a:r>
            <a:r>
              <a:rPr lang="en-US" sz="3600">
                <a:solidFill>
                  <a:schemeClr val="accent2"/>
                </a:solidFill>
              </a:rPr>
              <a:t> </a:t>
            </a:r>
            <a:r>
              <a:rPr lang="he-IL" sz="3600">
                <a:solidFill>
                  <a:schemeClr val="accent2"/>
                </a:solidFill>
              </a:rPr>
              <a:t>טון בננה ו-1 טון קלמנטינה.</a:t>
            </a:r>
          </a:p>
          <a:p>
            <a:pPr marL="1028700" lvl="1" indent="-571500" algn="r" rtl="1">
              <a:buFont typeface="Arial" panose="020B0604020202020204" pitchFamily="34" charset="0"/>
              <a:buChar char="•"/>
            </a:pPr>
            <a:r>
              <a:rPr lang="he-IL" sz="3600" i="1">
                <a:solidFill>
                  <a:schemeClr val="accent2"/>
                </a:solidFill>
              </a:rPr>
              <a:t>ערך = 9.2; מחיר = 40.</a:t>
            </a:r>
            <a:endParaRPr lang="en-US" sz="3600" i="1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1895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5A2FE5-12DE-D0C3-3192-7EEDE926C0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D3EDE-6EFC-85BB-ECC3-E77B69CC748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57200" y="274320"/>
            <a:ext cx="9072360" cy="800640"/>
          </a:xfrm>
        </p:spPr>
        <p:txBody>
          <a:bodyPr vert="horz"/>
          <a:lstStyle/>
          <a:p>
            <a:pPr lvl="0" rtl="1" hangingPunct="1"/>
            <a:r>
              <a:rPr lang="he-IL" sz="6000">
                <a:cs typeface="David" pitchFamily="34"/>
              </a:rPr>
              <a:t>שיווי משקל תחרותי</a:t>
            </a:r>
            <a:r>
              <a:rPr lang="en-US" sz="6000">
                <a:cs typeface="David" pitchFamily="34"/>
              </a:rPr>
              <a:t> </a:t>
            </a:r>
            <a:r>
              <a:rPr lang="he-IL" sz="6000">
                <a:cs typeface="David" pitchFamily="34"/>
              </a:rPr>
              <a:t> - יעילות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E65A29-15F5-EA4E-51E1-6C937903FAC8}"/>
              </a:ext>
            </a:extLst>
          </p:cNvPr>
          <p:cNvSpPr txBox="1"/>
          <p:nvPr/>
        </p:nvSpPr>
        <p:spPr>
          <a:xfrm>
            <a:off x="296861" y="1074960"/>
            <a:ext cx="9486901" cy="1978319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R="0" lvl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</a:pPr>
            <a:r>
              <a:rPr lang="he-IL" sz="3200" b="1" u="none" strike="noStrike" kern="1200" cap="none">
                <a:ln>
                  <a:noFill/>
                </a:ln>
                <a:solidFill>
                  <a:schemeClr val="accent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משפט הרווחה הראשון</a:t>
            </a:r>
            <a:r>
              <a:rPr lang="he-IL" sz="3200" b="0" u="none" strike="noStrike" kern="1200" cap="none">
                <a:ln>
                  <a:noFill/>
                </a:ln>
                <a:solidFill>
                  <a:schemeClr val="accent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: </a:t>
            </a:r>
          </a:p>
          <a:p>
            <a:pPr marR="0" lvl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</a:pPr>
            <a:r>
              <a:rPr lang="he-IL" sz="3200" u="none" strike="noStrike" kern="1200" cap="none">
                <a:ln>
                  <a:noFill/>
                </a:ln>
                <a:solidFill>
                  <a:schemeClr val="accent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אם </a:t>
            </a:r>
            <a:r>
              <a:rPr lang="en-US" sz="3200" b="0" u="none" strike="noStrike" kern="1200" cap="none">
                <a:ln>
                  <a:noFill/>
                </a:ln>
                <a:solidFill>
                  <a:schemeClr val="accent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(</a:t>
            </a:r>
            <a:r>
              <a:rPr lang="en-US" sz="3200" b="0" i="1" u="none" strike="noStrike" kern="1200" cap="none">
                <a:ln>
                  <a:noFill/>
                </a:ln>
                <a:solidFill>
                  <a:schemeClr val="accent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X</a:t>
            </a:r>
            <a:r>
              <a:rPr lang="en-US" sz="3200" b="0" u="none" strike="noStrike" kern="1200" cap="none">
                <a:ln>
                  <a:noFill/>
                </a:ln>
                <a:solidFill>
                  <a:schemeClr val="accent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, </a:t>
            </a:r>
            <a:r>
              <a:rPr lang="en-US" sz="3200" b="0" i="1" u="none" strike="noStrike" kern="1200" cap="none">
                <a:ln>
                  <a:noFill/>
                </a:ln>
                <a:solidFill>
                  <a:schemeClr val="accent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p</a:t>
            </a:r>
            <a:r>
              <a:rPr lang="en-US" sz="3200" b="0" u="none" strike="noStrike" kern="1200" cap="none">
                <a:ln>
                  <a:noFill/>
                </a:ln>
                <a:solidFill>
                  <a:schemeClr val="accent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)</a:t>
            </a:r>
            <a:r>
              <a:rPr lang="he-IL" sz="3200" b="0" u="none" strike="noStrike" kern="1200" cap="none">
                <a:ln>
                  <a:noFill/>
                </a:ln>
                <a:solidFill>
                  <a:schemeClr val="accent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הוא שיווי משקל תחרותי חסכוני, </a:t>
            </a:r>
          </a:p>
          <a:p>
            <a:pPr marR="0" lvl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</a:pPr>
            <a:r>
              <a:rPr lang="he-IL" sz="3200" b="0" u="none" strike="noStrike" kern="1200" cap="none">
                <a:ln>
                  <a:noFill/>
                </a:ln>
                <a:solidFill>
                  <a:schemeClr val="accent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אז החלוקה </a:t>
            </a:r>
            <a:r>
              <a:rPr lang="en-US" sz="3200" b="0" u="none" strike="noStrike" kern="1200" cap="none">
                <a:ln>
                  <a:noFill/>
                </a:ln>
                <a:solidFill>
                  <a:schemeClr val="accent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X</a:t>
            </a:r>
            <a:r>
              <a:rPr lang="he-IL" sz="3200" b="0" u="none" strike="noStrike" kern="1200" cap="none">
                <a:ln>
                  <a:noFill/>
                </a:ln>
                <a:solidFill>
                  <a:schemeClr val="accent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יעילה פארטו.</a:t>
            </a:r>
          </a:p>
          <a:p>
            <a:pPr marL="457200" marR="0" lvl="0" indent="-45720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</a:pPr>
            <a:r>
              <a:rPr lang="he-IL" sz="3200" i="1">
                <a:solidFill>
                  <a:schemeClr val="accent5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משמעות: שוק תחרותי הוא יעיל!</a:t>
            </a:r>
            <a:endParaRPr lang="he-IL" sz="3200" b="0" i="1" u="none" strike="noStrike" kern="1200" cap="none">
              <a:ln>
                <a:noFill/>
              </a:ln>
              <a:solidFill>
                <a:schemeClr val="accent5"/>
              </a:solidFill>
              <a:latin typeface="Liberation Sans" pitchFamily="34"/>
              <a:ea typeface="Noto Sans CJK SC Regular" pitchFamily="2"/>
              <a:cs typeface="Liberation Sans" pitchFamily="3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867057-A989-A153-587C-17F957BD24D6}"/>
              </a:ext>
            </a:extLst>
          </p:cNvPr>
          <p:cNvSpPr txBox="1"/>
          <p:nvPr/>
        </p:nvSpPr>
        <p:spPr>
          <a:xfrm>
            <a:off x="457200" y="3053279"/>
            <a:ext cx="9486901" cy="3865758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R="0" lvl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</a:pPr>
            <a:r>
              <a:rPr lang="he-IL" sz="3200" b="1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הוכחה. </a:t>
            </a:r>
            <a:r>
              <a:rPr lang="he-IL" sz="320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נניח בשלילה שקיים שיפור פארטו </a:t>
            </a:r>
            <a:r>
              <a:rPr lang="he-IL" sz="3200">
                <a:latin typeface="Liberation Sans" pitchFamily="34"/>
                <a:ea typeface="Noto Sans CJK SC Regular" pitchFamily="2"/>
                <a:cs typeface="Liberation Sans" pitchFamily="34"/>
              </a:rPr>
              <a:t>– חלוקה </a:t>
            </a:r>
            <a:r>
              <a:rPr lang="en-US" sz="3200">
                <a:latin typeface="Liberation Sans" pitchFamily="34"/>
                <a:ea typeface="Noto Sans CJK SC Regular" pitchFamily="2"/>
                <a:cs typeface="Liberation Sans" pitchFamily="34"/>
              </a:rPr>
              <a:t>Y</a:t>
            </a:r>
            <a:r>
              <a:rPr lang="he-IL" sz="3200">
                <a:latin typeface="Liberation Sans" pitchFamily="34"/>
                <a:ea typeface="Noto Sans CJK SC Regular" pitchFamily="2"/>
                <a:cs typeface="Liberation Sans" pitchFamily="34"/>
              </a:rPr>
              <a:t>.</a:t>
            </a:r>
            <a:endParaRPr lang="he-IL" sz="3200" u="none" strike="noStrike" kern="1200" cap="none">
              <a:ln>
                <a:noFill/>
              </a:ln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457200" marR="0" lvl="0" indent="-45720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</a:pPr>
            <a:r>
              <a:rPr lang="he-IL" sz="3200" b="0">
                <a:latin typeface="Liberation Sans" pitchFamily="34"/>
                <a:ea typeface="Noto Sans CJK SC Regular" pitchFamily="2"/>
                <a:cs typeface="Liberation Sans" pitchFamily="34"/>
              </a:rPr>
              <a:t>יש שחקן </a:t>
            </a:r>
            <a:r>
              <a:rPr lang="en-US" sz="3200" b="0" i="1">
                <a:latin typeface="Liberation Sans" pitchFamily="34"/>
                <a:ea typeface="Noto Sans CJK SC Regular" pitchFamily="2"/>
                <a:cs typeface="Liberation Sans" pitchFamily="34"/>
              </a:rPr>
              <a:t>i</a:t>
            </a:r>
            <a:r>
              <a:rPr lang="he-IL" sz="3200" b="0">
                <a:latin typeface="Liberation Sans" pitchFamily="34"/>
                <a:ea typeface="Noto Sans CJK SC Regular" pitchFamily="2"/>
                <a:cs typeface="Liberation Sans" pitchFamily="34"/>
              </a:rPr>
              <a:t> כלשהו שמעדיף את </a:t>
            </a:r>
            <a:r>
              <a:rPr lang="en-US" sz="3200" b="0" i="1">
                <a:latin typeface="Liberation Sans" pitchFamily="34"/>
                <a:ea typeface="Noto Sans CJK SC Regular" pitchFamily="2"/>
                <a:cs typeface="Liberation Sans" pitchFamily="34"/>
              </a:rPr>
              <a:t>Y</a:t>
            </a:r>
            <a:r>
              <a:rPr lang="en-US" sz="3200" b="0" i="1" baseline="-25000">
                <a:latin typeface="Liberation Sans" pitchFamily="34"/>
                <a:ea typeface="Noto Sans CJK SC Regular" pitchFamily="2"/>
                <a:cs typeface="Liberation Sans" pitchFamily="34"/>
              </a:rPr>
              <a:t>i</a:t>
            </a:r>
            <a:r>
              <a:rPr lang="he-IL" sz="3200" b="0" i="1">
                <a:latin typeface="Liberation Sans" pitchFamily="34"/>
                <a:ea typeface="Noto Sans CJK SC Regular" pitchFamily="2"/>
                <a:cs typeface="Liberation Sans" pitchFamily="34"/>
              </a:rPr>
              <a:t> </a:t>
            </a:r>
            <a:r>
              <a:rPr lang="he-IL" sz="3200" b="0">
                <a:latin typeface="Liberation Sans" pitchFamily="34"/>
                <a:ea typeface="Noto Sans CJK SC Regular" pitchFamily="2"/>
                <a:cs typeface="Liberation Sans" pitchFamily="34"/>
              </a:rPr>
              <a:t>על </a:t>
            </a:r>
            <a:r>
              <a:rPr lang="en-US" sz="3200" b="0" i="1">
                <a:latin typeface="Liberation Sans" pitchFamily="34"/>
                <a:ea typeface="Noto Sans CJK SC Regular" pitchFamily="2"/>
                <a:cs typeface="Liberation Sans" pitchFamily="34"/>
              </a:rPr>
              <a:t>X</a:t>
            </a:r>
            <a:r>
              <a:rPr lang="en-US" sz="3200" b="0" i="1" baseline="-25000">
                <a:latin typeface="Liberation Sans" pitchFamily="34"/>
                <a:ea typeface="Noto Sans CJK SC Regular" pitchFamily="2"/>
                <a:cs typeface="Liberation Sans" pitchFamily="34"/>
              </a:rPr>
              <a:t>i</a:t>
            </a:r>
            <a:r>
              <a:rPr lang="he-IL" sz="3200" b="0">
                <a:latin typeface="Liberation Sans" pitchFamily="34"/>
                <a:ea typeface="Noto Sans CJK SC Regular" pitchFamily="2"/>
                <a:cs typeface="Liberation Sans" pitchFamily="34"/>
              </a:rPr>
              <a:t>. </a:t>
            </a:r>
            <a:r>
              <a:rPr lang="he-IL" sz="320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אבל </a:t>
            </a:r>
            <a:r>
              <a:rPr lang="en-US" sz="3200" i="1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X</a:t>
            </a:r>
            <a:r>
              <a:rPr lang="en-US" sz="3200" i="1" u="none" strike="noStrike" kern="1200" cap="none" baseline="-25000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i</a:t>
            </a:r>
            <a:r>
              <a:rPr lang="he-IL" sz="3200" i="1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 </a:t>
            </a:r>
            <a:r>
              <a:rPr lang="he-IL" sz="320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הוא סל מבוקש עבור </a:t>
            </a:r>
            <a:r>
              <a:rPr lang="en-US" sz="3200" i="1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i</a:t>
            </a:r>
            <a:r>
              <a:rPr lang="he-IL" sz="3200">
                <a:latin typeface="Liberation Sans" pitchFamily="34"/>
                <a:ea typeface="Noto Sans CJK SC Regular" pitchFamily="2"/>
                <a:cs typeface="Liberation Sans" pitchFamily="34"/>
              </a:rPr>
              <a:t> בתימחור </a:t>
            </a:r>
            <a:r>
              <a:rPr lang="en-US" sz="3200" i="1">
                <a:latin typeface="Liberation Sans" pitchFamily="34"/>
                <a:ea typeface="Noto Sans CJK SC Regular" pitchFamily="2"/>
                <a:cs typeface="Liberation Sans" pitchFamily="34"/>
              </a:rPr>
              <a:t>p</a:t>
            </a:r>
            <a:r>
              <a:rPr lang="he-IL" sz="3200">
                <a:latin typeface="Liberation Sans" pitchFamily="34"/>
                <a:ea typeface="Noto Sans CJK SC Regular" pitchFamily="2"/>
                <a:cs typeface="Liberation Sans" pitchFamily="34"/>
              </a:rPr>
              <a:t>. לכן </a:t>
            </a:r>
            <a:r>
              <a:rPr lang="en-US" sz="3200">
                <a:latin typeface="Liberation Sans" pitchFamily="34"/>
                <a:ea typeface="Noto Sans CJK SC Regular" pitchFamily="2"/>
                <a:cs typeface="Liberation Sans" pitchFamily="34"/>
              </a:rPr>
              <a:t>p(Y</a:t>
            </a:r>
            <a:r>
              <a:rPr lang="en-US" sz="3200" baseline="-25000">
                <a:latin typeface="Liberation Sans" pitchFamily="34"/>
                <a:ea typeface="Noto Sans CJK SC Regular" pitchFamily="2"/>
                <a:cs typeface="Liberation Sans" pitchFamily="34"/>
              </a:rPr>
              <a:t>i</a:t>
            </a:r>
            <a:r>
              <a:rPr lang="en-US" sz="3200">
                <a:latin typeface="Liberation Sans" pitchFamily="34"/>
                <a:ea typeface="Noto Sans CJK SC Regular" pitchFamily="2"/>
                <a:cs typeface="Liberation Sans" pitchFamily="34"/>
              </a:rPr>
              <a:t>)&gt;p(X</a:t>
            </a:r>
            <a:r>
              <a:rPr lang="en-US" sz="3200" baseline="-25000">
                <a:latin typeface="Liberation Sans" pitchFamily="34"/>
                <a:ea typeface="Noto Sans CJK SC Regular" pitchFamily="2"/>
                <a:cs typeface="Liberation Sans" pitchFamily="34"/>
              </a:rPr>
              <a:t>i</a:t>
            </a:r>
            <a:r>
              <a:rPr lang="en-US" sz="3200">
                <a:latin typeface="Liberation Sans" pitchFamily="34"/>
                <a:ea typeface="Noto Sans CJK SC Regular" pitchFamily="2"/>
                <a:cs typeface="Liberation Sans" pitchFamily="34"/>
              </a:rPr>
              <a:t>)</a:t>
            </a:r>
            <a:r>
              <a:rPr lang="he-IL" sz="3200">
                <a:latin typeface="Liberation Sans" pitchFamily="34"/>
                <a:ea typeface="Noto Sans CJK SC Regular" pitchFamily="2"/>
                <a:cs typeface="Liberation Sans" pitchFamily="34"/>
              </a:rPr>
              <a:t>.</a:t>
            </a:r>
          </a:p>
          <a:p>
            <a:pPr marL="457200" marR="0" lvl="0" indent="-45720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</a:pPr>
            <a:r>
              <a:rPr lang="he-IL" sz="3200" b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לכל שחקן אחר </a:t>
            </a:r>
            <a:r>
              <a:rPr lang="en-US" sz="3200" b="0" i="1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j</a:t>
            </a:r>
            <a:r>
              <a:rPr lang="he-IL" sz="3200" b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, הסל </a:t>
            </a:r>
            <a:r>
              <a:rPr lang="en-US" sz="3200" b="0" i="1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Y</a:t>
            </a:r>
            <a:r>
              <a:rPr lang="en-US" sz="3200" b="0" i="1" u="none" strike="noStrike" kern="1200" cap="none" baseline="-25000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j</a:t>
            </a:r>
            <a:r>
              <a:rPr lang="en-US" sz="3200" i="1">
                <a:latin typeface="Liberation Sans" pitchFamily="34"/>
                <a:ea typeface="Noto Sans CJK SC Regular" pitchFamily="2"/>
                <a:cs typeface="Liberation Sans" pitchFamily="34"/>
              </a:rPr>
              <a:t> </a:t>
            </a:r>
            <a:r>
              <a:rPr lang="he-IL" sz="3200" i="1">
                <a:latin typeface="Liberation Sans" pitchFamily="34"/>
                <a:ea typeface="Noto Sans CJK SC Regular" pitchFamily="2"/>
                <a:cs typeface="Liberation Sans" pitchFamily="34"/>
              </a:rPr>
              <a:t> </a:t>
            </a:r>
            <a:r>
              <a:rPr lang="he-IL" sz="3200">
                <a:latin typeface="Liberation Sans" pitchFamily="34"/>
                <a:ea typeface="Noto Sans CJK SC Regular" pitchFamily="2"/>
                <a:cs typeface="Liberation Sans" pitchFamily="34"/>
              </a:rPr>
              <a:t>טוב לפחות כמו הסל </a:t>
            </a:r>
            <a:r>
              <a:rPr lang="en-US" sz="3200" i="1">
                <a:latin typeface="Liberation Sans" pitchFamily="34"/>
                <a:ea typeface="Noto Sans CJK SC Regular" pitchFamily="2"/>
                <a:cs typeface="Liberation Sans" pitchFamily="34"/>
              </a:rPr>
              <a:t>X</a:t>
            </a:r>
            <a:r>
              <a:rPr lang="en-US" sz="3200" i="1" baseline="-25000">
                <a:latin typeface="Liberation Sans" pitchFamily="34"/>
                <a:ea typeface="Noto Sans CJK SC Regular" pitchFamily="2"/>
                <a:cs typeface="Liberation Sans" pitchFamily="34"/>
              </a:rPr>
              <a:t>j</a:t>
            </a:r>
            <a:r>
              <a:rPr lang="he-IL" sz="3200">
                <a:latin typeface="Liberation Sans" pitchFamily="34"/>
                <a:ea typeface="Noto Sans CJK SC Regular" pitchFamily="2"/>
                <a:cs typeface="Liberation Sans" pitchFamily="34"/>
              </a:rPr>
              <a:t>. כיוון ששיווי-המשקל הוא חסכוני, </a:t>
            </a:r>
            <a:r>
              <a:rPr lang="en-US" sz="3200">
                <a:latin typeface="Liberation Sans" pitchFamily="34"/>
                <a:ea typeface="Noto Sans CJK SC Regular" pitchFamily="2"/>
                <a:cs typeface="Liberation Sans" pitchFamily="34"/>
              </a:rPr>
              <a:t>p(Y</a:t>
            </a:r>
            <a:r>
              <a:rPr lang="en-US" sz="3200" baseline="-25000">
                <a:latin typeface="Liberation Sans" pitchFamily="34"/>
                <a:ea typeface="Noto Sans CJK SC Regular" pitchFamily="2"/>
                <a:cs typeface="Liberation Sans" pitchFamily="34"/>
              </a:rPr>
              <a:t>j</a:t>
            </a:r>
            <a:r>
              <a:rPr lang="en-US" sz="3200">
                <a:latin typeface="Liberation Sans" pitchFamily="34"/>
                <a:ea typeface="Noto Sans CJK SC Regular" pitchFamily="2"/>
                <a:cs typeface="Liberation Sans" pitchFamily="34"/>
              </a:rPr>
              <a:t>)≥p(X</a:t>
            </a:r>
            <a:r>
              <a:rPr lang="en-US" sz="3200" baseline="-25000">
                <a:latin typeface="Liberation Sans" pitchFamily="34"/>
                <a:ea typeface="Noto Sans CJK SC Regular" pitchFamily="2"/>
                <a:cs typeface="Liberation Sans" pitchFamily="34"/>
              </a:rPr>
              <a:t>j</a:t>
            </a:r>
            <a:r>
              <a:rPr lang="en-US" sz="3200">
                <a:latin typeface="Liberation Sans" pitchFamily="34"/>
                <a:ea typeface="Noto Sans CJK SC Regular" pitchFamily="2"/>
                <a:cs typeface="Liberation Sans" pitchFamily="34"/>
              </a:rPr>
              <a:t>)</a:t>
            </a:r>
            <a:r>
              <a:rPr lang="he-IL" sz="3200">
                <a:latin typeface="Liberation Sans" pitchFamily="34"/>
                <a:ea typeface="Noto Sans CJK SC Regular" pitchFamily="2"/>
                <a:cs typeface="Liberation Sans" pitchFamily="34"/>
              </a:rPr>
              <a:t>.</a:t>
            </a:r>
          </a:p>
          <a:p>
            <a:pPr marL="457200" marR="0" lvl="0" indent="-45720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</a:pPr>
            <a:r>
              <a:rPr lang="he-IL" sz="3200">
                <a:latin typeface="Liberation Sans" pitchFamily="34"/>
                <a:ea typeface="Noto Sans CJK SC Regular" pitchFamily="2"/>
                <a:cs typeface="Liberation Sans" pitchFamily="34"/>
              </a:rPr>
              <a:t>לכן, סכום מחירי הסלים בחלוקה </a:t>
            </a:r>
            <a:r>
              <a:rPr lang="en-US" sz="3200">
                <a:latin typeface="Liberation Sans" pitchFamily="34"/>
                <a:ea typeface="Noto Sans CJK SC Regular" pitchFamily="2"/>
                <a:cs typeface="Liberation Sans" pitchFamily="34"/>
              </a:rPr>
              <a:t>Y</a:t>
            </a:r>
            <a:r>
              <a:rPr lang="he-IL" sz="3200">
                <a:latin typeface="Liberation Sans" pitchFamily="34"/>
                <a:ea typeface="Noto Sans CJK SC Regular" pitchFamily="2"/>
                <a:cs typeface="Liberation Sans" pitchFamily="34"/>
              </a:rPr>
              <a:t> גדול מבחלוקה </a:t>
            </a:r>
            <a:r>
              <a:rPr lang="en-US" sz="3200">
                <a:latin typeface="Liberation Sans" pitchFamily="34"/>
                <a:ea typeface="Noto Sans CJK SC Regular" pitchFamily="2"/>
                <a:cs typeface="Liberation Sans" pitchFamily="34"/>
              </a:rPr>
              <a:t>X</a:t>
            </a:r>
            <a:r>
              <a:rPr lang="he-IL" sz="3200">
                <a:latin typeface="Liberation Sans" pitchFamily="34"/>
                <a:ea typeface="Noto Sans CJK SC Regular" pitchFamily="2"/>
                <a:cs typeface="Liberation Sans" pitchFamily="34"/>
              </a:rPr>
              <a:t>.</a:t>
            </a:r>
          </a:p>
          <a:p>
            <a:pPr marL="457200" marR="0" lvl="0" indent="-45720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</a:pPr>
            <a:r>
              <a:rPr lang="he-IL" sz="3200">
                <a:latin typeface="Liberation Sans" pitchFamily="34"/>
                <a:ea typeface="Noto Sans CJK SC Regular" pitchFamily="2"/>
                <a:cs typeface="Liberation Sans" pitchFamily="34"/>
              </a:rPr>
              <a:t>אבל בשתי החלוקות, הסלים כוללים אותם משאבים – סתירה. ***</a:t>
            </a:r>
          </a:p>
        </p:txBody>
      </p:sp>
    </p:spTree>
    <p:extLst>
      <p:ext uri="{BB962C8B-B14F-4D97-AF65-F5344CB8AC3E}">
        <p14:creationId xmlns:p14="http://schemas.microsoft.com/office/powerpoint/2010/main" val="1647477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109FD8-D896-3E27-7ED3-A067EB59A4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56D86-7BFA-C00D-8A16-350C8CECA26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57200" y="274320"/>
            <a:ext cx="9072360" cy="800640"/>
          </a:xfrm>
        </p:spPr>
        <p:txBody>
          <a:bodyPr vert="horz"/>
          <a:lstStyle/>
          <a:p>
            <a:pPr lvl="0" rtl="1" hangingPunct="1"/>
            <a:r>
              <a:rPr lang="he-IL" sz="6000">
                <a:cs typeface="David" pitchFamily="34"/>
              </a:rPr>
              <a:t>שיווי משקל תחרותי - הוגנות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B27BE3-E773-F894-FBBA-F992621BDD4B}"/>
              </a:ext>
            </a:extLst>
          </p:cNvPr>
          <p:cNvSpPr txBox="1"/>
          <p:nvPr/>
        </p:nvSpPr>
        <p:spPr>
          <a:xfrm>
            <a:off x="296861" y="1074960"/>
            <a:ext cx="9486901" cy="1506459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R="0" lvl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</a:pPr>
            <a:r>
              <a:rPr lang="he-IL" sz="3200" b="1" u="none" strike="noStrike" kern="1200" cap="none">
                <a:ln>
                  <a:noFill/>
                </a:ln>
                <a:solidFill>
                  <a:schemeClr val="accent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משפט</a:t>
            </a:r>
            <a:r>
              <a:rPr lang="he-IL" sz="3200" b="0" u="none" strike="noStrike" kern="1200" cap="none">
                <a:ln>
                  <a:noFill/>
                </a:ln>
                <a:solidFill>
                  <a:schemeClr val="accent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: אם לכל השחקנים יש תקציבים </a:t>
            </a:r>
            <a:r>
              <a:rPr lang="he-IL" sz="3200" b="0" i="1" u="none" strike="noStrike" kern="1200" cap="none">
                <a:ln>
                  <a:noFill/>
                </a:ln>
                <a:solidFill>
                  <a:schemeClr val="accent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שווים</a:t>
            </a:r>
            <a:r>
              <a:rPr lang="he-IL" sz="3200" b="0" u="none" strike="noStrike" kern="1200" cap="none">
                <a:ln>
                  <a:noFill/>
                </a:ln>
                <a:solidFill>
                  <a:schemeClr val="accent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, </a:t>
            </a:r>
            <a:r>
              <a:rPr lang="he-IL" sz="3200" u="none" strike="noStrike" kern="1200" cap="none">
                <a:ln>
                  <a:noFill/>
                </a:ln>
                <a:solidFill>
                  <a:schemeClr val="accent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ו </a:t>
            </a:r>
            <a:r>
              <a:rPr lang="en-US" sz="3200" b="0" u="none" strike="noStrike" kern="1200" cap="none">
                <a:ln>
                  <a:noFill/>
                </a:ln>
                <a:solidFill>
                  <a:schemeClr val="accent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(</a:t>
            </a:r>
            <a:r>
              <a:rPr lang="en-US" sz="3200" b="0" i="1" u="none" strike="noStrike" kern="1200" cap="none">
                <a:ln>
                  <a:noFill/>
                </a:ln>
                <a:solidFill>
                  <a:schemeClr val="accent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X</a:t>
            </a:r>
            <a:r>
              <a:rPr lang="en-US" sz="3200" b="0" u="none" strike="noStrike" kern="1200" cap="none">
                <a:ln>
                  <a:noFill/>
                </a:ln>
                <a:solidFill>
                  <a:schemeClr val="accent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, </a:t>
            </a:r>
            <a:r>
              <a:rPr lang="en-US" sz="3200" b="0" i="1" u="none" strike="noStrike" kern="1200" cap="none">
                <a:ln>
                  <a:noFill/>
                </a:ln>
                <a:solidFill>
                  <a:schemeClr val="accent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p</a:t>
            </a:r>
            <a:r>
              <a:rPr lang="en-US" sz="3200" b="0" u="none" strike="noStrike" kern="1200" cap="none">
                <a:ln>
                  <a:noFill/>
                </a:ln>
                <a:solidFill>
                  <a:schemeClr val="accent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)</a:t>
            </a:r>
            <a:r>
              <a:rPr lang="he-IL" sz="3200" b="0" u="none" strike="noStrike" kern="1200" cap="none">
                <a:ln>
                  <a:noFill/>
                </a:ln>
                <a:solidFill>
                  <a:schemeClr val="accent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הוא שיווי משקל תחרותי, אז החלוקה </a:t>
            </a:r>
            <a:r>
              <a:rPr lang="en-US" sz="3200" b="0" u="none" strike="noStrike" kern="1200" cap="none">
                <a:ln>
                  <a:noFill/>
                </a:ln>
                <a:solidFill>
                  <a:schemeClr val="accent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X</a:t>
            </a:r>
            <a:r>
              <a:rPr lang="he-IL" sz="3200" b="0" u="none" strike="noStrike" kern="1200" cap="none">
                <a:ln>
                  <a:noFill/>
                </a:ln>
                <a:solidFill>
                  <a:schemeClr val="accent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ללא קנאה.</a:t>
            </a:r>
          </a:p>
          <a:p>
            <a:pPr marL="457200" marR="0" lvl="0" indent="-45720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</a:pPr>
            <a:r>
              <a:rPr lang="he-IL" sz="3200" i="1">
                <a:solidFill>
                  <a:schemeClr val="accent5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משמעות: שוק תחרותי עם תקציבים שוים הוא הוגן!</a:t>
            </a:r>
            <a:endParaRPr lang="he-IL" sz="3200" b="0" i="1" u="none" strike="noStrike" kern="1200" cap="none">
              <a:ln>
                <a:noFill/>
              </a:ln>
              <a:solidFill>
                <a:schemeClr val="accent5"/>
              </a:solidFill>
              <a:latin typeface="Liberation Sans" pitchFamily="34"/>
              <a:ea typeface="Noto Sans CJK SC Regular" pitchFamily="2"/>
              <a:cs typeface="Liberation Sans" pitchFamily="3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BC0E0A-DCBE-F040-6BA5-86E456FAE3D7}"/>
              </a:ext>
            </a:extLst>
          </p:cNvPr>
          <p:cNvSpPr txBox="1"/>
          <p:nvPr/>
        </p:nvSpPr>
        <p:spPr>
          <a:xfrm>
            <a:off x="457200" y="3053279"/>
            <a:ext cx="9486901" cy="2922039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R="0" lvl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</a:pPr>
            <a:r>
              <a:rPr lang="he-IL" sz="3200" b="1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הוכחה. </a:t>
            </a:r>
          </a:p>
          <a:p>
            <a:pPr marL="457200" marR="0" lvl="0" indent="-45720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</a:pPr>
            <a:r>
              <a:rPr lang="he-IL" sz="320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הסל של כל שחקן </a:t>
            </a:r>
            <a:r>
              <a:rPr lang="en-US" sz="320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i</a:t>
            </a:r>
            <a:r>
              <a:rPr lang="he-IL" sz="320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 הוא הטוב ביותר עבורו מבין כל הסלים שמחירם לכל היותר </a:t>
            </a:r>
            <a:r>
              <a:rPr lang="en-US" sz="320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b</a:t>
            </a:r>
            <a:r>
              <a:rPr lang="en-US" sz="3200" u="none" strike="noStrike" kern="1200" cap="none" baseline="-25000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i</a:t>
            </a:r>
            <a:r>
              <a:rPr lang="he-IL" sz="3200">
                <a:latin typeface="Liberation Sans" pitchFamily="34"/>
                <a:ea typeface="Noto Sans CJK SC Regular" pitchFamily="2"/>
                <a:cs typeface="Liberation Sans" pitchFamily="34"/>
              </a:rPr>
              <a:t>.</a:t>
            </a:r>
          </a:p>
          <a:p>
            <a:pPr marL="457200" marR="0" lvl="0" indent="-45720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</a:pPr>
            <a:r>
              <a:rPr lang="he-IL" sz="3200">
                <a:latin typeface="Liberation Sans" pitchFamily="34"/>
                <a:ea typeface="Noto Sans CJK SC Regular" pitchFamily="2"/>
                <a:cs typeface="Liberation Sans" pitchFamily="34"/>
              </a:rPr>
              <a:t>כיוון שלכל השחקנים יש אותו תקציב, המחיר של כל שאר הסלים הוא לכל היותר </a:t>
            </a:r>
            <a:r>
              <a:rPr lang="en-US" sz="3200">
                <a:latin typeface="Liberation Sans" pitchFamily="34"/>
                <a:ea typeface="Noto Sans CJK SC Regular" pitchFamily="2"/>
                <a:cs typeface="Liberation Sans" pitchFamily="34"/>
              </a:rPr>
              <a:t>b</a:t>
            </a:r>
            <a:r>
              <a:rPr lang="en-US" sz="3200" baseline="-25000">
                <a:latin typeface="Liberation Sans" pitchFamily="34"/>
                <a:ea typeface="Noto Sans CJK SC Regular" pitchFamily="2"/>
                <a:cs typeface="Liberation Sans" pitchFamily="34"/>
              </a:rPr>
              <a:t>i</a:t>
            </a:r>
            <a:r>
              <a:rPr lang="he-IL" sz="3200">
                <a:latin typeface="Liberation Sans" pitchFamily="34"/>
                <a:ea typeface="Noto Sans CJK SC Regular" pitchFamily="2"/>
                <a:cs typeface="Liberation Sans" pitchFamily="34"/>
              </a:rPr>
              <a:t>.</a:t>
            </a:r>
          </a:p>
          <a:p>
            <a:pPr marL="457200" marR="0" lvl="0" indent="-45720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</a:pPr>
            <a:r>
              <a:rPr lang="he-IL" sz="3200">
                <a:latin typeface="Liberation Sans" pitchFamily="34"/>
                <a:ea typeface="Noto Sans CJK SC Regular" pitchFamily="2"/>
                <a:cs typeface="Liberation Sans" pitchFamily="34"/>
              </a:rPr>
              <a:t>לכן שחקן </a:t>
            </a:r>
            <a:r>
              <a:rPr lang="en-US" sz="3200">
                <a:latin typeface="Liberation Sans" pitchFamily="34"/>
                <a:ea typeface="Noto Sans CJK SC Regular" pitchFamily="2"/>
                <a:cs typeface="Liberation Sans" pitchFamily="34"/>
              </a:rPr>
              <a:t>i</a:t>
            </a:r>
            <a:r>
              <a:rPr lang="he-IL" sz="3200">
                <a:latin typeface="Liberation Sans" pitchFamily="34"/>
                <a:ea typeface="Noto Sans CJK SC Regular" pitchFamily="2"/>
                <a:cs typeface="Liberation Sans" pitchFamily="34"/>
              </a:rPr>
              <a:t> אינו מקנא.</a:t>
            </a:r>
          </a:p>
        </p:txBody>
      </p:sp>
    </p:spTree>
    <p:extLst>
      <p:ext uri="{BB962C8B-B14F-4D97-AF65-F5344CB8AC3E}">
        <p14:creationId xmlns:p14="http://schemas.microsoft.com/office/powerpoint/2010/main" val="1181909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CE9C1B-9375-6C08-CCD8-0346D89252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EEDDD-23E8-1D3F-49E9-9DE45D5D359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57200" y="274320"/>
            <a:ext cx="9072360" cy="800640"/>
          </a:xfrm>
        </p:spPr>
        <p:txBody>
          <a:bodyPr vert="horz"/>
          <a:lstStyle/>
          <a:p>
            <a:pPr lvl="0" rtl="1" hangingPunct="1"/>
            <a:r>
              <a:rPr lang="he-IL" sz="6000">
                <a:cs typeface="David" pitchFamily="34"/>
              </a:rPr>
              <a:t>שיווי משקל תחרותי - חישוב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CD3B88-89AD-A460-8F4A-C1223E1CC0BD}"/>
              </a:ext>
            </a:extLst>
          </p:cNvPr>
          <p:cNvSpPr txBox="1"/>
          <p:nvPr/>
        </p:nvSpPr>
        <p:spPr>
          <a:xfrm>
            <a:off x="216693" y="1074960"/>
            <a:ext cx="9647238" cy="1978319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R="0" lvl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</a:pPr>
            <a:r>
              <a:rPr lang="he-IL" sz="3200" b="1" u="none" strike="noStrike" kern="1200" cap="none">
                <a:ln>
                  <a:noFill/>
                </a:ln>
                <a:solidFill>
                  <a:schemeClr val="accent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משפט</a:t>
            </a:r>
            <a:r>
              <a:rPr lang="he-IL" sz="3200" b="0" u="none" strike="noStrike" kern="1200" cap="none">
                <a:ln>
                  <a:noFill/>
                </a:ln>
                <a:solidFill>
                  <a:schemeClr val="accent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: אם חלוקה </a:t>
            </a:r>
            <a:r>
              <a:rPr lang="en-US" sz="3200" b="0" u="none" strike="noStrike" kern="1200" cap="none">
                <a:ln>
                  <a:noFill/>
                </a:ln>
                <a:solidFill>
                  <a:schemeClr val="accent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X</a:t>
            </a:r>
            <a:r>
              <a:rPr lang="he-IL" sz="3200" b="0" u="none" strike="noStrike" kern="1200" cap="none">
                <a:ln>
                  <a:noFill/>
                </a:ln>
                <a:solidFill>
                  <a:schemeClr val="accent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ממקסמת את סכום הלוגריתמים, אז קיים תימחור </a:t>
            </a:r>
            <a:r>
              <a:rPr lang="en-US" sz="3200" b="0" u="none" strike="noStrike" kern="1200" cap="none">
                <a:ln>
                  <a:noFill/>
                </a:ln>
                <a:solidFill>
                  <a:schemeClr val="accent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p</a:t>
            </a:r>
            <a:r>
              <a:rPr lang="he-IL" sz="3200" b="0" u="none" strike="noStrike" kern="1200" cap="none">
                <a:ln>
                  <a:noFill/>
                </a:ln>
                <a:solidFill>
                  <a:schemeClr val="accent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כך שהזוג </a:t>
            </a:r>
            <a:r>
              <a:rPr lang="en-US" sz="3200" b="0" u="none" strike="noStrike" kern="1200" cap="none">
                <a:ln>
                  <a:noFill/>
                </a:ln>
                <a:solidFill>
                  <a:schemeClr val="accent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(</a:t>
            </a:r>
            <a:r>
              <a:rPr lang="en-US" sz="3200" b="0" i="1" u="none" strike="noStrike" kern="1200" cap="none">
                <a:ln>
                  <a:noFill/>
                </a:ln>
                <a:solidFill>
                  <a:schemeClr val="accent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X</a:t>
            </a:r>
            <a:r>
              <a:rPr lang="en-US" sz="3200" b="0" u="none" strike="noStrike" kern="1200" cap="none">
                <a:ln>
                  <a:noFill/>
                </a:ln>
                <a:solidFill>
                  <a:schemeClr val="accent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, </a:t>
            </a:r>
            <a:r>
              <a:rPr lang="en-US" sz="3200" b="0" i="1" u="none" strike="noStrike" kern="1200" cap="none">
                <a:ln>
                  <a:noFill/>
                </a:ln>
                <a:solidFill>
                  <a:schemeClr val="accent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p</a:t>
            </a:r>
            <a:r>
              <a:rPr lang="en-US" sz="3200" b="0" u="none" strike="noStrike" kern="1200" cap="none">
                <a:ln>
                  <a:noFill/>
                </a:ln>
                <a:solidFill>
                  <a:schemeClr val="accent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)</a:t>
            </a:r>
            <a:r>
              <a:rPr lang="he-IL" sz="3200" b="0" u="none" strike="noStrike" kern="1200" cap="none">
                <a:ln>
                  <a:noFill/>
                </a:ln>
                <a:solidFill>
                  <a:schemeClr val="accent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הוא שיווי משקל תחרותי חסכוני עם תקציבים שוים.</a:t>
            </a:r>
          </a:p>
          <a:p>
            <a:pPr marL="457200" marR="0" lvl="0" indent="-45720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</a:pPr>
            <a:r>
              <a:rPr lang="he-IL" sz="3200" i="1">
                <a:solidFill>
                  <a:schemeClr val="accent5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משמעות: אלגוריתם יעיל לחישוב שיווי משקל תחרותי.</a:t>
            </a:r>
            <a:endParaRPr lang="he-IL" sz="3200" b="0" i="1" u="none" strike="noStrike" kern="1200" cap="none">
              <a:ln>
                <a:noFill/>
              </a:ln>
              <a:solidFill>
                <a:schemeClr val="accent5"/>
              </a:solidFill>
              <a:latin typeface="Liberation Sans" pitchFamily="34"/>
              <a:ea typeface="Noto Sans CJK SC Regular" pitchFamily="2"/>
              <a:cs typeface="Liberation Sans" pitchFamily="3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022990-7669-2D44-E75E-D70DB157816F}"/>
              </a:ext>
            </a:extLst>
          </p:cNvPr>
          <p:cNvSpPr txBox="1"/>
          <p:nvPr/>
        </p:nvSpPr>
        <p:spPr>
          <a:xfrm>
            <a:off x="377030" y="3053279"/>
            <a:ext cx="9486901" cy="3865758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R="0" lvl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</a:pPr>
            <a:r>
              <a:rPr lang="he-IL" sz="3200" b="1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הוכחה. </a:t>
            </a:r>
          </a:p>
          <a:p>
            <a:pPr marL="457200" marR="0" lvl="0" indent="-45720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</a:pPr>
            <a:r>
              <a:rPr lang="he-IL" sz="3200">
                <a:latin typeface="Liberation Sans" pitchFamily="34"/>
                <a:ea typeface="Noto Sans CJK SC Regular" pitchFamily="2"/>
                <a:cs typeface="Liberation Sans" pitchFamily="34"/>
              </a:rPr>
              <a:t>בחלוקה הממקסמת את סכום הלוגריתמים, כל משאב </a:t>
            </a:r>
            <a:r>
              <a:rPr lang="en-US" sz="3200">
                <a:latin typeface="Liberation Sans" pitchFamily="34"/>
                <a:ea typeface="Noto Sans CJK SC Regular" pitchFamily="2"/>
                <a:cs typeface="Liberation Sans" pitchFamily="34"/>
              </a:rPr>
              <a:t>r</a:t>
            </a:r>
            <a:r>
              <a:rPr lang="he-IL" sz="3200">
                <a:latin typeface="Liberation Sans" pitchFamily="34"/>
                <a:ea typeface="Noto Sans CJK SC Regular" pitchFamily="2"/>
                <a:cs typeface="Liberation Sans" pitchFamily="34"/>
              </a:rPr>
              <a:t> ניתן לשחקן </a:t>
            </a:r>
            <a:r>
              <a:rPr lang="en-US" sz="3200">
                <a:latin typeface="Liberation Sans" pitchFamily="34"/>
                <a:ea typeface="Noto Sans CJK SC Regular" pitchFamily="2"/>
                <a:cs typeface="Liberation Sans" pitchFamily="34"/>
              </a:rPr>
              <a:t>j</a:t>
            </a:r>
            <a:r>
              <a:rPr lang="he-IL" sz="3200">
                <a:latin typeface="Liberation Sans" pitchFamily="34"/>
                <a:ea typeface="Noto Sans CJK SC Regular" pitchFamily="2"/>
                <a:cs typeface="Liberation Sans" pitchFamily="34"/>
              </a:rPr>
              <a:t> כלשהו, שעבורו המנה </a:t>
            </a:r>
            <a:r>
              <a:rPr lang="en-US" sz="3200">
                <a:latin typeface="Liberation Sans" pitchFamily="34"/>
                <a:ea typeface="Noto Sans CJK SC Regular" pitchFamily="2"/>
                <a:cs typeface="Liberation Sans" pitchFamily="34"/>
              </a:rPr>
              <a:t>v</a:t>
            </a:r>
            <a:r>
              <a:rPr lang="en-US" sz="3200" baseline="-25000">
                <a:latin typeface="Liberation Sans" pitchFamily="34"/>
                <a:ea typeface="Noto Sans CJK SC Regular" pitchFamily="2"/>
                <a:cs typeface="Liberation Sans" pitchFamily="34"/>
              </a:rPr>
              <a:t>j</a:t>
            </a:r>
            <a:r>
              <a:rPr lang="en-US" sz="3200">
                <a:latin typeface="Liberation Sans" pitchFamily="34"/>
                <a:ea typeface="Noto Sans CJK SC Regular" pitchFamily="2"/>
                <a:cs typeface="Liberation Sans" pitchFamily="34"/>
              </a:rPr>
              <a:t>(r)/v</a:t>
            </a:r>
            <a:r>
              <a:rPr lang="en-US" sz="3200" baseline="-25000">
                <a:latin typeface="Liberation Sans" pitchFamily="34"/>
                <a:ea typeface="Noto Sans CJK SC Regular" pitchFamily="2"/>
                <a:cs typeface="Liberation Sans" pitchFamily="34"/>
              </a:rPr>
              <a:t>j</a:t>
            </a:r>
            <a:r>
              <a:rPr lang="en-US" sz="3200">
                <a:latin typeface="Liberation Sans" pitchFamily="34"/>
                <a:ea typeface="Noto Sans CJK SC Regular" pitchFamily="2"/>
                <a:cs typeface="Liberation Sans" pitchFamily="34"/>
              </a:rPr>
              <a:t>(X</a:t>
            </a:r>
            <a:r>
              <a:rPr lang="en-US" sz="3200" baseline="-25000">
                <a:latin typeface="Liberation Sans" pitchFamily="34"/>
                <a:ea typeface="Noto Sans CJK SC Regular" pitchFamily="2"/>
                <a:cs typeface="Liberation Sans" pitchFamily="34"/>
              </a:rPr>
              <a:t>j</a:t>
            </a:r>
            <a:r>
              <a:rPr lang="en-US" sz="3200">
                <a:latin typeface="Liberation Sans" pitchFamily="34"/>
                <a:ea typeface="Noto Sans CJK SC Regular" pitchFamily="2"/>
                <a:cs typeface="Liberation Sans" pitchFamily="34"/>
              </a:rPr>
              <a:t>) </a:t>
            </a:r>
            <a:r>
              <a:rPr lang="he-IL" sz="3200">
                <a:latin typeface="Liberation Sans" pitchFamily="34"/>
                <a:ea typeface="Noto Sans CJK SC Regular" pitchFamily="2"/>
                <a:cs typeface="Liberation Sans" pitchFamily="34"/>
              </a:rPr>
              <a:t> גדולה ביותר.</a:t>
            </a:r>
          </a:p>
          <a:p>
            <a:pPr marL="457200" marR="0" lvl="0" indent="-45720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</a:pPr>
            <a:r>
              <a:rPr lang="he-IL" sz="3200">
                <a:solidFill>
                  <a:schemeClr val="accent1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נגדיר מחירים: </a:t>
            </a:r>
            <a:r>
              <a:rPr lang="en-US" sz="3200">
                <a:solidFill>
                  <a:schemeClr val="accent1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 p(r) = v</a:t>
            </a:r>
            <a:r>
              <a:rPr lang="en-US" sz="3200" baseline="-25000">
                <a:solidFill>
                  <a:schemeClr val="accent1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j</a:t>
            </a:r>
            <a:r>
              <a:rPr lang="en-US" sz="3200">
                <a:solidFill>
                  <a:schemeClr val="accent1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(r)/v</a:t>
            </a:r>
            <a:r>
              <a:rPr lang="en-US" sz="3200" baseline="-25000">
                <a:solidFill>
                  <a:schemeClr val="accent1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j</a:t>
            </a:r>
            <a:r>
              <a:rPr lang="en-US" sz="3200">
                <a:solidFill>
                  <a:schemeClr val="accent1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(X</a:t>
            </a:r>
            <a:r>
              <a:rPr lang="en-US" sz="3200" baseline="-25000">
                <a:solidFill>
                  <a:schemeClr val="accent1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j</a:t>
            </a:r>
            <a:r>
              <a:rPr lang="en-US" sz="3200">
                <a:solidFill>
                  <a:schemeClr val="accent1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)</a:t>
            </a:r>
            <a:r>
              <a:rPr lang="he-IL" sz="3200">
                <a:solidFill>
                  <a:schemeClr val="accent1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כאשר </a:t>
            </a:r>
            <a:r>
              <a:rPr lang="en-US" sz="3200">
                <a:solidFill>
                  <a:schemeClr val="accent1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j</a:t>
            </a:r>
            <a:r>
              <a:rPr lang="he-IL" sz="3200">
                <a:solidFill>
                  <a:schemeClr val="accent1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הוא שחקן כלשהו המקבל כמות חיובית של משאב </a:t>
            </a:r>
            <a:r>
              <a:rPr lang="en-US" sz="3200">
                <a:solidFill>
                  <a:schemeClr val="accent1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r</a:t>
            </a:r>
            <a:r>
              <a:rPr lang="he-IL" sz="3200">
                <a:solidFill>
                  <a:schemeClr val="accent1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.</a:t>
            </a:r>
          </a:p>
          <a:p>
            <a:pPr marL="457200" marR="0" lvl="0" indent="-45720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</a:pPr>
            <a:r>
              <a:rPr lang="he-IL" sz="3200">
                <a:latin typeface="Liberation Sans" pitchFamily="34"/>
                <a:ea typeface="Noto Sans CJK SC Regular" pitchFamily="2"/>
                <a:cs typeface="Liberation Sans" pitchFamily="34"/>
              </a:rPr>
              <a:t>נוכיח שהזוג </a:t>
            </a:r>
            <a:r>
              <a:rPr lang="en-US" sz="3200">
                <a:latin typeface="Liberation Sans" pitchFamily="34"/>
                <a:ea typeface="Noto Sans CJK SC Regular" pitchFamily="2"/>
                <a:cs typeface="Liberation Sans" pitchFamily="34"/>
              </a:rPr>
              <a:t>(X,p)</a:t>
            </a:r>
            <a:r>
              <a:rPr lang="he-IL" sz="3200">
                <a:latin typeface="Liberation Sans" pitchFamily="34"/>
                <a:ea typeface="Noto Sans CJK SC Regular" pitchFamily="2"/>
                <a:cs typeface="Liberation Sans" pitchFamily="34"/>
              </a:rPr>
              <a:t> הוא ש"מ תחרותי עם תקציבים = 1.</a:t>
            </a:r>
          </a:p>
          <a:p>
            <a:pPr marR="0" lvl="0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</a:pPr>
            <a:r>
              <a:rPr lang="he-IL" sz="3200" i="1">
                <a:latin typeface="Liberation Sans" pitchFamily="34"/>
                <a:ea typeface="Noto Sans CJK SC Regular" pitchFamily="2"/>
                <a:cs typeface="Liberation Sans" pitchFamily="34"/>
              </a:rPr>
              <a:t>המשך </a:t>
            </a:r>
            <a:r>
              <a:rPr lang="he-IL" sz="3200" i="1">
                <a:latin typeface="Liberation Sans" pitchFamily="34"/>
                <a:ea typeface="Noto Sans CJK SC Regular" pitchFamily="2"/>
                <a:cs typeface="Liberation Sans" pitchFamily="34"/>
                <a:sym typeface="Wingdings" panose="05000000000000000000" pitchFamily="2" charset="2"/>
              </a:rPr>
              <a:t></a:t>
            </a:r>
            <a:endParaRPr lang="he-IL" sz="3200" i="1">
              <a:latin typeface="Liberation Sans" pitchFamily="34"/>
              <a:ea typeface="Noto Sans CJK SC Regular" pitchFamily="2"/>
              <a:cs typeface="Liberation Sans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282841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x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8100</TotalTime>
  <Words>981</Words>
  <Application>Microsoft Office PowerPoint</Application>
  <PresentationFormat>Custom</PresentationFormat>
  <Paragraphs>107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11</vt:i4>
      </vt:variant>
    </vt:vector>
  </HeadingPairs>
  <TitlesOfParts>
    <vt:vector size="22" baseType="lpstr">
      <vt:lpstr>Aptos</vt:lpstr>
      <vt:lpstr>Aptos Display</vt:lpstr>
      <vt:lpstr>Arial</vt:lpstr>
      <vt:lpstr>David</vt:lpstr>
      <vt:lpstr>Guttman Stam</vt:lpstr>
      <vt:lpstr>Liberation Sans</vt:lpstr>
      <vt:lpstr>Liberation Serif</vt:lpstr>
      <vt:lpstr>blank</vt:lpstr>
      <vt:lpstr>tx</vt:lpstr>
      <vt:lpstr>Default</vt:lpstr>
      <vt:lpstr>Office Theme</vt:lpstr>
      <vt:lpstr>שוק תחרותי Competitive market  אראל סגל-הלוי</vt:lpstr>
      <vt:lpstr>איך עובד שוק תחרותי?</vt:lpstr>
      <vt:lpstr>מנגנון המחירים</vt:lpstr>
      <vt:lpstr>שוק תחרותי – הגדרות</vt:lpstr>
      <vt:lpstr>שיווי משקל תחרותי</vt:lpstr>
      <vt:lpstr>שיווי משקל תחרותי - דוגמה</vt:lpstr>
      <vt:lpstr>שיווי משקל תחרותי  - יעילות</vt:lpstr>
      <vt:lpstr>שיווי משקל תחרותי - הוגנות</vt:lpstr>
      <vt:lpstr>שיווי משקל תחרותי - חישוב</vt:lpstr>
      <vt:lpstr>שיווי משקל תחרותי - חישוב</vt:lpstr>
      <vt:lpstr>ש"מ תחרותי לעומת יעילות נאש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שקופית 1</dc:title>
  <dc:creator>user</dc:creator>
  <cp:lastModifiedBy>דוד אראל סגל הלוי/David Erel Segal Halevi</cp:lastModifiedBy>
  <cp:revision>897</cp:revision>
  <dcterms:modified xsi:type="dcterms:W3CDTF">2025-03-30T19:11:41Z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r8>0</vt:r8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r8>0</vt:r8>
  </property>
  <property fmtid="{D5CDD505-2E9C-101B-9397-08002B2CF9AE}" pid="7" name="Notes">
    <vt:r8>19</vt:r8>
  </property>
  <property fmtid="{D5CDD505-2E9C-101B-9397-08002B2CF9AE}" pid="8" name="PresentationFormat">
    <vt:lpwstr>מותאם אישית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r8>19</vt:r8>
  </property>
</Properties>
</file>