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1/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עבורם, החלק שנמסר שווה לכל היותר 1. לכן, החלק שנשאר שווה בעיניהם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+1)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הוגנות </a:t>
            </a: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(envy-free).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1147</Words>
  <Application>Microsoft Office PowerPoint</Application>
  <PresentationFormat>Custom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Aptos</vt:lpstr>
      <vt:lpstr>Arial</vt:lpstr>
      <vt:lpstr>David</vt:lpstr>
      <vt:lpstr>DejaVu Sans</vt:lpstr>
      <vt:lpstr>Guttman Stam</vt:lpstr>
      <vt:lpstr>Liberation Sans</vt:lpstr>
      <vt:lpstr>Liberation Serif</vt:lpstr>
      <vt:lpstr>Nachlieli CLM</vt:lpstr>
      <vt:lpstr>Noto Sans CJK SC Regular</vt:lpstr>
      <vt:lpstr>StarSymbol</vt:lpstr>
      <vt:lpstr>Times New Roman</vt:lpstr>
      <vt:lpstr>WenQuanYi Micro Hei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Administrator</cp:lastModifiedBy>
  <cp:revision>309</cp:revision>
  <dcterms:modified xsi:type="dcterms:W3CDTF">2025-10-27T06:55:06Z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