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8" r:id="rId5"/>
    <p:sldId id="276" r:id="rId6"/>
    <p:sldId id="279" r:id="rId7"/>
    <p:sldId id="280" r:id="rId8"/>
    <p:sldId id="261" r:id="rId9"/>
    <p:sldId id="266" r:id="rId10"/>
    <p:sldId id="265" r:id="rId11"/>
    <p:sldId id="273" r:id="rId12"/>
    <p:sldId id="267" r:id="rId13"/>
    <p:sldId id="268" r:id="rId14"/>
  </p:sldIdLst>
  <p:sldSz cx="18288000" cy="10287000"/>
  <p:notesSz cx="6858000" cy="9144000"/>
  <p:embeddedFontLst>
    <p:embeddedFont>
      <p:font typeface="MoolBoran" panose="020B0100010101010101" pitchFamily="3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9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conomic-algorithms-5786@googlegroups.com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twitter.com/Eretz_Nehederet/status/1739888845334761760?ref_src=twsrc%5Etfw%7Ctwcamp%5Etweetembed%7Ctwterm%5E1739888845334761760%7Ctwgr%5E010f38779e3ba0146506048e1c2bf01737c47e57%7Ctwcon%5Es1_&amp;ref_url=https%3A%2F%2Fwww.inn.co.il%2Fnews%2F624447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ariel.xyz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lsgl-at-ariel/algorithms-578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4" y="7602535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הקורס: 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economic-algorithms-5786@googlegroups.com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הרשמה דרך מוודל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"/>
          <p:cNvSpPr/>
          <p:nvPr/>
        </p:nvSpPr>
        <p:spPr>
          <a:xfrm>
            <a:off x="12263137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דואגים מראש לציוד 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הדרוש: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חדר שקט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מחשב עם מצלמת רשת ומיקרופון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מחברת וכלי כתיבה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וקפה...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12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2"/>
          <p:cNvSpPr/>
          <p:nvPr/>
        </p:nvSpPr>
        <p:spPr>
          <a:xfrm>
            <a:off x="7132258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יש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להדליק מצלמה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השאירו את</a:t>
            </a:r>
            <a:r>
              <a:rPr lang="iw-IL" sz="3200" b="0" i="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 מיקרופון </a:t>
            </a:r>
            <a:r>
              <a:rPr lang="iw-IL" sz="3200" b="1" i="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במצב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Mute</a:t>
            </a: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פתחו את המיקרופון רק כאשר תקבלו את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רשות הדיבור</a:t>
            </a:r>
            <a:endParaRPr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001380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יש שאלות? לחצו על: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או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כתבו בצ'אט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אענה על שאלות באופן מרוכז כדי לא לקטוע את רצף הלמידה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13406977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12" descr="תמונה שמכילה סמל, גרפיקה, גופן, עיצוב גרפי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0255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2"/>
          <p:cNvSpPr/>
          <p:nvPr/>
        </p:nvSpPr>
        <p:spPr>
          <a:xfrm>
            <a:off x="8276098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3145220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12" descr="תמונה שמכילה גרפיקה, אומנות קליפיפם, סמל, עיצוב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498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12"/>
          <p:cNvGrpSpPr/>
          <p:nvPr/>
        </p:nvGrpSpPr>
        <p:grpSpPr>
          <a:xfrm>
            <a:off x="8382000" y="3675316"/>
            <a:ext cx="1629902" cy="864568"/>
            <a:chOff x="8851454" y="3245582"/>
            <a:chExt cx="1885515" cy="1000156"/>
          </a:xfrm>
        </p:grpSpPr>
        <p:pic>
          <p:nvPicPr>
            <p:cNvPr id="528" name="Google Shape;528;p12" descr="תמונה שמכילה גרפיקה, צילום מסך, עיצוב&#10;&#10;התיאור נוצר באופן אוטומטי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1454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2" descr="תמונה שמכילה אומנות קליפיפם, גרפיקה, סרט מצויר, סמל&#10;&#10;התיאור נוצר באופן אוטומטי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36813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2"/>
          <p:cNvSpPr/>
          <p:nvPr/>
        </p:nvSpPr>
        <p:spPr>
          <a:xfrm>
            <a:off x="4744138" y="1104900"/>
            <a:ext cx="8799724" cy="100015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/>
                <a:ea typeface="Calibri"/>
                <a:cs typeface="Calibri"/>
                <a:sym typeface="Calibri"/>
              </a:rPr>
              <a:t>לומדים יחד מרחוק</a:t>
            </a:r>
            <a:endParaRPr sz="8800" b="1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8">
            <a:alphaModFix/>
          </a:blip>
          <a:srcRect l="29028" t="75739" r="36686" b="3892"/>
          <a:stretch/>
        </p:blipFill>
        <p:spPr>
          <a:xfrm>
            <a:off x="2741276" y="5906050"/>
            <a:ext cx="2514600" cy="630394"/>
          </a:xfrm>
          <a:prstGeom prst="roundRect">
            <a:avLst>
              <a:gd name="adj" fmla="val 33042"/>
            </a:avLst>
          </a:prstGeom>
          <a:noFill/>
          <a:ln>
            <a:noFill/>
          </a:ln>
        </p:spPr>
      </p:pic>
      <p:pic>
        <p:nvPicPr>
          <p:cNvPr id="532" name="Google Shape;532;p12" descr="מדיניות פרטיות - מערכת בגרויות אוניברסיטת אריא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7F221294-6FAE-13B5-04A1-AE5BDF7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215" y="5917777"/>
            <a:ext cx="4867917" cy="41647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5EDAFD3-8847-1917-5BE6-9E0D5B56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969" y="3453401"/>
            <a:ext cx="4488479" cy="3464790"/>
          </a:xfrm>
          <a:prstGeom prst="rect">
            <a:avLst/>
          </a:prstGeom>
        </p:spPr>
      </p:pic>
      <p:sp>
        <p:nvSpPr>
          <p:cNvPr id="127" name="Google Shape;127;p2"/>
          <p:cNvSpPr txBox="1"/>
          <p:nvPr/>
        </p:nvSpPr>
        <p:spPr>
          <a:xfrm>
            <a:off x="3735142" y="-1368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93CE2C8-5FB0-3706-E71F-43C959DD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1990" y="204449"/>
            <a:ext cx="4467176" cy="367786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A6A4A34-49BE-3A39-8B44-3D4EE9C10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159" y="1749996"/>
            <a:ext cx="4591933" cy="3986795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2C68D6E-1A78-B4C0-F6B8-41CE0FEB8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461" y="1348362"/>
            <a:ext cx="3480249" cy="479006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88857600-88F3-B0C1-B6A4-9BFD3F510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3076788"/>
            <a:ext cx="4916181" cy="358132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26FC7A0-94AD-AB3C-0E19-ADBFF1298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638" y="6543606"/>
            <a:ext cx="4696543" cy="3538944"/>
          </a:xfrm>
          <a:prstGeom prst="rect">
            <a:avLst/>
          </a:prstGeom>
        </p:spPr>
      </p:pic>
      <p:pic>
        <p:nvPicPr>
          <p:cNvPr id="30" name="תמונה 29">
            <a:hlinkClick r:id="rId11"/>
            <a:extLst>
              <a:ext uri="{FF2B5EF4-FFF2-40B4-BE49-F238E27FC236}">
                <a16:creationId xmlns:a16="http://schemas.microsoft.com/office/drawing/2014/main" id="{F9F83173-DE80-44E1-3D31-A8052C0F7B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394" y="6406702"/>
            <a:ext cx="7327162" cy="34946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0838B36-627D-09C9-3CF1-402D56C5F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13" y="69017"/>
            <a:ext cx="4916180" cy="3674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וכלכלה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-2" y="2187327"/>
            <a:ext cx="182880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כלכלה היא מדע של שיתוף-פעולה בין אנשים עם צרכים ורצונות </a:t>
            </a: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שונים</a:t>
            </a: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במטרה לשפר את רווחתם החומרית של כל הצדדים. </a:t>
            </a:r>
            <a:endParaRPr sz="75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הגדרה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886099"/>
            <a:ext cx="169261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500"/>
              <a:t>אלגוריתמים שהקלט שלהם הוא</a:t>
            </a:r>
            <a:br>
              <a:rPr lang="en-US" sz="7500"/>
            </a:br>
            <a:r>
              <a:rPr lang="he-IL" sz="7500"/>
              <a:t> </a:t>
            </a:r>
            <a:r>
              <a:rPr lang="he-IL" sz="7500" b="1"/>
              <a:t>משאבים והעדפות של בני-אדם</a:t>
            </a:r>
            <a:r>
              <a:rPr lang="he-IL" sz="7500"/>
              <a:t>,</a:t>
            </a:r>
            <a:br>
              <a:rPr lang="en-US" sz="7500"/>
            </a:br>
            <a:r>
              <a:rPr lang="he-IL" sz="7500"/>
              <a:t>והפלט הוא </a:t>
            </a:r>
            <a:br>
              <a:rPr lang="en-US" sz="7500"/>
            </a:br>
            <a:r>
              <a:rPr lang="he-IL" sz="7500" b="1"/>
              <a:t>חלוקה של המשאבים בהתאם להעדפות</a:t>
            </a:r>
            <a:r>
              <a:rPr lang="he-IL" sz="7500"/>
              <a:t>.</a:t>
            </a:r>
          </a:p>
          <a:p>
            <a:pPr algn="ctr" rtl="1"/>
            <a:endParaRPr lang="he-IL" sz="7500"/>
          </a:p>
          <a:p>
            <a:pPr algn="ctr" rtl="1"/>
            <a:r>
              <a:rPr lang="he-IL" sz="7500"/>
              <a:t>תכונות רצויות של החלוקה:</a:t>
            </a:r>
            <a:r>
              <a:rPr lang="en-US" sz="7500"/>
              <a:t> </a:t>
            </a:r>
            <a:r>
              <a:rPr lang="he-IL" sz="7500"/>
              <a:t>הוגנות, יעילות.</a:t>
            </a:r>
          </a:p>
        </p:txBody>
      </p:sp>
    </p:spTree>
    <p:extLst>
      <p:ext uri="{BB962C8B-B14F-4D97-AF65-F5344CB8AC3E}">
        <p14:creationId xmlns:p14="http://schemas.microsoft.com/office/powerpoint/2010/main" val="27980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לעידוד שיתוף-פעולה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505099"/>
            <a:ext cx="169261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5400"/>
              <a:t>נלמד אלגוריתמים לחלוקה הוגנת ויעילה של: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משאבים רציפים </a:t>
            </a:r>
            <a:r>
              <a:rPr lang="he-IL" sz="5400"/>
              <a:t>(קרקעות, סחורות, משאבי מיחשוב)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חפצים בדידים </a:t>
            </a:r>
            <a:r>
              <a:rPr lang="he-IL" sz="5400"/>
              <a:t>(מקומות בקורסים, חדרים, תיקים בממשלה)</a:t>
            </a:r>
            <a:br>
              <a:rPr lang="en-US" sz="5400"/>
            </a:br>
            <a:endParaRPr lang="en-US" sz="5400"/>
          </a:p>
          <a:p>
            <a:pPr marL="742950" indent="-742950" algn="r" rtl="1">
              <a:buAutoNum type="arabicPeriod"/>
            </a:pPr>
            <a:r>
              <a:rPr lang="he-IL" sz="5400" b="1"/>
              <a:t>תקציב </a:t>
            </a:r>
            <a:r>
              <a:rPr lang="he-IL" sz="5400"/>
              <a:t>(של מדינות, עיריות, תרומות לארגונים)</a:t>
            </a:r>
            <a:endParaRPr lang="he-IL" sz="5400" b="1"/>
          </a:p>
        </p:txBody>
      </p:sp>
    </p:spTree>
    <p:extLst>
      <p:ext uri="{BB962C8B-B14F-4D97-AF65-F5344CB8AC3E}">
        <p14:creationId xmlns:p14="http://schemas.microsoft.com/office/powerpoint/2010/main" val="31063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המשך: פרוייקט שנתי או תואר שני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0" y="2505099"/>
            <a:ext cx="1798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החזון</a:t>
            </a:r>
            <a:r>
              <a:rPr lang="he-IL" sz="6000" b="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: פתרון בעיות כלכליות וחברתיות בעזרת אלגוריתמים.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EB91E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פיתוח אלגוריתם כלכלי חדש.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5308D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יישום האלגוריתם על בעיה במציאות. 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ED4C05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מימוש האלגוריתם במערכת קוד פתוח.</a:t>
            </a:r>
            <a:endParaRPr lang="en-US" sz="6000" b="0" i="0" u="none" strike="noStrike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marL="1371600" indent="-1371600" algn="r" rtl="1">
              <a:buAutoNum type="arabicPeriod"/>
            </a:pPr>
            <a:endParaRPr lang="en-US" sz="6000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algn="r" rtl="1"/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דוגמאות לפרויקטים: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https://csariel.xyz/</a:t>
            </a:r>
            <a:endParaRPr lang="he-IL" sz="6000" b="0" i="0" u="none" strike="noStrike">
              <a:solidFill>
                <a:schemeClr val="tx1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42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למה מחקר?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E3C34F-3784-C714-C5E5-65F9FA33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12" y="2295413"/>
            <a:ext cx="10583188" cy="75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439</Words>
  <Application>Microsoft Office PowerPoint</Application>
  <PresentationFormat>Custom</PresentationFormat>
  <Paragraphs>80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MoolBoran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Erel Segal-Halevi</cp:lastModifiedBy>
  <cp:revision>43</cp:revision>
  <dcterms:created xsi:type="dcterms:W3CDTF">2006-08-16T00:00:00Z</dcterms:created>
  <dcterms:modified xsi:type="dcterms:W3CDTF">2025-10-25T23:31:27Z</dcterms:modified>
</cp:coreProperties>
</file>