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8" r:id="rId1"/>
  </p:sldMasterIdLst>
  <p:notesMasterIdLst>
    <p:notesMasterId r:id="rId4"/>
  </p:notesMasterIdLst>
  <p:sldIdLst>
    <p:sldId id="256" r:id="rId2"/>
    <p:sldId id="274" r:id="rId3"/>
  </p:sldIdLst>
  <p:sldSz cx="18288000" cy="10287000"/>
  <p:notesSz cx="6858000" cy="9144000"/>
  <p:embeddedFontLst>
    <p:embeddedFont>
      <p:font typeface="Corbel" panose="020B0503020204020204" pitchFamily="34" charset="0"/>
      <p:regular r:id="rId5"/>
      <p:bold r:id="rId6"/>
      <p:italic r:id="rId7"/>
      <p:boldItalic r:id="rId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gec6XkJrYLMqIfmNf7DzA/BRS6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1D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7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font" Target="fonts/font1.fntdata"/><Relationship Id="rId31" Type="http://customschemas.google.com/relationships/presentationmetadata" Target="metadata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1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39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819150" y="-7144"/>
            <a:ext cx="7522368" cy="10294145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2602" y="2070103"/>
            <a:ext cx="12861933" cy="3924299"/>
          </a:xfrm>
        </p:spPr>
        <p:txBody>
          <a:bodyPr anchor="b">
            <a:normAutofit/>
          </a:bodyPr>
          <a:lstStyle>
            <a:lvl1pPr algn="r">
              <a:defRPr sz="9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3066" y="5994401"/>
            <a:ext cx="10481468" cy="2082801"/>
          </a:xfrm>
        </p:spPr>
        <p:txBody>
          <a:bodyPr anchor="t">
            <a:normAutofit/>
          </a:bodyPr>
          <a:lstStyle>
            <a:lvl1pPr marL="0" indent="0" algn="r">
              <a:buNone/>
              <a:defRPr sz="3150">
                <a:solidFill>
                  <a:schemeClr val="tx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8618" y="8824913"/>
            <a:ext cx="6486066" cy="547688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256155368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7" y="7099298"/>
            <a:ext cx="15028067" cy="850107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9018" y="1398168"/>
            <a:ext cx="12338916" cy="474746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6467" y="7949405"/>
            <a:ext cx="15028067" cy="740568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8162467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9" y="1028700"/>
            <a:ext cx="15028067" cy="4572000"/>
          </a:xfrm>
        </p:spPr>
        <p:txBody>
          <a:bodyPr anchor="ctr">
            <a:normAutofit/>
          </a:bodyPr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9" y="6515100"/>
            <a:ext cx="15028070" cy="2171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413255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97918" y="1294535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40138" y="422909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318" y="1028701"/>
            <a:ext cx="13485018" cy="4114799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55217" y="5143499"/>
            <a:ext cx="12799223" cy="5715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700"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7" y="6515100"/>
            <a:ext cx="15028067" cy="2171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42465750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70" y="4962872"/>
            <a:ext cx="15028064" cy="2203200"/>
          </a:xfrm>
        </p:spPr>
        <p:txBody>
          <a:bodyPr anchor="b">
            <a:normAutofit/>
          </a:bodyPr>
          <a:lstStyle>
            <a:lvl1pPr algn="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8" y="7166072"/>
            <a:ext cx="15028065" cy="1290600"/>
          </a:xfrm>
        </p:spPr>
        <p:txBody>
          <a:bodyPr anchor="t">
            <a:normAutofit/>
          </a:bodyPr>
          <a:lstStyle>
            <a:lvl1pPr marL="0" indent="0" algn="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50543628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97918" y="1294535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40138" y="422909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318" y="1028701"/>
            <a:ext cx="13485018" cy="4114799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26470" y="5829300"/>
            <a:ext cx="15028065" cy="13335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3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8" y="7162800"/>
            <a:ext cx="15028065" cy="1524000"/>
          </a:xfrm>
        </p:spPr>
        <p:txBody>
          <a:bodyPr anchor="t">
            <a:normAutofit/>
          </a:bodyPr>
          <a:lstStyle>
            <a:lvl1pPr marL="0" indent="0" algn="r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32351037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70" y="1028701"/>
            <a:ext cx="15028068" cy="409098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26469" y="5257800"/>
            <a:ext cx="15028070" cy="12573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2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7" y="6515100"/>
            <a:ext cx="15028070" cy="21717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121823598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01748330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98983" y="1028700"/>
            <a:ext cx="2655554" cy="765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6468" y="1028700"/>
            <a:ext cx="12029613" cy="76581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129533967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427785" y="8800697"/>
            <a:ext cx="826751" cy="547688"/>
          </a:xfrm>
        </p:spPr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219219366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8419" y="4000498"/>
            <a:ext cx="13396121" cy="3165573"/>
          </a:xfrm>
        </p:spPr>
        <p:txBody>
          <a:bodyPr anchor="b"/>
          <a:lstStyle>
            <a:lvl1pPr algn="r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8417" y="7166072"/>
            <a:ext cx="13396122" cy="1290600"/>
          </a:xfrm>
        </p:spPr>
        <p:txBody>
          <a:bodyPr anchor="t">
            <a:normAutofit/>
          </a:bodyPr>
          <a:lstStyle>
            <a:lvl1pPr marL="0" indent="0" algn="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7589448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7" y="1028701"/>
            <a:ext cx="15028070" cy="2628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6469" y="4000499"/>
            <a:ext cx="7342583" cy="4686302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1951" y="4000500"/>
            <a:ext cx="7342584" cy="4686300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8398355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8269" y="3987800"/>
            <a:ext cx="6910782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accent1">
                    <a:lumMod val="7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6467" y="5003006"/>
            <a:ext cx="7342584" cy="3683793"/>
          </a:xfrm>
        </p:spPr>
        <p:txBody>
          <a:bodyPr anchor="t"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320731" y="4000500"/>
            <a:ext cx="6933806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accent1">
                    <a:lumMod val="7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11951" y="5003006"/>
            <a:ext cx="7342584" cy="3683793"/>
          </a:xfrm>
        </p:spPr>
        <p:txBody>
          <a:bodyPr anchor="t"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19590417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272552041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42850008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9" y="2400300"/>
            <a:ext cx="5323682" cy="2057400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3050" y="1028699"/>
            <a:ext cx="9361485" cy="7658102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6469" y="4457700"/>
            <a:ext cx="5323682" cy="2743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101493350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086" y="2628899"/>
            <a:ext cx="8139237" cy="2057400"/>
          </a:xfrm>
        </p:spPr>
        <p:txBody>
          <a:bodyPr anchor="b">
            <a:normAutofit/>
          </a:bodyPr>
          <a:lstStyle>
            <a:lvl1pPr algn="ctr">
              <a:defRPr sz="4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92023" y="1371600"/>
            <a:ext cx="4921461" cy="6858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4086" y="4686299"/>
            <a:ext cx="8139237" cy="2743200"/>
          </a:xfrm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13469806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26219" y="1"/>
            <a:ext cx="3655220" cy="10287002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6467" y="1028701"/>
            <a:ext cx="15028070" cy="26288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6" y="4000499"/>
            <a:ext cx="15028070" cy="468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598984" y="8824913"/>
            <a:ext cx="17145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58419" y="8824913"/>
            <a:ext cx="1062626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427785" y="8824913"/>
            <a:ext cx="82675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149439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hf sldNum="0" hdr="0" ftr="0" dt="0"/>
  <p:txStyles>
    <p:titleStyle>
      <a:lvl1pPr algn="ctr" defTabSz="685800" rtl="0" eaLnBrk="1" latinLnBrk="0" hangingPunct="1">
        <a:spcBef>
          <a:spcPct val="0"/>
        </a:spcBef>
        <a:buNone/>
        <a:defRPr sz="6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7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/>
          <p:nvPr/>
        </p:nvSpPr>
        <p:spPr>
          <a:xfrm>
            <a:off x="3796387" y="428621"/>
            <a:ext cx="11993740" cy="428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80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תיכנות אלגוריתמים מחקריים</a:t>
            </a:r>
            <a:endParaRPr sz="80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ctr" rtl="1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909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3997127" y="2179611"/>
            <a:ext cx="10494485" cy="395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07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2000" b="1">
                <a:solidFill>
                  <a:srgbClr val="00A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שיפור ביצועי אלגוריתמים</a:t>
            </a:r>
            <a:endParaRPr sz="12000" b="1" i="0" u="none" strike="noStrike" cap="none" dirty="0">
              <a:solidFill>
                <a:srgbClr val="00A0A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6635405" y="8532952"/>
            <a:ext cx="5017187" cy="79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07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4800" b="0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פרופ' אראל סגל-הלוי</a:t>
            </a:r>
            <a:endParaRPr sz="4800" b="0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21" name="Google Shape;121;p1" descr="מדיניות פרטיות - מערכת בגרויות אוניברסיטת אריא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3735141" y="571500"/>
            <a:ext cx="1081771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סדר עדיפויות בשיפור ביצועים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7;p2">
            <a:extLst>
              <a:ext uri="{FF2B5EF4-FFF2-40B4-BE49-F238E27FC236}">
                <a16:creationId xmlns:a16="http://schemas.microsoft.com/office/drawing/2014/main" id="{21B61C03-3DC4-5AD4-A107-9A18E7FFADF4}"/>
              </a:ext>
            </a:extLst>
          </p:cNvPr>
          <p:cNvSpPr txBox="1"/>
          <p:nvPr/>
        </p:nvSpPr>
        <p:spPr>
          <a:xfrm>
            <a:off x="1702422" y="2365746"/>
            <a:ext cx="16325383" cy="646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43000" marR="0" lvl="0" indent="-114300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בדיקת ביצועים – מול אלגוריתמים אחרים / היוריסטיקות</a:t>
            </a:r>
          </a:p>
          <a:p>
            <a:pPr marL="1143000" marR="0" lvl="0" indent="-114300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שיפור האלגוריתם (סיבוכיות זמן ריצה / קבועים).</a:t>
            </a:r>
          </a:p>
          <a:p>
            <a:pPr marL="1143000" marR="0" lvl="0" indent="-114300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sz="6000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שיפור מבני הנתונים (ערימה / קבוצה / מטמון).</a:t>
            </a:r>
          </a:p>
          <a:p>
            <a:pPr marL="1143000" marR="0" lvl="0" indent="-114300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מקביליות (ריבוי חוטים ותהליכים).</a:t>
            </a:r>
          </a:p>
          <a:p>
            <a:pPr marL="1143000" marR="0" lvl="0" indent="-114300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he-IL" sz="6000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תרגום לשפה מהירה יותר (</a:t>
            </a:r>
            <a:r>
              <a:rPr lang="en-US" sz="6000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, </a:t>
            </a:r>
            <a:r>
              <a:rPr lang="en-US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++)</a:t>
            </a:r>
            <a:r>
              <a:rPr lang="he-IL" sz="6000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235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593</TotalTime>
  <Words>58</Words>
  <Application>Microsoft Office PowerPoint</Application>
  <PresentationFormat>Custom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Corbel</vt:lpstr>
      <vt:lpstr>Parallax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ruth</dc:creator>
  <cp:lastModifiedBy>דוד אראל סגל הלוי/David Erel Segal Halevi</cp:lastModifiedBy>
  <cp:revision>96</cp:revision>
  <dcterms:created xsi:type="dcterms:W3CDTF">2006-08-16T00:00:00Z</dcterms:created>
  <dcterms:modified xsi:type="dcterms:W3CDTF">2025-06-05T08:38:21Z</dcterms:modified>
</cp:coreProperties>
</file>