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8" r:id="rId1"/>
  </p:sldMasterIdLst>
  <p:notesMasterIdLst>
    <p:notesMasterId r:id="rId4"/>
  </p:notesMasterIdLst>
  <p:sldIdLst>
    <p:sldId id="256" r:id="rId2"/>
    <p:sldId id="274" r:id="rId3"/>
  </p:sldIdLst>
  <p:sldSz cx="18288000" cy="10287000"/>
  <p:notesSz cx="6858000" cy="9144000"/>
  <p:embeddedFontLst>
    <p:embeddedFont>
      <p:font typeface="Corbel" panose="020B050302020402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ec6XkJrYLMqIfmNf7DzA/BRS6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9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25615536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816246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13255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2465750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5054362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3235103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2182359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0174833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2953396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21921936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758944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8398355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9590417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27255204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285000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0149335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346980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49439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6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3796387" y="428621"/>
            <a:ext cx="11993740" cy="428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תיכנות אלגוריתמים מחקריים</a:t>
            </a:r>
            <a:endParaRPr sz="80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909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3997127" y="2179611"/>
            <a:ext cx="10494485" cy="395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0" b="1">
                <a:solidFill>
                  <a:srgbClr val="00A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שיפור ביצועי אלגוריתמים</a:t>
            </a:r>
            <a:endParaRPr sz="12000" b="1" i="0" u="none" strike="noStrike" cap="none" dirty="0">
              <a:solidFill>
                <a:srgbClr val="00A0A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635405" y="8532952"/>
            <a:ext cx="5017187" cy="79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b="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פרופ' אראל סגל-הלוי</a:t>
            </a:r>
            <a:endParaRPr sz="4800" b="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1" name="Google Shape;121;p1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סדר עדיפויות בשיפור ביצועים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21B61C03-3DC4-5AD4-A107-9A18E7FFADF4}"/>
              </a:ext>
            </a:extLst>
          </p:cNvPr>
          <p:cNvSpPr txBox="1"/>
          <p:nvPr/>
        </p:nvSpPr>
        <p:spPr>
          <a:xfrm>
            <a:off x="1702422" y="2365746"/>
            <a:ext cx="16325383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שיפור האלגוריתם (סיבוכיות זמן ריצה / קבועים).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שיפור מבני הנתונים (ערימה / קבוצה / מטמון).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מקביליות (ריבוי חוטים ותהליכים).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תרגום לשפה מהירה יותר (</a:t>
            </a:r>
            <a:r>
              <a:rPr lang="en-US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++)</a:t>
            </a: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23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593</TotalTime>
  <Words>50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Parallax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ruth</dc:creator>
  <cp:lastModifiedBy>דוד אראל סגל הלוי/David Erel Segal Halevi</cp:lastModifiedBy>
  <cp:revision>95</cp:revision>
  <dcterms:created xsi:type="dcterms:W3CDTF">2006-08-16T00:00:00Z</dcterms:created>
  <dcterms:modified xsi:type="dcterms:W3CDTF">2025-05-27T05:37:29Z</dcterms:modified>
</cp:coreProperties>
</file>