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0080625" cy="7559675"/>
  <p:notesSz cx="7772400" cy="100584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636" y="-78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1138237" y="763587"/>
            <a:ext cx="5494337" cy="3770311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3000"/>
              </a:lnSpc>
              <a:defRPr sz="14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5" name="Shape 5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93000"/>
              </a:lnSpc>
              <a:defRPr sz="14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lnSpc>
                <a:spcPct val="93000"/>
              </a:lnSpc>
              <a:defRPr sz="14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4398962" y="9555161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r" rtl="0">
              <a:lnSpc>
                <a:spcPct val="93000"/>
              </a:lnSpc>
              <a:defRPr sz="14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6573296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Shape 67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763588"/>
            <a:ext cx="5027613" cy="3770312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Shape 106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00" cy="45243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 txBox="1">
            <a:spLocks noGrp="1"/>
          </p:cNvSpPr>
          <p:nvPr>
            <p:ph type="subTitle" idx="1"/>
          </p:nvPr>
        </p:nvSpPr>
        <p:spPr>
          <a:xfrm>
            <a:off x="685800" y="3786737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190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Font typeface="Arial"/>
              <a:buNone/>
              <a:defRPr sz="3000" b="0" i="0" u="none" strike="noStrike" cap="none" baseline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304800" algn="ctr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48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x" type="tx">
  <p:cSld name="tx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ColTx" type="twoColTx">
  <p:cSld name="twoColTx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body" idx="2"/>
          </p:nvPr>
        </p:nvSpPr>
        <p:spPr>
          <a:xfrm>
            <a:off x="4692273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 sz="1800"/>
            </a:lvl5pPr>
            <a:lvl6pPr rtl="0">
              <a:defRPr sz="1800"/>
            </a:lvl6pPr>
            <a:lvl7pPr rtl="0">
              <a:defRPr sz="1800"/>
            </a:lvl7pPr>
            <a:lvl8pPr rtl="0">
              <a:defRPr sz="1800"/>
            </a:lvl8pPr>
            <a:lvl9pPr rtl="0"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Only" type="titleOnly">
  <p:cSld name="title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rtl="0">
              <a:spcBef>
                <a:spcPts val="0"/>
              </a:spcBef>
              <a:buSzPct val="100000"/>
              <a:buFont typeface="Arial"/>
              <a:buNone/>
              <a:defRPr sz="36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body" idx="1"/>
          </p:nvPr>
        </p:nvSpPr>
        <p:spPr>
          <a:xfrm>
            <a:off x="457200" y="5875078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1pPr>
            <a:lvl2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2pPr>
            <a:lvl3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3pPr>
            <a:lvl4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4pPr>
            <a:lvl5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5pPr>
            <a:lvl6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6pPr>
            <a:lvl7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66666"/>
              <a:buFont typeface="Arial"/>
              <a:buChar char="•"/>
              <a:defRPr sz="1800">
                <a:solidFill>
                  <a:schemeClr val="lt1"/>
                </a:solidFill>
              </a:defRPr>
            </a:lvl7pPr>
            <a:lvl8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urier New"/>
              <a:buChar char="o"/>
              <a:defRPr sz="1800">
                <a:solidFill>
                  <a:schemeClr val="lt1"/>
                </a:solidFill>
              </a:defRPr>
            </a:lvl8pPr>
            <a:lvl9pPr marL="28575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Wingdings"/>
              <a:buChar char="§"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">
  <p:cSld name="BLANK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>
            <a:spLocks noGrp="1"/>
          </p:cNvSpPr>
          <p:nvPr>
            <p:ph type="title"/>
          </p:nvPr>
        </p:nvSpPr>
        <p:spPr>
          <a:xfrm>
            <a:off x="3635375" y="301625"/>
            <a:ext cx="6154799" cy="1260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 baseline="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defRPr sz="2900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1"/>
          </p:nvPr>
        </p:nvSpPr>
        <p:spPr>
          <a:xfrm>
            <a:off x="1979611" y="1768475"/>
            <a:ext cx="7773900" cy="4382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lnSpc>
                <a:spcPct val="93000"/>
              </a:lnSpc>
              <a:spcBef>
                <a:spcPts val="0"/>
              </a:spcBef>
              <a:spcAft>
                <a:spcPts val="1100"/>
              </a:spcAft>
              <a:defRPr sz="28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lnSpc>
                <a:spcPct val="93000"/>
              </a:lnSpc>
              <a:spcBef>
                <a:spcPts val="0"/>
              </a:spcBef>
              <a:spcAft>
                <a:spcPts val="800"/>
              </a:spcAft>
              <a:defRPr sz="24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lnSpc>
                <a:spcPct val="93000"/>
              </a:lnSpc>
              <a:spcBef>
                <a:spcPts val="0"/>
              </a:spcBef>
              <a:spcAft>
                <a:spcPts val="500"/>
              </a:spcAft>
              <a:defRPr sz="20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2000" baseline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lnSpc>
                <a:spcPct val="93000"/>
              </a:lnSpc>
              <a:spcBef>
                <a:spcPts val="0"/>
              </a:spcBef>
              <a:spcAft>
                <a:spcPts val="200"/>
              </a:spcAft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dt" idx="10"/>
          </p:nvPr>
        </p:nvSpPr>
        <p:spPr>
          <a:xfrm>
            <a:off x="1763711" y="6094412"/>
            <a:ext cx="2346300" cy="51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lnSpc>
                <a:spcPct val="93000"/>
              </a:lnSpc>
              <a:defRPr sz="14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ftr" idx="11"/>
          </p:nvPr>
        </p:nvSpPr>
        <p:spPr>
          <a:xfrm>
            <a:off x="4203700" y="6707186"/>
            <a:ext cx="3194100" cy="51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lnSpc>
                <a:spcPct val="93000"/>
              </a:lnSpc>
              <a:defRPr sz="14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7515225" y="6707186"/>
            <a:ext cx="2346300" cy="5189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lnSpc>
                <a:spcPct val="93000"/>
              </a:lnSpc>
              <a:defRPr sz="1400" b="0" i="0" u="none" strike="noStrike" cap="none" baseline="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  <a:lvl6pPr rtl="0">
              <a:defRPr/>
            </a:lvl6pPr>
            <a:lvl7pPr rtl="0">
              <a:defRPr/>
            </a:lvl7pPr>
            <a:lvl8pPr rtl="0">
              <a:defRPr/>
            </a:lvl8pPr>
            <a:lvl9pPr rtl="0"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indent="228600" algn="l" rtl="0">
              <a:spcBef>
                <a:spcPts val="0"/>
              </a:spcBef>
              <a:buClr>
                <a:schemeClr val="lt1"/>
              </a:buClr>
              <a:buSzPct val="100000"/>
              <a:buFont typeface="Arial"/>
              <a:buNone/>
              <a:defRPr sz="3600" b="1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342900" algn="l" rtl="0">
              <a:spcBef>
                <a:spcPts val="600"/>
              </a:spcBef>
              <a:buClr>
                <a:schemeClr val="lt1"/>
              </a:buClr>
              <a:buSzPct val="166666"/>
              <a:buFont typeface="Arial"/>
              <a:buChar char="•"/>
              <a:defRPr sz="30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indent="-285750" algn="l" rtl="0">
              <a:spcBef>
                <a:spcPts val="480"/>
              </a:spcBef>
              <a:buClr>
                <a:schemeClr val="lt1"/>
              </a:buClr>
              <a:buSzPct val="100000"/>
              <a:buFont typeface="Courier New"/>
              <a:buChar char="o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indent="-228600" algn="l" rtl="0">
              <a:spcBef>
                <a:spcPts val="480"/>
              </a:spcBef>
              <a:buClr>
                <a:schemeClr val="lt1"/>
              </a:buClr>
              <a:buSzPct val="100000"/>
              <a:buFont typeface="Wingdings"/>
              <a:buChar char="§"/>
              <a:defRPr sz="24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indent="-228600" algn="l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indent="-228600" algn="l" rtl="0">
              <a:spcBef>
                <a:spcPts val="360"/>
              </a:spcBef>
              <a:buClr>
                <a:schemeClr val="lt1"/>
              </a:buClr>
              <a:buSzPct val="166666"/>
              <a:buFont typeface="Arial"/>
              <a:buChar char="•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Courier New"/>
              <a:buChar char="o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indent="-228600" algn="l" rtl="0">
              <a:spcBef>
                <a:spcPts val="360"/>
              </a:spcBef>
              <a:buClr>
                <a:schemeClr val="lt1"/>
              </a:buClr>
              <a:buSzPct val="100000"/>
              <a:buFont typeface="Wingdings"/>
              <a:buChar char="§"/>
              <a:defRPr sz="1800" b="0" i="0" u="none" strike="noStrike" cap="none" baseline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386975" y="483100"/>
            <a:ext cx="9693599" cy="35552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-US" sz="6000" b="1" dirty="0" err="1" smtClean="0">
                <a:solidFill>
                  <a:srgbClr val="FFFFFF"/>
                </a:solidFill>
              </a:rPr>
              <a:t>וּקְרָאתֶם</a:t>
            </a:r>
            <a:r>
              <a:rPr lang="en-US" sz="6000" b="1" dirty="0" smtClean="0">
                <a:solidFill>
                  <a:srgbClr val="FFFFFF"/>
                </a:solidFill>
              </a:rPr>
              <a:t> </a:t>
            </a:r>
            <a:r>
              <a:rPr lang="en-US" sz="6000" b="1" dirty="0">
                <a:solidFill>
                  <a:srgbClr val="FFFFFF"/>
                </a:solidFill>
              </a:rPr>
              <a:t>דְּ</a:t>
            </a:r>
            <a:r>
              <a:rPr lang="en-US" sz="6000" b="1" dirty="0" err="1">
                <a:solidFill>
                  <a:srgbClr val="FFFFFF"/>
                </a:solidFill>
              </a:rPr>
              <a:t>רוֹר</a:t>
            </a:r>
            <a:r>
              <a:rPr lang="en-US" sz="6000" b="1" dirty="0">
                <a:solidFill>
                  <a:srgbClr val="FFFFFF"/>
                </a:solidFill>
              </a:rPr>
              <a:t> בָּ</a:t>
            </a:r>
            <a:r>
              <a:rPr lang="en-US" sz="6000" b="1" dirty="0" err="1">
                <a:solidFill>
                  <a:srgbClr val="FFFFFF"/>
                </a:solidFill>
              </a:rPr>
              <a:t>אָרֶץ</a:t>
            </a:r>
            <a:r>
              <a:rPr lang="en-US" sz="6000" b="1" dirty="0">
                <a:solidFill>
                  <a:srgbClr val="FFFFFF"/>
                </a:solidFill>
              </a:rPr>
              <a:t> </a:t>
            </a:r>
            <a:r>
              <a:rPr lang="en-US" sz="6000" b="1" dirty="0" err="1">
                <a:solidFill>
                  <a:srgbClr val="FFFFFF"/>
                </a:solidFill>
              </a:rPr>
              <a:t>לְכָל</a:t>
            </a:r>
            <a:r>
              <a:rPr lang="en-US" sz="6000" b="1" dirty="0">
                <a:solidFill>
                  <a:srgbClr val="FFFFFF"/>
                </a:solidFill>
              </a:rPr>
              <a:t> </a:t>
            </a:r>
            <a:r>
              <a:rPr lang="en-US" sz="6000" b="1" dirty="0" err="1">
                <a:solidFill>
                  <a:srgbClr val="FFFFFF"/>
                </a:solidFill>
              </a:rPr>
              <a:t>יֹש</a:t>
            </a:r>
            <a:r>
              <a:rPr lang="en-US" sz="6000" b="1" dirty="0">
                <a:solidFill>
                  <a:srgbClr val="FFFFFF"/>
                </a:solidFill>
              </a:rPr>
              <a:t>ְׁ</a:t>
            </a:r>
            <a:r>
              <a:rPr lang="en-US" sz="6000" b="1" dirty="0" err="1">
                <a:solidFill>
                  <a:srgbClr val="FFFFFF"/>
                </a:solidFill>
              </a:rPr>
              <a:t>בֶיה</a:t>
            </a:r>
            <a:r>
              <a:rPr lang="en-US" sz="6000" b="1" dirty="0">
                <a:solidFill>
                  <a:srgbClr val="FFFFFF"/>
                </a:solidFill>
              </a:rPr>
              <a:t>ָ</a:t>
            </a:r>
            <a:br>
              <a:rPr lang="en-US" sz="6000" b="1" dirty="0">
                <a:solidFill>
                  <a:srgbClr val="FFFFFF"/>
                </a:solidFill>
              </a:rPr>
            </a:br>
            <a:r>
              <a:rPr lang="en-US" sz="6000" b="1" dirty="0" err="1">
                <a:solidFill>
                  <a:srgbClr val="FFFFFF"/>
                </a:solidFill>
              </a:rPr>
              <a:t>יוֹבֵל</a:t>
            </a:r>
            <a:r>
              <a:rPr lang="en-US" sz="6000" b="1" dirty="0">
                <a:solidFill>
                  <a:srgbClr val="FFFFFF"/>
                </a:solidFill>
              </a:rPr>
              <a:t> </a:t>
            </a:r>
            <a:r>
              <a:rPr lang="en-US" sz="6000" b="1" dirty="0" err="1">
                <a:solidFill>
                  <a:srgbClr val="FFFFFF"/>
                </a:solidFill>
              </a:rPr>
              <a:t>הִוא</a:t>
            </a:r>
            <a:r>
              <a:rPr lang="en-US" sz="6000" b="1" dirty="0">
                <a:solidFill>
                  <a:srgbClr val="FFFFFF"/>
                </a:solidFill>
              </a:rPr>
              <a:t> תִּ</a:t>
            </a:r>
            <a:r>
              <a:rPr lang="en-US" sz="6000" b="1" dirty="0" err="1">
                <a:solidFill>
                  <a:srgbClr val="FFFFFF"/>
                </a:solidFill>
              </a:rPr>
              <a:t>הְיֶה</a:t>
            </a:r>
            <a:r>
              <a:rPr lang="en-US" sz="6000" b="1" dirty="0">
                <a:solidFill>
                  <a:srgbClr val="FFFFFF"/>
                </a:solidFill>
              </a:rPr>
              <a:t> </a:t>
            </a:r>
            <a:r>
              <a:rPr lang="en-US" sz="6000" b="1" dirty="0" err="1">
                <a:solidFill>
                  <a:srgbClr val="FFFFFF"/>
                </a:solidFill>
              </a:rPr>
              <a:t>לָכֶם</a:t>
            </a:r>
            <a:r>
              <a:rPr lang="en-US" sz="6000" b="1" dirty="0">
                <a:solidFill>
                  <a:srgbClr val="FFFFFF"/>
                </a:solidFill>
              </a:rPr>
              <a:t/>
            </a:r>
            <a:br>
              <a:rPr lang="en-US" sz="6000" b="1" dirty="0">
                <a:solidFill>
                  <a:srgbClr val="FFFFFF"/>
                </a:solidFill>
              </a:rPr>
            </a:br>
            <a:r>
              <a:rPr lang="en-US" sz="6000" b="1" dirty="0" err="1">
                <a:solidFill>
                  <a:srgbClr val="FFFFFF"/>
                </a:solidFill>
              </a:rPr>
              <a:t>וְש</a:t>
            </a:r>
            <a:r>
              <a:rPr lang="en-US" sz="6000" b="1" dirty="0">
                <a:solidFill>
                  <a:srgbClr val="FFFFFF"/>
                </a:solidFill>
              </a:rPr>
              <a:t>ַׁ</a:t>
            </a:r>
            <a:r>
              <a:rPr lang="en-US" sz="6000" b="1" dirty="0" err="1">
                <a:solidFill>
                  <a:srgbClr val="FFFFFF"/>
                </a:solidFill>
              </a:rPr>
              <a:t>בְת</a:t>
            </a:r>
            <a:r>
              <a:rPr lang="en-US" sz="6000" b="1" dirty="0">
                <a:solidFill>
                  <a:srgbClr val="FFFFFF"/>
                </a:solidFill>
              </a:rPr>
              <a:t>ֶּם </a:t>
            </a:r>
            <a:r>
              <a:rPr lang="en-US" sz="6000" b="1" dirty="0" err="1">
                <a:solidFill>
                  <a:srgbClr val="FFFFFF"/>
                </a:solidFill>
              </a:rPr>
              <a:t>אִיש</a:t>
            </a:r>
            <a:r>
              <a:rPr lang="en-US" sz="6000" b="1" dirty="0">
                <a:solidFill>
                  <a:srgbClr val="FFFFFF"/>
                </a:solidFill>
              </a:rPr>
              <a:t>ׁ </a:t>
            </a:r>
            <a:r>
              <a:rPr lang="en-US" sz="6000" b="1" dirty="0" err="1">
                <a:solidFill>
                  <a:srgbClr val="FFFFFF"/>
                </a:solidFill>
              </a:rPr>
              <a:t>אֶל</a:t>
            </a:r>
            <a:r>
              <a:rPr lang="en-US" sz="6000" b="1" dirty="0">
                <a:solidFill>
                  <a:srgbClr val="FFFFFF"/>
                </a:solidFill>
              </a:rPr>
              <a:t> </a:t>
            </a:r>
            <a:r>
              <a:rPr lang="en-US" sz="6000" b="1" dirty="0" err="1">
                <a:solidFill>
                  <a:srgbClr val="FFFFFF"/>
                </a:solidFill>
              </a:rPr>
              <a:t>אֲחֻז</a:t>
            </a:r>
            <a:r>
              <a:rPr lang="en-US" sz="6000" b="1" dirty="0">
                <a:solidFill>
                  <a:srgbClr val="FFFFFF"/>
                </a:solidFill>
              </a:rPr>
              <a:t>ָּ</a:t>
            </a:r>
            <a:r>
              <a:rPr lang="en-US" sz="6000" b="1" dirty="0" err="1">
                <a:solidFill>
                  <a:srgbClr val="FFFFFF"/>
                </a:solidFill>
              </a:rPr>
              <a:t>תו</a:t>
            </a:r>
            <a:r>
              <a:rPr lang="en-US" sz="6000" b="1" dirty="0">
                <a:solidFill>
                  <a:srgbClr val="FFFFFF"/>
                </a:solidFill>
              </a:rPr>
              <a:t>ֹ </a:t>
            </a:r>
            <a:br>
              <a:rPr lang="en-US" sz="6000" b="1" dirty="0">
                <a:solidFill>
                  <a:srgbClr val="FFFFFF"/>
                </a:solidFill>
              </a:rPr>
            </a:br>
            <a:r>
              <a:rPr lang="en-US" sz="6000" b="1" dirty="0" err="1">
                <a:solidFill>
                  <a:srgbClr val="FFFFFF"/>
                </a:solidFill>
              </a:rPr>
              <a:t>וְאִיש</a:t>
            </a:r>
            <a:r>
              <a:rPr lang="en-US" sz="6000" b="1" dirty="0">
                <a:solidFill>
                  <a:srgbClr val="FFFFFF"/>
                </a:solidFill>
              </a:rPr>
              <a:t>ׁ </a:t>
            </a:r>
            <a:r>
              <a:rPr lang="en-US" sz="6000" b="1" dirty="0" err="1">
                <a:solidFill>
                  <a:srgbClr val="FFFFFF"/>
                </a:solidFill>
              </a:rPr>
              <a:t>אֶל</a:t>
            </a:r>
            <a:r>
              <a:rPr lang="en-US" sz="6000" b="1" dirty="0">
                <a:solidFill>
                  <a:srgbClr val="FFFFFF"/>
                </a:solidFill>
              </a:rPr>
              <a:t> </a:t>
            </a:r>
            <a:r>
              <a:rPr lang="en-US" sz="6000" b="1" dirty="0" err="1">
                <a:solidFill>
                  <a:srgbClr val="FFFFFF"/>
                </a:solidFill>
              </a:rPr>
              <a:t>מִש</a:t>
            </a:r>
            <a:r>
              <a:rPr lang="en-US" sz="6000" b="1" dirty="0">
                <a:solidFill>
                  <a:srgbClr val="FFFFFF"/>
                </a:solidFill>
              </a:rPr>
              <a:t>ְׁפַּ</a:t>
            </a:r>
            <a:r>
              <a:rPr lang="en-US" sz="6000" b="1" dirty="0" err="1">
                <a:solidFill>
                  <a:srgbClr val="FFFFFF"/>
                </a:solidFill>
              </a:rPr>
              <a:t>חְתּו</a:t>
            </a:r>
            <a:r>
              <a:rPr lang="en-US" sz="6000" b="1" dirty="0">
                <a:solidFill>
                  <a:srgbClr val="FFFFFF"/>
                </a:solidFill>
              </a:rPr>
              <a:t>ֹ תָּשֻׁ</a:t>
            </a:r>
            <a:r>
              <a:rPr lang="en-US" sz="6000" b="1" dirty="0" err="1">
                <a:solidFill>
                  <a:srgbClr val="FFFFFF"/>
                </a:solidFill>
              </a:rPr>
              <a:t>בו</a:t>
            </a:r>
            <a:r>
              <a:rPr lang="en-US" sz="6000" b="1" dirty="0">
                <a:solidFill>
                  <a:srgbClr val="FFFFFF"/>
                </a:solidFill>
              </a:rPr>
              <a:t>ּ </a:t>
            </a:r>
          </a:p>
          <a:p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34" name="Shape 34"/>
          <p:cNvSpPr txBox="1"/>
          <p:nvPr/>
        </p:nvSpPr>
        <p:spPr>
          <a:xfrm>
            <a:off x="-39225" y="6993725"/>
            <a:ext cx="10080599" cy="47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 rtl="1">
              <a:buNone/>
            </a:pPr>
            <a:r>
              <a:rPr lang="en-US" sz="2400" dirty="0" err="1">
                <a:solidFill>
                  <a:schemeClr val="lt2"/>
                </a:solidFill>
              </a:rPr>
              <a:t>אראל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 smtClean="0">
                <a:solidFill>
                  <a:schemeClr val="lt2"/>
                </a:solidFill>
              </a:rPr>
              <a:t>סגל-הלוי</a:t>
            </a:r>
            <a:r>
              <a:rPr lang="he-IL" sz="2400" dirty="0" smtClean="0">
                <a:solidFill>
                  <a:schemeClr val="lt2"/>
                </a:solidFill>
              </a:rPr>
              <a:t>, </a:t>
            </a:r>
            <a:r>
              <a:rPr lang="en-US" sz="2400" dirty="0" smtClean="0">
                <a:solidFill>
                  <a:schemeClr val="lt2"/>
                </a:solidFill>
              </a:rPr>
              <a:t>     </a:t>
            </a:r>
            <a:r>
              <a:rPr lang="en-US" sz="2400" dirty="0" err="1" smtClean="0">
                <a:solidFill>
                  <a:schemeClr val="lt2"/>
                </a:solidFill>
              </a:rPr>
              <a:t>מדעי</a:t>
            </a:r>
            <a:r>
              <a:rPr lang="en-US" sz="2400" dirty="0" smtClean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המחשב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 smtClean="0">
                <a:solidFill>
                  <a:schemeClr val="lt2"/>
                </a:solidFill>
              </a:rPr>
              <a:t>בר-אילן</a:t>
            </a:r>
            <a:r>
              <a:rPr lang="he-IL" sz="2400" dirty="0" smtClean="0">
                <a:solidFill>
                  <a:schemeClr val="lt2"/>
                </a:solidFill>
              </a:rPr>
              <a:t>,    </a:t>
            </a:r>
            <a:r>
              <a:rPr lang="en-US" sz="2400" dirty="0" smtClean="0">
                <a:solidFill>
                  <a:schemeClr val="lt2"/>
                </a:solidFill>
              </a:rPr>
              <a:t> </a:t>
            </a:r>
            <a:r>
              <a:rPr lang="en-US" sz="2400" dirty="0">
                <a:solidFill>
                  <a:schemeClr val="lt2"/>
                </a:solidFill>
              </a:rPr>
              <a:t>erelvgalya@gmail.com</a:t>
            </a:r>
          </a:p>
        </p:txBody>
      </p:sp>
      <p:sp>
        <p:nvSpPr>
          <p:cNvPr id="35" name="Shape 35"/>
          <p:cNvSpPr txBox="1"/>
          <p:nvPr/>
        </p:nvSpPr>
        <p:spPr>
          <a:xfrm>
            <a:off x="3275712" y="4221275"/>
            <a:ext cx="3529199" cy="1281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 rtl="1">
              <a:buNone/>
            </a:pPr>
            <a:r>
              <a:rPr lang="en-US" sz="9600" b="1" dirty="0" err="1" smtClean="0">
                <a:solidFill>
                  <a:srgbClr val="FFFF00"/>
                </a:solidFill>
              </a:rPr>
              <a:t>מה</a:t>
            </a:r>
            <a:r>
              <a:rPr lang="en-US" sz="9600" b="1" dirty="0" smtClean="0">
                <a:solidFill>
                  <a:srgbClr val="FFFF00"/>
                </a:solidFill>
              </a:rPr>
              <a:t>?</a:t>
            </a:r>
            <a:endParaRPr lang="en-US" sz="9600" b="1" dirty="0">
              <a:solidFill>
                <a:srgbClr val="FFFF00"/>
              </a:solidFill>
            </a:endParaRPr>
          </a:p>
        </p:txBody>
      </p:sp>
      <p:sp>
        <p:nvSpPr>
          <p:cNvPr id="36" name="Shape 36"/>
          <p:cNvSpPr txBox="1"/>
          <p:nvPr/>
        </p:nvSpPr>
        <p:spPr>
          <a:xfrm>
            <a:off x="5941000" y="5502875"/>
            <a:ext cx="3529199" cy="1281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buNone/>
            </a:pPr>
            <a:r>
              <a:rPr lang="en-US" sz="9600" b="1" dirty="0" err="1">
                <a:solidFill>
                  <a:srgbClr val="00FF00"/>
                </a:solidFill>
              </a:rPr>
              <a:t>למה</a:t>
            </a:r>
            <a:r>
              <a:rPr lang="en-US" sz="9600" b="1" dirty="0">
                <a:solidFill>
                  <a:srgbClr val="00FF00"/>
                </a:solidFill>
              </a:rPr>
              <a:t>?</a:t>
            </a:r>
          </a:p>
        </p:txBody>
      </p:sp>
      <p:sp>
        <p:nvSpPr>
          <p:cNvPr id="37" name="Shape 37"/>
          <p:cNvSpPr txBox="1"/>
          <p:nvPr/>
        </p:nvSpPr>
        <p:spPr>
          <a:xfrm>
            <a:off x="823900" y="5502875"/>
            <a:ext cx="3529199" cy="1281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buNone/>
            </a:pPr>
            <a:r>
              <a:rPr lang="en-US" sz="9600" b="1" dirty="0" err="1">
                <a:solidFill>
                  <a:srgbClr val="00FFFF"/>
                </a:solidFill>
              </a:rPr>
              <a:t>איך</a:t>
            </a:r>
            <a:r>
              <a:rPr lang="en-US" sz="9600" b="1" dirty="0">
                <a:solidFill>
                  <a:srgbClr val="00FFFF"/>
                </a:solidFill>
              </a:rPr>
              <a:t>?</a:t>
            </a:r>
          </a:p>
        </p:txBody>
      </p:sp>
      <p:sp>
        <p:nvSpPr>
          <p:cNvPr id="38" name="Shape 38"/>
          <p:cNvSpPr txBox="1"/>
          <p:nvPr/>
        </p:nvSpPr>
        <p:spPr>
          <a:xfrm>
            <a:off x="12" y="104650"/>
            <a:ext cx="10080599" cy="47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buNone/>
            </a:pPr>
            <a:r>
              <a:rPr lang="en-US" sz="2400" dirty="0" err="1" smtClean="0">
                <a:solidFill>
                  <a:schemeClr val="lt2"/>
                </a:solidFill>
              </a:rPr>
              <a:t>ברוך</a:t>
            </a:r>
            <a:r>
              <a:rPr lang="en-US" sz="2400" dirty="0" smtClean="0">
                <a:solidFill>
                  <a:schemeClr val="lt2"/>
                </a:solidFill>
              </a:rPr>
              <a:t>  </a:t>
            </a:r>
            <a:r>
              <a:rPr lang="he-IL" sz="2400" dirty="0" smtClean="0">
                <a:solidFill>
                  <a:schemeClr val="lt2"/>
                </a:solidFill>
              </a:rPr>
              <a:t>ה'                                                     </a:t>
            </a:r>
            <a:r>
              <a:rPr lang="en-US" sz="2400" dirty="0" err="1" smtClean="0">
                <a:solidFill>
                  <a:schemeClr val="lt2"/>
                </a:solidFill>
              </a:rPr>
              <a:t>ניצוצות</a:t>
            </a:r>
            <a:r>
              <a:rPr lang="en-US" sz="2400" dirty="0" smtClean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שחר</a:t>
            </a:r>
            <a:r>
              <a:rPr lang="en-US" sz="2400" dirty="0">
                <a:solidFill>
                  <a:schemeClr val="lt2"/>
                </a:solidFill>
              </a:rPr>
              <a:t>, </a:t>
            </a:r>
            <a:r>
              <a:rPr lang="en-US" sz="2400" dirty="0" err="1">
                <a:solidFill>
                  <a:schemeClr val="lt2"/>
                </a:solidFill>
              </a:rPr>
              <a:t>כ"ז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סיון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ה'תשע"ג</a:t>
            </a:r>
            <a:endParaRPr lang="en-US" sz="2400" dirty="0">
              <a:solidFill>
                <a:schemeClr val="lt2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823900" y="483100"/>
            <a:ext cx="8920799" cy="155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2400" b="1" dirty="0" err="1">
                <a:solidFill>
                  <a:srgbClr val="FFFFFF"/>
                </a:solidFill>
              </a:rPr>
              <a:t>וּקְרָאתֶם</a:t>
            </a:r>
            <a:r>
              <a:rPr lang="en-US" sz="2400" b="1" dirty="0">
                <a:solidFill>
                  <a:srgbClr val="FFFFFF"/>
                </a:solidFill>
              </a:rPr>
              <a:t> דְּ</a:t>
            </a:r>
            <a:r>
              <a:rPr lang="en-US" sz="2400" b="1" dirty="0" err="1">
                <a:solidFill>
                  <a:srgbClr val="FFFFFF"/>
                </a:solidFill>
              </a:rPr>
              <a:t>רוֹר</a:t>
            </a:r>
            <a:r>
              <a:rPr lang="en-US" sz="2400" b="1" dirty="0">
                <a:solidFill>
                  <a:srgbClr val="FFFFFF"/>
                </a:solidFill>
              </a:rPr>
              <a:t> בָּ</a:t>
            </a:r>
            <a:r>
              <a:rPr lang="en-US" sz="2400" b="1" dirty="0" err="1">
                <a:solidFill>
                  <a:srgbClr val="FFFFFF"/>
                </a:solidFill>
              </a:rPr>
              <a:t>אָרֶץ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לְכָל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יֹש</a:t>
            </a:r>
            <a:r>
              <a:rPr lang="en-US" sz="2400" b="1" dirty="0">
                <a:solidFill>
                  <a:srgbClr val="FFFFFF"/>
                </a:solidFill>
              </a:rPr>
              <a:t>ְׁ</a:t>
            </a:r>
            <a:r>
              <a:rPr lang="en-US" sz="2400" b="1" dirty="0" err="1">
                <a:solidFill>
                  <a:srgbClr val="FFFFFF"/>
                </a:solidFill>
              </a:rPr>
              <a:t>בֶיה</a:t>
            </a:r>
            <a:r>
              <a:rPr lang="en-US" sz="2400" b="1" dirty="0">
                <a:solidFill>
                  <a:srgbClr val="FFFFFF"/>
                </a:solidFill>
              </a:rPr>
              <a:t>ָ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 err="1">
                <a:solidFill>
                  <a:srgbClr val="FFFFFF"/>
                </a:solidFill>
              </a:rPr>
              <a:t>יוֹבֵל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הִוא</a:t>
            </a:r>
            <a:r>
              <a:rPr lang="en-US" sz="2400" b="1" dirty="0">
                <a:solidFill>
                  <a:srgbClr val="FFFFFF"/>
                </a:solidFill>
              </a:rPr>
              <a:t> תִּ</a:t>
            </a:r>
            <a:r>
              <a:rPr lang="en-US" sz="2400" b="1" dirty="0" err="1">
                <a:solidFill>
                  <a:srgbClr val="FFFFFF"/>
                </a:solidFill>
              </a:rPr>
              <a:t>הְיֶה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לָכֶם</a:t>
            </a:r>
            <a:r>
              <a:rPr lang="en-US" sz="2400" b="1" dirty="0">
                <a:solidFill>
                  <a:srgbClr val="FFFFFF"/>
                </a:solidFill>
              </a:rPr>
              <a:t/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 err="1">
                <a:solidFill>
                  <a:srgbClr val="FFFFFF"/>
                </a:solidFill>
              </a:rPr>
              <a:t>וְש</a:t>
            </a:r>
            <a:r>
              <a:rPr lang="en-US" sz="2400" b="1" dirty="0">
                <a:solidFill>
                  <a:srgbClr val="FFFFFF"/>
                </a:solidFill>
              </a:rPr>
              <a:t>ַׁ</a:t>
            </a:r>
            <a:r>
              <a:rPr lang="en-US" sz="2400" b="1" dirty="0" err="1">
                <a:solidFill>
                  <a:srgbClr val="FFFFFF"/>
                </a:solidFill>
              </a:rPr>
              <a:t>בְת</a:t>
            </a:r>
            <a:r>
              <a:rPr lang="en-US" sz="2400" b="1" dirty="0">
                <a:solidFill>
                  <a:srgbClr val="FFFFFF"/>
                </a:solidFill>
              </a:rPr>
              <a:t>ֶּם </a:t>
            </a:r>
            <a:r>
              <a:rPr lang="en-US" sz="2400" b="1" dirty="0" err="1">
                <a:solidFill>
                  <a:srgbClr val="FFFFFF"/>
                </a:solidFill>
              </a:rPr>
              <a:t>אִיש</a:t>
            </a:r>
            <a:r>
              <a:rPr lang="en-US" sz="2400" b="1" dirty="0">
                <a:solidFill>
                  <a:srgbClr val="FFFFFF"/>
                </a:solidFill>
              </a:rPr>
              <a:t>ׁ </a:t>
            </a:r>
            <a:r>
              <a:rPr lang="en-US" sz="2400" b="1" dirty="0" err="1">
                <a:solidFill>
                  <a:srgbClr val="FFFFFF"/>
                </a:solidFill>
              </a:rPr>
              <a:t>אֶל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אֲחֻז</a:t>
            </a:r>
            <a:r>
              <a:rPr lang="en-US" sz="2400" b="1" dirty="0">
                <a:solidFill>
                  <a:srgbClr val="FFFFFF"/>
                </a:solidFill>
              </a:rPr>
              <a:t>ָּ</a:t>
            </a:r>
            <a:r>
              <a:rPr lang="en-US" sz="2400" b="1" dirty="0" err="1">
                <a:solidFill>
                  <a:srgbClr val="FFFFFF"/>
                </a:solidFill>
              </a:rPr>
              <a:t>תו</a:t>
            </a:r>
            <a:r>
              <a:rPr lang="en-US" sz="2400" b="1" dirty="0">
                <a:solidFill>
                  <a:srgbClr val="FFFFFF"/>
                </a:solidFill>
              </a:rPr>
              <a:t>ֹ </a:t>
            </a:r>
            <a:br>
              <a:rPr lang="en-US" sz="2400" b="1" dirty="0">
                <a:solidFill>
                  <a:srgbClr val="FFFFFF"/>
                </a:solidFill>
              </a:rPr>
            </a:br>
            <a:r>
              <a:rPr lang="en-US" sz="2400" b="1" dirty="0" err="1">
                <a:solidFill>
                  <a:srgbClr val="FFFFFF"/>
                </a:solidFill>
              </a:rPr>
              <a:t>וְאִיש</a:t>
            </a:r>
            <a:r>
              <a:rPr lang="en-US" sz="2400" b="1" dirty="0">
                <a:solidFill>
                  <a:srgbClr val="FFFFFF"/>
                </a:solidFill>
              </a:rPr>
              <a:t>ׁ </a:t>
            </a:r>
            <a:r>
              <a:rPr lang="en-US" sz="2400" b="1" dirty="0" err="1">
                <a:solidFill>
                  <a:srgbClr val="FFFFFF"/>
                </a:solidFill>
              </a:rPr>
              <a:t>אֶל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מִש</a:t>
            </a:r>
            <a:r>
              <a:rPr lang="en-US" sz="2400" b="1" dirty="0">
                <a:solidFill>
                  <a:srgbClr val="FFFFFF"/>
                </a:solidFill>
              </a:rPr>
              <a:t>ְׁפַּ</a:t>
            </a:r>
            <a:r>
              <a:rPr lang="en-US" sz="2400" b="1" dirty="0" err="1">
                <a:solidFill>
                  <a:srgbClr val="FFFFFF"/>
                </a:solidFill>
              </a:rPr>
              <a:t>חְתּו</a:t>
            </a:r>
            <a:r>
              <a:rPr lang="en-US" sz="2400" b="1" dirty="0">
                <a:solidFill>
                  <a:srgbClr val="FFFFFF"/>
                </a:solidFill>
              </a:rPr>
              <a:t>ֹ תָּשֻׁ</a:t>
            </a:r>
            <a:r>
              <a:rPr lang="en-US" sz="2400" b="1" dirty="0" err="1">
                <a:solidFill>
                  <a:srgbClr val="FFFFFF"/>
                </a:solidFill>
              </a:rPr>
              <a:t>בו</a:t>
            </a:r>
            <a:r>
              <a:rPr lang="en-US" sz="2400" b="1" dirty="0">
                <a:solidFill>
                  <a:srgbClr val="FFFFFF"/>
                </a:solidFill>
              </a:rPr>
              <a:t>ּ </a:t>
            </a:r>
          </a:p>
          <a:p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44" name="Shape 44"/>
          <p:cNvSpPr txBox="1"/>
          <p:nvPr/>
        </p:nvSpPr>
        <p:spPr>
          <a:xfrm>
            <a:off x="-39225" y="6993725"/>
            <a:ext cx="10080599" cy="47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 rtl="1"/>
            <a:r>
              <a:rPr lang="en-US" sz="2400" dirty="0" err="1">
                <a:solidFill>
                  <a:schemeClr val="lt2"/>
                </a:solidFill>
              </a:rPr>
              <a:t>אראל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סגל-הלוי</a:t>
            </a:r>
            <a:r>
              <a:rPr lang="he-IL" sz="2400" dirty="0">
                <a:solidFill>
                  <a:schemeClr val="lt2"/>
                </a:solidFill>
              </a:rPr>
              <a:t>, </a:t>
            </a:r>
            <a:r>
              <a:rPr lang="en-US" sz="2400" dirty="0">
                <a:solidFill>
                  <a:schemeClr val="lt2"/>
                </a:solidFill>
              </a:rPr>
              <a:t>     </a:t>
            </a:r>
            <a:r>
              <a:rPr lang="en-US" sz="2400" dirty="0" err="1">
                <a:solidFill>
                  <a:schemeClr val="lt2"/>
                </a:solidFill>
              </a:rPr>
              <a:t>מדעי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המחשב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בר-אילן</a:t>
            </a:r>
            <a:r>
              <a:rPr lang="he-IL" sz="2400" dirty="0">
                <a:solidFill>
                  <a:schemeClr val="lt2"/>
                </a:solidFill>
              </a:rPr>
              <a:t>,    </a:t>
            </a:r>
            <a:r>
              <a:rPr lang="en-US" sz="2400" dirty="0">
                <a:solidFill>
                  <a:schemeClr val="lt2"/>
                </a:solidFill>
              </a:rPr>
              <a:t> erelvgalya@gmail.com</a:t>
            </a:r>
            <a:endParaRPr lang="en-US" sz="2400" dirty="0">
              <a:solidFill>
                <a:schemeClr val="lt2"/>
              </a:solidFill>
            </a:endParaRPr>
          </a:p>
        </p:txBody>
      </p:sp>
      <p:sp>
        <p:nvSpPr>
          <p:cNvPr id="45" name="Shape 45"/>
          <p:cNvSpPr txBox="1"/>
          <p:nvPr/>
        </p:nvSpPr>
        <p:spPr>
          <a:xfrm>
            <a:off x="3377350" y="2036800"/>
            <a:ext cx="3529199" cy="16737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buNone/>
            </a:pPr>
            <a:r>
              <a:rPr lang="en-US" sz="9600" b="1">
                <a:solidFill>
                  <a:srgbClr val="FFFF00"/>
                </a:solidFill>
              </a:rPr>
              <a:t>מה?</a:t>
            </a:r>
          </a:p>
        </p:txBody>
      </p:sp>
      <p:sp>
        <p:nvSpPr>
          <p:cNvPr id="46" name="Shape 46"/>
          <p:cNvSpPr txBox="1"/>
          <p:nvPr/>
        </p:nvSpPr>
        <p:spPr>
          <a:xfrm>
            <a:off x="5941000" y="6309875"/>
            <a:ext cx="3529199" cy="47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buNone/>
            </a:pPr>
            <a:r>
              <a:rPr lang="en-US" sz="2400" b="1">
                <a:solidFill>
                  <a:srgbClr val="00FF00"/>
                </a:solidFill>
              </a:rPr>
              <a:t>למה?</a:t>
            </a:r>
          </a:p>
        </p:txBody>
      </p:sp>
      <p:sp>
        <p:nvSpPr>
          <p:cNvPr id="47" name="Shape 47"/>
          <p:cNvSpPr txBox="1"/>
          <p:nvPr/>
        </p:nvSpPr>
        <p:spPr>
          <a:xfrm>
            <a:off x="823900" y="6309875"/>
            <a:ext cx="3529199" cy="47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buNone/>
            </a:pPr>
            <a:r>
              <a:rPr lang="en-US" sz="2400" b="1">
                <a:solidFill>
                  <a:srgbClr val="00FFFF"/>
                </a:solidFill>
              </a:rPr>
              <a:t>איך?</a:t>
            </a:r>
          </a:p>
        </p:txBody>
      </p:sp>
      <p:sp>
        <p:nvSpPr>
          <p:cNvPr id="48" name="Shape 48"/>
          <p:cNvSpPr txBox="1"/>
          <p:nvPr/>
        </p:nvSpPr>
        <p:spPr>
          <a:xfrm>
            <a:off x="12" y="104650"/>
            <a:ext cx="10080599" cy="47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1"/>
            <a:r>
              <a:rPr lang="en-US" sz="2400" dirty="0" err="1">
                <a:solidFill>
                  <a:schemeClr val="lt2"/>
                </a:solidFill>
              </a:rPr>
              <a:t>ברוך</a:t>
            </a:r>
            <a:r>
              <a:rPr lang="en-US" sz="2400" dirty="0">
                <a:solidFill>
                  <a:schemeClr val="lt2"/>
                </a:solidFill>
              </a:rPr>
              <a:t>  </a:t>
            </a:r>
            <a:r>
              <a:rPr lang="he-IL" sz="2400" dirty="0">
                <a:solidFill>
                  <a:schemeClr val="lt2"/>
                </a:solidFill>
              </a:rPr>
              <a:t>ה'                                                     </a:t>
            </a:r>
            <a:r>
              <a:rPr lang="en-US" sz="2400" dirty="0" err="1">
                <a:solidFill>
                  <a:schemeClr val="lt2"/>
                </a:solidFill>
              </a:rPr>
              <a:t>ניצוצות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שחר</a:t>
            </a:r>
            <a:r>
              <a:rPr lang="en-US" sz="2400" dirty="0">
                <a:solidFill>
                  <a:schemeClr val="lt2"/>
                </a:solidFill>
              </a:rPr>
              <a:t>, </a:t>
            </a:r>
            <a:r>
              <a:rPr lang="en-US" sz="2400" dirty="0" err="1">
                <a:solidFill>
                  <a:schemeClr val="lt2"/>
                </a:solidFill>
              </a:rPr>
              <a:t>כ"ז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סיון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ה'תשע"ג</a:t>
            </a:r>
            <a:endParaRPr lang="en-US" sz="2400" dirty="0">
              <a:solidFill>
                <a:schemeClr val="lt2"/>
              </a:solidFill>
            </a:endParaRPr>
          </a:p>
        </p:txBody>
      </p:sp>
      <p:sp>
        <p:nvSpPr>
          <p:cNvPr id="49" name="Shape 49"/>
          <p:cNvSpPr txBox="1"/>
          <p:nvPr/>
        </p:nvSpPr>
        <p:spPr>
          <a:xfrm>
            <a:off x="694850" y="3517950"/>
            <a:ext cx="8311800" cy="1822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buNone/>
            </a:pPr>
            <a:r>
              <a:rPr lang="en-US" sz="4800" dirty="0" err="1">
                <a:solidFill>
                  <a:srgbClr val="FFFF00"/>
                </a:solidFill>
              </a:rPr>
              <a:t>לא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 smtClean="0">
                <a:solidFill>
                  <a:srgbClr val="FFFF00"/>
                </a:solidFill>
              </a:rPr>
              <a:t>קפיטליזם</a:t>
            </a:r>
            <a:r>
              <a:rPr lang="he-IL" sz="4800" dirty="0" smtClean="0">
                <a:solidFill>
                  <a:srgbClr val="FFFF00"/>
                </a:solidFill>
              </a:rPr>
              <a:t> - </a:t>
            </a:r>
            <a:r>
              <a:rPr lang="en-US" sz="4800" dirty="0" err="1" smtClean="0">
                <a:solidFill>
                  <a:srgbClr val="FFFF00"/>
                </a:solidFill>
              </a:rPr>
              <a:t>אין</a:t>
            </a:r>
            <a:r>
              <a:rPr lang="en-US" sz="4800" dirty="0" smtClean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חופש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מסחר</a:t>
            </a:r>
            <a:endParaRPr lang="en-US" sz="4800" dirty="0">
              <a:solidFill>
                <a:srgbClr val="FFFF00"/>
              </a:solidFill>
            </a:endParaRPr>
          </a:p>
          <a:p>
            <a:pPr lvl="0" algn="r" rtl="1">
              <a:buNone/>
            </a:pPr>
            <a:r>
              <a:rPr lang="en-US" sz="4800" dirty="0" err="1">
                <a:solidFill>
                  <a:srgbClr val="FFFF00"/>
                </a:solidFill>
              </a:rPr>
              <a:t>לא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 smtClean="0">
                <a:solidFill>
                  <a:srgbClr val="FFFF00"/>
                </a:solidFill>
              </a:rPr>
              <a:t>סוציאליזם</a:t>
            </a:r>
            <a:r>
              <a:rPr lang="he-IL" sz="4800" dirty="0" smtClean="0">
                <a:solidFill>
                  <a:srgbClr val="FFFF00"/>
                </a:solidFill>
              </a:rPr>
              <a:t> </a:t>
            </a:r>
            <a:r>
              <a:rPr lang="he-IL" sz="4800" dirty="0" smtClean="0">
                <a:solidFill>
                  <a:srgbClr val="FFFF00"/>
                </a:solidFill>
              </a:rPr>
              <a:t>- </a:t>
            </a:r>
            <a:r>
              <a:rPr lang="en-US" sz="4800" dirty="0" err="1" smtClean="0">
                <a:solidFill>
                  <a:srgbClr val="FFFF00"/>
                </a:solidFill>
              </a:rPr>
              <a:t>אין</a:t>
            </a:r>
            <a:r>
              <a:rPr lang="en-US" sz="4800" dirty="0" smtClean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מינהל</a:t>
            </a:r>
            <a:r>
              <a:rPr lang="en-US" sz="4800" dirty="0">
                <a:solidFill>
                  <a:srgbClr val="FFFF00"/>
                </a:solidFill>
              </a:rPr>
              <a:t> </a:t>
            </a:r>
            <a:r>
              <a:rPr lang="en-US" sz="4800" dirty="0" err="1">
                <a:solidFill>
                  <a:srgbClr val="FFFF00"/>
                </a:solidFill>
              </a:rPr>
              <a:t>ריכוזי</a:t>
            </a:r>
            <a:endParaRPr lang="en-US" sz="48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body" idx="1"/>
          </p:nvPr>
        </p:nvSpPr>
        <p:spPr>
          <a:xfrm>
            <a:off x="823900" y="483100"/>
            <a:ext cx="8920799" cy="155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וּקְרָאתֶם דְּרוֹר בָּאָרֶץ לְכָל יֹשְׁבֶיהָ</a:t>
            </a:r>
            <a:br>
              <a:rPr lang="en-US" sz="2400" b="1">
                <a:solidFill>
                  <a:srgbClr val="FFFFFF"/>
                </a:solidFill>
              </a:rPr>
            </a:br>
            <a:r>
              <a:rPr lang="en-US" sz="2400" b="1">
                <a:solidFill>
                  <a:srgbClr val="FFFFFF"/>
                </a:solidFill>
              </a:rPr>
              <a:t>יוֹבֵל הִוא תִּהְיֶה לָכֶם</a:t>
            </a:r>
            <a:br>
              <a:rPr lang="en-US" sz="2400" b="1">
                <a:solidFill>
                  <a:srgbClr val="FFFFFF"/>
                </a:solidFill>
              </a:rPr>
            </a:br>
            <a:r>
              <a:rPr lang="en-US" sz="2400" b="1">
                <a:solidFill>
                  <a:srgbClr val="FFFFFF"/>
                </a:solidFill>
              </a:rPr>
              <a:t>וְשַׁבְתֶּם אִישׁ אֶל אֲחֻזָּתוֹ </a:t>
            </a:r>
            <a:br>
              <a:rPr lang="en-US" sz="2400" b="1">
                <a:solidFill>
                  <a:srgbClr val="FFFFFF"/>
                </a:solidFill>
              </a:rPr>
            </a:br>
            <a:r>
              <a:rPr lang="en-US" sz="2400" b="1">
                <a:solidFill>
                  <a:srgbClr val="FFFFFF"/>
                </a:solidFill>
              </a:rPr>
              <a:t>וְאִישׁ אֶל מִשְׁפַּחְתּוֹ תָּשֻׁבוּ </a:t>
            </a:r>
          </a:p>
          <a:p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55" name="Shape 55"/>
          <p:cNvSpPr txBox="1"/>
          <p:nvPr/>
        </p:nvSpPr>
        <p:spPr>
          <a:xfrm>
            <a:off x="-39225" y="6993725"/>
            <a:ext cx="10080599" cy="47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 rtl="1"/>
            <a:r>
              <a:rPr lang="en-US" sz="2400" dirty="0" err="1">
                <a:solidFill>
                  <a:schemeClr val="lt2"/>
                </a:solidFill>
              </a:rPr>
              <a:t>אראל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סגל-הלוי</a:t>
            </a:r>
            <a:r>
              <a:rPr lang="he-IL" sz="2400" dirty="0">
                <a:solidFill>
                  <a:schemeClr val="lt2"/>
                </a:solidFill>
              </a:rPr>
              <a:t>, </a:t>
            </a:r>
            <a:r>
              <a:rPr lang="en-US" sz="2400" dirty="0">
                <a:solidFill>
                  <a:schemeClr val="lt2"/>
                </a:solidFill>
              </a:rPr>
              <a:t>     </a:t>
            </a:r>
            <a:r>
              <a:rPr lang="en-US" sz="2400" dirty="0" err="1">
                <a:solidFill>
                  <a:schemeClr val="lt2"/>
                </a:solidFill>
              </a:rPr>
              <a:t>מדעי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המחשב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בר-אילן</a:t>
            </a:r>
            <a:r>
              <a:rPr lang="he-IL" sz="2400" dirty="0">
                <a:solidFill>
                  <a:schemeClr val="lt2"/>
                </a:solidFill>
              </a:rPr>
              <a:t>,    </a:t>
            </a:r>
            <a:r>
              <a:rPr lang="en-US" sz="2400" dirty="0">
                <a:solidFill>
                  <a:schemeClr val="lt2"/>
                </a:solidFill>
              </a:rPr>
              <a:t> erelvgalya@gmail.com</a:t>
            </a:r>
            <a:endParaRPr lang="en-US" sz="2400" dirty="0">
              <a:solidFill>
                <a:schemeClr val="lt2"/>
              </a:solidFill>
            </a:endParaRPr>
          </a:p>
        </p:txBody>
      </p:sp>
      <p:sp>
        <p:nvSpPr>
          <p:cNvPr id="56" name="Shape 56"/>
          <p:cNvSpPr txBox="1"/>
          <p:nvPr/>
        </p:nvSpPr>
        <p:spPr>
          <a:xfrm>
            <a:off x="3377350" y="2036800"/>
            <a:ext cx="3529199" cy="47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buNone/>
            </a:pPr>
            <a:r>
              <a:rPr lang="en-US" sz="2400" b="1">
                <a:solidFill>
                  <a:srgbClr val="FFFF00"/>
                </a:solidFill>
              </a:rPr>
              <a:t>מה?</a:t>
            </a:r>
          </a:p>
        </p:txBody>
      </p:sp>
      <p:sp>
        <p:nvSpPr>
          <p:cNvPr id="57" name="Shape 57"/>
          <p:cNvSpPr txBox="1"/>
          <p:nvPr/>
        </p:nvSpPr>
        <p:spPr>
          <a:xfrm>
            <a:off x="5941000" y="5230775"/>
            <a:ext cx="3529199" cy="15536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buNone/>
            </a:pPr>
            <a:r>
              <a:rPr lang="en-US" sz="9600" b="1" dirty="0" err="1">
                <a:solidFill>
                  <a:srgbClr val="00FF00"/>
                </a:solidFill>
              </a:rPr>
              <a:t>למה</a:t>
            </a:r>
            <a:r>
              <a:rPr lang="en-US" sz="9600" b="1" dirty="0">
                <a:solidFill>
                  <a:srgbClr val="00FF00"/>
                </a:solidFill>
              </a:rPr>
              <a:t>?</a:t>
            </a:r>
          </a:p>
        </p:txBody>
      </p:sp>
      <p:sp>
        <p:nvSpPr>
          <p:cNvPr id="58" name="Shape 58"/>
          <p:cNvSpPr txBox="1"/>
          <p:nvPr/>
        </p:nvSpPr>
        <p:spPr>
          <a:xfrm>
            <a:off x="823900" y="6309875"/>
            <a:ext cx="3529199" cy="47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buNone/>
            </a:pPr>
            <a:r>
              <a:rPr lang="en-US" sz="2400" b="1">
                <a:solidFill>
                  <a:srgbClr val="00FFFF"/>
                </a:solidFill>
              </a:rPr>
              <a:t>איך?</a:t>
            </a:r>
          </a:p>
        </p:txBody>
      </p:sp>
      <p:sp>
        <p:nvSpPr>
          <p:cNvPr id="59" name="Shape 59"/>
          <p:cNvSpPr txBox="1"/>
          <p:nvPr/>
        </p:nvSpPr>
        <p:spPr>
          <a:xfrm>
            <a:off x="12" y="104650"/>
            <a:ext cx="10080599" cy="47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1"/>
            <a:r>
              <a:rPr lang="en-US" sz="2400" dirty="0" err="1">
                <a:solidFill>
                  <a:schemeClr val="lt2"/>
                </a:solidFill>
              </a:rPr>
              <a:t>ברוך</a:t>
            </a:r>
            <a:r>
              <a:rPr lang="en-US" sz="2400" dirty="0">
                <a:solidFill>
                  <a:schemeClr val="lt2"/>
                </a:solidFill>
              </a:rPr>
              <a:t>  </a:t>
            </a:r>
            <a:r>
              <a:rPr lang="he-IL" sz="2400" dirty="0">
                <a:solidFill>
                  <a:schemeClr val="lt2"/>
                </a:solidFill>
              </a:rPr>
              <a:t>ה'                                                     </a:t>
            </a:r>
            <a:r>
              <a:rPr lang="en-US" sz="2400" dirty="0" err="1">
                <a:solidFill>
                  <a:schemeClr val="lt2"/>
                </a:solidFill>
              </a:rPr>
              <a:t>ניצוצות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שחר</a:t>
            </a:r>
            <a:r>
              <a:rPr lang="en-US" sz="2400" dirty="0">
                <a:solidFill>
                  <a:schemeClr val="lt2"/>
                </a:solidFill>
              </a:rPr>
              <a:t>, </a:t>
            </a:r>
            <a:r>
              <a:rPr lang="en-US" sz="2400" dirty="0" err="1">
                <a:solidFill>
                  <a:schemeClr val="lt2"/>
                </a:solidFill>
              </a:rPr>
              <a:t>כ"ז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סיון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ה'תשע"ג</a:t>
            </a:r>
            <a:endParaRPr lang="en-US" sz="2400" dirty="0">
              <a:solidFill>
                <a:schemeClr val="lt2"/>
              </a:solidFill>
            </a:endParaRPr>
          </a:p>
        </p:txBody>
      </p:sp>
      <p:sp>
        <p:nvSpPr>
          <p:cNvPr id="60" name="Shape 60"/>
          <p:cNvSpPr txBox="1"/>
          <p:nvPr/>
        </p:nvSpPr>
        <p:spPr>
          <a:xfrm>
            <a:off x="2276950" y="2657400"/>
            <a:ext cx="3188400" cy="2720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buNone/>
            </a:pPr>
            <a:r>
              <a:rPr lang="en-US" sz="6000" dirty="0" err="1">
                <a:solidFill>
                  <a:srgbClr val="00FF00"/>
                </a:solidFill>
              </a:rPr>
              <a:t>תנ"ך</a:t>
            </a:r>
            <a:endParaRPr lang="en-US" sz="6000" dirty="0">
              <a:solidFill>
                <a:srgbClr val="00FF00"/>
              </a:solidFill>
            </a:endParaRPr>
          </a:p>
          <a:p>
            <a:pPr lvl="0" algn="r" rtl="1">
              <a:buNone/>
            </a:pPr>
            <a:r>
              <a:rPr lang="en-US" sz="6000" dirty="0" err="1">
                <a:solidFill>
                  <a:srgbClr val="00FF00"/>
                </a:solidFill>
              </a:rPr>
              <a:t>היסטוריה</a:t>
            </a:r>
            <a:endParaRPr lang="en-US" sz="6000" dirty="0">
              <a:solidFill>
                <a:srgbClr val="00FF00"/>
              </a:solidFill>
            </a:endParaRPr>
          </a:p>
          <a:p>
            <a:pPr lvl="0" algn="r" rtl="1">
              <a:buNone/>
            </a:pPr>
            <a:r>
              <a:rPr lang="en-US" sz="6000" dirty="0" err="1">
                <a:solidFill>
                  <a:srgbClr val="00FF00"/>
                </a:solidFill>
              </a:rPr>
              <a:t>פוליטיקה</a:t>
            </a:r>
            <a:endParaRPr lang="en-US" sz="6000" dirty="0">
              <a:solidFill>
                <a:srgbClr val="00FF00"/>
              </a:solidFill>
            </a:endParaRPr>
          </a:p>
          <a:p>
            <a:pPr algn="r"/>
            <a:endParaRPr lang="en-US" sz="6000" dirty="0">
              <a:solidFill>
                <a:srgbClr val="00FF00"/>
              </a:solidFill>
            </a:endParaRPr>
          </a:p>
          <a:p>
            <a:pPr algn="r"/>
            <a:endParaRPr lang="en-US" sz="6000" dirty="0">
              <a:solidFill>
                <a:srgbClr val="00FF00"/>
              </a:solidFill>
            </a:endParaRPr>
          </a:p>
        </p:txBody>
      </p:sp>
      <p:cxnSp>
        <p:nvCxnSpPr>
          <p:cNvPr id="61" name="Shape 61"/>
          <p:cNvCxnSpPr/>
          <p:nvPr/>
        </p:nvCxnSpPr>
        <p:spPr>
          <a:xfrm rot="10800000" flipH="1">
            <a:off x="6049725" y="3250450"/>
            <a:ext cx="42600" cy="2369099"/>
          </a:xfrm>
          <a:prstGeom prst="straightConnector1">
            <a:avLst/>
          </a:prstGeom>
          <a:noFill/>
          <a:ln w="76200" cap="flat">
            <a:solidFill>
              <a:srgbClr val="00FF00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62" name="Shape 62"/>
          <p:cNvCxnSpPr/>
          <p:nvPr/>
        </p:nvCxnSpPr>
        <p:spPr>
          <a:xfrm flipH="1">
            <a:off x="5627925" y="3250475"/>
            <a:ext cx="464399" cy="18600"/>
          </a:xfrm>
          <a:prstGeom prst="straightConnector1">
            <a:avLst/>
          </a:prstGeom>
          <a:noFill/>
          <a:ln w="38100" cap="flat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63"/>
          <p:cNvCxnSpPr/>
          <p:nvPr/>
        </p:nvCxnSpPr>
        <p:spPr>
          <a:xfrm flipH="1">
            <a:off x="5627925" y="4008150"/>
            <a:ext cx="464399" cy="18600"/>
          </a:xfrm>
          <a:prstGeom prst="straightConnector1">
            <a:avLst/>
          </a:prstGeom>
          <a:noFill/>
          <a:ln w="38100" cap="flat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4" name="Shape 64"/>
          <p:cNvCxnSpPr/>
          <p:nvPr/>
        </p:nvCxnSpPr>
        <p:spPr>
          <a:xfrm flipH="1">
            <a:off x="5627925" y="4899700"/>
            <a:ext cx="464399" cy="18600"/>
          </a:xfrm>
          <a:prstGeom prst="straightConnector1">
            <a:avLst/>
          </a:prstGeom>
          <a:noFill/>
          <a:ln w="38100" cap="flat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823900" y="483100"/>
            <a:ext cx="8920799" cy="1553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2400" b="1">
                <a:solidFill>
                  <a:srgbClr val="FFFFFF"/>
                </a:solidFill>
              </a:rPr>
              <a:t>וּקְרָאתֶם דְּרוֹר בָּאָרֶץ לְכָל יֹשְׁבֶיהָ</a:t>
            </a:r>
            <a:br>
              <a:rPr lang="en-US" sz="2400" b="1">
                <a:solidFill>
                  <a:srgbClr val="FFFFFF"/>
                </a:solidFill>
              </a:rPr>
            </a:br>
            <a:r>
              <a:rPr lang="en-US" sz="2400" b="1">
                <a:solidFill>
                  <a:srgbClr val="FFFFFF"/>
                </a:solidFill>
              </a:rPr>
              <a:t>יוֹבֵל הִוא תִּהְיֶה לָכֶם</a:t>
            </a:r>
            <a:br>
              <a:rPr lang="en-US" sz="2400" b="1">
                <a:solidFill>
                  <a:srgbClr val="FFFFFF"/>
                </a:solidFill>
              </a:rPr>
            </a:br>
            <a:r>
              <a:rPr lang="en-US" sz="2400" b="1">
                <a:solidFill>
                  <a:srgbClr val="FFFFFF"/>
                </a:solidFill>
              </a:rPr>
              <a:t>וְשַׁבְתֶּם אִישׁ אֶל אֲחֻזָּתוֹ </a:t>
            </a:r>
            <a:br>
              <a:rPr lang="en-US" sz="2400" b="1">
                <a:solidFill>
                  <a:srgbClr val="FFFFFF"/>
                </a:solidFill>
              </a:rPr>
            </a:br>
            <a:r>
              <a:rPr lang="en-US" sz="2400" b="1">
                <a:solidFill>
                  <a:srgbClr val="FFFFFF"/>
                </a:solidFill>
              </a:rPr>
              <a:t>וְאִישׁ אֶל מִשְׁפַּחְתּוֹ תָּשֻׁבוּ </a:t>
            </a:r>
          </a:p>
          <a:p>
            <a:endParaRPr lang="en-US" sz="2400" b="1">
              <a:solidFill>
                <a:srgbClr val="FFFFFF"/>
              </a:solidFill>
            </a:endParaRPr>
          </a:p>
        </p:txBody>
      </p:sp>
      <p:sp>
        <p:nvSpPr>
          <p:cNvPr id="70" name="Shape 70"/>
          <p:cNvSpPr txBox="1"/>
          <p:nvPr/>
        </p:nvSpPr>
        <p:spPr>
          <a:xfrm>
            <a:off x="-39225" y="6993725"/>
            <a:ext cx="10080599" cy="47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 rtl="1"/>
            <a:r>
              <a:rPr lang="en-US" sz="2400" dirty="0" err="1">
                <a:solidFill>
                  <a:schemeClr val="lt2"/>
                </a:solidFill>
              </a:rPr>
              <a:t>אראל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סגל-הלוי</a:t>
            </a:r>
            <a:r>
              <a:rPr lang="he-IL" sz="2400" dirty="0">
                <a:solidFill>
                  <a:schemeClr val="lt2"/>
                </a:solidFill>
              </a:rPr>
              <a:t>, </a:t>
            </a:r>
            <a:r>
              <a:rPr lang="en-US" sz="2400" dirty="0">
                <a:solidFill>
                  <a:schemeClr val="lt2"/>
                </a:solidFill>
              </a:rPr>
              <a:t>     </a:t>
            </a:r>
            <a:r>
              <a:rPr lang="en-US" sz="2400" dirty="0" err="1">
                <a:solidFill>
                  <a:schemeClr val="lt2"/>
                </a:solidFill>
              </a:rPr>
              <a:t>מדעי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המחשב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בר-אילן</a:t>
            </a:r>
            <a:r>
              <a:rPr lang="he-IL" sz="2400" dirty="0">
                <a:solidFill>
                  <a:schemeClr val="lt2"/>
                </a:solidFill>
              </a:rPr>
              <a:t>,    </a:t>
            </a:r>
            <a:r>
              <a:rPr lang="en-US" sz="2400" dirty="0">
                <a:solidFill>
                  <a:schemeClr val="lt2"/>
                </a:solidFill>
              </a:rPr>
              <a:t> erelvgalya@gmail.com</a:t>
            </a:r>
            <a:endParaRPr lang="en-US" sz="2400" dirty="0">
              <a:solidFill>
                <a:schemeClr val="lt2"/>
              </a:solidFill>
            </a:endParaRPr>
          </a:p>
        </p:txBody>
      </p:sp>
      <p:sp>
        <p:nvSpPr>
          <p:cNvPr id="71" name="Shape 71"/>
          <p:cNvSpPr txBox="1"/>
          <p:nvPr/>
        </p:nvSpPr>
        <p:spPr>
          <a:xfrm>
            <a:off x="3377350" y="2036800"/>
            <a:ext cx="3529199" cy="47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buNone/>
            </a:pPr>
            <a:r>
              <a:rPr lang="en-US" sz="2400" b="1">
                <a:solidFill>
                  <a:srgbClr val="FFFF00"/>
                </a:solidFill>
              </a:rPr>
              <a:t>מה?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8720925" y="6309875"/>
            <a:ext cx="1070100" cy="47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buNone/>
            </a:pPr>
            <a:r>
              <a:rPr lang="en-US" sz="2400" b="1">
                <a:solidFill>
                  <a:srgbClr val="00FF00"/>
                </a:solidFill>
              </a:rPr>
              <a:t>למה?</a:t>
            </a:r>
          </a:p>
        </p:txBody>
      </p:sp>
      <p:sp>
        <p:nvSpPr>
          <p:cNvPr id="73" name="Shape 73"/>
          <p:cNvSpPr txBox="1"/>
          <p:nvPr/>
        </p:nvSpPr>
        <p:spPr>
          <a:xfrm>
            <a:off x="3523576" y="5270975"/>
            <a:ext cx="3529199" cy="1665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buNone/>
            </a:pPr>
            <a:r>
              <a:rPr lang="en-US" sz="9600" b="1" dirty="0" err="1">
                <a:solidFill>
                  <a:srgbClr val="00FFFF"/>
                </a:solidFill>
              </a:rPr>
              <a:t>איך</a:t>
            </a:r>
            <a:r>
              <a:rPr lang="en-US" sz="9600" b="1" dirty="0">
                <a:solidFill>
                  <a:srgbClr val="00FFFF"/>
                </a:solidFill>
              </a:rPr>
              <a:t>?</a:t>
            </a:r>
          </a:p>
        </p:txBody>
      </p:sp>
      <p:sp>
        <p:nvSpPr>
          <p:cNvPr id="74" name="Shape 74"/>
          <p:cNvSpPr txBox="1"/>
          <p:nvPr/>
        </p:nvSpPr>
        <p:spPr>
          <a:xfrm>
            <a:off x="12" y="104650"/>
            <a:ext cx="10080599" cy="47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1"/>
            <a:r>
              <a:rPr lang="en-US" sz="2400" dirty="0" err="1">
                <a:solidFill>
                  <a:schemeClr val="lt2"/>
                </a:solidFill>
              </a:rPr>
              <a:t>ברוך</a:t>
            </a:r>
            <a:r>
              <a:rPr lang="en-US" sz="2400" dirty="0">
                <a:solidFill>
                  <a:schemeClr val="lt2"/>
                </a:solidFill>
              </a:rPr>
              <a:t>  </a:t>
            </a:r>
            <a:r>
              <a:rPr lang="he-IL" sz="2400" dirty="0">
                <a:solidFill>
                  <a:schemeClr val="lt2"/>
                </a:solidFill>
              </a:rPr>
              <a:t>ה'                                                     </a:t>
            </a:r>
            <a:r>
              <a:rPr lang="en-US" sz="2400" dirty="0" err="1">
                <a:solidFill>
                  <a:schemeClr val="lt2"/>
                </a:solidFill>
              </a:rPr>
              <a:t>ניצוצות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שחר</a:t>
            </a:r>
            <a:r>
              <a:rPr lang="en-US" sz="2400" dirty="0">
                <a:solidFill>
                  <a:schemeClr val="lt2"/>
                </a:solidFill>
              </a:rPr>
              <a:t>, </a:t>
            </a:r>
            <a:r>
              <a:rPr lang="en-US" sz="2400" dirty="0" err="1">
                <a:solidFill>
                  <a:schemeClr val="lt2"/>
                </a:solidFill>
              </a:rPr>
              <a:t>כ"ז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סיון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ה'תשע"ג</a:t>
            </a:r>
            <a:endParaRPr lang="en-US" sz="2400" dirty="0">
              <a:solidFill>
                <a:schemeClr val="lt2"/>
              </a:solidFill>
            </a:endParaRPr>
          </a:p>
        </p:txBody>
      </p:sp>
      <p:cxnSp>
        <p:nvCxnSpPr>
          <p:cNvPr id="75" name="Shape 75"/>
          <p:cNvCxnSpPr/>
          <p:nvPr/>
        </p:nvCxnSpPr>
        <p:spPr>
          <a:xfrm rot="10800000">
            <a:off x="3946192" y="3008999"/>
            <a:ext cx="3600" cy="2886900"/>
          </a:xfrm>
          <a:prstGeom prst="straightConnector1">
            <a:avLst/>
          </a:prstGeom>
          <a:noFill/>
          <a:ln w="76200" cap="flat">
            <a:solidFill>
              <a:srgbClr val="00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6" name="Shape 76"/>
          <p:cNvSpPr txBox="1"/>
          <p:nvPr/>
        </p:nvSpPr>
        <p:spPr>
          <a:xfrm>
            <a:off x="5145025" y="2693250"/>
            <a:ext cx="3826200" cy="9474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endParaRPr/>
          </a:p>
        </p:txBody>
      </p:sp>
      <p:sp>
        <p:nvSpPr>
          <p:cNvPr id="77" name="Shape 77"/>
          <p:cNvSpPr txBox="1"/>
          <p:nvPr/>
        </p:nvSpPr>
        <p:spPr>
          <a:xfrm>
            <a:off x="6653025" y="4898425"/>
            <a:ext cx="2067900" cy="1361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buNone/>
            </a:pPr>
            <a:r>
              <a:rPr lang="en-US" sz="2400" dirty="0" err="1">
                <a:solidFill>
                  <a:srgbClr val="00FF00"/>
                </a:solidFill>
              </a:rPr>
              <a:t>תנ"ך</a:t>
            </a:r>
            <a:endParaRPr lang="en-US" sz="2400" dirty="0">
              <a:solidFill>
                <a:srgbClr val="00FF00"/>
              </a:solidFill>
            </a:endParaRPr>
          </a:p>
          <a:p>
            <a:pPr lvl="0" algn="r" rtl="1">
              <a:buNone/>
            </a:pPr>
            <a:r>
              <a:rPr lang="en-US" sz="2400" dirty="0" err="1">
                <a:solidFill>
                  <a:srgbClr val="00FF00"/>
                </a:solidFill>
              </a:rPr>
              <a:t>היסטוריה</a:t>
            </a:r>
            <a:endParaRPr lang="en-US" sz="2400" dirty="0">
              <a:solidFill>
                <a:srgbClr val="00FF00"/>
              </a:solidFill>
            </a:endParaRPr>
          </a:p>
          <a:p>
            <a:pPr lvl="0" algn="r" rtl="1">
              <a:buNone/>
            </a:pPr>
            <a:r>
              <a:rPr lang="en-US" sz="2400" dirty="0" err="1">
                <a:solidFill>
                  <a:srgbClr val="00FF00"/>
                </a:solidFill>
              </a:rPr>
              <a:t>פוליטיקה</a:t>
            </a:r>
            <a:endParaRPr lang="en-US" sz="2400" dirty="0">
              <a:solidFill>
                <a:srgbClr val="00FF00"/>
              </a:solidFill>
            </a:endParaRPr>
          </a:p>
          <a:p>
            <a:pPr algn="r"/>
            <a:endParaRPr lang="en-US" sz="2400" dirty="0">
              <a:solidFill>
                <a:srgbClr val="00FF00"/>
              </a:solidFill>
            </a:endParaRPr>
          </a:p>
          <a:p>
            <a:pPr algn="r"/>
            <a:endParaRPr lang="en-US" sz="2400" dirty="0">
              <a:solidFill>
                <a:srgbClr val="00FF00"/>
              </a:solidFill>
            </a:endParaRPr>
          </a:p>
          <a:p>
            <a:pPr algn="r"/>
            <a:endParaRPr lang="en-US" sz="2400" dirty="0">
              <a:solidFill>
                <a:srgbClr val="00FF00"/>
              </a:solidFill>
            </a:endParaRPr>
          </a:p>
        </p:txBody>
      </p:sp>
      <p:cxnSp>
        <p:nvCxnSpPr>
          <p:cNvPr id="78" name="Shape 78"/>
          <p:cNvCxnSpPr/>
          <p:nvPr/>
        </p:nvCxnSpPr>
        <p:spPr>
          <a:xfrm rot="10800000" flipH="1">
            <a:off x="8832375" y="5270975"/>
            <a:ext cx="20400" cy="1361399"/>
          </a:xfrm>
          <a:prstGeom prst="straightConnector1">
            <a:avLst/>
          </a:prstGeom>
          <a:noFill/>
          <a:ln w="19050" cap="flat">
            <a:solidFill>
              <a:srgbClr val="00FF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79" name="Shape 79"/>
          <p:cNvSpPr txBox="1"/>
          <p:nvPr/>
        </p:nvSpPr>
        <p:spPr>
          <a:xfrm>
            <a:off x="175962" y="2511399"/>
            <a:ext cx="3275099" cy="2607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buNone/>
            </a:pPr>
            <a:r>
              <a:rPr lang="en-US" sz="6000" dirty="0" err="1">
                <a:solidFill>
                  <a:srgbClr val="00FFFF"/>
                </a:solidFill>
              </a:rPr>
              <a:t>מחשבים</a:t>
            </a:r>
            <a:endParaRPr lang="en-US" sz="6000" dirty="0">
              <a:solidFill>
                <a:srgbClr val="00FFFF"/>
              </a:solidFill>
            </a:endParaRPr>
          </a:p>
          <a:p>
            <a:pPr lvl="0" algn="r" rtl="1">
              <a:buNone/>
            </a:pPr>
            <a:r>
              <a:rPr lang="en-US" sz="6000" dirty="0" err="1">
                <a:solidFill>
                  <a:srgbClr val="00FFFF"/>
                </a:solidFill>
              </a:rPr>
              <a:t>מתמטיקה</a:t>
            </a:r>
            <a:endParaRPr lang="en-US" sz="6000" dirty="0">
              <a:solidFill>
                <a:srgbClr val="00FFFF"/>
              </a:solidFill>
            </a:endParaRPr>
          </a:p>
          <a:p>
            <a:pPr lvl="0" algn="r" rtl="1">
              <a:buNone/>
            </a:pPr>
            <a:r>
              <a:rPr lang="en-US" sz="6000" dirty="0" err="1">
                <a:solidFill>
                  <a:srgbClr val="00FFFF"/>
                </a:solidFill>
              </a:rPr>
              <a:t>כלכלה</a:t>
            </a:r>
            <a:endParaRPr lang="en-US" sz="6000" dirty="0">
              <a:solidFill>
                <a:srgbClr val="00FFFF"/>
              </a:solidFill>
            </a:endParaRPr>
          </a:p>
          <a:p>
            <a:pPr algn="r"/>
            <a:endParaRPr lang="en-US" sz="6000" dirty="0">
              <a:solidFill>
                <a:srgbClr val="00FFFF"/>
              </a:solidFill>
            </a:endParaRPr>
          </a:p>
        </p:txBody>
      </p:sp>
      <p:cxnSp>
        <p:nvCxnSpPr>
          <p:cNvPr id="80" name="Shape 80"/>
          <p:cNvCxnSpPr/>
          <p:nvPr/>
        </p:nvCxnSpPr>
        <p:spPr>
          <a:xfrm flipH="1">
            <a:off x="3556493" y="3009000"/>
            <a:ext cx="393299" cy="186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1" name="Shape 81"/>
          <p:cNvCxnSpPr/>
          <p:nvPr/>
        </p:nvCxnSpPr>
        <p:spPr>
          <a:xfrm flipH="1">
            <a:off x="3556493" y="3876112"/>
            <a:ext cx="393299" cy="186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2" name="Shape 82"/>
          <p:cNvCxnSpPr/>
          <p:nvPr/>
        </p:nvCxnSpPr>
        <p:spPr>
          <a:xfrm flipH="1">
            <a:off x="3556493" y="4743262"/>
            <a:ext cx="393299" cy="186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type="none" w="lg" len="lg"/>
            <a:tailEnd type="triangle" w="lg" len="lg"/>
          </a:ln>
        </p:spPr>
      </p:cxnSp>
    </p:spTree>
  </p:cSld>
  <p:clrMapOvr>
    <a:masterClrMapping/>
  </p:clrMapOvr>
  <p:transition spd="slow"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body" idx="1"/>
          </p:nvPr>
        </p:nvSpPr>
        <p:spPr>
          <a:xfrm>
            <a:off x="823900" y="483100"/>
            <a:ext cx="8920799" cy="300870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algn="ctr" rtl="0">
              <a:lnSpc>
                <a:spcPct val="93000"/>
              </a:lnSpc>
              <a:spcBef>
                <a:spcPts val="0"/>
              </a:spcBef>
              <a:spcAft>
                <a:spcPts val="1400"/>
              </a:spcAft>
              <a:buNone/>
            </a:pPr>
            <a:r>
              <a:rPr lang="en-US" sz="4800" b="1" dirty="0" err="1">
                <a:solidFill>
                  <a:srgbClr val="FFFFFF"/>
                </a:solidFill>
              </a:rPr>
              <a:t>וּקְרָאתֶם</a:t>
            </a:r>
            <a:r>
              <a:rPr lang="en-US" sz="4800" b="1" dirty="0">
                <a:solidFill>
                  <a:srgbClr val="FFFFFF"/>
                </a:solidFill>
              </a:rPr>
              <a:t> דְּ</a:t>
            </a:r>
            <a:r>
              <a:rPr lang="en-US" sz="4800" b="1" dirty="0" err="1">
                <a:solidFill>
                  <a:srgbClr val="FFFFFF"/>
                </a:solidFill>
              </a:rPr>
              <a:t>רוֹר</a:t>
            </a:r>
            <a:r>
              <a:rPr lang="en-US" sz="4800" b="1" dirty="0">
                <a:solidFill>
                  <a:srgbClr val="FFFFFF"/>
                </a:solidFill>
              </a:rPr>
              <a:t> בָּ</a:t>
            </a:r>
            <a:r>
              <a:rPr lang="en-US" sz="4800" b="1" dirty="0" err="1">
                <a:solidFill>
                  <a:srgbClr val="FFFFFF"/>
                </a:solidFill>
              </a:rPr>
              <a:t>אָרֶץ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b="1" dirty="0" err="1">
                <a:solidFill>
                  <a:srgbClr val="FFFFFF"/>
                </a:solidFill>
              </a:rPr>
              <a:t>לְכָל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b="1" dirty="0" err="1">
                <a:solidFill>
                  <a:srgbClr val="FFFFFF"/>
                </a:solidFill>
              </a:rPr>
              <a:t>יֹש</a:t>
            </a:r>
            <a:r>
              <a:rPr lang="en-US" sz="4800" b="1" dirty="0">
                <a:solidFill>
                  <a:srgbClr val="FFFFFF"/>
                </a:solidFill>
              </a:rPr>
              <a:t>ְׁ</a:t>
            </a:r>
            <a:r>
              <a:rPr lang="en-US" sz="4800" b="1" dirty="0" err="1">
                <a:solidFill>
                  <a:srgbClr val="FFFFFF"/>
                </a:solidFill>
              </a:rPr>
              <a:t>בֶיה</a:t>
            </a:r>
            <a:r>
              <a:rPr lang="en-US" sz="4800" b="1" dirty="0">
                <a:solidFill>
                  <a:srgbClr val="FFFFFF"/>
                </a:solidFill>
              </a:rPr>
              <a:t>ָ</a:t>
            </a: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4800" b="1" dirty="0" err="1">
                <a:solidFill>
                  <a:srgbClr val="FFFFFF"/>
                </a:solidFill>
              </a:rPr>
              <a:t>יוֹבֵל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b="1" dirty="0" err="1">
                <a:solidFill>
                  <a:srgbClr val="FFFFFF"/>
                </a:solidFill>
              </a:rPr>
              <a:t>הִוא</a:t>
            </a:r>
            <a:r>
              <a:rPr lang="en-US" sz="4800" b="1" dirty="0">
                <a:solidFill>
                  <a:srgbClr val="FFFFFF"/>
                </a:solidFill>
              </a:rPr>
              <a:t> תִּ</a:t>
            </a:r>
            <a:r>
              <a:rPr lang="en-US" sz="4800" b="1" dirty="0" err="1">
                <a:solidFill>
                  <a:srgbClr val="FFFFFF"/>
                </a:solidFill>
              </a:rPr>
              <a:t>הְיֶה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b="1" dirty="0" err="1">
                <a:solidFill>
                  <a:srgbClr val="FFFFFF"/>
                </a:solidFill>
              </a:rPr>
              <a:t>לָכֶם</a:t>
            </a:r>
            <a:r>
              <a:rPr lang="en-US" sz="4800" b="1" dirty="0">
                <a:solidFill>
                  <a:srgbClr val="FFFFFF"/>
                </a:solidFill>
              </a:rPr>
              <a:t/>
            </a: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4800" b="1" dirty="0" err="1">
                <a:solidFill>
                  <a:srgbClr val="FFFFFF"/>
                </a:solidFill>
              </a:rPr>
              <a:t>וְש</a:t>
            </a:r>
            <a:r>
              <a:rPr lang="en-US" sz="4800" b="1" dirty="0">
                <a:solidFill>
                  <a:srgbClr val="FFFFFF"/>
                </a:solidFill>
              </a:rPr>
              <a:t>ַׁ</a:t>
            </a:r>
            <a:r>
              <a:rPr lang="en-US" sz="4800" b="1" dirty="0" err="1">
                <a:solidFill>
                  <a:srgbClr val="FFFFFF"/>
                </a:solidFill>
              </a:rPr>
              <a:t>בְת</a:t>
            </a:r>
            <a:r>
              <a:rPr lang="en-US" sz="4800" b="1" dirty="0">
                <a:solidFill>
                  <a:srgbClr val="FFFFFF"/>
                </a:solidFill>
              </a:rPr>
              <a:t>ֶּם </a:t>
            </a:r>
            <a:r>
              <a:rPr lang="en-US" sz="4800" b="1" dirty="0" err="1">
                <a:solidFill>
                  <a:srgbClr val="FFFFFF"/>
                </a:solidFill>
              </a:rPr>
              <a:t>אִיש</a:t>
            </a:r>
            <a:r>
              <a:rPr lang="en-US" sz="4800" b="1" dirty="0">
                <a:solidFill>
                  <a:srgbClr val="FFFFFF"/>
                </a:solidFill>
              </a:rPr>
              <a:t>ׁ </a:t>
            </a:r>
            <a:r>
              <a:rPr lang="en-US" sz="4800" b="1" dirty="0" err="1">
                <a:solidFill>
                  <a:srgbClr val="FFFFFF"/>
                </a:solidFill>
              </a:rPr>
              <a:t>אֶל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b="1" dirty="0" err="1">
                <a:solidFill>
                  <a:srgbClr val="FFFFFF"/>
                </a:solidFill>
              </a:rPr>
              <a:t>אֲחֻז</a:t>
            </a:r>
            <a:r>
              <a:rPr lang="en-US" sz="4800" b="1" dirty="0">
                <a:solidFill>
                  <a:srgbClr val="FFFFFF"/>
                </a:solidFill>
              </a:rPr>
              <a:t>ָּ</a:t>
            </a:r>
            <a:r>
              <a:rPr lang="en-US" sz="4800" b="1" dirty="0" err="1">
                <a:solidFill>
                  <a:srgbClr val="FFFFFF"/>
                </a:solidFill>
              </a:rPr>
              <a:t>תו</a:t>
            </a:r>
            <a:r>
              <a:rPr lang="en-US" sz="4800" b="1" dirty="0">
                <a:solidFill>
                  <a:srgbClr val="FFFFFF"/>
                </a:solidFill>
              </a:rPr>
              <a:t>ֹ </a:t>
            </a:r>
            <a:br>
              <a:rPr lang="en-US" sz="4800" b="1" dirty="0">
                <a:solidFill>
                  <a:srgbClr val="FFFFFF"/>
                </a:solidFill>
              </a:rPr>
            </a:br>
            <a:r>
              <a:rPr lang="en-US" sz="4800" b="1" dirty="0" err="1">
                <a:solidFill>
                  <a:srgbClr val="FFFFFF"/>
                </a:solidFill>
              </a:rPr>
              <a:t>וְאִיש</a:t>
            </a:r>
            <a:r>
              <a:rPr lang="en-US" sz="4800" b="1" dirty="0">
                <a:solidFill>
                  <a:srgbClr val="FFFFFF"/>
                </a:solidFill>
              </a:rPr>
              <a:t>ׁ </a:t>
            </a:r>
            <a:r>
              <a:rPr lang="en-US" sz="4800" b="1" dirty="0" err="1">
                <a:solidFill>
                  <a:srgbClr val="FFFFFF"/>
                </a:solidFill>
              </a:rPr>
              <a:t>אֶל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b="1" dirty="0" err="1">
                <a:solidFill>
                  <a:srgbClr val="FFFFFF"/>
                </a:solidFill>
              </a:rPr>
              <a:t>מִש</a:t>
            </a:r>
            <a:r>
              <a:rPr lang="en-US" sz="4800" b="1" dirty="0">
                <a:solidFill>
                  <a:srgbClr val="FFFFFF"/>
                </a:solidFill>
              </a:rPr>
              <a:t>ְׁפַּ</a:t>
            </a:r>
            <a:r>
              <a:rPr lang="en-US" sz="4800" b="1" dirty="0" err="1">
                <a:solidFill>
                  <a:srgbClr val="FFFFFF"/>
                </a:solidFill>
              </a:rPr>
              <a:t>חְתּו</a:t>
            </a:r>
            <a:r>
              <a:rPr lang="en-US" sz="4800" b="1" dirty="0">
                <a:solidFill>
                  <a:srgbClr val="FFFFFF"/>
                </a:solidFill>
              </a:rPr>
              <a:t>ֹ תָּשֻׁ</a:t>
            </a:r>
            <a:r>
              <a:rPr lang="en-US" sz="4800" b="1" dirty="0" err="1">
                <a:solidFill>
                  <a:srgbClr val="FFFFFF"/>
                </a:solidFill>
              </a:rPr>
              <a:t>בו</a:t>
            </a:r>
            <a:r>
              <a:rPr lang="en-US" sz="4800" b="1" dirty="0">
                <a:solidFill>
                  <a:srgbClr val="FFFFFF"/>
                </a:solidFill>
              </a:rPr>
              <a:t>ּ </a:t>
            </a:r>
          </a:p>
          <a:p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88" name="Shape 88"/>
          <p:cNvSpPr txBox="1"/>
          <p:nvPr/>
        </p:nvSpPr>
        <p:spPr>
          <a:xfrm>
            <a:off x="-39225" y="6993725"/>
            <a:ext cx="10080599" cy="47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algn="ctr" rtl="1"/>
            <a:r>
              <a:rPr lang="en-US" sz="2400" dirty="0" err="1">
                <a:solidFill>
                  <a:schemeClr val="lt2"/>
                </a:solidFill>
              </a:rPr>
              <a:t>אראל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סגל-הלוי</a:t>
            </a:r>
            <a:r>
              <a:rPr lang="he-IL" sz="2400" dirty="0">
                <a:solidFill>
                  <a:schemeClr val="lt2"/>
                </a:solidFill>
              </a:rPr>
              <a:t>, </a:t>
            </a:r>
            <a:r>
              <a:rPr lang="en-US" sz="2400" dirty="0">
                <a:solidFill>
                  <a:schemeClr val="lt2"/>
                </a:solidFill>
              </a:rPr>
              <a:t>     </a:t>
            </a:r>
            <a:r>
              <a:rPr lang="en-US" sz="2400" dirty="0" err="1">
                <a:solidFill>
                  <a:schemeClr val="lt2"/>
                </a:solidFill>
              </a:rPr>
              <a:t>מדעי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המחשב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בר-אילן</a:t>
            </a:r>
            <a:r>
              <a:rPr lang="he-IL" sz="2400" dirty="0">
                <a:solidFill>
                  <a:schemeClr val="lt2"/>
                </a:solidFill>
              </a:rPr>
              <a:t>,    </a:t>
            </a:r>
            <a:r>
              <a:rPr lang="en-US" sz="2400" dirty="0">
                <a:solidFill>
                  <a:schemeClr val="lt2"/>
                </a:solidFill>
              </a:rPr>
              <a:t> erelvgalya@gmail.com</a:t>
            </a:r>
            <a:endParaRPr lang="en-US" sz="2400" dirty="0">
              <a:solidFill>
                <a:schemeClr val="lt2"/>
              </a:solidFill>
            </a:endParaRPr>
          </a:p>
        </p:txBody>
      </p:sp>
      <p:sp>
        <p:nvSpPr>
          <p:cNvPr id="89" name="Shape 89"/>
          <p:cNvSpPr txBox="1"/>
          <p:nvPr/>
        </p:nvSpPr>
        <p:spPr>
          <a:xfrm>
            <a:off x="6018125" y="5423050"/>
            <a:ext cx="3772799" cy="1361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buNone/>
            </a:pPr>
            <a:r>
              <a:rPr lang="en-US" sz="9600" b="1">
                <a:solidFill>
                  <a:srgbClr val="00FF00"/>
                </a:solidFill>
              </a:rPr>
              <a:t>למה?</a:t>
            </a:r>
          </a:p>
        </p:txBody>
      </p:sp>
      <p:sp>
        <p:nvSpPr>
          <p:cNvPr id="90" name="Shape 90"/>
          <p:cNvSpPr txBox="1"/>
          <p:nvPr/>
        </p:nvSpPr>
        <p:spPr>
          <a:xfrm>
            <a:off x="1677450" y="5467025"/>
            <a:ext cx="2746499" cy="1361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buNone/>
            </a:pPr>
            <a:r>
              <a:rPr lang="en-US" sz="9600" b="1">
                <a:solidFill>
                  <a:srgbClr val="00FFFF"/>
                </a:solidFill>
              </a:rPr>
              <a:t>איך?</a:t>
            </a:r>
          </a:p>
        </p:txBody>
      </p:sp>
      <p:sp>
        <p:nvSpPr>
          <p:cNvPr id="91" name="Shape 91"/>
          <p:cNvSpPr txBox="1"/>
          <p:nvPr/>
        </p:nvSpPr>
        <p:spPr>
          <a:xfrm>
            <a:off x="12" y="104650"/>
            <a:ext cx="10080599" cy="4745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1"/>
            <a:r>
              <a:rPr lang="en-US" sz="2400" dirty="0" err="1">
                <a:solidFill>
                  <a:schemeClr val="lt2"/>
                </a:solidFill>
              </a:rPr>
              <a:t>ברוך</a:t>
            </a:r>
            <a:r>
              <a:rPr lang="en-US" sz="2400" dirty="0">
                <a:solidFill>
                  <a:schemeClr val="lt2"/>
                </a:solidFill>
              </a:rPr>
              <a:t>  </a:t>
            </a:r>
            <a:r>
              <a:rPr lang="he-IL" sz="2400" dirty="0">
                <a:solidFill>
                  <a:schemeClr val="lt2"/>
                </a:solidFill>
              </a:rPr>
              <a:t>ה'                                                     </a:t>
            </a:r>
            <a:r>
              <a:rPr lang="en-US" sz="2400" dirty="0" err="1">
                <a:solidFill>
                  <a:schemeClr val="lt2"/>
                </a:solidFill>
              </a:rPr>
              <a:t>ניצוצות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שחר</a:t>
            </a:r>
            <a:r>
              <a:rPr lang="en-US" sz="2400" dirty="0">
                <a:solidFill>
                  <a:schemeClr val="lt2"/>
                </a:solidFill>
              </a:rPr>
              <a:t>, </a:t>
            </a:r>
            <a:r>
              <a:rPr lang="en-US" sz="2400" dirty="0" err="1">
                <a:solidFill>
                  <a:schemeClr val="lt2"/>
                </a:solidFill>
              </a:rPr>
              <a:t>כ"ז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סיון</a:t>
            </a:r>
            <a:r>
              <a:rPr lang="en-US" sz="2400" dirty="0">
                <a:solidFill>
                  <a:schemeClr val="lt2"/>
                </a:solidFill>
              </a:rPr>
              <a:t> </a:t>
            </a:r>
            <a:r>
              <a:rPr lang="en-US" sz="2400" dirty="0" err="1">
                <a:solidFill>
                  <a:schemeClr val="lt2"/>
                </a:solidFill>
              </a:rPr>
              <a:t>ה'תשע"ג</a:t>
            </a:r>
            <a:endParaRPr lang="en-US" sz="2400" dirty="0">
              <a:solidFill>
                <a:schemeClr val="lt2"/>
              </a:solidFill>
            </a:endParaRPr>
          </a:p>
        </p:txBody>
      </p:sp>
      <p:cxnSp>
        <p:nvCxnSpPr>
          <p:cNvPr id="92" name="Shape 92"/>
          <p:cNvCxnSpPr/>
          <p:nvPr/>
        </p:nvCxnSpPr>
        <p:spPr>
          <a:xfrm rot="10800000" flipH="1">
            <a:off x="3567350" y="3993487"/>
            <a:ext cx="10200" cy="1868099"/>
          </a:xfrm>
          <a:prstGeom prst="straightConnector1">
            <a:avLst/>
          </a:prstGeom>
          <a:noFill/>
          <a:ln w="76200" cap="flat">
            <a:solidFill>
              <a:srgbClr val="00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3" name="Shape 93"/>
          <p:cNvSpPr txBox="1"/>
          <p:nvPr/>
        </p:nvSpPr>
        <p:spPr>
          <a:xfrm>
            <a:off x="6451950" y="3572200"/>
            <a:ext cx="2556599" cy="1886100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buNone/>
            </a:pPr>
            <a:r>
              <a:rPr lang="en-US" sz="4800" dirty="0" err="1">
                <a:solidFill>
                  <a:srgbClr val="00FF00"/>
                </a:solidFill>
              </a:rPr>
              <a:t>תנ"ך</a:t>
            </a:r>
            <a:endParaRPr lang="en-US" sz="4800" dirty="0">
              <a:solidFill>
                <a:srgbClr val="00FF00"/>
              </a:solidFill>
            </a:endParaRPr>
          </a:p>
          <a:p>
            <a:pPr lvl="0" algn="r" rtl="1">
              <a:buNone/>
            </a:pPr>
            <a:r>
              <a:rPr lang="en-US" sz="4800" dirty="0" err="1">
                <a:solidFill>
                  <a:srgbClr val="00FF00"/>
                </a:solidFill>
              </a:rPr>
              <a:t>היסטוריה</a:t>
            </a:r>
            <a:endParaRPr lang="en-US" sz="4800" dirty="0">
              <a:solidFill>
                <a:srgbClr val="00FF00"/>
              </a:solidFill>
            </a:endParaRPr>
          </a:p>
          <a:p>
            <a:pPr lvl="0" algn="r" rtl="1">
              <a:buNone/>
            </a:pPr>
            <a:r>
              <a:rPr lang="en-US" sz="4800" dirty="0" err="1">
                <a:solidFill>
                  <a:srgbClr val="00FF00"/>
                </a:solidFill>
              </a:rPr>
              <a:t>פוליטיקה</a:t>
            </a:r>
            <a:endParaRPr lang="en-US" sz="4800" dirty="0">
              <a:solidFill>
                <a:srgbClr val="00FF00"/>
              </a:solidFill>
            </a:endParaRPr>
          </a:p>
          <a:p>
            <a:pPr algn="r"/>
            <a:endParaRPr lang="en-US" sz="4800" dirty="0">
              <a:solidFill>
                <a:srgbClr val="00FF00"/>
              </a:solidFill>
            </a:endParaRPr>
          </a:p>
          <a:p>
            <a:pPr algn="r"/>
            <a:endParaRPr lang="en-US" sz="4800" dirty="0">
              <a:solidFill>
                <a:srgbClr val="00FF00"/>
              </a:solidFill>
            </a:endParaRPr>
          </a:p>
          <a:p>
            <a:pPr algn="r"/>
            <a:endParaRPr lang="en-US" sz="4800" dirty="0">
              <a:solidFill>
                <a:srgbClr val="00FF00"/>
              </a:solidFill>
            </a:endParaRPr>
          </a:p>
        </p:txBody>
      </p:sp>
      <p:cxnSp>
        <p:nvCxnSpPr>
          <p:cNvPr id="94" name="Shape 94"/>
          <p:cNvCxnSpPr/>
          <p:nvPr/>
        </p:nvCxnSpPr>
        <p:spPr>
          <a:xfrm rot="10800000" flipH="1">
            <a:off x="9408150" y="3993499"/>
            <a:ext cx="9000" cy="1663800"/>
          </a:xfrm>
          <a:prstGeom prst="straightConnector1">
            <a:avLst/>
          </a:prstGeom>
          <a:noFill/>
          <a:ln w="76200" cap="flat">
            <a:solidFill>
              <a:srgbClr val="00FF00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95" name="Shape 95"/>
          <p:cNvSpPr txBox="1"/>
          <p:nvPr/>
        </p:nvSpPr>
        <p:spPr>
          <a:xfrm>
            <a:off x="427850" y="3609212"/>
            <a:ext cx="2746499" cy="22517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r" rtl="1">
              <a:buNone/>
            </a:pPr>
            <a:r>
              <a:rPr lang="en-US" sz="4800" dirty="0" err="1">
                <a:solidFill>
                  <a:srgbClr val="00FFFF"/>
                </a:solidFill>
              </a:rPr>
              <a:t>מחשבים</a:t>
            </a:r>
            <a:endParaRPr lang="en-US" sz="4800" dirty="0">
              <a:solidFill>
                <a:srgbClr val="00FFFF"/>
              </a:solidFill>
            </a:endParaRPr>
          </a:p>
          <a:p>
            <a:pPr lvl="0" algn="r" rtl="1">
              <a:buNone/>
            </a:pPr>
            <a:r>
              <a:rPr lang="en-US" sz="4800" dirty="0" err="1">
                <a:solidFill>
                  <a:srgbClr val="00FFFF"/>
                </a:solidFill>
              </a:rPr>
              <a:t>מתמטיקה</a:t>
            </a:r>
            <a:endParaRPr lang="en-US" sz="4800" dirty="0">
              <a:solidFill>
                <a:srgbClr val="00FFFF"/>
              </a:solidFill>
            </a:endParaRPr>
          </a:p>
          <a:p>
            <a:pPr lvl="0" algn="r" rtl="1">
              <a:buNone/>
            </a:pPr>
            <a:r>
              <a:rPr lang="en-US" sz="4800" dirty="0" err="1">
                <a:solidFill>
                  <a:srgbClr val="00FFFF"/>
                </a:solidFill>
              </a:rPr>
              <a:t>כלכלה</a:t>
            </a:r>
            <a:endParaRPr lang="en-US" sz="4800" dirty="0">
              <a:solidFill>
                <a:srgbClr val="00FFFF"/>
              </a:solidFill>
            </a:endParaRPr>
          </a:p>
          <a:p>
            <a:pPr algn="r"/>
            <a:endParaRPr lang="en-US" sz="4800" dirty="0">
              <a:solidFill>
                <a:srgbClr val="00FFFF"/>
              </a:solidFill>
            </a:endParaRPr>
          </a:p>
        </p:txBody>
      </p:sp>
      <p:cxnSp>
        <p:nvCxnSpPr>
          <p:cNvPr id="96" name="Shape 96"/>
          <p:cNvCxnSpPr/>
          <p:nvPr/>
        </p:nvCxnSpPr>
        <p:spPr>
          <a:xfrm flipH="1">
            <a:off x="9008557" y="3974308"/>
            <a:ext cx="399600" cy="18600"/>
          </a:xfrm>
          <a:prstGeom prst="straightConnector1">
            <a:avLst/>
          </a:prstGeom>
          <a:noFill/>
          <a:ln w="38100" cap="flat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7" name="Shape 97"/>
          <p:cNvCxnSpPr/>
          <p:nvPr/>
        </p:nvCxnSpPr>
        <p:spPr>
          <a:xfrm flipH="1">
            <a:off x="9008557" y="4698682"/>
            <a:ext cx="399600" cy="18600"/>
          </a:xfrm>
          <a:prstGeom prst="straightConnector1">
            <a:avLst/>
          </a:prstGeom>
          <a:noFill/>
          <a:ln w="38100" cap="flat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8" name="Shape 98"/>
          <p:cNvCxnSpPr/>
          <p:nvPr/>
        </p:nvCxnSpPr>
        <p:spPr>
          <a:xfrm flipH="1">
            <a:off x="9008557" y="5423052"/>
            <a:ext cx="399600" cy="18600"/>
          </a:xfrm>
          <a:prstGeom prst="straightConnector1">
            <a:avLst/>
          </a:prstGeom>
          <a:noFill/>
          <a:ln w="38100" cap="flat">
            <a:solidFill>
              <a:srgbClr val="00FF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99" name="Shape 99"/>
          <p:cNvCxnSpPr/>
          <p:nvPr/>
        </p:nvCxnSpPr>
        <p:spPr>
          <a:xfrm flipH="1">
            <a:off x="3174341" y="3984319"/>
            <a:ext cx="392999" cy="189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0" name="Shape 100"/>
          <p:cNvCxnSpPr/>
          <p:nvPr/>
        </p:nvCxnSpPr>
        <p:spPr>
          <a:xfrm flipH="1">
            <a:off x="3174341" y="4725682"/>
            <a:ext cx="392999" cy="189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01" name="Shape 101"/>
          <p:cNvCxnSpPr/>
          <p:nvPr/>
        </p:nvCxnSpPr>
        <p:spPr>
          <a:xfrm flipH="1">
            <a:off x="3174341" y="5420333"/>
            <a:ext cx="392999" cy="18900"/>
          </a:xfrm>
          <a:prstGeom prst="straightConnector1">
            <a:avLst/>
          </a:prstGeom>
          <a:noFill/>
          <a:ln w="38100" cap="flat">
            <a:solidFill>
              <a:srgbClr val="00FFFF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2" name="Shape 102"/>
          <p:cNvSpPr txBox="1"/>
          <p:nvPr/>
        </p:nvSpPr>
        <p:spPr>
          <a:xfrm>
            <a:off x="3519700" y="3342800"/>
            <a:ext cx="3529199" cy="13613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buNone/>
            </a:pPr>
            <a:r>
              <a:rPr lang="en-US" sz="9600" b="1">
                <a:solidFill>
                  <a:srgbClr val="FFFF00"/>
                </a:solidFill>
              </a:rPr>
              <a:t>מה?</a:t>
            </a:r>
          </a:p>
        </p:txBody>
      </p:sp>
      <p:sp>
        <p:nvSpPr>
          <p:cNvPr id="103" name="Shape 103"/>
          <p:cNvSpPr txBox="1"/>
          <p:nvPr/>
        </p:nvSpPr>
        <p:spPr>
          <a:xfrm>
            <a:off x="4037371" y="4539546"/>
            <a:ext cx="2592288" cy="1868099"/>
          </a:xfrm>
          <a:prstGeom prst="rect">
            <a:avLst/>
          </a:prstGeom>
          <a:noFill/>
        </p:spPr>
        <p:txBody>
          <a:bodyPr lIns="91425" tIns="91425" rIns="91425" bIns="91425" anchor="t" anchorCtr="0">
            <a:noAutofit/>
          </a:bodyPr>
          <a:lstStyle/>
          <a:p>
            <a:pPr lvl="0" algn="ctr" rtl="1">
              <a:buNone/>
            </a:pPr>
            <a:r>
              <a:rPr lang="en-US" sz="3600" dirty="0" err="1">
                <a:solidFill>
                  <a:srgbClr val="FFFF00"/>
                </a:solidFill>
              </a:rPr>
              <a:t>לא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קפיטליזם</a:t>
            </a:r>
            <a:endParaRPr lang="en-US" sz="3600" dirty="0">
              <a:solidFill>
                <a:srgbClr val="FFFF00"/>
              </a:solidFill>
            </a:endParaRPr>
          </a:p>
          <a:p>
            <a:pPr lvl="0" algn="ctr" rtl="1">
              <a:buNone/>
            </a:pPr>
            <a:r>
              <a:rPr lang="en-US" sz="3600" dirty="0" err="1">
                <a:solidFill>
                  <a:srgbClr val="FFFF00"/>
                </a:solidFill>
              </a:rPr>
              <a:t>לא</a:t>
            </a:r>
            <a:r>
              <a:rPr lang="en-US" sz="3600" dirty="0">
                <a:solidFill>
                  <a:srgbClr val="FFFF00"/>
                </a:solidFill>
              </a:rPr>
              <a:t> </a:t>
            </a:r>
            <a:r>
              <a:rPr lang="en-US" sz="3600" dirty="0" err="1">
                <a:solidFill>
                  <a:srgbClr val="FFFF00"/>
                </a:solidFill>
              </a:rPr>
              <a:t>סוציאליזם</a:t>
            </a:r>
            <a:endParaRPr lang="en-US" sz="3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171</Words>
  <Application>Microsoft Office PowerPoint</Application>
  <PresentationFormat>מותאם אישית</PresentationFormat>
  <Paragraphs>51</Paragraphs>
  <Slides>5</Slides>
  <Notes>5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6" baseType="lpstr">
      <vt:lpstr/>
      <vt:lpstr>מצגת של PowerPoint</vt:lpstr>
      <vt:lpstr>מצגת של PowerPoint</vt:lpstr>
      <vt:lpstr>מצגת של PowerPoint</vt:lpstr>
      <vt:lpstr>מצגת של PowerPoint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cp:lastModifiedBy>user</cp:lastModifiedBy>
  <cp:revision>9</cp:revision>
  <dcterms:modified xsi:type="dcterms:W3CDTF">2013-06-03T10:21:59Z</dcterms:modified>
</cp:coreProperties>
</file>