
<file path=[Content_Types].xml><?xml version="1.0" encoding="utf-8"?>
<Types xmlns="http://schemas.openxmlformats.org/package/2006/content-types">
  <Override PartName="/_rels/.rels" ContentType="application/vnd.openxmlformats-package.relationships+xml"/>
  <Override PartName="/ppt/notesSlides/notesSlide31.xml" ContentType="application/vnd.openxmlformats-officedocument.presentationml.notesSlide+xml"/>
  <Override PartName="/ppt/notesSlides/notesSlide30.xml" ContentType="application/vnd.openxmlformats-officedocument.presentationml.notesSlide+xml"/>
  <Override PartName="/ppt/notesSlides/notesSlide29.xml" ContentType="application/vnd.openxmlformats-officedocument.presentationml.notesSlide+xml"/>
  <Override PartName="/ppt/notesSlides/notesSlide28.xml" ContentType="application/vnd.openxmlformats-officedocument.presentationml.notesSlide+xml"/>
  <Override PartName="/ppt/notesSlides/notesSlide27.xml" ContentType="application/vnd.openxmlformats-officedocument.presentationml.notesSlide+xml"/>
  <Override PartName="/ppt/notesSlides/notesSlide26.xml" ContentType="application/vnd.openxmlformats-officedocument.presentationml.notesSlide+xml"/>
  <Override PartName="/ppt/notesSlides/notesSlide25.xml" ContentType="application/vnd.openxmlformats-officedocument.presentationml.notesSlide+xml"/>
  <Override PartName="/ppt/notesSlides/notesSlide24.xml" ContentType="application/vnd.openxmlformats-officedocument.presentationml.notesSlide+xml"/>
  <Override PartName="/ppt/notesSlides/notesSlide23.xml" ContentType="application/vnd.openxmlformats-officedocument.presentationml.notesSlide+xml"/>
  <Override PartName="/ppt/notesSlides/notesSlide22.xml" ContentType="application/vnd.openxmlformats-officedocument.presentationml.notesSlide+xml"/>
  <Override PartName="/ppt/notesSlides/notesSlide21.xml" ContentType="application/vnd.openxmlformats-officedocument.presentationml.notesSlide+xml"/>
  <Override PartName="/ppt/notesSlides/notesSlide1.xml" ContentType="application/vnd.openxmlformats-officedocument.presentationml.notesSlide+xml"/>
  <Override PartName="/ppt/notesSlides/notesSlide19.xml" ContentType="application/vnd.openxmlformats-officedocument.presentationml.notesSlide+xml"/>
  <Override PartName="/ppt/notesSlides/notesSlide3.xml" ContentType="application/vnd.openxmlformats-officedocument.presentationml.notesSlide+xml"/>
  <Override PartName="/ppt/notesSlides/notesSlide12.xml" ContentType="application/vnd.openxmlformats-officedocument.presentationml.notesSlide+xml"/>
  <Override PartName="/ppt/notesSlides/notesSlide2.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18.xml" ContentType="application/vnd.openxmlformats-officedocument.presentationml.notesSlide+xml"/>
  <Override PartName="/ppt/notesSlides/notesSlide9.xml" ContentType="application/vnd.openxmlformats-officedocument.presentationml.notesSlide+xml"/>
  <Override PartName="/ppt/notesSlides/notesSlide17.xml" ContentType="application/vnd.openxmlformats-officedocument.presentationml.notesSlide+xml"/>
  <Override PartName="/ppt/notesSlides/notesSlide8.xml" ContentType="application/vnd.openxmlformats-officedocument.presentationml.notesSlide+xml"/>
  <Override PartName="/ppt/notesSlides/notesSlide16.xml" ContentType="application/vnd.openxmlformats-officedocument.presentationml.notesSlide+xml"/>
  <Override PartName="/ppt/notesSlides/notesSlide7.xml" ContentType="application/vnd.openxmlformats-officedocument.presentationml.notesSlide+xml"/>
  <Override PartName="/ppt/notesSlides/notesSlide15.xml" ContentType="application/vnd.openxmlformats-officedocument.presentationml.notesSlide+xml"/>
  <Override PartName="/ppt/notesSlides/_rels/notesSlide31.xml.rels" ContentType="application/vnd.openxmlformats-package.relationships+xml"/>
  <Override PartName="/ppt/notesSlides/_rels/notesSlide30.xml.rels" ContentType="application/vnd.openxmlformats-package.relationships+xml"/>
  <Override PartName="/ppt/notesSlides/_rels/notesSlide24.xml.rels" ContentType="application/vnd.openxmlformats-package.relationships+xml"/>
  <Override PartName="/ppt/notesSlides/_rels/notesSlide23.xml.rels" ContentType="application/vnd.openxmlformats-package.relationships+xml"/>
  <Override PartName="/ppt/notesSlides/_rels/notesSlide22.xml.rels" ContentType="application/vnd.openxmlformats-package.relationships+xml"/>
  <Override PartName="/ppt/notesSlides/_rels/notesSlide21.xml.rels" ContentType="application/vnd.openxmlformats-package.relationships+xml"/>
  <Override PartName="/ppt/notesSlides/_rels/notesSlide20.xml.rels" ContentType="application/vnd.openxmlformats-package.relationships+xml"/>
  <Override PartName="/ppt/notesSlides/_rels/notesSlide19.xml.rels" ContentType="application/vnd.openxmlformats-package.relationships+xml"/>
  <Override PartName="/ppt/notesSlides/_rels/notesSlide18.xml.rels" ContentType="application/vnd.openxmlformats-package.relationships+xml"/>
  <Override PartName="/ppt/notesSlides/_rels/notesSlide13.xml.rels" ContentType="application/vnd.openxmlformats-package.relationships+xml"/>
  <Override PartName="/ppt/notesSlides/_rels/notesSlide12.xml.rels" ContentType="application/vnd.openxmlformats-package.relationships+xml"/>
  <Override PartName="/ppt/notesSlides/_rels/notesSlide2.xml.rels" ContentType="application/vnd.openxmlformats-package.relationships+xml"/>
  <Override PartName="/ppt/notesSlides/_rels/notesSlide26.xml.rels" ContentType="application/vnd.openxmlformats-package.relationships+xml"/>
  <Override PartName="/ppt/notesSlides/_rels/notesSlide11.xml.rels" ContentType="application/vnd.openxmlformats-package.relationships+xml"/>
  <Override PartName="/ppt/notesSlides/_rels/notesSlide1.xml.rels" ContentType="application/vnd.openxmlformats-package.relationships+xml"/>
  <Override PartName="/ppt/notesSlides/_rels/notesSlide25.xml.rels" ContentType="application/vnd.openxmlformats-package.relationships+xml"/>
  <Override PartName="/ppt/notesSlides/_rels/notesSlide10.xml.rels" ContentType="application/vnd.openxmlformats-package.relationships+xml"/>
  <Override PartName="/ppt/notesSlides/_rels/notesSlide14.xml.rels" ContentType="application/vnd.openxmlformats-package.relationships+xml"/>
  <Override PartName="/ppt/notesSlides/_rels/notesSlide9.xml.rels" ContentType="application/vnd.openxmlformats-package.relationships+xml"/>
  <Override PartName="/ppt/notesSlides/_rels/notesSlide17.xml.rels" ContentType="application/vnd.openxmlformats-package.relationships+xml"/>
  <Override PartName="/ppt/notesSlides/_rels/notesSlide8.xml.rels" ContentType="application/vnd.openxmlformats-package.relationships+xml"/>
  <Override PartName="/ppt/notesSlides/_rels/notesSlide16.xml.rels" ContentType="application/vnd.openxmlformats-package.relationships+xml"/>
  <Override PartName="/ppt/notesSlides/_rels/notesSlide7.xml.rels" ContentType="application/vnd.openxmlformats-package.relationships+xml"/>
  <Override PartName="/ppt/notesSlides/_rels/notesSlide15.xml.rels" ContentType="application/vnd.openxmlformats-package.relationships+xml"/>
  <Override PartName="/ppt/notesSlides/_rels/notesSlide6.xml.rels" ContentType="application/vnd.openxmlformats-package.relationships+xml"/>
  <Override PartName="/ppt/notesSlides/_rels/notesSlide29.xml.rels" ContentType="application/vnd.openxmlformats-package.relationships+xml"/>
  <Override PartName="/ppt/notesSlides/_rels/notesSlide5.xml.rels" ContentType="application/vnd.openxmlformats-package.relationships+xml"/>
  <Override PartName="/ppt/notesSlides/_rels/notesSlide4.xml.rels" ContentType="application/vnd.openxmlformats-package.relationships+xml"/>
  <Override PartName="/ppt/notesSlides/_rels/notesSlide28.xml.rels" ContentType="application/vnd.openxmlformats-package.relationships+xml"/>
  <Override PartName="/ppt/notesSlides/_rels/notesSlide3.xml.rels" ContentType="application/vnd.openxmlformats-package.relationships+xml"/>
  <Override PartName="/ppt/notesSlides/_rels/notesSlide27.xml.rels" ContentType="application/vnd.openxmlformats-package.relationships+xml"/>
  <Override PartName="/ppt/notesSlides/notesSlide6.xml" ContentType="application/vnd.openxmlformats-officedocument.presentationml.notesSlide+xml"/>
  <Override PartName="/ppt/notesSlides/notesSlide14.xml" ContentType="application/vnd.openxmlformats-officedocument.presentationml.notesSlide+xml"/>
  <Override PartName="/ppt/notesSlides/notesSlide5.xml" ContentType="application/vnd.openxmlformats-officedocument.presentationml.notesSlide+xml"/>
  <Override PartName="/ppt/notesSlides/notesSlide13.xml" ContentType="application/vnd.openxmlformats-officedocument.presentationml.notesSlide+xml"/>
  <Override PartName="/ppt/notesSlides/notesSlide4.xml" ContentType="application/vnd.openxmlformats-officedocument.presentationml.notesSlide+xml"/>
  <Override PartName="/ppt/notesSlides/notesSlide10.xml" ContentType="application/vnd.openxmlformats-officedocument.presentationml.notesSlide+xml"/>
  <Override PartName="/ppt/slides/_rels/slide31.xml.rels" ContentType="application/vnd.openxmlformats-package.relationships+xml"/>
  <Override PartName="/ppt/slides/_rels/slide30.xml.rels" ContentType="application/vnd.openxmlformats-package.relationships+xml"/>
  <Override PartName="/ppt/slides/_rels/slide29.xml.rels" ContentType="application/vnd.openxmlformats-package.relationships+xml"/>
  <Override PartName="/ppt/slides/_rels/slide28.xml.rels" ContentType="application/vnd.openxmlformats-package.relationships+xml"/>
  <Override PartName="/ppt/slides/_rels/slide8.xml.rels" ContentType="application/vnd.openxmlformats-package.relationships+xml"/>
  <Override PartName="/ppt/slides/_rels/slide24.xml.rels" ContentType="application/vnd.openxmlformats-package.relationships+xml"/>
  <Override PartName="/ppt/slides/_rels/slide7.xml.rels" ContentType="application/vnd.openxmlformats-package.relationships+xml"/>
  <Override PartName="/ppt/slides/_rels/slide23.xml.rels" ContentType="application/vnd.openxmlformats-package.relationships+xml"/>
  <Override PartName="/ppt/slides/_rels/slide6.xml.rels" ContentType="application/vnd.openxmlformats-package.relationships+xml"/>
  <Override PartName="/ppt/slides/_rels/slide22.xml.rels" ContentType="application/vnd.openxmlformats-package.relationships+xml"/>
  <Override PartName="/ppt/slides/_rels/slide19.xml.rels" ContentType="application/vnd.openxmlformats-package.relationships+xml"/>
  <Override PartName="/ppt/slides/_rels/slide18.xml.rels" ContentType="application/vnd.openxmlformats-package.relationships+xml"/>
  <Override PartName="/ppt/slides/_rels/slide17.xml.rels" ContentType="application/vnd.openxmlformats-package.relationships+xml"/>
  <Override PartName="/ppt/slides/_rels/slide16.xml.rels" ContentType="application/vnd.openxmlformats-package.relationships+xml"/>
  <Override PartName="/ppt/slides/_rels/slide15.xml.rels" ContentType="application/vnd.openxmlformats-package.relationships+xml"/>
  <Override PartName="/ppt/slides/_rels/slide14.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26.xml.rels" ContentType="application/vnd.openxmlformats-package.relationships+xml"/>
  <Override PartName="/ppt/slides/_rels/slide11.xml.rels" ContentType="application/vnd.openxmlformats-package.relationships+xml"/>
  <Override PartName="/ppt/slides/_rels/slide9.xml.rels" ContentType="application/vnd.openxmlformats-package.relationships+xml"/>
  <Override PartName="/ppt/slides/_rels/slide25.xml.rels" ContentType="application/vnd.openxmlformats-package.relationships+xml"/>
  <Override PartName="/ppt/slides/_rels/slide10.xml.rels" ContentType="application/vnd.openxmlformats-package.relationships+xml"/>
  <Override PartName="/ppt/slides/_rels/slide1.xml.rels" ContentType="application/vnd.openxmlformats-package.relationships+xml"/>
  <Override PartName="/ppt/slides/_rels/slide27.xml.rels" ContentType="application/vnd.openxmlformats-package.relationships+xml"/>
  <Override PartName="/ppt/slides/_rels/slide21.xml.rels" ContentType="application/vnd.openxmlformats-package.relationships+xml"/>
  <Override PartName="/ppt/slides/_rels/slide5.xml.rels" ContentType="application/vnd.openxmlformats-package.relationships+xml"/>
  <Override PartName="/ppt/slides/_rels/slide20.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2.xml.rels" ContentType="application/vnd.openxmlformats-package.relationships+xml"/>
  <Override PartName="/ppt/slides/slide31.xml" ContentType="application/vnd.openxmlformats-officedocument.presentationml.slide+xml"/>
  <Override PartName="/ppt/slides/slide30.xml" ContentType="application/vnd.openxmlformats-officedocument.presentationml.slide+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9.xml" ContentType="application/vnd.openxmlformats-officedocument.presentationml.slide+xml"/>
  <Override PartName="/ppt/slides/slide18.xml" ContentType="application/vnd.openxmlformats-officedocument.presentationml.slide+xml"/>
  <Override PartName="/ppt/slides/slide8.xml" ContentType="application/vnd.openxmlformats-officedocument.presentationml.slide+xml"/>
  <Override PartName="/ppt/slides/slide17.xml" ContentType="application/vnd.openxmlformats-officedocument.presentationml.slide+xml"/>
  <Override PartName="/ppt/slides/slide7.xml" ContentType="application/vnd.openxmlformats-officedocument.presentationml.slide+xml"/>
  <Override PartName="/ppt/slides/slide16.xml" ContentType="application/vnd.openxmlformats-officedocument.presentationml.slide+xml"/>
  <Override PartName="/ppt/slides/slide6.xml" ContentType="application/vnd.openxmlformats-officedocument.presentationml.slide+xml"/>
  <Override PartName="/ppt/slides/slide15.xml" ContentType="application/vnd.openxmlformats-officedocument.presentationml.slide+xml"/>
  <Override PartName="/ppt/slides/slide5.xml" ContentType="application/vnd.openxmlformats-officedocument.presentationml.slide+xml"/>
  <Override PartName="/ppt/slides/slide14.xml" ContentType="application/vnd.openxmlformats-officedocument.presentationml.slide+xml"/>
  <Override PartName="/ppt/slides/slide4.xml" ContentType="application/vnd.openxmlformats-officedocument.presentationml.slide+xml"/>
  <Override PartName="/ppt/slides/slide13.xml" ContentType="application/vnd.openxmlformats-officedocument.presentationml.slide+xml"/>
  <Override PartName="/ppt/slides/slide3.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11.xml" ContentType="application/vnd.openxmlformats-officedocument.presentationml.slide+xml"/>
  <Override PartName="/ppt/slides/slide1.xml" ContentType="application/vnd.openxmlformats-officedocument.presentationml.slide+xml"/>
  <Override PartName="/ppt/slides/slide10.xml" ContentType="application/vnd.openxmlformats-officedocument.presentationml.slide+xml"/>
  <Override PartName="/ppt/_rels/presentation.xml.rels" ContentType="application/vnd.openxmlformats-package.relationships+xml"/>
  <Override PartName="/ppt/media/image29.jpeg" ContentType="image/jpeg"/>
  <Override PartName="/ppt/media/image28.jpeg" ContentType="image/jpeg"/>
  <Override PartName="/ppt/media/image12.wmf" ContentType="image/x-wmf"/>
  <Override PartName="/ppt/media/image23.jpeg" ContentType="image/jpeg"/>
  <Override PartName="/ppt/media/image21.jpeg" ContentType="image/jpeg"/>
  <Override PartName="/ppt/media/image9.png" ContentType="image/png"/>
  <Override PartName="/ppt/media/image20.jpeg" ContentType="image/jpeg"/>
  <Override PartName="/ppt/media/image19.jpeg" ContentType="image/jpeg"/>
  <Override PartName="/ppt/media/image6.png" ContentType="image/png"/>
  <Override PartName="/ppt/media/image18.jpeg" ContentType="image/jpeg"/>
  <Override PartName="/ppt/media/image16.jpeg" ContentType="image/jpeg"/>
  <Override PartName="/ppt/media/image14.png" ContentType="image/png"/>
  <Override PartName="/ppt/media/image5.jpeg" ContentType="image/jpeg"/>
  <Override PartName="/ppt/media/image4.png" ContentType="image/png"/>
  <Override PartName="/ppt/media/image30.png" ContentType="image/png"/>
  <Override PartName="/ppt/media/image11.jpeg" ContentType="image/jpeg"/>
  <Override PartName="/ppt/media/image3.png" ContentType="image/png"/>
  <Override PartName="/ppt/media/image27.jpeg" ContentType="image/jpeg"/>
  <Override PartName="/ppt/media/image10.png" ContentType="image/png"/>
  <Override PartName="/ppt/media/image8.png" ContentType="image/png"/>
  <Override PartName="/ppt/media/image22.jpeg" ContentType="image/jpeg"/>
  <Override PartName="/ppt/media/image7.png" ContentType="image/png"/>
  <Override PartName="/ppt/media/image17.jpeg" ContentType="image/jpeg"/>
  <Override PartName="/ppt/media/image26.jpeg" ContentType="image/jpeg"/>
  <Override PartName="/ppt/media/image13.jpeg" ContentType="image/jpeg"/>
  <Override PartName="/ppt/media/image25.jpeg" ContentType="image/jpeg"/>
  <Override PartName="/ppt/media/image2.png" ContentType="image/png"/>
  <Override PartName="/ppt/media/image24.jpeg" ContentType="image/jpeg"/>
  <Override PartName="/ppt/media/image15.png" ContentType="image/png"/>
  <Override PartName="/ppt/media/image1.png" ContentType="image/png"/>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0.xml.rels" ContentType="application/vnd.openxmlformats-package.relationships+xml"/>
  <Override PartName="/ppt/slideLayouts/_rels/slideLayout19.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10.xml.rels" ContentType="application/vnd.openxmlformats-package.relationships+xml"/>
  <Override PartName="/ppt/slideLayouts/_rels/slideLayout14.xml.rels" ContentType="application/vnd.openxmlformats-package.relationships+xml"/>
  <Override PartName="/ppt/slideLayouts/_rels/slideLayout1.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13.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2.xml.rels" ContentType="application/vnd.openxmlformats-package.relationships+xml"/>
  <Override PartName="/ppt/slideLayouts/_rels/slideLayout17.xml.rels" ContentType="application/vnd.openxmlformats-package.relationships+xml"/>
  <Override PartName="/ppt/slideLayouts/_rels/slideLayout4.xml.rels" ContentType="application/vnd.openxmlformats-package.relationships+xml"/>
  <Override PartName="/ppt/slideLayouts/_rels/slideLayout11.xml.rels" ContentType="application/vnd.openxmlformats-package.relationships+xml"/>
  <Override PartName="/ppt/slideLayouts/slideLayout24.xml" ContentType="application/vnd.openxmlformats-officedocument.presentationml.slideLayout+xml"/>
  <Override PartName="/ppt/slideLayouts/slideLayout6.xml" ContentType="application/vnd.openxmlformats-officedocument.presentationml.slideLayout+xml"/>
  <Override PartName="/ppt/slideLayouts/slideLayout23.xml" ContentType="application/vnd.openxmlformats-officedocument.presentationml.slideLayout+xml"/>
  <Override PartName="/ppt/slideLayouts/slideLayout5.xml" ContentType="application/vnd.openxmlformats-officedocument.presentationml.slideLayout+xml"/>
  <Override PartName="/ppt/slideLayouts/slideLayout22.xml" ContentType="application/vnd.openxmlformats-officedocument.presentationml.slideLayout+xml"/>
  <Override PartName="/ppt/slideLayouts/slideLayout4.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3.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xml" ContentType="application/vnd.openxmlformats-officedocument.presentationml.slideLayout+xml"/>
  <Override PartName="/ppt/theme/theme3.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notesMasters/_rels/notesMaster1.xml.rels" ContentType="application/vnd.openxmlformats-package.relationships+xml"/>
  <Override PartName="/ppt/notesMasters/notesMaster1.xml" ContentType="application/vnd.openxmlformats-officedocument.presentationml.notesMaster+xml"/>
  <Override PartName="/ppt/presentation.xml" ContentType="application/vnd.openxmlformats-officedocument.presentationml.presentation.main+xml"/>
</Types>
</file>

<file path=_rels/.rels><?xml version="1.0" encoding="UTF-8"?>
<Relationships xmlns="http://schemas.openxmlformats.org/package/2006/relationships"><Relationship Id="rId1"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p:sldMasterIdLst>
    <p:sldMasterId id="2147483648" r:id="rId2"/>
    <p:sldMasterId id="2147483661"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Lst>
  <p:sldSz cx="9144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notesMaster" Target="notesMasters/notes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
</Relationships>
</file>

<file path=ppt/notesMasters/_rels/notesMaster1.xml.rels><?xml version="1.0" encoding="UTF-8"?>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1" name="PlaceHolder 1"/>
          <p:cNvSpPr>
            <a:spLocks noGrp="1"/>
          </p:cNvSpPr>
          <p:nvPr>
            <p:ph type="body"/>
          </p:nvPr>
        </p:nvSpPr>
        <p:spPr>
          <a:xfrm>
            <a:off x="777240" y="4777560"/>
            <a:ext cx="6217560" cy="4525920"/>
          </a:xfrm>
          <a:prstGeom prst="rect">
            <a:avLst/>
          </a:prstGeom>
        </p:spPr>
        <p:txBody>
          <a:bodyPr bIns="0" lIns="0" rIns="0" tIns="0" wrap="none"/>
          <a:p>
            <a:r>
              <a:rPr lang="en-US"/>
              <a:t>Click to edit the notes format</a:t>
            </a:r>
            <a:endParaRPr/>
          </a:p>
        </p:txBody>
      </p:sp>
      <p:sp>
        <p:nvSpPr>
          <p:cNvPr id="152" name="PlaceHolder 2"/>
          <p:cNvSpPr>
            <a:spLocks noGrp="1"/>
          </p:cNvSpPr>
          <p:nvPr>
            <p:ph type="hdr"/>
          </p:nvPr>
        </p:nvSpPr>
        <p:spPr>
          <a:xfrm>
            <a:off x="0" y="0"/>
            <a:ext cx="3372840" cy="502560"/>
          </a:xfrm>
          <a:prstGeom prst="rect">
            <a:avLst/>
          </a:prstGeom>
        </p:spPr>
        <p:txBody>
          <a:bodyPr bIns="0" lIns="0" rIns="0" tIns="0" wrap="none"/>
          <a:p>
            <a:r>
              <a:rPr lang="en-US"/>
              <a:t>&lt;header&gt;</a:t>
            </a:r>
            <a:endParaRPr/>
          </a:p>
        </p:txBody>
      </p:sp>
      <p:sp>
        <p:nvSpPr>
          <p:cNvPr id="153" name="PlaceHolder 3"/>
          <p:cNvSpPr>
            <a:spLocks noGrp="1"/>
          </p:cNvSpPr>
          <p:nvPr>
            <p:ph type="dt"/>
          </p:nvPr>
        </p:nvSpPr>
        <p:spPr>
          <a:xfrm>
            <a:off x="4399200" y="0"/>
            <a:ext cx="3372840" cy="502560"/>
          </a:xfrm>
          <a:prstGeom prst="rect">
            <a:avLst/>
          </a:prstGeom>
        </p:spPr>
        <p:txBody>
          <a:bodyPr bIns="0" lIns="0" rIns="0" tIns="0" wrap="none"/>
          <a:p>
            <a:pPr algn="r"/>
            <a:r>
              <a:rPr lang="en-US"/>
              <a:t>&lt;date/time&gt;</a:t>
            </a:r>
            <a:endParaRPr/>
          </a:p>
        </p:txBody>
      </p:sp>
      <p:sp>
        <p:nvSpPr>
          <p:cNvPr id="154" name="PlaceHolder 4"/>
          <p:cNvSpPr>
            <a:spLocks noGrp="1"/>
          </p:cNvSpPr>
          <p:nvPr>
            <p:ph type="ftr"/>
          </p:nvPr>
        </p:nvSpPr>
        <p:spPr>
          <a:xfrm>
            <a:off x="0" y="9555480"/>
            <a:ext cx="3372840" cy="502560"/>
          </a:xfrm>
          <a:prstGeom prst="rect">
            <a:avLst/>
          </a:prstGeom>
        </p:spPr>
        <p:txBody>
          <a:bodyPr anchor="b" bIns="0" lIns="0" rIns="0" tIns="0" wrap="none"/>
          <a:p>
            <a:r>
              <a:rPr lang="en-US"/>
              <a:t>&lt;footer&gt;</a:t>
            </a:r>
            <a:endParaRPr/>
          </a:p>
        </p:txBody>
      </p:sp>
      <p:sp>
        <p:nvSpPr>
          <p:cNvPr id="155" name="PlaceHolder 5"/>
          <p:cNvSpPr>
            <a:spLocks noGrp="1"/>
          </p:cNvSpPr>
          <p:nvPr>
            <p:ph type="sldNum"/>
          </p:nvPr>
        </p:nvSpPr>
        <p:spPr>
          <a:xfrm>
            <a:off x="4399200" y="9555480"/>
            <a:ext cx="3372840" cy="502560"/>
          </a:xfrm>
          <a:prstGeom prst="rect">
            <a:avLst/>
          </a:prstGeom>
        </p:spPr>
        <p:txBody>
          <a:bodyPr anchor="b" bIns="0" lIns="0" rIns="0" tIns="0" wrap="none"/>
          <a:p>
            <a:pPr algn="r"/>
            <a:fld id="{18232EEC-E03F-4262-8E51-4DD3AC2E0953}" type="slidenum">
              <a:rPr lang="en-US"/>
              <a:t>&lt;number&gt;</a:t>
            </a:fld>
            <a:endParaRPr/>
          </a:p>
        </p:txBody>
      </p:sp>
    </p:spTree>
  </p:cSld>
  <p:clrMap accent1="accent1" accent2="accent2" accent3="accent3" accent4="accent4" accent5="accent5" accent6="accent6" bg1="lt1" bg2="lt2" folHlink="folHlink" hlink="hlink" tx1="dk1" tx2="dk2"/>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
</Relationships>
</file>

<file path=ppt/notesSlides/_rels/notesSlide19.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20.xml.rels><?xml version="1.0" encoding="UTF-8"?>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
</Relationships>
</file>

<file path=ppt/notesSlides/_rels/notesSlide21.xml.rels><?xml version="1.0" encoding="UTF-8"?>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
</Relationships>
</file>

<file path=ppt/notesSlides/_rels/notesSlide22.xml.rels><?xml version="1.0" encoding="UTF-8"?>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
</Relationships>
</file>

<file path=ppt/notesSlides/_rels/notesSlide23.xml.rels><?xml version="1.0" encoding="UTF-8"?>
<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
</Relationships>
</file>

<file path=ppt/notesSlides/_rels/notesSlide24.xml.rels><?xml version="1.0" encoding="UTF-8"?>
<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
</Relationships>
</file>

<file path=ppt/notesSlides/_rels/notesSlide25.xml.rels><?xml version="1.0" encoding="UTF-8"?>
<Relationships xmlns="http://schemas.openxmlformats.org/package/2006/relationships"><Relationship Id="rId1" Type="http://schemas.openxmlformats.org/officeDocument/2006/relationships/slide" Target="../slides/slide25.xml"/><Relationship Id="rId2" Type="http://schemas.openxmlformats.org/officeDocument/2006/relationships/notesMaster" Target="../notesMasters/notesMaster1.xml"/>
</Relationships>
</file>

<file path=ppt/notesSlides/_rels/notesSlide26.xml.rels><?xml version="1.0" encoding="UTF-8"?>
<Relationships xmlns="http://schemas.openxmlformats.org/package/2006/relationships"><Relationship Id="rId1" Type="http://schemas.openxmlformats.org/officeDocument/2006/relationships/slide" Target="../slides/slide26.xml"/><Relationship Id="rId2" Type="http://schemas.openxmlformats.org/officeDocument/2006/relationships/notesMaster" Target="../notesMasters/notesMaster1.xml"/>
</Relationships>
</file>

<file path=ppt/notesSlides/_rels/notesSlide27.xml.rels><?xml version="1.0" encoding="UTF-8"?>
<Relationships xmlns="http://schemas.openxmlformats.org/package/2006/relationships"><Relationship Id="rId1" Type="http://schemas.openxmlformats.org/officeDocument/2006/relationships/slide" Target="../slides/slide27.xml"/><Relationship Id="rId2" Type="http://schemas.openxmlformats.org/officeDocument/2006/relationships/notesMaster" Target="../notesMasters/notesMaster1.xml"/>
</Relationships>
</file>

<file path=ppt/notesSlides/_rels/notesSlide28.xml.rels><?xml version="1.0" encoding="UTF-8"?>
<Relationships xmlns="http://schemas.openxmlformats.org/package/2006/relationships"><Relationship Id="rId1" Type="http://schemas.openxmlformats.org/officeDocument/2006/relationships/slide" Target="../slides/slide28.xml"/><Relationship Id="rId2" Type="http://schemas.openxmlformats.org/officeDocument/2006/relationships/notesMaster" Target="../notesMasters/notesMaster1.xml"/>
</Relationships>
</file>

<file path=ppt/notesSlides/_rels/notesSlide29.xml.rels><?xml version="1.0" encoding="UTF-8"?>
<Relationships xmlns="http://schemas.openxmlformats.org/package/2006/relationships"><Relationship Id="rId1" Type="http://schemas.openxmlformats.org/officeDocument/2006/relationships/slide" Target="../slides/slide29.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30.xml.rels><?xml version="1.0" encoding="UTF-8"?>
<Relationships xmlns="http://schemas.openxmlformats.org/package/2006/relationships"><Relationship Id="rId1" Type="http://schemas.openxmlformats.org/officeDocument/2006/relationships/slide" Target="../slides/slide30.xml"/><Relationship Id="rId2" Type="http://schemas.openxmlformats.org/officeDocument/2006/relationships/notesMaster" Target="../notesMasters/notesMaster1.xml"/>
</Relationships>
</file>

<file path=ppt/notesSlides/_rels/notesSlide31.xml.rels><?xml version="1.0" encoding="UTF-8"?>
<Relationships xmlns="http://schemas.openxmlformats.org/package/2006/relationships"><Relationship Id="rId1" Type="http://schemas.openxmlformats.org/officeDocument/2006/relationships/slide" Target="../slides/slide31.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61" name="CustomShape 1"/>
          <p:cNvSpPr/>
          <p:nvPr/>
        </p:nvSpPr>
        <p:spPr>
          <a:xfrm>
            <a:off x="685800" y="4343400"/>
            <a:ext cx="5486040" cy="4114440"/>
          </a:xfrm>
          <a:prstGeom prst="rect">
            <a:avLst/>
          </a:prstGeom>
          <a:noFill/>
          <a:ln>
            <a:noFill/>
          </a:ln>
        </p:spPr>
      </p:sp>
    </p:spTree>
  </p:cSld>
</p:notes>
</file>

<file path=ppt/notesSlides/notesSlide1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70" name="CustomShape 1"/>
          <p:cNvSpPr/>
          <p:nvPr/>
        </p:nvSpPr>
        <p:spPr>
          <a:xfrm>
            <a:off x="685800" y="4343400"/>
            <a:ext cx="5486040" cy="4114440"/>
          </a:xfrm>
          <a:prstGeom prst="rect">
            <a:avLst/>
          </a:prstGeom>
          <a:noFill/>
          <a:ln>
            <a:noFill/>
          </a:ln>
        </p:spPr>
      </p:sp>
    </p:spTree>
  </p:cSld>
</p:notes>
</file>

<file path=ppt/notesSlides/notesSlide1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71" name="CustomShape 1"/>
          <p:cNvSpPr/>
          <p:nvPr/>
        </p:nvSpPr>
        <p:spPr>
          <a:xfrm>
            <a:off x="685800" y="4343400"/>
            <a:ext cx="5486040" cy="4114440"/>
          </a:xfrm>
          <a:prstGeom prst="rect">
            <a:avLst/>
          </a:prstGeom>
          <a:noFill/>
          <a:ln>
            <a:noFill/>
          </a:ln>
        </p:spPr>
      </p:sp>
    </p:spTree>
  </p:cSld>
</p:notes>
</file>

<file path=ppt/notesSlides/notesSlide1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72" name="CustomShape 1"/>
          <p:cNvSpPr/>
          <p:nvPr/>
        </p:nvSpPr>
        <p:spPr>
          <a:xfrm>
            <a:off x="685800" y="4343400"/>
            <a:ext cx="5486040" cy="4114440"/>
          </a:xfrm>
          <a:prstGeom prst="rect">
            <a:avLst/>
          </a:prstGeom>
          <a:noFill/>
          <a:ln>
            <a:noFill/>
          </a:ln>
        </p:spPr>
      </p:sp>
    </p:spTree>
  </p:cSld>
</p:notes>
</file>

<file path=ppt/notesSlides/notesSlide1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73" name="CustomShape 1"/>
          <p:cNvSpPr/>
          <p:nvPr/>
        </p:nvSpPr>
        <p:spPr>
          <a:xfrm>
            <a:off x="685800" y="4343400"/>
            <a:ext cx="5486040" cy="4114440"/>
          </a:xfrm>
          <a:prstGeom prst="rect">
            <a:avLst/>
          </a:prstGeom>
          <a:noFill/>
          <a:ln>
            <a:noFill/>
          </a:ln>
        </p:spPr>
      </p:sp>
    </p:spTree>
  </p:cSld>
</p:notes>
</file>

<file path=ppt/notesSlides/notesSlide1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74" name="CustomShape 1"/>
          <p:cNvSpPr/>
          <p:nvPr/>
        </p:nvSpPr>
        <p:spPr>
          <a:xfrm>
            <a:off x="685800" y="4343400"/>
            <a:ext cx="5486040" cy="4114440"/>
          </a:xfrm>
          <a:prstGeom prst="rect">
            <a:avLst/>
          </a:prstGeom>
          <a:noFill/>
          <a:ln>
            <a:noFill/>
          </a:ln>
        </p:spPr>
      </p:sp>
    </p:spTree>
  </p:cSld>
</p:notes>
</file>

<file path=ppt/notesSlides/notesSlide1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75" name="CustomShape 1"/>
          <p:cNvSpPr/>
          <p:nvPr/>
        </p:nvSpPr>
        <p:spPr>
          <a:xfrm>
            <a:off x="685800" y="4343400"/>
            <a:ext cx="5486040" cy="4114440"/>
          </a:xfrm>
          <a:prstGeom prst="rect">
            <a:avLst/>
          </a:prstGeom>
          <a:noFill/>
          <a:ln>
            <a:noFill/>
          </a:ln>
        </p:spPr>
      </p:sp>
    </p:spTree>
  </p:cSld>
</p:notes>
</file>

<file path=ppt/notesSlides/notesSlide1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76" name="CustomShape 1"/>
          <p:cNvSpPr/>
          <p:nvPr/>
        </p:nvSpPr>
        <p:spPr>
          <a:xfrm>
            <a:off x="685800" y="4343400"/>
            <a:ext cx="5486040" cy="4114440"/>
          </a:xfrm>
          <a:prstGeom prst="rect">
            <a:avLst/>
          </a:prstGeom>
          <a:noFill/>
          <a:ln>
            <a:noFill/>
          </a:ln>
        </p:spPr>
      </p:sp>
    </p:spTree>
  </p:cSld>
</p:notes>
</file>

<file path=ppt/notesSlides/notesSlide1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77" name="CustomShape 1"/>
          <p:cNvSpPr/>
          <p:nvPr/>
        </p:nvSpPr>
        <p:spPr>
          <a:xfrm>
            <a:off x="685800" y="4343400"/>
            <a:ext cx="5486040" cy="4114440"/>
          </a:xfrm>
          <a:prstGeom prst="rect">
            <a:avLst/>
          </a:prstGeom>
          <a:noFill/>
          <a:ln>
            <a:noFill/>
          </a:ln>
        </p:spPr>
      </p:sp>
    </p:spTree>
  </p:cSld>
</p:notes>
</file>

<file path=ppt/notesSlides/notesSlide1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78" name="CustomShape 1"/>
          <p:cNvSpPr/>
          <p:nvPr/>
        </p:nvSpPr>
        <p:spPr>
          <a:xfrm>
            <a:off x="685800" y="4343400"/>
            <a:ext cx="5486040" cy="4114440"/>
          </a:xfrm>
          <a:prstGeom prst="rect">
            <a:avLst/>
          </a:prstGeom>
          <a:noFill/>
          <a:ln>
            <a:noFill/>
          </a:ln>
        </p:spPr>
      </p:sp>
    </p:spTree>
  </p:cSld>
</p:notes>
</file>

<file path=ppt/notesSlides/notesSlide1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79" name="CustomShape 1"/>
          <p:cNvSpPr/>
          <p:nvPr/>
        </p:nvSpPr>
        <p:spPr>
          <a:xfrm>
            <a:off x="685800" y="4343400"/>
            <a:ext cx="5486040" cy="4114440"/>
          </a:xfrm>
          <a:prstGeom prst="rect">
            <a:avLst/>
          </a:prstGeom>
          <a:noFill/>
          <a:ln>
            <a:noFill/>
          </a:ln>
        </p:spPr>
      </p:sp>
    </p:spTree>
  </p:cSld>
</p:notes>
</file>

<file path=ppt/notesSlides/notesSlide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62" name="CustomShape 1"/>
          <p:cNvSpPr/>
          <p:nvPr/>
        </p:nvSpPr>
        <p:spPr>
          <a:xfrm>
            <a:off x="685800" y="4343400"/>
            <a:ext cx="5486040" cy="4114440"/>
          </a:xfrm>
          <a:prstGeom prst="rect">
            <a:avLst/>
          </a:prstGeom>
          <a:noFill/>
          <a:ln>
            <a:noFill/>
          </a:ln>
        </p:spPr>
      </p:sp>
    </p:spTree>
  </p:cSld>
</p:notes>
</file>

<file path=ppt/notesSlides/notesSlide2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80" name="CustomShape 1"/>
          <p:cNvSpPr/>
          <p:nvPr/>
        </p:nvSpPr>
        <p:spPr>
          <a:xfrm>
            <a:off x="685800" y="4343400"/>
            <a:ext cx="5486040" cy="4114440"/>
          </a:xfrm>
          <a:prstGeom prst="rect">
            <a:avLst/>
          </a:prstGeom>
          <a:noFill/>
          <a:ln>
            <a:noFill/>
          </a:ln>
        </p:spPr>
      </p:sp>
    </p:spTree>
  </p:cSld>
</p:notes>
</file>

<file path=ppt/notesSlides/notesSlide2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81" name="CustomShape 1"/>
          <p:cNvSpPr/>
          <p:nvPr/>
        </p:nvSpPr>
        <p:spPr>
          <a:xfrm>
            <a:off x="685800" y="4343400"/>
            <a:ext cx="5486040" cy="4114440"/>
          </a:xfrm>
          <a:prstGeom prst="rect">
            <a:avLst/>
          </a:prstGeom>
          <a:noFill/>
          <a:ln>
            <a:noFill/>
          </a:ln>
        </p:spPr>
      </p:sp>
    </p:spTree>
  </p:cSld>
</p:notes>
</file>

<file path=ppt/notesSlides/notesSlide2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82" name="CustomShape 1"/>
          <p:cNvSpPr/>
          <p:nvPr/>
        </p:nvSpPr>
        <p:spPr>
          <a:xfrm>
            <a:off x="685800" y="4343400"/>
            <a:ext cx="5486040" cy="4114440"/>
          </a:xfrm>
          <a:prstGeom prst="rect">
            <a:avLst/>
          </a:prstGeom>
          <a:noFill/>
          <a:ln>
            <a:noFill/>
          </a:ln>
        </p:spPr>
      </p:sp>
    </p:spTree>
  </p:cSld>
</p:notes>
</file>

<file path=ppt/notesSlides/notesSlide2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83" name="CustomShape 1"/>
          <p:cNvSpPr/>
          <p:nvPr/>
        </p:nvSpPr>
        <p:spPr>
          <a:xfrm>
            <a:off x="685800" y="4343400"/>
            <a:ext cx="5486040" cy="4114440"/>
          </a:xfrm>
          <a:prstGeom prst="rect">
            <a:avLst/>
          </a:prstGeom>
          <a:noFill/>
          <a:ln>
            <a:noFill/>
          </a:ln>
        </p:spPr>
      </p:sp>
    </p:spTree>
  </p:cSld>
</p:notes>
</file>

<file path=ppt/notesSlides/notesSlide2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84" name="CustomShape 1"/>
          <p:cNvSpPr/>
          <p:nvPr/>
        </p:nvSpPr>
        <p:spPr>
          <a:xfrm>
            <a:off x="685800" y="4343400"/>
            <a:ext cx="5486040" cy="4114440"/>
          </a:xfrm>
          <a:prstGeom prst="rect">
            <a:avLst/>
          </a:prstGeom>
          <a:noFill/>
          <a:ln>
            <a:noFill/>
          </a:ln>
        </p:spPr>
      </p:sp>
      <p:sp>
        <p:nvSpPr>
          <p:cNvPr id="285" name="PlaceHolder 2"/>
          <p:cNvSpPr>
            <a:spLocks noGrp="1"/>
          </p:cNvSpPr>
          <p:nvPr>
            <p:ph type="body"/>
          </p:nvPr>
        </p:nvSpPr>
        <p:spPr>
          <a:xfrm>
            <a:off x="685800" y="4343400"/>
            <a:ext cx="5481360" cy="4109760"/>
          </a:xfrm>
          <a:prstGeom prst="rect">
            <a:avLst/>
          </a:prstGeom>
        </p:spPr>
        <p:txBody>
          <a:bodyPr bIns="0" lIns="0" rIns="0" tIns="0"/>
          <a:p>
            <a:endParaRPr/>
          </a:p>
        </p:txBody>
      </p:sp>
    </p:spTree>
  </p:cSld>
</p:notes>
</file>

<file path=ppt/notesSlides/notesSlide2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86" name="CustomShape 1"/>
          <p:cNvSpPr/>
          <p:nvPr/>
        </p:nvSpPr>
        <p:spPr>
          <a:xfrm>
            <a:off x="685800" y="4343400"/>
            <a:ext cx="5486040" cy="4114440"/>
          </a:xfrm>
          <a:prstGeom prst="rect">
            <a:avLst/>
          </a:prstGeom>
          <a:noFill/>
          <a:ln>
            <a:noFill/>
          </a:ln>
        </p:spPr>
      </p:sp>
      <p:sp>
        <p:nvSpPr>
          <p:cNvPr id="287" name="PlaceHolder 2"/>
          <p:cNvSpPr>
            <a:spLocks noGrp="1"/>
          </p:cNvSpPr>
          <p:nvPr>
            <p:ph type="body"/>
          </p:nvPr>
        </p:nvSpPr>
        <p:spPr>
          <a:xfrm>
            <a:off x="685800" y="4343400"/>
            <a:ext cx="5481360" cy="4109760"/>
          </a:xfrm>
          <a:prstGeom prst="rect">
            <a:avLst/>
          </a:prstGeom>
        </p:spPr>
        <p:txBody>
          <a:bodyPr bIns="0" lIns="0" rIns="0" tIns="0"/>
          <a:p>
            <a:endParaRPr/>
          </a:p>
        </p:txBody>
      </p:sp>
    </p:spTree>
  </p:cSld>
</p:notes>
</file>

<file path=ppt/notesSlides/notesSlide2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88" name="CustomShape 1"/>
          <p:cNvSpPr/>
          <p:nvPr/>
        </p:nvSpPr>
        <p:spPr>
          <a:xfrm>
            <a:off x="685800" y="4343400"/>
            <a:ext cx="5486040" cy="4114440"/>
          </a:xfrm>
          <a:prstGeom prst="rect">
            <a:avLst/>
          </a:prstGeom>
          <a:noFill/>
          <a:ln>
            <a:noFill/>
          </a:ln>
        </p:spPr>
      </p:sp>
    </p:spTree>
  </p:cSld>
</p:notes>
</file>

<file path=ppt/notesSlides/notesSlide2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89" name="CustomShape 1"/>
          <p:cNvSpPr/>
          <p:nvPr/>
        </p:nvSpPr>
        <p:spPr>
          <a:xfrm>
            <a:off x="685800" y="4343400"/>
            <a:ext cx="5486040" cy="4114440"/>
          </a:xfrm>
          <a:prstGeom prst="rect">
            <a:avLst/>
          </a:prstGeom>
          <a:noFill/>
          <a:ln>
            <a:noFill/>
          </a:ln>
        </p:spPr>
      </p:sp>
    </p:spTree>
  </p:cSld>
</p:notes>
</file>

<file path=ppt/notesSlides/notesSlide2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90" name="CustomShape 1"/>
          <p:cNvSpPr/>
          <p:nvPr/>
        </p:nvSpPr>
        <p:spPr>
          <a:xfrm>
            <a:off x="685800" y="4343400"/>
            <a:ext cx="5486040" cy="4114440"/>
          </a:xfrm>
          <a:prstGeom prst="rect">
            <a:avLst/>
          </a:prstGeom>
          <a:noFill/>
          <a:ln>
            <a:noFill/>
          </a:ln>
        </p:spPr>
      </p:sp>
    </p:spTree>
  </p:cSld>
</p:notes>
</file>

<file path=ppt/notesSlides/notesSlide2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91" name="CustomShape 1"/>
          <p:cNvSpPr/>
          <p:nvPr/>
        </p:nvSpPr>
        <p:spPr>
          <a:xfrm>
            <a:off x="685800" y="4343400"/>
            <a:ext cx="5486040" cy="4114440"/>
          </a:xfrm>
          <a:prstGeom prst="rect">
            <a:avLst/>
          </a:prstGeom>
          <a:noFill/>
          <a:ln>
            <a:noFill/>
          </a:ln>
        </p:spPr>
      </p:sp>
    </p:spTree>
  </p:cSld>
</p:notes>
</file>

<file path=ppt/notesSlides/notesSlide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63" name="CustomShape 1"/>
          <p:cNvSpPr/>
          <p:nvPr/>
        </p:nvSpPr>
        <p:spPr>
          <a:xfrm>
            <a:off x="685800" y="4343400"/>
            <a:ext cx="5486040" cy="4114440"/>
          </a:xfrm>
          <a:prstGeom prst="rect">
            <a:avLst/>
          </a:prstGeom>
          <a:noFill/>
          <a:ln>
            <a:noFill/>
          </a:ln>
        </p:spPr>
      </p:sp>
    </p:spTree>
  </p:cSld>
</p:notes>
</file>

<file path=ppt/notesSlides/notesSlide3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92" name="CustomShape 1"/>
          <p:cNvSpPr/>
          <p:nvPr/>
        </p:nvSpPr>
        <p:spPr>
          <a:xfrm>
            <a:off x="685800" y="4343400"/>
            <a:ext cx="5486040" cy="4114440"/>
          </a:xfrm>
          <a:prstGeom prst="rect">
            <a:avLst/>
          </a:prstGeom>
          <a:noFill/>
          <a:ln>
            <a:noFill/>
          </a:ln>
        </p:spPr>
      </p:sp>
    </p:spTree>
  </p:cSld>
</p:notes>
</file>

<file path=ppt/notesSlides/notesSlide3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93" name="CustomShape 1"/>
          <p:cNvSpPr/>
          <p:nvPr/>
        </p:nvSpPr>
        <p:spPr>
          <a:xfrm>
            <a:off x="685800" y="4343400"/>
            <a:ext cx="5486040" cy="4114440"/>
          </a:xfrm>
          <a:prstGeom prst="rect">
            <a:avLst/>
          </a:prstGeom>
          <a:noFill/>
          <a:ln>
            <a:noFill/>
          </a:ln>
        </p:spPr>
      </p:sp>
    </p:spTree>
  </p:cSld>
</p:notes>
</file>

<file path=ppt/notesSlides/notesSlide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64" name="CustomShape 1"/>
          <p:cNvSpPr/>
          <p:nvPr/>
        </p:nvSpPr>
        <p:spPr>
          <a:xfrm>
            <a:off x="685800" y="4343400"/>
            <a:ext cx="5486040" cy="4114440"/>
          </a:xfrm>
          <a:prstGeom prst="rect">
            <a:avLst/>
          </a:prstGeom>
          <a:noFill/>
          <a:ln>
            <a:noFill/>
          </a:ln>
        </p:spPr>
      </p:sp>
    </p:spTree>
  </p:cSld>
</p:notes>
</file>

<file path=ppt/notesSlides/notesSlide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65" name="CustomShape 1"/>
          <p:cNvSpPr/>
          <p:nvPr/>
        </p:nvSpPr>
        <p:spPr>
          <a:xfrm>
            <a:off x="685800" y="4343400"/>
            <a:ext cx="5486040" cy="4114440"/>
          </a:xfrm>
          <a:prstGeom prst="rect">
            <a:avLst/>
          </a:prstGeom>
          <a:noFill/>
          <a:ln>
            <a:noFill/>
          </a:ln>
        </p:spPr>
      </p:sp>
    </p:spTree>
  </p:cSld>
</p:notes>
</file>

<file path=ppt/notesSlides/notesSlide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66" name="CustomShape 1"/>
          <p:cNvSpPr/>
          <p:nvPr/>
        </p:nvSpPr>
        <p:spPr>
          <a:xfrm>
            <a:off x="685800" y="4343400"/>
            <a:ext cx="5486040" cy="4114440"/>
          </a:xfrm>
          <a:prstGeom prst="rect">
            <a:avLst/>
          </a:prstGeom>
          <a:noFill/>
          <a:ln>
            <a:noFill/>
          </a:ln>
        </p:spPr>
      </p:sp>
    </p:spTree>
  </p:cSld>
</p:notes>
</file>

<file path=ppt/notesSlides/notesSlide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67" name="CustomShape 1"/>
          <p:cNvSpPr/>
          <p:nvPr/>
        </p:nvSpPr>
        <p:spPr>
          <a:xfrm>
            <a:off x="685800" y="4343400"/>
            <a:ext cx="5486040" cy="4114440"/>
          </a:xfrm>
          <a:prstGeom prst="rect">
            <a:avLst/>
          </a:prstGeom>
          <a:noFill/>
          <a:ln>
            <a:noFill/>
          </a:ln>
        </p:spPr>
      </p:sp>
    </p:spTree>
  </p:cSld>
</p:notes>
</file>

<file path=ppt/notesSlides/notesSlide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68" name="CustomShape 1"/>
          <p:cNvSpPr/>
          <p:nvPr/>
        </p:nvSpPr>
        <p:spPr>
          <a:xfrm>
            <a:off x="685800" y="4343400"/>
            <a:ext cx="5486040" cy="4114440"/>
          </a:xfrm>
          <a:prstGeom prst="rect">
            <a:avLst/>
          </a:prstGeom>
          <a:noFill/>
          <a:ln>
            <a:noFill/>
          </a:ln>
        </p:spPr>
      </p:sp>
    </p:spTree>
  </p:cSld>
</p:notes>
</file>

<file path=ppt/notesSlides/notesSlide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69" name="CustomShape 1"/>
          <p:cNvSpPr/>
          <p:nvPr/>
        </p:nvSpPr>
        <p:spPr>
          <a:xfrm>
            <a:off x="685800" y="4343400"/>
            <a:ext cx="5486040" cy="4114440"/>
          </a:xfrm>
          <a:prstGeom prst="rect">
            <a:avLst/>
          </a:prstGeom>
          <a:noFill/>
          <a:ln>
            <a:noFill/>
          </a:ln>
        </p:spPr>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3.png"/><Relationship Id="rId3" Type="http://schemas.openxmlformats.org/officeDocument/2006/relationships/image" Target="../media/image4.png"/>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preserve="1" type="blank">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preserve="1" type="objOverTx">
  <p:cSld name="Title,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57200" y="273600"/>
            <a:ext cx="8229240" cy="1145160"/>
          </a:xfrm>
          <a:prstGeom prst="rect">
            <a:avLst/>
          </a:prstGeom>
        </p:spPr>
        <p:txBody>
          <a:bodyPr anchor="ctr" bIns="0" lIns="0" rIns="0" tIns="0" wrap="none"/>
          <a:p>
            <a:pPr algn="r"/>
            <a:endParaRPr/>
          </a:p>
        </p:txBody>
      </p:sp>
      <p:sp>
        <p:nvSpPr>
          <p:cNvPr id="65" name="PlaceHolder 2"/>
          <p:cNvSpPr>
            <a:spLocks noGrp="1"/>
          </p:cNvSpPr>
          <p:nvPr>
            <p:ph type="body"/>
          </p:nvPr>
        </p:nvSpPr>
        <p:spPr>
          <a:xfrm>
            <a:off x="457200" y="1604520"/>
            <a:ext cx="8229240" cy="1896840"/>
          </a:xfrm>
          <a:prstGeom prst="rect">
            <a:avLst/>
          </a:prstGeom>
        </p:spPr>
        <p:txBody>
          <a:bodyPr bIns="0" lIns="0" rIns="0" tIns="0" wrap="none"/>
          <a:p>
            <a:pPr algn="r"/>
            <a:endParaRPr/>
          </a:p>
        </p:txBody>
      </p:sp>
      <p:sp>
        <p:nvSpPr>
          <p:cNvPr id="66" name="PlaceHolder 3"/>
          <p:cNvSpPr>
            <a:spLocks noGrp="1"/>
          </p:cNvSpPr>
          <p:nvPr>
            <p:ph type="body"/>
          </p:nvPr>
        </p:nvSpPr>
        <p:spPr>
          <a:xfrm>
            <a:off x="457200" y="3681720"/>
            <a:ext cx="8229240" cy="1896840"/>
          </a:xfrm>
          <a:prstGeom prst="rect">
            <a:avLst/>
          </a:prstGeom>
        </p:spPr>
        <p:txBody>
          <a:bodyPr bIns="0" lIns="0" rIns="0" tIns="0" wrap="none"/>
          <a:p>
            <a:pPr algn="r"/>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preserve="1" type="fourObj">
  <p:cSld name="Title, 4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73600"/>
            <a:ext cx="8229240" cy="1145160"/>
          </a:xfrm>
          <a:prstGeom prst="rect">
            <a:avLst/>
          </a:prstGeom>
        </p:spPr>
        <p:txBody>
          <a:bodyPr anchor="ctr" bIns="0" lIns="0" rIns="0" tIns="0" wrap="none"/>
          <a:p>
            <a:pPr algn="r"/>
            <a:endParaRPr/>
          </a:p>
        </p:txBody>
      </p:sp>
      <p:sp>
        <p:nvSpPr>
          <p:cNvPr id="68" name="PlaceHolder 2"/>
          <p:cNvSpPr>
            <a:spLocks noGrp="1"/>
          </p:cNvSpPr>
          <p:nvPr>
            <p:ph type="body"/>
          </p:nvPr>
        </p:nvSpPr>
        <p:spPr>
          <a:xfrm>
            <a:off x="457200" y="1604520"/>
            <a:ext cx="4015440" cy="1896840"/>
          </a:xfrm>
          <a:prstGeom prst="rect">
            <a:avLst/>
          </a:prstGeom>
        </p:spPr>
        <p:txBody>
          <a:bodyPr bIns="0" lIns="0" rIns="0" tIns="0" wrap="none"/>
          <a:p>
            <a:pPr algn="r"/>
            <a:endParaRPr/>
          </a:p>
        </p:txBody>
      </p:sp>
      <p:sp>
        <p:nvSpPr>
          <p:cNvPr id="69" name="PlaceHolder 3"/>
          <p:cNvSpPr>
            <a:spLocks noGrp="1"/>
          </p:cNvSpPr>
          <p:nvPr>
            <p:ph type="body"/>
          </p:nvPr>
        </p:nvSpPr>
        <p:spPr>
          <a:xfrm>
            <a:off x="4673520" y="1604520"/>
            <a:ext cx="4015440" cy="1896840"/>
          </a:xfrm>
          <a:prstGeom prst="rect">
            <a:avLst/>
          </a:prstGeom>
        </p:spPr>
        <p:txBody>
          <a:bodyPr bIns="0" lIns="0" rIns="0" tIns="0" wrap="none"/>
          <a:p>
            <a:pPr algn="r"/>
            <a:endParaRPr/>
          </a:p>
        </p:txBody>
      </p:sp>
      <p:sp>
        <p:nvSpPr>
          <p:cNvPr id="70" name="PlaceHolder 4"/>
          <p:cNvSpPr>
            <a:spLocks noGrp="1"/>
          </p:cNvSpPr>
          <p:nvPr>
            <p:ph type="body"/>
          </p:nvPr>
        </p:nvSpPr>
        <p:spPr>
          <a:xfrm>
            <a:off x="4673520" y="3681720"/>
            <a:ext cx="4015440" cy="1896840"/>
          </a:xfrm>
          <a:prstGeom prst="rect">
            <a:avLst/>
          </a:prstGeom>
        </p:spPr>
        <p:txBody>
          <a:bodyPr bIns="0" lIns="0" rIns="0" tIns="0" wrap="none"/>
          <a:p>
            <a:pPr algn="r"/>
            <a:endParaRPr/>
          </a:p>
        </p:txBody>
      </p:sp>
      <p:sp>
        <p:nvSpPr>
          <p:cNvPr id="71" name="PlaceHolder 5"/>
          <p:cNvSpPr>
            <a:spLocks noGrp="1"/>
          </p:cNvSpPr>
          <p:nvPr>
            <p:ph type="body"/>
          </p:nvPr>
        </p:nvSpPr>
        <p:spPr>
          <a:xfrm>
            <a:off x="457200" y="3681720"/>
            <a:ext cx="4015440" cy="1896840"/>
          </a:xfrm>
          <a:prstGeom prst="rect">
            <a:avLst/>
          </a:prstGeom>
        </p:spPr>
        <p:txBody>
          <a:bodyPr bIns="0" lIns="0" rIns="0" tIns="0" wrap="none"/>
          <a:p>
            <a:pPr algn="r"/>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preserve="1" type="blank">
  <p:cSld name="Title, 6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457200" y="273600"/>
            <a:ext cx="8229240" cy="1145160"/>
          </a:xfrm>
          <a:prstGeom prst="rect">
            <a:avLst/>
          </a:prstGeom>
        </p:spPr>
        <p:txBody>
          <a:bodyPr anchor="ctr" bIns="0" lIns="0" rIns="0" tIns="0" wrap="none"/>
          <a:p>
            <a:pPr algn="r"/>
            <a:endParaRPr/>
          </a:p>
        </p:txBody>
      </p:sp>
      <p:sp>
        <p:nvSpPr>
          <p:cNvPr id="73" name="PlaceHolder 2"/>
          <p:cNvSpPr>
            <a:spLocks noGrp="1"/>
          </p:cNvSpPr>
          <p:nvPr>
            <p:ph type="body"/>
          </p:nvPr>
        </p:nvSpPr>
        <p:spPr>
          <a:xfrm>
            <a:off x="457200" y="1604520"/>
            <a:ext cx="4015440" cy="1896840"/>
          </a:xfrm>
          <a:prstGeom prst="rect">
            <a:avLst/>
          </a:prstGeom>
        </p:spPr>
        <p:txBody>
          <a:bodyPr bIns="0" lIns="0" rIns="0" tIns="0" wrap="none"/>
          <a:p>
            <a:pPr algn="r"/>
            <a:endParaRPr/>
          </a:p>
        </p:txBody>
      </p:sp>
      <p:sp>
        <p:nvSpPr>
          <p:cNvPr id="74" name="PlaceHolder 3"/>
          <p:cNvSpPr>
            <a:spLocks noGrp="1"/>
          </p:cNvSpPr>
          <p:nvPr>
            <p:ph type="body"/>
          </p:nvPr>
        </p:nvSpPr>
        <p:spPr>
          <a:xfrm>
            <a:off x="4673520" y="1604520"/>
            <a:ext cx="4015440" cy="1896840"/>
          </a:xfrm>
          <a:prstGeom prst="rect">
            <a:avLst/>
          </a:prstGeom>
        </p:spPr>
        <p:txBody>
          <a:bodyPr bIns="0" lIns="0" rIns="0" tIns="0" wrap="none"/>
          <a:p>
            <a:pPr algn="r"/>
            <a:endParaRPr/>
          </a:p>
        </p:txBody>
      </p:sp>
      <p:pic>
        <p:nvPicPr>
          <p:cNvPr descr="" id="75" name=""/>
          <p:cNvPicPr/>
          <p:nvPr/>
        </p:nvPicPr>
        <p:blipFill>
          <a:blip r:embed="rId2"/>
          <a:stretch>
            <a:fillRect/>
          </a:stretch>
        </p:blipFill>
        <p:spPr>
          <a:xfrm>
            <a:off x="5492160" y="3681360"/>
            <a:ext cx="2377800" cy="1896840"/>
          </a:xfrm>
          <a:prstGeom prst="rect">
            <a:avLst/>
          </a:prstGeom>
          <a:ln>
            <a:noFill/>
          </a:ln>
        </p:spPr>
      </p:pic>
      <p:pic>
        <p:nvPicPr>
          <p:cNvPr descr="" id="76" name=""/>
          <p:cNvPicPr/>
          <p:nvPr/>
        </p:nvPicPr>
        <p:blipFill>
          <a:blip r:embed="rId3"/>
          <a:stretch>
            <a:fillRect/>
          </a:stretch>
        </p:blipFill>
        <p:spPr>
          <a:xfrm>
            <a:off x="1275840" y="3681360"/>
            <a:ext cx="2377800" cy="1896840"/>
          </a:xfrm>
          <a:prstGeom prst="rect">
            <a:avLst/>
          </a:prstGeom>
          <a:ln>
            <a:noFill/>
          </a:ln>
        </p:spPr>
      </p:pic>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preserve="1" type="blank">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preserve="1" type="tx">
  <p:cSld name="Title Slide">
    <p:spTree>
      <p:nvGrpSpPr>
        <p:cNvPr id="1" name=""/>
        <p:cNvGrpSpPr/>
        <p:nvPr/>
      </p:nvGrpSpPr>
      <p:grpSpPr>
        <a:xfrm>
          <a:off x="0" y="0"/>
          <a:ext cx="0" cy="0"/>
          <a:chOff x="0" y="0"/>
          <a:chExt cx="0" cy="0"/>
        </a:xfrm>
      </p:grpSpPr>
      <p:sp>
        <p:nvSpPr>
          <p:cNvPr id="117" name="PlaceHolder 1"/>
          <p:cNvSpPr>
            <a:spLocks noGrp="1"/>
          </p:cNvSpPr>
          <p:nvPr>
            <p:ph type="title"/>
          </p:nvPr>
        </p:nvSpPr>
        <p:spPr>
          <a:xfrm>
            <a:off x="457200" y="273600"/>
            <a:ext cx="8229240" cy="1145160"/>
          </a:xfrm>
          <a:prstGeom prst="rect">
            <a:avLst/>
          </a:prstGeom>
        </p:spPr>
        <p:txBody>
          <a:bodyPr anchor="ctr" bIns="0" lIns="0" rIns="0" tIns="0" wrap="none"/>
          <a:p>
            <a:pPr algn="r"/>
            <a:endParaRPr/>
          </a:p>
        </p:txBody>
      </p:sp>
      <p:sp>
        <p:nvSpPr>
          <p:cNvPr id="118" name="PlaceHolder 2"/>
          <p:cNvSpPr>
            <a:spLocks noGrp="1"/>
          </p:cNvSpPr>
          <p:nvPr>
            <p:ph type="subTitle"/>
          </p:nvPr>
        </p:nvSpPr>
        <p:spPr>
          <a:xfrm>
            <a:off x="457200" y="1604520"/>
            <a:ext cx="8229240" cy="3977640"/>
          </a:xfrm>
          <a:prstGeom prst="rect">
            <a:avLst/>
          </a:prstGeom>
        </p:spPr>
        <p:txBody>
          <a:bodyPr anchor="ctr" bIns="0" lIns="0" rIns="0" tIns="0" wrap="none"/>
          <a:p>
            <a:pPr algn="ctr"/>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preserve="1" type="obj">
  <p:cSld name="Title,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457200" y="273600"/>
            <a:ext cx="8229240" cy="1145160"/>
          </a:xfrm>
          <a:prstGeom prst="rect">
            <a:avLst/>
          </a:prstGeom>
        </p:spPr>
        <p:txBody>
          <a:bodyPr anchor="ctr" bIns="0" lIns="0" rIns="0" tIns="0" wrap="none"/>
          <a:p>
            <a:pPr algn="r"/>
            <a:endParaRPr/>
          </a:p>
        </p:txBody>
      </p:sp>
      <p:sp>
        <p:nvSpPr>
          <p:cNvPr id="120" name="PlaceHolder 2"/>
          <p:cNvSpPr>
            <a:spLocks noGrp="1"/>
          </p:cNvSpPr>
          <p:nvPr>
            <p:ph type="body"/>
          </p:nvPr>
        </p:nvSpPr>
        <p:spPr>
          <a:xfrm>
            <a:off x="457200" y="1604520"/>
            <a:ext cx="8229240" cy="3977280"/>
          </a:xfrm>
          <a:prstGeom prst="rect">
            <a:avLst/>
          </a:prstGeom>
        </p:spPr>
        <p:txBody>
          <a:bodyPr bIns="0" lIns="0" rIns="0" tIns="0" wrap="none"/>
          <a:p>
            <a:pPr algn="r"/>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preserve="1" type="twoObj">
  <p:cSld name="Title, 2 Content">
    <p:spTree>
      <p:nvGrpSpPr>
        <p:cNvPr id="1" name=""/>
        <p:cNvGrpSpPr/>
        <p:nvPr/>
      </p:nvGrpSpPr>
      <p:grpSpPr>
        <a:xfrm>
          <a:off x="0" y="0"/>
          <a:ext cx="0" cy="0"/>
          <a:chOff x="0" y="0"/>
          <a:chExt cx="0" cy="0"/>
        </a:xfrm>
      </p:grpSpPr>
      <p:sp>
        <p:nvSpPr>
          <p:cNvPr id="121" name="PlaceHolder 1"/>
          <p:cNvSpPr>
            <a:spLocks noGrp="1"/>
          </p:cNvSpPr>
          <p:nvPr>
            <p:ph type="title"/>
          </p:nvPr>
        </p:nvSpPr>
        <p:spPr>
          <a:xfrm>
            <a:off x="457200" y="273600"/>
            <a:ext cx="8229240" cy="1145160"/>
          </a:xfrm>
          <a:prstGeom prst="rect">
            <a:avLst/>
          </a:prstGeom>
        </p:spPr>
        <p:txBody>
          <a:bodyPr anchor="ctr" bIns="0" lIns="0" rIns="0" tIns="0" wrap="none"/>
          <a:p>
            <a:pPr algn="r"/>
            <a:endParaRPr/>
          </a:p>
        </p:txBody>
      </p:sp>
      <p:sp>
        <p:nvSpPr>
          <p:cNvPr id="122" name="PlaceHolder 2"/>
          <p:cNvSpPr>
            <a:spLocks noGrp="1"/>
          </p:cNvSpPr>
          <p:nvPr>
            <p:ph type="body"/>
          </p:nvPr>
        </p:nvSpPr>
        <p:spPr>
          <a:xfrm>
            <a:off x="457200" y="1604520"/>
            <a:ext cx="4015440" cy="3977280"/>
          </a:xfrm>
          <a:prstGeom prst="rect">
            <a:avLst/>
          </a:prstGeom>
        </p:spPr>
        <p:txBody>
          <a:bodyPr bIns="0" lIns="0" rIns="0" tIns="0" wrap="none"/>
          <a:p>
            <a:pPr algn="r"/>
            <a:endParaRPr/>
          </a:p>
        </p:txBody>
      </p:sp>
      <p:sp>
        <p:nvSpPr>
          <p:cNvPr id="123" name="PlaceHolder 3"/>
          <p:cNvSpPr>
            <a:spLocks noGrp="1"/>
          </p:cNvSpPr>
          <p:nvPr>
            <p:ph type="body"/>
          </p:nvPr>
        </p:nvSpPr>
        <p:spPr>
          <a:xfrm>
            <a:off x="4673520" y="1604520"/>
            <a:ext cx="4015440" cy="3977280"/>
          </a:xfrm>
          <a:prstGeom prst="rect">
            <a:avLst/>
          </a:prstGeom>
        </p:spPr>
        <p:txBody>
          <a:bodyPr bIns="0" lIns="0" rIns="0" tIns="0" wrap="none"/>
          <a:p>
            <a:pPr algn="r"/>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preserve="1" type="titleOnly">
  <p:cSld name="Title Only">
    <p:spTree>
      <p:nvGrpSpPr>
        <p:cNvPr id="1" name=""/>
        <p:cNvGrpSpPr/>
        <p:nvPr/>
      </p:nvGrpSpPr>
      <p:grpSpPr>
        <a:xfrm>
          <a:off x="0" y="0"/>
          <a:ext cx="0" cy="0"/>
          <a:chOff x="0" y="0"/>
          <a:chExt cx="0" cy="0"/>
        </a:xfrm>
      </p:grpSpPr>
      <p:sp>
        <p:nvSpPr>
          <p:cNvPr id="124" name="PlaceHolder 1"/>
          <p:cNvSpPr>
            <a:spLocks noGrp="1"/>
          </p:cNvSpPr>
          <p:nvPr>
            <p:ph type="title"/>
          </p:nvPr>
        </p:nvSpPr>
        <p:spPr>
          <a:xfrm>
            <a:off x="457200" y="273600"/>
            <a:ext cx="8229240" cy="1145160"/>
          </a:xfrm>
          <a:prstGeom prst="rect">
            <a:avLst/>
          </a:prstGeom>
        </p:spPr>
        <p:txBody>
          <a:bodyPr anchor="ctr" bIns="0" lIns="0" rIns="0" tIns="0" wrap="none"/>
          <a:p>
            <a:pPr algn="r"/>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preserve="1" type="objOnly">
  <p:cSld name="Centered Text">
    <p:spTree>
      <p:nvGrpSpPr>
        <p:cNvPr id="1" name=""/>
        <p:cNvGrpSpPr/>
        <p:nvPr/>
      </p:nvGrpSpPr>
      <p:grpSpPr>
        <a:xfrm>
          <a:off x="0" y="0"/>
          <a:ext cx="0" cy="0"/>
          <a:chOff x="0" y="0"/>
          <a:chExt cx="0" cy="0"/>
        </a:xfrm>
      </p:grpSpPr>
      <p:sp>
        <p:nvSpPr>
          <p:cNvPr id="125" name="PlaceHolder 1"/>
          <p:cNvSpPr>
            <a:spLocks noGrp="1"/>
          </p:cNvSpPr>
          <p:nvPr>
            <p:ph type="subTitle"/>
          </p:nvPr>
        </p:nvSpPr>
        <p:spPr>
          <a:xfrm>
            <a:off x="457200" y="273600"/>
            <a:ext cx="8229240" cy="5308200"/>
          </a:xfrm>
          <a:prstGeom prst="rect">
            <a:avLst/>
          </a:prstGeom>
        </p:spPr>
        <p:txBody>
          <a:bodyPr anchor="ctr" bIns="0" lIns="0" rIns="0" tIns="0" wrap="none"/>
          <a:p>
            <a:pPr algn="ctr"/>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preserve="1" type="twoObjAndObj">
  <p:cSld name="Title, 2 Content and Content">
    <p:spTree>
      <p:nvGrpSpPr>
        <p:cNvPr id="1" name=""/>
        <p:cNvGrpSpPr/>
        <p:nvPr/>
      </p:nvGrpSpPr>
      <p:grpSpPr>
        <a:xfrm>
          <a:off x="0" y="0"/>
          <a:ext cx="0" cy="0"/>
          <a:chOff x="0" y="0"/>
          <a:chExt cx="0" cy="0"/>
        </a:xfrm>
      </p:grpSpPr>
      <p:sp>
        <p:nvSpPr>
          <p:cNvPr id="126" name="PlaceHolder 1"/>
          <p:cNvSpPr>
            <a:spLocks noGrp="1"/>
          </p:cNvSpPr>
          <p:nvPr>
            <p:ph type="title"/>
          </p:nvPr>
        </p:nvSpPr>
        <p:spPr>
          <a:xfrm>
            <a:off x="457200" y="273600"/>
            <a:ext cx="8229240" cy="1145160"/>
          </a:xfrm>
          <a:prstGeom prst="rect">
            <a:avLst/>
          </a:prstGeom>
        </p:spPr>
        <p:txBody>
          <a:bodyPr anchor="ctr" bIns="0" lIns="0" rIns="0" tIns="0" wrap="none"/>
          <a:p>
            <a:pPr algn="r"/>
            <a:endParaRPr/>
          </a:p>
        </p:txBody>
      </p:sp>
      <p:sp>
        <p:nvSpPr>
          <p:cNvPr id="127" name="PlaceHolder 2"/>
          <p:cNvSpPr>
            <a:spLocks noGrp="1"/>
          </p:cNvSpPr>
          <p:nvPr>
            <p:ph type="body"/>
          </p:nvPr>
        </p:nvSpPr>
        <p:spPr>
          <a:xfrm>
            <a:off x="457200" y="1604520"/>
            <a:ext cx="4015440" cy="1896840"/>
          </a:xfrm>
          <a:prstGeom prst="rect">
            <a:avLst/>
          </a:prstGeom>
        </p:spPr>
        <p:txBody>
          <a:bodyPr bIns="0" lIns="0" rIns="0" tIns="0" wrap="none"/>
          <a:p>
            <a:pPr algn="r"/>
            <a:endParaRPr/>
          </a:p>
        </p:txBody>
      </p:sp>
      <p:sp>
        <p:nvSpPr>
          <p:cNvPr id="128" name="PlaceHolder 3"/>
          <p:cNvSpPr>
            <a:spLocks noGrp="1"/>
          </p:cNvSpPr>
          <p:nvPr>
            <p:ph type="body"/>
          </p:nvPr>
        </p:nvSpPr>
        <p:spPr>
          <a:xfrm>
            <a:off x="457200" y="3681720"/>
            <a:ext cx="4015440" cy="1896840"/>
          </a:xfrm>
          <a:prstGeom prst="rect">
            <a:avLst/>
          </a:prstGeom>
        </p:spPr>
        <p:txBody>
          <a:bodyPr bIns="0" lIns="0" rIns="0" tIns="0" wrap="none"/>
          <a:p>
            <a:pPr algn="r"/>
            <a:endParaRPr/>
          </a:p>
        </p:txBody>
      </p:sp>
      <p:sp>
        <p:nvSpPr>
          <p:cNvPr id="129" name="PlaceHolder 4"/>
          <p:cNvSpPr>
            <a:spLocks noGrp="1"/>
          </p:cNvSpPr>
          <p:nvPr>
            <p:ph type="body"/>
          </p:nvPr>
        </p:nvSpPr>
        <p:spPr>
          <a:xfrm>
            <a:off x="4673520" y="1604520"/>
            <a:ext cx="4015440" cy="3977280"/>
          </a:xfrm>
          <a:prstGeom prst="rect">
            <a:avLst/>
          </a:prstGeom>
        </p:spPr>
        <p:txBody>
          <a:bodyPr bIns="0" lIns="0" rIns="0" tIns="0" wrap="none"/>
          <a:p>
            <a:pPr algn="r"/>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preserve="1" type="tx">
  <p:cSld name="Title Slide">
    <p:spTree>
      <p:nvGrpSpPr>
        <p:cNvPr id="1" name=""/>
        <p:cNvGrpSpPr/>
        <p:nvPr/>
      </p:nvGrpSpPr>
      <p:grpSpPr>
        <a:xfrm>
          <a:off x="0" y="0"/>
          <a:ext cx="0" cy="0"/>
          <a:chOff x="0" y="0"/>
          <a:chExt cx="0" cy="0"/>
        </a:xfrm>
      </p:grpSpPr>
      <p:sp>
        <p:nvSpPr>
          <p:cNvPr id="43" name="PlaceHolder 1"/>
          <p:cNvSpPr>
            <a:spLocks noGrp="1"/>
          </p:cNvSpPr>
          <p:nvPr>
            <p:ph type="title"/>
          </p:nvPr>
        </p:nvSpPr>
        <p:spPr>
          <a:xfrm>
            <a:off x="457200" y="273600"/>
            <a:ext cx="8229240" cy="1145160"/>
          </a:xfrm>
          <a:prstGeom prst="rect">
            <a:avLst/>
          </a:prstGeom>
        </p:spPr>
        <p:txBody>
          <a:bodyPr anchor="ctr" bIns="0" lIns="0" rIns="0" tIns="0" wrap="none"/>
          <a:p>
            <a:pPr algn="r"/>
            <a:endParaRPr/>
          </a:p>
        </p:txBody>
      </p:sp>
      <p:sp>
        <p:nvSpPr>
          <p:cNvPr id="44" name="PlaceHolder 2"/>
          <p:cNvSpPr>
            <a:spLocks noGrp="1"/>
          </p:cNvSpPr>
          <p:nvPr>
            <p:ph type="subTitle"/>
          </p:nvPr>
        </p:nvSpPr>
        <p:spPr>
          <a:xfrm>
            <a:off x="457200" y="1604520"/>
            <a:ext cx="8229240" cy="3977640"/>
          </a:xfrm>
          <a:prstGeom prst="rect">
            <a:avLst/>
          </a:prstGeom>
        </p:spPr>
        <p:txBody>
          <a:bodyPr anchor="ctr" bIns="0" lIns="0" rIns="0" tIns="0" wrap="none"/>
          <a:p>
            <a:pPr algn="ctr"/>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preserve="1" type="objAndTwoObj">
  <p:cSld name="Title Content and 2 Content">
    <p:spTree>
      <p:nvGrpSpPr>
        <p:cNvPr id="1" name=""/>
        <p:cNvGrpSpPr/>
        <p:nvPr/>
      </p:nvGrpSpPr>
      <p:grpSpPr>
        <a:xfrm>
          <a:off x="0" y="0"/>
          <a:ext cx="0" cy="0"/>
          <a:chOff x="0" y="0"/>
          <a:chExt cx="0" cy="0"/>
        </a:xfrm>
      </p:grpSpPr>
      <p:sp>
        <p:nvSpPr>
          <p:cNvPr id="130" name="PlaceHolder 1"/>
          <p:cNvSpPr>
            <a:spLocks noGrp="1"/>
          </p:cNvSpPr>
          <p:nvPr>
            <p:ph type="title"/>
          </p:nvPr>
        </p:nvSpPr>
        <p:spPr>
          <a:xfrm>
            <a:off x="457200" y="273600"/>
            <a:ext cx="8229240" cy="1145160"/>
          </a:xfrm>
          <a:prstGeom prst="rect">
            <a:avLst/>
          </a:prstGeom>
        </p:spPr>
        <p:txBody>
          <a:bodyPr anchor="ctr" bIns="0" lIns="0" rIns="0" tIns="0" wrap="none"/>
          <a:p>
            <a:pPr algn="r"/>
            <a:endParaRPr/>
          </a:p>
        </p:txBody>
      </p:sp>
      <p:sp>
        <p:nvSpPr>
          <p:cNvPr id="131" name="PlaceHolder 2"/>
          <p:cNvSpPr>
            <a:spLocks noGrp="1"/>
          </p:cNvSpPr>
          <p:nvPr>
            <p:ph type="body"/>
          </p:nvPr>
        </p:nvSpPr>
        <p:spPr>
          <a:xfrm>
            <a:off x="457200" y="1604520"/>
            <a:ext cx="4015440" cy="3977280"/>
          </a:xfrm>
          <a:prstGeom prst="rect">
            <a:avLst/>
          </a:prstGeom>
        </p:spPr>
        <p:txBody>
          <a:bodyPr bIns="0" lIns="0" rIns="0" tIns="0" wrap="none"/>
          <a:p>
            <a:pPr algn="r"/>
            <a:endParaRPr/>
          </a:p>
        </p:txBody>
      </p:sp>
      <p:sp>
        <p:nvSpPr>
          <p:cNvPr id="132" name="PlaceHolder 3"/>
          <p:cNvSpPr>
            <a:spLocks noGrp="1"/>
          </p:cNvSpPr>
          <p:nvPr>
            <p:ph type="body"/>
          </p:nvPr>
        </p:nvSpPr>
        <p:spPr>
          <a:xfrm>
            <a:off x="4673520" y="1604520"/>
            <a:ext cx="4015440" cy="1896840"/>
          </a:xfrm>
          <a:prstGeom prst="rect">
            <a:avLst/>
          </a:prstGeom>
        </p:spPr>
        <p:txBody>
          <a:bodyPr bIns="0" lIns="0" rIns="0" tIns="0" wrap="none"/>
          <a:p>
            <a:pPr algn="r"/>
            <a:endParaRPr/>
          </a:p>
        </p:txBody>
      </p:sp>
      <p:sp>
        <p:nvSpPr>
          <p:cNvPr id="133" name="PlaceHolder 4"/>
          <p:cNvSpPr>
            <a:spLocks noGrp="1"/>
          </p:cNvSpPr>
          <p:nvPr>
            <p:ph type="body"/>
          </p:nvPr>
        </p:nvSpPr>
        <p:spPr>
          <a:xfrm>
            <a:off x="4673520" y="3681720"/>
            <a:ext cx="4015440" cy="1896840"/>
          </a:xfrm>
          <a:prstGeom prst="rect">
            <a:avLst/>
          </a:prstGeom>
        </p:spPr>
        <p:txBody>
          <a:bodyPr bIns="0" lIns="0" rIns="0" tIns="0" wrap="none"/>
          <a:p>
            <a:pPr algn="r"/>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preserve="1" type="twoObjOverTx">
  <p:cSld name="Title, 2 Content over Content">
    <p:spTree>
      <p:nvGrpSpPr>
        <p:cNvPr id="1" name=""/>
        <p:cNvGrpSpPr/>
        <p:nvPr/>
      </p:nvGrpSpPr>
      <p:grpSpPr>
        <a:xfrm>
          <a:off x="0" y="0"/>
          <a:ext cx="0" cy="0"/>
          <a:chOff x="0" y="0"/>
          <a:chExt cx="0" cy="0"/>
        </a:xfrm>
      </p:grpSpPr>
      <p:sp>
        <p:nvSpPr>
          <p:cNvPr id="134" name="PlaceHolder 1"/>
          <p:cNvSpPr>
            <a:spLocks noGrp="1"/>
          </p:cNvSpPr>
          <p:nvPr>
            <p:ph type="title"/>
          </p:nvPr>
        </p:nvSpPr>
        <p:spPr>
          <a:xfrm>
            <a:off x="457200" y="273600"/>
            <a:ext cx="8229240" cy="1145160"/>
          </a:xfrm>
          <a:prstGeom prst="rect">
            <a:avLst/>
          </a:prstGeom>
        </p:spPr>
        <p:txBody>
          <a:bodyPr anchor="ctr" bIns="0" lIns="0" rIns="0" tIns="0" wrap="none"/>
          <a:p>
            <a:pPr algn="r"/>
            <a:endParaRPr/>
          </a:p>
        </p:txBody>
      </p:sp>
      <p:sp>
        <p:nvSpPr>
          <p:cNvPr id="135" name="PlaceHolder 2"/>
          <p:cNvSpPr>
            <a:spLocks noGrp="1"/>
          </p:cNvSpPr>
          <p:nvPr>
            <p:ph type="body"/>
          </p:nvPr>
        </p:nvSpPr>
        <p:spPr>
          <a:xfrm>
            <a:off x="457200" y="1604520"/>
            <a:ext cx="4015440" cy="1896840"/>
          </a:xfrm>
          <a:prstGeom prst="rect">
            <a:avLst/>
          </a:prstGeom>
        </p:spPr>
        <p:txBody>
          <a:bodyPr bIns="0" lIns="0" rIns="0" tIns="0" wrap="none"/>
          <a:p>
            <a:pPr algn="r"/>
            <a:endParaRPr/>
          </a:p>
        </p:txBody>
      </p:sp>
      <p:sp>
        <p:nvSpPr>
          <p:cNvPr id="136" name="PlaceHolder 3"/>
          <p:cNvSpPr>
            <a:spLocks noGrp="1"/>
          </p:cNvSpPr>
          <p:nvPr>
            <p:ph type="body"/>
          </p:nvPr>
        </p:nvSpPr>
        <p:spPr>
          <a:xfrm>
            <a:off x="4673520" y="1604520"/>
            <a:ext cx="4015440" cy="1896840"/>
          </a:xfrm>
          <a:prstGeom prst="rect">
            <a:avLst/>
          </a:prstGeom>
        </p:spPr>
        <p:txBody>
          <a:bodyPr bIns="0" lIns="0" rIns="0" tIns="0" wrap="none"/>
          <a:p>
            <a:pPr algn="r"/>
            <a:endParaRPr/>
          </a:p>
        </p:txBody>
      </p:sp>
      <p:sp>
        <p:nvSpPr>
          <p:cNvPr id="137" name="PlaceHolder 4"/>
          <p:cNvSpPr>
            <a:spLocks noGrp="1"/>
          </p:cNvSpPr>
          <p:nvPr>
            <p:ph type="body"/>
          </p:nvPr>
        </p:nvSpPr>
        <p:spPr>
          <a:xfrm>
            <a:off x="457200" y="3681720"/>
            <a:ext cx="8228520" cy="1896840"/>
          </a:xfrm>
          <a:prstGeom prst="rect">
            <a:avLst/>
          </a:prstGeom>
        </p:spPr>
        <p:txBody>
          <a:bodyPr bIns="0" lIns="0" rIns="0" tIns="0" wrap="none"/>
          <a:p>
            <a:pPr algn="r"/>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preserve="1" type="objOverTx">
  <p:cSld name="Title, Content over Content">
    <p:spTree>
      <p:nvGrpSpPr>
        <p:cNvPr id="1" name=""/>
        <p:cNvGrpSpPr/>
        <p:nvPr/>
      </p:nvGrpSpPr>
      <p:grpSpPr>
        <a:xfrm>
          <a:off x="0" y="0"/>
          <a:ext cx="0" cy="0"/>
          <a:chOff x="0" y="0"/>
          <a:chExt cx="0" cy="0"/>
        </a:xfrm>
      </p:grpSpPr>
      <p:sp>
        <p:nvSpPr>
          <p:cNvPr id="138" name="PlaceHolder 1"/>
          <p:cNvSpPr>
            <a:spLocks noGrp="1"/>
          </p:cNvSpPr>
          <p:nvPr>
            <p:ph type="title"/>
          </p:nvPr>
        </p:nvSpPr>
        <p:spPr>
          <a:xfrm>
            <a:off x="457200" y="273600"/>
            <a:ext cx="8229240" cy="1145160"/>
          </a:xfrm>
          <a:prstGeom prst="rect">
            <a:avLst/>
          </a:prstGeom>
        </p:spPr>
        <p:txBody>
          <a:bodyPr anchor="ctr" bIns="0" lIns="0" rIns="0" tIns="0" wrap="none"/>
          <a:p>
            <a:pPr algn="r"/>
            <a:endParaRPr/>
          </a:p>
        </p:txBody>
      </p:sp>
      <p:sp>
        <p:nvSpPr>
          <p:cNvPr id="139" name="PlaceHolder 2"/>
          <p:cNvSpPr>
            <a:spLocks noGrp="1"/>
          </p:cNvSpPr>
          <p:nvPr>
            <p:ph type="body"/>
          </p:nvPr>
        </p:nvSpPr>
        <p:spPr>
          <a:xfrm>
            <a:off x="457200" y="1604520"/>
            <a:ext cx="8229240" cy="1896840"/>
          </a:xfrm>
          <a:prstGeom prst="rect">
            <a:avLst/>
          </a:prstGeom>
        </p:spPr>
        <p:txBody>
          <a:bodyPr bIns="0" lIns="0" rIns="0" tIns="0" wrap="none"/>
          <a:p>
            <a:pPr algn="r"/>
            <a:endParaRPr/>
          </a:p>
        </p:txBody>
      </p:sp>
      <p:sp>
        <p:nvSpPr>
          <p:cNvPr id="140" name="PlaceHolder 3"/>
          <p:cNvSpPr>
            <a:spLocks noGrp="1"/>
          </p:cNvSpPr>
          <p:nvPr>
            <p:ph type="body"/>
          </p:nvPr>
        </p:nvSpPr>
        <p:spPr>
          <a:xfrm>
            <a:off x="457200" y="3681720"/>
            <a:ext cx="8229240" cy="1896840"/>
          </a:xfrm>
          <a:prstGeom prst="rect">
            <a:avLst/>
          </a:prstGeom>
        </p:spPr>
        <p:txBody>
          <a:bodyPr bIns="0" lIns="0" rIns="0" tIns="0" wrap="none"/>
          <a:p>
            <a:pPr algn="r"/>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preserve="1" type="fourObj">
  <p:cSld name="Title, 4 Content">
    <p:spTree>
      <p:nvGrpSpPr>
        <p:cNvPr id="1" name=""/>
        <p:cNvGrpSpPr/>
        <p:nvPr/>
      </p:nvGrpSpPr>
      <p:grpSpPr>
        <a:xfrm>
          <a:off x="0" y="0"/>
          <a:ext cx="0" cy="0"/>
          <a:chOff x="0" y="0"/>
          <a:chExt cx="0" cy="0"/>
        </a:xfrm>
      </p:grpSpPr>
      <p:sp>
        <p:nvSpPr>
          <p:cNvPr id="141" name="PlaceHolder 1"/>
          <p:cNvSpPr>
            <a:spLocks noGrp="1"/>
          </p:cNvSpPr>
          <p:nvPr>
            <p:ph type="title"/>
          </p:nvPr>
        </p:nvSpPr>
        <p:spPr>
          <a:xfrm>
            <a:off x="457200" y="273600"/>
            <a:ext cx="8229240" cy="1145160"/>
          </a:xfrm>
          <a:prstGeom prst="rect">
            <a:avLst/>
          </a:prstGeom>
        </p:spPr>
        <p:txBody>
          <a:bodyPr anchor="ctr" bIns="0" lIns="0" rIns="0" tIns="0" wrap="none"/>
          <a:p>
            <a:pPr algn="r"/>
            <a:endParaRPr/>
          </a:p>
        </p:txBody>
      </p:sp>
      <p:sp>
        <p:nvSpPr>
          <p:cNvPr id="142" name="PlaceHolder 2"/>
          <p:cNvSpPr>
            <a:spLocks noGrp="1"/>
          </p:cNvSpPr>
          <p:nvPr>
            <p:ph type="body"/>
          </p:nvPr>
        </p:nvSpPr>
        <p:spPr>
          <a:xfrm>
            <a:off x="457200" y="1604520"/>
            <a:ext cx="4015440" cy="1896840"/>
          </a:xfrm>
          <a:prstGeom prst="rect">
            <a:avLst/>
          </a:prstGeom>
        </p:spPr>
        <p:txBody>
          <a:bodyPr bIns="0" lIns="0" rIns="0" tIns="0" wrap="none"/>
          <a:p>
            <a:pPr algn="r"/>
            <a:endParaRPr/>
          </a:p>
        </p:txBody>
      </p:sp>
      <p:sp>
        <p:nvSpPr>
          <p:cNvPr id="143" name="PlaceHolder 3"/>
          <p:cNvSpPr>
            <a:spLocks noGrp="1"/>
          </p:cNvSpPr>
          <p:nvPr>
            <p:ph type="body"/>
          </p:nvPr>
        </p:nvSpPr>
        <p:spPr>
          <a:xfrm>
            <a:off x="4673520" y="1604520"/>
            <a:ext cx="4015440" cy="1896840"/>
          </a:xfrm>
          <a:prstGeom prst="rect">
            <a:avLst/>
          </a:prstGeom>
        </p:spPr>
        <p:txBody>
          <a:bodyPr bIns="0" lIns="0" rIns="0" tIns="0" wrap="none"/>
          <a:p>
            <a:pPr algn="r"/>
            <a:endParaRPr/>
          </a:p>
        </p:txBody>
      </p:sp>
      <p:sp>
        <p:nvSpPr>
          <p:cNvPr id="144" name="PlaceHolder 4"/>
          <p:cNvSpPr>
            <a:spLocks noGrp="1"/>
          </p:cNvSpPr>
          <p:nvPr>
            <p:ph type="body"/>
          </p:nvPr>
        </p:nvSpPr>
        <p:spPr>
          <a:xfrm>
            <a:off x="4673520" y="3681720"/>
            <a:ext cx="4015440" cy="1896840"/>
          </a:xfrm>
          <a:prstGeom prst="rect">
            <a:avLst/>
          </a:prstGeom>
        </p:spPr>
        <p:txBody>
          <a:bodyPr bIns="0" lIns="0" rIns="0" tIns="0" wrap="none"/>
          <a:p>
            <a:pPr algn="r"/>
            <a:endParaRPr/>
          </a:p>
        </p:txBody>
      </p:sp>
      <p:sp>
        <p:nvSpPr>
          <p:cNvPr id="145" name="PlaceHolder 5"/>
          <p:cNvSpPr>
            <a:spLocks noGrp="1"/>
          </p:cNvSpPr>
          <p:nvPr>
            <p:ph type="body"/>
          </p:nvPr>
        </p:nvSpPr>
        <p:spPr>
          <a:xfrm>
            <a:off x="457200" y="3681720"/>
            <a:ext cx="4015440" cy="1896840"/>
          </a:xfrm>
          <a:prstGeom prst="rect">
            <a:avLst/>
          </a:prstGeom>
        </p:spPr>
        <p:txBody>
          <a:bodyPr bIns="0" lIns="0" rIns="0" tIns="0" wrap="none"/>
          <a:p>
            <a:pPr algn="r"/>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preserve="1" type="blank">
  <p:cSld name="Title, 6 Content">
    <p:spTree>
      <p:nvGrpSpPr>
        <p:cNvPr id="1" name=""/>
        <p:cNvGrpSpPr/>
        <p:nvPr/>
      </p:nvGrpSpPr>
      <p:grpSpPr>
        <a:xfrm>
          <a:off x="0" y="0"/>
          <a:ext cx="0" cy="0"/>
          <a:chOff x="0" y="0"/>
          <a:chExt cx="0" cy="0"/>
        </a:xfrm>
      </p:grpSpPr>
      <p:sp>
        <p:nvSpPr>
          <p:cNvPr id="146" name="PlaceHolder 1"/>
          <p:cNvSpPr>
            <a:spLocks noGrp="1"/>
          </p:cNvSpPr>
          <p:nvPr>
            <p:ph type="title"/>
          </p:nvPr>
        </p:nvSpPr>
        <p:spPr>
          <a:xfrm>
            <a:off x="457200" y="273600"/>
            <a:ext cx="8229240" cy="1145160"/>
          </a:xfrm>
          <a:prstGeom prst="rect">
            <a:avLst/>
          </a:prstGeom>
        </p:spPr>
        <p:txBody>
          <a:bodyPr anchor="ctr" bIns="0" lIns="0" rIns="0" tIns="0" wrap="none"/>
          <a:p>
            <a:pPr algn="r"/>
            <a:endParaRPr/>
          </a:p>
        </p:txBody>
      </p:sp>
      <p:sp>
        <p:nvSpPr>
          <p:cNvPr id="147" name="PlaceHolder 2"/>
          <p:cNvSpPr>
            <a:spLocks noGrp="1"/>
          </p:cNvSpPr>
          <p:nvPr>
            <p:ph type="body"/>
          </p:nvPr>
        </p:nvSpPr>
        <p:spPr>
          <a:xfrm>
            <a:off x="457200" y="1604520"/>
            <a:ext cx="4015440" cy="1896840"/>
          </a:xfrm>
          <a:prstGeom prst="rect">
            <a:avLst/>
          </a:prstGeom>
        </p:spPr>
        <p:txBody>
          <a:bodyPr bIns="0" lIns="0" rIns="0" tIns="0" wrap="none"/>
          <a:p>
            <a:pPr algn="r"/>
            <a:endParaRPr/>
          </a:p>
        </p:txBody>
      </p:sp>
      <p:sp>
        <p:nvSpPr>
          <p:cNvPr id="148" name="PlaceHolder 3"/>
          <p:cNvSpPr>
            <a:spLocks noGrp="1"/>
          </p:cNvSpPr>
          <p:nvPr>
            <p:ph type="body"/>
          </p:nvPr>
        </p:nvSpPr>
        <p:spPr>
          <a:xfrm>
            <a:off x="4673520" y="1604520"/>
            <a:ext cx="4015440" cy="1896840"/>
          </a:xfrm>
          <a:prstGeom prst="rect">
            <a:avLst/>
          </a:prstGeom>
        </p:spPr>
        <p:txBody>
          <a:bodyPr bIns="0" lIns="0" rIns="0" tIns="0" wrap="none"/>
          <a:p>
            <a:pPr algn="r"/>
            <a:endParaRPr/>
          </a:p>
        </p:txBody>
      </p:sp>
      <p:pic>
        <p:nvPicPr>
          <p:cNvPr descr="" id="149" name=""/>
          <p:cNvPicPr/>
          <p:nvPr/>
        </p:nvPicPr>
        <p:blipFill>
          <a:blip r:embed="rId2"/>
          <a:stretch>
            <a:fillRect/>
          </a:stretch>
        </p:blipFill>
        <p:spPr>
          <a:xfrm>
            <a:off x="5492160" y="3681360"/>
            <a:ext cx="2377800" cy="1896840"/>
          </a:xfrm>
          <a:prstGeom prst="rect">
            <a:avLst/>
          </a:prstGeom>
          <a:ln>
            <a:noFill/>
          </a:ln>
        </p:spPr>
      </p:pic>
      <p:pic>
        <p:nvPicPr>
          <p:cNvPr descr="" id="150" name=""/>
          <p:cNvPicPr/>
          <p:nvPr/>
        </p:nvPicPr>
        <p:blipFill>
          <a:blip r:embed="rId3"/>
          <a:stretch>
            <a:fillRect/>
          </a:stretch>
        </p:blipFill>
        <p:spPr>
          <a:xfrm>
            <a:off x="1275840" y="3681360"/>
            <a:ext cx="2377800" cy="1896840"/>
          </a:xfrm>
          <a:prstGeom prst="rect">
            <a:avLst/>
          </a:prstGeom>
          <a:ln>
            <a:noFill/>
          </a:ln>
        </p:spPr>
      </p:pic>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preserve="1" type="obj">
  <p:cSld name="Title,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457200" y="273600"/>
            <a:ext cx="8229240" cy="1145160"/>
          </a:xfrm>
          <a:prstGeom prst="rect">
            <a:avLst/>
          </a:prstGeom>
        </p:spPr>
        <p:txBody>
          <a:bodyPr anchor="ctr" bIns="0" lIns="0" rIns="0" tIns="0" wrap="none"/>
          <a:p>
            <a:pPr algn="r"/>
            <a:endParaRPr/>
          </a:p>
        </p:txBody>
      </p:sp>
      <p:sp>
        <p:nvSpPr>
          <p:cNvPr id="46" name="PlaceHolder 2"/>
          <p:cNvSpPr>
            <a:spLocks noGrp="1"/>
          </p:cNvSpPr>
          <p:nvPr>
            <p:ph type="body"/>
          </p:nvPr>
        </p:nvSpPr>
        <p:spPr>
          <a:xfrm>
            <a:off x="457200" y="1604520"/>
            <a:ext cx="8229240" cy="3977280"/>
          </a:xfrm>
          <a:prstGeom prst="rect">
            <a:avLst/>
          </a:prstGeom>
        </p:spPr>
        <p:txBody>
          <a:bodyPr bIns="0" lIns="0" rIns="0" tIns="0" wrap="none"/>
          <a:p>
            <a:pPr algn="r"/>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preserve="1" type="twoObj">
  <p:cSld name="Title, 2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73600"/>
            <a:ext cx="8229240" cy="1145160"/>
          </a:xfrm>
          <a:prstGeom prst="rect">
            <a:avLst/>
          </a:prstGeom>
        </p:spPr>
        <p:txBody>
          <a:bodyPr anchor="ctr" bIns="0" lIns="0" rIns="0" tIns="0" wrap="none"/>
          <a:p>
            <a:pPr algn="r"/>
            <a:endParaRPr/>
          </a:p>
        </p:txBody>
      </p:sp>
      <p:sp>
        <p:nvSpPr>
          <p:cNvPr id="48" name="PlaceHolder 2"/>
          <p:cNvSpPr>
            <a:spLocks noGrp="1"/>
          </p:cNvSpPr>
          <p:nvPr>
            <p:ph type="body"/>
          </p:nvPr>
        </p:nvSpPr>
        <p:spPr>
          <a:xfrm>
            <a:off x="457200" y="1604520"/>
            <a:ext cx="4015440" cy="3977280"/>
          </a:xfrm>
          <a:prstGeom prst="rect">
            <a:avLst/>
          </a:prstGeom>
        </p:spPr>
        <p:txBody>
          <a:bodyPr bIns="0" lIns="0" rIns="0" tIns="0" wrap="none"/>
          <a:p>
            <a:pPr algn="r"/>
            <a:endParaRPr/>
          </a:p>
        </p:txBody>
      </p:sp>
      <p:sp>
        <p:nvSpPr>
          <p:cNvPr id="49" name="PlaceHolder 3"/>
          <p:cNvSpPr>
            <a:spLocks noGrp="1"/>
          </p:cNvSpPr>
          <p:nvPr>
            <p:ph type="body"/>
          </p:nvPr>
        </p:nvSpPr>
        <p:spPr>
          <a:xfrm>
            <a:off x="4673520" y="1604520"/>
            <a:ext cx="4015440" cy="3977280"/>
          </a:xfrm>
          <a:prstGeom prst="rect">
            <a:avLst/>
          </a:prstGeom>
        </p:spPr>
        <p:txBody>
          <a:bodyPr bIns="0" lIns="0" rIns="0" tIns="0" wrap="none"/>
          <a:p>
            <a:pPr algn="r"/>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preserve="1" type="titleOnly">
  <p:cSld name="Title Only">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273600"/>
            <a:ext cx="8229240" cy="1145160"/>
          </a:xfrm>
          <a:prstGeom prst="rect">
            <a:avLst/>
          </a:prstGeom>
        </p:spPr>
        <p:txBody>
          <a:bodyPr anchor="ctr" bIns="0" lIns="0" rIns="0" tIns="0" wrap="none"/>
          <a:p>
            <a:pPr algn="r"/>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preserve="1" type="objOnly">
  <p:cSld name="Centered Text">
    <p:spTree>
      <p:nvGrpSpPr>
        <p:cNvPr id="1" name=""/>
        <p:cNvGrpSpPr/>
        <p:nvPr/>
      </p:nvGrpSpPr>
      <p:grpSpPr>
        <a:xfrm>
          <a:off x="0" y="0"/>
          <a:ext cx="0" cy="0"/>
          <a:chOff x="0" y="0"/>
          <a:chExt cx="0" cy="0"/>
        </a:xfrm>
      </p:grpSpPr>
      <p:sp>
        <p:nvSpPr>
          <p:cNvPr id="51" name="PlaceHolder 1"/>
          <p:cNvSpPr>
            <a:spLocks noGrp="1"/>
          </p:cNvSpPr>
          <p:nvPr>
            <p:ph type="subTitle"/>
          </p:nvPr>
        </p:nvSpPr>
        <p:spPr>
          <a:xfrm>
            <a:off x="457200" y="273600"/>
            <a:ext cx="8229240" cy="5308200"/>
          </a:xfrm>
          <a:prstGeom prst="rect">
            <a:avLst/>
          </a:prstGeom>
        </p:spPr>
        <p:txBody>
          <a:bodyPr anchor="ctr" bIns="0" lIns="0" rIns="0" tIns="0" wrap="none"/>
          <a:p>
            <a:pPr algn="ctr"/>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preserve="1" type="twoObjAndObj">
  <p:cSld name="Title, 2 Content and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457200" y="273600"/>
            <a:ext cx="8229240" cy="1145160"/>
          </a:xfrm>
          <a:prstGeom prst="rect">
            <a:avLst/>
          </a:prstGeom>
        </p:spPr>
        <p:txBody>
          <a:bodyPr anchor="ctr" bIns="0" lIns="0" rIns="0" tIns="0" wrap="none"/>
          <a:p>
            <a:pPr algn="r"/>
            <a:endParaRPr/>
          </a:p>
        </p:txBody>
      </p:sp>
      <p:sp>
        <p:nvSpPr>
          <p:cNvPr id="53" name="PlaceHolder 2"/>
          <p:cNvSpPr>
            <a:spLocks noGrp="1"/>
          </p:cNvSpPr>
          <p:nvPr>
            <p:ph type="body"/>
          </p:nvPr>
        </p:nvSpPr>
        <p:spPr>
          <a:xfrm>
            <a:off x="457200" y="1604520"/>
            <a:ext cx="4015440" cy="1896840"/>
          </a:xfrm>
          <a:prstGeom prst="rect">
            <a:avLst/>
          </a:prstGeom>
        </p:spPr>
        <p:txBody>
          <a:bodyPr bIns="0" lIns="0" rIns="0" tIns="0" wrap="none"/>
          <a:p>
            <a:pPr algn="r"/>
            <a:endParaRPr/>
          </a:p>
        </p:txBody>
      </p:sp>
      <p:sp>
        <p:nvSpPr>
          <p:cNvPr id="54" name="PlaceHolder 3"/>
          <p:cNvSpPr>
            <a:spLocks noGrp="1"/>
          </p:cNvSpPr>
          <p:nvPr>
            <p:ph type="body"/>
          </p:nvPr>
        </p:nvSpPr>
        <p:spPr>
          <a:xfrm>
            <a:off x="457200" y="3681720"/>
            <a:ext cx="4015440" cy="1896840"/>
          </a:xfrm>
          <a:prstGeom prst="rect">
            <a:avLst/>
          </a:prstGeom>
        </p:spPr>
        <p:txBody>
          <a:bodyPr bIns="0" lIns="0" rIns="0" tIns="0" wrap="none"/>
          <a:p>
            <a:pPr algn="r"/>
            <a:endParaRPr/>
          </a:p>
        </p:txBody>
      </p:sp>
      <p:sp>
        <p:nvSpPr>
          <p:cNvPr id="55" name="PlaceHolder 4"/>
          <p:cNvSpPr>
            <a:spLocks noGrp="1"/>
          </p:cNvSpPr>
          <p:nvPr>
            <p:ph type="body"/>
          </p:nvPr>
        </p:nvSpPr>
        <p:spPr>
          <a:xfrm>
            <a:off x="4673520" y="1604520"/>
            <a:ext cx="4015440" cy="3977280"/>
          </a:xfrm>
          <a:prstGeom prst="rect">
            <a:avLst/>
          </a:prstGeom>
        </p:spPr>
        <p:txBody>
          <a:bodyPr bIns="0" lIns="0" rIns="0" tIns="0" wrap="none"/>
          <a:p>
            <a:pPr algn="r"/>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preserve="1" type="objAndTwoObj">
  <p:cSld name="Title Content and 2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457200" y="273600"/>
            <a:ext cx="8229240" cy="1145160"/>
          </a:xfrm>
          <a:prstGeom prst="rect">
            <a:avLst/>
          </a:prstGeom>
        </p:spPr>
        <p:txBody>
          <a:bodyPr anchor="ctr" bIns="0" lIns="0" rIns="0" tIns="0" wrap="none"/>
          <a:p>
            <a:pPr algn="r"/>
            <a:endParaRPr/>
          </a:p>
        </p:txBody>
      </p:sp>
      <p:sp>
        <p:nvSpPr>
          <p:cNvPr id="57" name="PlaceHolder 2"/>
          <p:cNvSpPr>
            <a:spLocks noGrp="1"/>
          </p:cNvSpPr>
          <p:nvPr>
            <p:ph type="body"/>
          </p:nvPr>
        </p:nvSpPr>
        <p:spPr>
          <a:xfrm>
            <a:off x="457200" y="1604520"/>
            <a:ext cx="4015440" cy="3977280"/>
          </a:xfrm>
          <a:prstGeom prst="rect">
            <a:avLst/>
          </a:prstGeom>
        </p:spPr>
        <p:txBody>
          <a:bodyPr bIns="0" lIns="0" rIns="0" tIns="0" wrap="none"/>
          <a:p>
            <a:pPr algn="r"/>
            <a:endParaRPr/>
          </a:p>
        </p:txBody>
      </p:sp>
      <p:sp>
        <p:nvSpPr>
          <p:cNvPr id="58" name="PlaceHolder 3"/>
          <p:cNvSpPr>
            <a:spLocks noGrp="1"/>
          </p:cNvSpPr>
          <p:nvPr>
            <p:ph type="body"/>
          </p:nvPr>
        </p:nvSpPr>
        <p:spPr>
          <a:xfrm>
            <a:off x="4673520" y="1604520"/>
            <a:ext cx="4015440" cy="1896840"/>
          </a:xfrm>
          <a:prstGeom prst="rect">
            <a:avLst/>
          </a:prstGeom>
        </p:spPr>
        <p:txBody>
          <a:bodyPr bIns="0" lIns="0" rIns="0" tIns="0" wrap="none"/>
          <a:p>
            <a:pPr algn="r"/>
            <a:endParaRPr/>
          </a:p>
        </p:txBody>
      </p:sp>
      <p:sp>
        <p:nvSpPr>
          <p:cNvPr id="59" name="PlaceHolder 4"/>
          <p:cNvSpPr>
            <a:spLocks noGrp="1"/>
          </p:cNvSpPr>
          <p:nvPr>
            <p:ph type="body"/>
          </p:nvPr>
        </p:nvSpPr>
        <p:spPr>
          <a:xfrm>
            <a:off x="4673520" y="3681720"/>
            <a:ext cx="4015440" cy="1896840"/>
          </a:xfrm>
          <a:prstGeom prst="rect">
            <a:avLst/>
          </a:prstGeom>
        </p:spPr>
        <p:txBody>
          <a:bodyPr bIns="0" lIns="0" rIns="0" tIns="0" wrap="none"/>
          <a:p>
            <a:pPr algn="r"/>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preserve="1" type="twoObjOverTx">
  <p:cSld name="Title, 2 Content over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457200" y="273600"/>
            <a:ext cx="8229240" cy="1145160"/>
          </a:xfrm>
          <a:prstGeom prst="rect">
            <a:avLst/>
          </a:prstGeom>
        </p:spPr>
        <p:txBody>
          <a:bodyPr anchor="ctr" bIns="0" lIns="0" rIns="0" tIns="0" wrap="none"/>
          <a:p>
            <a:pPr algn="r"/>
            <a:endParaRPr/>
          </a:p>
        </p:txBody>
      </p:sp>
      <p:sp>
        <p:nvSpPr>
          <p:cNvPr id="61" name="PlaceHolder 2"/>
          <p:cNvSpPr>
            <a:spLocks noGrp="1"/>
          </p:cNvSpPr>
          <p:nvPr>
            <p:ph type="body"/>
          </p:nvPr>
        </p:nvSpPr>
        <p:spPr>
          <a:xfrm>
            <a:off x="457200" y="1604520"/>
            <a:ext cx="4015440" cy="1896840"/>
          </a:xfrm>
          <a:prstGeom prst="rect">
            <a:avLst/>
          </a:prstGeom>
        </p:spPr>
        <p:txBody>
          <a:bodyPr bIns="0" lIns="0" rIns="0" tIns="0" wrap="none"/>
          <a:p>
            <a:pPr algn="r"/>
            <a:endParaRPr/>
          </a:p>
        </p:txBody>
      </p:sp>
      <p:sp>
        <p:nvSpPr>
          <p:cNvPr id="62" name="PlaceHolder 3"/>
          <p:cNvSpPr>
            <a:spLocks noGrp="1"/>
          </p:cNvSpPr>
          <p:nvPr>
            <p:ph type="body"/>
          </p:nvPr>
        </p:nvSpPr>
        <p:spPr>
          <a:xfrm>
            <a:off x="4673520" y="1604520"/>
            <a:ext cx="4015440" cy="1896840"/>
          </a:xfrm>
          <a:prstGeom prst="rect">
            <a:avLst/>
          </a:prstGeom>
        </p:spPr>
        <p:txBody>
          <a:bodyPr bIns="0" lIns="0" rIns="0" tIns="0" wrap="none"/>
          <a:p>
            <a:pPr algn="r"/>
            <a:endParaRPr/>
          </a:p>
        </p:txBody>
      </p:sp>
      <p:sp>
        <p:nvSpPr>
          <p:cNvPr id="63" name="PlaceHolder 4"/>
          <p:cNvSpPr>
            <a:spLocks noGrp="1"/>
          </p:cNvSpPr>
          <p:nvPr>
            <p:ph type="body"/>
          </p:nvPr>
        </p:nvSpPr>
        <p:spPr>
          <a:xfrm>
            <a:off x="457200" y="3681720"/>
            <a:ext cx="8228520" cy="1896840"/>
          </a:xfrm>
          <a:prstGeom prst="rect">
            <a:avLst/>
          </a:prstGeom>
        </p:spPr>
        <p:txBody>
          <a:bodyPr bIns="0" lIns="0" rIns="0" tIns="0" wrap="none"/>
          <a:p>
            <a:pPr algn="r"/>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0" name="CustomShape 1"/>
          <p:cNvSpPr/>
          <p:nvPr/>
        </p:nvSpPr>
        <p:spPr>
          <a:xfrm>
            <a:off x="520560" y="0"/>
            <a:ext cx="1766520" cy="7384680"/>
          </a:xfrm>
          <a:prstGeom prst="rect">
            <a:avLst/>
          </a:prstGeom>
          <a:solidFill>
            <a:srgbClr val="ffffff"/>
          </a:solidFill>
          <a:ln>
            <a:noFill/>
          </a:ln>
        </p:spPr>
      </p:sp>
      <p:sp>
        <p:nvSpPr>
          <p:cNvPr id="1" name="CustomShape 2"/>
          <p:cNvSpPr/>
          <p:nvPr/>
        </p:nvSpPr>
        <p:spPr>
          <a:xfrm>
            <a:off x="-492120" y="0"/>
            <a:ext cx="501120" cy="7384680"/>
          </a:xfrm>
          <a:prstGeom prst="rect">
            <a:avLst/>
          </a:prstGeom>
          <a:solidFill>
            <a:srgbClr val="ffffff"/>
          </a:solidFill>
          <a:ln>
            <a:noFill/>
          </a:ln>
        </p:spPr>
      </p:sp>
      <p:sp>
        <p:nvSpPr>
          <p:cNvPr id="2" name="CustomShape 3"/>
          <p:cNvSpPr/>
          <p:nvPr/>
        </p:nvSpPr>
        <p:spPr>
          <a:xfrm>
            <a:off x="-237960" y="0"/>
            <a:ext cx="837720" cy="7384680"/>
          </a:xfrm>
          <a:prstGeom prst="rect">
            <a:avLst/>
          </a:prstGeom>
          <a:solidFill>
            <a:srgbClr val="ffffff"/>
          </a:solidFill>
          <a:ln>
            <a:noFill/>
          </a:ln>
        </p:spPr>
      </p:sp>
      <p:sp>
        <p:nvSpPr>
          <p:cNvPr id="3" name="CustomShape 4"/>
          <p:cNvSpPr/>
          <p:nvPr/>
        </p:nvSpPr>
        <p:spPr>
          <a:xfrm>
            <a:off x="987480" y="0"/>
            <a:ext cx="1766520" cy="7384680"/>
          </a:xfrm>
          <a:prstGeom prst="rect">
            <a:avLst/>
          </a:prstGeom>
          <a:solidFill>
            <a:srgbClr val="ffffff"/>
          </a:solidFill>
          <a:ln>
            <a:noFill/>
          </a:ln>
        </p:spPr>
      </p:sp>
      <p:sp>
        <p:nvSpPr>
          <p:cNvPr id="4" name="CustomShape 5"/>
          <p:cNvSpPr/>
          <p:nvPr/>
        </p:nvSpPr>
        <p:spPr>
          <a:xfrm>
            <a:off x="-23760" y="0"/>
            <a:ext cx="501120" cy="7384680"/>
          </a:xfrm>
          <a:prstGeom prst="rect">
            <a:avLst/>
          </a:prstGeom>
          <a:solidFill>
            <a:srgbClr val="ffffff"/>
          </a:solidFill>
          <a:ln>
            <a:noFill/>
          </a:ln>
        </p:spPr>
      </p:sp>
      <p:sp>
        <p:nvSpPr>
          <p:cNvPr id="5" name="CustomShape 6"/>
          <p:cNvSpPr/>
          <p:nvPr/>
        </p:nvSpPr>
        <p:spPr>
          <a:xfrm>
            <a:off x="227160" y="0"/>
            <a:ext cx="837720" cy="7384680"/>
          </a:xfrm>
          <a:prstGeom prst="rect">
            <a:avLst/>
          </a:prstGeom>
          <a:solidFill>
            <a:srgbClr val="ffffff"/>
          </a:solidFill>
          <a:ln>
            <a:noFill/>
          </a:ln>
        </p:spPr>
      </p:sp>
      <p:sp>
        <p:nvSpPr>
          <p:cNvPr id="6" name="CustomShape 7"/>
          <p:cNvSpPr/>
          <p:nvPr/>
        </p:nvSpPr>
        <p:spPr>
          <a:xfrm rot="10800000">
            <a:off x="6849000" y="1800"/>
            <a:ext cx="1766520" cy="7384680"/>
          </a:xfrm>
          <a:prstGeom prst="rect">
            <a:avLst/>
          </a:prstGeom>
          <a:solidFill>
            <a:srgbClr val="ffffff"/>
          </a:solidFill>
          <a:ln>
            <a:noFill/>
          </a:ln>
        </p:spPr>
      </p:sp>
      <p:sp>
        <p:nvSpPr>
          <p:cNvPr id="7" name="CustomShape 8"/>
          <p:cNvSpPr/>
          <p:nvPr/>
        </p:nvSpPr>
        <p:spPr>
          <a:xfrm rot="10800000">
            <a:off x="9127080" y="1800"/>
            <a:ext cx="501120" cy="7384680"/>
          </a:xfrm>
          <a:prstGeom prst="rect">
            <a:avLst/>
          </a:prstGeom>
          <a:solidFill>
            <a:srgbClr val="ffffff"/>
          </a:solidFill>
          <a:ln>
            <a:noFill/>
          </a:ln>
        </p:spPr>
      </p:sp>
      <p:sp>
        <p:nvSpPr>
          <p:cNvPr id="8" name="CustomShape 9"/>
          <p:cNvSpPr/>
          <p:nvPr/>
        </p:nvSpPr>
        <p:spPr>
          <a:xfrm rot="10800000">
            <a:off x="8536320" y="1800"/>
            <a:ext cx="837720" cy="7384680"/>
          </a:xfrm>
          <a:prstGeom prst="rect">
            <a:avLst/>
          </a:prstGeom>
          <a:solidFill>
            <a:srgbClr val="ffffff"/>
          </a:solidFill>
          <a:ln>
            <a:noFill/>
          </a:ln>
        </p:spPr>
      </p:sp>
      <p:sp>
        <p:nvSpPr>
          <p:cNvPr id="9" name="CustomShape 10"/>
          <p:cNvSpPr/>
          <p:nvPr/>
        </p:nvSpPr>
        <p:spPr>
          <a:xfrm>
            <a:off x="3727440" y="0"/>
            <a:ext cx="3115800" cy="7386120"/>
          </a:xfrm>
          <a:prstGeom prst="rect">
            <a:avLst/>
          </a:prstGeom>
          <a:solidFill>
            <a:srgbClr val="ffffff"/>
          </a:solidFill>
          <a:ln>
            <a:noFill/>
          </a:ln>
        </p:spPr>
      </p:sp>
      <p:sp>
        <p:nvSpPr>
          <p:cNvPr id="10" name="CustomShape 11"/>
          <p:cNvSpPr/>
          <p:nvPr/>
        </p:nvSpPr>
        <p:spPr>
          <a:xfrm>
            <a:off x="2712960" y="0"/>
            <a:ext cx="499680" cy="7386120"/>
          </a:xfrm>
          <a:prstGeom prst="rect">
            <a:avLst/>
          </a:prstGeom>
          <a:solidFill>
            <a:srgbClr val="ffffff"/>
          </a:solidFill>
          <a:ln>
            <a:noFill/>
          </a:ln>
        </p:spPr>
      </p:sp>
      <p:sp>
        <p:nvSpPr>
          <p:cNvPr id="11" name="CustomShape 12"/>
          <p:cNvSpPr/>
          <p:nvPr/>
        </p:nvSpPr>
        <p:spPr>
          <a:xfrm>
            <a:off x="2967120" y="0"/>
            <a:ext cx="839520" cy="7386120"/>
          </a:xfrm>
          <a:prstGeom prst="rect">
            <a:avLst/>
          </a:prstGeom>
          <a:solidFill>
            <a:srgbClr val="ffffff"/>
          </a:solidFill>
          <a:ln>
            <a:noFill/>
          </a:ln>
        </p:spPr>
      </p:sp>
      <p:sp>
        <p:nvSpPr>
          <p:cNvPr id="12" name="CustomShape 13"/>
          <p:cNvSpPr/>
          <p:nvPr/>
        </p:nvSpPr>
        <p:spPr>
          <a:xfrm>
            <a:off x="-504720" y="5427720"/>
            <a:ext cx="10121400" cy="1258560"/>
          </a:xfrm>
          <a:prstGeom prst="rect">
            <a:avLst/>
          </a:prstGeom>
          <a:noFill/>
          <a:ln w="6480">
            <a:solidFill>
              <a:srgbClr val="ffffff"/>
            </a:solidFill>
            <a:round/>
          </a:ln>
        </p:spPr>
      </p:sp>
      <p:sp>
        <p:nvSpPr>
          <p:cNvPr id="13" name="CustomShape 14"/>
          <p:cNvSpPr/>
          <p:nvPr/>
        </p:nvSpPr>
        <p:spPr>
          <a:xfrm>
            <a:off x="-504720" y="3735360"/>
            <a:ext cx="10121400" cy="953640"/>
          </a:xfrm>
          <a:prstGeom prst="rect">
            <a:avLst/>
          </a:prstGeom>
          <a:noFill/>
          <a:ln w="6480">
            <a:solidFill>
              <a:srgbClr val="ffffff"/>
            </a:solidFill>
            <a:round/>
          </a:ln>
        </p:spPr>
      </p:sp>
      <p:sp>
        <p:nvSpPr>
          <p:cNvPr id="14" name="CustomShape 15"/>
          <p:cNvSpPr/>
          <p:nvPr/>
        </p:nvSpPr>
        <p:spPr>
          <a:xfrm>
            <a:off x="-519120" y="6078600"/>
            <a:ext cx="3322440" cy="1299960"/>
          </a:xfrm>
          <a:prstGeom prst="rect">
            <a:avLst/>
          </a:prstGeom>
          <a:noFill/>
          <a:ln w="6480">
            <a:solidFill>
              <a:srgbClr val="ffffff"/>
            </a:solidFill>
            <a:round/>
          </a:ln>
        </p:spPr>
      </p:sp>
      <p:sp>
        <p:nvSpPr>
          <p:cNvPr id="15" name="CustomShape 16"/>
          <p:cNvSpPr/>
          <p:nvPr/>
        </p:nvSpPr>
        <p:spPr>
          <a:xfrm>
            <a:off x="-504720" y="5694480"/>
            <a:ext cx="10121400" cy="1587240"/>
          </a:xfrm>
          <a:prstGeom prst="rect">
            <a:avLst/>
          </a:prstGeom>
          <a:noFill/>
          <a:ln w="6480">
            <a:solidFill>
              <a:srgbClr val="ffffff"/>
            </a:solidFill>
            <a:round/>
          </a:ln>
        </p:spPr>
      </p:sp>
      <p:sp>
        <p:nvSpPr>
          <p:cNvPr id="16" name="CustomShape 17"/>
          <p:cNvSpPr/>
          <p:nvPr/>
        </p:nvSpPr>
        <p:spPr>
          <a:xfrm>
            <a:off x="1873080" y="5532480"/>
            <a:ext cx="7727760" cy="1847520"/>
          </a:xfrm>
          <a:prstGeom prst="rect">
            <a:avLst/>
          </a:prstGeom>
          <a:noFill/>
          <a:ln w="6480">
            <a:solidFill>
              <a:srgbClr val="ffffff"/>
            </a:solidFill>
            <a:round/>
          </a:ln>
        </p:spPr>
      </p:sp>
      <p:sp>
        <p:nvSpPr>
          <p:cNvPr id="17" name="CustomShape 18"/>
          <p:cNvSpPr/>
          <p:nvPr/>
        </p:nvSpPr>
        <p:spPr>
          <a:xfrm rot="1800000">
            <a:off x="2826000" y="3076560"/>
            <a:ext cx="1767960" cy="1491840"/>
          </a:xfrm>
          <a:prstGeom prst="hexagon">
            <a:avLst>
              <a:gd fmla="val 115470" name="vf"/>
              <a:gd fmla="val 115470" name="vf"/>
            </a:avLst>
          </a:prstGeom>
          <a:solidFill>
            <a:srgbClr val="ffffff"/>
          </a:solidFill>
          <a:ln w="12600">
            <a:solidFill>
              <a:srgbClr val="ffffff"/>
            </a:solidFill>
            <a:miter/>
          </a:ln>
        </p:spPr>
      </p:sp>
      <p:sp>
        <p:nvSpPr>
          <p:cNvPr id="18" name="CustomShape 19"/>
          <p:cNvSpPr/>
          <p:nvPr/>
        </p:nvSpPr>
        <p:spPr>
          <a:xfrm rot="1800000">
            <a:off x="3629160" y="4441680"/>
            <a:ext cx="1767960" cy="1491840"/>
          </a:xfrm>
          <a:prstGeom prst="hexagon">
            <a:avLst>
              <a:gd fmla="val 115470" name="vf"/>
              <a:gd fmla="val 115470" name="vf"/>
            </a:avLst>
          </a:prstGeom>
          <a:noFill/>
          <a:ln w="12600">
            <a:solidFill>
              <a:srgbClr val="ffffff"/>
            </a:solidFill>
            <a:miter/>
          </a:ln>
        </p:spPr>
      </p:sp>
      <p:sp>
        <p:nvSpPr>
          <p:cNvPr id="19" name="CustomShape 20"/>
          <p:cNvSpPr/>
          <p:nvPr/>
        </p:nvSpPr>
        <p:spPr>
          <a:xfrm rot="1800000">
            <a:off x="3638520" y="1711080"/>
            <a:ext cx="1767960" cy="1491840"/>
          </a:xfrm>
          <a:prstGeom prst="hexagon">
            <a:avLst>
              <a:gd fmla="val 115470" name="vf"/>
              <a:gd fmla="val 115470" name="vf"/>
            </a:avLst>
          </a:prstGeom>
          <a:solidFill>
            <a:srgbClr val="ffffff"/>
          </a:solidFill>
          <a:ln w="12600">
            <a:solidFill>
              <a:srgbClr val="ffffff"/>
            </a:solidFill>
            <a:miter/>
          </a:ln>
        </p:spPr>
      </p:sp>
      <p:sp>
        <p:nvSpPr>
          <p:cNvPr id="20" name="CustomShape 21"/>
          <p:cNvSpPr/>
          <p:nvPr/>
        </p:nvSpPr>
        <p:spPr>
          <a:xfrm rot="1800000">
            <a:off x="2806920" y="345960"/>
            <a:ext cx="1767960" cy="1491840"/>
          </a:xfrm>
          <a:prstGeom prst="hexagon">
            <a:avLst>
              <a:gd fmla="val 115470" name="vf"/>
              <a:gd fmla="val 115470" name="vf"/>
            </a:avLst>
          </a:prstGeom>
          <a:solidFill>
            <a:srgbClr val="ffffff"/>
          </a:solidFill>
          <a:ln w="12600">
            <a:solidFill>
              <a:srgbClr val="ffffff"/>
            </a:solidFill>
            <a:miter/>
          </a:ln>
        </p:spPr>
      </p:sp>
      <p:sp>
        <p:nvSpPr>
          <p:cNvPr id="21" name="CustomShape 22"/>
          <p:cNvSpPr/>
          <p:nvPr/>
        </p:nvSpPr>
        <p:spPr>
          <a:xfrm rot="1800000">
            <a:off x="4453200" y="5797440"/>
            <a:ext cx="1767960" cy="1491840"/>
          </a:xfrm>
          <a:prstGeom prst="hexagon">
            <a:avLst>
              <a:gd fmla="val 115470" name="vf"/>
              <a:gd fmla="val 115470" name="vf"/>
            </a:avLst>
          </a:prstGeom>
          <a:solidFill>
            <a:srgbClr val="ffffff"/>
          </a:solidFill>
          <a:ln w="12600">
            <a:solidFill>
              <a:srgbClr val="ffffff"/>
            </a:solidFill>
            <a:miter/>
          </a:ln>
        </p:spPr>
      </p:sp>
      <p:sp>
        <p:nvSpPr>
          <p:cNvPr id="22" name="CustomShape 23"/>
          <p:cNvSpPr/>
          <p:nvPr/>
        </p:nvSpPr>
        <p:spPr>
          <a:xfrm rot="1800000">
            <a:off x="-912240" y="4525920"/>
            <a:ext cx="1391760" cy="1490400"/>
          </a:xfrm>
          <a:prstGeom prst="rect">
            <a:avLst/>
          </a:prstGeom>
          <a:solidFill>
            <a:srgbClr val="ffffff"/>
          </a:solidFill>
          <a:ln w="12600">
            <a:solidFill>
              <a:srgbClr val="ffffff"/>
            </a:solidFill>
            <a:round/>
          </a:ln>
        </p:spPr>
      </p:sp>
      <p:sp>
        <p:nvSpPr>
          <p:cNvPr id="23" name="CustomShape 24"/>
          <p:cNvSpPr/>
          <p:nvPr/>
        </p:nvSpPr>
        <p:spPr>
          <a:xfrm rot="1800000">
            <a:off x="-462960" y="5819760"/>
            <a:ext cx="1767960" cy="1491840"/>
          </a:xfrm>
          <a:prstGeom prst="hexagon">
            <a:avLst>
              <a:gd fmla="val 115470" name="vf"/>
              <a:gd fmla="val 115470" name="vf"/>
            </a:avLst>
          </a:prstGeom>
          <a:noFill/>
          <a:ln w="12600">
            <a:solidFill>
              <a:srgbClr val="ffffff"/>
            </a:solidFill>
            <a:miter/>
          </a:ln>
        </p:spPr>
      </p:sp>
      <p:sp>
        <p:nvSpPr>
          <p:cNvPr id="24" name="CustomShape 25"/>
          <p:cNvSpPr/>
          <p:nvPr/>
        </p:nvSpPr>
        <p:spPr>
          <a:xfrm rot="1800000">
            <a:off x="-431280" y="3066840"/>
            <a:ext cx="1767960" cy="1491840"/>
          </a:xfrm>
          <a:prstGeom prst="hexagon">
            <a:avLst>
              <a:gd fmla="val 115470" name="vf"/>
              <a:gd fmla="val 115470" name="vf"/>
            </a:avLst>
          </a:prstGeom>
          <a:solidFill>
            <a:srgbClr val="ffffff"/>
          </a:solidFill>
          <a:ln w="12600">
            <a:solidFill>
              <a:srgbClr val="ffffff"/>
            </a:solidFill>
            <a:miter/>
          </a:ln>
        </p:spPr>
      </p:sp>
      <p:sp>
        <p:nvSpPr>
          <p:cNvPr id="25" name="CustomShape 26"/>
          <p:cNvSpPr/>
          <p:nvPr/>
        </p:nvSpPr>
        <p:spPr>
          <a:xfrm rot="1800000">
            <a:off x="368280" y="4441680"/>
            <a:ext cx="1767960" cy="1491840"/>
          </a:xfrm>
          <a:prstGeom prst="hexagon">
            <a:avLst>
              <a:gd fmla="val 115470" name="vf"/>
              <a:gd fmla="val 115470" name="vf"/>
            </a:avLst>
          </a:prstGeom>
          <a:noFill/>
          <a:ln w="12600">
            <a:solidFill>
              <a:srgbClr val="ffffff"/>
            </a:solidFill>
            <a:miter/>
          </a:ln>
        </p:spPr>
      </p:sp>
      <p:sp>
        <p:nvSpPr>
          <p:cNvPr id="26" name="CustomShape 27"/>
          <p:cNvSpPr/>
          <p:nvPr/>
        </p:nvSpPr>
        <p:spPr>
          <a:xfrm rot="1800000">
            <a:off x="1181160" y="5829120"/>
            <a:ext cx="1767960" cy="1491840"/>
          </a:xfrm>
          <a:prstGeom prst="hexagon">
            <a:avLst>
              <a:gd fmla="val 115470" name="vf"/>
              <a:gd fmla="val 115470" name="vf"/>
            </a:avLst>
          </a:prstGeom>
          <a:noFill/>
          <a:ln w="12600">
            <a:solidFill>
              <a:srgbClr val="ffffff"/>
            </a:solidFill>
            <a:miter/>
          </a:ln>
        </p:spPr>
      </p:sp>
      <p:sp>
        <p:nvSpPr>
          <p:cNvPr id="27" name="CustomShape 28"/>
          <p:cNvSpPr/>
          <p:nvPr/>
        </p:nvSpPr>
        <p:spPr>
          <a:xfrm rot="1800000">
            <a:off x="1203480" y="3076560"/>
            <a:ext cx="1767960" cy="1491840"/>
          </a:xfrm>
          <a:prstGeom prst="hexagon">
            <a:avLst>
              <a:gd fmla="val 115470" name="vf"/>
              <a:gd fmla="val 115470" name="vf"/>
            </a:avLst>
          </a:prstGeom>
          <a:solidFill>
            <a:srgbClr val="ffffff"/>
          </a:solidFill>
          <a:ln w="12600">
            <a:solidFill>
              <a:srgbClr val="ffffff"/>
            </a:solidFill>
            <a:miter/>
          </a:ln>
        </p:spPr>
      </p:sp>
      <p:sp>
        <p:nvSpPr>
          <p:cNvPr id="28" name="CustomShape 29"/>
          <p:cNvSpPr/>
          <p:nvPr/>
        </p:nvSpPr>
        <p:spPr>
          <a:xfrm rot="1800000">
            <a:off x="390600" y="1680840"/>
            <a:ext cx="1767960" cy="1491840"/>
          </a:xfrm>
          <a:prstGeom prst="hexagon">
            <a:avLst>
              <a:gd fmla="val 115470" name="vf"/>
              <a:gd fmla="val 115470" name="vf"/>
            </a:avLst>
          </a:prstGeom>
          <a:noFill/>
          <a:ln w="12600">
            <a:solidFill>
              <a:srgbClr val="ffffff"/>
            </a:solidFill>
            <a:miter/>
          </a:ln>
        </p:spPr>
      </p:sp>
      <p:sp>
        <p:nvSpPr>
          <p:cNvPr id="29" name="CustomShape 30"/>
          <p:cNvSpPr/>
          <p:nvPr/>
        </p:nvSpPr>
        <p:spPr>
          <a:xfrm rot="1800000">
            <a:off x="7048440" y="4465440"/>
            <a:ext cx="1766520" cy="1491840"/>
          </a:xfrm>
          <a:prstGeom prst="hexagon">
            <a:avLst>
              <a:gd fmla="val 115470" name="vf"/>
              <a:gd fmla="val 115470" name="vf"/>
            </a:avLst>
          </a:prstGeom>
          <a:solidFill>
            <a:srgbClr val="ffffff"/>
          </a:solidFill>
          <a:ln w="12600">
            <a:solidFill>
              <a:srgbClr val="ffffff"/>
            </a:solidFill>
            <a:miter/>
          </a:ln>
        </p:spPr>
      </p:sp>
      <p:sp>
        <p:nvSpPr>
          <p:cNvPr id="30" name="CustomShape 31"/>
          <p:cNvSpPr/>
          <p:nvPr/>
        </p:nvSpPr>
        <p:spPr>
          <a:xfrm rot="1800000">
            <a:off x="7870680" y="5840280"/>
            <a:ext cx="1766520" cy="1491840"/>
          </a:xfrm>
          <a:prstGeom prst="hexagon">
            <a:avLst>
              <a:gd fmla="val 115470" name="vf"/>
              <a:gd fmla="val 115470" name="vf"/>
            </a:avLst>
          </a:prstGeom>
          <a:noFill/>
          <a:ln w="12600">
            <a:solidFill>
              <a:srgbClr val="ffffff"/>
            </a:solidFill>
            <a:miter/>
          </a:ln>
        </p:spPr>
      </p:sp>
      <p:sp>
        <p:nvSpPr>
          <p:cNvPr id="31" name="CustomShape 32"/>
          <p:cNvSpPr/>
          <p:nvPr/>
        </p:nvSpPr>
        <p:spPr>
          <a:xfrm rot="1800000">
            <a:off x="7870680" y="3089160"/>
            <a:ext cx="1766520" cy="1491840"/>
          </a:xfrm>
          <a:prstGeom prst="hexagon">
            <a:avLst>
              <a:gd fmla="val 115470" name="vf"/>
              <a:gd fmla="val 115470" name="vf"/>
            </a:avLst>
          </a:prstGeom>
          <a:solidFill>
            <a:srgbClr val="ffffff"/>
          </a:solidFill>
          <a:ln w="12600">
            <a:solidFill>
              <a:srgbClr val="ffffff"/>
            </a:solidFill>
            <a:miter/>
          </a:ln>
        </p:spPr>
      </p:sp>
      <p:sp>
        <p:nvSpPr>
          <p:cNvPr id="32" name="CustomShape 33"/>
          <p:cNvSpPr/>
          <p:nvPr/>
        </p:nvSpPr>
        <p:spPr>
          <a:xfrm rot="1800000">
            <a:off x="8712000" y="4368240"/>
            <a:ext cx="1371240" cy="1490400"/>
          </a:xfrm>
          <a:prstGeom prst="rect">
            <a:avLst/>
          </a:prstGeom>
          <a:solidFill>
            <a:srgbClr val="ffffff"/>
          </a:solidFill>
          <a:ln w="12600">
            <a:solidFill>
              <a:srgbClr val="ffffff"/>
            </a:solidFill>
            <a:round/>
          </a:ln>
        </p:spPr>
      </p:sp>
      <p:sp>
        <p:nvSpPr>
          <p:cNvPr id="33" name="CustomShape 34"/>
          <p:cNvSpPr/>
          <p:nvPr/>
        </p:nvSpPr>
        <p:spPr>
          <a:xfrm rot="1800000">
            <a:off x="8712000" y="1623960"/>
            <a:ext cx="1368000" cy="1491840"/>
          </a:xfrm>
          <a:prstGeom prst="rect">
            <a:avLst/>
          </a:prstGeom>
          <a:noFill/>
          <a:ln w="12600">
            <a:solidFill>
              <a:srgbClr val="ffffff"/>
            </a:solidFill>
            <a:round/>
          </a:ln>
        </p:spPr>
      </p:sp>
      <p:sp>
        <p:nvSpPr>
          <p:cNvPr id="34" name="CustomShape 35"/>
          <p:cNvSpPr/>
          <p:nvPr/>
        </p:nvSpPr>
        <p:spPr>
          <a:xfrm>
            <a:off x="4560840" y="-22320"/>
            <a:ext cx="3679560" cy="6271920"/>
          </a:xfrm>
          <a:prstGeom prst="rect">
            <a:avLst/>
          </a:prstGeom>
          <a:solidFill>
            <a:srgbClr val="f5f5f5"/>
          </a:solidFill>
          <a:ln w="15840">
            <a:solidFill>
              <a:srgbClr val="74a510"/>
            </a:solidFill>
            <a:miter/>
          </a:ln>
        </p:spPr>
      </p:sp>
      <p:sp>
        <p:nvSpPr>
          <p:cNvPr id="35" name="CustomShape 36"/>
          <p:cNvSpPr/>
          <p:nvPr/>
        </p:nvSpPr>
        <p:spPr>
          <a:xfrm>
            <a:off x="4649760" y="-22320"/>
            <a:ext cx="3504960" cy="2312640"/>
          </a:xfrm>
          <a:prstGeom prst="rect">
            <a:avLst/>
          </a:prstGeom>
          <a:solidFill>
            <a:srgbClr val="71685a"/>
          </a:solidFill>
          <a:ln>
            <a:noFill/>
          </a:ln>
        </p:spPr>
      </p:sp>
      <p:sp>
        <p:nvSpPr>
          <p:cNvPr id="36" name="CustomShape 37"/>
          <p:cNvSpPr/>
          <p:nvPr/>
        </p:nvSpPr>
        <p:spPr>
          <a:xfrm>
            <a:off x="4651200" y="6087960"/>
            <a:ext cx="3504960" cy="82080"/>
          </a:xfrm>
          <a:prstGeom prst="rect">
            <a:avLst/>
          </a:prstGeom>
          <a:solidFill>
            <a:srgbClr val="94c600"/>
          </a:solidFill>
          <a:ln>
            <a:noFill/>
          </a:ln>
        </p:spPr>
      </p:sp>
      <p:sp>
        <p:nvSpPr>
          <p:cNvPr id="37" name="CustomShape 38"/>
          <p:cNvSpPr/>
          <p:nvPr/>
        </p:nvSpPr>
        <p:spPr>
          <a:xfrm>
            <a:off x="4651200" y="6087960"/>
            <a:ext cx="3504960" cy="82080"/>
          </a:xfrm>
          <a:prstGeom prst="rect">
            <a:avLst/>
          </a:prstGeom>
          <a:solidFill>
            <a:srgbClr val="94c600"/>
          </a:solidFill>
          <a:ln>
            <a:noFill/>
          </a:ln>
        </p:spPr>
      </p:sp>
      <p:sp>
        <p:nvSpPr>
          <p:cNvPr id="38" name="CustomShape 39"/>
          <p:cNvSpPr/>
          <p:nvPr/>
        </p:nvSpPr>
        <p:spPr>
          <a:xfrm>
            <a:off x="4738680" y="1515960"/>
            <a:ext cx="2131560" cy="750600"/>
          </a:xfrm>
          <a:prstGeom prst="rect">
            <a:avLst/>
          </a:prstGeom>
          <a:noFill/>
          <a:ln>
            <a:noFill/>
          </a:ln>
        </p:spPr>
      </p:sp>
      <p:sp>
        <p:nvSpPr>
          <p:cNvPr id="39" name="CustomShape 40"/>
          <p:cNvSpPr/>
          <p:nvPr/>
        </p:nvSpPr>
        <p:spPr>
          <a:xfrm>
            <a:off x="5303880" y="5719680"/>
            <a:ext cx="2830320" cy="364680"/>
          </a:xfrm>
          <a:prstGeom prst="rect">
            <a:avLst/>
          </a:prstGeom>
          <a:noFill/>
          <a:ln>
            <a:noFill/>
          </a:ln>
        </p:spPr>
      </p:sp>
      <p:sp>
        <p:nvSpPr>
          <p:cNvPr id="40" name="PlaceHolder 41"/>
          <p:cNvSpPr>
            <a:spLocks noGrp="1"/>
          </p:cNvSpPr>
          <p:nvPr>
            <p:ph type="sldNum"/>
          </p:nvPr>
        </p:nvSpPr>
        <p:spPr>
          <a:xfrm>
            <a:off x="4649760" y="5719680"/>
            <a:ext cx="637920" cy="360000"/>
          </a:xfrm>
          <a:prstGeom prst="rect">
            <a:avLst/>
          </a:prstGeom>
        </p:spPr>
        <p:txBody>
          <a:bodyPr anchor="ctr" bIns="46800" lIns="90000" rIns="90000" tIns="46800"/>
          <a:p>
            <a:pPr>
              <a:lnSpc>
                <a:spcPct val="100000"/>
              </a:lnSpc>
            </a:pPr>
            <a:fld id="{BCD3652F-2922-4249-BBB4-9AEE6A8A9109}" type="slidenum">
              <a:rPr lang="en-US" sz="1200">
                <a:solidFill>
                  <a:srgbClr val="94c600"/>
                </a:solidFill>
                <a:latin typeface="Times New Roman"/>
              </a:rPr>
              <a:t>&lt;number&gt;</a:t>
            </a:fld>
            <a:endParaRPr/>
          </a:p>
        </p:txBody>
      </p:sp>
      <p:sp>
        <p:nvSpPr>
          <p:cNvPr id="41" name="PlaceHolder 42"/>
          <p:cNvSpPr>
            <a:spLocks noGrp="1"/>
          </p:cNvSpPr>
          <p:nvPr>
            <p:ph type="title"/>
          </p:nvPr>
        </p:nvSpPr>
        <p:spPr>
          <a:xfrm>
            <a:off x="457200" y="273600"/>
            <a:ext cx="8229240" cy="1144800"/>
          </a:xfrm>
          <a:prstGeom prst="rect">
            <a:avLst/>
          </a:prstGeom>
        </p:spPr>
        <p:txBody>
          <a:bodyPr anchor="ctr" bIns="0" lIns="0" rIns="0" tIns="0" wrap="none"/>
          <a:p>
            <a:pPr algn="r"/>
            <a:r>
              <a:rPr lang="en-GB"/>
              <a:t>Click to edit the title text format</a:t>
            </a:r>
            <a:endParaRPr/>
          </a:p>
        </p:txBody>
      </p:sp>
      <p:sp>
        <p:nvSpPr>
          <p:cNvPr id="42" name="PlaceHolder 43"/>
          <p:cNvSpPr>
            <a:spLocks noGrp="1"/>
          </p:cNvSpPr>
          <p:nvPr>
            <p:ph type="body"/>
          </p:nvPr>
        </p:nvSpPr>
        <p:spPr>
          <a:xfrm>
            <a:off x="457200" y="1604520"/>
            <a:ext cx="8229240" cy="3977280"/>
          </a:xfrm>
          <a:prstGeom prst="rect">
            <a:avLst/>
          </a:prstGeom>
        </p:spPr>
        <p:txBody>
          <a:bodyPr bIns="0" lIns="0" rIns="0" tIns="0" wrap="none"/>
          <a:p>
            <a:pPr algn="r">
              <a:buSzPct val="25000"/>
              <a:buFont typeface="StarSymbol"/>
              <a:buChar char=""/>
            </a:pPr>
            <a:r>
              <a:rPr lang="en-GB"/>
              <a:t>Click to edit the outline text format</a:t>
            </a:r>
            <a:endParaRPr/>
          </a:p>
          <a:p>
            <a:pPr algn="r" lvl="1">
              <a:buSzPct val="25000"/>
              <a:buFont typeface="StarSymbol"/>
              <a:buChar char=""/>
            </a:pPr>
            <a:r>
              <a:rPr lang="en-GB"/>
              <a:t>Second Outline Level</a:t>
            </a:r>
            <a:endParaRPr/>
          </a:p>
          <a:p>
            <a:pPr algn="r" lvl="2">
              <a:buSzPct val="25000"/>
              <a:buFont typeface="StarSymbol"/>
              <a:buChar char=""/>
            </a:pPr>
            <a:r>
              <a:rPr lang="en-GB"/>
              <a:t>Third Outline Level</a:t>
            </a:r>
            <a:endParaRPr/>
          </a:p>
          <a:p>
            <a:pPr algn="r" lvl="3">
              <a:buSzPct val="25000"/>
              <a:buFont typeface="StarSymbol"/>
              <a:buChar char=""/>
            </a:pPr>
            <a:r>
              <a:rPr lang="en-GB"/>
              <a:t>Fourth Outline Level</a:t>
            </a:r>
            <a:endParaRPr/>
          </a:p>
          <a:p>
            <a:pPr algn="r" lvl="4">
              <a:buSzPct val="25000"/>
              <a:buFont typeface="StarSymbol"/>
              <a:buChar char=""/>
            </a:pPr>
            <a:r>
              <a:rPr lang="en-GB"/>
              <a:t>Fifth Outline Level</a:t>
            </a:r>
            <a:endParaRPr/>
          </a:p>
          <a:p>
            <a:pPr algn="r" lvl="5">
              <a:buSzPct val="25000"/>
              <a:buFont typeface="StarSymbol"/>
              <a:buChar char=""/>
            </a:pPr>
            <a:r>
              <a:rPr lang="en-GB"/>
              <a:t>Sixth Outline Level</a:t>
            </a:r>
            <a:endParaRPr/>
          </a:p>
          <a:p>
            <a:pPr algn="r" lvl="6">
              <a:buSzPct val="25000"/>
              <a:buFont typeface="StarSymbol"/>
              <a:buChar char=""/>
            </a:pPr>
            <a:r>
              <a:rPr lang="en-GB"/>
              <a:t>Seventh Outline Level</a:t>
            </a:r>
            <a:endParaRPr/>
          </a:p>
        </p:txBody>
      </p:sp>
    </p:spTree>
  </p:cSld>
  <p:clrMap accent1="accent1" accent2="accent2" accent3="accent3" accent4="accent4" accent5="accent5" accent6="accent6" bg1="lt1" bg2="lt2" folHlink="folHlink" hlink="hlink" tx1="dk1" tx2="dk2"/>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77" name="CustomShape 1"/>
          <p:cNvSpPr/>
          <p:nvPr/>
        </p:nvSpPr>
        <p:spPr>
          <a:xfrm>
            <a:off x="312840" y="-4680"/>
            <a:ext cx="1819080" cy="7403760"/>
          </a:xfrm>
          <a:prstGeom prst="rect">
            <a:avLst/>
          </a:prstGeom>
          <a:solidFill>
            <a:srgbClr val="ffffff"/>
          </a:solidFill>
          <a:ln>
            <a:noFill/>
          </a:ln>
        </p:spPr>
      </p:sp>
      <p:sp>
        <p:nvSpPr>
          <p:cNvPr id="78" name="CustomShape 2"/>
          <p:cNvSpPr/>
          <p:nvPr/>
        </p:nvSpPr>
        <p:spPr>
          <a:xfrm>
            <a:off x="-728640" y="-4680"/>
            <a:ext cx="515520" cy="7403760"/>
          </a:xfrm>
          <a:prstGeom prst="rect">
            <a:avLst/>
          </a:prstGeom>
          <a:solidFill>
            <a:srgbClr val="ffffff"/>
          </a:solidFill>
          <a:ln>
            <a:noFill/>
          </a:ln>
        </p:spPr>
      </p:sp>
      <p:sp>
        <p:nvSpPr>
          <p:cNvPr id="79" name="CustomShape 3"/>
          <p:cNvSpPr/>
          <p:nvPr/>
        </p:nvSpPr>
        <p:spPr>
          <a:xfrm>
            <a:off x="-468360" y="-4680"/>
            <a:ext cx="863280" cy="7403760"/>
          </a:xfrm>
          <a:prstGeom prst="rect">
            <a:avLst/>
          </a:prstGeom>
          <a:solidFill>
            <a:srgbClr val="ffffff"/>
          </a:solidFill>
          <a:ln>
            <a:noFill/>
          </a:ln>
        </p:spPr>
      </p:sp>
      <p:sp>
        <p:nvSpPr>
          <p:cNvPr id="80" name="CustomShape 4"/>
          <p:cNvSpPr/>
          <p:nvPr/>
        </p:nvSpPr>
        <p:spPr>
          <a:xfrm>
            <a:off x="793800" y="-4680"/>
            <a:ext cx="1819080" cy="7403760"/>
          </a:xfrm>
          <a:prstGeom prst="rect">
            <a:avLst/>
          </a:prstGeom>
          <a:solidFill>
            <a:srgbClr val="ffffff"/>
          </a:solidFill>
          <a:ln>
            <a:noFill/>
          </a:ln>
        </p:spPr>
      </p:sp>
      <p:sp>
        <p:nvSpPr>
          <p:cNvPr id="81" name="CustomShape 5"/>
          <p:cNvSpPr/>
          <p:nvPr/>
        </p:nvSpPr>
        <p:spPr>
          <a:xfrm>
            <a:off x="-247680" y="-4680"/>
            <a:ext cx="514080" cy="7403760"/>
          </a:xfrm>
          <a:prstGeom prst="rect">
            <a:avLst/>
          </a:prstGeom>
          <a:solidFill>
            <a:srgbClr val="ffffff"/>
          </a:solidFill>
          <a:ln>
            <a:noFill/>
          </a:ln>
        </p:spPr>
      </p:sp>
      <p:sp>
        <p:nvSpPr>
          <p:cNvPr id="82" name="CustomShape 6"/>
          <p:cNvSpPr/>
          <p:nvPr/>
        </p:nvSpPr>
        <p:spPr>
          <a:xfrm>
            <a:off x="12600" y="-4680"/>
            <a:ext cx="863280" cy="7403760"/>
          </a:xfrm>
          <a:prstGeom prst="rect">
            <a:avLst/>
          </a:prstGeom>
          <a:solidFill>
            <a:srgbClr val="ffffff"/>
          </a:solidFill>
          <a:ln>
            <a:noFill/>
          </a:ln>
        </p:spPr>
      </p:sp>
      <p:sp>
        <p:nvSpPr>
          <p:cNvPr id="83" name="CustomShape 7"/>
          <p:cNvSpPr/>
          <p:nvPr/>
        </p:nvSpPr>
        <p:spPr>
          <a:xfrm rot="10800000">
            <a:off x="6829560" y="-2880"/>
            <a:ext cx="1819080" cy="7403760"/>
          </a:xfrm>
          <a:prstGeom prst="rect">
            <a:avLst/>
          </a:prstGeom>
          <a:solidFill>
            <a:srgbClr val="ffffff"/>
          </a:solidFill>
          <a:ln>
            <a:noFill/>
          </a:ln>
        </p:spPr>
      </p:sp>
      <p:sp>
        <p:nvSpPr>
          <p:cNvPr id="84" name="CustomShape 8"/>
          <p:cNvSpPr/>
          <p:nvPr/>
        </p:nvSpPr>
        <p:spPr>
          <a:xfrm rot="10800000">
            <a:off x="9177480" y="-2880"/>
            <a:ext cx="514080" cy="7403760"/>
          </a:xfrm>
          <a:prstGeom prst="rect">
            <a:avLst/>
          </a:prstGeom>
          <a:solidFill>
            <a:srgbClr val="ffffff"/>
          </a:solidFill>
          <a:ln>
            <a:noFill/>
          </a:ln>
        </p:spPr>
      </p:sp>
      <p:sp>
        <p:nvSpPr>
          <p:cNvPr id="85" name="CustomShape 9"/>
          <p:cNvSpPr/>
          <p:nvPr/>
        </p:nvSpPr>
        <p:spPr>
          <a:xfrm rot="10800000">
            <a:off x="8566560" y="-2880"/>
            <a:ext cx="861480" cy="7403760"/>
          </a:xfrm>
          <a:prstGeom prst="rect">
            <a:avLst/>
          </a:prstGeom>
          <a:solidFill>
            <a:srgbClr val="ffffff"/>
          </a:solidFill>
          <a:ln>
            <a:noFill/>
          </a:ln>
        </p:spPr>
      </p:sp>
      <p:sp>
        <p:nvSpPr>
          <p:cNvPr id="86" name="CustomShape 10"/>
          <p:cNvSpPr/>
          <p:nvPr/>
        </p:nvSpPr>
        <p:spPr>
          <a:xfrm>
            <a:off x="3614760" y="-4680"/>
            <a:ext cx="3209400" cy="7405200"/>
          </a:xfrm>
          <a:prstGeom prst="rect">
            <a:avLst/>
          </a:prstGeom>
          <a:solidFill>
            <a:srgbClr val="ffffff"/>
          </a:solidFill>
          <a:ln>
            <a:noFill/>
          </a:ln>
        </p:spPr>
      </p:sp>
      <p:sp>
        <p:nvSpPr>
          <p:cNvPr id="87" name="CustomShape 11"/>
          <p:cNvSpPr/>
          <p:nvPr/>
        </p:nvSpPr>
        <p:spPr>
          <a:xfrm>
            <a:off x="2571840" y="-4680"/>
            <a:ext cx="515520" cy="7405200"/>
          </a:xfrm>
          <a:prstGeom prst="rect">
            <a:avLst/>
          </a:prstGeom>
          <a:solidFill>
            <a:srgbClr val="ffffff"/>
          </a:solidFill>
          <a:ln>
            <a:noFill/>
          </a:ln>
        </p:spPr>
      </p:sp>
      <p:sp>
        <p:nvSpPr>
          <p:cNvPr id="88" name="CustomShape 12"/>
          <p:cNvSpPr/>
          <p:nvPr/>
        </p:nvSpPr>
        <p:spPr>
          <a:xfrm>
            <a:off x="2832120" y="-4680"/>
            <a:ext cx="863280" cy="7405200"/>
          </a:xfrm>
          <a:prstGeom prst="rect">
            <a:avLst/>
          </a:prstGeom>
          <a:solidFill>
            <a:srgbClr val="ffffff"/>
          </a:solidFill>
          <a:ln>
            <a:noFill/>
          </a:ln>
        </p:spPr>
      </p:sp>
      <p:sp>
        <p:nvSpPr>
          <p:cNvPr id="89" name="CustomShape 13"/>
          <p:cNvSpPr/>
          <p:nvPr/>
        </p:nvSpPr>
        <p:spPr>
          <a:xfrm>
            <a:off x="-744480" y="5437080"/>
            <a:ext cx="10423080" cy="1261800"/>
          </a:xfrm>
          <a:prstGeom prst="rect">
            <a:avLst/>
          </a:prstGeom>
          <a:noFill/>
          <a:ln w="6480">
            <a:solidFill>
              <a:srgbClr val="ffffff"/>
            </a:solidFill>
            <a:round/>
          </a:ln>
        </p:spPr>
      </p:sp>
      <p:sp>
        <p:nvSpPr>
          <p:cNvPr id="90" name="CustomShape 14"/>
          <p:cNvSpPr/>
          <p:nvPr/>
        </p:nvSpPr>
        <p:spPr>
          <a:xfrm>
            <a:off x="-744480" y="3740040"/>
            <a:ext cx="10423080" cy="956880"/>
          </a:xfrm>
          <a:prstGeom prst="rect">
            <a:avLst/>
          </a:prstGeom>
          <a:noFill/>
          <a:ln w="6480">
            <a:solidFill>
              <a:srgbClr val="ffffff"/>
            </a:solidFill>
            <a:round/>
          </a:ln>
        </p:spPr>
      </p:sp>
      <p:sp>
        <p:nvSpPr>
          <p:cNvPr id="91" name="CustomShape 15"/>
          <p:cNvSpPr/>
          <p:nvPr/>
        </p:nvSpPr>
        <p:spPr>
          <a:xfrm>
            <a:off x="-757080" y="6089760"/>
            <a:ext cx="3420720" cy="1302840"/>
          </a:xfrm>
          <a:prstGeom prst="rect">
            <a:avLst/>
          </a:prstGeom>
          <a:noFill/>
          <a:ln w="6480">
            <a:solidFill>
              <a:srgbClr val="ffffff"/>
            </a:solidFill>
            <a:round/>
          </a:ln>
        </p:spPr>
      </p:sp>
      <p:sp>
        <p:nvSpPr>
          <p:cNvPr id="92" name="CustomShape 16"/>
          <p:cNvSpPr/>
          <p:nvPr/>
        </p:nvSpPr>
        <p:spPr>
          <a:xfrm>
            <a:off x="1706400" y="5540400"/>
            <a:ext cx="7956360" cy="1852200"/>
          </a:xfrm>
          <a:prstGeom prst="rect">
            <a:avLst/>
          </a:prstGeom>
          <a:noFill/>
          <a:ln w="6480">
            <a:solidFill>
              <a:srgbClr val="ffffff"/>
            </a:solidFill>
            <a:round/>
          </a:ln>
        </p:spPr>
      </p:sp>
      <p:sp>
        <p:nvSpPr>
          <p:cNvPr id="93" name="CustomShape 17"/>
          <p:cNvSpPr/>
          <p:nvPr/>
        </p:nvSpPr>
        <p:spPr>
          <a:xfrm rot="1800000">
            <a:off x="2687400" y="3079800"/>
            <a:ext cx="1820520" cy="1495080"/>
          </a:xfrm>
          <a:prstGeom prst="hexagon">
            <a:avLst>
              <a:gd fmla="val 115470" name="vf"/>
              <a:gd fmla="val 115470" name="vf"/>
            </a:avLst>
          </a:prstGeom>
          <a:solidFill>
            <a:srgbClr val="ffffff"/>
          </a:solidFill>
          <a:ln w="12600">
            <a:solidFill>
              <a:srgbClr val="ffffff"/>
            </a:solidFill>
            <a:miter/>
          </a:ln>
        </p:spPr>
      </p:sp>
      <p:sp>
        <p:nvSpPr>
          <p:cNvPr id="94" name="CustomShape 18"/>
          <p:cNvSpPr/>
          <p:nvPr/>
        </p:nvSpPr>
        <p:spPr>
          <a:xfrm rot="1800000">
            <a:off x="3512880" y="4448160"/>
            <a:ext cx="1820520" cy="1495080"/>
          </a:xfrm>
          <a:prstGeom prst="hexagon">
            <a:avLst>
              <a:gd fmla="val 115470" name="vf"/>
              <a:gd fmla="val 115470" name="vf"/>
            </a:avLst>
          </a:prstGeom>
          <a:noFill/>
          <a:ln w="12600">
            <a:solidFill>
              <a:srgbClr val="ffffff"/>
            </a:solidFill>
            <a:miter/>
          </a:ln>
        </p:spPr>
      </p:sp>
      <p:sp>
        <p:nvSpPr>
          <p:cNvPr id="95" name="CustomShape 19"/>
          <p:cNvSpPr/>
          <p:nvPr/>
        </p:nvSpPr>
        <p:spPr>
          <a:xfrm rot="1800000">
            <a:off x="3524040" y="1711080"/>
            <a:ext cx="1820520" cy="1495080"/>
          </a:xfrm>
          <a:prstGeom prst="hexagon">
            <a:avLst>
              <a:gd fmla="val 115470" name="vf"/>
              <a:gd fmla="val 115470" name="vf"/>
            </a:avLst>
          </a:prstGeom>
          <a:solidFill>
            <a:srgbClr val="ffffff"/>
          </a:solidFill>
          <a:ln w="12600">
            <a:solidFill>
              <a:srgbClr val="ffffff"/>
            </a:solidFill>
            <a:miter/>
          </a:ln>
        </p:spPr>
      </p:sp>
      <p:sp>
        <p:nvSpPr>
          <p:cNvPr id="96" name="CustomShape 20"/>
          <p:cNvSpPr/>
          <p:nvPr/>
        </p:nvSpPr>
        <p:spPr>
          <a:xfrm rot="1800000">
            <a:off x="2665080" y="342720"/>
            <a:ext cx="1820520" cy="1496520"/>
          </a:xfrm>
          <a:prstGeom prst="hexagon">
            <a:avLst>
              <a:gd fmla="val 115470" name="vf"/>
              <a:gd fmla="val 115470" name="vf"/>
            </a:avLst>
          </a:prstGeom>
          <a:solidFill>
            <a:srgbClr val="ffffff"/>
          </a:solidFill>
          <a:ln w="12600">
            <a:solidFill>
              <a:srgbClr val="ffffff"/>
            </a:solidFill>
            <a:miter/>
          </a:ln>
        </p:spPr>
      </p:sp>
      <p:sp>
        <p:nvSpPr>
          <p:cNvPr id="97" name="CustomShape 21"/>
          <p:cNvSpPr/>
          <p:nvPr/>
        </p:nvSpPr>
        <p:spPr>
          <a:xfrm rot="1800000">
            <a:off x="4358880" y="5807160"/>
            <a:ext cx="1820520" cy="1495080"/>
          </a:xfrm>
          <a:prstGeom prst="hexagon">
            <a:avLst>
              <a:gd fmla="val 115470" name="vf"/>
              <a:gd fmla="val 115470" name="vf"/>
            </a:avLst>
          </a:prstGeom>
          <a:solidFill>
            <a:srgbClr val="ffffff"/>
          </a:solidFill>
          <a:ln w="12600">
            <a:solidFill>
              <a:srgbClr val="ffffff"/>
            </a:solidFill>
            <a:miter/>
          </a:ln>
        </p:spPr>
      </p:sp>
      <p:sp>
        <p:nvSpPr>
          <p:cNvPr id="98" name="CustomShape 22"/>
          <p:cNvSpPr/>
          <p:nvPr/>
        </p:nvSpPr>
        <p:spPr>
          <a:xfrm rot="1800000">
            <a:off x="-701640" y="5829120"/>
            <a:ext cx="1820520" cy="1496520"/>
          </a:xfrm>
          <a:prstGeom prst="hexagon">
            <a:avLst>
              <a:gd fmla="val 115470" name="vf"/>
              <a:gd fmla="val 115470" name="vf"/>
            </a:avLst>
          </a:prstGeom>
          <a:noFill/>
          <a:ln w="12600">
            <a:solidFill>
              <a:srgbClr val="ffffff"/>
            </a:solidFill>
            <a:miter/>
          </a:ln>
        </p:spPr>
      </p:sp>
      <p:sp>
        <p:nvSpPr>
          <p:cNvPr id="99" name="CustomShape 23"/>
          <p:cNvSpPr/>
          <p:nvPr/>
        </p:nvSpPr>
        <p:spPr>
          <a:xfrm rot="1800000">
            <a:off x="-668160" y="3069720"/>
            <a:ext cx="1820520" cy="1496520"/>
          </a:xfrm>
          <a:prstGeom prst="hexagon">
            <a:avLst>
              <a:gd fmla="val 115470" name="vf"/>
              <a:gd fmla="val 115470" name="vf"/>
            </a:avLst>
          </a:prstGeom>
          <a:solidFill>
            <a:srgbClr val="ffffff"/>
          </a:solidFill>
          <a:ln w="12600">
            <a:solidFill>
              <a:srgbClr val="ffffff"/>
            </a:solidFill>
            <a:miter/>
          </a:ln>
        </p:spPr>
      </p:sp>
      <p:sp>
        <p:nvSpPr>
          <p:cNvPr id="100" name="CustomShape 24"/>
          <p:cNvSpPr/>
          <p:nvPr/>
        </p:nvSpPr>
        <p:spPr>
          <a:xfrm rot="1800000">
            <a:off x="156960" y="4448160"/>
            <a:ext cx="1820520" cy="1495080"/>
          </a:xfrm>
          <a:prstGeom prst="hexagon">
            <a:avLst>
              <a:gd fmla="val 115470" name="vf"/>
              <a:gd fmla="val 115470" name="vf"/>
            </a:avLst>
          </a:prstGeom>
          <a:noFill/>
          <a:ln w="12600">
            <a:solidFill>
              <a:srgbClr val="ffffff"/>
            </a:solidFill>
            <a:miter/>
          </a:ln>
        </p:spPr>
      </p:sp>
      <p:sp>
        <p:nvSpPr>
          <p:cNvPr id="101" name="CustomShape 25"/>
          <p:cNvSpPr/>
          <p:nvPr/>
        </p:nvSpPr>
        <p:spPr>
          <a:xfrm rot="1800000">
            <a:off x="993600" y="5838840"/>
            <a:ext cx="1820520" cy="1495080"/>
          </a:xfrm>
          <a:prstGeom prst="hexagon">
            <a:avLst>
              <a:gd fmla="val 115470" name="vf"/>
              <a:gd fmla="val 115470" name="vf"/>
            </a:avLst>
          </a:prstGeom>
          <a:noFill/>
          <a:ln w="12600">
            <a:solidFill>
              <a:srgbClr val="ffffff"/>
            </a:solidFill>
            <a:miter/>
          </a:ln>
        </p:spPr>
      </p:sp>
      <p:sp>
        <p:nvSpPr>
          <p:cNvPr id="102" name="CustomShape 26"/>
          <p:cNvSpPr/>
          <p:nvPr/>
        </p:nvSpPr>
        <p:spPr>
          <a:xfrm rot="1800000">
            <a:off x="1015920" y="3079800"/>
            <a:ext cx="1820520" cy="1495080"/>
          </a:xfrm>
          <a:prstGeom prst="hexagon">
            <a:avLst>
              <a:gd fmla="val 115470" name="vf"/>
              <a:gd fmla="val 115470" name="vf"/>
            </a:avLst>
          </a:prstGeom>
          <a:solidFill>
            <a:srgbClr val="ffffff"/>
          </a:solidFill>
          <a:ln w="12600">
            <a:solidFill>
              <a:srgbClr val="ffffff"/>
            </a:solidFill>
            <a:miter/>
          </a:ln>
        </p:spPr>
      </p:sp>
      <p:sp>
        <p:nvSpPr>
          <p:cNvPr id="103" name="CustomShape 27"/>
          <p:cNvSpPr/>
          <p:nvPr/>
        </p:nvSpPr>
        <p:spPr>
          <a:xfrm rot="1800000">
            <a:off x="179280" y="1679400"/>
            <a:ext cx="1820520" cy="1495080"/>
          </a:xfrm>
          <a:prstGeom prst="hexagon">
            <a:avLst>
              <a:gd fmla="val 115470" name="vf"/>
              <a:gd fmla="val 115470" name="vf"/>
            </a:avLst>
          </a:prstGeom>
          <a:noFill/>
          <a:ln w="12600">
            <a:solidFill>
              <a:srgbClr val="ffffff"/>
            </a:solidFill>
            <a:miter/>
          </a:ln>
        </p:spPr>
      </p:sp>
      <p:sp>
        <p:nvSpPr>
          <p:cNvPr id="104" name="CustomShape 28"/>
          <p:cNvSpPr/>
          <p:nvPr/>
        </p:nvSpPr>
        <p:spPr>
          <a:xfrm rot="1800000">
            <a:off x="7034040" y="4471920"/>
            <a:ext cx="1819080" cy="1495080"/>
          </a:xfrm>
          <a:prstGeom prst="hexagon">
            <a:avLst>
              <a:gd fmla="val 115470" name="vf"/>
              <a:gd fmla="val 115470" name="vf"/>
            </a:avLst>
          </a:prstGeom>
          <a:solidFill>
            <a:srgbClr val="ffffff"/>
          </a:solidFill>
          <a:ln w="12600">
            <a:solidFill>
              <a:srgbClr val="ffffff"/>
            </a:solidFill>
            <a:miter/>
          </a:ln>
        </p:spPr>
      </p:sp>
      <p:sp>
        <p:nvSpPr>
          <p:cNvPr id="105" name="CustomShape 29"/>
          <p:cNvSpPr/>
          <p:nvPr/>
        </p:nvSpPr>
        <p:spPr>
          <a:xfrm rot="1800000">
            <a:off x="7880400" y="5851440"/>
            <a:ext cx="1819080" cy="1495080"/>
          </a:xfrm>
          <a:prstGeom prst="hexagon">
            <a:avLst>
              <a:gd fmla="val 115470" name="vf"/>
              <a:gd fmla="val 115470" name="vf"/>
            </a:avLst>
          </a:prstGeom>
          <a:noFill/>
          <a:ln w="12600">
            <a:solidFill>
              <a:srgbClr val="ffffff"/>
            </a:solidFill>
            <a:miter/>
          </a:ln>
        </p:spPr>
      </p:sp>
      <p:sp>
        <p:nvSpPr>
          <p:cNvPr id="106" name="CustomShape 30"/>
          <p:cNvSpPr/>
          <p:nvPr/>
        </p:nvSpPr>
        <p:spPr>
          <a:xfrm rot="1800000">
            <a:off x="7880400" y="3092400"/>
            <a:ext cx="1819080" cy="1495080"/>
          </a:xfrm>
          <a:prstGeom prst="hexagon">
            <a:avLst>
              <a:gd fmla="val 115470" name="vf"/>
              <a:gd fmla="val 115470" name="vf"/>
            </a:avLst>
          </a:prstGeom>
          <a:solidFill>
            <a:srgbClr val="ffffff"/>
          </a:solidFill>
          <a:ln w="12600">
            <a:solidFill>
              <a:srgbClr val="ffffff"/>
            </a:solidFill>
            <a:miter/>
          </a:ln>
        </p:spPr>
      </p:sp>
      <p:sp>
        <p:nvSpPr>
          <p:cNvPr id="107" name="CustomShape 31"/>
          <p:cNvSpPr/>
          <p:nvPr/>
        </p:nvSpPr>
        <p:spPr>
          <a:xfrm rot="1800000">
            <a:off x="8744040" y="4373280"/>
            <a:ext cx="1410840" cy="1493640"/>
          </a:xfrm>
          <a:prstGeom prst="rect">
            <a:avLst/>
          </a:prstGeom>
          <a:solidFill>
            <a:srgbClr val="ffffff"/>
          </a:solidFill>
          <a:ln w="12600">
            <a:solidFill>
              <a:srgbClr val="ffffff"/>
            </a:solidFill>
            <a:round/>
          </a:ln>
        </p:spPr>
      </p:sp>
      <p:sp>
        <p:nvSpPr>
          <p:cNvPr id="108" name="CustomShape 32"/>
          <p:cNvSpPr/>
          <p:nvPr/>
        </p:nvSpPr>
        <p:spPr>
          <a:xfrm rot="1800000">
            <a:off x="8748720" y="1622160"/>
            <a:ext cx="1409400" cy="1495080"/>
          </a:xfrm>
          <a:prstGeom prst="rect">
            <a:avLst/>
          </a:prstGeom>
          <a:noFill/>
          <a:ln w="12600">
            <a:solidFill>
              <a:srgbClr val="ffffff"/>
            </a:solidFill>
            <a:round/>
          </a:ln>
        </p:spPr>
      </p:sp>
      <p:sp>
        <p:nvSpPr>
          <p:cNvPr id="109" name="CustomShape 33"/>
          <p:cNvSpPr/>
          <p:nvPr/>
        </p:nvSpPr>
        <p:spPr>
          <a:xfrm>
            <a:off x="457200" y="333360"/>
            <a:ext cx="8229240" cy="6186240"/>
          </a:xfrm>
          <a:prstGeom prst="rect">
            <a:avLst/>
          </a:prstGeom>
          <a:solidFill>
            <a:srgbClr val="ffffff"/>
          </a:solidFill>
          <a:ln w="6480">
            <a:solidFill>
              <a:srgbClr val="000000"/>
            </a:solidFill>
            <a:miter/>
          </a:ln>
        </p:spPr>
      </p:sp>
      <p:sp>
        <p:nvSpPr>
          <p:cNvPr id="110" name="CustomShape 34"/>
          <p:cNvSpPr/>
          <p:nvPr/>
        </p:nvSpPr>
        <p:spPr>
          <a:xfrm>
            <a:off x="4560840" y="-22320"/>
            <a:ext cx="3679560" cy="699840"/>
          </a:xfrm>
          <a:prstGeom prst="rect">
            <a:avLst/>
          </a:prstGeom>
          <a:solidFill>
            <a:srgbClr val="f5f5f5"/>
          </a:solidFill>
          <a:ln w="15840">
            <a:solidFill>
              <a:srgbClr val="74a510"/>
            </a:solidFill>
            <a:miter/>
          </a:ln>
        </p:spPr>
      </p:sp>
      <p:sp>
        <p:nvSpPr>
          <p:cNvPr id="111" name="CustomShape 35"/>
          <p:cNvSpPr/>
          <p:nvPr/>
        </p:nvSpPr>
        <p:spPr>
          <a:xfrm>
            <a:off x="4649760" y="-22320"/>
            <a:ext cx="3504960" cy="623520"/>
          </a:xfrm>
          <a:prstGeom prst="rect">
            <a:avLst/>
          </a:prstGeom>
          <a:solidFill>
            <a:srgbClr val="71685a"/>
          </a:solidFill>
          <a:ln>
            <a:noFill/>
          </a:ln>
        </p:spPr>
      </p:sp>
      <p:sp>
        <p:nvSpPr>
          <p:cNvPr id="112" name="CustomShape 36"/>
          <p:cNvSpPr/>
          <p:nvPr/>
        </p:nvSpPr>
        <p:spPr>
          <a:xfrm>
            <a:off x="5997600" y="223920"/>
            <a:ext cx="2131560" cy="363240"/>
          </a:xfrm>
          <a:prstGeom prst="rect">
            <a:avLst/>
          </a:prstGeom>
          <a:noFill/>
          <a:ln>
            <a:noFill/>
          </a:ln>
        </p:spPr>
      </p:sp>
      <p:sp>
        <p:nvSpPr>
          <p:cNvPr id="113" name="CustomShape 37"/>
          <p:cNvSpPr/>
          <p:nvPr/>
        </p:nvSpPr>
        <p:spPr>
          <a:xfrm>
            <a:off x="4641840" y="5851440"/>
            <a:ext cx="3501720" cy="364680"/>
          </a:xfrm>
          <a:prstGeom prst="rect">
            <a:avLst/>
          </a:prstGeom>
          <a:noFill/>
          <a:ln>
            <a:noFill/>
          </a:ln>
        </p:spPr>
      </p:sp>
      <p:sp>
        <p:nvSpPr>
          <p:cNvPr id="114" name="PlaceHolder 38"/>
          <p:cNvSpPr>
            <a:spLocks noGrp="1"/>
          </p:cNvSpPr>
          <p:nvPr>
            <p:ph type="sldNum"/>
          </p:nvPr>
        </p:nvSpPr>
        <p:spPr>
          <a:xfrm>
            <a:off x="4649760" y="223920"/>
            <a:ext cx="1326960" cy="360000"/>
          </a:xfrm>
          <a:prstGeom prst="rect">
            <a:avLst/>
          </a:prstGeom>
        </p:spPr>
        <p:txBody>
          <a:bodyPr anchor="ctr" bIns="46800" lIns="90000" rIns="90000" tIns="46800"/>
          <a:p>
            <a:pPr>
              <a:lnSpc>
                <a:spcPct val="100000"/>
              </a:lnSpc>
            </a:pPr>
            <a:fld id="{42565756-FA22-4E39-BBE5-AC4EFA3146F3}" type="slidenum">
              <a:rPr lang="en-US">
                <a:solidFill>
                  <a:srgbClr val="ffffff"/>
                </a:solidFill>
                <a:latin typeface="Century Gothic"/>
              </a:rPr>
              <a:t>&lt;number&gt;</a:t>
            </a:fld>
            <a:endParaRPr/>
          </a:p>
        </p:txBody>
      </p:sp>
      <p:sp>
        <p:nvSpPr>
          <p:cNvPr id="115" name="PlaceHolder 39"/>
          <p:cNvSpPr>
            <a:spLocks noGrp="1"/>
          </p:cNvSpPr>
          <p:nvPr>
            <p:ph type="title"/>
          </p:nvPr>
        </p:nvSpPr>
        <p:spPr>
          <a:xfrm>
            <a:off x="457200" y="273600"/>
            <a:ext cx="8229240" cy="1144800"/>
          </a:xfrm>
          <a:prstGeom prst="rect">
            <a:avLst/>
          </a:prstGeom>
        </p:spPr>
        <p:txBody>
          <a:bodyPr anchor="ctr" bIns="0" lIns="0" rIns="0" tIns="0" wrap="none"/>
          <a:p>
            <a:pPr algn="r"/>
            <a:r>
              <a:rPr lang="en-GB"/>
              <a:t>Click to edit the title text format</a:t>
            </a:r>
            <a:endParaRPr/>
          </a:p>
        </p:txBody>
      </p:sp>
      <p:sp>
        <p:nvSpPr>
          <p:cNvPr id="116" name="PlaceHolder 40"/>
          <p:cNvSpPr>
            <a:spLocks noGrp="1"/>
          </p:cNvSpPr>
          <p:nvPr>
            <p:ph type="body"/>
          </p:nvPr>
        </p:nvSpPr>
        <p:spPr>
          <a:xfrm>
            <a:off x="457200" y="1604520"/>
            <a:ext cx="8229240" cy="3977280"/>
          </a:xfrm>
          <a:prstGeom prst="rect">
            <a:avLst/>
          </a:prstGeom>
        </p:spPr>
        <p:txBody>
          <a:bodyPr bIns="0" lIns="0" rIns="0" tIns="0" wrap="none"/>
          <a:p>
            <a:pPr algn="r">
              <a:buSzPct val="25000"/>
              <a:buFont typeface="StarSymbol"/>
              <a:buChar char=""/>
            </a:pPr>
            <a:r>
              <a:rPr lang="en-GB"/>
              <a:t>Click to edit the outline text format</a:t>
            </a:r>
            <a:endParaRPr/>
          </a:p>
          <a:p>
            <a:pPr algn="r" lvl="1">
              <a:buSzPct val="25000"/>
              <a:buFont typeface="StarSymbol"/>
              <a:buChar char=""/>
            </a:pPr>
            <a:r>
              <a:rPr lang="en-GB"/>
              <a:t>Second Outline Level</a:t>
            </a:r>
            <a:endParaRPr/>
          </a:p>
          <a:p>
            <a:pPr algn="r" lvl="2">
              <a:buSzPct val="25000"/>
              <a:buFont typeface="StarSymbol"/>
              <a:buChar char=""/>
            </a:pPr>
            <a:r>
              <a:rPr lang="en-GB"/>
              <a:t>Third Outline Level</a:t>
            </a:r>
            <a:endParaRPr/>
          </a:p>
          <a:p>
            <a:pPr algn="r" lvl="3">
              <a:buSzPct val="25000"/>
              <a:buFont typeface="StarSymbol"/>
              <a:buChar char=""/>
            </a:pPr>
            <a:r>
              <a:rPr lang="en-GB"/>
              <a:t>Fourth Outline Level</a:t>
            </a:r>
            <a:endParaRPr/>
          </a:p>
          <a:p>
            <a:pPr algn="r" lvl="4">
              <a:buSzPct val="25000"/>
              <a:buFont typeface="StarSymbol"/>
              <a:buChar char=""/>
            </a:pPr>
            <a:r>
              <a:rPr lang="en-GB"/>
              <a:t>Fifth Outline Level</a:t>
            </a:r>
            <a:endParaRPr/>
          </a:p>
          <a:p>
            <a:pPr algn="r" lvl="5">
              <a:buSzPct val="25000"/>
              <a:buFont typeface="StarSymbol"/>
              <a:buChar char=""/>
            </a:pPr>
            <a:r>
              <a:rPr lang="en-GB"/>
              <a:t>Sixth Outline Level</a:t>
            </a:r>
            <a:endParaRPr/>
          </a:p>
          <a:p>
            <a:pPr algn="r" lvl="6">
              <a:buSzPct val="25000"/>
              <a:buFont typeface="StarSymbol"/>
              <a:buChar char=""/>
            </a:pPr>
            <a:r>
              <a:rPr lang="en-GB"/>
              <a:t>Seventh Outline Level</a:t>
            </a:r>
            <a:endParaRPr/>
          </a:p>
        </p:txBody>
      </p:sp>
    </p:spTree>
  </p:cSld>
  <p:clrMap accent1="accent1" accent2="accent2" accent3="accent3" accent4="accent4" accent5="accent5" accent6="accent6" bg1="lt1" bg2="lt2" folHlink="folHlink" hlink="hlink" tx1="dk1" tx2="dk2"/>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5.jpeg"/><Relationship Id="rId2" Type="http://schemas.openxmlformats.org/officeDocument/2006/relationships/hyperlink" Target="http://youtu.be/XlJuY21J-WQ" TargetMode="External"/><Relationship Id="rId3" Type="http://schemas.openxmlformats.org/officeDocument/2006/relationships/image" Target="../media/image6.png"/><Relationship Id="rId4" Type="http://schemas.openxmlformats.org/officeDocument/2006/relationships/slideLayout" Target="../slideLayouts/slideLayout1.xml"/><Relationship Id="rId5"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image" Target="../media/image11.jpeg"/><Relationship Id="rId2" Type="http://schemas.openxmlformats.org/officeDocument/2006/relationships/slideLayout" Target="../slideLayouts/slideLayout13.xml"/><Relationship Id="rId3"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image" Target="../media/image12.wmf"/><Relationship Id="rId2" Type="http://schemas.openxmlformats.org/officeDocument/2006/relationships/slideLayout" Target="../slideLayouts/slideLayout13.xml"/><Relationship Id="rId3" Type="http://schemas.openxmlformats.org/officeDocument/2006/relationships/notesSlide" Target="../notesSlides/notesSlide14.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
</Relationships>
</file>

<file path=ppt/slides/_rels/slide16.xml.rels><?xml version="1.0" encoding="UTF-8"?>
<Relationships xmlns="http://schemas.openxmlformats.org/package/2006/relationships"><Relationship Id="rId1" Type="http://schemas.openxmlformats.org/officeDocument/2006/relationships/image" Target="../media/image13.jpeg"/><Relationship Id="rId2" Type="http://schemas.openxmlformats.org/officeDocument/2006/relationships/slideLayout" Target="../slideLayouts/slideLayout13.xml"/><Relationship Id="rId3" Type="http://schemas.openxmlformats.org/officeDocument/2006/relationships/notesSlide" Target="../notesSlides/notesSlide16.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
</Relationships>
</file>

<file path=ppt/slides/_rels/slide2.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Relationship Id="rId3" Type="http://schemas.openxmlformats.org/officeDocument/2006/relationships/notesSlide" Target="../notesSlides/notesSlide2.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
</Relationships>
</file>

<file path=ppt/slides/_rels/slide24.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hyperlink" Target="http://youtu.be/sLjn0oiI7RE" TargetMode="External"/><Relationship Id="rId3" Type="http://schemas.openxmlformats.org/officeDocument/2006/relationships/slideLayout" Target="../slideLayouts/slideLayout13.xml"/><Relationship Id="rId4" Type="http://schemas.openxmlformats.org/officeDocument/2006/relationships/notesSlide" Target="../notesSlides/notesSlide24.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6.xml"/>
</Relationships>
</file>

<file path=ppt/slides/_rels/slide27.xml.rels><?xml version="1.0" encoding="UTF-8"?>
<Relationships xmlns="http://schemas.openxmlformats.org/package/2006/relationships"><Relationship Id="rId1" Type="http://schemas.openxmlformats.org/officeDocument/2006/relationships/hyperlink" Target="http://www.themarker.com/opinion/1.662081" TargetMode="External"/><Relationship Id="rId2" Type="http://schemas.openxmlformats.org/officeDocument/2006/relationships/slideLayout" Target="../slideLayouts/slideLayout13.xml"/><Relationship Id="rId3" Type="http://schemas.openxmlformats.org/officeDocument/2006/relationships/notesSlide" Target="../notesSlides/notesSlide27.xml"/>
</Relationships>
</file>

<file path=ppt/slides/_rels/slide28.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13.xml"/><Relationship Id="rId3" Type="http://schemas.openxmlformats.org/officeDocument/2006/relationships/notesSlide" Target="../notesSlides/notesSlide28.xml"/>
</Relationships>
</file>

<file path=ppt/slides/_rels/slide29.xml.rels><?xml version="1.0" encoding="UTF-8"?>
<Relationships xmlns="http://schemas.openxmlformats.org/package/2006/relationships"><Relationship Id="rId1" Type="http://schemas.openxmlformats.org/officeDocument/2006/relationships/image" Target="../media/image16.jpeg"/><Relationship Id="rId2" Type="http://schemas.openxmlformats.org/officeDocument/2006/relationships/slideLayout" Target="../slideLayouts/slideLayout13.xml"/><Relationship Id="rId3" Type="http://schemas.openxmlformats.org/officeDocument/2006/relationships/notesSlide" Target="../notesSlides/notesSlide29.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
</Relationships>
</file>

<file path=ppt/slides/_rels/slide30.xml.rels><?xml version="1.0" encoding="UTF-8"?>
<Relationships xmlns="http://schemas.openxmlformats.org/package/2006/relationships"><Relationship Id="rId1" Type="http://schemas.openxmlformats.org/officeDocument/2006/relationships/image" Target="../media/image17.jpeg"/><Relationship Id="rId2" Type="http://schemas.openxmlformats.org/officeDocument/2006/relationships/image" Target="../media/image18.jpeg"/><Relationship Id="rId3" Type="http://schemas.openxmlformats.org/officeDocument/2006/relationships/image" Target="../media/image19.jpeg"/><Relationship Id="rId4" Type="http://schemas.openxmlformats.org/officeDocument/2006/relationships/image" Target="../media/image20.jpeg"/><Relationship Id="rId5" Type="http://schemas.openxmlformats.org/officeDocument/2006/relationships/image" Target="../media/image21.jpeg"/><Relationship Id="rId6" Type="http://schemas.openxmlformats.org/officeDocument/2006/relationships/image" Target="../media/image22.jpeg"/><Relationship Id="rId7" Type="http://schemas.openxmlformats.org/officeDocument/2006/relationships/image" Target="../media/image23.jpeg"/><Relationship Id="rId8" Type="http://schemas.openxmlformats.org/officeDocument/2006/relationships/image" Target="../media/image24.jpeg"/><Relationship Id="rId9" Type="http://schemas.openxmlformats.org/officeDocument/2006/relationships/image" Target="../media/image25.jpeg"/><Relationship Id="rId10" Type="http://schemas.openxmlformats.org/officeDocument/2006/relationships/image" Target="../media/image26.jpeg"/><Relationship Id="rId11" Type="http://schemas.openxmlformats.org/officeDocument/2006/relationships/image" Target="../media/image27.jpeg"/><Relationship Id="rId12" Type="http://schemas.openxmlformats.org/officeDocument/2006/relationships/image" Target="../media/image28.jpeg"/><Relationship Id="rId13" Type="http://schemas.openxmlformats.org/officeDocument/2006/relationships/slideLayout" Target="../slideLayouts/slideLayout13.xml"/><Relationship Id="rId14" Type="http://schemas.openxmlformats.org/officeDocument/2006/relationships/notesSlide" Target="../notesSlides/notesSlide30.xml"/>
</Relationships>
</file>

<file path=ppt/slides/_rels/slide31.xml.rels><?xml version="1.0" encoding="UTF-8"?>
<Relationships xmlns="http://schemas.openxmlformats.org/package/2006/relationships"><Relationship Id="rId1" Type="http://schemas.openxmlformats.org/officeDocument/2006/relationships/image" Target="../media/image29.jpeg"/><Relationship Id="rId2" Type="http://schemas.openxmlformats.org/officeDocument/2006/relationships/hyperlink" Target="http://youtu.be/XlJuY21J-WQ" TargetMode="External"/><Relationship Id="rId3" Type="http://schemas.openxmlformats.org/officeDocument/2006/relationships/image" Target="../media/image30.png"/><Relationship Id="rId4" Type="http://schemas.openxmlformats.org/officeDocument/2006/relationships/slideLayout" Target="../slideLayouts/slideLayout1.xml"/><Relationship Id="rId5" Type="http://schemas.openxmlformats.org/officeDocument/2006/relationships/notesSlide" Target="../notesSlides/notesSlide31.xml"/>
</Relationships>
</file>

<file path=ppt/slides/_rels/slide4.xml.rels><?xml version="1.0" encoding="UTF-8"?>
<Relationships xmlns="http://schemas.openxmlformats.org/package/2006/relationships"><Relationship Id="rId1" Type="http://schemas.openxmlformats.org/officeDocument/2006/relationships/image" Target="../media/image8.png"/><Relationship Id="rId2" Type="http://schemas.openxmlformats.org/officeDocument/2006/relationships/slideLayout" Target="../slideLayouts/slideLayout13.xml"/><Relationship Id="rId3"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3.xml"/><Relationship Id="rId3"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3.xml"/><Relationship Id="rId3"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56" name="CustomShape 1"/>
          <p:cNvSpPr/>
          <p:nvPr/>
        </p:nvSpPr>
        <p:spPr>
          <a:xfrm>
            <a:off x="4211640" y="2637000"/>
            <a:ext cx="4392360" cy="1152000"/>
          </a:xfrm>
          <a:prstGeom prst="rect">
            <a:avLst/>
          </a:prstGeom>
          <a:noFill/>
          <a:ln>
            <a:noFill/>
          </a:ln>
        </p:spPr>
        <p:txBody>
          <a:bodyPr anchor="b" bIns="46800" lIns="90000" rIns="90000" tIns="46800"/>
          <a:p>
            <a:pPr algn="ctr">
              <a:lnSpc>
                <a:spcPct val="100000"/>
              </a:lnSpc>
            </a:pPr>
            <a:r>
              <a:rPr b="1" lang="en-US" sz="3600">
                <a:solidFill>
                  <a:srgbClr val="94c600"/>
                </a:solidFill>
                <a:latin typeface="Century Gothic"/>
              </a:rPr>
              <a:t>שַבָּת לַטֶּבַע</a:t>
            </a:r>
            <a:endParaRPr/>
          </a:p>
        </p:txBody>
      </p:sp>
      <p:sp>
        <p:nvSpPr>
          <p:cNvPr id="157" name="CustomShape 2"/>
          <p:cNvSpPr/>
          <p:nvPr/>
        </p:nvSpPr>
        <p:spPr>
          <a:xfrm>
            <a:off x="4734000" y="4421160"/>
            <a:ext cx="3309480" cy="1260000"/>
          </a:xfrm>
          <a:prstGeom prst="rect">
            <a:avLst/>
          </a:prstGeom>
          <a:noFill/>
          <a:ln>
            <a:noFill/>
          </a:ln>
        </p:spPr>
        <p:txBody>
          <a:bodyPr bIns="46800" lIns="90000" rIns="90000" tIns="46800"/>
          <a:p>
            <a:pPr algn="ctr">
              <a:lnSpc>
                <a:spcPct val="100000"/>
              </a:lnSpc>
            </a:pPr>
            <a:r>
              <a:rPr lang="en-US">
                <a:solidFill>
                  <a:srgbClr val="424242"/>
                </a:solidFill>
                <a:latin typeface="Century Gothic"/>
              </a:rPr>
              <a:t>אראל סגל-הלוי</a:t>
            </a:r>
            <a:endParaRPr/>
          </a:p>
          <a:p>
            <a:pPr algn="ctr">
              <a:lnSpc>
                <a:spcPct val="100000"/>
              </a:lnSpc>
            </a:pPr>
            <a:r>
              <a:rPr lang="en-US">
                <a:solidFill>
                  <a:srgbClr val="e68200"/>
                </a:solidFill>
                <a:latin typeface="Century Gothic"/>
              </a:rPr>
              <a:t>erelvgalya@gmail.com</a:t>
            </a:r>
            <a:endParaRPr/>
          </a:p>
          <a:p>
            <a:pPr algn="ctr">
              <a:lnSpc>
                <a:spcPct val="100000"/>
              </a:lnSpc>
            </a:pPr>
            <a:r>
              <a:rPr lang="en-US">
                <a:solidFill>
                  <a:srgbClr val="424242"/>
                </a:solidFill>
                <a:latin typeface="Century Gothic"/>
              </a:rPr>
              <a:t>מדעי המחשב, בר אילן</a:t>
            </a:r>
            <a:endParaRPr/>
          </a:p>
        </p:txBody>
      </p:sp>
      <p:sp>
        <p:nvSpPr>
          <p:cNvPr id="158" name="CustomShape 3"/>
          <p:cNvSpPr/>
          <p:nvPr/>
        </p:nvSpPr>
        <p:spPr>
          <a:xfrm>
            <a:off x="274680" y="822240"/>
            <a:ext cx="3474720" cy="5211360"/>
          </a:xfrm>
          <a:prstGeom prst="rect">
            <a:avLst/>
          </a:prstGeom>
          <a:solidFill>
            <a:srgbClr val="ffffff"/>
          </a:solidFill>
          <a:ln w="9360">
            <a:solidFill>
              <a:srgbClr val="aecf00"/>
            </a:solidFill>
            <a:round/>
          </a:ln>
        </p:spPr>
        <p:txBody>
          <a:bodyPr anchor="ctr" bIns="45000" lIns="90000" rIns="90000" tIns="45000" wrap="none"/>
          <a:p>
            <a:pPr>
              <a:lnSpc>
                <a:spcPct val="100000"/>
              </a:lnSpc>
            </a:pPr>
            <a:r>
              <a:rPr lang="en-US" sz="3200">
                <a:solidFill>
                  <a:srgbClr val="000000"/>
                </a:solidFill>
                <a:latin typeface="Century Gothic"/>
              </a:rPr>
              <a:t>ה'תשס”ז (</a:t>
            </a:r>
            <a:r>
              <a:rPr lang="en-US" sz="3200">
                <a:solidFill>
                  <a:srgbClr val="000000"/>
                </a:solidFill>
                <a:latin typeface="Century Gothic"/>
              </a:rPr>
              <a:t>2007</a:t>
            </a:r>
            <a:r>
              <a:rPr lang="en-US" sz="3200">
                <a:solidFill>
                  <a:srgbClr val="000000"/>
                </a:solidFill>
                <a:latin typeface="Century Gothic"/>
              </a:rPr>
              <a:t>)</a:t>
            </a:r>
            <a:endParaRPr/>
          </a:p>
          <a:p>
            <a:pPr>
              <a:lnSpc>
                <a:spcPct val="100000"/>
              </a:lnSpc>
            </a:pPr>
            <a:r>
              <a:rPr lang="en-US" sz="3200">
                <a:solidFill>
                  <a:srgbClr val="0000ff"/>
                </a:solidFill>
                <a:latin typeface="Century Gothic"/>
              </a:rPr>
              <a:t>ה'תשס”ח</a:t>
            </a:r>
            <a:r>
              <a:rPr lang="en-US" sz="3200">
                <a:solidFill>
                  <a:srgbClr val="000000"/>
                </a:solidFill>
                <a:latin typeface="Century Gothic"/>
              </a:rPr>
              <a:t> (</a:t>
            </a:r>
            <a:r>
              <a:rPr lang="en-US" sz="3200">
                <a:solidFill>
                  <a:srgbClr val="000000"/>
                </a:solidFill>
                <a:latin typeface="Century Gothic"/>
              </a:rPr>
              <a:t>2008</a:t>
            </a:r>
            <a:r>
              <a:rPr lang="en-US" sz="3200">
                <a:solidFill>
                  <a:srgbClr val="000000"/>
                </a:solidFill>
                <a:latin typeface="Century Gothic"/>
              </a:rPr>
              <a:t>)</a:t>
            </a:r>
            <a:endParaRPr/>
          </a:p>
          <a:p>
            <a:pPr>
              <a:lnSpc>
                <a:spcPct val="100000"/>
              </a:lnSpc>
            </a:pPr>
            <a:r>
              <a:rPr lang="en-US" sz="3200">
                <a:solidFill>
                  <a:srgbClr val="000000"/>
                </a:solidFill>
                <a:latin typeface="Century Gothic"/>
              </a:rPr>
              <a:t>ה'תשס”ט (</a:t>
            </a:r>
            <a:r>
              <a:rPr lang="en-US" sz="3200">
                <a:solidFill>
                  <a:srgbClr val="000000"/>
                </a:solidFill>
                <a:latin typeface="Century Gothic"/>
              </a:rPr>
              <a:t>2009</a:t>
            </a:r>
            <a:r>
              <a:rPr lang="en-US" sz="3200">
                <a:solidFill>
                  <a:srgbClr val="000000"/>
                </a:solidFill>
                <a:latin typeface="Century Gothic"/>
              </a:rPr>
              <a:t>)</a:t>
            </a:r>
            <a:endParaRPr/>
          </a:p>
          <a:p>
            <a:pPr>
              <a:lnSpc>
                <a:spcPct val="100000"/>
              </a:lnSpc>
            </a:pPr>
            <a:r>
              <a:rPr lang="en-US" sz="3200">
                <a:solidFill>
                  <a:srgbClr val="000000"/>
                </a:solidFill>
                <a:latin typeface="Century Gothic"/>
              </a:rPr>
              <a:t>ה'תש”ע (</a:t>
            </a:r>
            <a:r>
              <a:rPr lang="en-US" sz="3200">
                <a:solidFill>
                  <a:srgbClr val="000000"/>
                </a:solidFill>
                <a:latin typeface="Century Gothic"/>
              </a:rPr>
              <a:t>2010</a:t>
            </a:r>
            <a:r>
              <a:rPr lang="en-US" sz="3200">
                <a:solidFill>
                  <a:srgbClr val="000000"/>
                </a:solidFill>
                <a:latin typeface="Century Gothic"/>
              </a:rPr>
              <a:t>)</a:t>
            </a:r>
            <a:endParaRPr/>
          </a:p>
          <a:p>
            <a:pPr>
              <a:lnSpc>
                <a:spcPct val="100000"/>
              </a:lnSpc>
            </a:pPr>
            <a:r>
              <a:rPr lang="en-US" sz="3200">
                <a:solidFill>
                  <a:srgbClr val="000000"/>
                </a:solidFill>
                <a:latin typeface="Century Gothic"/>
              </a:rPr>
              <a:t>ה'תשע”א (</a:t>
            </a:r>
            <a:r>
              <a:rPr lang="en-US" sz="3200">
                <a:solidFill>
                  <a:srgbClr val="000000"/>
                </a:solidFill>
                <a:latin typeface="Century Gothic"/>
              </a:rPr>
              <a:t>2011</a:t>
            </a:r>
            <a:r>
              <a:rPr lang="en-US" sz="3200">
                <a:solidFill>
                  <a:srgbClr val="000000"/>
                </a:solidFill>
                <a:latin typeface="Century Gothic"/>
              </a:rPr>
              <a:t>)</a:t>
            </a:r>
            <a:endParaRPr/>
          </a:p>
          <a:p>
            <a:pPr>
              <a:lnSpc>
                <a:spcPct val="100000"/>
              </a:lnSpc>
            </a:pPr>
            <a:r>
              <a:rPr lang="en-US" sz="3200">
                <a:solidFill>
                  <a:srgbClr val="000000"/>
                </a:solidFill>
                <a:latin typeface="Century Gothic"/>
              </a:rPr>
              <a:t>ה'תשע”ב (</a:t>
            </a:r>
            <a:r>
              <a:rPr lang="en-US" sz="3200">
                <a:solidFill>
                  <a:srgbClr val="000000"/>
                </a:solidFill>
                <a:latin typeface="Century Gothic"/>
              </a:rPr>
              <a:t>2012</a:t>
            </a:r>
            <a:r>
              <a:rPr lang="en-US" sz="3200">
                <a:solidFill>
                  <a:srgbClr val="000000"/>
                </a:solidFill>
                <a:latin typeface="Century Gothic"/>
              </a:rPr>
              <a:t>)</a:t>
            </a:r>
            <a:endParaRPr/>
          </a:p>
          <a:p>
            <a:pPr>
              <a:lnSpc>
                <a:spcPct val="100000"/>
              </a:lnSpc>
            </a:pPr>
            <a:r>
              <a:rPr lang="en-US" sz="3200">
                <a:solidFill>
                  <a:srgbClr val="000000"/>
                </a:solidFill>
                <a:latin typeface="Century Gothic"/>
              </a:rPr>
              <a:t>ה'תשע”ג (</a:t>
            </a:r>
            <a:r>
              <a:rPr lang="en-US" sz="3200">
                <a:solidFill>
                  <a:srgbClr val="000000"/>
                </a:solidFill>
                <a:latin typeface="Century Gothic"/>
              </a:rPr>
              <a:t>2013</a:t>
            </a:r>
            <a:r>
              <a:rPr lang="en-US" sz="3200">
                <a:solidFill>
                  <a:srgbClr val="000000"/>
                </a:solidFill>
                <a:latin typeface="Century Gothic"/>
              </a:rPr>
              <a:t>)</a:t>
            </a:r>
            <a:endParaRPr/>
          </a:p>
          <a:p>
            <a:pPr>
              <a:lnSpc>
                <a:spcPct val="100000"/>
              </a:lnSpc>
            </a:pPr>
            <a:r>
              <a:rPr lang="en-US" sz="3200">
                <a:solidFill>
                  <a:srgbClr val="000000"/>
                </a:solidFill>
                <a:latin typeface="Century Gothic"/>
              </a:rPr>
              <a:t>ה'תשע”ד (</a:t>
            </a:r>
            <a:r>
              <a:rPr lang="en-US" sz="3200">
                <a:solidFill>
                  <a:srgbClr val="000000"/>
                </a:solidFill>
                <a:latin typeface="Century Gothic"/>
              </a:rPr>
              <a:t>2014</a:t>
            </a:r>
            <a:r>
              <a:rPr lang="en-US" sz="3200">
                <a:solidFill>
                  <a:srgbClr val="000000"/>
                </a:solidFill>
                <a:latin typeface="Century Gothic"/>
              </a:rPr>
              <a:t>)</a:t>
            </a:r>
            <a:endParaRPr/>
          </a:p>
          <a:p>
            <a:pPr>
              <a:lnSpc>
                <a:spcPct val="100000"/>
              </a:lnSpc>
            </a:pPr>
            <a:r>
              <a:rPr lang="en-US" sz="3200">
                <a:solidFill>
                  <a:srgbClr val="0000ff"/>
                </a:solidFill>
                <a:latin typeface="Century Gothic"/>
              </a:rPr>
              <a:t>ה'תשע”ה</a:t>
            </a:r>
            <a:r>
              <a:rPr lang="en-US" sz="3200">
                <a:solidFill>
                  <a:srgbClr val="000000"/>
                </a:solidFill>
                <a:latin typeface="Century Gothic"/>
              </a:rPr>
              <a:t> (</a:t>
            </a:r>
            <a:r>
              <a:rPr lang="en-US" sz="3200">
                <a:solidFill>
                  <a:srgbClr val="000000"/>
                </a:solidFill>
                <a:latin typeface="Century Gothic"/>
              </a:rPr>
              <a:t>2015</a:t>
            </a:r>
            <a:r>
              <a:rPr lang="en-US" sz="3200">
                <a:solidFill>
                  <a:srgbClr val="000000"/>
                </a:solidFill>
                <a:latin typeface="Century Gothic"/>
              </a:rPr>
              <a:t>)</a:t>
            </a:r>
            <a:endParaRPr/>
          </a:p>
        </p:txBody>
      </p:sp>
      <p:pic>
        <p:nvPicPr>
          <p:cNvPr descr="" id="159" name="Picture 4"/>
          <p:cNvPicPr/>
          <p:nvPr/>
        </p:nvPicPr>
        <p:blipFill>
          <a:blip r:embed="rId1"/>
          <a:stretch>
            <a:fillRect/>
          </a:stretch>
        </p:blipFill>
        <p:spPr>
          <a:xfrm>
            <a:off x="5303880" y="274680"/>
            <a:ext cx="2244240" cy="1645920"/>
          </a:xfrm>
          <a:prstGeom prst="rect">
            <a:avLst/>
          </a:prstGeom>
          <a:ln>
            <a:noFill/>
          </a:ln>
        </p:spPr>
      </p:pic>
      <p:sp>
        <p:nvSpPr>
          <p:cNvPr id="160" name="CustomShape 4"/>
          <p:cNvSpPr/>
          <p:nvPr/>
        </p:nvSpPr>
        <p:spPr>
          <a:xfrm>
            <a:off x="198720" y="6424920"/>
            <a:ext cx="8424360" cy="272880"/>
          </a:xfrm>
          <a:prstGeom prst="rect">
            <a:avLst/>
          </a:prstGeom>
          <a:noFill/>
          <a:ln>
            <a:noFill/>
          </a:ln>
        </p:spPr>
        <p:txBody>
          <a:bodyPr bIns="45000" lIns="90000" rIns="90000" tIns="45000"/>
          <a:p>
            <a:pPr>
              <a:lnSpc>
                <a:spcPct val="100000"/>
              </a:lnSpc>
            </a:pPr>
            <a:r>
              <a:rPr lang="en-US" sz="1200">
                <a:solidFill>
                  <a:srgbClr val="ffffff"/>
                </a:solidFill>
                <a:latin typeface="Century Gothic"/>
              </a:rPr>
              <a:t>השיר באדיבות פרוייקט שירי שבת של מרכז שמיים ומ.א.מ.י. הפקות</a:t>
            </a:r>
            <a:r>
              <a:rPr lang="en-US" sz="1200">
                <a:solidFill>
                  <a:srgbClr val="ffffff"/>
                </a:solidFill>
                <a:latin typeface="Century Gothic"/>
              </a:rPr>
              <a:t>;   </a:t>
            </a:r>
            <a:r>
              <a:rPr lang="en-US" sz="1200" u="sng">
                <a:solidFill>
                  <a:srgbClr val="ccccff"/>
                </a:solidFill>
                <a:latin typeface="Century Gothic"/>
                <a:hlinkClick r:id="rId2"/>
              </a:rPr>
              <a:t>http://youtu.be/XlJuY21J-WQ</a:t>
            </a:r>
            <a:endParaRPr/>
          </a:p>
        </p:txBody>
      </p:sp>
      <p:pic>
        <p:nvPicPr>
          <p:cNvPr descr="" id="161" name="lk-dodi-3.mp3"/>
          <p:cNvPicPr/>
          <p:nvPr/>
        </p:nvPicPr>
        <p:blipFill>
          <a:blip r:embed="rId3"/>
          <a:stretch>
            <a:fillRect/>
          </a:stretch>
        </p:blipFill>
        <p:spPr>
          <a:xfrm>
            <a:off x="274680" y="5072040"/>
            <a:ext cx="609120" cy="609120"/>
          </a:xfrm>
          <a:prstGeom prst="rect">
            <a:avLst/>
          </a:prstGeom>
          <a:ln>
            <a:noFill/>
          </a:ln>
        </p:spPr>
      </p:pic>
    </p:spTree>
  </p:cSld>
  <p:timing>
    <p:tnLst>
      <p:par>
        <p:cTn dur="indefinite" id="1" nodeType="tmRoot" restart="never">
          <p:childTnLst>
            <p:seq>
              <p:cTn dur="indefinite" id="2" nodeType="mainSeq">
                <p:childTnLst>
                  <p:par>
                    <p:cTn fill="hold" id="3">
                      <p:stCondLst>
                        <p:cond delay="indefinite"/>
                      </p:stCondLst>
                      <p:childTnLst>
                        <p:par>
                          <p:cTn fill="hold" id="4">
                            <p:stCondLst>
                              <p:cond delay="0"/>
                            </p:stCondLst>
                            <p:childTnLst>
                              <p:par>
                                <p:cTn fill="hold" id="5" nodeType="withEffect" presetClass="mediacall">
                                  <p:stCondLst>
                                    <p:cond delay="0"/>
                                  </p:stCondLst>
                                  <p:childTnLst/>
                                </p:cTn>
                              </p:par>
                            </p:childTnLst>
                          </p:cTn>
                        </p:par>
                      </p:childTnLst>
                    </p:cTn>
                  </p:par>
                  <p:par>
                    <p:cTn fill="hold" id="6">
                      <p:stCondLst>
                        <p:cond delay="indefinite"/>
                      </p:stCondLst>
                      <p:childTnLst>
                        <p:par>
                          <p:cTn fill="hold" id="7">
                            <p:stCondLst>
                              <p:cond delay="0"/>
                            </p:stCondLst>
                            <p:childTnLst>
                              <p:par>
                                <p:cTn fill="hold" id="8" nodeType="clickEffect" presetClass="entr" presetID="10">
                                  <p:stCondLst>
                                    <p:cond delay="0"/>
                                  </p:stCondLst>
                                  <p:childTnLst>
                                    <p:set>
                                      <p:cBhvr>
                                        <p:cTn dur="1" fill="hold" id="9">
                                          <p:stCondLst>
                                            <p:cond delay="0"/>
                                          </p:stCondLst>
                                        </p:cTn>
                                        <p:tgtEl>
                                          <p:spTgt spid="158">
                                            <p:txEl>
                                              <p:pRg end="15" st="0"/>
                                            </p:txEl>
                                          </p:spTgt>
                                        </p:tgtEl>
                                        <p:attrNameLst>
                                          <p:attrName>style.visibility</p:attrName>
                                        </p:attrNameLst>
                                      </p:cBhvr>
                                      <p:to>
                                        <p:strVal val="visible"/>
                                      </p:to>
                                    </p:set>
                                    <p:animEffect filter="fade" transition="in">
                                      <p:cBhvr additive="repl">
                                        <p:cTn dur="500" id="10"/>
                                        <p:tgtEl>
                                          <p:spTgt spid="158">
                                            <p:txEl>
                                              <p:pRg end="15" st="0"/>
                                            </p:txEl>
                                          </p:spTgt>
                                        </p:tgtEl>
                                      </p:cBhvr>
                                    </p:animEffect>
                                  </p:childTnLst>
                                </p:cTn>
                              </p:par>
                            </p:childTnLst>
                          </p:cTn>
                        </p:par>
                        <p:par>
                          <p:cTn fill="hold" id="11">
                            <p:stCondLst>
                              <p:cond delay="500"/>
                            </p:stCondLst>
                            <p:childTnLst>
                              <p:par>
                                <p:cTn fill="hold" id="12" nodeType="afterEffect" presetClass="entr" presetID="10">
                                  <p:stCondLst>
                                    <p:cond delay="0"/>
                                  </p:stCondLst>
                                  <p:childTnLst>
                                    <p:set>
                                      <p:cBhvr>
                                        <p:cTn dur="1" fill="hold" id="13">
                                          <p:stCondLst>
                                            <p:cond delay="0"/>
                                          </p:stCondLst>
                                        </p:cTn>
                                        <p:tgtEl>
                                          <p:spTgt spid="158">
                                            <p:txEl>
                                              <p:pRg end="30" st="15"/>
                                            </p:txEl>
                                          </p:spTgt>
                                        </p:tgtEl>
                                        <p:attrNameLst>
                                          <p:attrName>style.visibility</p:attrName>
                                        </p:attrNameLst>
                                      </p:cBhvr>
                                      <p:to>
                                        <p:strVal val="visible"/>
                                      </p:to>
                                    </p:set>
                                    <p:animEffect filter="fade" transition="in">
                                      <p:cBhvr additive="repl">
                                        <p:cTn dur="500" id="14"/>
                                        <p:tgtEl>
                                          <p:spTgt spid="158">
                                            <p:txEl>
                                              <p:pRg end="30" st="15"/>
                                            </p:txEl>
                                          </p:spTgt>
                                        </p:tgtEl>
                                      </p:cBhvr>
                                    </p:animEffect>
                                  </p:childTnLst>
                                </p:cTn>
                              </p:par>
                            </p:childTnLst>
                          </p:cTn>
                        </p:par>
                        <p:par>
                          <p:cTn fill="hold" id="15">
                            <p:stCondLst>
                              <p:cond delay="1000"/>
                            </p:stCondLst>
                            <p:childTnLst>
                              <p:par>
                                <p:cTn fill="hold" id="16" nodeType="afterEffect" presetClass="entr" presetID="10">
                                  <p:stCondLst>
                                    <p:cond delay="0"/>
                                  </p:stCondLst>
                                  <p:childTnLst>
                                    <p:set>
                                      <p:cBhvr>
                                        <p:cTn dur="1" fill="hold" id="17">
                                          <p:stCondLst>
                                            <p:cond delay="0"/>
                                          </p:stCondLst>
                                        </p:cTn>
                                        <p:tgtEl>
                                          <p:spTgt spid="158">
                                            <p:txEl>
                                              <p:pRg end="45" st="30"/>
                                            </p:txEl>
                                          </p:spTgt>
                                        </p:tgtEl>
                                        <p:attrNameLst>
                                          <p:attrName>style.visibility</p:attrName>
                                        </p:attrNameLst>
                                      </p:cBhvr>
                                      <p:to>
                                        <p:strVal val="visible"/>
                                      </p:to>
                                    </p:set>
                                    <p:animEffect filter="fade" transition="in">
                                      <p:cBhvr additive="repl">
                                        <p:cTn dur="500" id="18"/>
                                        <p:tgtEl>
                                          <p:spTgt spid="158">
                                            <p:txEl>
                                              <p:pRg end="45" st="30"/>
                                            </p:txEl>
                                          </p:spTgt>
                                        </p:tgtEl>
                                      </p:cBhvr>
                                    </p:animEffect>
                                  </p:childTnLst>
                                </p:cTn>
                              </p:par>
                            </p:childTnLst>
                          </p:cTn>
                        </p:par>
                        <p:par>
                          <p:cTn fill="hold" id="19">
                            <p:stCondLst>
                              <p:cond delay="1500"/>
                            </p:stCondLst>
                            <p:childTnLst>
                              <p:par>
                                <p:cTn fill="hold" id="20" nodeType="afterEffect" presetClass="entr" presetID="10">
                                  <p:stCondLst>
                                    <p:cond delay="0"/>
                                  </p:stCondLst>
                                  <p:childTnLst>
                                    <p:set>
                                      <p:cBhvr>
                                        <p:cTn dur="1" fill="hold" id="21">
                                          <p:stCondLst>
                                            <p:cond delay="0"/>
                                          </p:stCondLst>
                                        </p:cTn>
                                        <p:tgtEl>
                                          <p:spTgt spid="158">
                                            <p:txEl>
                                              <p:pRg end="59" st="45"/>
                                            </p:txEl>
                                          </p:spTgt>
                                        </p:tgtEl>
                                        <p:attrNameLst>
                                          <p:attrName>style.visibility</p:attrName>
                                        </p:attrNameLst>
                                      </p:cBhvr>
                                      <p:to>
                                        <p:strVal val="visible"/>
                                      </p:to>
                                    </p:set>
                                    <p:animEffect filter="fade" transition="in">
                                      <p:cBhvr additive="repl">
                                        <p:cTn dur="500" id="22"/>
                                        <p:tgtEl>
                                          <p:spTgt spid="158">
                                            <p:txEl>
                                              <p:pRg end="59" st="45"/>
                                            </p:txEl>
                                          </p:spTgt>
                                        </p:tgtEl>
                                      </p:cBhvr>
                                    </p:animEffect>
                                  </p:childTnLst>
                                </p:cTn>
                              </p:par>
                            </p:childTnLst>
                          </p:cTn>
                        </p:par>
                        <p:par>
                          <p:cTn fill="hold" id="23">
                            <p:stCondLst>
                              <p:cond delay="2000"/>
                            </p:stCondLst>
                            <p:childTnLst>
                              <p:par>
                                <p:cTn fill="hold" id="24" nodeType="afterEffect" presetClass="entr" presetID="10">
                                  <p:stCondLst>
                                    <p:cond delay="0"/>
                                  </p:stCondLst>
                                  <p:childTnLst>
                                    <p:set>
                                      <p:cBhvr>
                                        <p:cTn dur="1" fill="hold" id="25">
                                          <p:stCondLst>
                                            <p:cond delay="0"/>
                                          </p:stCondLst>
                                        </p:cTn>
                                        <p:tgtEl>
                                          <p:spTgt spid="158">
                                            <p:txEl>
                                              <p:pRg end="74" st="59"/>
                                            </p:txEl>
                                          </p:spTgt>
                                        </p:tgtEl>
                                        <p:attrNameLst>
                                          <p:attrName>style.visibility</p:attrName>
                                        </p:attrNameLst>
                                      </p:cBhvr>
                                      <p:to>
                                        <p:strVal val="visible"/>
                                      </p:to>
                                    </p:set>
                                    <p:animEffect filter="fade" transition="in">
                                      <p:cBhvr additive="repl">
                                        <p:cTn dur="500" id="26"/>
                                        <p:tgtEl>
                                          <p:spTgt spid="158">
                                            <p:txEl>
                                              <p:pRg end="74" st="59"/>
                                            </p:txEl>
                                          </p:spTgt>
                                        </p:tgtEl>
                                      </p:cBhvr>
                                    </p:animEffect>
                                  </p:childTnLst>
                                </p:cTn>
                              </p:par>
                            </p:childTnLst>
                          </p:cTn>
                        </p:par>
                        <p:par>
                          <p:cTn fill="hold" id="27">
                            <p:stCondLst>
                              <p:cond delay="2500"/>
                            </p:stCondLst>
                            <p:childTnLst>
                              <p:par>
                                <p:cTn fill="hold" id="28" nodeType="afterEffect" presetClass="entr" presetID="10">
                                  <p:stCondLst>
                                    <p:cond delay="0"/>
                                  </p:stCondLst>
                                  <p:childTnLst>
                                    <p:set>
                                      <p:cBhvr>
                                        <p:cTn dur="1" fill="hold" id="29">
                                          <p:stCondLst>
                                            <p:cond delay="0"/>
                                          </p:stCondLst>
                                        </p:cTn>
                                        <p:tgtEl>
                                          <p:spTgt spid="158">
                                            <p:txEl>
                                              <p:pRg end="89" st="74"/>
                                            </p:txEl>
                                          </p:spTgt>
                                        </p:tgtEl>
                                        <p:attrNameLst>
                                          <p:attrName>style.visibility</p:attrName>
                                        </p:attrNameLst>
                                      </p:cBhvr>
                                      <p:to>
                                        <p:strVal val="visible"/>
                                      </p:to>
                                    </p:set>
                                    <p:animEffect filter="fade" transition="in">
                                      <p:cBhvr additive="repl">
                                        <p:cTn dur="500" id="30"/>
                                        <p:tgtEl>
                                          <p:spTgt spid="158">
                                            <p:txEl>
                                              <p:pRg end="89" st="74"/>
                                            </p:txEl>
                                          </p:spTgt>
                                        </p:tgtEl>
                                      </p:cBhvr>
                                    </p:animEffect>
                                  </p:childTnLst>
                                </p:cTn>
                              </p:par>
                            </p:childTnLst>
                          </p:cTn>
                        </p:par>
                        <p:par>
                          <p:cTn fill="hold" id="31">
                            <p:stCondLst>
                              <p:cond delay="3000"/>
                            </p:stCondLst>
                            <p:childTnLst>
                              <p:par>
                                <p:cTn fill="hold" id="32" nodeType="afterEffect" presetClass="entr" presetID="10">
                                  <p:stCondLst>
                                    <p:cond delay="0"/>
                                  </p:stCondLst>
                                  <p:childTnLst>
                                    <p:set>
                                      <p:cBhvr>
                                        <p:cTn dur="1" fill="hold" id="33">
                                          <p:stCondLst>
                                            <p:cond delay="0"/>
                                          </p:stCondLst>
                                        </p:cTn>
                                        <p:tgtEl>
                                          <p:spTgt spid="158">
                                            <p:txEl>
                                              <p:pRg end="104" st="89"/>
                                            </p:txEl>
                                          </p:spTgt>
                                        </p:tgtEl>
                                        <p:attrNameLst>
                                          <p:attrName>style.visibility</p:attrName>
                                        </p:attrNameLst>
                                      </p:cBhvr>
                                      <p:to>
                                        <p:strVal val="visible"/>
                                      </p:to>
                                    </p:set>
                                    <p:animEffect filter="fade" transition="in">
                                      <p:cBhvr additive="repl">
                                        <p:cTn dur="500" id="34"/>
                                        <p:tgtEl>
                                          <p:spTgt spid="158">
                                            <p:txEl>
                                              <p:pRg end="104" st="89"/>
                                            </p:txEl>
                                          </p:spTgt>
                                        </p:tgtEl>
                                      </p:cBhvr>
                                    </p:animEffect>
                                  </p:childTnLst>
                                </p:cTn>
                              </p:par>
                            </p:childTnLst>
                          </p:cTn>
                        </p:par>
                        <p:par>
                          <p:cTn fill="hold" id="35">
                            <p:stCondLst>
                              <p:cond delay="3500"/>
                            </p:stCondLst>
                            <p:childTnLst>
                              <p:par>
                                <p:cTn fill="hold" id="36" nodeType="afterEffect" presetClass="entr" presetID="10">
                                  <p:stCondLst>
                                    <p:cond delay="0"/>
                                  </p:stCondLst>
                                  <p:childTnLst>
                                    <p:set>
                                      <p:cBhvr>
                                        <p:cTn dur="1" fill="hold" id="37">
                                          <p:stCondLst>
                                            <p:cond delay="0"/>
                                          </p:stCondLst>
                                        </p:cTn>
                                        <p:tgtEl>
                                          <p:spTgt spid="158">
                                            <p:txEl>
                                              <p:pRg end="119" st="104"/>
                                            </p:txEl>
                                          </p:spTgt>
                                        </p:tgtEl>
                                        <p:attrNameLst>
                                          <p:attrName>style.visibility</p:attrName>
                                        </p:attrNameLst>
                                      </p:cBhvr>
                                      <p:to>
                                        <p:strVal val="visible"/>
                                      </p:to>
                                    </p:set>
                                    <p:animEffect filter="fade" transition="in">
                                      <p:cBhvr additive="repl">
                                        <p:cTn dur="500" id="38"/>
                                        <p:tgtEl>
                                          <p:spTgt spid="158">
                                            <p:txEl>
                                              <p:pRg end="119" st="104"/>
                                            </p:txEl>
                                          </p:spTgt>
                                        </p:tgtEl>
                                      </p:cBhvr>
                                    </p:animEffect>
                                  </p:childTnLst>
                                </p:cTn>
                              </p:par>
                            </p:childTnLst>
                          </p:cTn>
                        </p:par>
                      </p:childTnLst>
                    </p:cTn>
                  </p:par>
                  <p:par>
                    <p:cTn fill="hold" id="39">
                      <p:stCondLst>
                        <p:cond delay="indefinite"/>
                      </p:stCondLst>
                      <p:childTnLst>
                        <p:par>
                          <p:cTn fill="hold" id="40">
                            <p:stCondLst>
                              <p:cond delay="0"/>
                            </p:stCondLst>
                            <p:childTnLst>
                              <p:par>
                                <p:cTn fill="hold" id="41" nodeType="clickEffect" presetClass="entr" presetID="10">
                                  <p:stCondLst>
                                    <p:cond delay="0"/>
                                  </p:stCondLst>
                                  <p:childTnLst>
                                    <p:set>
                                      <p:cBhvr>
                                        <p:cTn dur="1" fill="hold" id="42">
                                          <p:stCondLst>
                                            <p:cond delay="0"/>
                                          </p:stCondLst>
                                        </p:cTn>
                                        <p:tgtEl>
                                          <p:spTgt spid="158">
                                            <p:txEl>
                                              <p:pRg end="134" st="119"/>
                                            </p:txEl>
                                          </p:spTgt>
                                        </p:tgtEl>
                                        <p:attrNameLst>
                                          <p:attrName>style.visibility</p:attrName>
                                        </p:attrNameLst>
                                      </p:cBhvr>
                                      <p:to>
                                        <p:strVal val="visible"/>
                                      </p:to>
                                    </p:set>
                                    <p:animEffect filter="fade" transition="in">
                                      <p:cBhvr additive="repl">
                                        <p:cTn dur="500" id="43"/>
                                        <p:tgtEl>
                                          <p:spTgt spid="158">
                                            <p:txEl>
                                              <p:pRg end="134" st="119"/>
                                            </p:txEl>
                                          </p:spTgt>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85" name="CustomShape 1"/>
          <p:cNvSpPr/>
          <p:nvPr/>
        </p:nvSpPr>
        <p:spPr>
          <a:xfrm>
            <a:off x="457200" y="274680"/>
            <a:ext cx="8321400" cy="1006200"/>
          </a:xfrm>
          <a:prstGeom prst="rect">
            <a:avLst/>
          </a:prstGeom>
          <a:noFill/>
          <a:ln>
            <a:noFill/>
          </a:ln>
        </p:spPr>
        <p:txBody>
          <a:bodyPr anchor="b" bIns="46800" lIns="90000" rIns="90000" tIns="46800"/>
          <a:p>
            <a:pPr>
              <a:lnSpc>
                <a:spcPct val="100000"/>
              </a:lnSpc>
            </a:pPr>
            <a:r>
              <a:rPr lang="en-US" sz="4000">
                <a:solidFill>
                  <a:srgbClr val="94c600"/>
                </a:solidFill>
                <a:latin typeface="Century Gothic"/>
              </a:rPr>
              <a:t>טעמי השמיטה לפי המפרשים</a:t>
            </a:r>
            <a:endParaRPr/>
          </a:p>
        </p:txBody>
      </p:sp>
      <p:sp>
        <p:nvSpPr>
          <p:cNvPr id="186" name="CustomShape 2"/>
          <p:cNvSpPr/>
          <p:nvPr/>
        </p:nvSpPr>
        <p:spPr>
          <a:xfrm>
            <a:off x="457200" y="1279440"/>
            <a:ext cx="8321400" cy="5171760"/>
          </a:xfrm>
          <a:prstGeom prst="rect">
            <a:avLst/>
          </a:prstGeom>
          <a:noFill/>
          <a:ln>
            <a:noFill/>
          </a:ln>
        </p:spPr>
        <p:txBody>
          <a:bodyPr bIns="46800" lIns="90000" rIns="90000" tIns="46800"/>
          <a:p>
            <a:pPr>
              <a:lnSpc>
                <a:spcPct val="100000"/>
              </a:lnSpc>
              <a:buFont charset="2" typeface="Wingdings 2"/>
              <a:buChar char=""/>
            </a:pPr>
            <a:r>
              <a:rPr b="1" lang="en-US" sz="2800">
                <a:solidFill>
                  <a:srgbClr val="3e3d2d"/>
                </a:solidFill>
                <a:latin typeface="Century Gothic"/>
              </a:rPr>
              <a:t>הרב צבי קלישר</a:t>
            </a:r>
            <a:r>
              <a:rPr lang="en-US" sz="2800">
                <a:solidFill>
                  <a:srgbClr val="3e3d2d"/>
                </a:solidFill>
                <a:latin typeface="Century Gothic"/>
              </a:rPr>
              <a:t>: "שלא יתנשא העשיר על העני, אמרה תורה שבשנה השביעית כולם שווים</a:t>
            </a:r>
            <a:r>
              <a:rPr lang="en-US" sz="2800">
                <a:solidFill>
                  <a:srgbClr val="3e3d2d"/>
                </a:solidFill>
                <a:latin typeface="Century Gothic"/>
              </a:rPr>
              <a:t>".</a:t>
            </a:r>
            <a:endParaRPr/>
          </a:p>
          <a:p>
            <a:pPr>
              <a:lnSpc>
                <a:spcPct val="100000"/>
              </a:lnSpc>
              <a:buFont charset="2" typeface="Wingdings 2"/>
              <a:buChar char=""/>
            </a:pPr>
            <a:r>
              <a:rPr b="1" lang="en-US" sz="2800">
                <a:solidFill>
                  <a:srgbClr val="3e3d2d"/>
                </a:solidFill>
                <a:latin typeface="Century Gothic"/>
              </a:rPr>
              <a:t>הרב קוק</a:t>
            </a:r>
            <a:r>
              <a:rPr lang="en-US" sz="2800">
                <a:solidFill>
                  <a:srgbClr val="3e3d2d"/>
                </a:solidFill>
                <a:latin typeface="Century Gothic"/>
              </a:rPr>
              <a:t>: "הפסקת הסדר החברתי... מתקופה לתקופה, מביאה לאומה זו... עלייתה למרומי התכונות הפנימיות שבחיים המוסריים והרוחניים</a:t>
            </a:r>
            <a:r>
              <a:rPr lang="en-US" sz="2800">
                <a:solidFill>
                  <a:srgbClr val="3e3d2d"/>
                </a:solidFill>
                <a:latin typeface="Century Gothic"/>
              </a:rPr>
              <a:t>".</a:t>
            </a:r>
            <a:endParaRPr/>
          </a:p>
          <a:p>
            <a:pPr>
              <a:lnSpc>
                <a:spcPct val="100000"/>
              </a:lnSpc>
              <a:buFont charset="2" typeface="Wingdings 2"/>
              <a:buChar char=""/>
            </a:pPr>
            <a:r>
              <a:rPr b="1" lang="en-US" sz="2800">
                <a:solidFill>
                  <a:srgbClr val="3e3d2d"/>
                </a:solidFill>
                <a:latin typeface="Century Gothic"/>
              </a:rPr>
              <a:t>ספר החינוך: </a:t>
            </a:r>
            <a:r>
              <a:rPr lang="en-US" sz="2800">
                <a:solidFill>
                  <a:srgbClr val="3e3d2d"/>
                </a:solidFill>
                <a:latin typeface="Century Gothic"/>
              </a:rPr>
              <a:t>"לקנות בזה מידת הוותרנות... שיוסיף האדם ביטחון בד' יתברך</a:t>
            </a:r>
            <a:r>
              <a:rPr lang="en-US" sz="2800">
                <a:solidFill>
                  <a:srgbClr val="3e3d2d"/>
                </a:solidFill>
                <a:latin typeface="Century Gothic"/>
              </a:rPr>
              <a:t>".</a:t>
            </a:r>
            <a:endParaRPr/>
          </a:p>
        </p:txBody>
      </p:sp>
    </p:spTree>
  </p:cSld>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87" name="CustomShape 1"/>
          <p:cNvSpPr/>
          <p:nvPr/>
        </p:nvSpPr>
        <p:spPr>
          <a:xfrm>
            <a:off x="457200" y="274680"/>
            <a:ext cx="8321400" cy="1006200"/>
          </a:xfrm>
          <a:prstGeom prst="rect">
            <a:avLst/>
          </a:prstGeom>
          <a:noFill/>
          <a:ln>
            <a:noFill/>
          </a:ln>
        </p:spPr>
        <p:txBody>
          <a:bodyPr anchor="b" bIns="46800" lIns="90000" rIns="90000" tIns="46800"/>
          <a:p>
            <a:pPr>
              <a:lnSpc>
                <a:spcPct val="100000"/>
              </a:lnSpc>
            </a:pPr>
            <a:r>
              <a:rPr lang="en-US" sz="4000">
                <a:solidFill>
                  <a:srgbClr val="94c600"/>
                </a:solidFill>
                <a:latin typeface="Century Gothic"/>
              </a:rPr>
              <a:t>טעמי השמיטה לפי המפרשים</a:t>
            </a:r>
            <a:endParaRPr/>
          </a:p>
        </p:txBody>
      </p:sp>
      <p:sp>
        <p:nvSpPr>
          <p:cNvPr id="188" name="CustomShape 2"/>
          <p:cNvSpPr/>
          <p:nvPr/>
        </p:nvSpPr>
        <p:spPr>
          <a:xfrm>
            <a:off x="457200" y="1279440"/>
            <a:ext cx="8321400" cy="5171760"/>
          </a:xfrm>
          <a:prstGeom prst="rect">
            <a:avLst/>
          </a:prstGeom>
          <a:noFill/>
          <a:ln>
            <a:noFill/>
          </a:ln>
        </p:spPr>
        <p:txBody>
          <a:bodyPr bIns="46800" lIns="90000" rIns="90000" tIns="46800"/>
          <a:p>
            <a:pPr>
              <a:lnSpc>
                <a:spcPct val="100000"/>
              </a:lnSpc>
              <a:buFont charset="2" typeface="Wingdings 2"/>
              <a:buChar char=""/>
            </a:pPr>
            <a:r>
              <a:rPr b="1" lang="en-US" sz="2800">
                <a:solidFill>
                  <a:srgbClr val="3e3d2d"/>
                </a:solidFill>
                <a:latin typeface="Century Gothic"/>
              </a:rPr>
              <a:t>הרב צבי קלישר</a:t>
            </a:r>
            <a:r>
              <a:rPr lang="en-US" sz="2800">
                <a:solidFill>
                  <a:srgbClr val="3e3d2d"/>
                </a:solidFill>
                <a:latin typeface="Century Gothic"/>
              </a:rPr>
              <a:t>: "שלא יתנשא העשיר על העני, אמרה תורה שבשנה השביעית כולם שווים</a:t>
            </a:r>
            <a:r>
              <a:rPr lang="en-US" sz="2800">
                <a:solidFill>
                  <a:srgbClr val="3e3d2d"/>
                </a:solidFill>
                <a:latin typeface="Century Gothic"/>
              </a:rPr>
              <a:t>".</a:t>
            </a:r>
            <a:endParaRPr/>
          </a:p>
          <a:p>
            <a:pPr>
              <a:lnSpc>
                <a:spcPct val="100000"/>
              </a:lnSpc>
              <a:buFont charset="2" typeface="Wingdings 2"/>
              <a:buChar char=""/>
            </a:pPr>
            <a:r>
              <a:rPr b="1" lang="en-US" sz="2800">
                <a:solidFill>
                  <a:srgbClr val="3e3d2d"/>
                </a:solidFill>
                <a:latin typeface="Century Gothic"/>
              </a:rPr>
              <a:t>הרב קוק</a:t>
            </a:r>
            <a:r>
              <a:rPr lang="en-US" sz="2800">
                <a:solidFill>
                  <a:srgbClr val="3e3d2d"/>
                </a:solidFill>
                <a:latin typeface="Century Gothic"/>
              </a:rPr>
              <a:t>: "הפסקת הסדר החברתי... מתקופה לתקופה, מביאה לאומה זו... עלייתה למרומי התכונות הפנימיות שבחיים המוסריים והרוחניים</a:t>
            </a:r>
            <a:r>
              <a:rPr lang="en-US" sz="2800">
                <a:solidFill>
                  <a:srgbClr val="3e3d2d"/>
                </a:solidFill>
                <a:latin typeface="Century Gothic"/>
              </a:rPr>
              <a:t>".</a:t>
            </a:r>
            <a:endParaRPr/>
          </a:p>
          <a:p>
            <a:pPr>
              <a:lnSpc>
                <a:spcPct val="100000"/>
              </a:lnSpc>
              <a:buFont charset="2" typeface="Wingdings 2"/>
              <a:buChar char=""/>
            </a:pPr>
            <a:r>
              <a:rPr b="1" lang="en-US" sz="2800">
                <a:solidFill>
                  <a:srgbClr val="3e3d2d"/>
                </a:solidFill>
                <a:latin typeface="Century Gothic"/>
              </a:rPr>
              <a:t>ספר החינוך: </a:t>
            </a:r>
            <a:r>
              <a:rPr lang="en-US" sz="2800">
                <a:solidFill>
                  <a:srgbClr val="3e3d2d"/>
                </a:solidFill>
                <a:latin typeface="Century Gothic"/>
              </a:rPr>
              <a:t>"לקנות בזה מידת הוותרנות... שיוסיף האדם ביטחון בד' יתברך</a:t>
            </a:r>
            <a:r>
              <a:rPr lang="en-US" sz="2800">
                <a:solidFill>
                  <a:srgbClr val="3e3d2d"/>
                </a:solidFill>
                <a:latin typeface="Century Gothic"/>
              </a:rPr>
              <a:t>".</a:t>
            </a:r>
            <a:endParaRPr/>
          </a:p>
          <a:p>
            <a:pPr>
              <a:lnSpc>
                <a:spcPct val="100000"/>
              </a:lnSpc>
              <a:buFont charset="2" typeface="Wingdings 2"/>
              <a:buChar char=""/>
            </a:pPr>
            <a:r>
              <a:rPr b="1" lang="en-US" sz="2800">
                <a:solidFill>
                  <a:srgbClr val="3e3d2d"/>
                </a:solidFill>
                <a:latin typeface="Century Gothic"/>
              </a:rPr>
              <a:t>אברבנאל</a:t>
            </a:r>
            <a:r>
              <a:rPr lang="en-US" sz="2800">
                <a:solidFill>
                  <a:srgbClr val="3e3d2d"/>
                </a:solidFill>
                <a:latin typeface="Century Gothic"/>
              </a:rPr>
              <a:t>: "הארץ הנבחרת תעיד על בריאת העולם וחידושו בשמיטתה בשנה השביעית</a:t>
            </a:r>
            <a:r>
              <a:rPr lang="en-US" sz="2800">
                <a:solidFill>
                  <a:srgbClr val="3e3d2d"/>
                </a:solidFill>
                <a:latin typeface="Century Gothic"/>
              </a:rPr>
              <a:t>".</a:t>
            </a:r>
            <a:endParaRPr/>
          </a:p>
        </p:txBody>
      </p:sp>
    </p:spTree>
  </p:cSld>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89" name="CustomShape 1"/>
          <p:cNvSpPr/>
          <p:nvPr/>
        </p:nvSpPr>
        <p:spPr>
          <a:xfrm>
            <a:off x="457200" y="274680"/>
            <a:ext cx="8321400" cy="1006200"/>
          </a:xfrm>
          <a:prstGeom prst="rect">
            <a:avLst/>
          </a:prstGeom>
          <a:noFill/>
          <a:ln>
            <a:noFill/>
          </a:ln>
        </p:spPr>
        <p:txBody>
          <a:bodyPr anchor="b" bIns="46800" lIns="90000" rIns="90000" tIns="46800"/>
          <a:p>
            <a:pPr>
              <a:lnSpc>
                <a:spcPct val="100000"/>
              </a:lnSpc>
            </a:pPr>
            <a:r>
              <a:rPr lang="en-US" sz="4000">
                <a:solidFill>
                  <a:srgbClr val="94c600"/>
                </a:solidFill>
                <a:latin typeface="Century Gothic"/>
              </a:rPr>
              <a:t>טעמי השמיטה לפי המפרשים</a:t>
            </a:r>
            <a:endParaRPr/>
          </a:p>
        </p:txBody>
      </p:sp>
      <p:sp>
        <p:nvSpPr>
          <p:cNvPr id="190" name="CustomShape 2"/>
          <p:cNvSpPr/>
          <p:nvPr/>
        </p:nvSpPr>
        <p:spPr>
          <a:xfrm>
            <a:off x="457200" y="1279440"/>
            <a:ext cx="8321400" cy="5171760"/>
          </a:xfrm>
          <a:prstGeom prst="rect">
            <a:avLst/>
          </a:prstGeom>
          <a:noFill/>
          <a:ln>
            <a:noFill/>
          </a:ln>
        </p:spPr>
        <p:txBody>
          <a:bodyPr bIns="46800" lIns="90000" rIns="90000" tIns="46800"/>
          <a:p>
            <a:pPr>
              <a:lnSpc>
                <a:spcPct val="100000"/>
              </a:lnSpc>
              <a:buFont charset="2" typeface="Wingdings 2"/>
              <a:buChar char=""/>
            </a:pPr>
            <a:r>
              <a:rPr b="1" lang="en-US" sz="2800">
                <a:solidFill>
                  <a:srgbClr val="3e3d2d"/>
                </a:solidFill>
                <a:latin typeface="Century Gothic"/>
              </a:rPr>
              <a:t>הרב צבי קלישר</a:t>
            </a:r>
            <a:r>
              <a:rPr lang="en-US" sz="2800">
                <a:solidFill>
                  <a:srgbClr val="3e3d2d"/>
                </a:solidFill>
                <a:latin typeface="Century Gothic"/>
              </a:rPr>
              <a:t>: "שלא יתנשא העשיר על העני, אמרה תורה שבשנה השביעית כולם שווים</a:t>
            </a:r>
            <a:r>
              <a:rPr lang="en-US" sz="2800">
                <a:solidFill>
                  <a:srgbClr val="3e3d2d"/>
                </a:solidFill>
                <a:latin typeface="Century Gothic"/>
              </a:rPr>
              <a:t>".</a:t>
            </a:r>
            <a:endParaRPr/>
          </a:p>
          <a:p>
            <a:pPr>
              <a:lnSpc>
                <a:spcPct val="100000"/>
              </a:lnSpc>
              <a:buFont charset="2" typeface="Wingdings 2"/>
              <a:buChar char=""/>
            </a:pPr>
            <a:r>
              <a:rPr b="1" lang="en-US" sz="2800">
                <a:solidFill>
                  <a:srgbClr val="3e3d2d"/>
                </a:solidFill>
                <a:latin typeface="Century Gothic"/>
              </a:rPr>
              <a:t>הרב קוק</a:t>
            </a:r>
            <a:r>
              <a:rPr lang="en-US" sz="2800">
                <a:solidFill>
                  <a:srgbClr val="3e3d2d"/>
                </a:solidFill>
                <a:latin typeface="Century Gothic"/>
              </a:rPr>
              <a:t>: "הפסקת הסדר החברתי... מתקופה לתקופה, מביאה לאומה זו... עלייתה למרומי התכונות הפנימיות שבחיים המוסריים והרוחניים</a:t>
            </a:r>
            <a:r>
              <a:rPr lang="en-US" sz="2800">
                <a:solidFill>
                  <a:srgbClr val="3e3d2d"/>
                </a:solidFill>
                <a:latin typeface="Century Gothic"/>
              </a:rPr>
              <a:t>".</a:t>
            </a:r>
            <a:endParaRPr/>
          </a:p>
          <a:p>
            <a:pPr>
              <a:lnSpc>
                <a:spcPct val="100000"/>
              </a:lnSpc>
              <a:buFont charset="2" typeface="Wingdings 2"/>
              <a:buChar char=""/>
            </a:pPr>
            <a:r>
              <a:rPr b="1" lang="en-US" sz="2800">
                <a:solidFill>
                  <a:srgbClr val="3e3d2d"/>
                </a:solidFill>
                <a:latin typeface="Century Gothic"/>
              </a:rPr>
              <a:t>ספר החינוך: </a:t>
            </a:r>
            <a:r>
              <a:rPr lang="en-US" sz="2800">
                <a:solidFill>
                  <a:srgbClr val="3e3d2d"/>
                </a:solidFill>
                <a:latin typeface="Century Gothic"/>
              </a:rPr>
              <a:t>"לקנות בזה מידת הוותרנות... שיוסיף האדם ביטחון בד' יתברך</a:t>
            </a:r>
            <a:r>
              <a:rPr lang="en-US" sz="2800">
                <a:solidFill>
                  <a:srgbClr val="3e3d2d"/>
                </a:solidFill>
                <a:latin typeface="Century Gothic"/>
              </a:rPr>
              <a:t>".</a:t>
            </a:r>
            <a:endParaRPr/>
          </a:p>
          <a:p>
            <a:pPr>
              <a:lnSpc>
                <a:spcPct val="100000"/>
              </a:lnSpc>
              <a:buFont charset="2" typeface="Wingdings 2"/>
              <a:buChar char=""/>
            </a:pPr>
            <a:r>
              <a:rPr b="1" lang="en-US" sz="2800">
                <a:solidFill>
                  <a:srgbClr val="3e3d2d"/>
                </a:solidFill>
                <a:latin typeface="Century Gothic"/>
              </a:rPr>
              <a:t>אברבנאל</a:t>
            </a:r>
            <a:r>
              <a:rPr lang="en-US" sz="2800">
                <a:solidFill>
                  <a:srgbClr val="3e3d2d"/>
                </a:solidFill>
                <a:latin typeface="Century Gothic"/>
              </a:rPr>
              <a:t>: "הארץ הנבחרת תעיד על בריאת העולם וחידושו בשמיטתה בשנה השביעית</a:t>
            </a:r>
            <a:r>
              <a:rPr lang="en-US" sz="2800">
                <a:solidFill>
                  <a:srgbClr val="3e3d2d"/>
                </a:solidFill>
                <a:latin typeface="Century Gothic"/>
              </a:rPr>
              <a:t>".</a:t>
            </a:r>
            <a:endParaRPr/>
          </a:p>
          <a:p>
            <a:pPr>
              <a:lnSpc>
                <a:spcPct val="100000"/>
              </a:lnSpc>
              <a:buFont charset="2" typeface="Wingdings 2"/>
              <a:buChar char=""/>
            </a:pPr>
            <a:r>
              <a:rPr b="1" lang="en-US" sz="2800">
                <a:solidFill>
                  <a:srgbClr val="3e3d2d"/>
                </a:solidFill>
                <a:latin typeface="Century Gothic"/>
              </a:rPr>
              <a:t>הרמב"ם</a:t>
            </a:r>
            <a:r>
              <a:rPr lang="en-US" sz="2800">
                <a:solidFill>
                  <a:srgbClr val="3e3d2d"/>
                </a:solidFill>
                <a:latin typeface="Century Gothic"/>
              </a:rPr>
              <a:t>: "שתוסיף הארץ תבואתה ותתחזק בעמדה שמוטה</a:t>
            </a:r>
            <a:r>
              <a:rPr lang="en-US" sz="2800">
                <a:solidFill>
                  <a:srgbClr val="3e3d2d"/>
                </a:solidFill>
                <a:latin typeface="Century Gothic"/>
              </a:rPr>
              <a:t>".</a:t>
            </a:r>
            <a:endParaRPr/>
          </a:p>
        </p:txBody>
      </p:sp>
    </p:spTree>
  </p:cSld>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91" name="CustomShape 1"/>
          <p:cNvSpPr/>
          <p:nvPr/>
        </p:nvSpPr>
        <p:spPr>
          <a:xfrm>
            <a:off x="611280" y="765000"/>
            <a:ext cx="6984720" cy="926640"/>
          </a:xfrm>
          <a:prstGeom prst="rect">
            <a:avLst/>
          </a:prstGeom>
          <a:noFill/>
          <a:ln>
            <a:noFill/>
          </a:ln>
        </p:spPr>
        <p:txBody>
          <a:bodyPr anchor="b" bIns="46800" lIns="90000" rIns="90000" tIns="46800"/>
          <a:p>
            <a:pPr>
              <a:lnSpc>
                <a:spcPct val="100000"/>
              </a:lnSpc>
            </a:pPr>
            <a:r>
              <a:rPr lang="en-US" sz="4000">
                <a:solidFill>
                  <a:srgbClr val="94c600"/>
                </a:solidFill>
                <a:latin typeface="Century Gothic"/>
              </a:rPr>
              <a:t>ישראל מתייבשת</a:t>
            </a:r>
            <a:r>
              <a:rPr lang="en-US" sz="4000">
                <a:solidFill>
                  <a:srgbClr val="94c600"/>
                </a:solidFill>
                <a:latin typeface="Century Gothic"/>
              </a:rPr>
              <a:t>?</a:t>
            </a:r>
            <a:endParaRPr/>
          </a:p>
        </p:txBody>
      </p:sp>
      <p:sp>
        <p:nvSpPr>
          <p:cNvPr id="192" name="CustomShape 2"/>
          <p:cNvSpPr/>
          <p:nvPr/>
        </p:nvSpPr>
        <p:spPr>
          <a:xfrm>
            <a:off x="1547640" y="6165720"/>
            <a:ext cx="5616360" cy="306360"/>
          </a:xfrm>
          <a:prstGeom prst="rect">
            <a:avLst/>
          </a:prstGeom>
          <a:noFill/>
          <a:ln>
            <a:noFill/>
          </a:ln>
        </p:spPr>
        <p:txBody>
          <a:bodyPr bIns="46800" lIns="90000" rIns="90000" tIns="46800"/>
          <a:p>
            <a:pPr>
              <a:lnSpc>
                <a:spcPct val="100000"/>
              </a:lnSpc>
            </a:pPr>
            <a:r>
              <a:rPr lang="en-US" sz="1400">
                <a:solidFill>
                  <a:srgbClr val="000000"/>
                </a:solidFill>
                <a:latin typeface="Century Gothic"/>
              </a:rPr>
              <a:t>המקור: מרכז המחקר והמידע של הכנסת, </a:t>
            </a:r>
            <a:r>
              <a:rPr lang="en-US" sz="1400">
                <a:solidFill>
                  <a:srgbClr val="e68200"/>
                </a:solidFill>
                <a:latin typeface="Century Gothic"/>
              </a:rPr>
              <a:t>נתונים על משבר המים בישראל</a:t>
            </a:r>
            <a:r>
              <a:rPr lang="en-US" sz="1400">
                <a:solidFill>
                  <a:srgbClr val="000000"/>
                </a:solidFill>
                <a:latin typeface="Century Gothic"/>
              </a:rPr>
              <a:t>.</a:t>
            </a:r>
            <a:endParaRPr/>
          </a:p>
        </p:txBody>
      </p:sp>
      <p:graphicFrame>
        <p:nvGraphicFramePr>
          <p:cNvPr id="193" name="Table 3"/>
          <p:cNvGraphicFramePr/>
          <p:nvPr/>
        </p:nvGraphicFramePr>
        <p:xfrm>
          <a:off x="755640" y="2276640"/>
          <a:ext cx="5511600" cy="3673080"/>
        </p:xfrm>
        <a:graphic>
          <a:graphicData uri="http://schemas.openxmlformats.org/drawingml/2006/table">
            <a:tbl>
              <a:tblPr/>
              <a:tblGrid>
                <a:gridCol w="1249200"/>
                <a:gridCol w="1441440"/>
                <a:gridCol w="1380960"/>
                <a:gridCol w="1440000"/>
              </a:tblGrid>
              <a:tr h="1223640">
                <a:tc>
                  <a:txBody>
                    <a:bodyPr bIns="46800" lIns="90000" rIns="90000" tIns="95040" wrap="none"/>
                    <a:p>
                      <a:pPr algn="r">
                        <a:lnSpc>
                          <a:spcPct val="94000"/>
                        </a:lnSpc>
                      </a:pPr>
                      <a:r>
                        <a:rPr b="1" lang="en-US" sz="3200">
                          <a:solidFill>
                            <a:srgbClr val="ffffff"/>
                          </a:solidFill>
                          <a:latin typeface="Century Gothic"/>
                        </a:rPr>
                        <a:t>גרעון</a:t>
                      </a:r>
                      <a:endParaRPr/>
                    </a:p>
                  </a:txBody>
                  <a:tcPr/>
                </a:tc>
                <a:tc>
                  <a:txBody>
                    <a:bodyPr bIns="46800" lIns="90000" rIns="90000" tIns="95040" wrap="none"/>
                    <a:p>
                      <a:pPr algn="r">
                        <a:lnSpc>
                          <a:spcPct val="94000"/>
                        </a:lnSpc>
                      </a:pPr>
                      <a:r>
                        <a:rPr b="1" lang="en-US" sz="3200">
                          <a:solidFill>
                            <a:srgbClr val="ffffff"/>
                          </a:solidFill>
                          <a:latin typeface="Century Gothic"/>
                        </a:rPr>
                        <a:t>שימוש</a:t>
                      </a:r>
                      <a:endParaRPr/>
                    </a:p>
                  </a:txBody>
                  <a:tcPr/>
                </a:tc>
                <a:tc>
                  <a:txBody>
                    <a:bodyPr bIns="46800" lIns="90000" rIns="90000" tIns="95040" wrap="none"/>
                    <a:p>
                      <a:pPr algn="r">
                        <a:lnSpc>
                          <a:spcPct val="94000"/>
                        </a:lnSpc>
                      </a:pPr>
                      <a:r>
                        <a:rPr b="1" lang="en-US" sz="3200">
                          <a:solidFill>
                            <a:srgbClr val="ffffff"/>
                          </a:solidFill>
                          <a:latin typeface="Century Gothic"/>
                        </a:rPr>
                        <a:t>היצע</a:t>
                      </a:r>
                      <a:endParaRPr/>
                    </a:p>
                  </a:txBody>
                  <a:tcPr/>
                </a:tc>
                <a:tc>
                  <a:txBody>
                    <a:bodyPr bIns="46800" lIns="90000" rIns="90000" tIns="95040" wrap="none"/>
                    <a:p>
                      <a:pPr algn="r">
                        <a:lnSpc>
                          <a:spcPct val="94000"/>
                        </a:lnSpc>
                      </a:pPr>
                      <a:r>
                        <a:rPr b="1" lang="en-US" sz="3200">
                          <a:solidFill>
                            <a:srgbClr val="ffffff"/>
                          </a:solidFill>
                          <a:latin typeface="Century Gothic"/>
                        </a:rPr>
                        <a:t>שנה</a:t>
                      </a:r>
                      <a:endParaRPr/>
                    </a:p>
                  </a:txBody>
                  <a:tcPr/>
                </a:tc>
              </a:tr>
              <a:tr h="1223640">
                <a:tc>
                  <a:txBody>
                    <a:bodyPr bIns="46800" lIns="90000" rIns="90000" tIns="95040" wrap="none"/>
                    <a:p>
                      <a:pPr algn="r">
                        <a:lnSpc>
                          <a:spcPct val="94000"/>
                        </a:lnSpc>
                      </a:pPr>
                      <a:r>
                        <a:rPr b="1" lang="en-US" sz="3200">
                          <a:solidFill>
                            <a:srgbClr val="000000"/>
                          </a:solidFill>
                          <a:latin typeface="Century Gothic"/>
                        </a:rPr>
                        <a:t>417</a:t>
                      </a:r>
                      <a:endParaRPr/>
                    </a:p>
                  </a:txBody>
                  <a:tcPr/>
                </a:tc>
                <a:tc>
                  <a:txBody>
                    <a:bodyPr bIns="46800" lIns="90000" rIns="90000" tIns="95040" wrap="none"/>
                    <a:p>
                      <a:pPr algn="r">
                        <a:lnSpc>
                          <a:spcPct val="94000"/>
                        </a:lnSpc>
                      </a:pPr>
                      <a:r>
                        <a:rPr lang="en-US" sz="3200">
                          <a:solidFill>
                            <a:srgbClr val="000000"/>
                          </a:solidFill>
                          <a:latin typeface="Century Gothic"/>
                        </a:rPr>
                        <a:t>1450</a:t>
                      </a:r>
                      <a:endParaRPr/>
                    </a:p>
                  </a:txBody>
                  <a:tcPr/>
                </a:tc>
                <a:tc>
                  <a:txBody>
                    <a:bodyPr bIns="46800" lIns="90000" rIns="90000" tIns="95040" wrap="none"/>
                    <a:p>
                      <a:pPr algn="r">
                        <a:lnSpc>
                          <a:spcPct val="94000"/>
                        </a:lnSpc>
                      </a:pPr>
                      <a:r>
                        <a:rPr lang="en-US" sz="3200">
                          <a:solidFill>
                            <a:srgbClr val="000000"/>
                          </a:solidFill>
                          <a:latin typeface="Century Gothic"/>
                        </a:rPr>
                        <a:t>1033</a:t>
                      </a:r>
                      <a:endParaRPr/>
                    </a:p>
                  </a:txBody>
                  <a:tcPr/>
                </a:tc>
                <a:tc>
                  <a:txBody>
                    <a:bodyPr bIns="46800" lIns="90000" rIns="90000" tIns="95040" wrap="none"/>
                    <a:p>
                      <a:pPr algn="r">
                        <a:lnSpc>
                          <a:spcPct val="94000"/>
                        </a:lnSpc>
                      </a:pPr>
                      <a:r>
                        <a:rPr b="1" lang="en-US" sz="3200">
                          <a:solidFill>
                            <a:srgbClr val="000000"/>
                          </a:solidFill>
                          <a:latin typeface="Century Gothic"/>
                        </a:rPr>
                        <a:t>2007</a:t>
                      </a:r>
                      <a:endParaRPr/>
                    </a:p>
                  </a:txBody>
                  <a:tcPr/>
                </a:tc>
              </a:tr>
              <a:tr h="1225800">
                <a:tc>
                  <a:txBody>
                    <a:bodyPr bIns="46800" lIns="90000" rIns="90000" tIns="95040" wrap="none"/>
                    <a:p>
                      <a:pPr algn="r">
                        <a:lnSpc>
                          <a:spcPct val="94000"/>
                        </a:lnSpc>
                      </a:pPr>
                      <a:r>
                        <a:rPr b="1" lang="en-US" sz="3200">
                          <a:solidFill>
                            <a:srgbClr val="000000"/>
                          </a:solidFill>
                          <a:latin typeface="Century Gothic"/>
                        </a:rPr>
                        <a:t>418</a:t>
                      </a:r>
                      <a:endParaRPr/>
                    </a:p>
                  </a:txBody>
                  <a:tcPr/>
                </a:tc>
                <a:tc>
                  <a:txBody>
                    <a:bodyPr bIns="46800" lIns="90000" rIns="90000" tIns="95040" wrap="none"/>
                    <a:p>
                      <a:pPr algn="r">
                        <a:lnSpc>
                          <a:spcPct val="94000"/>
                        </a:lnSpc>
                      </a:pPr>
                      <a:r>
                        <a:rPr lang="en-US" sz="3200">
                          <a:solidFill>
                            <a:srgbClr val="000000"/>
                          </a:solidFill>
                          <a:latin typeface="Century Gothic"/>
                        </a:rPr>
                        <a:t>1402</a:t>
                      </a:r>
                      <a:endParaRPr/>
                    </a:p>
                  </a:txBody>
                  <a:tcPr/>
                </a:tc>
                <a:tc>
                  <a:txBody>
                    <a:bodyPr bIns="46800" lIns="90000" rIns="90000" tIns="95040" wrap="none"/>
                    <a:p>
                      <a:pPr algn="r">
                        <a:lnSpc>
                          <a:spcPct val="94000"/>
                        </a:lnSpc>
                      </a:pPr>
                      <a:r>
                        <a:rPr lang="en-US" sz="3200">
                          <a:solidFill>
                            <a:srgbClr val="000000"/>
                          </a:solidFill>
                          <a:latin typeface="Century Gothic"/>
                        </a:rPr>
                        <a:t>984</a:t>
                      </a:r>
                      <a:endParaRPr/>
                    </a:p>
                  </a:txBody>
                  <a:tcPr/>
                </a:tc>
                <a:tc>
                  <a:txBody>
                    <a:bodyPr bIns="46800" lIns="90000" rIns="90000" tIns="95040" wrap="none"/>
                    <a:p>
                      <a:pPr algn="r">
                        <a:lnSpc>
                          <a:spcPct val="94000"/>
                        </a:lnSpc>
                      </a:pPr>
                      <a:r>
                        <a:rPr b="1" lang="en-US" sz="3200">
                          <a:solidFill>
                            <a:srgbClr val="000000"/>
                          </a:solidFill>
                          <a:latin typeface="Century Gothic"/>
                        </a:rPr>
                        <a:t>2008</a:t>
                      </a:r>
                      <a:endParaRPr/>
                    </a:p>
                  </a:txBody>
                  <a:tcPr/>
                </a:tc>
              </a:tr>
            </a:tbl>
          </a:graphicData>
        </a:graphic>
      </p:graphicFrame>
      <p:pic>
        <p:nvPicPr>
          <p:cNvPr descr="" id="194" name="Picture 47"/>
          <p:cNvPicPr/>
          <p:nvPr/>
        </p:nvPicPr>
        <p:blipFill>
          <a:blip r:embed="rId1"/>
          <a:srcRect b="485142" l="0" r="0" t="462571"/>
          <a:stretch>
            <a:fillRect/>
          </a:stretch>
        </p:blipFill>
        <p:spPr>
          <a:xfrm>
            <a:off x="4643280" y="741240"/>
            <a:ext cx="2736360" cy="1371240"/>
          </a:xfrm>
          <a:prstGeom prst="rect">
            <a:avLst/>
          </a:prstGeom>
          <a:ln>
            <a:noFill/>
          </a:ln>
        </p:spPr>
      </p:pic>
    </p:spTree>
  </p:cSld>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95" name="CustomShape 1"/>
          <p:cNvSpPr/>
          <p:nvPr/>
        </p:nvSpPr>
        <p:spPr>
          <a:xfrm>
            <a:off x="593640" y="765000"/>
            <a:ext cx="6984720" cy="926640"/>
          </a:xfrm>
          <a:prstGeom prst="rect">
            <a:avLst/>
          </a:prstGeom>
          <a:noFill/>
          <a:ln>
            <a:noFill/>
          </a:ln>
        </p:spPr>
        <p:txBody>
          <a:bodyPr anchor="b" bIns="46800" lIns="90000" rIns="90000" tIns="46800"/>
          <a:p>
            <a:pPr>
              <a:lnSpc>
                <a:spcPct val="100000"/>
              </a:lnSpc>
            </a:pPr>
            <a:r>
              <a:rPr lang="en-US" sz="4000">
                <a:solidFill>
                  <a:srgbClr val="94c600"/>
                </a:solidFill>
                <a:latin typeface="Century Gothic"/>
              </a:rPr>
              <a:t>המלחת מי תהום</a:t>
            </a:r>
            <a:endParaRPr/>
          </a:p>
        </p:txBody>
      </p:sp>
      <p:pic>
        <p:nvPicPr>
          <p:cNvPr descr="" id="196" name="Picture 2"/>
          <p:cNvPicPr/>
          <p:nvPr/>
        </p:nvPicPr>
        <p:blipFill>
          <a:blip r:embed="rId1"/>
          <a:srcRect b="37155" l="12493" r="12493" t="0"/>
          <a:stretch>
            <a:fillRect/>
          </a:stretch>
        </p:blipFill>
        <p:spPr>
          <a:xfrm>
            <a:off x="4206960" y="-100080"/>
            <a:ext cx="4686120" cy="5951160"/>
          </a:xfrm>
          <a:prstGeom prst="rect">
            <a:avLst/>
          </a:prstGeom>
          <a:ln>
            <a:noFill/>
          </a:ln>
        </p:spPr>
      </p:pic>
      <p:sp>
        <p:nvSpPr>
          <p:cNvPr id="197" name="CustomShape 2"/>
          <p:cNvSpPr/>
          <p:nvPr/>
        </p:nvSpPr>
        <p:spPr>
          <a:xfrm>
            <a:off x="755640" y="5110200"/>
            <a:ext cx="3203280" cy="732960"/>
          </a:xfrm>
          <a:prstGeom prst="rect">
            <a:avLst/>
          </a:prstGeom>
          <a:noFill/>
          <a:ln>
            <a:noFill/>
          </a:ln>
        </p:spPr>
        <p:txBody>
          <a:bodyPr bIns="46800" lIns="90000" rIns="90000" tIns="46800"/>
          <a:p>
            <a:pPr>
              <a:lnSpc>
                <a:spcPct val="100000"/>
              </a:lnSpc>
            </a:pPr>
            <a:r>
              <a:rPr lang="en-US" sz="1400">
                <a:solidFill>
                  <a:srgbClr val="000000"/>
                </a:solidFill>
                <a:latin typeface="Century Gothic"/>
              </a:rPr>
              <a:t>המקור: רשות המים,</a:t>
            </a:r>
            <a:r>
              <a:rPr lang="en-US" sz="1400">
                <a:solidFill>
                  <a:srgbClr val="000000"/>
                </a:solidFill>
                <a:latin typeface="Century Gothic"/>
              </a:rPr>
              <a:t>
</a:t>
            </a:r>
            <a:r>
              <a:rPr lang="en-US" sz="1400">
                <a:solidFill>
                  <a:srgbClr val="000000"/>
                </a:solidFill>
                <a:latin typeface="Century Gothic"/>
              </a:rPr>
              <a:t>דו"ח מצב מקורות המים לשנת </a:t>
            </a:r>
            <a:r>
              <a:rPr lang="en-US" sz="1400">
                <a:solidFill>
                  <a:srgbClr val="000000"/>
                </a:solidFill>
                <a:latin typeface="Century Gothic"/>
              </a:rPr>
              <a:t>2008</a:t>
            </a:r>
            <a:r>
              <a:rPr lang="en-US" sz="1400">
                <a:solidFill>
                  <a:srgbClr val="000000"/>
                </a:solidFill>
                <a:latin typeface="Century Gothic"/>
              </a:rPr>
              <a:t>,</a:t>
            </a:r>
            <a:endParaRPr/>
          </a:p>
          <a:p>
            <a:pPr>
              <a:lnSpc>
                <a:spcPct val="100000"/>
              </a:lnSpc>
            </a:pPr>
            <a:r>
              <a:rPr lang="en-US" sz="1400">
                <a:solidFill>
                  <a:srgbClr val="e68200"/>
                </a:solidFill>
                <a:latin typeface="Century Gothic"/>
              </a:rPr>
              <a:t>נתונים רב שנתיים באגן החוף</a:t>
            </a:r>
            <a:r>
              <a:rPr lang="en-US" sz="1400">
                <a:solidFill>
                  <a:srgbClr val="000000"/>
                </a:solidFill>
                <a:latin typeface="Century Gothic"/>
              </a:rPr>
              <a:t>.</a:t>
            </a:r>
            <a:endParaRPr/>
          </a:p>
        </p:txBody>
      </p:sp>
    </p:spTree>
  </p:cSld>
</p:sld>
</file>

<file path=ppt/slides/slide15.xml><?xml version="1.0" encoding="UTF-8" standalone="yes"?>
<p:sld xmlns:a="http://schemas.openxmlformats.org/drawingml/2006/main" xmlns:p="http://schemas.openxmlformats.org/presentationml/2006/main" xmlns:r="http://schemas.openxmlformats.org/officeDocument/2006/relationships"><p:cSld><p:spTree><p:nvGrpSpPr>        <p:cNvPr id="1" name=""/>        <p:cNvGrpSpPr/>        <p:nvPr/>      </p:nvGrpSpPr>      <p:grpSpPr>        <a:xfrm>          <a:off x="0" y="0"/>          <a:ext cx="0" cy="0"/>          <a:chOff x="0" y="0"/>          <a:chExt cx="0" cy="0"/>        </a:xfrm>      </p:grpSpPr><p:sp><p:nvSpPr><p:cNvPr id="198" name="CustomShape 1"/><p:cNvSpPr/><p:nvPr/></p:nvSpPr><p:spPr><a:xfrm><a:off x="611280" y="765000"/><a:ext cx="6984720" cy="926640"/></a:xfrm><a:prstGeom prst="rect"><a:avLst></a:avLst></a:prstGeom><a:noFill/><a:ln><a:noFill/></a:ln></p:spPr><p:txBody><a:bodyPr anchor="b" bIns="46800" lIns="90000" rIns="90000" tIns="46800"/><a:p><a:pPr><a:lnSpc><a:spcPct val="100000"/></a:lnSpc></a:pPr><a:r><a:rPr lang="en-US" sz="4000"><a:solidFill><a:srgbClr val="94c600"/></a:solidFill><a:latin typeface="Century Gothic"/></a:rPr><a:t>ריבית על גירעון במים</a:t></a:r><a:endParaRPr/></a:p></p:txBody></p:sp><p:sp><p:nvSpPr><p:cNvPr id="199" name="CustomShape 2"/><p:cNvSpPr/><p:nvPr/></p:nvSpPr><p:spPr><a:xfrm><a:off x="755640" y="1773360"/><a:ext cx="7919640" cy="2531160"/></a:xfrm><a:prstGeom prst="rect"><a:avLst></a:avLst></a:prstGeom><a:noFill/><a:ln><a:noFill/></a:ln></p:spPr><p:txBody><a:bodyPr bIns="46800" lIns="90000" rIns="90000" tIns="46800"/><a:p><a:pPr><a:lnSpc><a:spcPct val="100000"/></a:lnSpc></a:pPr><a:r><a:rPr lang="en-US" sz="3200"><a:solidFill><a:srgbClr val="000000"/></a:solidFill><a:latin typeface="Century Gothic"/></a:rPr><a:t>&quot;212 </a:t></a:r><a:r><a:rPr lang="en-US" sz="3200"><a:solidFill><a:srgbClr val="000000"/></a:solidFill><a:latin typeface="Century Gothic"/></a:rPr><a:t>בארות מים סגורים נכון לשנת </a:t></a:r><a:r><a:rPr lang="en-US" sz="3200"><a:solidFill><a:srgbClr val="000000"/></a:solidFill><a:latin typeface="Century Gothic"/></a:rPr><a:t>2007</a:t></a:r><a:r><a:rPr lang="en-US" sz="3200"><a:solidFill><a:srgbClr val="000000"/></a:solidFill><a:latin typeface="Century Gothic"/></a:rPr><a:t> עקב זיהום. המשמעות היא </a:t></a:r><a:r><a:rPr lang="en-US" sz="3200"><a:solidFill><a:srgbClr val="000000"/></a:solidFill><a:latin typeface="Century Gothic"/></a:rPr><a:t>80</a:t></a:r><a:r><a:rPr lang="en-US" sz="3200"><a:solidFill><a:srgbClr val="000000"/></a:solidFill><a:latin typeface="Century Gothic"/></a:rPr><a:t> מלמ&quot;ק מים שיורדים לטמיון כל שנה עקב זיהום</a:t></a:r><a:r><a:rPr lang="en-US" sz="3200"><a:solidFill><a:srgbClr val="000000"/></a:solidFill><a:latin typeface="Century Gothic"/></a:rPr><a:t>.&quot;</a:t></a:r><a:r><a:rPr lang="en-US" sz="3200"><a:solidFill><a:srgbClr val="000000"/></a:solidFill><a:latin typeface="Century Gothic"/></a:rPr><a:t>&#10;</a:t></a:r><a:endParaRPr/></a:p><a:p><a:pPr><a:lnSpc><a:spcPct val="100000"/></a:lnSpc></a:pPr><a:r><a:rPr lang="en-US" sz="3200"><a:solidFill><a:srgbClr val="000000"/></a:solidFill><a:latin typeface="Century Gothic"/></a:rPr><a:t>ההשקעה בחיסכון המים עולה למשק </a:t></a:r><a:r><a:rPr lang="en-US" sz="3200"><a:solidFill><a:srgbClr val="000000"/></a:solidFill><a:latin typeface="Century Gothic"/></a:rPr><a:t>30</a:t></a:r><a:r><a:rPr lang="en-US" sz="3200"><a:solidFill><a:srgbClr val="000000"/></a:solidFill><a:latin typeface="Century Gothic"/></a:rPr><a:t> אגורות לקוב מים. ניקוי הזיהום פר קוב מים עולה בין </a:t></a:r><a:r><a:rPr lang="en-US" sz="3200"><a:solidFill><a:srgbClr val="000000"/></a:solidFill><a:latin typeface="Century Gothic"/></a:rPr><a:t>0.5</a:t></a:r><a:r><a:rPr lang="en-US" sz="3200"><a:solidFill><a:srgbClr val="000000"/></a:solidFill><a:latin typeface="Century Gothic"/></a:rPr><a:t> – </a:t></a:r><a:r><a:rPr lang="en-US" sz="3200"><a:solidFill><a:srgbClr val="000000"/></a:solidFill><a:latin typeface="Century Gothic"/></a:rPr><a:t>1</a:t></a:r><a:r><a:rPr lang="en-US" sz="3200"><a:solidFill><a:srgbClr val="000000"/></a:solidFill><a:latin typeface="Century Gothic"/></a:rPr><a:t> ₪. ואילו קוב מים התפלה עולה למשק </a:t></a:r><a:r><a:rPr lang="en-US" sz="3200"><a:solidFill><a:srgbClr val="000000"/></a:solidFill><a:latin typeface="Century Gothic"/></a:rPr><a:t>3</a:t></a:r><a:r><a:rPr lang="en-US" sz="3200"><a:solidFill><a:srgbClr val="000000"/></a:solidFill><a:latin typeface="Century Gothic"/></a:rPr><a:t> ₪ לקוב&quot;</a:t></a:r><a:r><a:rPr lang="en-US" sz="1400"><a:solidFill><a:srgbClr val="000000"/></a:solidFill><a:latin typeface="Century Gothic"/></a:rPr><a:t> (אדם טבע ודין, דו&quot;ח לשנת </a:t></a:r><a:r><a:rPr lang="en-US" sz="1400"><a:solidFill><a:srgbClr val="000000"/></a:solidFill><a:latin typeface="Century Gothic"/></a:rPr><a:t>2008</a:t></a:r><a:r><a:rPr lang="en-US" sz="1400"><a:solidFill><a:srgbClr val="000000"/></a:solidFill><a:latin typeface="Century Gothic"/></a:rPr><a:t>).</a:t></a:r><a:endParaRPr/></a:p></p:txBody></p:sp><p:sp><p:nvSpPr><p:cNvPr id="200" name="CustomShape 3"/><p:cNvSpPr/><p:nvPr/></p:nvSpPr><p:spPr><a:xfrm><a:off x="590400" y="4508640"/><a:ext cx="7941960" cy="1709280"/></a:xfrm><a:prstGeom prst="rect"><a:avLst></a:avLst></a:prstGeom><a:noFill/><a:ln><a:noFill/></a:ln></p:spPr></p:sp></p:spTree></p:cSld><p:timing><p:tnLst><p:par><p:cTn dur="indefinite" id="90" nodeType="tmRoot" restart="never"><p:childTnLst><p:seq><p:cTn dur="indefinite" id="91" nodeType="mainSeq"><p:childTnLst><p:par><p:cTn fill="hold" id="92" nodeType="clickEffect"><p:stCondLst><p:cond delay="indefinite"/></p:stCondLst><p:childTnLst><p:par><p:cTn fill="hold" id="93" nodeType="withEffect"><p:stCondLst><p:cond delay="0"/></p:stCondLst><p:childTnLst><p:par><p:cTn fill="hold" id="94" nodeType="clickEffect" presetClass="entr" presetID="10"><p:stCondLst><p:cond delay="0"/></p:stCondLst><p:endCondLst><p:cond delay="5000"/></p:stCondLst><p:childTnLst><p:set><p:cBhvr><p:cTn dur="1" fill="hold" id="95"><p:stCondLst><p:cond delay="0"/></p:stCondLst></p:cTn><p:tgtEl><p:spTgt spid="200"></p:spTgt></p:tgtEl><p:attrNameLst><p:attrName>style.visibility</p:attrName></p:attrNameLst></p:cBhvr><p:to><p:strVal val="visible"/></p:to></p:set><p:animEffect filter="fade" transition="in"><p:cBhvr additive="repl"><p:cTn dur="500" id="96"></p:cTn><p:tgtEl><p:spTgt spid="200"></p:spTgt></p:tgtEl></p:cBhvr></p:animEffect></p:childTnLst></p:cTn></p:par></p:childTnLst></p:cTn></p:par></p:childTnLst></p:cTn></p:par></p:childTnLst></p:cTn><p:prevCondLst><p:cond delay="0" evt="onPrev"><p:tgtEl><p:sldTgt/></p:tgtEl></p:cond></p:prevCondLst><p:nextCondLst><p:cond delay="0" evt="onNext"><p:tgtEl><p:sldTgt/></p:tgtEl></p:cond></p:nextCondLst></p:seq></p:childTnLst></p:cTn></p:par></p:tnLst></p:timing></p:sld>
</file>

<file path=ppt/slides/slide16.xml><?xml version="1.0" encoding="UTF-8" standalone="yes"?>
<p:sld xmlns:a="http://schemas.openxmlformats.org/drawingml/2006/main" xmlns:p="http://schemas.openxmlformats.org/presentationml/2006/main" xmlns:r="http://schemas.openxmlformats.org/officeDocument/2006/relationships"><p:cSld><p:spTree><p:nvGrpSpPr>        <p:cNvPr id="1" name=""/>        <p:cNvGrpSpPr/>        <p:nvPr/>      </p:nvGrpSpPr>      <p:grpSpPr>        <a:xfrm>          <a:off x="0" y="0"/>          <a:ext cx="0" cy="0"/>          <a:chOff x="0" y="0"/>          <a:chExt cx="0" cy="0"/>        </a:xfrm>      </p:grpSpPr><p:sp><p:nvSpPr><p:cNvPr id="201" name="CustomShape 1"/><p:cNvSpPr/><p:nvPr/></p:nvSpPr><p:spPr><a:xfrm><a:off x="611280" y="765000"/><a:ext cx="6984720" cy="718920"/></a:xfrm><a:prstGeom prst="rect"><a:avLst></a:avLst></a:prstGeom><a:noFill/><a:ln><a:noFill/></a:ln></p:spPr><p:txBody><a:bodyPr anchor="b" bIns="46800" lIns="90000" rIns="90000" tIns="46800"/><a:p><a:pPr><a:lnSpc><a:spcPct val="100000"/></a:lnSpc></a:pPr><a:r><a:rPr lang="en-US" sz="4000"><a:solidFill><a:srgbClr val="94c600"/></a:solidFill><a:latin typeface="Century Gothic"/></a:rPr><a:t>ריבית על גירעון מים</a:t></a:r><a:endParaRPr/></a:p></p:txBody></p:sp><p:sp><p:nvSpPr><p:cNvPr id="202" name="CustomShape 2"/><p:cNvSpPr/><p:nvPr/></p:nvSpPr><p:spPr><a:xfrm><a:off x="590400" y="4508640"/><a:ext cx="7941960" cy="1709280"/></a:xfrm><a:prstGeom prst="rect"><a:avLst></a:avLst></a:prstGeom><a:noFill/><a:ln><a:noFill/></a:ln></p:spPr></p:sp><p:pic><p:nvPicPr><p:cNvPr descr="" id="203" name="Picture 5"/><p:cNvPicPr/><p:nvPr/></p:nvPicPr><p:blipFill><a:blip r:embed="rId1"></a:blip><a:stretch><a:fillRect/></a:stretch></p:blipFill><p:spPr><a:xfrm><a:off x="1332000" y="1484280"/><a:ext cx="6829200" cy="4933440"/></a:xfrm><a:prstGeom prst="rect"><a:avLst/></a:prstGeom><a:ln><a:noFill/></a:ln></p:spPr></p:pic><p:sp><p:nvSpPr><p:cNvPr id="204" name="CustomShape 3"/><p:cNvSpPr/><p:nvPr/></p:nvSpPr><p:spPr><a:xfrm><a:off x="6875640" y="2852640"/><a:ext cx="1441080" cy="1223640"/></a:xfrm><a:prstGeom prst="ellipse"><a:avLst></a:avLst></a:prstGeom><a:noFill/><a:ln w="9360"><a:solidFill><a:srgbClr val="ff0000"/></a:solidFill><a:round/></a:ln></p:spPr></p:sp></p:spTree></p:cSld><p:timing><p:tnLst><p:par><p:cTn dur="indefinite" id="97" nodeType="tmRoot" restart="never"><p:childTnLst><p:seq><p:cTn dur="indefinite" id="98" nodeType="mainSeq"><p:childTnLst><p:par><p:cTn fill="hold" id="99" nodeType="clickEffect"><p:stCondLst><p:cond delay="indefinite"/></p:stCondLst><p:childTnLst><p:par><p:cTn fill="hold" id="100" nodeType="withEffect"><p:stCondLst><p:cond delay="0"/></p:stCondLst><p:childTnLst><p:par><p:cTn fill="hold" id="101" nodeType="clickEffect" presetClass="entr" presetID="10"><p:stCondLst><p:cond delay="0"/></p:stCondLst><p:endCondLst><p:cond delay="5000"/></p:stCondLst><p:childTnLst><p:set><p:cBhvr><p:cTn dur="1" fill="hold" id="102"><p:stCondLst><p:cond delay="0"/></p:stCondLst></p:cTn><p:tgtEl><p:spTgt spid="202"></p:spTgt></p:tgtEl><p:attrNameLst><p:attrName>style.visibility</p:attrName></p:attrNameLst></p:cBhvr><p:to><p:strVal val="visible"/></p:to></p:set><p:animEffect filter="fade" transition="in"><p:cBhvr additive="repl"><p:cTn dur="500" id="103"></p:cTn><p:tgtEl><p:spTgt spid="202"></p:spTgt></p:tgtEl></p:cBhvr></p:animEffect></p:childTnLst></p:cTn></p:par></p:childTnLst></p:cTn></p:par></p:childTnLst></p:cTn></p:par></p:childTnLst></p:cTn><p:prevCondLst><p:cond delay="0" evt="onPrev"><p:tgtEl><p:sldTgt/></p:tgtEl></p:cond></p:prevCondLst><p:nextCondLst><p:cond delay="0" evt="onNext"><p:tgtEl><p:sldTgt/></p:tgtEl></p:cond></p:nextCondLst></p:seq></p:childTnLst></p:cTn></p:par></p:tnLst></p:timing></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05" name="CustomShape 1"/>
          <p:cNvSpPr/>
          <p:nvPr/>
        </p:nvSpPr>
        <p:spPr>
          <a:xfrm>
            <a:off x="604800" y="731880"/>
            <a:ext cx="6984720" cy="549000"/>
          </a:xfrm>
          <a:prstGeom prst="rect">
            <a:avLst/>
          </a:prstGeom>
          <a:noFill/>
          <a:ln>
            <a:noFill/>
          </a:ln>
        </p:spPr>
        <p:txBody>
          <a:bodyPr anchor="b" bIns="46800" lIns="90000" rIns="90000" tIns="46800"/>
          <a:p>
            <a:pPr>
              <a:lnSpc>
                <a:spcPct val="100000"/>
              </a:lnSpc>
            </a:pPr>
            <a:r>
              <a:rPr lang="en-US" sz="4000">
                <a:solidFill>
                  <a:srgbClr val="94c600"/>
                </a:solidFill>
                <a:latin typeface="Century Gothic"/>
              </a:rPr>
              <a:t>גירעון מים שפירים</a:t>
            </a:r>
            <a:endParaRPr/>
          </a:p>
        </p:txBody>
      </p:sp>
      <p:graphicFrame>
        <p:nvGraphicFramePr>
          <p:cNvPr id="206" name="Table 2"/>
          <p:cNvGraphicFramePr/>
          <p:nvPr/>
        </p:nvGraphicFramePr>
        <p:xfrm>
          <a:off x="992160" y="1487520"/>
          <a:ext cx="7203600" cy="2423880"/>
        </p:xfrm>
        <a:graphic>
          <a:graphicData uri="http://schemas.openxmlformats.org/drawingml/2006/table">
            <a:tbl>
              <a:tblPr/>
              <a:tblGrid>
                <a:gridCol w="1250640"/>
                <a:gridCol w="1439640"/>
                <a:gridCol w="1695240"/>
                <a:gridCol w="1377720"/>
                <a:gridCol w="1440360"/>
              </a:tblGrid>
              <a:tr h="1240920">
                <a:tc>
                  <a:txBody>
                    <a:bodyPr bIns="46440" lIns="90000" rIns="90000" tIns="68040" wrap="none"/>
                    <a:p>
                      <a:pPr algn="r">
                        <a:lnSpc>
                          <a:spcPct val="96000"/>
                        </a:lnSpc>
                      </a:pPr>
                      <a:r>
                        <a:rPr b="1" lang="en-US" sz="2800">
                          <a:solidFill>
                            <a:srgbClr val="ffffff"/>
                          </a:solidFill>
                          <a:latin typeface="Century Gothic"/>
                        </a:rPr>
                        <a:t>גרעון</a:t>
                      </a:r>
                      <a:endParaRPr/>
                    </a:p>
                  </a:txBody>
                  <a:tcPr/>
                </a:tc>
                <a:tc>
                  <a:txBody>
                    <a:bodyPr bIns="46440" lIns="90000" rIns="90000" tIns="68040" wrap="none"/>
                    <a:p>
                      <a:pPr algn="r">
                        <a:lnSpc>
                          <a:spcPct val="96000"/>
                        </a:lnSpc>
                      </a:pPr>
                      <a:r>
                        <a:rPr b="1" lang="en-US" sz="2800">
                          <a:solidFill>
                            <a:srgbClr val="ffffff"/>
                          </a:solidFill>
                          <a:latin typeface="Century Gothic"/>
                        </a:rPr>
                        <a:t>שימוש כולל</a:t>
                      </a:r>
                      <a:endParaRPr/>
                    </a:p>
                  </a:txBody>
                  <a:tcPr/>
                </a:tc>
                <a:tc>
                  <a:txBody>
                    <a:bodyPr bIns="46440" lIns="90000" rIns="90000" tIns="68040" wrap="none"/>
                    <a:p>
                      <a:pPr algn="r">
                        <a:lnSpc>
                          <a:spcPct val="96000"/>
                        </a:lnSpc>
                      </a:pPr>
                      <a:r>
                        <a:rPr b="1" lang="en-US" sz="2800">
                          <a:solidFill>
                            <a:srgbClr val="ffffff"/>
                          </a:solidFill>
                          <a:latin typeface="Century Gothic"/>
                        </a:rPr>
                        <a:t>שימוש  חקלאות</a:t>
                      </a:r>
                      <a:endParaRPr/>
                    </a:p>
                  </a:txBody>
                  <a:tcPr/>
                </a:tc>
                <a:tc>
                  <a:txBody>
                    <a:bodyPr bIns="46440" lIns="90000" rIns="90000" tIns="68040" wrap="none"/>
                    <a:p>
                      <a:pPr algn="r">
                        <a:lnSpc>
                          <a:spcPct val="96000"/>
                        </a:lnSpc>
                      </a:pPr>
                      <a:r>
                        <a:rPr b="1" lang="en-US" sz="2800">
                          <a:solidFill>
                            <a:srgbClr val="ffffff"/>
                          </a:solidFill>
                          <a:latin typeface="Century Gothic"/>
                        </a:rPr>
                        <a:t>היצע</a:t>
                      </a:r>
                      <a:endParaRPr/>
                    </a:p>
                  </a:txBody>
                  <a:tcPr/>
                </a:tc>
                <a:tc>
                  <a:txBody>
                    <a:bodyPr bIns="46440" lIns="90000" rIns="90000" tIns="68040" wrap="none"/>
                    <a:p>
                      <a:pPr algn="r">
                        <a:lnSpc>
                          <a:spcPct val="96000"/>
                        </a:lnSpc>
                      </a:pPr>
                      <a:r>
                        <a:rPr b="1" lang="en-US" sz="2800">
                          <a:solidFill>
                            <a:srgbClr val="ffffff"/>
                          </a:solidFill>
                          <a:latin typeface="Century Gothic"/>
                        </a:rPr>
                        <a:t>שנה</a:t>
                      </a:r>
                      <a:endParaRPr/>
                    </a:p>
                  </a:txBody>
                  <a:tcPr/>
                </a:tc>
              </a:tr>
              <a:tr h="591480">
                <a:tc>
                  <a:txBody>
                    <a:bodyPr bIns="46440" lIns="90000" rIns="90000" tIns="70560" wrap="none"/>
                    <a:p>
                      <a:pPr algn="r">
                        <a:lnSpc>
                          <a:spcPct val="96000"/>
                        </a:lnSpc>
                      </a:pPr>
                      <a:r>
                        <a:rPr b="1" lang="en-US" sz="3200">
                          <a:solidFill>
                            <a:srgbClr val="000000"/>
                          </a:solidFill>
                          <a:latin typeface="Century Gothic"/>
                        </a:rPr>
                        <a:t>417</a:t>
                      </a:r>
                      <a:endParaRPr/>
                    </a:p>
                  </a:txBody>
                  <a:tcPr/>
                </a:tc>
                <a:tc>
                  <a:txBody>
                    <a:bodyPr bIns="46440" lIns="90000" rIns="90000" tIns="70560" wrap="none"/>
                    <a:p>
                      <a:pPr algn="r">
                        <a:lnSpc>
                          <a:spcPct val="96000"/>
                        </a:lnSpc>
                      </a:pPr>
                      <a:r>
                        <a:rPr lang="en-US" sz="3200">
                          <a:solidFill>
                            <a:srgbClr val="000000"/>
                          </a:solidFill>
                          <a:latin typeface="Century Gothic"/>
                        </a:rPr>
                        <a:t>1450</a:t>
                      </a:r>
                      <a:endParaRPr/>
                    </a:p>
                  </a:txBody>
                  <a:tcPr/>
                </a:tc>
                <a:tc>
                  <a:txBody>
                    <a:bodyPr bIns="46440" lIns="90000" rIns="90000" tIns="70560" wrap="none"/>
                    <a:p>
                      <a:pPr algn="r">
                        <a:lnSpc>
                          <a:spcPct val="96000"/>
                        </a:lnSpc>
                      </a:pPr>
                      <a:r>
                        <a:rPr b="1" lang="en-US" sz="3200">
                          <a:solidFill>
                            <a:srgbClr val="000000"/>
                          </a:solidFill>
                          <a:latin typeface="Century Gothic"/>
                        </a:rPr>
                        <a:t>574</a:t>
                      </a:r>
                      <a:endParaRPr/>
                    </a:p>
                  </a:txBody>
                  <a:tcPr/>
                </a:tc>
                <a:tc>
                  <a:txBody>
                    <a:bodyPr bIns="46440" lIns="90000" rIns="90000" tIns="70560" wrap="none"/>
                    <a:p>
                      <a:pPr algn="r">
                        <a:lnSpc>
                          <a:spcPct val="96000"/>
                        </a:lnSpc>
                      </a:pPr>
                      <a:r>
                        <a:rPr lang="en-US" sz="3200">
                          <a:solidFill>
                            <a:srgbClr val="000000"/>
                          </a:solidFill>
                          <a:latin typeface="Century Gothic"/>
                        </a:rPr>
                        <a:t>1033</a:t>
                      </a:r>
                      <a:endParaRPr/>
                    </a:p>
                  </a:txBody>
                  <a:tcPr/>
                </a:tc>
                <a:tc>
                  <a:txBody>
                    <a:bodyPr bIns="46440" lIns="90000" rIns="90000" tIns="70560" wrap="none"/>
                    <a:p>
                      <a:pPr algn="r">
                        <a:lnSpc>
                          <a:spcPct val="96000"/>
                        </a:lnSpc>
                      </a:pPr>
                      <a:r>
                        <a:rPr b="1" lang="en-US" sz="3200">
                          <a:solidFill>
                            <a:srgbClr val="000000"/>
                          </a:solidFill>
                          <a:latin typeface="Century Gothic"/>
                        </a:rPr>
                        <a:t>2007</a:t>
                      </a:r>
                      <a:endParaRPr/>
                    </a:p>
                  </a:txBody>
                  <a:tcPr/>
                </a:tc>
              </a:tr>
              <a:tr h="591480">
                <a:tc>
                  <a:txBody>
                    <a:bodyPr bIns="46440" lIns="90000" rIns="90000" tIns="70560" wrap="none"/>
                    <a:p>
                      <a:pPr algn="r">
                        <a:lnSpc>
                          <a:spcPct val="96000"/>
                        </a:lnSpc>
                      </a:pPr>
                      <a:r>
                        <a:rPr b="1" lang="en-US" sz="3200">
                          <a:solidFill>
                            <a:srgbClr val="000000"/>
                          </a:solidFill>
                          <a:latin typeface="Century Gothic"/>
                        </a:rPr>
                        <a:t>418</a:t>
                      </a:r>
                      <a:endParaRPr/>
                    </a:p>
                  </a:txBody>
                  <a:tcPr/>
                </a:tc>
                <a:tc>
                  <a:txBody>
                    <a:bodyPr bIns="46440" lIns="90000" rIns="90000" tIns="70560" wrap="none"/>
                    <a:p>
                      <a:pPr algn="r">
                        <a:lnSpc>
                          <a:spcPct val="96000"/>
                        </a:lnSpc>
                      </a:pPr>
                      <a:r>
                        <a:rPr lang="en-US" sz="3200">
                          <a:solidFill>
                            <a:srgbClr val="000000"/>
                          </a:solidFill>
                          <a:latin typeface="Century Gothic"/>
                        </a:rPr>
                        <a:t>1402</a:t>
                      </a:r>
                      <a:endParaRPr/>
                    </a:p>
                  </a:txBody>
                  <a:tcPr/>
                </a:tc>
                <a:tc>
                  <a:txBody>
                    <a:bodyPr bIns="46440" lIns="90000" rIns="90000" tIns="70560" wrap="none"/>
                    <a:p>
                      <a:pPr algn="r">
                        <a:lnSpc>
                          <a:spcPct val="96000"/>
                        </a:lnSpc>
                      </a:pPr>
                      <a:r>
                        <a:rPr b="1" lang="en-US" sz="3200">
                          <a:solidFill>
                            <a:srgbClr val="000000"/>
                          </a:solidFill>
                          <a:latin typeface="Century Gothic"/>
                        </a:rPr>
                        <a:t>509</a:t>
                      </a:r>
                      <a:endParaRPr/>
                    </a:p>
                  </a:txBody>
                  <a:tcPr/>
                </a:tc>
                <a:tc>
                  <a:txBody>
                    <a:bodyPr bIns="46440" lIns="90000" rIns="90000" tIns="70560" wrap="none"/>
                    <a:p>
                      <a:pPr algn="r">
                        <a:lnSpc>
                          <a:spcPct val="96000"/>
                        </a:lnSpc>
                      </a:pPr>
                      <a:r>
                        <a:rPr lang="en-US" sz="3200">
                          <a:solidFill>
                            <a:srgbClr val="000000"/>
                          </a:solidFill>
                          <a:latin typeface="Century Gothic"/>
                        </a:rPr>
                        <a:t>984</a:t>
                      </a:r>
                      <a:endParaRPr/>
                    </a:p>
                  </a:txBody>
                  <a:tcPr/>
                </a:tc>
                <a:tc>
                  <a:txBody>
                    <a:bodyPr bIns="46440" lIns="90000" rIns="90000" tIns="70560" wrap="none"/>
                    <a:p>
                      <a:pPr algn="r">
                        <a:lnSpc>
                          <a:spcPct val="96000"/>
                        </a:lnSpc>
                      </a:pPr>
                      <a:r>
                        <a:rPr b="1" lang="en-US" sz="3200">
                          <a:solidFill>
                            <a:srgbClr val="000000"/>
                          </a:solidFill>
                          <a:latin typeface="Century Gothic"/>
                        </a:rPr>
                        <a:t>2008</a:t>
                      </a:r>
                      <a:endParaRPr/>
                    </a:p>
                  </a:txBody>
                  <a:tcPr/>
                </a:tc>
              </a:tr>
            </a:tbl>
          </a:graphicData>
        </a:graphic>
      </p:graphicFrame>
      <p:sp>
        <p:nvSpPr>
          <p:cNvPr id="207" name="CustomShape 3"/>
          <p:cNvSpPr/>
          <p:nvPr/>
        </p:nvSpPr>
        <p:spPr>
          <a:xfrm>
            <a:off x="731880" y="3932280"/>
            <a:ext cx="7738560" cy="2285640"/>
          </a:xfrm>
          <a:prstGeom prst="rect">
            <a:avLst/>
          </a:prstGeom>
          <a:noFill/>
          <a:ln>
            <a:noFill/>
          </a:ln>
        </p:spPr>
        <p:txBody>
          <a:bodyPr bIns="45000" lIns="90000" rIns="90000" tIns="45000"/>
          <a:p>
            <a:pPr>
              <a:lnSpc>
                <a:spcPct val="100000"/>
              </a:lnSpc>
            </a:pPr>
            <a:r>
              <a:rPr lang="en-US" sz="1000">
                <a:solidFill>
                  <a:srgbClr val="ffffff"/>
                </a:solidFill>
                <a:latin typeface="Century Gothic"/>
              </a:rPr>
              <a:t>בשיאו, העסיק ענף החקלאות בישראל כ-</a:t>
            </a:r>
            <a:r>
              <a:rPr lang="en-US" sz="1000">
                <a:solidFill>
                  <a:srgbClr val="ffffff"/>
                </a:solidFill>
                <a:latin typeface="Century Gothic"/>
              </a:rPr>
              <a:t>40</a:t>
            </a:r>
            <a:r>
              <a:rPr lang="en-US" sz="1000">
                <a:solidFill>
                  <a:srgbClr val="ffffff"/>
                </a:solidFill>
                <a:latin typeface="Century Gothic"/>
              </a:rPr>
              <a:t> אלף חקלאים. זה היה בשנות ה-</a:t>
            </a:r>
            <a:r>
              <a:rPr lang="en-US" sz="1000">
                <a:solidFill>
                  <a:srgbClr val="ffffff"/>
                </a:solidFill>
                <a:latin typeface="Century Gothic"/>
              </a:rPr>
              <a:t>70</a:t>
            </a:r>
            <a:r>
              <a:rPr lang="en-US" sz="1000">
                <a:solidFill>
                  <a:srgbClr val="ffffff"/>
                </a:solidFill>
                <a:latin typeface="Century Gothic"/>
              </a:rPr>
              <a:t>. כיום, </a:t>
            </a:r>
            <a:r>
              <a:rPr lang="en-US" sz="1000">
                <a:solidFill>
                  <a:srgbClr val="ffffff"/>
                </a:solidFill>
                <a:latin typeface="Century Gothic"/>
              </a:rPr>
              <a:t>40</a:t>
            </a:r>
            <a:r>
              <a:rPr lang="en-US" sz="1000">
                <a:solidFill>
                  <a:srgbClr val="ffffff"/>
                </a:solidFill>
                <a:latin typeface="Century Gothic"/>
              </a:rPr>
              <a:t> שנה מאוחר יותר, נאמד מספר החקלאים בישראל בפחות מ-</a:t>
            </a:r>
            <a:r>
              <a:rPr lang="en-US" sz="1000">
                <a:solidFill>
                  <a:srgbClr val="ffffff"/>
                </a:solidFill>
                <a:latin typeface="Century Gothic"/>
              </a:rPr>
              <a:t>10,000</a:t>
            </a:r>
            <a:endParaRPr/>
          </a:p>
        </p:txBody>
      </p:sp>
      <p:sp>
        <p:nvSpPr>
          <p:cNvPr id="208" name="CustomShape 4"/>
          <p:cNvSpPr/>
          <p:nvPr/>
        </p:nvSpPr>
        <p:spPr>
          <a:xfrm>
            <a:off x="1006560" y="4022640"/>
            <a:ext cx="7132320" cy="2436480"/>
          </a:xfrm>
          <a:prstGeom prst="rect">
            <a:avLst/>
          </a:prstGeom>
          <a:noFill/>
          <a:ln>
            <a:noFill/>
          </a:ln>
        </p:spPr>
        <p:txBody>
          <a:bodyPr bIns="45000" lIns="90000" rIns="90000" tIns="45000"/>
          <a:p>
            <a:pPr>
              <a:lnSpc>
                <a:spcPct val="100000"/>
              </a:lnSpc>
            </a:pPr>
            <a:r>
              <a:rPr lang="en-US" sz="3200">
                <a:solidFill>
                  <a:srgbClr val="000000"/>
                </a:solidFill>
                <a:latin typeface="Century Gothic"/>
              </a:rPr>
              <a:t>‫</a:t>
            </a:r>
            <a:r>
              <a:rPr lang="en-US" sz="2800">
                <a:solidFill>
                  <a:srgbClr val="000000"/>
                </a:solidFill>
                <a:latin typeface="Century Gothic"/>
              </a:rPr>
              <a:t>מרבית </a:t>
            </a:r>
            <a:r>
              <a:rPr lang="en-US" sz="2800">
                <a:solidFill>
                  <a:srgbClr val="000000"/>
                </a:solidFill>
                <a:latin typeface="Century Gothic"/>
              </a:rPr>
              <a:t>‫תרומת המלחים והמזהמים... </a:t>
            </a:r>
            <a:r>
              <a:rPr b="1" lang="en-US" sz="2800">
                <a:solidFill>
                  <a:srgbClr val="000000"/>
                </a:solidFill>
                <a:latin typeface="Century Gothic"/>
              </a:rPr>
              <a:t>היא תוצאה של</a:t>
            </a:r>
            <a:r>
              <a:rPr b="1" lang="en-US" sz="2800">
                <a:solidFill>
                  <a:srgbClr val="000000"/>
                </a:solidFill>
                <a:latin typeface="Century Gothic"/>
              </a:rPr>
              <a:t>‬ </a:t>
            </a:r>
            <a:r>
              <a:rPr b="1" lang="en-US" sz="2800">
                <a:solidFill>
                  <a:srgbClr val="000000"/>
                </a:solidFill>
                <a:latin typeface="Century Gothic"/>
              </a:rPr>
              <a:t>‫פעילות חקלאית (כגון: השקיה, דישון, הדברה)</a:t>
            </a:r>
            <a:r>
              <a:rPr lang="en-US" sz="2800">
                <a:solidFill>
                  <a:srgbClr val="000000"/>
                </a:solidFill>
                <a:latin typeface="Century Gothic"/>
              </a:rPr>
              <a:t>, דליפות ממתקני ביוב וסילוק</a:t>
            </a:r>
            <a:r>
              <a:rPr lang="en-US" sz="2800">
                <a:solidFill>
                  <a:srgbClr val="000000"/>
                </a:solidFill>
                <a:latin typeface="Century Gothic"/>
              </a:rPr>
              <a:t>‬ </a:t>
            </a:r>
            <a:r>
              <a:rPr lang="en-US" sz="2800">
                <a:solidFill>
                  <a:srgbClr val="000000"/>
                </a:solidFill>
                <a:latin typeface="Century Gothic"/>
              </a:rPr>
              <a:t>‫פסולת מוצקה, חלחול מאגני החדרה על פני השטח, תעשיות, קווי דלק ופעילויות אנוש נוספות"</a:t>
            </a:r>
            <a:endParaRPr/>
          </a:p>
          <a:p>
            <a:pPr>
              <a:lnSpc>
                <a:spcPct val="100000"/>
              </a:lnSpc>
            </a:pPr>
            <a:r>
              <a:rPr lang="en-US" sz="1000">
                <a:solidFill>
                  <a:srgbClr val="000000"/>
                </a:solidFill>
                <a:latin typeface="Century Gothic"/>
              </a:rPr>
              <a:t>(</a:t>
            </a:r>
            <a:r>
              <a:rPr lang="en-US" sz="1000">
                <a:solidFill>
                  <a:srgbClr val="000000"/>
                </a:solidFill>
                <a:latin typeface="Century Gothic"/>
              </a:rPr>
              <a:t>רשות המים, דו"ח מצב מקורות המים לשנת </a:t>
            </a:r>
            <a:r>
              <a:rPr lang="en-US" sz="1000">
                <a:solidFill>
                  <a:srgbClr val="000000"/>
                </a:solidFill>
                <a:latin typeface="Century Gothic"/>
              </a:rPr>
              <a:t>2008</a:t>
            </a:r>
            <a:r>
              <a:rPr lang="en-US" sz="1000">
                <a:solidFill>
                  <a:srgbClr val="000000"/>
                </a:solidFill>
                <a:latin typeface="Century Gothic"/>
              </a:rPr>
              <a:t>, נתונים רב שנתיים באגן החוף</a:t>
            </a:r>
            <a:r>
              <a:rPr lang="en-US" sz="1000">
                <a:solidFill>
                  <a:srgbClr val="000000"/>
                </a:solidFill>
                <a:latin typeface="Century Gothic"/>
              </a:rPr>
              <a:t>).</a:t>
            </a:r>
            <a:endParaRPr/>
          </a:p>
        </p:txBody>
      </p:sp>
    </p:spTree>
  </p:cSld>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09" name="CustomShape 1"/>
          <p:cNvSpPr/>
          <p:nvPr/>
        </p:nvSpPr>
        <p:spPr>
          <a:xfrm>
            <a:off x="604800" y="731880"/>
            <a:ext cx="6984720" cy="926640"/>
          </a:xfrm>
          <a:prstGeom prst="rect">
            <a:avLst/>
          </a:prstGeom>
          <a:noFill/>
          <a:ln>
            <a:noFill/>
          </a:ln>
        </p:spPr>
        <p:txBody>
          <a:bodyPr anchor="b" bIns="46800" lIns="90000" rIns="90000" tIns="46800"/>
          <a:p>
            <a:pPr>
              <a:lnSpc>
                <a:spcPct val="100000"/>
              </a:lnSpc>
            </a:pPr>
            <a:r>
              <a:rPr lang="en-US" sz="4000">
                <a:solidFill>
                  <a:srgbClr val="94c600"/>
                </a:solidFill>
                <a:latin typeface="Century Gothic"/>
              </a:rPr>
              <a:t>ייצוא חקלאי</a:t>
            </a:r>
            <a:endParaRPr/>
          </a:p>
        </p:txBody>
      </p:sp>
      <p:sp>
        <p:nvSpPr>
          <p:cNvPr id="210" name="CustomShape 2"/>
          <p:cNvSpPr/>
          <p:nvPr/>
        </p:nvSpPr>
        <p:spPr>
          <a:xfrm>
            <a:off x="473040" y="1733400"/>
            <a:ext cx="7848360" cy="2744280"/>
          </a:xfrm>
          <a:prstGeom prst="rect">
            <a:avLst/>
          </a:prstGeom>
          <a:noFill/>
          <a:ln>
            <a:noFill/>
          </a:ln>
        </p:spPr>
        <p:txBody>
          <a:bodyPr bIns="46800" lIns="90000" rIns="90000" tIns="46800"/>
          <a:p>
            <a:pPr>
              <a:lnSpc>
                <a:spcPct val="100000"/>
              </a:lnSpc>
            </a:pPr>
            <a:r>
              <a:rPr lang="en-US" sz="3200">
                <a:solidFill>
                  <a:srgbClr val="000000"/>
                </a:solidFill>
                <a:latin typeface="Century Gothic"/>
              </a:rPr>
              <a:t>"</a:t>
            </a:r>
            <a:r>
              <a:rPr lang="en-US" sz="3200">
                <a:solidFill>
                  <a:srgbClr val="000000"/>
                </a:solidFill>
                <a:latin typeface="Century Gothic"/>
              </a:rPr>
              <a:t>ישראל מייצאת כ-</a:t>
            </a:r>
            <a:r>
              <a:rPr lang="en-US" sz="3200">
                <a:solidFill>
                  <a:srgbClr val="000000"/>
                </a:solidFill>
                <a:latin typeface="Century Gothic"/>
              </a:rPr>
              <a:t>300</a:t>
            </a:r>
            <a:r>
              <a:rPr lang="en-US" sz="3200">
                <a:solidFill>
                  <a:srgbClr val="000000"/>
                </a:solidFill>
                <a:latin typeface="Century Gothic"/>
              </a:rPr>
              <a:t> מיליון מ"ק מים בשנה בצורת מוצרים חקלאיים הצורכים כמויות עצומות של מים. "זה שיגעון לסבסד פרחים שגוזלים המון מים, ולייצא אותם לחו"ל, למרות שהתרומה של היצוא הזה לכלכלה היא שולית. כמות המים שאנחנו מייצאים בחקלאות שוות ערך לשלושה מפעלי התפלה... אנחנו מקציבים כ-</a:t>
            </a:r>
            <a:r>
              <a:rPr lang="en-US" sz="3200">
                <a:solidFill>
                  <a:srgbClr val="000000"/>
                </a:solidFill>
                <a:latin typeface="Century Gothic"/>
              </a:rPr>
              <a:t>50%</a:t>
            </a:r>
            <a:r>
              <a:rPr lang="en-US" sz="3200">
                <a:solidFill>
                  <a:srgbClr val="000000"/>
                </a:solidFill>
                <a:latin typeface="Century Gothic"/>
              </a:rPr>
              <a:t> מכמות המים לחקלאות, למרות שהתרומה של החקלאות לתל"ג היא </a:t>
            </a:r>
            <a:r>
              <a:rPr lang="en-US" sz="3200">
                <a:solidFill>
                  <a:srgbClr val="000000"/>
                </a:solidFill>
                <a:latin typeface="Century Gothic"/>
              </a:rPr>
              <a:t>2%</a:t>
            </a:r>
            <a:r>
              <a:rPr lang="en-US" sz="3200">
                <a:solidFill>
                  <a:srgbClr val="000000"/>
                </a:solidFill>
                <a:latin typeface="Century Gothic"/>
              </a:rPr>
              <a:t> בלבד." </a:t>
            </a:r>
            <a:r>
              <a:rPr lang="en-US" sz="3200">
                <a:solidFill>
                  <a:srgbClr val="000000"/>
                </a:solidFill>
                <a:latin typeface="Century Gothic"/>
              </a:rPr>
              <a:t>
</a:t>
            </a:r>
            <a:r>
              <a:rPr lang="en-US" sz="1400">
                <a:solidFill>
                  <a:srgbClr val="000000"/>
                </a:solidFill>
                <a:latin typeface="Century Gothic"/>
              </a:rPr>
              <a:t>(פרופ' הלל שובל, "ישראל מייצאת כמויות של מים", "הארץ", </a:t>
            </a:r>
            <a:r>
              <a:rPr lang="en-US" sz="1400">
                <a:solidFill>
                  <a:srgbClr val="000000"/>
                </a:solidFill>
                <a:latin typeface="Century Gothic"/>
              </a:rPr>
              <a:t>3/2008</a:t>
            </a:r>
            <a:r>
              <a:rPr lang="en-US" sz="1400">
                <a:solidFill>
                  <a:srgbClr val="000000"/>
                </a:solidFill>
                <a:latin typeface="Century Gothic"/>
              </a:rPr>
              <a:t>).</a:t>
            </a:r>
            <a:endParaRPr/>
          </a:p>
        </p:txBody>
      </p:sp>
    </p:spTree>
  </p:cSld>
  <p:timing>
    <p:tnLst>
      <p:par>
        <p:cTn dur="indefinite" id="104" nodeType="tmRoot" restart="never">
          <p:childTnLst>
            <p:seq>
              <p:cTn dur="indefinite" id="105" nodeType="mainSeq">
                <p:childTnLst>
                  <p:par>
                    <p:cTn fill="hold" id="106" nodeType="clickEffect">
                      <p:stCondLst>
                        <p:cond delay="indefinite"/>
                      </p:stCondLst>
                      <p:childTnLst>
                        <p:par>
                          <p:cTn fill="hold" id="107" nodeType="withEffect">
                            <p:stCondLst>
                              <p:cond delay="0"/>
                            </p:stCondLst>
                            <p:childTnLst>
                              <p:par>
                                <p:cTn fill="hold" id="108" nodeType="clickEffect" presetClass="entr" presetID="10">
                                  <p:stCondLst>
                                    <p:cond delay="0"/>
                                  </p:stCondLst>
                                  <p:childTnLst>
                                    <p:set>
                                      <p:cBhvr>
                                        <p:cTn dur="1" fill="hold" id="109">
                                          <p:stCondLst>
                                            <p:cond delay="0"/>
                                          </p:stCondLst>
                                        </p:cTn>
                                        <p:tgtEl>
                                          <p:spTgt spid="210"/>
                                        </p:tgtEl>
                                        <p:attrNameLst>
                                          <p:attrName>style.visibility</p:attrName>
                                        </p:attrNameLst>
                                      </p:cBhvr>
                                      <p:to>
                                        <p:strVal val="visible"/>
                                      </p:to>
                                    </p:set>
                                    <p:animEffect filter="fade" transition="in">
                                      <p:cBhvr additive="repl">
                                        <p:cTn dur="500" id="110"/>
                                        <p:tgtEl>
                                          <p:spTgt spid="210"/>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11" name="CustomShape 1"/>
          <p:cNvSpPr/>
          <p:nvPr/>
        </p:nvSpPr>
        <p:spPr>
          <a:xfrm>
            <a:off x="468360" y="1784520"/>
            <a:ext cx="8113320" cy="2865960"/>
          </a:xfrm>
          <a:prstGeom prst="rect">
            <a:avLst/>
          </a:prstGeom>
          <a:noFill/>
          <a:ln>
            <a:noFill/>
          </a:ln>
        </p:spPr>
        <p:txBody>
          <a:bodyPr bIns="46800" lIns="90000" rIns="90000" tIns="46800"/>
          <a:p>
            <a:pPr>
              <a:lnSpc>
                <a:spcPct val="100000"/>
              </a:lnSpc>
              <a:buFont typeface="Arial"/>
              <a:buChar char="•"/>
            </a:pPr>
            <a:r>
              <a:rPr lang="en-US" sz="2600">
                <a:solidFill>
                  <a:srgbClr val="000000"/>
                </a:solidFill>
                <a:latin typeface="Century Gothic"/>
              </a:rPr>
              <a:t>Small fragments of habitat can only support small populations of plants and animals, which are more vulnerable to extinction. </a:t>
            </a:r>
            <a:endParaRPr/>
          </a:p>
          <a:p>
            <a:pPr>
              <a:lnSpc>
                <a:spcPct val="100000"/>
              </a:lnSpc>
              <a:buFont typeface="Arial"/>
              <a:buChar char="•"/>
            </a:pPr>
            <a:r>
              <a:rPr lang="en-US" sz="2600">
                <a:solidFill>
                  <a:srgbClr val="000000"/>
                </a:solidFill>
                <a:latin typeface="Century Gothic"/>
              </a:rPr>
              <a:t>Minor fluctuations in climate, resources etc. that would be unremarkable and quickly corrected in large populations can be catastrophic in small, isolated populations. </a:t>
            </a:r>
            <a:endParaRPr/>
          </a:p>
          <a:p>
            <a:pPr>
              <a:lnSpc>
                <a:spcPct val="100000"/>
              </a:lnSpc>
              <a:buFont typeface="Arial"/>
              <a:buChar char="•"/>
            </a:pPr>
            <a:r>
              <a:rPr lang="en-US" sz="2600">
                <a:solidFill>
                  <a:srgbClr val="000000"/>
                </a:solidFill>
                <a:latin typeface="Century Gothic"/>
              </a:rPr>
              <a:t>Thus </a:t>
            </a:r>
            <a:r>
              <a:rPr b="1" lang="en-US" sz="2600">
                <a:solidFill>
                  <a:srgbClr val="000000"/>
                </a:solidFill>
                <a:latin typeface="Century Gothic"/>
              </a:rPr>
              <a:t>fragmentation of habitat is an important cause of species extinction</a:t>
            </a:r>
            <a:r>
              <a:rPr lang="en-US" sz="2600">
                <a:solidFill>
                  <a:srgbClr val="000000"/>
                </a:solidFill>
                <a:latin typeface="Century Gothic"/>
              </a:rPr>
              <a:t>”.</a:t>
            </a:r>
            <a:endParaRPr/>
          </a:p>
        </p:txBody>
      </p:sp>
      <p:sp>
        <p:nvSpPr>
          <p:cNvPr id="212" name="CustomShape 2"/>
          <p:cNvSpPr/>
          <p:nvPr/>
        </p:nvSpPr>
        <p:spPr>
          <a:xfrm>
            <a:off x="1692360" y="6097680"/>
            <a:ext cx="5687640" cy="302760"/>
          </a:xfrm>
          <a:prstGeom prst="rect">
            <a:avLst/>
          </a:prstGeom>
          <a:noFill/>
          <a:ln>
            <a:noFill/>
          </a:ln>
        </p:spPr>
        <p:txBody>
          <a:bodyPr bIns="45000" lIns="90000" rIns="90000" tIns="45000" wrap="none"/>
          <a:p>
            <a:pPr algn="ctr">
              <a:lnSpc>
                <a:spcPct val="100000"/>
              </a:lnSpc>
            </a:pPr>
            <a:r>
              <a:rPr lang="en-US" sz="1400">
                <a:solidFill>
                  <a:srgbClr val="000000"/>
                </a:solidFill>
                <a:latin typeface="Century Gothic"/>
              </a:rPr>
              <a:t>מתוך: ויקיפדיה האנגלית, ערך</a:t>
            </a:r>
            <a:r>
              <a:rPr lang="en-US" sz="1400">
                <a:solidFill>
                  <a:srgbClr val="000000"/>
                </a:solidFill>
                <a:latin typeface="Century Gothic"/>
              </a:rPr>
              <a:t> </a:t>
            </a:r>
            <a:r>
              <a:rPr lang="en-US" sz="1400">
                <a:solidFill>
                  <a:srgbClr val="000000"/>
                </a:solidFill>
                <a:latin typeface="Century Gothic"/>
              </a:rPr>
              <a:t>Habitat_fragmentation</a:t>
            </a:r>
            <a:endParaRPr/>
          </a:p>
        </p:txBody>
      </p:sp>
      <p:sp>
        <p:nvSpPr>
          <p:cNvPr id="213" name="CustomShape 3"/>
          <p:cNvSpPr/>
          <p:nvPr/>
        </p:nvSpPr>
        <p:spPr>
          <a:xfrm>
            <a:off x="611280" y="765000"/>
            <a:ext cx="6984720" cy="926640"/>
          </a:xfrm>
          <a:prstGeom prst="rect">
            <a:avLst/>
          </a:prstGeom>
          <a:noFill/>
          <a:ln>
            <a:noFill/>
          </a:ln>
        </p:spPr>
        <p:txBody>
          <a:bodyPr anchor="b" bIns="46800" lIns="90000" rIns="90000" tIns="46800"/>
          <a:p>
            <a:pPr>
              <a:lnSpc>
                <a:spcPct val="100000"/>
              </a:lnSpc>
            </a:pPr>
            <a:r>
              <a:rPr lang="en-US" sz="4000">
                <a:solidFill>
                  <a:srgbClr val="94c600"/>
                </a:solidFill>
                <a:latin typeface="Century Gothic"/>
              </a:rPr>
              <a:t>שיברור בתי גידול</a:t>
            </a:r>
            <a:endParaRPr/>
          </a:p>
        </p:txBody>
      </p:sp>
    </p:spTree>
  </p:cSld>
  <p:timing>
    <p:tnLst>
      <p:par>
        <p:cTn dur="indefinite" id="111" nodeType="tmRoot" restart="never">
          <p:childTnLst>
            <p:seq>
              <p:cTn dur="indefinite" id="112" nodeType="mainSeq">
                <p:childTnLst>
                  <p:par>
                    <p:cTn fill="hold" id="113">
                      <p:stCondLst>
                        <p:cond delay="indefinite"/>
                      </p:stCondLst>
                      <p:childTnLst>
                        <p:par>
                          <p:cTn fill="hold" id="114">
                            <p:stCondLst>
                              <p:cond delay="0"/>
                            </p:stCondLst>
                            <p:childTnLst>
                              <p:par>
                                <p:cTn fill="hold" id="115" nodeType="clickEffect" presetClass="entr" presetID="10">
                                  <p:stCondLst>
                                    <p:cond delay="0"/>
                                  </p:stCondLst>
                                  <p:childTnLst>
                                    <p:set>
                                      <p:cBhvr>
                                        <p:cTn dur="1" fill="hold" id="116">
                                          <p:stCondLst>
                                            <p:cond delay="0"/>
                                          </p:stCondLst>
                                        </p:cTn>
                                        <p:tgtEl>
                                          <p:spTgt spid="211"/>
                                        </p:tgtEl>
                                        <p:attrNameLst>
                                          <p:attrName>style.visibility</p:attrName>
                                        </p:attrNameLst>
                                      </p:cBhvr>
                                      <p:to>
                                        <p:strVal val="visible"/>
                                      </p:to>
                                    </p:set>
                                    <p:animEffect filter="fade" transition="in">
                                      <p:cBhvr additive="repl">
                                        <p:cTn dur="500" id="117"/>
                                        <p:tgtEl>
                                          <p:spTgt spid="211"/>
                                        </p:tgtEl>
                                      </p:cBhvr>
                                    </p:animEffect>
                                  </p:childTnLst>
                                </p:cTn>
                              </p:par>
                              <p:par>
                                <p:cTn fill="hold" id="118" nodeType="withEffect" presetClass="entr" presetID="10">
                                  <p:stCondLst>
                                    <p:cond delay="0"/>
                                  </p:stCondLst>
                                  <p:childTnLst>
                                    <p:set>
                                      <p:cBhvr>
                                        <p:cTn dur="1" fill="hold" id="119">
                                          <p:stCondLst>
                                            <p:cond delay="0"/>
                                          </p:stCondLst>
                                        </p:cTn>
                                        <p:tgtEl>
                                          <p:spTgt spid="212"/>
                                        </p:tgtEl>
                                        <p:attrNameLst>
                                          <p:attrName>style.visibility</p:attrName>
                                        </p:attrNameLst>
                                      </p:cBhvr>
                                      <p:to>
                                        <p:strVal val="visible"/>
                                      </p:to>
                                    </p:set>
                                    <p:animEffect filter="fade" transition="in">
                                      <p:cBhvr additive="repl">
                                        <p:cTn dur="500" id="120"/>
                                        <p:tgtEl>
                                          <p:spTgt spid="212"/>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2" name="CustomShape 1"/>
          <p:cNvSpPr/>
          <p:nvPr/>
        </p:nvSpPr>
        <p:spPr>
          <a:xfrm>
            <a:off x="826920" y="620640"/>
            <a:ext cx="7024320" cy="1142640"/>
          </a:xfrm>
          <a:prstGeom prst="rect">
            <a:avLst/>
          </a:prstGeom>
          <a:noFill/>
          <a:ln>
            <a:noFill/>
          </a:ln>
        </p:spPr>
        <p:txBody>
          <a:bodyPr anchor="b" bIns="46800" lIns="90000" rIns="90000" tIns="46800"/>
          <a:p>
            <a:pPr>
              <a:lnSpc>
                <a:spcPct val="100000"/>
              </a:lnSpc>
            </a:pPr>
            <a:r>
              <a:rPr lang="en-US" sz="4000">
                <a:solidFill>
                  <a:srgbClr val="94c600"/>
                </a:solidFill>
                <a:latin typeface="Century Gothic"/>
              </a:rPr>
              <a:t>“</a:t>
            </a:r>
            <a:r>
              <a:rPr lang="en-US" sz="4000">
                <a:solidFill>
                  <a:srgbClr val="94c600"/>
                </a:solidFill>
                <a:latin typeface="Century Gothic"/>
              </a:rPr>
              <a:t>ללא חשש שביעית</a:t>
            </a:r>
            <a:r>
              <a:rPr lang="en-US" sz="4000">
                <a:solidFill>
                  <a:srgbClr val="94c600"/>
                </a:solidFill>
                <a:latin typeface="Century Gothic"/>
              </a:rPr>
              <a:t>”</a:t>
            </a:r>
            <a:endParaRPr/>
          </a:p>
        </p:txBody>
      </p:sp>
      <p:sp>
        <p:nvSpPr>
          <p:cNvPr id="163" name="CustomShape 2"/>
          <p:cNvSpPr/>
          <p:nvPr/>
        </p:nvSpPr>
        <p:spPr>
          <a:xfrm>
            <a:off x="468360" y="1916280"/>
            <a:ext cx="8206920" cy="4536720"/>
          </a:xfrm>
          <a:prstGeom prst="rect">
            <a:avLst/>
          </a:prstGeom>
          <a:noFill/>
          <a:ln>
            <a:noFill/>
          </a:ln>
        </p:spPr>
      </p:sp>
      <p:pic>
        <p:nvPicPr>
          <p:cNvPr descr="" id="164" name="Picture 4"/>
          <p:cNvPicPr/>
          <p:nvPr/>
        </p:nvPicPr>
        <p:blipFill>
          <a:blip r:embed="rId1"/>
          <a:stretch>
            <a:fillRect/>
          </a:stretch>
        </p:blipFill>
        <p:spPr>
          <a:xfrm>
            <a:off x="549360" y="1646280"/>
            <a:ext cx="7676640" cy="4803480"/>
          </a:xfrm>
          <a:prstGeom prst="rect">
            <a:avLst/>
          </a:prstGeom>
          <a:ln>
            <a:noFill/>
          </a:ln>
        </p:spPr>
      </p:pic>
      <p:sp>
        <p:nvSpPr>
          <p:cNvPr id="165" name="CustomShape 3"/>
          <p:cNvSpPr/>
          <p:nvPr/>
        </p:nvSpPr>
        <p:spPr>
          <a:xfrm>
            <a:off x="4664160" y="1916280"/>
            <a:ext cx="2464920" cy="641160"/>
          </a:xfrm>
          <a:prstGeom prst="rect">
            <a:avLst/>
          </a:prstGeom>
          <a:noFill/>
          <a:ln>
            <a:noFill/>
          </a:ln>
        </p:spPr>
        <p:txBody>
          <a:bodyPr bIns="45000" lIns="90000" rIns="90000" tIns="45000"/>
          <a:p>
            <a:pPr>
              <a:lnSpc>
                <a:spcPct val="100000"/>
              </a:lnSpc>
            </a:pPr>
            <a:r>
              <a:rPr b="1" lang="en-US" sz="3200">
                <a:solidFill>
                  <a:srgbClr val="ff0000"/>
                </a:solidFill>
                <a:latin typeface="Century Gothic"/>
              </a:rPr>
              <a:t>היתר מכירה</a:t>
            </a:r>
            <a:endParaRPr/>
          </a:p>
        </p:txBody>
      </p:sp>
      <p:sp>
        <p:nvSpPr>
          <p:cNvPr id="166" name="CustomShape 4"/>
          <p:cNvSpPr/>
          <p:nvPr/>
        </p:nvSpPr>
        <p:spPr>
          <a:xfrm>
            <a:off x="4937040" y="5121360"/>
            <a:ext cx="1825200" cy="574200"/>
          </a:xfrm>
          <a:prstGeom prst="rect">
            <a:avLst/>
          </a:prstGeom>
          <a:noFill/>
          <a:ln>
            <a:noFill/>
          </a:ln>
        </p:spPr>
        <p:txBody>
          <a:bodyPr bIns="45000" lIns="90000" rIns="90000" tIns="45000"/>
          <a:p>
            <a:pPr>
              <a:lnSpc>
                <a:spcPct val="100000"/>
              </a:lnSpc>
            </a:pPr>
            <a:r>
              <a:rPr b="1" lang="en-US" sz="3200">
                <a:solidFill>
                  <a:srgbClr val="ff0000"/>
                </a:solidFill>
                <a:latin typeface="Century Gothic"/>
              </a:rPr>
              <a:t>יבול נכרי</a:t>
            </a:r>
            <a:endParaRPr/>
          </a:p>
        </p:txBody>
      </p:sp>
      <p:sp>
        <p:nvSpPr>
          <p:cNvPr id="167" name="CustomShape 5"/>
          <p:cNvSpPr/>
          <p:nvPr/>
        </p:nvSpPr>
        <p:spPr>
          <a:xfrm>
            <a:off x="1189080" y="2805120"/>
            <a:ext cx="2282400" cy="574200"/>
          </a:xfrm>
          <a:prstGeom prst="rect">
            <a:avLst/>
          </a:prstGeom>
          <a:noFill/>
          <a:ln>
            <a:noFill/>
          </a:ln>
        </p:spPr>
        <p:txBody>
          <a:bodyPr bIns="45000" lIns="90000" rIns="90000" tIns="45000"/>
          <a:p>
            <a:pPr>
              <a:lnSpc>
                <a:spcPct val="100000"/>
              </a:lnSpc>
            </a:pPr>
            <a:r>
              <a:rPr b="1" lang="en-US" sz="3200">
                <a:solidFill>
                  <a:srgbClr val="ff0000"/>
                </a:solidFill>
                <a:latin typeface="Century Gothic"/>
              </a:rPr>
              <a:t>אוצר בית דין</a:t>
            </a:r>
            <a:endParaRPr/>
          </a:p>
        </p:txBody>
      </p:sp>
    </p:spTree>
  </p:cSld>
  <p:timing>
    <p:tnLst>
      <p:par>
        <p:cTn dur="indefinite" id="44" nodeType="tmRoot" restart="never">
          <p:childTnLst>
            <p:seq>
              <p:cTn dur="indefinite" id="45" nodeType="mainSeq">
                <p:childTnLst>
                  <p:par>
                    <p:cTn fill="hold" id="46">
                      <p:stCondLst>
                        <p:cond delay="indefinite"/>
                      </p:stCondLst>
                      <p:childTnLst>
                        <p:par>
                          <p:cTn fill="hold" id="47">
                            <p:stCondLst>
                              <p:cond delay="0"/>
                            </p:stCondLst>
                            <p:childTnLst>
                              <p:par>
                                <p:cTn fill="hold" id="48" nodeType="clickEffect" presetClass="entr" presetID="10">
                                  <p:stCondLst>
                                    <p:cond delay="0"/>
                                  </p:stCondLst>
                                  <p:childTnLst>
                                    <p:set>
                                      <p:cBhvr>
                                        <p:cTn dur="1" fill="hold" id="49">
                                          <p:stCondLst>
                                            <p:cond delay="0"/>
                                          </p:stCondLst>
                                        </p:cTn>
                                        <p:tgtEl>
                                          <p:spTgt spid="164"/>
                                        </p:tgtEl>
                                        <p:attrNameLst>
                                          <p:attrName>style.visibility</p:attrName>
                                        </p:attrNameLst>
                                      </p:cBhvr>
                                      <p:to>
                                        <p:strVal val="visible"/>
                                      </p:to>
                                    </p:set>
                                    <p:animEffect filter="fade" transition="in">
                                      <p:cBhvr additive="repl">
                                        <p:cTn dur="500" id="50"/>
                                        <p:tgtEl>
                                          <p:spTgt spid="164"/>
                                        </p:tgtEl>
                                      </p:cBhvr>
                                    </p:animEffect>
                                  </p:childTnLst>
                                </p:cTn>
                              </p:par>
                            </p:childTnLst>
                          </p:cTn>
                        </p:par>
                      </p:childTnLst>
                    </p:cTn>
                  </p:par>
                  <p:par>
                    <p:cTn fill="hold" id="51">
                      <p:stCondLst>
                        <p:cond delay="indefinite"/>
                      </p:stCondLst>
                      <p:childTnLst>
                        <p:par>
                          <p:cTn fill="hold" id="52">
                            <p:stCondLst>
                              <p:cond delay="0"/>
                            </p:stCondLst>
                            <p:childTnLst>
                              <p:par>
                                <p:cTn fill="hold" id="53" nodeType="clickEffect" presetClass="entr" presetID="10">
                                  <p:stCondLst>
                                    <p:cond delay="0"/>
                                  </p:stCondLst>
                                  <p:childTnLst>
                                    <p:set>
                                      <p:cBhvr>
                                        <p:cTn dur="1" fill="hold" id="54">
                                          <p:stCondLst>
                                            <p:cond delay="0"/>
                                          </p:stCondLst>
                                        </p:cTn>
                                        <p:tgtEl>
                                          <p:spTgt spid="165"/>
                                        </p:tgtEl>
                                        <p:attrNameLst>
                                          <p:attrName>style.visibility</p:attrName>
                                        </p:attrNameLst>
                                      </p:cBhvr>
                                      <p:to>
                                        <p:strVal val="visible"/>
                                      </p:to>
                                    </p:set>
                                    <p:animEffect filter="fade" transition="in">
                                      <p:cBhvr additive="repl">
                                        <p:cTn dur="500" id="55"/>
                                        <p:tgtEl>
                                          <p:spTgt spid="165"/>
                                        </p:tgtEl>
                                      </p:cBhvr>
                                    </p:animEffect>
                                  </p:childTnLst>
                                </p:cTn>
                              </p:par>
                            </p:childTnLst>
                          </p:cTn>
                        </p:par>
                      </p:childTnLst>
                    </p:cTn>
                  </p:par>
                  <p:par>
                    <p:cTn fill="hold" id="56">
                      <p:stCondLst>
                        <p:cond delay="indefinite"/>
                      </p:stCondLst>
                      <p:childTnLst>
                        <p:par>
                          <p:cTn fill="hold" id="57">
                            <p:stCondLst>
                              <p:cond delay="0"/>
                            </p:stCondLst>
                            <p:childTnLst>
                              <p:par>
                                <p:cTn fill="hold" id="58" nodeType="clickEffect" presetClass="entr" presetID="10">
                                  <p:stCondLst>
                                    <p:cond delay="0"/>
                                  </p:stCondLst>
                                  <p:childTnLst>
                                    <p:set>
                                      <p:cBhvr>
                                        <p:cTn dur="1" fill="hold" id="59">
                                          <p:stCondLst>
                                            <p:cond delay="0"/>
                                          </p:stCondLst>
                                        </p:cTn>
                                        <p:tgtEl>
                                          <p:spTgt spid="166"/>
                                        </p:tgtEl>
                                        <p:attrNameLst>
                                          <p:attrName>style.visibility</p:attrName>
                                        </p:attrNameLst>
                                      </p:cBhvr>
                                      <p:to>
                                        <p:strVal val="visible"/>
                                      </p:to>
                                    </p:set>
                                    <p:animEffect filter="fade" transition="in">
                                      <p:cBhvr additive="repl">
                                        <p:cTn dur="500" id="60"/>
                                        <p:tgtEl>
                                          <p:spTgt spid="166"/>
                                        </p:tgtEl>
                                      </p:cBhvr>
                                    </p:animEffect>
                                  </p:childTnLst>
                                </p:cTn>
                              </p:par>
                            </p:childTnLst>
                          </p:cTn>
                        </p:par>
                      </p:childTnLst>
                    </p:cTn>
                  </p:par>
                  <p:par>
                    <p:cTn fill="hold" id="61">
                      <p:stCondLst>
                        <p:cond delay="indefinite"/>
                      </p:stCondLst>
                      <p:childTnLst>
                        <p:par>
                          <p:cTn fill="hold" id="62">
                            <p:stCondLst>
                              <p:cond delay="0"/>
                            </p:stCondLst>
                            <p:childTnLst>
                              <p:par>
                                <p:cTn fill="hold" id="63" nodeType="clickEffect" presetClass="entr" presetID="10">
                                  <p:stCondLst>
                                    <p:cond delay="0"/>
                                  </p:stCondLst>
                                  <p:childTnLst>
                                    <p:set>
                                      <p:cBhvr>
                                        <p:cTn dur="1" fill="hold" id="64">
                                          <p:stCondLst>
                                            <p:cond delay="0"/>
                                          </p:stCondLst>
                                        </p:cTn>
                                        <p:tgtEl>
                                          <p:spTgt spid="167"/>
                                        </p:tgtEl>
                                        <p:attrNameLst>
                                          <p:attrName>style.visibility</p:attrName>
                                        </p:attrNameLst>
                                      </p:cBhvr>
                                      <p:to>
                                        <p:strVal val="visible"/>
                                      </p:to>
                                    </p:set>
                                    <p:animEffect filter="fade" transition="in">
                                      <p:cBhvr additive="repl">
                                        <p:cTn dur="500" id="65"/>
                                        <p:tgtEl>
                                          <p:spTgt spid="167"/>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14" name="CustomShape 1"/>
          <p:cNvSpPr/>
          <p:nvPr/>
        </p:nvSpPr>
        <p:spPr>
          <a:xfrm>
            <a:off x="826920" y="620640"/>
            <a:ext cx="7024320" cy="1142640"/>
          </a:xfrm>
          <a:prstGeom prst="rect">
            <a:avLst/>
          </a:prstGeom>
          <a:noFill/>
          <a:ln>
            <a:noFill/>
          </a:ln>
        </p:spPr>
        <p:txBody>
          <a:bodyPr anchor="b" bIns="46800" lIns="90000" rIns="90000" tIns="46800"/>
          <a:p>
            <a:pPr>
              <a:lnSpc>
                <a:spcPct val="100000"/>
              </a:lnSpc>
            </a:pPr>
            <a:r>
              <a:rPr lang="en-US" sz="4000">
                <a:solidFill>
                  <a:srgbClr val="94c600"/>
                </a:solidFill>
                <a:latin typeface="Century Gothic"/>
              </a:rPr>
              <a:t>לשמוט ולהשבית</a:t>
            </a:r>
            <a:endParaRPr/>
          </a:p>
        </p:txBody>
      </p:sp>
      <p:sp>
        <p:nvSpPr>
          <p:cNvPr id="215" name="CustomShape 2"/>
          <p:cNvSpPr/>
          <p:nvPr/>
        </p:nvSpPr>
        <p:spPr>
          <a:xfrm>
            <a:off x="250920" y="1916280"/>
            <a:ext cx="8497440" cy="4536720"/>
          </a:xfrm>
          <a:prstGeom prst="rect">
            <a:avLst/>
          </a:prstGeom>
          <a:noFill/>
          <a:ln>
            <a:noFill/>
          </a:ln>
        </p:spPr>
        <p:txBody>
          <a:bodyPr bIns="46800" lIns="90000" rIns="90000" tIns="46800"/>
          <a:p>
            <a:pPr>
              <a:lnSpc>
                <a:spcPct val="100000"/>
              </a:lnSpc>
              <a:buFont charset="2" typeface="Wingdings 2"/>
              <a:buChar char=""/>
            </a:pPr>
            <a:r>
              <a:rPr b="1" lang="en-US" sz="2800">
                <a:solidFill>
                  <a:srgbClr val="3e3d2d"/>
                </a:solidFill>
                <a:latin typeface="Century Gothic"/>
              </a:rPr>
              <a:t>שמות כג</a:t>
            </a:r>
            <a:r>
              <a:rPr lang="en-US" sz="2800">
                <a:solidFill>
                  <a:srgbClr val="3e3d2d"/>
                </a:solidFill>
                <a:latin typeface="Century Gothic"/>
              </a:rPr>
              <a:t>:</a:t>
            </a:r>
            <a:r>
              <a:rPr lang="en-US" sz="2800">
                <a:solidFill>
                  <a:srgbClr val="3e3d2d"/>
                </a:solidFill>
                <a:latin typeface="Century Gothic"/>
              </a:rPr>
              <a:t>
</a:t>
            </a:r>
            <a:r>
              <a:rPr lang="en-US" sz="2800">
                <a:solidFill>
                  <a:srgbClr val="956b43"/>
                </a:solidFill>
                <a:latin typeface="Century Gothic"/>
              </a:rPr>
              <a:t>וְשֵׁשׁ שָׁנִים </a:t>
            </a:r>
            <a:r>
              <a:rPr lang="en-US" sz="2800">
                <a:solidFill>
                  <a:srgbClr val="fea022"/>
                </a:solidFill>
                <a:latin typeface="Century Gothic"/>
              </a:rPr>
              <a:t>תִּזְרַע אֶת אַרְצֶךָ</a:t>
            </a:r>
            <a:r>
              <a:rPr lang="en-US" sz="2800">
                <a:solidFill>
                  <a:srgbClr val="3e3d2d"/>
                </a:solidFill>
                <a:latin typeface="Century Gothic"/>
              </a:rPr>
              <a:t>, </a:t>
            </a:r>
            <a:r>
              <a:rPr lang="en-US" sz="2800">
                <a:solidFill>
                  <a:srgbClr val="909465"/>
                </a:solidFill>
                <a:latin typeface="Century Gothic"/>
              </a:rPr>
              <a:t>וְאָסַפְתָּ אֶת תְּבוּאָתָהּ</a:t>
            </a:r>
            <a:r>
              <a:rPr lang="en-US" sz="2800">
                <a:solidFill>
                  <a:srgbClr val="3e3d2d"/>
                </a:solidFill>
                <a:latin typeface="Century Gothic"/>
              </a:rPr>
              <a:t>.   </a:t>
            </a:r>
            <a:r>
              <a:rPr lang="en-US" sz="2800">
                <a:solidFill>
                  <a:srgbClr val="3e3d2d"/>
                </a:solidFill>
                <a:latin typeface="Century Gothic"/>
              </a:rPr>
              <a:t>
</a:t>
            </a:r>
            <a:r>
              <a:rPr lang="en-US" sz="2800">
                <a:solidFill>
                  <a:srgbClr val="956b43"/>
                </a:solidFill>
                <a:latin typeface="Century Gothic"/>
              </a:rPr>
              <a:t>וְהַשְּׁבִיעִת</a:t>
            </a:r>
            <a:r>
              <a:rPr lang="en-US" sz="2800">
                <a:solidFill>
                  <a:srgbClr val="3e3d2d"/>
                </a:solidFill>
                <a:latin typeface="Century Gothic"/>
              </a:rPr>
              <a:t>  </a:t>
            </a:r>
            <a:r>
              <a:rPr lang="en-US" sz="2800">
                <a:solidFill>
                  <a:srgbClr val="fea022"/>
                </a:solidFill>
                <a:latin typeface="Century Gothic"/>
              </a:rPr>
              <a:t>תִּשְׁמְטֶנָּה</a:t>
            </a:r>
            <a:r>
              <a:rPr lang="en-US" sz="2800">
                <a:solidFill>
                  <a:srgbClr val="3e3d2d"/>
                </a:solidFill>
                <a:latin typeface="Century Gothic"/>
              </a:rPr>
              <a:t>   </a:t>
            </a:r>
            <a:r>
              <a:rPr lang="en-US" sz="2800">
                <a:solidFill>
                  <a:srgbClr val="909465"/>
                </a:solidFill>
                <a:latin typeface="Century Gothic"/>
              </a:rPr>
              <a:t>וּנְטַשְׁתָּהּ, וְאָכְלוּ אֶבְיֹנֵי עַמֶּךָ,</a:t>
            </a:r>
            <a:r>
              <a:rPr lang="en-US" sz="2800">
                <a:solidFill>
                  <a:srgbClr val="909465"/>
                </a:solidFill>
                <a:latin typeface="Century Gothic"/>
              </a:rPr>
              <a:t>
</a:t>
            </a:r>
            <a:r>
              <a:rPr lang="en-US" sz="2800">
                <a:solidFill>
                  <a:srgbClr val="909465"/>
                </a:solidFill>
                <a:latin typeface="Century Gothic"/>
              </a:rPr>
              <a:t>                               וְיִתְרָם תֹּאכַל חַיַּת הַשָּׂדֶה</a:t>
            </a:r>
            <a:r>
              <a:rPr lang="en-US" sz="2800">
                <a:solidFill>
                  <a:srgbClr val="3e3d2d"/>
                </a:solidFill>
                <a:latin typeface="Century Gothic"/>
              </a:rPr>
              <a:t>.</a:t>
            </a:r>
            <a:endParaRPr/>
          </a:p>
          <a:p>
            <a:pPr>
              <a:lnSpc>
                <a:spcPct val="100000"/>
              </a:lnSpc>
            </a:pPr>
            <a:endParaRPr/>
          </a:p>
        </p:txBody>
      </p:sp>
    </p:spTree>
  </p:cSld>
  <p:timing>
    <p:tnLst>
      <p:par>
        <p:cTn dur="indefinite" id="121" nodeType="tmRoot" restart="never">
          <p:childTnLst>
            <p:seq>
              <p:cTn dur="indefinite" id="122" nodeType="mainSeq">
                <p:childTnLst>
                  <p:par>
                    <p:cTn fill="hold" id="123" nodeType="clickEffect">
                      <p:stCondLst>
                        <p:cond delay="indefinite"/>
                      </p:stCondLst>
                      <p:childTnLst>
                        <p:par>
                          <p:cTn fill="hold" id="124" nodeType="withEffect">
                            <p:stCondLst>
                              <p:cond delay="0"/>
                            </p:stCondLst>
                            <p:childTnLst>
                              <p:par>
                                <p:cTn fill="hold" id="125" nodeType="clickEffect" presetClass="entr" presetID="10">
                                  <p:stCondLst>
                                    <p:cond delay="0"/>
                                  </p:stCondLst>
                                  <p:childTnLst>
                                    <p:set>
                                      <p:cBhvr>
                                        <p:cTn dur="1" fill="hold" id="126">
                                          <p:stCondLst>
                                            <p:cond delay="0"/>
                                          </p:stCondLst>
                                        </p:cTn>
                                        <p:tgtEl>
                                          <p:spTgt spid="215">
                                            <p:txEl>
                                              <p:pRg end="226" st="0"/>
                                            </p:txEl>
                                          </p:spTgt>
                                        </p:tgtEl>
                                        <p:attrNameLst>
                                          <p:attrName>style.visibility</p:attrName>
                                        </p:attrNameLst>
                                      </p:cBhvr>
                                      <p:to>
                                        <p:strVal val="visible"/>
                                      </p:to>
                                    </p:set>
                                    <p:animEffect filter="fade" transition="in">
                                      <p:cBhvr additive="repl">
                                        <p:cTn dur="500" id="127"/>
                                        <p:tgtEl>
                                          <p:spTgt spid="215">
                                            <p:txEl>
                                              <p:pRg end="226" st="0"/>
                                            </p:txEl>
                                          </p:spTgt>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16" name="CustomShape 1"/>
          <p:cNvSpPr/>
          <p:nvPr/>
        </p:nvSpPr>
        <p:spPr>
          <a:xfrm>
            <a:off x="826920" y="620640"/>
            <a:ext cx="7024320" cy="1142640"/>
          </a:xfrm>
          <a:prstGeom prst="rect">
            <a:avLst/>
          </a:prstGeom>
          <a:noFill/>
          <a:ln>
            <a:noFill/>
          </a:ln>
        </p:spPr>
        <p:txBody>
          <a:bodyPr anchor="b" bIns="46800" lIns="90000" rIns="90000" tIns="46800"/>
          <a:p>
            <a:pPr>
              <a:lnSpc>
                <a:spcPct val="100000"/>
              </a:lnSpc>
            </a:pPr>
            <a:r>
              <a:rPr lang="en-US" sz="4000">
                <a:solidFill>
                  <a:srgbClr val="94c600"/>
                </a:solidFill>
                <a:latin typeface="Century Gothic"/>
              </a:rPr>
              <a:t>לשמוט ולהשבית</a:t>
            </a:r>
            <a:endParaRPr/>
          </a:p>
        </p:txBody>
      </p:sp>
      <p:sp>
        <p:nvSpPr>
          <p:cNvPr id="217" name="CustomShape 2"/>
          <p:cNvSpPr/>
          <p:nvPr/>
        </p:nvSpPr>
        <p:spPr>
          <a:xfrm>
            <a:off x="250920" y="1916280"/>
            <a:ext cx="8497440" cy="4536720"/>
          </a:xfrm>
          <a:prstGeom prst="rect">
            <a:avLst/>
          </a:prstGeom>
          <a:noFill/>
          <a:ln>
            <a:noFill/>
          </a:ln>
        </p:spPr>
        <p:txBody>
          <a:bodyPr bIns="46800" lIns="90000" rIns="90000" tIns="46800"/>
          <a:p>
            <a:pPr>
              <a:lnSpc>
                <a:spcPct val="100000"/>
              </a:lnSpc>
              <a:buFont charset="2" typeface="Wingdings 2"/>
              <a:buChar char=""/>
            </a:pPr>
            <a:r>
              <a:rPr b="1" lang="en-US" sz="2800">
                <a:solidFill>
                  <a:srgbClr val="3e3d2d"/>
                </a:solidFill>
                <a:latin typeface="Century Gothic"/>
              </a:rPr>
              <a:t>שמות כג</a:t>
            </a:r>
            <a:r>
              <a:rPr lang="en-US" sz="2800">
                <a:solidFill>
                  <a:srgbClr val="3e3d2d"/>
                </a:solidFill>
                <a:latin typeface="Century Gothic"/>
              </a:rPr>
              <a:t>:</a:t>
            </a:r>
            <a:r>
              <a:rPr lang="en-US" sz="2800">
                <a:solidFill>
                  <a:srgbClr val="3e3d2d"/>
                </a:solidFill>
                <a:latin typeface="Century Gothic"/>
              </a:rPr>
              <a:t>
</a:t>
            </a:r>
            <a:r>
              <a:rPr lang="en-US" sz="2800">
                <a:solidFill>
                  <a:srgbClr val="956b43"/>
                </a:solidFill>
                <a:latin typeface="Century Gothic"/>
              </a:rPr>
              <a:t>וְשֵׁשׁ שָׁנִים </a:t>
            </a:r>
            <a:r>
              <a:rPr lang="en-US" sz="2800">
                <a:solidFill>
                  <a:srgbClr val="fea022"/>
                </a:solidFill>
                <a:latin typeface="Century Gothic"/>
              </a:rPr>
              <a:t>תִּזְרַע אֶת אַרְצֶךָ</a:t>
            </a:r>
            <a:r>
              <a:rPr lang="en-US" sz="2800">
                <a:solidFill>
                  <a:srgbClr val="3e3d2d"/>
                </a:solidFill>
                <a:latin typeface="Century Gothic"/>
              </a:rPr>
              <a:t>, </a:t>
            </a:r>
            <a:r>
              <a:rPr lang="en-US" sz="2800">
                <a:solidFill>
                  <a:srgbClr val="909465"/>
                </a:solidFill>
                <a:latin typeface="Century Gothic"/>
              </a:rPr>
              <a:t>וְאָסַפְתָּ אֶת תְּבוּאָתָהּ</a:t>
            </a:r>
            <a:r>
              <a:rPr lang="en-US" sz="2800">
                <a:solidFill>
                  <a:srgbClr val="3e3d2d"/>
                </a:solidFill>
                <a:latin typeface="Century Gothic"/>
              </a:rPr>
              <a:t>.   </a:t>
            </a:r>
            <a:r>
              <a:rPr lang="en-US" sz="2800">
                <a:solidFill>
                  <a:srgbClr val="3e3d2d"/>
                </a:solidFill>
                <a:latin typeface="Century Gothic"/>
              </a:rPr>
              <a:t>
</a:t>
            </a:r>
            <a:r>
              <a:rPr lang="en-US" sz="2800">
                <a:solidFill>
                  <a:srgbClr val="956b43"/>
                </a:solidFill>
                <a:latin typeface="Century Gothic"/>
              </a:rPr>
              <a:t>וְהַשְּׁבִיעִת</a:t>
            </a:r>
            <a:r>
              <a:rPr lang="en-US" sz="2800">
                <a:solidFill>
                  <a:srgbClr val="3e3d2d"/>
                </a:solidFill>
                <a:latin typeface="Century Gothic"/>
              </a:rPr>
              <a:t>  </a:t>
            </a:r>
            <a:r>
              <a:rPr lang="en-US" sz="2800">
                <a:solidFill>
                  <a:srgbClr val="fea022"/>
                </a:solidFill>
                <a:latin typeface="Century Gothic"/>
              </a:rPr>
              <a:t>תִּשְׁמְטֶנָּה</a:t>
            </a:r>
            <a:r>
              <a:rPr lang="en-US" sz="2800">
                <a:solidFill>
                  <a:srgbClr val="3e3d2d"/>
                </a:solidFill>
                <a:latin typeface="Century Gothic"/>
              </a:rPr>
              <a:t>   </a:t>
            </a:r>
            <a:r>
              <a:rPr lang="en-US" sz="2800">
                <a:solidFill>
                  <a:srgbClr val="909465"/>
                </a:solidFill>
                <a:latin typeface="Century Gothic"/>
              </a:rPr>
              <a:t>וּנְטַשְׁתָּהּ, וְאָכְלוּ אֶבְיֹנֵי עַמֶּךָ,</a:t>
            </a:r>
            <a:r>
              <a:rPr lang="en-US" sz="2800">
                <a:solidFill>
                  <a:srgbClr val="909465"/>
                </a:solidFill>
                <a:latin typeface="Century Gothic"/>
              </a:rPr>
              <a:t>
</a:t>
            </a:r>
            <a:r>
              <a:rPr lang="en-US" sz="2800">
                <a:solidFill>
                  <a:srgbClr val="909465"/>
                </a:solidFill>
                <a:latin typeface="Century Gothic"/>
              </a:rPr>
              <a:t>                               וְיִתְרָם תֹּאכַל חַיַּת הַשָּׂדֶה</a:t>
            </a:r>
            <a:r>
              <a:rPr lang="en-US" sz="2800">
                <a:solidFill>
                  <a:srgbClr val="3e3d2d"/>
                </a:solidFill>
                <a:latin typeface="Century Gothic"/>
              </a:rPr>
              <a:t>.</a:t>
            </a:r>
            <a:endParaRPr/>
          </a:p>
          <a:p>
            <a:pPr>
              <a:lnSpc>
                <a:spcPct val="100000"/>
              </a:lnSpc>
              <a:buFont charset="2" typeface="Wingdings 2"/>
              <a:buChar char=""/>
            </a:pPr>
            <a:r>
              <a:rPr b="1" lang="en-US" sz="2800">
                <a:solidFill>
                  <a:srgbClr val="3e3d2d"/>
                </a:solidFill>
                <a:latin typeface="Century Gothic"/>
              </a:rPr>
              <a:t>ויקרא כה</a:t>
            </a:r>
            <a:r>
              <a:rPr lang="en-US" sz="2800">
                <a:solidFill>
                  <a:srgbClr val="3e3d2d"/>
                </a:solidFill>
                <a:latin typeface="Century Gothic"/>
              </a:rPr>
              <a:t>:</a:t>
            </a:r>
            <a:r>
              <a:rPr lang="en-US" sz="2800">
                <a:solidFill>
                  <a:srgbClr val="3e3d2d"/>
                </a:solidFill>
                <a:latin typeface="Century Gothic"/>
              </a:rPr>
              <a:t>
</a:t>
            </a:r>
            <a:r>
              <a:rPr lang="en-US" sz="2800">
                <a:solidFill>
                  <a:srgbClr val="956b43"/>
                </a:solidFill>
                <a:latin typeface="Century Gothic"/>
              </a:rPr>
              <a:t>שֵׁשׁ שָׁנִים          </a:t>
            </a:r>
            <a:r>
              <a:rPr lang="en-US" sz="2800">
                <a:solidFill>
                  <a:srgbClr val="fea022"/>
                </a:solidFill>
                <a:latin typeface="Century Gothic"/>
              </a:rPr>
              <a:t>תִּזְרַע שָׂדֶךָ</a:t>
            </a:r>
            <a:r>
              <a:rPr lang="en-US" sz="2800">
                <a:solidFill>
                  <a:srgbClr val="3e3d2d"/>
                </a:solidFill>
                <a:latin typeface="Century Gothic"/>
              </a:rPr>
              <a:t>... </a:t>
            </a:r>
            <a:r>
              <a:rPr lang="en-US" sz="2800">
                <a:solidFill>
                  <a:srgbClr val="909465"/>
                </a:solidFill>
                <a:latin typeface="Century Gothic"/>
              </a:rPr>
              <a:t>וְאָסַפְתָּ אֶת תְּבוּאָתָהּ.</a:t>
            </a:r>
            <a:r>
              <a:rPr lang="en-US" sz="2800">
                <a:solidFill>
                  <a:srgbClr val="909465"/>
                </a:solidFill>
                <a:latin typeface="Century Gothic"/>
              </a:rPr>
              <a:t>
</a:t>
            </a:r>
            <a:r>
              <a:rPr lang="en-US" sz="2800">
                <a:solidFill>
                  <a:srgbClr val="956b43"/>
                </a:solidFill>
                <a:latin typeface="Century Gothic"/>
              </a:rPr>
              <a:t>וּבַשָּׁנָה הַשְּׁבִיעִת </a:t>
            </a:r>
            <a:r>
              <a:rPr lang="en-US" sz="2800">
                <a:solidFill>
                  <a:srgbClr val="fea022"/>
                </a:solidFill>
                <a:latin typeface="Century Gothic"/>
              </a:rPr>
              <a:t>שַׁבַּת שַׁבָּתוֹן יִהְיֶה לָאָרֶץ</a:t>
            </a:r>
            <a:r>
              <a:rPr lang="en-US" sz="2800">
                <a:solidFill>
                  <a:srgbClr val="3e3d2d"/>
                </a:solidFill>
                <a:latin typeface="Century Gothic"/>
              </a:rPr>
              <a:t>, </a:t>
            </a:r>
            <a:r>
              <a:rPr lang="en-US" sz="2800">
                <a:solidFill>
                  <a:srgbClr val="909465"/>
                </a:solidFill>
                <a:latin typeface="Century Gothic"/>
              </a:rPr>
              <a:t>שַׁבָּת לה';</a:t>
            </a:r>
            <a:r>
              <a:rPr lang="en-US" sz="2800">
                <a:solidFill>
                  <a:srgbClr val="3e3d2d"/>
                </a:solidFill>
                <a:latin typeface="Century Gothic"/>
              </a:rPr>
              <a:t>
</a:t>
            </a:r>
            <a:r>
              <a:rPr lang="en-US" sz="2800">
                <a:solidFill>
                  <a:srgbClr val="3e3d2d"/>
                </a:solidFill>
                <a:latin typeface="Century Gothic"/>
              </a:rPr>
              <a:t>              </a:t>
            </a:r>
            <a:r>
              <a:rPr lang="en-US" sz="2800">
                <a:solidFill>
                  <a:srgbClr val="fea022"/>
                </a:solidFill>
                <a:latin typeface="Century Gothic"/>
              </a:rPr>
              <a:t>שָׂדְךָ לֹא תִזְרָע... </a:t>
            </a:r>
            <a:r>
              <a:rPr lang="en-US" sz="2800">
                <a:solidFill>
                  <a:srgbClr val="909465"/>
                </a:solidFill>
                <a:latin typeface="Century Gothic"/>
              </a:rPr>
              <a:t>סְפִיחַ קְצִירְךָ לֹא תִקְצוֹר</a:t>
            </a:r>
            <a:r>
              <a:rPr lang="en-US" sz="2800">
                <a:solidFill>
                  <a:srgbClr val="909465"/>
                </a:solidFill>
                <a:latin typeface="Century Gothic"/>
              </a:rPr>
              <a:t>.</a:t>
            </a:r>
            <a:endParaRPr/>
          </a:p>
          <a:p>
            <a:pPr>
              <a:lnSpc>
                <a:spcPct val="100000"/>
              </a:lnSpc>
            </a:pPr>
            <a:r>
              <a:rPr lang="en-US" sz="2800">
                <a:solidFill>
                  <a:srgbClr val="fea022"/>
                </a:solidFill>
                <a:latin typeface="Century Gothic"/>
              </a:rPr>
              <a:t>                </a:t>
            </a:r>
            <a:endParaRPr/>
          </a:p>
        </p:txBody>
      </p:sp>
    </p:spTree>
  </p:cSld>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18" name="CustomShape 1"/>
          <p:cNvSpPr/>
          <p:nvPr/>
        </p:nvSpPr>
        <p:spPr>
          <a:xfrm>
            <a:off x="826920" y="620640"/>
            <a:ext cx="7024320" cy="1142640"/>
          </a:xfrm>
          <a:prstGeom prst="rect">
            <a:avLst/>
          </a:prstGeom>
          <a:noFill/>
          <a:ln>
            <a:noFill/>
          </a:ln>
        </p:spPr>
        <p:txBody>
          <a:bodyPr anchor="b" bIns="46800" lIns="90000" rIns="90000" tIns="46800"/>
          <a:p>
            <a:pPr>
              <a:lnSpc>
                <a:spcPct val="100000"/>
              </a:lnSpc>
            </a:pPr>
            <a:r>
              <a:rPr lang="en-US" sz="4000">
                <a:solidFill>
                  <a:srgbClr val="94c600"/>
                </a:solidFill>
                <a:latin typeface="Century Gothic"/>
              </a:rPr>
              <a:t>לשמוט ולהשבית</a:t>
            </a:r>
            <a:endParaRPr/>
          </a:p>
        </p:txBody>
      </p:sp>
      <p:sp>
        <p:nvSpPr>
          <p:cNvPr id="219" name="CustomShape 2"/>
          <p:cNvSpPr/>
          <p:nvPr/>
        </p:nvSpPr>
        <p:spPr>
          <a:xfrm>
            <a:off x="250920" y="1916280"/>
            <a:ext cx="8497440" cy="4536720"/>
          </a:xfrm>
          <a:prstGeom prst="rect">
            <a:avLst/>
          </a:prstGeom>
          <a:noFill/>
          <a:ln>
            <a:noFill/>
          </a:ln>
        </p:spPr>
        <p:txBody>
          <a:bodyPr bIns="46800" lIns="90000" rIns="90000" tIns="46800"/>
          <a:p>
            <a:pPr>
              <a:lnSpc>
                <a:spcPct val="100000"/>
              </a:lnSpc>
              <a:buFont charset="2" typeface="Wingdings 2"/>
              <a:buChar char=""/>
            </a:pPr>
            <a:r>
              <a:rPr b="1" lang="en-US" sz="2800">
                <a:solidFill>
                  <a:srgbClr val="3e3d2d"/>
                </a:solidFill>
                <a:latin typeface="Century Gothic"/>
              </a:rPr>
              <a:t>שמות כג</a:t>
            </a:r>
            <a:r>
              <a:rPr lang="en-US" sz="2800">
                <a:solidFill>
                  <a:srgbClr val="3e3d2d"/>
                </a:solidFill>
                <a:latin typeface="Century Gothic"/>
              </a:rPr>
              <a:t>:</a:t>
            </a:r>
            <a:r>
              <a:rPr lang="en-US" sz="2800">
                <a:solidFill>
                  <a:srgbClr val="3e3d2d"/>
                </a:solidFill>
                <a:latin typeface="Century Gothic"/>
              </a:rPr>
              <a:t>
</a:t>
            </a:r>
            <a:r>
              <a:rPr lang="en-US" sz="2800">
                <a:solidFill>
                  <a:srgbClr val="956b43"/>
                </a:solidFill>
                <a:latin typeface="Century Gothic"/>
              </a:rPr>
              <a:t>וְשֵׁשׁ שָׁנִים </a:t>
            </a:r>
            <a:r>
              <a:rPr lang="en-US" sz="2800">
                <a:solidFill>
                  <a:srgbClr val="fea022"/>
                </a:solidFill>
                <a:latin typeface="Century Gothic"/>
              </a:rPr>
              <a:t>תִּזְרַע אֶת אַרְצֶךָ</a:t>
            </a:r>
            <a:r>
              <a:rPr lang="en-US" sz="2800">
                <a:solidFill>
                  <a:srgbClr val="3e3d2d"/>
                </a:solidFill>
                <a:latin typeface="Century Gothic"/>
              </a:rPr>
              <a:t>, </a:t>
            </a:r>
            <a:r>
              <a:rPr lang="en-US" sz="2800">
                <a:solidFill>
                  <a:srgbClr val="909465"/>
                </a:solidFill>
                <a:latin typeface="Century Gothic"/>
              </a:rPr>
              <a:t>וְאָסַפְתָּ אֶת תְּבוּאָתָהּ</a:t>
            </a:r>
            <a:r>
              <a:rPr lang="en-US" sz="2800">
                <a:solidFill>
                  <a:srgbClr val="3e3d2d"/>
                </a:solidFill>
                <a:latin typeface="Century Gothic"/>
              </a:rPr>
              <a:t>.   </a:t>
            </a:r>
            <a:r>
              <a:rPr lang="en-US" sz="2800">
                <a:solidFill>
                  <a:srgbClr val="3e3d2d"/>
                </a:solidFill>
                <a:latin typeface="Century Gothic"/>
              </a:rPr>
              <a:t>
</a:t>
            </a:r>
            <a:r>
              <a:rPr lang="en-US" sz="2800">
                <a:solidFill>
                  <a:srgbClr val="956b43"/>
                </a:solidFill>
                <a:latin typeface="Century Gothic"/>
              </a:rPr>
              <a:t>וְהַשְּׁבִיעִת</a:t>
            </a:r>
            <a:r>
              <a:rPr lang="en-US" sz="2800">
                <a:solidFill>
                  <a:srgbClr val="3e3d2d"/>
                </a:solidFill>
                <a:latin typeface="Century Gothic"/>
              </a:rPr>
              <a:t>  </a:t>
            </a:r>
            <a:r>
              <a:rPr lang="en-US" sz="2800">
                <a:solidFill>
                  <a:srgbClr val="fea022"/>
                </a:solidFill>
                <a:latin typeface="Century Gothic"/>
              </a:rPr>
              <a:t>תִּשְׁמְטֶנָּה</a:t>
            </a:r>
            <a:r>
              <a:rPr lang="en-US" sz="2800">
                <a:solidFill>
                  <a:srgbClr val="3e3d2d"/>
                </a:solidFill>
                <a:latin typeface="Century Gothic"/>
              </a:rPr>
              <a:t>   </a:t>
            </a:r>
            <a:r>
              <a:rPr lang="en-US" sz="2800">
                <a:solidFill>
                  <a:srgbClr val="909465"/>
                </a:solidFill>
                <a:latin typeface="Century Gothic"/>
              </a:rPr>
              <a:t>וּנְטַשְׁתָּהּ, וְאָכְלוּ אֶבְיֹנֵי עַמֶּךָ,</a:t>
            </a:r>
            <a:r>
              <a:rPr lang="en-US" sz="2800">
                <a:solidFill>
                  <a:srgbClr val="909465"/>
                </a:solidFill>
                <a:latin typeface="Century Gothic"/>
              </a:rPr>
              <a:t>
</a:t>
            </a:r>
            <a:r>
              <a:rPr lang="en-US" sz="2800">
                <a:solidFill>
                  <a:srgbClr val="909465"/>
                </a:solidFill>
                <a:latin typeface="Century Gothic"/>
              </a:rPr>
              <a:t>                               וְיִתְרָם תֹּאכַל חַיַּת הַשָּׂדֶה</a:t>
            </a:r>
            <a:r>
              <a:rPr lang="en-US" sz="2800">
                <a:solidFill>
                  <a:srgbClr val="3e3d2d"/>
                </a:solidFill>
                <a:latin typeface="Century Gothic"/>
              </a:rPr>
              <a:t>.</a:t>
            </a:r>
            <a:endParaRPr/>
          </a:p>
          <a:p>
            <a:pPr>
              <a:lnSpc>
                <a:spcPct val="100000"/>
              </a:lnSpc>
              <a:buFont charset="2" typeface="Wingdings 2"/>
              <a:buChar char=""/>
            </a:pPr>
            <a:r>
              <a:rPr b="1" lang="en-US" sz="2800">
                <a:solidFill>
                  <a:srgbClr val="3e3d2d"/>
                </a:solidFill>
                <a:latin typeface="Century Gothic"/>
              </a:rPr>
              <a:t>ויקרא כה</a:t>
            </a:r>
            <a:r>
              <a:rPr lang="en-US" sz="2800">
                <a:solidFill>
                  <a:srgbClr val="3e3d2d"/>
                </a:solidFill>
                <a:latin typeface="Century Gothic"/>
              </a:rPr>
              <a:t>:</a:t>
            </a:r>
            <a:r>
              <a:rPr lang="en-US" sz="2800">
                <a:solidFill>
                  <a:srgbClr val="3e3d2d"/>
                </a:solidFill>
                <a:latin typeface="Century Gothic"/>
              </a:rPr>
              <a:t>
</a:t>
            </a:r>
            <a:r>
              <a:rPr lang="en-US" sz="2800">
                <a:solidFill>
                  <a:srgbClr val="956b43"/>
                </a:solidFill>
                <a:latin typeface="Century Gothic"/>
              </a:rPr>
              <a:t>שֵׁשׁ שָׁנִים          </a:t>
            </a:r>
            <a:r>
              <a:rPr lang="en-US" sz="2800">
                <a:solidFill>
                  <a:srgbClr val="fea022"/>
                </a:solidFill>
                <a:latin typeface="Century Gothic"/>
              </a:rPr>
              <a:t>תִּזְרַע שָׂדֶךָ</a:t>
            </a:r>
            <a:r>
              <a:rPr lang="en-US" sz="2800">
                <a:solidFill>
                  <a:srgbClr val="3e3d2d"/>
                </a:solidFill>
                <a:latin typeface="Century Gothic"/>
              </a:rPr>
              <a:t>... </a:t>
            </a:r>
            <a:r>
              <a:rPr lang="en-US" sz="2800">
                <a:solidFill>
                  <a:srgbClr val="909465"/>
                </a:solidFill>
                <a:latin typeface="Century Gothic"/>
              </a:rPr>
              <a:t>וְאָסַפְתָּ אֶת תְּבוּאָתָהּ.</a:t>
            </a:r>
            <a:r>
              <a:rPr lang="en-US" sz="2800">
                <a:solidFill>
                  <a:srgbClr val="909465"/>
                </a:solidFill>
                <a:latin typeface="Century Gothic"/>
              </a:rPr>
              <a:t>
</a:t>
            </a:r>
            <a:r>
              <a:rPr lang="en-US" sz="2800">
                <a:solidFill>
                  <a:srgbClr val="956b43"/>
                </a:solidFill>
                <a:latin typeface="Century Gothic"/>
              </a:rPr>
              <a:t>וּבַשָּׁנָה הַשְּׁבִיעִת </a:t>
            </a:r>
            <a:r>
              <a:rPr lang="en-US" sz="2800">
                <a:solidFill>
                  <a:srgbClr val="fea022"/>
                </a:solidFill>
                <a:latin typeface="Century Gothic"/>
              </a:rPr>
              <a:t>שַׁבַּת שַׁבָּתוֹן יִהְיֶה לָאָרֶץ</a:t>
            </a:r>
            <a:r>
              <a:rPr lang="en-US" sz="2800">
                <a:solidFill>
                  <a:srgbClr val="3e3d2d"/>
                </a:solidFill>
                <a:latin typeface="Century Gothic"/>
              </a:rPr>
              <a:t>, </a:t>
            </a:r>
            <a:r>
              <a:rPr lang="en-US" sz="2800">
                <a:solidFill>
                  <a:srgbClr val="909465"/>
                </a:solidFill>
                <a:latin typeface="Century Gothic"/>
              </a:rPr>
              <a:t>שַׁבָּת לה';</a:t>
            </a:r>
            <a:r>
              <a:rPr lang="en-US" sz="2800">
                <a:solidFill>
                  <a:srgbClr val="3e3d2d"/>
                </a:solidFill>
                <a:latin typeface="Century Gothic"/>
              </a:rPr>
              <a:t>
</a:t>
            </a:r>
            <a:r>
              <a:rPr lang="en-US" sz="2800">
                <a:solidFill>
                  <a:srgbClr val="3e3d2d"/>
                </a:solidFill>
                <a:latin typeface="Century Gothic"/>
              </a:rPr>
              <a:t>              </a:t>
            </a:r>
            <a:r>
              <a:rPr lang="en-US" sz="2800">
                <a:solidFill>
                  <a:srgbClr val="fea022"/>
                </a:solidFill>
                <a:latin typeface="Century Gothic"/>
              </a:rPr>
              <a:t>שָׂדְךָ לֹא תִזְרָע... </a:t>
            </a:r>
            <a:r>
              <a:rPr lang="en-US" sz="2800">
                <a:solidFill>
                  <a:srgbClr val="909465"/>
                </a:solidFill>
                <a:latin typeface="Century Gothic"/>
              </a:rPr>
              <a:t>סְפִיחַ קְצִירְךָ לֹא תִקְצוֹר</a:t>
            </a:r>
            <a:r>
              <a:rPr lang="en-US" sz="2800">
                <a:solidFill>
                  <a:srgbClr val="909465"/>
                </a:solidFill>
                <a:latin typeface="Century Gothic"/>
              </a:rPr>
              <a:t>.</a:t>
            </a:r>
            <a:endParaRPr/>
          </a:p>
          <a:p>
            <a:pPr>
              <a:lnSpc>
                <a:spcPct val="100000"/>
              </a:lnSpc>
            </a:pPr>
            <a:r>
              <a:rPr lang="en-US" sz="2800">
                <a:solidFill>
                  <a:srgbClr val="fea022"/>
                </a:solidFill>
                <a:latin typeface="Century Gothic"/>
              </a:rPr>
              <a:t>                </a:t>
            </a:r>
            <a:r>
              <a:rPr lang="en-US" sz="2800">
                <a:solidFill>
                  <a:srgbClr val="fea022"/>
                </a:solidFill>
                <a:latin typeface="Century Gothic"/>
              </a:rPr>
              <a:t>וּקְרָאתֶם דְּרוֹר בָּאָרֶץ</a:t>
            </a:r>
            <a:r>
              <a:rPr b="1" lang="en-US" sz="2800">
                <a:solidFill>
                  <a:srgbClr val="909465"/>
                </a:solidFill>
                <a:latin typeface="Century Gothic"/>
              </a:rPr>
              <a:t> </a:t>
            </a:r>
            <a:r>
              <a:rPr lang="en-US" sz="2800">
                <a:solidFill>
                  <a:srgbClr val="909465"/>
                </a:solidFill>
                <a:latin typeface="Century Gothic"/>
              </a:rPr>
              <a:t>לְכָל יֹשְׁבֶיהָ</a:t>
            </a:r>
            <a:r>
              <a:rPr lang="en-US" sz="2800">
                <a:solidFill>
                  <a:srgbClr val="909465"/>
                </a:solidFill>
                <a:latin typeface="Century Gothic"/>
              </a:rPr>
              <a:t>.</a:t>
            </a:r>
            <a:endParaRPr/>
          </a:p>
          <a:p>
            <a:pPr>
              <a:lnSpc>
                <a:spcPct val="100000"/>
              </a:lnSpc>
            </a:pPr>
            <a:endParaRPr/>
          </a:p>
        </p:txBody>
      </p:sp>
    </p:spTree>
  </p:cSld>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20" name="CustomShape 1"/>
          <p:cNvSpPr/>
          <p:nvPr/>
        </p:nvSpPr>
        <p:spPr>
          <a:xfrm>
            <a:off x="826920" y="620640"/>
            <a:ext cx="7024320" cy="1142640"/>
          </a:xfrm>
          <a:prstGeom prst="rect">
            <a:avLst/>
          </a:prstGeom>
          <a:noFill/>
          <a:ln>
            <a:noFill/>
          </a:ln>
        </p:spPr>
        <p:txBody>
          <a:bodyPr anchor="b" bIns="46800" lIns="90000" rIns="90000" tIns="46800"/>
          <a:p>
            <a:pPr>
              <a:lnSpc>
                <a:spcPct val="100000"/>
              </a:lnSpc>
            </a:pPr>
            <a:r>
              <a:rPr lang="en-US" sz="4000">
                <a:solidFill>
                  <a:srgbClr val="94c600"/>
                </a:solidFill>
                <a:latin typeface="Century Gothic"/>
              </a:rPr>
              <a:t>לשמוט ולהשבית</a:t>
            </a:r>
            <a:endParaRPr/>
          </a:p>
        </p:txBody>
      </p:sp>
      <p:sp>
        <p:nvSpPr>
          <p:cNvPr id="221" name="CustomShape 2"/>
          <p:cNvSpPr/>
          <p:nvPr/>
        </p:nvSpPr>
        <p:spPr>
          <a:xfrm>
            <a:off x="250920" y="1916280"/>
            <a:ext cx="8497440" cy="4536720"/>
          </a:xfrm>
          <a:prstGeom prst="rect">
            <a:avLst/>
          </a:prstGeom>
          <a:noFill/>
          <a:ln>
            <a:noFill/>
          </a:ln>
        </p:spPr>
        <p:txBody>
          <a:bodyPr bIns="46800" lIns="90000" rIns="90000" tIns="46800"/>
          <a:p>
            <a:pPr>
              <a:lnSpc>
                <a:spcPct val="100000"/>
              </a:lnSpc>
              <a:buFont charset="2" typeface="Wingdings 2"/>
              <a:buChar char=""/>
            </a:pPr>
            <a:r>
              <a:rPr b="1" lang="en-US" sz="2800">
                <a:solidFill>
                  <a:srgbClr val="3e3d2d"/>
                </a:solidFill>
                <a:latin typeface="Century Gothic"/>
              </a:rPr>
              <a:t>שמות כג</a:t>
            </a:r>
            <a:r>
              <a:rPr lang="en-US" sz="2800">
                <a:solidFill>
                  <a:srgbClr val="3e3d2d"/>
                </a:solidFill>
                <a:latin typeface="Century Gothic"/>
              </a:rPr>
              <a:t>:</a:t>
            </a:r>
            <a:r>
              <a:rPr lang="en-US" sz="2800">
                <a:solidFill>
                  <a:srgbClr val="3e3d2d"/>
                </a:solidFill>
                <a:latin typeface="Century Gothic"/>
              </a:rPr>
              <a:t>
</a:t>
            </a:r>
            <a:r>
              <a:rPr lang="en-US" sz="2800">
                <a:solidFill>
                  <a:srgbClr val="956b43"/>
                </a:solidFill>
                <a:latin typeface="Century Gothic"/>
              </a:rPr>
              <a:t>וְשֵׁשׁ שָׁנִים </a:t>
            </a:r>
            <a:r>
              <a:rPr lang="en-US" sz="2800">
                <a:solidFill>
                  <a:srgbClr val="fea022"/>
                </a:solidFill>
                <a:latin typeface="Century Gothic"/>
              </a:rPr>
              <a:t>תִּזְרַע אֶת אַרְצֶךָ</a:t>
            </a:r>
            <a:r>
              <a:rPr lang="en-US" sz="2800">
                <a:solidFill>
                  <a:srgbClr val="3e3d2d"/>
                </a:solidFill>
                <a:latin typeface="Century Gothic"/>
              </a:rPr>
              <a:t>, </a:t>
            </a:r>
            <a:r>
              <a:rPr lang="en-US" sz="2800">
                <a:solidFill>
                  <a:srgbClr val="909465"/>
                </a:solidFill>
                <a:latin typeface="Century Gothic"/>
              </a:rPr>
              <a:t>וְאָסַפְתָּ אֶת תְּבוּאָתָהּ</a:t>
            </a:r>
            <a:r>
              <a:rPr lang="en-US" sz="2800">
                <a:solidFill>
                  <a:srgbClr val="3e3d2d"/>
                </a:solidFill>
                <a:latin typeface="Century Gothic"/>
              </a:rPr>
              <a:t>.   </a:t>
            </a:r>
            <a:r>
              <a:rPr lang="en-US" sz="2800">
                <a:solidFill>
                  <a:srgbClr val="3e3d2d"/>
                </a:solidFill>
                <a:latin typeface="Century Gothic"/>
              </a:rPr>
              <a:t>
</a:t>
            </a:r>
            <a:r>
              <a:rPr lang="en-US" sz="2800">
                <a:solidFill>
                  <a:srgbClr val="956b43"/>
                </a:solidFill>
                <a:latin typeface="Century Gothic"/>
              </a:rPr>
              <a:t>וְהַשְּׁבִיעִת</a:t>
            </a:r>
            <a:r>
              <a:rPr lang="en-US" sz="2800">
                <a:solidFill>
                  <a:srgbClr val="3e3d2d"/>
                </a:solidFill>
                <a:latin typeface="Century Gothic"/>
              </a:rPr>
              <a:t>  </a:t>
            </a:r>
            <a:r>
              <a:rPr lang="en-US" sz="2800">
                <a:solidFill>
                  <a:srgbClr val="fea022"/>
                </a:solidFill>
                <a:latin typeface="Century Gothic"/>
              </a:rPr>
              <a:t>תִּשְׁמְטֶנָּה</a:t>
            </a:r>
            <a:r>
              <a:rPr lang="en-US" sz="2800">
                <a:solidFill>
                  <a:srgbClr val="3e3d2d"/>
                </a:solidFill>
                <a:latin typeface="Century Gothic"/>
              </a:rPr>
              <a:t>   </a:t>
            </a:r>
            <a:r>
              <a:rPr lang="en-US" sz="2800">
                <a:solidFill>
                  <a:srgbClr val="909465"/>
                </a:solidFill>
                <a:latin typeface="Century Gothic"/>
              </a:rPr>
              <a:t>וּנְטַשְׁתָּהּ, וְאָכְלוּ אֶבְיֹנֵי עַמֶּךָ,</a:t>
            </a:r>
            <a:r>
              <a:rPr lang="en-US" sz="2800">
                <a:solidFill>
                  <a:srgbClr val="909465"/>
                </a:solidFill>
                <a:latin typeface="Century Gothic"/>
              </a:rPr>
              <a:t>
</a:t>
            </a:r>
            <a:r>
              <a:rPr lang="en-US" sz="2800">
                <a:solidFill>
                  <a:srgbClr val="909465"/>
                </a:solidFill>
                <a:latin typeface="Century Gothic"/>
              </a:rPr>
              <a:t>                               וְיִתְרָם תֹּאכַל חַיַּת הַשָּׂדֶה</a:t>
            </a:r>
            <a:r>
              <a:rPr lang="en-US" sz="2800">
                <a:solidFill>
                  <a:srgbClr val="3e3d2d"/>
                </a:solidFill>
                <a:latin typeface="Century Gothic"/>
              </a:rPr>
              <a:t>.</a:t>
            </a:r>
            <a:endParaRPr/>
          </a:p>
          <a:p>
            <a:pPr>
              <a:lnSpc>
                <a:spcPct val="100000"/>
              </a:lnSpc>
              <a:buFont charset="2" typeface="Wingdings 2"/>
              <a:buChar char=""/>
            </a:pPr>
            <a:r>
              <a:rPr b="1" lang="en-US" sz="2800">
                <a:solidFill>
                  <a:srgbClr val="3e3d2d"/>
                </a:solidFill>
                <a:latin typeface="Century Gothic"/>
              </a:rPr>
              <a:t>ויקרא כה</a:t>
            </a:r>
            <a:r>
              <a:rPr lang="en-US" sz="2800">
                <a:solidFill>
                  <a:srgbClr val="3e3d2d"/>
                </a:solidFill>
                <a:latin typeface="Century Gothic"/>
              </a:rPr>
              <a:t>:</a:t>
            </a:r>
            <a:r>
              <a:rPr lang="en-US" sz="2800">
                <a:solidFill>
                  <a:srgbClr val="3e3d2d"/>
                </a:solidFill>
                <a:latin typeface="Century Gothic"/>
              </a:rPr>
              <a:t>
</a:t>
            </a:r>
            <a:r>
              <a:rPr lang="en-US" sz="2800">
                <a:solidFill>
                  <a:srgbClr val="956b43"/>
                </a:solidFill>
                <a:latin typeface="Century Gothic"/>
              </a:rPr>
              <a:t>שֵׁשׁ שָׁנִים          </a:t>
            </a:r>
            <a:r>
              <a:rPr lang="en-US" sz="2800">
                <a:solidFill>
                  <a:srgbClr val="fea022"/>
                </a:solidFill>
                <a:latin typeface="Century Gothic"/>
              </a:rPr>
              <a:t>תִּזְרַע שָׂדֶךָ</a:t>
            </a:r>
            <a:r>
              <a:rPr lang="en-US" sz="2800">
                <a:solidFill>
                  <a:srgbClr val="3e3d2d"/>
                </a:solidFill>
                <a:latin typeface="Century Gothic"/>
              </a:rPr>
              <a:t>... </a:t>
            </a:r>
            <a:r>
              <a:rPr lang="en-US" sz="2800">
                <a:solidFill>
                  <a:srgbClr val="909465"/>
                </a:solidFill>
                <a:latin typeface="Century Gothic"/>
              </a:rPr>
              <a:t>וְאָסַפְתָּ אֶת תְּבוּאָתָהּ.</a:t>
            </a:r>
            <a:r>
              <a:rPr lang="en-US" sz="2800">
                <a:solidFill>
                  <a:srgbClr val="909465"/>
                </a:solidFill>
                <a:latin typeface="Century Gothic"/>
              </a:rPr>
              <a:t>
</a:t>
            </a:r>
            <a:r>
              <a:rPr lang="en-US" sz="2800">
                <a:solidFill>
                  <a:srgbClr val="956b43"/>
                </a:solidFill>
                <a:latin typeface="Century Gothic"/>
              </a:rPr>
              <a:t>וּבַשָּׁנָה הַשְּׁבִיעִת </a:t>
            </a:r>
            <a:r>
              <a:rPr lang="en-US" sz="2800">
                <a:solidFill>
                  <a:srgbClr val="fea022"/>
                </a:solidFill>
                <a:latin typeface="Century Gothic"/>
              </a:rPr>
              <a:t>שַׁבַּת שַׁבָּתוֹן יִהְיֶה לָאָרֶץ</a:t>
            </a:r>
            <a:r>
              <a:rPr lang="en-US" sz="2800">
                <a:solidFill>
                  <a:srgbClr val="3e3d2d"/>
                </a:solidFill>
                <a:latin typeface="Century Gothic"/>
              </a:rPr>
              <a:t>, </a:t>
            </a:r>
            <a:r>
              <a:rPr lang="en-US" sz="2800">
                <a:solidFill>
                  <a:srgbClr val="909465"/>
                </a:solidFill>
                <a:latin typeface="Century Gothic"/>
              </a:rPr>
              <a:t>שַׁבָּת לה';</a:t>
            </a:r>
            <a:r>
              <a:rPr lang="en-US" sz="2800">
                <a:solidFill>
                  <a:srgbClr val="3e3d2d"/>
                </a:solidFill>
                <a:latin typeface="Century Gothic"/>
              </a:rPr>
              <a:t>
</a:t>
            </a:r>
            <a:r>
              <a:rPr lang="en-US" sz="2800">
                <a:solidFill>
                  <a:srgbClr val="3e3d2d"/>
                </a:solidFill>
                <a:latin typeface="Century Gothic"/>
              </a:rPr>
              <a:t>              </a:t>
            </a:r>
            <a:r>
              <a:rPr lang="en-US" sz="2800">
                <a:solidFill>
                  <a:srgbClr val="fea022"/>
                </a:solidFill>
                <a:latin typeface="Century Gothic"/>
              </a:rPr>
              <a:t>שָׂדְךָ לֹא תִזְרָע... </a:t>
            </a:r>
            <a:r>
              <a:rPr lang="en-US" sz="2800">
                <a:solidFill>
                  <a:srgbClr val="909465"/>
                </a:solidFill>
                <a:latin typeface="Century Gothic"/>
              </a:rPr>
              <a:t>סְפִיחַ קְצִירְךָ לֹא תִקְצוֹר</a:t>
            </a:r>
            <a:r>
              <a:rPr lang="en-US" sz="2800">
                <a:solidFill>
                  <a:srgbClr val="909465"/>
                </a:solidFill>
                <a:latin typeface="Century Gothic"/>
              </a:rPr>
              <a:t>.</a:t>
            </a:r>
            <a:endParaRPr/>
          </a:p>
          <a:p>
            <a:pPr>
              <a:lnSpc>
                <a:spcPct val="100000"/>
              </a:lnSpc>
            </a:pPr>
            <a:r>
              <a:rPr lang="en-US" sz="2800">
                <a:solidFill>
                  <a:srgbClr val="fea022"/>
                </a:solidFill>
                <a:latin typeface="Century Gothic"/>
              </a:rPr>
              <a:t>                </a:t>
            </a:r>
            <a:r>
              <a:rPr lang="en-US" sz="2800">
                <a:solidFill>
                  <a:srgbClr val="fea022"/>
                </a:solidFill>
                <a:latin typeface="Century Gothic"/>
              </a:rPr>
              <a:t>וּקְרָאתֶם דְּרוֹר בָּאָרֶץ</a:t>
            </a:r>
            <a:r>
              <a:rPr b="1" lang="en-US" sz="2800">
                <a:solidFill>
                  <a:srgbClr val="909465"/>
                </a:solidFill>
                <a:latin typeface="Century Gothic"/>
              </a:rPr>
              <a:t> </a:t>
            </a:r>
            <a:r>
              <a:rPr lang="en-US" sz="2800">
                <a:solidFill>
                  <a:srgbClr val="909465"/>
                </a:solidFill>
                <a:latin typeface="Century Gothic"/>
              </a:rPr>
              <a:t>לְכָל יֹשְׁבֶיהָ</a:t>
            </a:r>
            <a:r>
              <a:rPr lang="en-US" sz="2800">
                <a:solidFill>
                  <a:srgbClr val="909465"/>
                </a:solidFill>
                <a:latin typeface="Century Gothic"/>
              </a:rPr>
              <a:t>.</a:t>
            </a:r>
            <a:endParaRPr/>
          </a:p>
          <a:p>
            <a:pPr>
              <a:lnSpc>
                <a:spcPct val="100000"/>
              </a:lnSpc>
            </a:pPr>
            <a:r>
              <a:rPr b="1" lang="en-US" sz="2800">
                <a:solidFill>
                  <a:srgbClr val="3e3d2d"/>
                </a:solidFill>
                <a:latin typeface="Century Gothic"/>
              </a:rPr>
              <a:t>  </a:t>
            </a:r>
            <a:r>
              <a:rPr b="1" lang="en-US" sz="2800">
                <a:solidFill>
                  <a:srgbClr val="3e3d2d"/>
                </a:solidFill>
                <a:latin typeface="Century Gothic"/>
              </a:rPr>
              <a:t>ויקרא כו</a:t>
            </a:r>
            <a:r>
              <a:rPr lang="en-US" sz="2800">
                <a:solidFill>
                  <a:srgbClr val="3e3d2d"/>
                </a:solidFill>
                <a:latin typeface="Century Gothic"/>
              </a:rPr>
              <a:t>: </a:t>
            </a:r>
            <a:r>
              <a:rPr lang="en-US" sz="2800">
                <a:solidFill>
                  <a:srgbClr val="956b43"/>
                </a:solidFill>
                <a:latin typeface="Century Gothic"/>
              </a:rPr>
              <a:t>כֹּל יְמֵי הֳשַׁמָּה... </a:t>
            </a:r>
            <a:r>
              <a:rPr lang="en-US" sz="2800">
                <a:solidFill>
                  <a:srgbClr val="fea022"/>
                </a:solidFill>
                <a:latin typeface="Century Gothic"/>
              </a:rPr>
              <a:t>תִּשְׁבַּת הָאָרֶץ</a:t>
            </a:r>
            <a:r>
              <a:rPr lang="en-US" sz="2800">
                <a:solidFill>
                  <a:srgbClr val="000000"/>
                </a:solidFill>
                <a:latin typeface="Century Gothic"/>
              </a:rPr>
              <a:t>.</a:t>
            </a:r>
            <a:endParaRPr/>
          </a:p>
          <a:p>
            <a:pPr>
              <a:lnSpc>
                <a:spcPct val="100000"/>
              </a:lnSpc>
            </a:pPr>
            <a:endParaRPr/>
          </a:p>
        </p:txBody>
      </p:sp>
    </p:spTree>
  </p:cSld>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22" name="CustomShape 1"/>
          <p:cNvSpPr/>
          <p:nvPr/>
        </p:nvSpPr>
        <p:spPr>
          <a:xfrm>
            <a:off x="826920" y="620640"/>
            <a:ext cx="7024320" cy="1142640"/>
          </a:xfrm>
          <a:prstGeom prst="rect">
            <a:avLst/>
          </a:prstGeom>
          <a:noFill/>
          <a:ln>
            <a:noFill/>
          </a:ln>
        </p:spPr>
        <p:txBody>
          <a:bodyPr anchor="b" bIns="46800" lIns="90000" rIns="90000" tIns="46800"/>
          <a:p>
            <a:pPr>
              <a:lnSpc>
                <a:spcPct val="100000"/>
              </a:lnSpc>
            </a:pPr>
            <a:r>
              <a:rPr lang="en-US" sz="4000">
                <a:solidFill>
                  <a:srgbClr val="94c600"/>
                </a:solidFill>
                <a:latin typeface="Century Gothic"/>
              </a:rPr>
              <a:t>שבת – זכר לבריאת העולם</a:t>
            </a:r>
            <a:endParaRPr/>
          </a:p>
        </p:txBody>
      </p:sp>
      <p:sp>
        <p:nvSpPr>
          <p:cNvPr id="223" name="CustomShape 2"/>
          <p:cNvSpPr/>
          <p:nvPr/>
        </p:nvSpPr>
        <p:spPr>
          <a:xfrm>
            <a:off x="250920" y="1916280"/>
            <a:ext cx="8497440" cy="4536720"/>
          </a:xfrm>
          <a:prstGeom prst="rect">
            <a:avLst/>
          </a:prstGeom>
          <a:noFill/>
          <a:ln>
            <a:noFill/>
          </a:ln>
        </p:spPr>
        <p:txBody>
          <a:bodyPr bIns="46800" lIns="90000" rIns="90000" tIns="46800"/>
          <a:p>
            <a:pPr>
              <a:lnSpc>
                <a:spcPct val="100000"/>
              </a:lnSpc>
            </a:pPr>
            <a:r>
              <a:rPr b="1" lang="en-US" sz="2800">
                <a:solidFill>
                  <a:srgbClr val="000000"/>
                </a:solidFill>
                <a:latin typeface="Century Gothic"/>
              </a:rPr>
              <a:t>משנה אבות ה א</a:t>
            </a:r>
            <a:r>
              <a:rPr lang="en-US" sz="2800">
                <a:solidFill>
                  <a:srgbClr val="000000"/>
                </a:solidFill>
                <a:latin typeface="Century Gothic"/>
              </a:rPr>
              <a:t>: </a:t>
            </a:r>
            <a:endParaRPr/>
          </a:p>
          <a:p>
            <a:pPr>
              <a:lnSpc>
                <a:spcPct val="100000"/>
              </a:lnSpc>
            </a:pPr>
            <a:r>
              <a:rPr lang="en-US" sz="2800">
                <a:solidFill>
                  <a:srgbClr val="000000"/>
                </a:solidFill>
                <a:latin typeface="Century Gothic"/>
              </a:rPr>
              <a:t>בעשרה מאמרות נברא העולם. </a:t>
            </a:r>
            <a:r>
              <a:rPr lang="en-US" sz="2800">
                <a:solidFill>
                  <a:srgbClr val="000000"/>
                </a:solidFill>
                <a:latin typeface="Century Gothic"/>
              </a:rPr>
              <a:t>
</a:t>
            </a:r>
            <a:r>
              <a:rPr lang="en-US" sz="2800">
                <a:solidFill>
                  <a:srgbClr val="000000"/>
                </a:solidFill>
                <a:latin typeface="Century Gothic"/>
              </a:rPr>
              <a:t>ומה תלמוד לומר, והלא במאמר אחד יכול להבראות</a:t>
            </a:r>
            <a:r>
              <a:rPr lang="en-US" sz="2800">
                <a:solidFill>
                  <a:srgbClr val="000000"/>
                </a:solidFill>
                <a:latin typeface="Century Gothic"/>
              </a:rPr>
              <a:t>? </a:t>
            </a:r>
            <a:endParaRPr/>
          </a:p>
          <a:p>
            <a:pPr>
              <a:lnSpc>
                <a:spcPct val="100000"/>
              </a:lnSpc>
            </a:pPr>
            <a:r>
              <a:rPr lang="en-US" sz="2800">
                <a:solidFill>
                  <a:srgbClr val="000000"/>
                </a:solidFill>
                <a:latin typeface="Century Gothic"/>
              </a:rPr>
              <a:t>אלא</a:t>
            </a:r>
            <a:r>
              <a:rPr lang="en-US" sz="2800">
                <a:solidFill>
                  <a:srgbClr val="000000"/>
                </a:solidFill>
                <a:latin typeface="Century Gothic"/>
              </a:rPr>
              <a:t>:</a:t>
            </a:r>
            <a:endParaRPr/>
          </a:p>
          <a:p>
            <a:pPr>
              <a:lnSpc>
                <a:spcPct val="100000"/>
              </a:lnSpc>
              <a:buFont charset="2" typeface="Wingdings 2"/>
              <a:buChar char=""/>
            </a:pPr>
            <a:r>
              <a:rPr lang="en-US" sz="2800">
                <a:solidFill>
                  <a:srgbClr val="000000"/>
                </a:solidFill>
                <a:latin typeface="Century Gothic"/>
              </a:rPr>
              <a:t>להפרע מן הרשעים שמאבדין את העולם שנברא</a:t>
            </a:r>
            <a:r>
              <a:rPr lang="en-US" sz="2800">
                <a:solidFill>
                  <a:srgbClr val="000000"/>
                </a:solidFill>
                <a:latin typeface="Century Gothic"/>
              </a:rPr>
              <a:t>
</a:t>
            </a:r>
            <a:r>
              <a:rPr lang="en-US" sz="2800">
                <a:solidFill>
                  <a:srgbClr val="000000"/>
                </a:solidFill>
                <a:latin typeface="Century Gothic"/>
              </a:rPr>
              <a:t>בעשרה מאמרות</a:t>
            </a:r>
            <a:r>
              <a:rPr lang="en-US" sz="2800">
                <a:solidFill>
                  <a:srgbClr val="000000"/>
                </a:solidFill>
                <a:latin typeface="Century Gothic"/>
              </a:rPr>
              <a:t>;</a:t>
            </a:r>
            <a:endParaRPr/>
          </a:p>
          <a:p>
            <a:pPr>
              <a:lnSpc>
                <a:spcPct val="100000"/>
              </a:lnSpc>
              <a:buFont charset="2" typeface="Wingdings 2"/>
              <a:buChar char=""/>
            </a:pPr>
            <a:r>
              <a:rPr lang="en-US" sz="2800">
                <a:solidFill>
                  <a:srgbClr val="000000"/>
                </a:solidFill>
                <a:latin typeface="Century Gothic"/>
              </a:rPr>
              <a:t>ולתן שכר טוב לצדיקים שמקימין את העולם שנברא</a:t>
            </a:r>
            <a:r>
              <a:rPr lang="en-US" sz="2800">
                <a:solidFill>
                  <a:srgbClr val="000000"/>
                </a:solidFill>
                <a:latin typeface="Century Gothic"/>
              </a:rPr>
              <a:t>
</a:t>
            </a:r>
            <a:r>
              <a:rPr lang="en-US" sz="2800">
                <a:solidFill>
                  <a:srgbClr val="000000"/>
                </a:solidFill>
                <a:latin typeface="Century Gothic"/>
              </a:rPr>
              <a:t>בעשרה מאמרות</a:t>
            </a:r>
            <a:r>
              <a:rPr lang="en-US" sz="2800">
                <a:solidFill>
                  <a:srgbClr val="000000"/>
                </a:solidFill>
                <a:latin typeface="Century Gothic"/>
              </a:rPr>
              <a:t>.</a:t>
            </a:r>
            <a:endParaRPr/>
          </a:p>
        </p:txBody>
      </p:sp>
      <p:pic>
        <p:nvPicPr>
          <p:cNvPr descr="" id="224" name="avot-05-01.mp3"/>
          <p:cNvPicPr/>
          <p:nvPr/>
        </p:nvPicPr>
        <p:blipFill>
          <a:blip r:embed="rId1"/>
          <a:stretch>
            <a:fillRect/>
          </a:stretch>
        </p:blipFill>
        <p:spPr>
          <a:xfrm>
            <a:off x="769320" y="1916280"/>
            <a:ext cx="609120" cy="609120"/>
          </a:xfrm>
          <a:prstGeom prst="rect">
            <a:avLst/>
          </a:prstGeom>
          <a:ln>
            <a:noFill/>
          </a:ln>
        </p:spPr>
      </p:pic>
      <p:sp>
        <p:nvSpPr>
          <p:cNvPr id="225" name="CustomShape 3"/>
          <p:cNvSpPr/>
          <p:nvPr/>
        </p:nvSpPr>
        <p:spPr>
          <a:xfrm>
            <a:off x="453960" y="6553800"/>
            <a:ext cx="8280720" cy="272880"/>
          </a:xfrm>
          <a:prstGeom prst="rect">
            <a:avLst/>
          </a:prstGeom>
          <a:noFill/>
          <a:ln>
            <a:noFill/>
          </a:ln>
        </p:spPr>
        <p:txBody>
          <a:bodyPr bIns="45000" lIns="90000" rIns="90000" tIns="45000"/>
          <a:p>
            <a:pPr>
              <a:lnSpc>
                <a:spcPct val="100000"/>
              </a:lnSpc>
            </a:pPr>
            <a:r>
              <a:rPr lang="en-US" sz="1200">
                <a:solidFill>
                  <a:srgbClr val="ffffff"/>
                </a:solidFill>
                <a:latin typeface="Century Gothic"/>
              </a:rPr>
              <a:t>הקלטה: הרב אליהו ממן שליט"א</a:t>
            </a:r>
            <a:r>
              <a:rPr lang="en-US" sz="1200">
                <a:solidFill>
                  <a:srgbClr val="ffffff"/>
                </a:solidFill>
                <a:latin typeface="Century Gothic"/>
              </a:rPr>
              <a:t>;   </a:t>
            </a:r>
            <a:r>
              <a:rPr lang="en-US" sz="1200" u="sng">
                <a:solidFill>
                  <a:srgbClr val="ccccff"/>
                </a:solidFill>
                <a:latin typeface="Century Gothic"/>
                <a:hlinkClick r:id="rId2"/>
              </a:rPr>
              <a:t>http://youtu.be/sLjn0oiI7RE</a:t>
            </a:r>
            <a:endParaRPr/>
          </a:p>
        </p:txBody>
      </p:sp>
    </p:spTree>
  </p:cSld>
  <p:timing>
    <p:tnLst>
      <p:par>
        <p:cTn dur="indefinite" id="128" nodeType="tmRoot" restart="never">
          <p:childTnLst>
            <p:seq>
              <p:cTn dur="indefinite" id="129" nodeType="mainSeq">
                <p:childTnLst>
                  <p:par>
                    <p:cTn fill="hold" id="130" nodeType="clickEffect">
                      <p:stCondLst>
                        <p:cond delay="indefinite"/>
                      </p:stCondLst>
                      <p:childTnLst>
                        <p:par>
                          <p:cTn fill="hold" id="131" nodeType="withEffect">
                            <p:stCondLst>
                              <p:cond delay="0"/>
                            </p:stCondLst>
                            <p:childTnLst>
                              <p:par>
                                <p:cTn fill="hold" id="132" nodeType="clickEffect" presetClass="entr" presetID="10">
                                  <p:stCondLst>
                                    <p:cond delay="0"/>
                                  </p:stCondLst>
                                  <p:childTnLst>
                                    <p:set>
                                      <p:cBhvr>
                                        <p:cTn dur="1" fill="hold" id="133">
                                          <p:stCondLst>
                                            <p:cond delay="0"/>
                                          </p:stCondLst>
                                        </p:cTn>
                                        <p:tgtEl>
                                          <p:spTgt spid="223"/>
                                        </p:tgtEl>
                                        <p:attrNameLst>
                                          <p:attrName>style.visibility</p:attrName>
                                        </p:attrNameLst>
                                      </p:cBhvr>
                                      <p:to>
                                        <p:strVal val="visible"/>
                                      </p:to>
                                    </p:set>
                                    <p:animEffect filter="fade" transition="in">
                                      <p:cBhvr additive="repl">
                                        <p:cTn dur="500" id="134"/>
                                        <p:tgtEl>
                                          <p:spTgt spid="223"/>
                                        </p:tgtEl>
                                      </p:cBhvr>
                                    </p:animEffect>
                                  </p:childTnLst>
                                </p:cTn>
                              </p:par>
                              <p:par>
                                <p:cTn fill="hold" id="135" nodeType="withEffect" presetClass="mediacall">
                                  <p:stCondLst>
                                    <p:cond delay="0"/>
                                  </p:stCondLs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26" name="CustomShape 1"/>
          <p:cNvSpPr/>
          <p:nvPr/>
        </p:nvSpPr>
        <p:spPr>
          <a:xfrm>
            <a:off x="826920" y="620640"/>
            <a:ext cx="7024320" cy="1142640"/>
          </a:xfrm>
          <a:prstGeom prst="rect">
            <a:avLst/>
          </a:prstGeom>
          <a:noFill/>
          <a:ln>
            <a:noFill/>
          </a:ln>
        </p:spPr>
        <p:txBody>
          <a:bodyPr anchor="b" bIns="46800" lIns="90000" rIns="90000" tIns="46800"/>
          <a:p>
            <a:pPr>
              <a:lnSpc>
                <a:spcPct val="100000"/>
              </a:lnSpc>
            </a:pPr>
            <a:r>
              <a:rPr lang="en-US" sz="4000">
                <a:solidFill>
                  <a:srgbClr val="94c600"/>
                </a:solidFill>
                <a:latin typeface="Century Gothic"/>
              </a:rPr>
              <a:t>שבת – זכר לבריאת העולם</a:t>
            </a:r>
            <a:endParaRPr/>
          </a:p>
        </p:txBody>
      </p:sp>
      <p:sp>
        <p:nvSpPr>
          <p:cNvPr id="227" name="CustomShape 2"/>
          <p:cNvSpPr/>
          <p:nvPr/>
        </p:nvSpPr>
        <p:spPr>
          <a:xfrm>
            <a:off x="250920" y="1916280"/>
            <a:ext cx="8497440" cy="4536720"/>
          </a:xfrm>
          <a:prstGeom prst="rect">
            <a:avLst/>
          </a:prstGeom>
          <a:noFill/>
          <a:ln>
            <a:noFill/>
          </a:ln>
        </p:spPr>
        <p:txBody>
          <a:bodyPr bIns="46800" lIns="90000" rIns="90000" tIns="46800"/>
          <a:p>
            <a:pPr>
              <a:lnSpc>
                <a:spcPct val="100000"/>
              </a:lnSpc>
            </a:pPr>
            <a:r>
              <a:rPr b="1" lang="en-US" sz="2800">
                <a:solidFill>
                  <a:srgbClr val="000000"/>
                </a:solidFill>
                <a:latin typeface="Century Gothic"/>
              </a:rPr>
              <a:t>משנה אבות ה א</a:t>
            </a:r>
            <a:r>
              <a:rPr lang="en-US" sz="2800">
                <a:solidFill>
                  <a:srgbClr val="000000"/>
                </a:solidFill>
                <a:latin typeface="Century Gothic"/>
              </a:rPr>
              <a:t>: </a:t>
            </a:r>
            <a:endParaRPr/>
          </a:p>
          <a:p>
            <a:pPr>
              <a:lnSpc>
                <a:spcPct val="100000"/>
              </a:lnSpc>
            </a:pPr>
            <a:r>
              <a:rPr lang="en-US" sz="2800">
                <a:solidFill>
                  <a:srgbClr val="000000"/>
                </a:solidFill>
                <a:latin typeface="Century Gothic"/>
              </a:rPr>
              <a:t>בעשרה מאמרות נברא העולם. </a:t>
            </a:r>
            <a:r>
              <a:rPr lang="en-US" sz="2800">
                <a:solidFill>
                  <a:srgbClr val="000000"/>
                </a:solidFill>
                <a:latin typeface="Century Gothic"/>
              </a:rPr>
              <a:t>
</a:t>
            </a:r>
            <a:r>
              <a:rPr lang="en-US" sz="2800">
                <a:solidFill>
                  <a:srgbClr val="000000"/>
                </a:solidFill>
                <a:latin typeface="Century Gothic"/>
              </a:rPr>
              <a:t>ומה תלמוד לומר, והלא במאמר אחד יכול להבראות</a:t>
            </a:r>
            <a:r>
              <a:rPr lang="en-US" sz="2800">
                <a:solidFill>
                  <a:srgbClr val="000000"/>
                </a:solidFill>
                <a:latin typeface="Century Gothic"/>
              </a:rPr>
              <a:t>? </a:t>
            </a:r>
            <a:endParaRPr/>
          </a:p>
          <a:p>
            <a:pPr>
              <a:lnSpc>
                <a:spcPct val="100000"/>
              </a:lnSpc>
            </a:pPr>
            <a:r>
              <a:rPr lang="en-US" sz="2800">
                <a:solidFill>
                  <a:srgbClr val="000000"/>
                </a:solidFill>
                <a:latin typeface="Century Gothic"/>
              </a:rPr>
              <a:t>אלא</a:t>
            </a:r>
            <a:r>
              <a:rPr lang="en-US" sz="2800">
                <a:solidFill>
                  <a:srgbClr val="000000"/>
                </a:solidFill>
                <a:latin typeface="Century Gothic"/>
              </a:rPr>
              <a:t>:</a:t>
            </a:r>
            <a:endParaRPr/>
          </a:p>
          <a:p>
            <a:pPr>
              <a:lnSpc>
                <a:spcPct val="100000"/>
              </a:lnSpc>
              <a:buFont charset="2" typeface="Wingdings 2"/>
              <a:buChar char=""/>
            </a:pPr>
            <a:r>
              <a:rPr lang="en-US" sz="2800">
                <a:solidFill>
                  <a:srgbClr val="000000"/>
                </a:solidFill>
                <a:latin typeface="Century Gothic"/>
              </a:rPr>
              <a:t>להפרע מן הרשעים שמאבדין את העולם שנברא</a:t>
            </a:r>
            <a:r>
              <a:rPr lang="en-US" sz="2800">
                <a:solidFill>
                  <a:srgbClr val="000000"/>
                </a:solidFill>
                <a:latin typeface="Century Gothic"/>
              </a:rPr>
              <a:t>
</a:t>
            </a:r>
            <a:r>
              <a:rPr lang="en-US" sz="2800">
                <a:solidFill>
                  <a:srgbClr val="000000"/>
                </a:solidFill>
                <a:latin typeface="Century Gothic"/>
              </a:rPr>
              <a:t>בעשרה מאמרות</a:t>
            </a:r>
            <a:r>
              <a:rPr lang="en-US" sz="2800">
                <a:solidFill>
                  <a:srgbClr val="000000"/>
                </a:solidFill>
                <a:latin typeface="Century Gothic"/>
              </a:rPr>
              <a:t>;</a:t>
            </a:r>
            <a:endParaRPr/>
          </a:p>
          <a:p>
            <a:pPr>
              <a:lnSpc>
                <a:spcPct val="100000"/>
              </a:lnSpc>
              <a:buFont charset="2" typeface="Wingdings 2"/>
              <a:buChar char=""/>
            </a:pPr>
            <a:r>
              <a:rPr lang="en-US" sz="2800">
                <a:solidFill>
                  <a:srgbClr val="000000"/>
                </a:solidFill>
                <a:latin typeface="Century Gothic"/>
              </a:rPr>
              <a:t>ולתן שכר טוב לצדיקים שמקימין את העולם שנברא</a:t>
            </a:r>
            <a:r>
              <a:rPr lang="en-US" sz="2800">
                <a:solidFill>
                  <a:srgbClr val="000000"/>
                </a:solidFill>
                <a:latin typeface="Century Gothic"/>
              </a:rPr>
              <a:t>
</a:t>
            </a:r>
            <a:r>
              <a:rPr lang="en-US" sz="2800">
                <a:solidFill>
                  <a:srgbClr val="000000"/>
                </a:solidFill>
                <a:latin typeface="Century Gothic"/>
              </a:rPr>
              <a:t>בעשרה מאמרות</a:t>
            </a:r>
            <a:r>
              <a:rPr lang="en-US" sz="2800">
                <a:solidFill>
                  <a:srgbClr val="000000"/>
                </a:solidFill>
                <a:latin typeface="Century Gothic"/>
              </a:rPr>
              <a:t>.</a:t>
            </a:r>
            <a:endParaRPr/>
          </a:p>
        </p:txBody>
      </p:sp>
    </p:spTree>
  </p:cSld>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28" name="CustomShape 1"/>
          <p:cNvSpPr/>
          <p:nvPr/>
        </p:nvSpPr>
        <p:spPr>
          <a:xfrm>
            <a:off x="604800" y="731880"/>
            <a:ext cx="6984720" cy="549000"/>
          </a:xfrm>
          <a:prstGeom prst="rect">
            <a:avLst/>
          </a:prstGeom>
          <a:noFill/>
          <a:ln>
            <a:noFill/>
          </a:ln>
        </p:spPr>
        <p:txBody>
          <a:bodyPr anchor="b" bIns="46800" lIns="90000" rIns="90000" tIns="46800"/>
          <a:p>
            <a:pPr>
              <a:lnSpc>
                <a:spcPct val="100000"/>
              </a:lnSpc>
            </a:pPr>
            <a:r>
              <a:rPr lang="en-US" sz="4000">
                <a:solidFill>
                  <a:srgbClr val="94c600"/>
                </a:solidFill>
                <a:latin typeface="Century Gothic"/>
              </a:rPr>
              <a:t>ממה יתפרנסו החקלאים</a:t>
            </a:r>
            <a:r>
              <a:rPr lang="en-US" sz="4000">
                <a:solidFill>
                  <a:srgbClr val="94c600"/>
                </a:solidFill>
                <a:latin typeface="Century Gothic"/>
              </a:rPr>
              <a:t>?</a:t>
            </a:r>
            <a:endParaRPr/>
          </a:p>
        </p:txBody>
      </p:sp>
      <p:sp>
        <p:nvSpPr>
          <p:cNvPr id="229" name="CustomShape 2"/>
          <p:cNvSpPr/>
          <p:nvPr/>
        </p:nvSpPr>
        <p:spPr>
          <a:xfrm>
            <a:off x="731880" y="3932280"/>
            <a:ext cx="7738560" cy="2285640"/>
          </a:xfrm>
          <a:prstGeom prst="rect">
            <a:avLst/>
          </a:prstGeom>
          <a:noFill/>
          <a:ln>
            <a:noFill/>
          </a:ln>
        </p:spPr>
        <p:txBody>
          <a:bodyPr bIns="45000" lIns="90000" rIns="90000" tIns="45000"/>
          <a:p>
            <a:pPr>
              <a:lnSpc>
                <a:spcPct val="100000"/>
              </a:lnSpc>
            </a:pPr>
            <a:r>
              <a:rPr lang="en-US" sz="1000">
                <a:solidFill>
                  <a:srgbClr val="ffffff"/>
                </a:solidFill>
                <a:latin typeface="Century Gothic"/>
              </a:rPr>
              <a:t>בשיאו, העסיק ענף החקלאות בישראל כ-</a:t>
            </a:r>
            <a:r>
              <a:rPr lang="en-US" sz="1000">
                <a:solidFill>
                  <a:srgbClr val="ffffff"/>
                </a:solidFill>
                <a:latin typeface="Century Gothic"/>
              </a:rPr>
              <a:t>40</a:t>
            </a:r>
            <a:r>
              <a:rPr lang="en-US" sz="1000">
                <a:solidFill>
                  <a:srgbClr val="ffffff"/>
                </a:solidFill>
                <a:latin typeface="Century Gothic"/>
              </a:rPr>
              <a:t> אלף חקלאים. זה היה בשנות ה-</a:t>
            </a:r>
            <a:r>
              <a:rPr lang="en-US" sz="1000">
                <a:solidFill>
                  <a:srgbClr val="ffffff"/>
                </a:solidFill>
                <a:latin typeface="Century Gothic"/>
              </a:rPr>
              <a:t>70</a:t>
            </a:r>
            <a:r>
              <a:rPr lang="en-US" sz="1000">
                <a:solidFill>
                  <a:srgbClr val="ffffff"/>
                </a:solidFill>
                <a:latin typeface="Century Gothic"/>
              </a:rPr>
              <a:t>. כיום, </a:t>
            </a:r>
            <a:r>
              <a:rPr lang="en-US" sz="1000">
                <a:solidFill>
                  <a:srgbClr val="ffffff"/>
                </a:solidFill>
                <a:latin typeface="Century Gothic"/>
              </a:rPr>
              <a:t>40</a:t>
            </a:r>
            <a:r>
              <a:rPr lang="en-US" sz="1000">
                <a:solidFill>
                  <a:srgbClr val="ffffff"/>
                </a:solidFill>
                <a:latin typeface="Century Gothic"/>
              </a:rPr>
              <a:t> שנה מאוחר יותר, נאמד מספר החקלאים בישראל בפחות מ-</a:t>
            </a:r>
            <a:r>
              <a:rPr lang="en-US" sz="1000">
                <a:solidFill>
                  <a:srgbClr val="ffffff"/>
                </a:solidFill>
                <a:latin typeface="Century Gothic"/>
              </a:rPr>
              <a:t>10,000</a:t>
            </a:r>
            <a:endParaRPr/>
          </a:p>
        </p:txBody>
      </p:sp>
    </p:spTree>
  </p:cSld>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30" name="CustomShape 1"/>
          <p:cNvSpPr/>
          <p:nvPr/>
        </p:nvSpPr>
        <p:spPr>
          <a:xfrm>
            <a:off x="604800" y="731880"/>
            <a:ext cx="6984720" cy="549000"/>
          </a:xfrm>
          <a:prstGeom prst="rect">
            <a:avLst/>
          </a:prstGeom>
          <a:noFill/>
          <a:ln>
            <a:noFill/>
          </a:ln>
        </p:spPr>
        <p:txBody>
          <a:bodyPr anchor="b" bIns="46800" lIns="90000" rIns="90000" tIns="46800"/>
          <a:p>
            <a:pPr>
              <a:lnSpc>
                <a:spcPct val="100000"/>
              </a:lnSpc>
            </a:pPr>
            <a:r>
              <a:rPr lang="en-US" sz="4000">
                <a:solidFill>
                  <a:srgbClr val="94c600"/>
                </a:solidFill>
                <a:latin typeface="Century Gothic"/>
              </a:rPr>
              <a:t>ממה יתפרנסו החקלאים</a:t>
            </a:r>
            <a:r>
              <a:rPr lang="en-US" sz="4000">
                <a:solidFill>
                  <a:srgbClr val="94c600"/>
                </a:solidFill>
                <a:latin typeface="Century Gothic"/>
              </a:rPr>
              <a:t>?</a:t>
            </a:r>
            <a:endParaRPr/>
          </a:p>
        </p:txBody>
      </p:sp>
      <p:sp>
        <p:nvSpPr>
          <p:cNvPr id="231" name="CustomShape 2"/>
          <p:cNvSpPr/>
          <p:nvPr/>
        </p:nvSpPr>
        <p:spPr>
          <a:xfrm>
            <a:off x="731880" y="3932280"/>
            <a:ext cx="7738560" cy="2285640"/>
          </a:xfrm>
          <a:prstGeom prst="rect">
            <a:avLst/>
          </a:prstGeom>
          <a:noFill/>
          <a:ln>
            <a:noFill/>
          </a:ln>
        </p:spPr>
        <p:txBody>
          <a:bodyPr bIns="45000" lIns="90000" rIns="90000" tIns="45000"/>
          <a:p>
            <a:pPr>
              <a:lnSpc>
                <a:spcPct val="100000"/>
              </a:lnSpc>
            </a:pPr>
            <a:r>
              <a:rPr lang="en-US" sz="1000">
                <a:solidFill>
                  <a:srgbClr val="ffffff"/>
                </a:solidFill>
                <a:latin typeface="Century Gothic"/>
              </a:rPr>
              <a:t>בשיאו, העסיק ענף החקלאות בישראל כ-</a:t>
            </a:r>
            <a:r>
              <a:rPr lang="en-US" sz="1000">
                <a:solidFill>
                  <a:srgbClr val="ffffff"/>
                </a:solidFill>
                <a:latin typeface="Century Gothic"/>
              </a:rPr>
              <a:t>40</a:t>
            </a:r>
            <a:r>
              <a:rPr lang="en-US" sz="1000">
                <a:solidFill>
                  <a:srgbClr val="ffffff"/>
                </a:solidFill>
                <a:latin typeface="Century Gothic"/>
              </a:rPr>
              <a:t> אלף חקלאים. זה היה בשנות ה-</a:t>
            </a:r>
            <a:r>
              <a:rPr lang="en-US" sz="1000">
                <a:solidFill>
                  <a:srgbClr val="ffffff"/>
                </a:solidFill>
                <a:latin typeface="Century Gothic"/>
              </a:rPr>
              <a:t>70</a:t>
            </a:r>
            <a:r>
              <a:rPr lang="en-US" sz="1000">
                <a:solidFill>
                  <a:srgbClr val="ffffff"/>
                </a:solidFill>
                <a:latin typeface="Century Gothic"/>
              </a:rPr>
              <a:t>. כיום, </a:t>
            </a:r>
            <a:r>
              <a:rPr lang="en-US" sz="1000">
                <a:solidFill>
                  <a:srgbClr val="ffffff"/>
                </a:solidFill>
                <a:latin typeface="Century Gothic"/>
              </a:rPr>
              <a:t>40</a:t>
            </a:r>
            <a:r>
              <a:rPr lang="en-US" sz="1000">
                <a:solidFill>
                  <a:srgbClr val="ffffff"/>
                </a:solidFill>
                <a:latin typeface="Century Gothic"/>
              </a:rPr>
              <a:t> שנה מאוחר יותר, נאמד מספר החקלאים בישראל בפחות מ-</a:t>
            </a:r>
            <a:r>
              <a:rPr lang="en-US" sz="1000">
                <a:solidFill>
                  <a:srgbClr val="ffffff"/>
                </a:solidFill>
                <a:latin typeface="Century Gothic"/>
              </a:rPr>
              <a:t>10,000</a:t>
            </a:r>
            <a:endParaRPr/>
          </a:p>
        </p:txBody>
      </p:sp>
      <p:sp>
        <p:nvSpPr>
          <p:cNvPr id="232" name="CustomShape 3"/>
          <p:cNvSpPr/>
          <p:nvPr/>
        </p:nvSpPr>
        <p:spPr>
          <a:xfrm>
            <a:off x="549360" y="1495440"/>
            <a:ext cx="8046720" cy="1522080"/>
          </a:xfrm>
          <a:prstGeom prst="rect">
            <a:avLst/>
          </a:prstGeom>
          <a:noFill/>
          <a:ln>
            <a:noFill/>
          </a:ln>
        </p:spPr>
        <p:txBody>
          <a:bodyPr bIns="45000" lIns="90000" rIns="90000" tIns="45000"/>
          <a:p>
            <a:pPr>
              <a:lnSpc>
                <a:spcPct val="100000"/>
              </a:lnSpc>
            </a:pPr>
            <a:r>
              <a:rPr lang="en-US" sz="3200">
                <a:solidFill>
                  <a:srgbClr val="000000"/>
                </a:solidFill>
                <a:latin typeface="Century Gothic"/>
              </a:rPr>
              <a:t>"</a:t>
            </a:r>
            <a:r>
              <a:rPr lang="en-US" sz="3200">
                <a:solidFill>
                  <a:srgbClr val="000000"/>
                </a:solidFill>
                <a:latin typeface="Century Gothic"/>
              </a:rPr>
              <a:t>בשיאו, העסיק ענף החקלאות בישראל כ-</a:t>
            </a:r>
            <a:r>
              <a:rPr lang="en-US" sz="3200">
                <a:solidFill>
                  <a:srgbClr val="000000"/>
                </a:solidFill>
                <a:latin typeface="Century Gothic"/>
              </a:rPr>
              <a:t>40</a:t>
            </a:r>
            <a:r>
              <a:rPr lang="en-US" sz="3200">
                <a:solidFill>
                  <a:srgbClr val="000000"/>
                </a:solidFill>
                <a:latin typeface="Century Gothic"/>
              </a:rPr>
              <a:t> אלף חקלאים. זה היה בשנות ה-</a:t>
            </a:r>
            <a:r>
              <a:rPr lang="en-US" sz="3200">
                <a:solidFill>
                  <a:srgbClr val="000000"/>
                </a:solidFill>
                <a:latin typeface="Century Gothic"/>
              </a:rPr>
              <a:t>70</a:t>
            </a:r>
            <a:r>
              <a:rPr lang="en-US" sz="3200">
                <a:solidFill>
                  <a:srgbClr val="000000"/>
                </a:solidFill>
                <a:latin typeface="Century Gothic"/>
              </a:rPr>
              <a:t>. כיום, </a:t>
            </a:r>
            <a:r>
              <a:rPr lang="en-US" sz="3200">
                <a:solidFill>
                  <a:srgbClr val="000000"/>
                </a:solidFill>
                <a:latin typeface="Century Gothic"/>
              </a:rPr>
              <a:t>40</a:t>
            </a:r>
            <a:r>
              <a:rPr lang="en-US" sz="3200">
                <a:solidFill>
                  <a:srgbClr val="000000"/>
                </a:solidFill>
                <a:latin typeface="Century Gothic"/>
              </a:rPr>
              <a:t> שנה מאוחר יותר, נאמד מספר החקלאים בישראל בפחות מ-</a:t>
            </a:r>
            <a:r>
              <a:rPr b="1" lang="en-US" sz="3200">
                <a:solidFill>
                  <a:srgbClr val="000000"/>
                </a:solidFill>
                <a:latin typeface="Century Gothic"/>
              </a:rPr>
              <a:t>10,000</a:t>
            </a:r>
            <a:r>
              <a:rPr lang="en-US" sz="3200">
                <a:solidFill>
                  <a:srgbClr val="000000"/>
                </a:solidFill>
                <a:latin typeface="Century Gothic"/>
              </a:rPr>
              <a:t>”.     </a:t>
            </a:r>
            <a:r>
              <a:rPr lang="en-US">
                <a:solidFill>
                  <a:srgbClr val="000000"/>
                </a:solidFill>
                <a:latin typeface="Century Gothic"/>
              </a:rPr>
              <a:t>(מירב ארלוזורוב</a:t>
            </a:r>
            <a:r>
              <a:rPr lang="en-US">
                <a:solidFill>
                  <a:srgbClr val="000000"/>
                </a:solidFill>
                <a:latin typeface="Century Gothic"/>
              </a:rPr>
              <a:t>, </a:t>
            </a:r>
            <a:r>
              <a:rPr lang="en-US" u="sng">
                <a:solidFill>
                  <a:srgbClr val="000000"/>
                </a:solidFill>
                <a:latin typeface="Century Gothic"/>
                <a:hlinkClick r:id="rId1"/>
              </a:rPr>
              <a:t>דה-מרקר 29.6.2011</a:t>
            </a:r>
            <a:r>
              <a:rPr lang="en-US">
                <a:solidFill>
                  <a:srgbClr val="000000"/>
                </a:solidFill>
                <a:latin typeface="Century Gothic"/>
              </a:rPr>
              <a:t>).</a:t>
            </a:r>
            <a:endParaRPr/>
          </a:p>
        </p:txBody>
      </p:sp>
      <p:sp>
        <p:nvSpPr>
          <p:cNvPr id="233" name="CustomShape 4"/>
          <p:cNvSpPr/>
          <p:nvPr/>
        </p:nvSpPr>
        <p:spPr>
          <a:xfrm>
            <a:off x="606600" y="4114800"/>
            <a:ext cx="4696920" cy="2193480"/>
          </a:xfrm>
          <a:prstGeom prst="rect">
            <a:avLst/>
          </a:prstGeom>
          <a:noFill/>
          <a:ln>
            <a:noFill/>
          </a:ln>
        </p:spPr>
        <p:txBody>
          <a:bodyPr bIns="45000" lIns="90000" rIns="90000" tIns="45000"/>
          <a:p>
            <a:pPr>
              <a:lnSpc>
                <a:spcPct val="100000"/>
              </a:lnSpc>
            </a:pPr>
            <a:r>
              <a:rPr lang="en-US" sz="3200">
                <a:solidFill>
                  <a:srgbClr val="000000"/>
                </a:solidFill>
                <a:latin typeface="Century Gothic"/>
              </a:rPr>
              <a:t>עלות התפלת קוב מים לצרכן: </a:t>
            </a:r>
            <a:r>
              <a:rPr lang="en-US" sz="3200">
                <a:solidFill>
                  <a:srgbClr val="000000"/>
                </a:solidFill>
                <a:latin typeface="Century Gothic"/>
              </a:rPr>
              <a:t>1.25</a:t>
            </a:r>
            <a:r>
              <a:rPr lang="en-US" sz="3200">
                <a:solidFill>
                  <a:srgbClr val="000000"/>
                </a:solidFill>
                <a:latin typeface="Century Gothic"/>
              </a:rPr>
              <a:t> ₪.</a:t>
            </a:r>
            <a:endParaRPr/>
          </a:p>
          <a:p>
            <a:pPr>
              <a:lnSpc>
                <a:spcPct val="100000"/>
              </a:lnSpc>
            </a:pPr>
            <a:r>
              <a:rPr lang="en-US" sz="3200">
                <a:solidFill>
                  <a:srgbClr val="000000"/>
                </a:solidFill>
                <a:latin typeface="Century Gothic"/>
              </a:rPr>
              <a:t>שימוש מים שפירים בחקלאות: כ-</a:t>
            </a:r>
            <a:r>
              <a:rPr lang="en-US" sz="3200">
                <a:solidFill>
                  <a:srgbClr val="000000"/>
                </a:solidFill>
                <a:latin typeface="Century Gothic"/>
              </a:rPr>
              <a:t>500</a:t>
            </a:r>
            <a:r>
              <a:rPr lang="en-US" sz="3200">
                <a:solidFill>
                  <a:srgbClr val="000000"/>
                </a:solidFill>
                <a:latin typeface="Century Gothic"/>
              </a:rPr>
              <a:t> מיליון מ”ק</a:t>
            </a:r>
            <a:r>
              <a:rPr lang="en-US" sz="3200">
                <a:solidFill>
                  <a:srgbClr val="000000"/>
                </a:solidFill>
                <a:latin typeface="Century Gothic"/>
              </a:rPr>
              <a:t>.</a:t>
            </a:r>
            <a:endParaRPr/>
          </a:p>
          <a:p>
            <a:pPr>
              <a:lnSpc>
                <a:spcPct val="100000"/>
              </a:lnSpc>
            </a:pPr>
            <a:r>
              <a:rPr lang="en-US" sz="3200">
                <a:solidFill>
                  <a:srgbClr val="000000"/>
                </a:solidFill>
                <a:latin typeface="Century Gothic"/>
              </a:rPr>
              <a:t>סה"כ: </a:t>
            </a:r>
            <a:r>
              <a:rPr lang="en-US" sz="3200">
                <a:solidFill>
                  <a:srgbClr val="000000"/>
                </a:solidFill>
                <a:latin typeface="Century Gothic"/>
              </a:rPr>
              <a:t>600</a:t>
            </a:r>
            <a:r>
              <a:rPr lang="en-US" sz="3200">
                <a:solidFill>
                  <a:srgbClr val="000000"/>
                </a:solidFill>
                <a:latin typeface="Century Gothic"/>
              </a:rPr>
              <a:t> מיליון ₪ לשנה</a:t>
            </a:r>
            <a:endParaRPr/>
          </a:p>
          <a:p>
            <a:pPr>
              <a:lnSpc>
                <a:spcPct val="100000"/>
              </a:lnSpc>
            </a:pPr>
            <a:r>
              <a:rPr lang="en-US" sz="3200">
                <a:solidFill>
                  <a:srgbClr val="000000"/>
                </a:solidFill>
                <a:latin typeface="Century Gothic"/>
              </a:rPr>
              <a:t>= 5000 ₪ </a:t>
            </a:r>
            <a:r>
              <a:rPr lang="en-US" sz="3200">
                <a:solidFill>
                  <a:srgbClr val="000000"/>
                </a:solidFill>
                <a:latin typeface="Century Gothic"/>
              </a:rPr>
              <a:t>לחקלאי לחודש</a:t>
            </a:r>
            <a:r>
              <a:rPr lang="en-US" sz="3200">
                <a:solidFill>
                  <a:srgbClr val="000000"/>
                </a:solidFill>
                <a:latin typeface="Century Gothic"/>
              </a:rPr>
              <a:t>.</a:t>
            </a:r>
            <a:endParaRPr/>
          </a:p>
        </p:txBody>
      </p:sp>
    </p:spTree>
  </p:cSld>
  <p:timing>
    <p:tnLst>
      <p:par>
        <p:cTn dur="indefinite" id="136" nodeType="tmRoot" restart="never">
          <p:childTnLst>
            <p:seq>
              <p:cTn dur="indefinite" id="137" nodeType="mainSeq">
                <p:childTnLst>
                  <p:par>
                    <p:cTn fill="hold" id="138">
                      <p:stCondLst>
                        <p:cond delay="indefinite"/>
                      </p:stCondLst>
                      <p:childTnLst>
                        <p:par>
                          <p:cTn fill="hold" id="139">
                            <p:stCondLst>
                              <p:cond delay="0"/>
                            </p:stCondLst>
                            <p:childTnLst>
                              <p:par>
                                <p:cTn fill="hold" id="140" nodeType="clickEffect" presetClass="entr" presetID="10">
                                  <p:stCondLst>
                                    <p:cond delay="0"/>
                                  </p:stCondLst>
                                  <p:childTnLst>
                                    <p:set>
                                      <p:cBhvr>
                                        <p:cTn dur="1" fill="hold" id="141">
                                          <p:stCondLst>
                                            <p:cond delay="0"/>
                                          </p:stCondLst>
                                        </p:cTn>
                                        <p:tgtEl>
                                          <p:spTgt spid="233"/>
                                        </p:tgtEl>
                                        <p:attrNameLst>
                                          <p:attrName>style.visibility</p:attrName>
                                        </p:attrNameLst>
                                      </p:cBhvr>
                                      <p:to>
                                        <p:strVal val="visible"/>
                                      </p:to>
                                    </p:set>
                                    <p:animEffect filter="fade" transition="in">
                                      <p:cBhvr additive="repl">
                                        <p:cTn dur="500" id="142"/>
                                        <p:tgtEl>
                                          <p:spTgt spid="233"/>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34" name="CustomShape 1"/>
          <p:cNvSpPr/>
          <p:nvPr/>
        </p:nvSpPr>
        <p:spPr>
          <a:xfrm>
            <a:off x="826920" y="620640"/>
            <a:ext cx="7024320" cy="1142640"/>
          </a:xfrm>
          <a:prstGeom prst="rect">
            <a:avLst/>
          </a:prstGeom>
          <a:noFill/>
          <a:ln>
            <a:noFill/>
          </a:ln>
        </p:spPr>
        <p:txBody>
          <a:bodyPr anchor="b" bIns="46800" lIns="90000" rIns="90000" tIns="46800"/>
          <a:p>
            <a:pPr>
              <a:lnSpc>
                <a:spcPct val="100000"/>
              </a:lnSpc>
            </a:pPr>
            <a:r>
              <a:rPr lang="en-US" sz="4000">
                <a:solidFill>
                  <a:srgbClr val="94c600"/>
                </a:solidFill>
                <a:latin typeface="Century Gothic"/>
              </a:rPr>
              <a:t>מה נאכל בשנה השביעית</a:t>
            </a:r>
            <a:r>
              <a:rPr lang="en-US" sz="4000">
                <a:solidFill>
                  <a:srgbClr val="94c600"/>
                </a:solidFill>
                <a:latin typeface="Century Gothic"/>
              </a:rPr>
              <a:t>?</a:t>
            </a:r>
            <a:endParaRPr/>
          </a:p>
        </p:txBody>
      </p:sp>
      <p:sp>
        <p:nvSpPr>
          <p:cNvPr id="235" name="CustomShape 2"/>
          <p:cNvSpPr/>
          <p:nvPr/>
        </p:nvSpPr>
        <p:spPr>
          <a:xfrm>
            <a:off x="250920" y="1484640"/>
            <a:ext cx="8497440" cy="4536720"/>
          </a:xfrm>
          <a:prstGeom prst="rect">
            <a:avLst/>
          </a:prstGeom>
          <a:noFill/>
          <a:ln>
            <a:noFill/>
          </a:ln>
        </p:spPr>
        <p:txBody>
          <a:bodyPr bIns="46800" lIns="90000" rIns="90000" tIns="46800"/>
          <a:p>
            <a:pPr>
              <a:lnSpc>
                <a:spcPct val="90000"/>
              </a:lnSpc>
              <a:buFont charset="2" typeface="Wingdings 2"/>
              <a:buChar char=""/>
            </a:pPr>
            <a:r>
              <a:rPr b="1" lang="en-US" sz="2800">
                <a:solidFill>
                  <a:srgbClr val="3e3d2d"/>
                </a:solidFill>
                <a:latin typeface="Century Gothic"/>
              </a:rPr>
              <a:t>ויקרא כה</a:t>
            </a:r>
            <a:r>
              <a:rPr lang="en-US" sz="2800">
                <a:solidFill>
                  <a:srgbClr val="3e3d2d"/>
                </a:solidFill>
                <a:latin typeface="Century Gothic"/>
              </a:rPr>
              <a:t>:</a:t>
            </a:r>
            <a:r>
              <a:rPr lang="en-US" sz="2800">
                <a:solidFill>
                  <a:srgbClr val="3e3d2d"/>
                </a:solidFill>
                <a:latin typeface="Century Gothic"/>
              </a:rPr>
              <a:t>
</a:t>
            </a:r>
            <a:r>
              <a:rPr lang="en-US" sz="2800">
                <a:solidFill>
                  <a:srgbClr val="3e3d2d"/>
                </a:solidFill>
                <a:latin typeface="Century Gothic"/>
              </a:rPr>
              <a:t>וְכִי תֹאמְרוּ </a:t>
            </a:r>
            <a:r>
              <a:rPr lang="en-US" sz="2800">
                <a:solidFill>
                  <a:srgbClr val="3e3d2d"/>
                </a:solidFill>
                <a:latin typeface="Century Gothic"/>
              </a:rPr>
              <a:t>
</a:t>
            </a:r>
            <a:r>
              <a:rPr lang="en-US" sz="2800">
                <a:solidFill>
                  <a:srgbClr val="3e3d2d"/>
                </a:solidFill>
                <a:latin typeface="Century Gothic"/>
              </a:rPr>
              <a:t>    </a:t>
            </a:r>
            <a:r>
              <a:rPr b="1" lang="en-US" sz="2800">
                <a:solidFill>
                  <a:srgbClr val="956b43"/>
                </a:solidFill>
                <a:latin typeface="Century Gothic"/>
              </a:rPr>
              <a:t>'מַה נֹּאכַל בַּשָּׁנָה הַשְּׁבִיעִת?</a:t>
            </a:r>
            <a:r>
              <a:rPr b="1" lang="en-US" sz="2800">
                <a:solidFill>
                  <a:srgbClr val="956b43"/>
                </a:solidFill>
                <a:latin typeface="Century Gothic"/>
              </a:rPr>
              <a:t>
</a:t>
            </a:r>
            <a:r>
              <a:rPr lang="en-US" sz="2800">
                <a:solidFill>
                  <a:srgbClr val="3e3d2d"/>
                </a:solidFill>
                <a:latin typeface="Century Gothic"/>
              </a:rPr>
              <a:t>     הֵן לֹא נִזְרָע וְלֹא נֶאֱסֹף אֶת תְּבוּאָתֵנוּ!'</a:t>
            </a:r>
            <a:r>
              <a:rPr lang="en-US" sz="2800">
                <a:solidFill>
                  <a:srgbClr val="3e3d2d"/>
                </a:solidFill>
                <a:latin typeface="Century Gothic"/>
              </a:rPr>
              <a:t>
</a:t>
            </a:r>
            <a:r>
              <a:rPr lang="en-US" sz="2800">
                <a:solidFill>
                  <a:srgbClr val="3e3d2d"/>
                </a:solidFill>
                <a:latin typeface="Century Gothic"/>
              </a:rPr>
              <a:t>וְצִוִּיתִי אֶת בִּרְכָתִי לָכֶם בַּשָּׁנָה הַשִּׁשִּׁית,</a:t>
            </a:r>
            <a:r>
              <a:rPr lang="en-US" sz="2800">
                <a:solidFill>
                  <a:srgbClr val="3e3d2d"/>
                </a:solidFill>
                <a:latin typeface="Century Gothic"/>
              </a:rPr>
              <a:t>
</a:t>
            </a:r>
            <a:r>
              <a:rPr lang="en-US" sz="2800">
                <a:solidFill>
                  <a:srgbClr val="3e3d2d"/>
                </a:solidFill>
                <a:latin typeface="Century Gothic"/>
              </a:rPr>
              <a:t>     וְעָשָׂת אֶת הַתְּבוּאָה לִשְׁלֹשׁ הַשָּׁנִים.</a:t>
            </a:r>
            <a:r>
              <a:rPr lang="en-US" sz="2800">
                <a:solidFill>
                  <a:srgbClr val="3e3d2d"/>
                </a:solidFill>
                <a:latin typeface="Century Gothic"/>
              </a:rPr>
              <a:t>
</a:t>
            </a:r>
            <a:r>
              <a:rPr lang="en-US" sz="2800">
                <a:solidFill>
                  <a:srgbClr val="3e3d2d"/>
                </a:solidFill>
                <a:latin typeface="Century Gothic"/>
              </a:rPr>
              <a:t>     וּזְרַעְתֶּם אֵת הַשָּׁנָה הַשְּׁמִינִת,</a:t>
            </a:r>
            <a:r>
              <a:rPr lang="en-US" sz="2800">
                <a:solidFill>
                  <a:srgbClr val="3e3d2d"/>
                </a:solidFill>
                <a:latin typeface="Century Gothic"/>
              </a:rPr>
              <a:t>
</a:t>
            </a:r>
            <a:r>
              <a:rPr lang="en-US" sz="2800">
                <a:solidFill>
                  <a:srgbClr val="3e3d2d"/>
                </a:solidFill>
                <a:latin typeface="Century Gothic"/>
              </a:rPr>
              <a:t>     </a:t>
            </a:r>
            <a:r>
              <a:rPr b="1" lang="en-US" sz="2800">
                <a:solidFill>
                  <a:srgbClr val="956b43"/>
                </a:solidFill>
                <a:latin typeface="Century Gothic"/>
              </a:rPr>
              <a:t>וַאֲכַלְתֶּם מִן הַתְּבוּאָה יָשָׁן </a:t>
            </a:r>
            <a:r>
              <a:rPr b="1" lang="en-US" sz="2800">
                <a:solidFill>
                  <a:srgbClr val="956b43"/>
                </a:solidFill>
                <a:latin typeface="Century Gothic"/>
              </a:rPr>
              <a:t>
</a:t>
            </a:r>
            <a:r>
              <a:rPr b="1" lang="en-US" sz="2800">
                <a:solidFill>
                  <a:srgbClr val="3e3d2d"/>
                </a:solidFill>
                <a:latin typeface="Century Gothic"/>
              </a:rPr>
              <a:t>     </a:t>
            </a:r>
            <a:r>
              <a:rPr lang="en-US" sz="2800">
                <a:solidFill>
                  <a:srgbClr val="3e3d2d"/>
                </a:solidFill>
                <a:latin typeface="Century Gothic"/>
              </a:rPr>
              <a:t>עַד הַשָּׁנָה הַתְּשִׁיעִת,</a:t>
            </a:r>
            <a:r>
              <a:rPr lang="en-US" sz="2800">
                <a:solidFill>
                  <a:srgbClr val="3e3d2d"/>
                </a:solidFill>
                <a:latin typeface="Century Gothic"/>
              </a:rPr>
              <a:t>
</a:t>
            </a:r>
            <a:r>
              <a:rPr lang="en-US" sz="2800">
                <a:solidFill>
                  <a:srgbClr val="3e3d2d"/>
                </a:solidFill>
                <a:latin typeface="Century Gothic"/>
              </a:rPr>
              <a:t>     עַד בּוֹא תְּבוּאָתָהּ תֹּאכְלוּ יָשָׁן</a:t>
            </a:r>
            <a:r>
              <a:rPr lang="en-US" sz="2800">
                <a:solidFill>
                  <a:srgbClr val="3e3d2d"/>
                </a:solidFill>
                <a:latin typeface="Century Gothic"/>
              </a:rPr>
              <a:t>.</a:t>
            </a:r>
            <a:endParaRPr/>
          </a:p>
        </p:txBody>
      </p:sp>
      <p:pic>
        <p:nvPicPr>
          <p:cNvPr descr="" id="236" name="t0325_2022.mp3"/>
          <p:cNvPicPr/>
          <p:nvPr/>
        </p:nvPicPr>
        <p:blipFill>
          <a:blip r:embed="rId1"/>
          <a:stretch>
            <a:fillRect/>
          </a:stretch>
        </p:blipFill>
        <p:spPr>
          <a:xfrm>
            <a:off x="826920" y="1763640"/>
            <a:ext cx="609120" cy="609120"/>
          </a:xfrm>
          <a:prstGeom prst="rect">
            <a:avLst/>
          </a:prstGeom>
          <a:ln>
            <a:noFill/>
          </a:ln>
        </p:spPr>
      </p:pic>
      <p:sp>
        <p:nvSpPr>
          <p:cNvPr id="237" name="CustomShape 3"/>
          <p:cNvSpPr/>
          <p:nvPr/>
        </p:nvSpPr>
        <p:spPr>
          <a:xfrm>
            <a:off x="431640" y="6555960"/>
            <a:ext cx="8496720" cy="272880"/>
          </a:xfrm>
          <a:prstGeom prst="rect">
            <a:avLst/>
          </a:prstGeom>
          <a:noFill/>
          <a:ln>
            <a:noFill/>
          </a:ln>
        </p:spPr>
        <p:txBody>
          <a:bodyPr bIns="45000" lIns="90000" rIns="90000" tIns="45000"/>
          <a:p>
            <a:pPr>
              <a:lnSpc>
                <a:spcPct val="100000"/>
              </a:lnSpc>
            </a:pPr>
            <a:r>
              <a:rPr lang="en-US" sz="1200">
                <a:solidFill>
                  <a:srgbClr val="ffffff"/>
                </a:solidFill>
                <a:latin typeface="Century Gothic"/>
              </a:rPr>
              <a:t>ההקלטות באדיבות</a:t>
            </a:r>
            <a:r>
              <a:rPr lang="en-US" sz="1200">
                <a:solidFill>
                  <a:srgbClr val="ffffff"/>
                </a:solidFill>
                <a:latin typeface="Century Gothic"/>
              </a:rPr>
              <a:t>: </a:t>
            </a:r>
            <a:r>
              <a:rPr lang="en-US" sz="1200">
                <a:solidFill>
                  <a:srgbClr val="ffffff"/>
                </a:solidFill>
                <a:latin typeface="Century Gothic"/>
              </a:rPr>
              <a:t>The United Bible Society, © 1976 , Audio Scriptures International , </a:t>
            </a:r>
            <a:r>
              <a:rPr lang="en-US" sz="1200">
                <a:solidFill>
                  <a:srgbClr val="ffffff"/>
                </a:solidFill>
                <a:latin typeface="Century Gothic"/>
              </a:rPr>
              <a:t>אתר סנונית ואתר מכון ממרא</a:t>
            </a:r>
            <a:r>
              <a:rPr lang="en-US" sz="1200">
                <a:solidFill>
                  <a:srgbClr val="ffffff"/>
                </a:solidFill>
                <a:latin typeface="Century Gothic"/>
              </a:rPr>
              <a:t>.</a:t>
            </a:r>
            <a:endParaRPr/>
          </a:p>
        </p:txBody>
      </p:sp>
    </p:spTree>
  </p:cSld>
  <p:timing>
    <p:tnLst>
      <p:par>
        <p:cTn dur="indefinite" id="143" nodeType="tmRoot" restart="never">
          <p:childTnLst>
            <p:seq>
              <p:cTn dur="indefinite" id="144" nodeType="mainSeq">
                <p:childTnLst>
                  <p:par>
                    <p:cTn fill="hold" id="145">
                      <p:stCondLst>
                        <p:cond delay="indefinite"/>
                      </p:stCondLst>
                      <p:childTnLst>
                        <p:par>
                          <p:cTn fill="hold" id="146">
                            <p:stCondLst>
                              <p:cond delay="0"/>
                            </p:stCondLst>
                            <p:childTnLst>
                              <p:par>
                                <p:cTn fill="hold" id="147" nodeType="clickEffect" presetClass="entr" presetID="10">
                                  <p:stCondLst>
                                    <p:cond delay="0"/>
                                  </p:stCondLst>
                                  <p:childTnLst>
                                    <p:set>
                                      <p:cBhvr>
                                        <p:cTn dur="1" fill="hold" id="148">
                                          <p:stCondLst>
                                            <p:cond delay="0"/>
                                          </p:stCondLst>
                                        </p:cTn>
                                        <p:tgtEl>
                                          <p:spTgt spid="235"/>
                                        </p:tgtEl>
                                        <p:attrNameLst>
                                          <p:attrName>style.visibility</p:attrName>
                                        </p:attrNameLst>
                                      </p:cBhvr>
                                      <p:to>
                                        <p:strVal val="visible"/>
                                      </p:to>
                                    </p:set>
                                    <p:animEffect filter="fade" transition="in">
                                      <p:cBhvr additive="repl">
                                        <p:cTn dur="500" id="149"/>
                                        <p:tgtEl>
                                          <p:spTgt spid="235"/>
                                        </p:tgtEl>
                                      </p:cBhvr>
                                    </p:animEffect>
                                  </p:childTnLst>
                                </p:cTn>
                              </p:par>
                              <p:par>
                                <p:cTn fill="hold" id="150" nodeType="withEffect" presetClass="mediacall">
                                  <p:stCondLst>
                                    <p:cond delay="0"/>
                                  </p:stCondLs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38" name="CustomShape 1"/>
          <p:cNvSpPr/>
          <p:nvPr/>
        </p:nvSpPr>
        <p:spPr>
          <a:xfrm>
            <a:off x="826920" y="46080"/>
            <a:ext cx="7024320" cy="1142640"/>
          </a:xfrm>
          <a:prstGeom prst="rect">
            <a:avLst/>
          </a:prstGeom>
          <a:noFill/>
          <a:ln>
            <a:noFill/>
          </a:ln>
        </p:spPr>
        <p:txBody>
          <a:bodyPr anchor="b" bIns="46800" lIns="90000" rIns="90000" tIns="46800"/>
          <a:p>
            <a:pPr>
              <a:lnSpc>
                <a:spcPct val="100000"/>
              </a:lnSpc>
            </a:pPr>
            <a:r>
              <a:rPr lang="en-US" sz="4000">
                <a:solidFill>
                  <a:srgbClr val="94c600"/>
                </a:solidFill>
                <a:latin typeface="Century Gothic"/>
              </a:rPr>
              <a:t>"</a:t>
            </a:r>
            <a:r>
              <a:rPr lang="en-US" sz="4000">
                <a:solidFill>
                  <a:srgbClr val="94c600"/>
                </a:solidFill>
                <a:latin typeface="Century Gothic"/>
              </a:rPr>
              <a:t>ועשת את התבואה</a:t>
            </a:r>
            <a:r>
              <a:rPr lang="en-US" sz="4000">
                <a:solidFill>
                  <a:srgbClr val="94c600"/>
                </a:solidFill>
                <a:latin typeface="Century Gothic"/>
              </a:rPr>
              <a:t>”</a:t>
            </a:r>
            <a:endParaRPr/>
          </a:p>
        </p:txBody>
      </p:sp>
      <p:sp>
        <p:nvSpPr>
          <p:cNvPr id="239" name="CustomShape 2"/>
          <p:cNvSpPr/>
          <p:nvPr/>
        </p:nvSpPr>
        <p:spPr>
          <a:xfrm>
            <a:off x="368280" y="1695600"/>
            <a:ext cx="2858760" cy="4282560"/>
          </a:xfrm>
          <a:prstGeom prst="rect">
            <a:avLst/>
          </a:prstGeom>
          <a:noFill/>
          <a:ln>
            <a:noFill/>
          </a:ln>
        </p:spPr>
        <p:txBody>
          <a:bodyPr bIns="45000" lIns="90000" rIns="90000" tIns="45000"/>
          <a:p>
            <a:pPr>
              <a:lnSpc>
                <a:spcPct val="100000"/>
              </a:lnSpc>
            </a:pPr>
            <a:r>
              <a:rPr lang="en-US" sz="2800">
                <a:solidFill>
                  <a:srgbClr val="000000"/>
                </a:solidFill>
                <a:latin typeface="Century Gothic"/>
              </a:rPr>
              <a:t>"</a:t>
            </a:r>
            <a:r>
              <a:rPr lang="en-US" sz="2800">
                <a:solidFill>
                  <a:srgbClr val="000000"/>
                </a:solidFill>
                <a:latin typeface="Century Gothic"/>
              </a:rPr>
              <a:t>צילמתי את השדות שלי. תראו כמה תוצרת חקלאית ראויה מושמדת כי הרשתות טוענות שהשוק</a:t>
            </a:r>
            <a:r>
              <a:rPr lang="en-US" sz="2800">
                <a:solidFill>
                  <a:srgbClr val="000000"/>
                </a:solidFill>
                <a:latin typeface="Century Gothic"/>
              </a:rPr>
              <a:t>
</a:t>
            </a:r>
            <a:r>
              <a:rPr lang="en-US" sz="2800">
                <a:solidFill>
                  <a:srgbClr val="000000"/>
                </a:solidFill>
                <a:latin typeface="Century Gothic"/>
              </a:rPr>
              <a:t>מוצף... אז למה המחיר לא יורד</a:t>
            </a:r>
            <a:r>
              <a:rPr lang="en-US" sz="2800">
                <a:solidFill>
                  <a:srgbClr val="000000"/>
                </a:solidFill>
                <a:latin typeface="Century Gothic"/>
              </a:rPr>
              <a:t>?"</a:t>
            </a:r>
            <a:endParaRPr/>
          </a:p>
          <a:p>
            <a:pPr>
              <a:lnSpc>
                <a:spcPct val="100000"/>
              </a:lnSpc>
            </a:pPr>
            <a:endParaRPr/>
          </a:p>
          <a:p>
            <a:pPr>
              <a:lnSpc>
                <a:spcPct val="100000"/>
              </a:lnSpc>
            </a:pPr>
            <a:r>
              <a:rPr lang="en-US" sz="1200">
                <a:solidFill>
                  <a:srgbClr val="000000"/>
                </a:solidFill>
                <a:latin typeface="Century Gothic"/>
              </a:rPr>
              <a:t>(</a:t>
            </a:r>
            <a:r>
              <a:rPr lang="en-US" sz="1200">
                <a:solidFill>
                  <a:srgbClr val="000000"/>
                </a:solidFill>
                <a:latin typeface="Century Gothic"/>
              </a:rPr>
              <a:t>ברק אומגה, אתר "דה פוסט</a:t>
            </a:r>
            <a:r>
              <a:rPr lang="en-US" sz="1200">
                <a:solidFill>
                  <a:srgbClr val="000000"/>
                </a:solidFill>
                <a:latin typeface="Century Gothic"/>
              </a:rPr>
              <a:t>").</a:t>
            </a:r>
            <a:endParaRPr/>
          </a:p>
        </p:txBody>
      </p:sp>
      <p:pic>
        <p:nvPicPr>
          <p:cNvPr descr="" id="240" name="Picture 3"/>
          <p:cNvPicPr/>
          <p:nvPr/>
        </p:nvPicPr>
        <p:blipFill>
          <a:blip r:embed="rId1"/>
          <a:stretch>
            <a:fillRect/>
          </a:stretch>
        </p:blipFill>
        <p:spPr>
          <a:xfrm>
            <a:off x="3227400" y="1628640"/>
            <a:ext cx="5328720" cy="3995280"/>
          </a:xfrm>
          <a:prstGeom prst="rect">
            <a:avLst/>
          </a:prstGeom>
          <a:ln>
            <a:noFill/>
          </a:ln>
        </p:spPr>
      </p:pic>
      <p:sp>
        <p:nvSpPr>
          <p:cNvPr id="241" name="CustomShape 3"/>
          <p:cNvSpPr/>
          <p:nvPr/>
        </p:nvSpPr>
        <p:spPr>
          <a:xfrm>
            <a:off x="3227400" y="5830920"/>
            <a:ext cx="5328720" cy="293400"/>
          </a:xfrm>
          <a:prstGeom prst="rect">
            <a:avLst/>
          </a:prstGeom>
          <a:noFill/>
          <a:ln>
            <a:noFill/>
          </a:ln>
        </p:spPr>
        <p:txBody>
          <a:bodyPr bIns="46800" lIns="90000" rIns="90000" tIns="46800"/>
          <a:p>
            <a:pPr algn="ctr">
              <a:lnSpc>
                <a:spcPct val="80000"/>
              </a:lnSpc>
            </a:pPr>
            <a:r>
              <a:rPr lang="en-US" sz="1200">
                <a:solidFill>
                  <a:srgbClr val="3e3d2d"/>
                </a:solidFill>
                <a:latin typeface="Century Gothic"/>
              </a:rPr>
              <a:t>הצילום מתוך דף הפייסבוק של ברק אומגה</a:t>
            </a:r>
            <a:endParaRPr/>
          </a:p>
        </p:txBody>
      </p:sp>
    </p:spTree>
  </p:cSld>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68" name="CustomShape 1"/>
          <p:cNvSpPr/>
          <p:nvPr/>
        </p:nvSpPr>
        <p:spPr>
          <a:xfrm>
            <a:off x="826920" y="188640"/>
            <a:ext cx="7024320" cy="1142640"/>
          </a:xfrm>
          <a:prstGeom prst="rect">
            <a:avLst/>
          </a:prstGeom>
          <a:noFill/>
          <a:ln>
            <a:noFill/>
          </a:ln>
        </p:spPr>
        <p:txBody>
          <a:bodyPr anchor="b" bIns="46800" lIns="90000" rIns="90000" tIns="46800"/>
          <a:p>
            <a:pPr>
              <a:lnSpc>
                <a:spcPct val="100000"/>
              </a:lnSpc>
            </a:pPr>
            <a:r>
              <a:rPr lang="en-US" sz="4000">
                <a:solidFill>
                  <a:srgbClr val="94c600"/>
                </a:solidFill>
                <a:latin typeface="Century Gothic"/>
              </a:rPr>
              <a:t>לאביונים או לה</a:t>
            </a:r>
            <a:r>
              <a:rPr lang="en-US" sz="4000">
                <a:solidFill>
                  <a:srgbClr val="94c600"/>
                </a:solidFill>
                <a:latin typeface="Century Gothic"/>
              </a:rPr>
              <a:t>'?</a:t>
            </a:r>
            <a:endParaRPr/>
          </a:p>
        </p:txBody>
      </p:sp>
      <p:sp>
        <p:nvSpPr>
          <p:cNvPr id="169" name="CustomShape 2"/>
          <p:cNvSpPr/>
          <p:nvPr/>
        </p:nvSpPr>
        <p:spPr>
          <a:xfrm>
            <a:off x="445680" y="1621800"/>
            <a:ext cx="8424360" cy="4536720"/>
          </a:xfrm>
          <a:prstGeom prst="rect">
            <a:avLst/>
          </a:prstGeom>
          <a:noFill/>
          <a:ln>
            <a:noFill/>
          </a:ln>
        </p:spPr>
        <p:txBody>
          <a:bodyPr bIns="46800" lIns="90000" rIns="90000" tIns="46800"/>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r>
              <a:rPr lang="en-US" sz="1200">
                <a:solidFill>
                  <a:srgbClr val="ffffff"/>
                </a:solidFill>
                <a:latin typeface="Century Gothic"/>
              </a:rPr>
              <a:t>ההקלטות באדיבות</a:t>
            </a:r>
            <a:r>
              <a:rPr lang="en-US" sz="1200">
                <a:solidFill>
                  <a:srgbClr val="ffffff"/>
                </a:solidFill>
                <a:latin typeface="Century Gothic"/>
              </a:rPr>
              <a:t>: </a:t>
            </a:r>
            <a:r>
              <a:rPr lang="en-US" sz="1200">
                <a:solidFill>
                  <a:srgbClr val="ffffff"/>
                </a:solidFill>
                <a:latin typeface="Century Gothic"/>
              </a:rPr>
              <a:t>The United Bible Society, © 1976 , Audio Scriptures International , </a:t>
            </a:r>
            <a:r>
              <a:rPr lang="en-US" sz="1200">
                <a:solidFill>
                  <a:srgbClr val="ffffff"/>
                </a:solidFill>
                <a:latin typeface="Century Gothic"/>
              </a:rPr>
              <a:t>אתר סנונית ואתר מכון ממרא</a:t>
            </a:r>
            <a:r>
              <a:rPr lang="en-US" sz="1200">
                <a:solidFill>
                  <a:srgbClr val="ffffff"/>
                </a:solidFill>
                <a:latin typeface="Century Gothic"/>
              </a:rPr>
              <a:t>.</a:t>
            </a:r>
            <a:endParaRPr/>
          </a:p>
        </p:txBody>
      </p:sp>
    </p:spTree>
  </p:cSld>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42" name="CustomShape 1"/>
          <p:cNvSpPr/>
          <p:nvPr/>
        </p:nvSpPr>
        <p:spPr>
          <a:xfrm>
            <a:off x="395640" y="121680"/>
            <a:ext cx="7024320" cy="1142640"/>
          </a:xfrm>
          <a:prstGeom prst="rect">
            <a:avLst/>
          </a:prstGeom>
          <a:noFill/>
          <a:ln>
            <a:noFill/>
          </a:ln>
        </p:spPr>
        <p:txBody>
          <a:bodyPr anchor="b" bIns="46800" lIns="90000" rIns="90000" tIns="46800"/>
          <a:p>
            <a:pPr>
              <a:lnSpc>
                <a:spcPct val="100000"/>
              </a:lnSpc>
            </a:pPr>
            <a:r>
              <a:rPr lang="en-US" sz="4000">
                <a:solidFill>
                  <a:srgbClr val="94c600"/>
                </a:solidFill>
                <a:latin typeface="Century Gothic"/>
              </a:rPr>
              <a:t>"</a:t>
            </a:r>
            <a:r>
              <a:rPr lang="en-US" sz="4000">
                <a:solidFill>
                  <a:srgbClr val="94c600"/>
                </a:solidFill>
                <a:latin typeface="Century Gothic"/>
              </a:rPr>
              <a:t>ואכלתם מן התבואה ישן</a:t>
            </a:r>
            <a:r>
              <a:rPr lang="en-US" sz="4000">
                <a:solidFill>
                  <a:srgbClr val="94c600"/>
                </a:solidFill>
                <a:latin typeface="Century Gothic"/>
              </a:rPr>
              <a:t>"</a:t>
            </a:r>
            <a:endParaRPr/>
          </a:p>
        </p:txBody>
      </p:sp>
      <p:pic>
        <p:nvPicPr>
          <p:cNvPr descr="" id="243" name="Picture 8"/>
          <p:cNvPicPr/>
          <p:nvPr/>
        </p:nvPicPr>
        <p:blipFill>
          <a:blip r:embed="rId1"/>
          <a:stretch>
            <a:fillRect/>
          </a:stretch>
        </p:blipFill>
        <p:spPr>
          <a:xfrm>
            <a:off x="7068240" y="1412640"/>
            <a:ext cx="2075400" cy="1556640"/>
          </a:xfrm>
          <a:prstGeom prst="rect">
            <a:avLst/>
          </a:prstGeom>
          <a:ln>
            <a:noFill/>
          </a:ln>
        </p:spPr>
      </p:pic>
      <p:pic>
        <p:nvPicPr>
          <p:cNvPr descr="" id="244" name="Picture 9"/>
          <p:cNvPicPr/>
          <p:nvPr/>
        </p:nvPicPr>
        <p:blipFill>
          <a:blip r:embed="rId2"/>
          <a:stretch>
            <a:fillRect/>
          </a:stretch>
        </p:blipFill>
        <p:spPr>
          <a:xfrm>
            <a:off x="4777200" y="1412640"/>
            <a:ext cx="2016000" cy="1556640"/>
          </a:xfrm>
          <a:prstGeom prst="rect">
            <a:avLst/>
          </a:prstGeom>
          <a:ln>
            <a:noFill/>
          </a:ln>
        </p:spPr>
      </p:pic>
      <p:pic>
        <p:nvPicPr>
          <p:cNvPr descr="" id="245" name="Picture 10"/>
          <p:cNvPicPr/>
          <p:nvPr/>
        </p:nvPicPr>
        <p:blipFill>
          <a:blip r:embed="rId3"/>
          <a:stretch>
            <a:fillRect/>
          </a:stretch>
        </p:blipFill>
        <p:spPr>
          <a:xfrm>
            <a:off x="2482200" y="1412640"/>
            <a:ext cx="1987920" cy="1556640"/>
          </a:xfrm>
          <a:prstGeom prst="rect">
            <a:avLst/>
          </a:prstGeom>
          <a:ln>
            <a:noFill/>
          </a:ln>
        </p:spPr>
      </p:pic>
      <p:pic>
        <p:nvPicPr>
          <p:cNvPr descr="" id="246" name="Picture 11"/>
          <p:cNvPicPr/>
          <p:nvPr/>
        </p:nvPicPr>
        <p:blipFill>
          <a:blip r:embed="rId4"/>
          <a:stretch>
            <a:fillRect/>
          </a:stretch>
        </p:blipFill>
        <p:spPr>
          <a:xfrm>
            <a:off x="0" y="1412640"/>
            <a:ext cx="2089080" cy="1556640"/>
          </a:xfrm>
          <a:prstGeom prst="rect">
            <a:avLst/>
          </a:prstGeom>
          <a:ln>
            <a:noFill/>
          </a:ln>
        </p:spPr>
      </p:pic>
      <p:pic>
        <p:nvPicPr>
          <p:cNvPr descr="" id="247" name="Picture 12"/>
          <p:cNvPicPr/>
          <p:nvPr/>
        </p:nvPicPr>
        <p:blipFill>
          <a:blip r:embed="rId5"/>
          <a:stretch>
            <a:fillRect/>
          </a:stretch>
        </p:blipFill>
        <p:spPr>
          <a:xfrm>
            <a:off x="7079040" y="3382920"/>
            <a:ext cx="2092680" cy="1557720"/>
          </a:xfrm>
          <a:prstGeom prst="rect">
            <a:avLst/>
          </a:prstGeom>
          <a:ln>
            <a:noFill/>
          </a:ln>
        </p:spPr>
      </p:pic>
      <p:pic>
        <p:nvPicPr>
          <p:cNvPr descr="" id="248" name="Picture 13"/>
          <p:cNvPicPr/>
          <p:nvPr/>
        </p:nvPicPr>
        <p:blipFill>
          <a:blip r:embed="rId6"/>
          <a:stretch>
            <a:fillRect/>
          </a:stretch>
        </p:blipFill>
        <p:spPr>
          <a:xfrm>
            <a:off x="4746600" y="3382920"/>
            <a:ext cx="2077200" cy="1557720"/>
          </a:xfrm>
          <a:prstGeom prst="rect">
            <a:avLst/>
          </a:prstGeom>
          <a:ln>
            <a:noFill/>
          </a:ln>
        </p:spPr>
      </p:pic>
      <p:pic>
        <p:nvPicPr>
          <p:cNvPr descr="" id="249" name="Picture 14"/>
          <p:cNvPicPr/>
          <p:nvPr/>
        </p:nvPicPr>
        <p:blipFill>
          <a:blip r:embed="rId7"/>
          <a:stretch>
            <a:fillRect/>
          </a:stretch>
        </p:blipFill>
        <p:spPr>
          <a:xfrm>
            <a:off x="2437200" y="3378960"/>
            <a:ext cx="2111760" cy="1548720"/>
          </a:xfrm>
          <a:prstGeom prst="rect">
            <a:avLst/>
          </a:prstGeom>
          <a:ln>
            <a:noFill/>
          </a:ln>
        </p:spPr>
      </p:pic>
      <p:pic>
        <p:nvPicPr>
          <p:cNvPr descr="" id="250" name="Picture 15"/>
          <p:cNvPicPr/>
          <p:nvPr/>
        </p:nvPicPr>
        <p:blipFill>
          <a:blip r:embed="rId8"/>
          <a:stretch>
            <a:fillRect/>
          </a:stretch>
        </p:blipFill>
        <p:spPr>
          <a:xfrm>
            <a:off x="-11520" y="3357000"/>
            <a:ext cx="2111760" cy="1583640"/>
          </a:xfrm>
          <a:prstGeom prst="rect">
            <a:avLst/>
          </a:prstGeom>
          <a:ln>
            <a:noFill/>
          </a:ln>
        </p:spPr>
      </p:pic>
      <p:pic>
        <p:nvPicPr>
          <p:cNvPr descr="" id="251" name="Picture 16"/>
          <p:cNvPicPr/>
          <p:nvPr/>
        </p:nvPicPr>
        <p:blipFill>
          <a:blip r:embed="rId9"/>
          <a:stretch>
            <a:fillRect/>
          </a:stretch>
        </p:blipFill>
        <p:spPr>
          <a:xfrm>
            <a:off x="7543080" y="5286960"/>
            <a:ext cx="1164960" cy="1553400"/>
          </a:xfrm>
          <a:prstGeom prst="rect">
            <a:avLst/>
          </a:prstGeom>
          <a:ln>
            <a:noFill/>
          </a:ln>
        </p:spPr>
      </p:pic>
      <p:pic>
        <p:nvPicPr>
          <p:cNvPr descr="" id="252" name="Picture 17"/>
          <p:cNvPicPr/>
          <p:nvPr/>
        </p:nvPicPr>
        <p:blipFill>
          <a:blip r:embed="rId10"/>
          <a:stretch>
            <a:fillRect/>
          </a:stretch>
        </p:blipFill>
        <p:spPr>
          <a:xfrm>
            <a:off x="5292000" y="5314320"/>
            <a:ext cx="1166760" cy="1555560"/>
          </a:xfrm>
          <a:prstGeom prst="rect">
            <a:avLst/>
          </a:prstGeom>
          <a:ln>
            <a:noFill/>
          </a:ln>
        </p:spPr>
      </p:pic>
      <p:pic>
        <p:nvPicPr>
          <p:cNvPr descr="" id="253" name="Picture 18"/>
          <p:cNvPicPr/>
          <p:nvPr/>
        </p:nvPicPr>
        <p:blipFill>
          <a:blip r:embed="rId11"/>
          <a:stretch>
            <a:fillRect/>
          </a:stretch>
        </p:blipFill>
        <p:spPr>
          <a:xfrm>
            <a:off x="2682000" y="5382360"/>
            <a:ext cx="1313280" cy="1493280"/>
          </a:xfrm>
          <a:prstGeom prst="rect">
            <a:avLst/>
          </a:prstGeom>
          <a:ln>
            <a:noFill/>
          </a:ln>
        </p:spPr>
      </p:pic>
      <p:pic>
        <p:nvPicPr>
          <p:cNvPr descr="" id="254" name="Picture 19"/>
          <p:cNvPicPr/>
          <p:nvPr/>
        </p:nvPicPr>
        <p:blipFill>
          <a:blip r:embed="rId12"/>
          <a:stretch>
            <a:fillRect/>
          </a:stretch>
        </p:blipFill>
        <p:spPr>
          <a:xfrm>
            <a:off x="0" y="5326200"/>
            <a:ext cx="2089080" cy="1566720"/>
          </a:xfrm>
          <a:prstGeom prst="rect">
            <a:avLst/>
          </a:prstGeom>
          <a:ln>
            <a:noFill/>
          </a:ln>
        </p:spPr>
      </p:pic>
    </p:spTree>
  </p:cSld>
  <p:timing>
    <p:tnLst>
      <p:par>
        <p:cTn dur="indefinite" id="151" nodeType="tmRoot" restart="never">
          <p:childTnLst>
            <p:seq>
              <p:cTn dur="indefinite" id="152" nodeType="mainSeq">
                <p:childTnLst>
                  <p:par>
                    <p:cTn fill="hold" id="153">
                      <p:stCondLst>
                        <p:cond delay="indefinite"/>
                      </p:stCondLst>
                      <p:childTnLst>
                        <p:par>
                          <p:cTn fill="hold" id="154">
                            <p:stCondLst>
                              <p:cond delay="0"/>
                            </p:stCondLst>
                            <p:childTnLst>
                              <p:par>
                                <p:cTn fill="hold" id="155" nodeType="clickEffect" presetClass="entr" presetID="10">
                                  <p:stCondLst>
                                    <p:cond delay="0"/>
                                  </p:stCondLst>
                                  <p:childTnLst>
                                    <p:set>
                                      <p:cBhvr>
                                        <p:cTn dur="1" fill="hold" id="156">
                                          <p:stCondLst>
                                            <p:cond delay="0"/>
                                          </p:stCondLst>
                                        </p:cTn>
                                        <p:tgtEl>
                                          <p:spTgt spid="243"/>
                                        </p:tgtEl>
                                        <p:attrNameLst>
                                          <p:attrName>style.visibility</p:attrName>
                                        </p:attrNameLst>
                                      </p:cBhvr>
                                      <p:to>
                                        <p:strVal val="visible"/>
                                      </p:to>
                                    </p:set>
                                    <p:animEffect filter="fade" transition="in">
                                      <p:cBhvr additive="repl">
                                        <p:cTn dur="500" id="157"/>
                                        <p:tgtEl>
                                          <p:spTgt spid="243"/>
                                        </p:tgtEl>
                                      </p:cBhvr>
                                    </p:animEffect>
                                  </p:childTnLst>
                                </p:cTn>
                              </p:par>
                            </p:childTnLst>
                          </p:cTn>
                        </p:par>
                      </p:childTnLst>
                    </p:cTn>
                  </p:par>
                  <p:par>
                    <p:cTn fill="hold" id="158">
                      <p:stCondLst>
                        <p:cond delay="indefinite"/>
                      </p:stCondLst>
                      <p:childTnLst>
                        <p:par>
                          <p:cTn fill="hold" id="159">
                            <p:stCondLst>
                              <p:cond delay="0"/>
                            </p:stCondLst>
                            <p:childTnLst>
                              <p:par>
                                <p:cTn fill="hold" id="160" nodeType="clickEffect" presetClass="entr" presetID="10">
                                  <p:stCondLst>
                                    <p:cond delay="0"/>
                                  </p:stCondLst>
                                  <p:childTnLst>
                                    <p:set>
                                      <p:cBhvr>
                                        <p:cTn dur="1" fill="hold" id="161">
                                          <p:stCondLst>
                                            <p:cond delay="0"/>
                                          </p:stCondLst>
                                        </p:cTn>
                                        <p:tgtEl>
                                          <p:spTgt spid="244"/>
                                        </p:tgtEl>
                                        <p:attrNameLst>
                                          <p:attrName>style.visibility</p:attrName>
                                        </p:attrNameLst>
                                      </p:cBhvr>
                                      <p:to>
                                        <p:strVal val="visible"/>
                                      </p:to>
                                    </p:set>
                                    <p:animEffect filter="fade" transition="in">
                                      <p:cBhvr additive="repl">
                                        <p:cTn dur="500" id="162"/>
                                        <p:tgtEl>
                                          <p:spTgt spid="244"/>
                                        </p:tgtEl>
                                      </p:cBhvr>
                                    </p:animEffect>
                                  </p:childTnLst>
                                </p:cTn>
                              </p:par>
                            </p:childTnLst>
                          </p:cTn>
                        </p:par>
                      </p:childTnLst>
                    </p:cTn>
                  </p:par>
                  <p:par>
                    <p:cTn fill="hold" id="163">
                      <p:stCondLst>
                        <p:cond delay="indefinite"/>
                      </p:stCondLst>
                      <p:childTnLst>
                        <p:par>
                          <p:cTn fill="hold" id="164">
                            <p:stCondLst>
                              <p:cond delay="0"/>
                            </p:stCondLst>
                            <p:childTnLst>
                              <p:par>
                                <p:cTn fill="hold" id="165" nodeType="clickEffect" presetClass="entr" presetID="10">
                                  <p:stCondLst>
                                    <p:cond delay="0"/>
                                  </p:stCondLst>
                                  <p:childTnLst>
                                    <p:set>
                                      <p:cBhvr>
                                        <p:cTn dur="1" fill="hold" id="166">
                                          <p:stCondLst>
                                            <p:cond delay="0"/>
                                          </p:stCondLst>
                                        </p:cTn>
                                        <p:tgtEl>
                                          <p:spTgt spid="245"/>
                                        </p:tgtEl>
                                        <p:attrNameLst>
                                          <p:attrName>style.visibility</p:attrName>
                                        </p:attrNameLst>
                                      </p:cBhvr>
                                      <p:to>
                                        <p:strVal val="visible"/>
                                      </p:to>
                                    </p:set>
                                    <p:animEffect filter="fade" transition="in">
                                      <p:cBhvr additive="repl">
                                        <p:cTn dur="500" id="167"/>
                                        <p:tgtEl>
                                          <p:spTgt spid="245"/>
                                        </p:tgtEl>
                                      </p:cBhvr>
                                    </p:animEffect>
                                  </p:childTnLst>
                                </p:cTn>
                              </p:par>
                            </p:childTnLst>
                          </p:cTn>
                        </p:par>
                      </p:childTnLst>
                    </p:cTn>
                  </p:par>
                  <p:par>
                    <p:cTn fill="hold" id="168">
                      <p:stCondLst>
                        <p:cond delay="indefinite"/>
                      </p:stCondLst>
                      <p:childTnLst>
                        <p:par>
                          <p:cTn fill="hold" id="169">
                            <p:stCondLst>
                              <p:cond delay="0"/>
                            </p:stCondLst>
                            <p:childTnLst>
                              <p:par>
                                <p:cTn fill="hold" id="170" nodeType="clickEffect" presetClass="entr" presetID="10">
                                  <p:stCondLst>
                                    <p:cond delay="0"/>
                                  </p:stCondLst>
                                  <p:childTnLst>
                                    <p:set>
                                      <p:cBhvr>
                                        <p:cTn dur="1" fill="hold" id="171">
                                          <p:stCondLst>
                                            <p:cond delay="0"/>
                                          </p:stCondLst>
                                        </p:cTn>
                                        <p:tgtEl>
                                          <p:spTgt spid="246"/>
                                        </p:tgtEl>
                                        <p:attrNameLst>
                                          <p:attrName>style.visibility</p:attrName>
                                        </p:attrNameLst>
                                      </p:cBhvr>
                                      <p:to>
                                        <p:strVal val="visible"/>
                                      </p:to>
                                    </p:set>
                                    <p:animEffect filter="fade" transition="in">
                                      <p:cBhvr additive="repl">
                                        <p:cTn dur="500" id="172"/>
                                        <p:tgtEl>
                                          <p:spTgt spid="246"/>
                                        </p:tgtEl>
                                      </p:cBhvr>
                                    </p:animEffect>
                                  </p:childTnLst>
                                </p:cTn>
                              </p:par>
                            </p:childTnLst>
                          </p:cTn>
                        </p:par>
                      </p:childTnLst>
                    </p:cTn>
                  </p:par>
                  <p:par>
                    <p:cTn fill="hold" id="173">
                      <p:stCondLst>
                        <p:cond delay="indefinite"/>
                      </p:stCondLst>
                      <p:childTnLst>
                        <p:par>
                          <p:cTn fill="hold" id="174">
                            <p:stCondLst>
                              <p:cond delay="0"/>
                            </p:stCondLst>
                            <p:childTnLst>
                              <p:par>
                                <p:cTn fill="hold" id="175" nodeType="clickEffect" presetClass="entr" presetID="10">
                                  <p:stCondLst>
                                    <p:cond delay="0"/>
                                  </p:stCondLst>
                                  <p:childTnLst>
                                    <p:set>
                                      <p:cBhvr>
                                        <p:cTn dur="1" fill="hold" id="176">
                                          <p:stCondLst>
                                            <p:cond delay="0"/>
                                          </p:stCondLst>
                                        </p:cTn>
                                        <p:tgtEl>
                                          <p:spTgt spid="247"/>
                                        </p:tgtEl>
                                        <p:attrNameLst>
                                          <p:attrName>style.visibility</p:attrName>
                                        </p:attrNameLst>
                                      </p:cBhvr>
                                      <p:to>
                                        <p:strVal val="visible"/>
                                      </p:to>
                                    </p:set>
                                    <p:animEffect filter="fade" transition="in">
                                      <p:cBhvr additive="repl">
                                        <p:cTn dur="500" id="177"/>
                                        <p:tgtEl>
                                          <p:spTgt spid="247"/>
                                        </p:tgtEl>
                                      </p:cBhvr>
                                    </p:animEffect>
                                  </p:childTnLst>
                                </p:cTn>
                              </p:par>
                            </p:childTnLst>
                          </p:cTn>
                        </p:par>
                      </p:childTnLst>
                    </p:cTn>
                  </p:par>
                  <p:par>
                    <p:cTn fill="hold" id="178">
                      <p:stCondLst>
                        <p:cond delay="indefinite"/>
                      </p:stCondLst>
                      <p:childTnLst>
                        <p:par>
                          <p:cTn fill="hold" id="179">
                            <p:stCondLst>
                              <p:cond delay="0"/>
                            </p:stCondLst>
                            <p:childTnLst>
                              <p:par>
                                <p:cTn fill="hold" id="180" nodeType="clickEffect" presetClass="entr" presetID="10">
                                  <p:stCondLst>
                                    <p:cond delay="0"/>
                                  </p:stCondLst>
                                  <p:childTnLst>
                                    <p:set>
                                      <p:cBhvr>
                                        <p:cTn dur="1" fill="hold" id="181">
                                          <p:stCondLst>
                                            <p:cond delay="0"/>
                                          </p:stCondLst>
                                        </p:cTn>
                                        <p:tgtEl>
                                          <p:spTgt spid="248"/>
                                        </p:tgtEl>
                                        <p:attrNameLst>
                                          <p:attrName>style.visibility</p:attrName>
                                        </p:attrNameLst>
                                      </p:cBhvr>
                                      <p:to>
                                        <p:strVal val="visible"/>
                                      </p:to>
                                    </p:set>
                                    <p:animEffect filter="fade" transition="in">
                                      <p:cBhvr additive="repl">
                                        <p:cTn dur="500" id="182"/>
                                        <p:tgtEl>
                                          <p:spTgt spid="248"/>
                                        </p:tgtEl>
                                      </p:cBhvr>
                                    </p:animEffect>
                                  </p:childTnLst>
                                </p:cTn>
                              </p:par>
                            </p:childTnLst>
                          </p:cTn>
                        </p:par>
                      </p:childTnLst>
                    </p:cTn>
                  </p:par>
                  <p:par>
                    <p:cTn fill="hold" id="183">
                      <p:stCondLst>
                        <p:cond delay="indefinite"/>
                      </p:stCondLst>
                      <p:childTnLst>
                        <p:par>
                          <p:cTn fill="hold" id="184">
                            <p:stCondLst>
                              <p:cond delay="0"/>
                            </p:stCondLst>
                            <p:childTnLst>
                              <p:par>
                                <p:cTn fill="hold" id="185" nodeType="clickEffect" presetClass="entr" presetID="10">
                                  <p:stCondLst>
                                    <p:cond delay="0"/>
                                  </p:stCondLst>
                                  <p:childTnLst>
                                    <p:set>
                                      <p:cBhvr>
                                        <p:cTn dur="1" fill="hold" id="186">
                                          <p:stCondLst>
                                            <p:cond delay="0"/>
                                          </p:stCondLst>
                                        </p:cTn>
                                        <p:tgtEl>
                                          <p:spTgt spid="249"/>
                                        </p:tgtEl>
                                        <p:attrNameLst>
                                          <p:attrName>style.visibility</p:attrName>
                                        </p:attrNameLst>
                                      </p:cBhvr>
                                      <p:to>
                                        <p:strVal val="visible"/>
                                      </p:to>
                                    </p:set>
                                    <p:animEffect filter="fade" transition="in">
                                      <p:cBhvr additive="repl">
                                        <p:cTn dur="500" id="187"/>
                                        <p:tgtEl>
                                          <p:spTgt spid="249"/>
                                        </p:tgtEl>
                                      </p:cBhvr>
                                    </p:animEffect>
                                  </p:childTnLst>
                                </p:cTn>
                              </p:par>
                            </p:childTnLst>
                          </p:cTn>
                        </p:par>
                      </p:childTnLst>
                    </p:cTn>
                  </p:par>
                  <p:par>
                    <p:cTn fill="hold" id="188">
                      <p:stCondLst>
                        <p:cond delay="indefinite"/>
                      </p:stCondLst>
                      <p:childTnLst>
                        <p:par>
                          <p:cTn fill="hold" id="189">
                            <p:stCondLst>
                              <p:cond delay="0"/>
                            </p:stCondLst>
                            <p:childTnLst>
                              <p:par>
                                <p:cTn fill="hold" id="190" nodeType="clickEffect" presetClass="entr" presetID="10">
                                  <p:stCondLst>
                                    <p:cond delay="0"/>
                                  </p:stCondLst>
                                  <p:childTnLst>
                                    <p:set>
                                      <p:cBhvr>
                                        <p:cTn dur="1" fill="hold" id="191">
                                          <p:stCondLst>
                                            <p:cond delay="0"/>
                                          </p:stCondLst>
                                        </p:cTn>
                                        <p:tgtEl>
                                          <p:spTgt spid="250"/>
                                        </p:tgtEl>
                                        <p:attrNameLst>
                                          <p:attrName>style.visibility</p:attrName>
                                        </p:attrNameLst>
                                      </p:cBhvr>
                                      <p:to>
                                        <p:strVal val="visible"/>
                                      </p:to>
                                    </p:set>
                                    <p:animEffect filter="fade" transition="in">
                                      <p:cBhvr additive="repl">
                                        <p:cTn dur="500" id="192"/>
                                        <p:tgtEl>
                                          <p:spTgt spid="250"/>
                                        </p:tgtEl>
                                      </p:cBhvr>
                                    </p:animEffect>
                                  </p:childTnLst>
                                </p:cTn>
                              </p:par>
                            </p:childTnLst>
                          </p:cTn>
                        </p:par>
                      </p:childTnLst>
                    </p:cTn>
                  </p:par>
                  <p:par>
                    <p:cTn fill="hold" id="193">
                      <p:stCondLst>
                        <p:cond delay="indefinite"/>
                      </p:stCondLst>
                      <p:childTnLst>
                        <p:par>
                          <p:cTn fill="hold" id="194">
                            <p:stCondLst>
                              <p:cond delay="0"/>
                            </p:stCondLst>
                            <p:childTnLst>
                              <p:par>
                                <p:cTn fill="hold" id="195" nodeType="clickEffect" presetClass="entr" presetID="10">
                                  <p:stCondLst>
                                    <p:cond delay="0"/>
                                  </p:stCondLst>
                                  <p:childTnLst>
                                    <p:set>
                                      <p:cBhvr>
                                        <p:cTn dur="1" fill="hold" id="196">
                                          <p:stCondLst>
                                            <p:cond delay="0"/>
                                          </p:stCondLst>
                                        </p:cTn>
                                        <p:tgtEl>
                                          <p:spTgt spid="251"/>
                                        </p:tgtEl>
                                        <p:attrNameLst>
                                          <p:attrName>style.visibility</p:attrName>
                                        </p:attrNameLst>
                                      </p:cBhvr>
                                      <p:to>
                                        <p:strVal val="visible"/>
                                      </p:to>
                                    </p:set>
                                    <p:animEffect filter="fade" transition="in">
                                      <p:cBhvr additive="repl">
                                        <p:cTn dur="500" id="197"/>
                                        <p:tgtEl>
                                          <p:spTgt spid="251"/>
                                        </p:tgtEl>
                                      </p:cBhvr>
                                    </p:animEffect>
                                  </p:childTnLst>
                                </p:cTn>
                              </p:par>
                            </p:childTnLst>
                          </p:cTn>
                        </p:par>
                      </p:childTnLst>
                    </p:cTn>
                  </p:par>
                  <p:par>
                    <p:cTn fill="hold" id="198">
                      <p:stCondLst>
                        <p:cond delay="indefinite"/>
                      </p:stCondLst>
                      <p:childTnLst>
                        <p:par>
                          <p:cTn fill="hold" id="199">
                            <p:stCondLst>
                              <p:cond delay="0"/>
                            </p:stCondLst>
                            <p:childTnLst>
                              <p:par>
                                <p:cTn fill="hold" id="200" nodeType="clickEffect" presetClass="entr" presetID="10">
                                  <p:stCondLst>
                                    <p:cond delay="0"/>
                                  </p:stCondLst>
                                  <p:childTnLst>
                                    <p:set>
                                      <p:cBhvr>
                                        <p:cTn dur="1" fill="hold" id="201">
                                          <p:stCondLst>
                                            <p:cond delay="0"/>
                                          </p:stCondLst>
                                        </p:cTn>
                                        <p:tgtEl>
                                          <p:spTgt spid="252"/>
                                        </p:tgtEl>
                                        <p:attrNameLst>
                                          <p:attrName>style.visibility</p:attrName>
                                        </p:attrNameLst>
                                      </p:cBhvr>
                                      <p:to>
                                        <p:strVal val="visible"/>
                                      </p:to>
                                    </p:set>
                                    <p:animEffect filter="fade" transition="in">
                                      <p:cBhvr additive="repl">
                                        <p:cTn dur="500" id="202"/>
                                        <p:tgtEl>
                                          <p:spTgt spid="252"/>
                                        </p:tgtEl>
                                      </p:cBhvr>
                                    </p:animEffect>
                                  </p:childTnLst>
                                </p:cTn>
                              </p:par>
                            </p:childTnLst>
                          </p:cTn>
                        </p:par>
                      </p:childTnLst>
                    </p:cTn>
                  </p:par>
                  <p:par>
                    <p:cTn fill="hold" id="203">
                      <p:stCondLst>
                        <p:cond delay="indefinite"/>
                      </p:stCondLst>
                      <p:childTnLst>
                        <p:par>
                          <p:cTn fill="hold" id="204">
                            <p:stCondLst>
                              <p:cond delay="0"/>
                            </p:stCondLst>
                            <p:childTnLst>
                              <p:par>
                                <p:cTn fill="hold" id="205" nodeType="clickEffect" presetClass="entr" presetID="10">
                                  <p:stCondLst>
                                    <p:cond delay="0"/>
                                  </p:stCondLst>
                                  <p:childTnLst>
                                    <p:set>
                                      <p:cBhvr>
                                        <p:cTn dur="1" fill="hold" id="206">
                                          <p:stCondLst>
                                            <p:cond delay="0"/>
                                          </p:stCondLst>
                                        </p:cTn>
                                        <p:tgtEl>
                                          <p:spTgt spid="253"/>
                                        </p:tgtEl>
                                        <p:attrNameLst>
                                          <p:attrName>style.visibility</p:attrName>
                                        </p:attrNameLst>
                                      </p:cBhvr>
                                      <p:to>
                                        <p:strVal val="visible"/>
                                      </p:to>
                                    </p:set>
                                    <p:animEffect filter="fade" transition="in">
                                      <p:cBhvr additive="repl">
                                        <p:cTn dur="500" id="207"/>
                                        <p:tgtEl>
                                          <p:spTgt spid="253"/>
                                        </p:tgtEl>
                                      </p:cBhvr>
                                    </p:animEffect>
                                  </p:childTnLst>
                                </p:cTn>
                              </p:par>
                            </p:childTnLst>
                          </p:cTn>
                        </p:par>
                      </p:childTnLst>
                    </p:cTn>
                  </p:par>
                  <p:par>
                    <p:cTn fill="hold" id="208">
                      <p:stCondLst>
                        <p:cond delay="indefinite"/>
                      </p:stCondLst>
                      <p:childTnLst>
                        <p:par>
                          <p:cTn fill="hold" id="209">
                            <p:stCondLst>
                              <p:cond delay="0"/>
                            </p:stCondLst>
                            <p:childTnLst>
                              <p:par>
                                <p:cTn fill="hold" id="210" nodeType="clickEffect" presetClass="entr" presetID="10">
                                  <p:stCondLst>
                                    <p:cond delay="0"/>
                                  </p:stCondLst>
                                  <p:childTnLst>
                                    <p:set>
                                      <p:cBhvr>
                                        <p:cTn dur="1" fill="hold" id="211">
                                          <p:stCondLst>
                                            <p:cond delay="0"/>
                                          </p:stCondLst>
                                        </p:cTn>
                                        <p:tgtEl>
                                          <p:spTgt spid="254"/>
                                        </p:tgtEl>
                                        <p:attrNameLst>
                                          <p:attrName>style.visibility</p:attrName>
                                        </p:attrNameLst>
                                      </p:cBhvr>
                                      <p:to>
                                        <p:strVal val="visible"/>
                                      </p:to>
                                    </p:set>
                                    <p:animEffect filter="fade" transition="in">
                                      <p:cBhvr additive="repl">
                                        <p:cTn dur="500" id="212"/>
                                        <p:tgtEl>
                                          <p:spTgt spid="254"/>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55" name="CustomShape 1"/>
          <p:cNvSpPr/>
          <p:nvPr/>
        </p:nvSpPr>
        <p:spPr>
          <a:xfrm>
            <a:off x="4114800" y="2651040"/>
            <a:ext cx="4392360" cy="823680"/>
          </a:xfrm>
          <a:prstGeom prst="rect">
            <a:avLst/>
          </a:prstGeom>
          <a:noFill/>
          <a:ln>
            <a:noFill/>
          </a:ln>
        </p:spPr>
        <p:txBody>
          <a:bodyPr anchor="b" bIns="46800" lIns="90000" rIns="90000" tIns="46800"/>
          <a:p>
            <a:pPr algn="ctr">
              <a:lnSpc>
                <a:spcPct val="100000"/>
              </a:lnSpc>
            </a:pPr>
            <a:r>
              <a:rPr b="1" lang="en-US" sz="3600">
                <a:solidFill>
                  <a:srgbClr val="94c600"/>
                </a:solidFill>
                <a:latin typeface="Century Gothic"/>
              </a:rPr>
              <a:t>שַבָּת שָׁלוֹם</a:t>
            </a:r>
            <a:r>
              <a:rPr b="1" lang="en-US" sz="3600">
                <a:solidFill>
                  <a:srgbClr val="94c600"/>
                </a:solidFill>
                <a:latin typeface="Century Gothic"/>
              </a:rPr>
              <a:t>!</a:t>
            </a:r>
            <a:endParaRPr/>
          </a:p>
        </p:txBody>
      </p:sp>
      <p:sp>
        <p:nvSpPr>
          <p:cNvPr id="256" name="CustomShape 2"/>
          <p:cNvSpPr/>
          <p:nvPr/>
        </p:nvSpPr>
        <p:spPr>
          <a:xfrm>
            <a:off x="4734000" y="4846680"/>
            <a:ext cx="3309480" cy="1188720"/>
          </a:xfrm>
          <a:prstGeom prst="rect">
            <a:avLst/>
          </a:prstGeom>
          <a:noFill/>
          <a:ln>
            <a:noFill/>
          </a:ln>
        </p:spPr>
        <p:txBody>
          <a:bodyPr bIns="46800" lIns="90000" rIns="90000" tIns="46800"/>
          <a:p>
            <a:pPr algn="ctr">
              <a:lnSpc>
                <a:spcPct val="100000"/>
              </a:lnSpc>
            </a:pPr>
            <a:r>
              <a:rPr lang="en-US">
                <a:solidFill>
                  <a:srgbClr val="424242"/>
                </a:solidFill>
                <a:latin typeface="Century Gothic"/>
              </a:rPr>
              <a:t>אראל סגל-הלוי</a:t>
            </a:r>
            <a:endParaRPr/>
          </a:p>
          <a:p>
            <a:pPr algn="ctr">
              <a:lnSpc>
                <a:spcPct val="100000"/>
              </a:lnSpc>
            </a:pPr>
            <a:r>
              <a:rPr lang="en-US">
                <a:solidFill>
                  <a:srgbClr val="e68200"/>
                </a:solidFill>
                <a:latin typeface="Century Gothic"/>
              </a:rPr>
              <a:t>erelvgalya@gmail.com</a:t>
            </a:r>
            <a:endParaRPr/>
          </a:p>
          <a:p>
            <a:pPr algn="ctr">
              <a:lnSpc>
                <a:spcPct val="100000"/>
              </a:lnSpc>
            </a:pPr>
            <a:r>
              <a:rPr lang="en-US">
                <a:solidFill>
                  <a:srgbClr val="424242"/>
                </a:solidFill>
                <a:latin typeface="Century Gothic"/>
              </a:rPr>
              <a:t>מדעי המחשב, בר אילן</a:t>
            </a:r>
            <a:endParaRPr/>
          </a:p>
        </p:txBody>
      </p:sp>
      <p:sp>
        <p:nvSpPr>
          <p:cNvPr id="257" name="CustomShape 3"/>
          <p:cNvSpPr/>
          <p:nvPr/>
        </p:nvSpPr>
        <p:spPr>
          <a:xfrm>
            <a:off x="5943600" y="3657600"/>
            <a:ext cx="1096560" cy="1006200"/>
          </a:xfrm>
          <a:prstGeom prst="smileyFace">
            <a:avLst>
              <a:gd fmla="val 4653" name="adj"/>
            </a:avLst>
          </a:prstGeom>
          <a:solidFill>
            <a:srgbClr val="94bd5e"/>
          </a:solidFill>
          <a:ln w="9360">
            <a:solidFill>
              <a:srgbClr val="00ae00"/>
            </a:solidFill>
            <a:miter/>
          </a:ln>
        </p:spPr>
      </p:sp>
      <p:pic>
        <p:nvPicPr>
          <p:cNvPr descr="" id="258" name="Picture 4"/>
          <p:cNvPicPr/>
          <p:nvPr/>
        </p:nvPicPr>
        <p:blipFill>
          <a:blip r:embed="rId1"/>
          <a:stretch>
            <a:fillRect/>
          </a:stretch>
        </p:blipFill>
        <p:spPr>
          <a:xfrm>
            <a:off x="5303880" y="274680"/>
            <a:ext cx="2244240" cy="1645920"/>
          </a:xfrm>
          <a:prstGeom prst="rect">
            <a:avLst/>
          </a:prstGeom>
          <a:ln>
            <a:noFill/>
          </a:ln>
        </p:spPr>
      </p:pic>
      <p:sp>
        <p:nvSpPr>
          <p:cNvPr id="259" name="CustomShape 4"/>
          <p:cNvSpPr/>
          <p:nvPr/>
        </p:nvSpPr>
        <p:spPr>
          <a:xfrm>
            <a:off x="198720" y="6424920"/>
            <a:ext cx="8424360" cy="272880"/>
          </a:xfrm>
          <a:prstGeom prst="rect">
            <a:avLst/>
          </a:prstGeom>
          <a:noFill/>
          <a:ln>
            <a:noFill/>
          </a:ln>
        </p:spPr>
        <p:txBody>
          <a:bodyPr bIns="45000" lIns="90000" rIns="90000" tIns="45000"/>
          <a:p>
            <a:pPr>
              <a:lnSpc>
                <a:spcPct val="100000"/>
              </a:lnSpc>
            </a:pPr>
            <a:r>
              <a:rPr lang="en-US" sz="1200">
                <a:solidFill>
                  <a:srgbClr val="ffffff"/>
                </a:solidFill>
                <a:latin typeface="Century Gothic"/>
              </a:rPr>
              <a:t>השיר באדיבות פרוייקט שירי שבת של מרכז שמיים ומ.א.מ.י. הפקות</a:t>
            </a:r>
            <a:r>
              <a:rPr lang="en-US" sz="1200">
                <a:solidFill>
                  <a:srgbClr val="ffffff"/>
                </a:solidFill>
                <a:latin typeface="Century Gothic"/>
              </a:rPr>
              <a:t>;   </a:t>
            </a:r>
            <a:r>
              <a:rPr lang="en-US" sz="1200" u="sng">
                <a:solidFill>
                  <a:srgbClr val="ccccff"/>
                </a:solidFill>
                <a:latin typeface="Century Gothic"/>
                <a:hlinkClick r:id="rId2"/>
              </a:rPr>
              <a:t>http://youtu.be/XlJuY21J-WQ</a:t>
            </a:r>
            <a:endParaRPr/>
          </a:p>
        </p:txBody>
      </p:sp>
      <p:pic>
        <p:nvPicPr>
          <p:cNvPr descr="" id="260" name="lk-dodi-9.mp3"/>
          <p:cNvPicPr/>
          <p:nvPr/>
        </p:nvPicPr>
        <p:blipFill>
          <a:blip r:embed="rId3"/>
          <a:stretch>
            <a:fillRect/>
          </a:stretch>
        </p:blipFill>
        <p:spPr>
          <a:xfrm>
            <a:off x="899640" y="5136480"/>
            <a:ext cx="609120" cy="609120"/>
          </a:xfrm>
          <a:prstGeom prst="rect">
            <a:avLst/>
          </a:prstGeom>
          <a:ln>
            <a:noFill/>
          </a:ln>
        </p:spPr>
      </p:pic>
    </p:spTree>
  </p:cSld>
  <p:timing>
    <p:tnLst>
      <p:par>
        <p:cTn dur="indefinite" id="213" nodeType="tmRoot" restart="never">
          <p:childTnLst>
            <p:seq>
              <p:cTn fill="hold" id="214" nodeType="interactiveSeq" restart="whenNotActive">
                <p:childTnLst>
                  <p:par>
                    <p:cTn fill="hold" id="215">
                      <p:stCondLst/>
                      <p:childTnLst>
                        <p:par>
                          <p:cTn fill="hold" id="216">
                            <p:stCondLst>
                              <p:cond delay="0"/>
                            </p:stCondLst>
                            <p:childTnLst>
                              <p:par>
                                <p:cTn fill="hold" id="217" nodeType="clickEffect" presetClass="mediacall">
                                  <p:stCondLst>
                                    <p:cond delay="0"/>
                                  </p:stCondLs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70" name="CustomShape 1"/>
          <p:cNvSpPr/>
          <p:nvPr/>
        </p:nvSpPr>
        <p:spPr>
          <a:xfrm>
            <a:off x="826920" y="188640"/>
            <a:ext cx="7024320" cy="1142640"/>
          </a:xfrm>
          <a:prstGeom prst="rect">
            <a:avLst/>
          </a:prstGeom>
          <a:noFill/>
          <a:ln>
            <a:noFill/>
          </a:ln>
        </p:spPr>
        <p:txBody>
          <a:bodyPr anchor="b" bIns="46800" lIns="90000" rIns="90000" tIns="46800"/>
          <a:p>
            <a:pPr>
              <a:lnSpc>
                <a:spcPct val="100000"/>
              </a:lnSpc>
            </a:pPr>
            <a:r>
              <a:rPr lang="en-US" sz="4000">
                <a:solidFill>
                  <a:srgbClr val="94c600"/>
                </a:solidFill>
                <a:latin typeface="Century Gothic"/>
              </a:rPr>
              <a:t>לאביונים או לה</a:t>
            </a:r>
            <a:r>
              <a:rPr lang="en-US" sz="4000">
                <a:solidFill>
                  <a:srgbClr val="94c600"/>
                </a:solidFill>
                <a:latin typeface="Century Gothic"/>
              </a:rPr>
              <a:t>'?</a:t>
            </a:r>
            <a:endParaRPr/>
          </a:p>
        </p:txBody>
      </p:sp>
      <p:sp>
        <p:nvSpPr>
          <p:cNvPr id="171" name="CustomShape 2"/>
          <p:cNvSpPr/>
          <p:nvPr/>
        </p:nvSpPr>
        <p:spPr>
          <a:xfrm>
            <a:off x="445680" y="1621800"/>
            <a:ext cx="8424360" cy="4536720"/>
          </a:xfrm>
          <a:prstGeom prst="rect">
            <a:avLst/>
          </a:prstGeom>
          <a:noFill/>
          <a:ln>
            <a:noFill/>
          </a:ln>
        </p:spPr>
        <p:txBody>
          <a:bodyPr bIns="46800" lIns="90000" rIns="90000" tIns="46800"/>
          <a:p>
            <a:pPr>
              <a:lnSpc>
                <a:spcPct val="100000"/>
              </a:lnSpc>
              <a:buFont charset="2" typeface="Wingdings 2"/>
              <a:buChar char=""/>
            </a:pPr>
            <a:r>
              <a:rPr b="1" lang="en-US" sz="2800">
                <a:solidFill>
                  <a:srgbClr val="3e3d2d"/>
                </a:solidFill>
                <a:latin typeface="Century Gothic"/>
              </a:rPr>
              <a:t>שמות כג</a:t>
            </a:r>
            <a:r>
              <a:rPr lang="en-US" sz="2800">
                <a:solidFill>
                  <a:srgbClr val="3e3d2d"/>
                </a:solidFill>
                <a:latin typeface="Century Gothic"/>
              </a:rPr>
              <a:t>: "וְשֵׁשׁ שָׁנִים תִּזְרַע אֶת אַרְצֶךָ, וְאָסַפְתָּ אֶת תְּבוּאָתָהּ.   וְהַשְּׁבִיעִת תִּשְׁמְטֶנָּה וּנְטַשְׁתָּהּ, וְאָכְלוּ </a:t>
            </a:r>
            <a:r>
              <a:rPr b="1" lang="en-US" sz="2800">
                <a:solidFill>
                  <a:srgbClr val="3e3d2d"/>
                </a:solidFill>
                <a:latin typeface="Century Gothic"/>
              </a:rPr>
              <a:t>אֶבְיֹנֵי</a:t>
            </a:r>
            <a:r>
              <a:rPr lang="en-US" sz="2800">
                <a:solidFill>
                  <a:srgbClr val="3e3d2d"/>
                </a:solidFill>
                <a:latin typeface="Century Gothic"/>
              </a:rPr>
              <a:t> עַמֶּךָ, וְיִתְרָם תֹּאכַל חַיַּת הַשָּׂדֶה</a:t>
            </a:r>
            <a:r>
              <a:rPr lang="en-US" sz="2800">
                <a:solidFill>
                  <a:srgbClr val="3e3d2d"/>
                </a:solidFill>
                <a:latin typeface="Century Gothic"/>
              </a:rPr>
              <a:t>".</a:t>
            </a: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endParaRPr/>
          </a:p>
          <a:p>
            <a:pPr>
              <a:lnSpc>
                <a:spcPct val="100000"/>
              </a:lnSpc>
            </a:pPr>
            <a:r>
              <a:rPr lang="en-US" sz="1200">
                <a:solidFill>
                  <a:srgbClr val="ffffff"/>
                </a:solidFill>
                <a:latin typeface="Century Gothic"/>
              </a:rPr>
              <a:t>ההקלטות באדיבות</a:t>
            </a:r>
            <a:r>
              <a:rPr lang="en-US" sz="1200">
                <a:solidFill>
                  <a:srgbClr val="ffffff"/>
                </a:solidFill>
                <a:latin typeface="Century Gothic"/>
              </a:rPr>
              <a:t>: </a:t>
            </a:r>
            <a:r>
              <a:rPr lang="en-US" sz="1200">
                <a:solidFill>
                  <a:srgbClr val="ffffff"/>
                </a:solidFill>
                <a:latin typeface="Century Gothic"/>
              </a:rPr>
              <a:t>The United Bible Society, © 1976 , Audio Scriptures International , </a:t>
            </a:r>
            <a:r>
              <a:rPr lang="en-US" sz="1200">
                <a:solidFill>
                  <a:srgbClr val="ffffff"/>
                </a:solidFill>
                <a:latin typeface="Century Gothic"/>
              </a:rPr>
              <a:t>אתר סנונית ואתר מכון ממרא</a:t>
            </a:r>
            <a:r>
              <a:rPr lang="en-US" sz="1200">
                <a:solidFill>
                  <a:srgbClr val="ffffff"/>
                </a:solidFill>
                <a:latin typeface="Century Gothic"/>
              </a:rPr>
              <a:t>.</a:t>
            </a:r>
            <a:endParaRPr/>
          </a:p>
        </p:txBody>
      </p:sp>
      <p:pic>
        <p:nvPicPr>
          <p:cNvPr descr="" id="172" name="t0223_1011.mp3"/>
          <p:cNvPicPr/>
          <p:nvPr/>
        </p:nvPicPr>
        <p:blipFill>
          <a:blip r:embed="rId1"/>
          <a:stretch>
            <a:fillRect/>
          </a:stretch>
        </p:blipFill>
        <p:spPr>
          <a:xfrm>
            <a:off x="522360" y="1649520"/>
            <a:ext cx="609120" cy="609120"/>
          </a:xfrm>
          <a:prstGeom prst="rect">
            <a:avLst/>
          </a:prstGeom>
          <a:ln>
            <a:noFill/>
          </a:ln>
        </p:spPr>
      </p:pic>
    </p:spTree>
  </p:cSld>
  <p:timing>
    <p:tnLst>
      <p:par>
        <p:cTn dur="indefinite" id="66" nodeType="tmRoot" restart="never">
          <p:childTnLst>
            <p:seq>
              <p:cTn dur="indefinite" id="67" nodeType="mainSeq">
                <p:childTnLst>
                  <p:par>
                    <p:cTn fill="hold" id="68">
                      <p:stCondLst>
                        <p:cond delay="indefinite"/>
                      </p:stCondLst>
                      <p:childTnLst>
                        <p:par>
                          <p:cTn fill="hold" id="69">
                            <p:stCondLst>
                              <p:cond delay="0"/>
                            </p:stCondLst>
                            <p:childTnLst>
                              <p:par>
                                <p:cTn fill="hold" id="70" nodeType="withEffect" presetClass="entr" presetID="10">
                                  <p:stCondLst>
                                    <p:cond delay="0"/>
                                  </p:stCondLst>
                                  <p:childTnLst>
                                    <p:set>
                                      <p:cBhvr>
                                        <p:cTn dur="1" fill="hold" id="71">
                                          <p:stCondLst>
                                            <p:cond delay="0"/>
                                          </p:stCondLst>
                                        </p:cTn>
                                        <p:tgtEl>
                                          <p:spTgt spid="171"/>
                                        </p:tgtEl>
                                        <p:attrNameLst>
                                          <p:attrName>style.visibility</p:attrName>
                                        </p:attrNameLst>
                                      </p:cBhvr>
                                      <p:to>
                                        <p:strVal val="visible"/>
                                      </p:to>
                                    </p:set>
                                    <p:animEffect filter="fade" transition="in">
                                      <p:cBhvr additive="repl">
                                        <p:cTn dur="500" id="72"/>
                                        <p:tgtEl>
                                          <p:spTgt spid="171"/>
                                        </p:tgtEl>
                                      </p:cBhvr>
                                    </p:animEffect>
                                  </p:childTnLst>
                                </p:cTn>
                              </p:par>
                              <p:par>
                                <p:cTn fill="hold" id="73" nodeType="withEffect" presetClass="mediacall">
                                  <p:stCondLst>
                                    <p:cond delay="0"/>
                                  </p:stCondLs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73" name="CustomShape 1"/>
          <p:cNvSpPr/>
          <p:nvPr/>
        </p:nvSpPr>
        <p:spPr>
          <a:xfrm>
            <a:off x="826920" y="188640"/>
            <a:ext cx="7024320" cy="1142640"/>
          </a:xfrm>
          <a:prstGeom prst="rect">
            <a:avLst/>
          </a:prstGeom>
          <a:noFill/>
          <a:ln>
            <a:noFill/>
          </a:ln>
        </p:spPr>
        <p:txBody>
          <a:bodyPr anchor="b" bIns="46800" lIns="90000" rIns="90000" tIns="46800"/>
          <a:p>
            <a:pPr>
              <a:lnSpc>
                <a:spcPct val="100000"/>
              </a:lnSpc>
            </a:pPr>
            <a:r>
              <a:rPr lang="en-US" sz="4000">
                <a:solidFill>
                  <a:srgbClr val="94c600"/>
                </a:solidFill>
                <a:latin typeface="Century Gothic"/>
              </a:rPr>
              <a:t>לאביונים או לה</a:t>
            </a:r>
            <a:r>
              <a:rPr lang="en-US" sz="4000">
                <a:solidFill>
                  <a:srgbClr val="94c600"/>
                </a:solidFill>
                <a:latin typeface="Century Gothic"/>
              </a:rPr>
              <a:t>'?</a:t>
            </a:r>
            <a:endParaRPr/>
          </a:p>
        </p:txBody>
      </p:sp>
      <p:sp>
        <p:nvSpPr>
          <p:cNvPr id="174" name="CustomShape 2"/>
          <p:cNvSpPr/>
          <p:nvPr/>
        </p:nvSpPr>
        <p:spPr>
          <a:xfrm>
            <a:off x="445680" y="1621800"/>
            <a:ext cx="8424360" cy="4536720"/>
          </a:xfrm>
          <a:prstGeom prst="rect">
            <a:avLst/>
          </a:prstGeom>
          <a:noFill/>
          <a:ln>
            <a:noFill/>
          </a:ln>
        </p:spPr>
        <p:txBody>
          <a:bodyPr bIns="46800" lIns="90000" rIns="90000" tIns="46800"/>
          <a:p>
            <a:pPr>
              <a:lnSpc>
                <a:spcPct val="100000"/>
              </a:lnSpc>
              <a:buFont charset="2" typeface="Wingdings 2"/>
              <a:buChar char=""/>
            </a:pPr>
            <a:r>
              <a:rPr b="1" lang="en-US" sz="2800">
                <a:solidFill>
                  <a:srgbClr val="3e3d2d"/>
                </a:solidFill>
                <a:latin typeface="Century Gothic"/>
              </a:rPr>
              <a:t>שמות כג</a:t>
            </a:r>
            <a:r>
              <a:rPr lang="en-US" sz="2800">
                <a:solidFill>
                  <a:srgbClr val="3e3d2d"/>
                </a:solidFill>
                <a:latin typeface="Century Gothic"/>
              </a:rPr>
              <a:t>: "וְשֵׁשׁ שָׁנִים תִּזְרַע אֶת אַרְצֶךָ, וְאָסַפְתָּ אֶת תְּבוּאָתָהּ.   וְהַשְּׁבִיעִת תִּשְׁמְטֶנָּה וּנְטַשְׁתָּהּ, וְאָכְלוּ </a:t>
            </a:r>
            <a:r>
              <a:rPr b="1" lang="en-US" sz="2800">
                <a:solidFill>
                  <a:srgbClr val="3e3d2d"/>
                </a:solidFill>
                <a:latin typeface="Century Gothic"/>
              </a:rPr>
              <a:t>אֶבְיֹנֵי</a:t>
            </a:r>
            <a:r>
              <a:rPr lang="en-US" sz="2800">
                <a:solidFill>
                  <a:srgbClr val="3e3d2d"/>
                </a:solidFill>
                <a:latin typeface="Century Gothic"/>
              </a:rPr>
              <a:t> עַמֶּךָ, וְיִתְרָם תֹּאכַל חַיַּת הַשָּׂדֶה</a:t>
            </a:r>
            <a:r>
              <a:rPr lang="en-US" sz="2800">
                <a:solidFill>
                  <a:srgbClr val="3e3d2d"/>
                </a:solidFill>
                <a:latin typeface="Century Gothic"/>
              </a:rPr>
              <a:t>".</a:t>
            </a:r>
            <a:endParaRPr/>
          </a:p>
          <a:p>
            <a:pPr>
              <a:lnSpc>
                <a:spcPct val="100000"/>
              </a:lnSpc>
              <a:buFont charset="2" typeface="Wingdings 2"/>
              <a:buChar char=""/>
            </a:pPr>
            <a:r>
              <a:rPr b="1" lang="en-US" sz="2800">
                <a:solidFill>
                  <a:srgbClr val="3e3d2d"/>
                </a:solidFill>
                <a:latin typeface="Century Gothic"/>
              </a:rPr>
              <a:t>ויקרא כה</a:t>
            </a:r>
            <a:r>
              <a:rPr lang="en-US" sz="2800">
                <a:solidFill>
                  <a:srgbClr val="3e3d2d"/>
                </a:solidFill>
                <a:latin typeface="Century Gothic"/>
              </a:rPr>
              <a:t>: "כִּי תָבֹאוּ אֶל הָאָרֶץ אֲשֶׁר אֲנִי נֹתֵן לָכֶם, וְשָׁבְתָה הָאָרֶץ </a:t>
            </a:r>
            <a:r>
              <a:rPr b="1" lang="en-US" sz="2800">
                <a:solidFill>
                  <a:srgbClr val="3e3d2d"/>
                </a:solidFill>
                <a:latin typeface="Century Gothic"/>
              </a:rPr>
              <a:t>שַׁבָּת לה'</a:t>
            </a:r>
            <a:r>
              <a:rPr lang="en-US" sz="2800">
                <a:solidFill>
                  <a:srgbClr val="3e3d2d"/>
                </a:solidFill>
                <a:latin typeface="Century Gothic"/>
              </a:rPr>
              <a:t>.   שֵׁשׁ שָׁנִים תִּזְרַע שָׂדֶךָ וְשֵׁשׁ שָׁנִים תִּזְמֹר כַּרְמֶךָ, וְאָסַפְתָּ אֶת תְּבוּאָתָהּ.   וּבַשָּׁנָה הַשְּׁבִיעִת שַׁבַּת שַׁבָּתוֹן יִהְיֶה לָאָרֶץ, </a:t>
            </a:r>
            <a:r>
              <a:rPr b="1" lang="en-US" sz="2800">
                <a:solidFill>
                  <a:srgbClr val="3e3d2d"/>
                </a:solidFill>
                <a:latin typeface="Century Gothic"/>
              </a:rPr>
              <a:t>שַׁבָּת לה'; </a:t>
            </a:r>
            <a:r>
              <a:rPr lang="en-US" sz="2800">
                <a:solidFill>
                  <a:srgbClr val="3e3d2d"/>
                </a:solidFill>
                <a:latin typeface="Century Gothic"/>
              </a:rPr>
              <a:t>שָׂדְךָ לֹא תִזְרָע וְכַרְמְךָ לֹא תִזְמֹר.... שְׁנַת שַׁבָּתוֹן יִהְיֶה לָאָרֶץ</a:t>
            </a:r>
            <a:r>
              <a:rPr lang="en-US" sz="2800">
                <a:solidFill>
                  <a:srgbClr val="3e3d2d"/>
                </a:solidFill>
                <a:latin typeface="Century Gothic"/>
              </a:rPr>
              <a:t>".</a:t>
            </a:r>
            <a:endParaRPr/>
          </a:p>
          <a:p>
            <a:pPr>
              <a:lnSpc>
                <a:spcPct val="100000"/>
              </a:lnSpc>
            </a:pPr>
            <a:endParaRPr/>
          </a:p>
          <a:p>
            <a:pPr>
              <a:lnSpc>
                <a:spcPct val="100000"/>
              </a:lnSpc>
            </a:pPr>
            <a:r>
              <a:rPr lang="en-US" sz="2800">
                <a:solidFill>
                  <a:srgbClr val="3e3d2d"/>
                </a:solidFill>
                <a:latin typeface="Century Gothic"/>
              </a:rPr>
              <a:t>
</a:t>
            </a:r>
            <a:endParaRPr/>
          </a:p>
          <a:p>
            <a:pPr>
              <a:lnSpc>
                <a:spcPct val="100000"/>
              </a:lnSpc>
            </a:pPr>
            <a:r>
              <a:rPr lang="en-US" sz="1200">
                <a:solidFill>
                  <a:srgbClr val="ffffff"/>
                </a:solidFill>
                <a:latin typeface="Century Gothic"/>
              </a:rPr>
              <a:t>ההקלטות באדיבות</a:t>
            </a:r>
            <a:r>
              <a:rPr lang="en-US" sz="1200">
                <a:solidFill>
                  <a:srgbClr val="ffffff"/>
                </a:solidFill>
                <a:latin typeface="Century Gothic"/>
              </a:rPr>
              <a:t>: </a:t>
            </a:r>
            <a:r>
              <a:rPr lang="en-US" sz="1200">
                <a:solidFill>
                  <a:srgbClr val="ffffff"/>
                </a:solidFill>
                <a:latin typeface="Century Gothic"/>
              </a:rPr>
              <a:t>The United Bible Society, © 1976 , Audio Scriptures International , </a:t>
            </a:r>
            <a:r>
              <a:rPr lang="en-US" sz="1200">
                <a:solidFill>
                  <a:srgbClr val="ffffff"/>
                </a:solidFill>
                <a:latin typeface="Century Gothic"/>
              </a:rPr>
              <a:t>אתר סנונית ואתר מכון ממרא</a:t>
            </a:r>
            <a:r>
              <a:rPr lang="en-US" sz="1200">
                <a:solidFill>
                  <a:srgbClr val="ffffff"/>
                </a:solidFill>
                <a:latin typeface="Century Gothic"/>
              </a:rPr>
              <a:t>.</a:t>
            </a:r>
            <a:endParaRPr/>
          </a:p>
        </p:txBody>
      </p:sp>
      <p:pic>
        <p:nvPicPr>
          <p:cNvPr descr="" id="175" name="t0325_0205.mp3"/>
          <p:cNvPicPr/>
          <p:nvPr/>
        </p:nvPicPr>
        <p:blipFill>
          <a:blip r:embed="rId1"/>
          <a:stretch>
            <a:fillRect/>
          </a:stretch>
        </p:blipFill>
        <p:spPr>
          <a:xfrm>
            <a:off x="611640" y="2997000"/>
            <a:ext cx="609120" cy="609120"/>
          </a:xfrm>
          <a:prstGeom prst="rect">
            <a:avLst/>
          </a:prstGeom>
          <a:ln>
            <a:noFill/>
          </a:ln>
        </p:spPr>
      </p:pic>
    </p:spTree>
  </p:cSld>
  <p:timing>
    <p:tnLst>
      <p:par>
        <p:cTn dur="indefinite" id="74" nodeType="tmRoot" restart="never">
          <p:childTnLst>
            <p:seq>
              <p:cTn dur="indefinite" id="75" nodeType="mainSeq">
                <p:childTnLst>
                  <p:par>
                    <p:cTn fill="hold" id="76">
                      <p:stCondLst>
                        <p:cond delay="indefinite"/>
                      </p:stCondLst>
                      <p:childTnLst>
                        <p:par>
                          <p:cTn fill="hold" id="77">
                            <p:stCondLst>
                              <p:cond delay="0"/>
                            </p:stCondLst>
                            <p:childTnLst>
                              <p:par>
                                <p:cTn fill="hold" id="78" nodeType="withEffect" presetClass="entr" presetID="10">
                                  <p:stCondLst>
                                    <p:cond delay="0"/>
                                  </p:stCondLst>
                                  <p:childTnLst>
                                    <p:set>
                                      <p:cBhvr>
                                        <p:cTn dur="1" fill="hold" id="79">
                                          <p:stCondLst>
                                            <p:cond delay="0"/>
                                          </p:stCondLst>
                                        </p:cTn>
                                        <p:tgtEl>
                                          <p:spTgt spid="174"/>
                                        </p:tgtEl>
                                        <p:attrNameLst>
                                          <p:attrName>style.visibility</p:attrName>
                                        </p:attrNameLst>
                                      </p:cBhvr>
                                      <p:to>
                                        <p:strVal val="visible"/>
                                      </p:to>
                                    </p:set>
                                    <p:animEffect filter="fade" transition="in">
                                      <p:cBhvr additive="repl">
                                        <p:cTn dur="500" id="80"/>
                                        <p:tgtEl>
                                          <p:spTgt spid="174"/>
                                        </p:tgtEl>
                                      </p:cBhvr>
                                    </p:animEffect>
                                  </p:childTnLst>
                                </p:cTn>
                              </p:par>
                              <p:par>
                                <p:cTn fill="hold" id="81" nodeType="withEffect" presetClass="mediacall">
                                  <p:stCondLst>
                                    <p:cond delay="0"/>
                                  </p:stCondLs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76" name="CustomShape 1"/>
          <p:cNvSpPr/>
          <p:nvPr/>
        </p:nvSpPr>
        <p:spPr>
          <a:xfrm>
            <a:off x="826920" y="188640"/>
            <a:ext cx="7024320" cy="1142640"/>
          </a:xfrm>
          <a:prstGeom prst="rect">
            <a:avLst/>
          </a:prstGeom>
          <a:noFill/>
          <a:ln>
            <a:noFill/>
          </a:ln>
        </p:spPr>
        <p:txBody>
          <a:bodyPr anchor="b" bIns="46800" lIns="90000" rIns="90000" tIns="46800"/>
          <a:p>
            <a:pPr>
              <a:lnSpc>
                <a:spcPct val="100000"/>
              </a:lnSpc>
            </a:pPr>
            <a:r>
              <a:rPr lang="en-US" sz="4000">
                <a:solidFill>
                  <a:srgbClr val="94c600"/>
                </a:solidFill>
                <a:latin typeface="Century Gothic"/>
              </a:rPr>
              <a:t>לאביונים או לה</a:t>
            </a:r>
            <a:r>
              <a:rPr lang="en-US" sz="4000">
                <a:solidFill>
                  <a:srgbClr val="94c600"/>
                </a:solidFill>
                <a:latin typeface="Century Gothic"/>
              </a:rPr>
              <a:t>'?</a:t>
            </a:r>
            <a:endParaRPr/>
          </a:p>
        </p:txBody>
      </p:sp>
      <p:sp>
        <p:nvSpPr>
          <p:cNvPr id="177" name="CustomShape 2"/>
          <p:cNvSpPr/>
          <p:nvPr/>
        </p:nvSpPr>
        <p:spPr>
          <a:xfrm>
            <a:off x="445680" y="1621800"/>
            <a:ext cx="8424360" cy="4536720"/>
          </a:xfrm>
          <a:prstGeom prst="rect">
            <a:avLst/>
          </a:prstGeom>
          <a:noFill/>
          <a:ln>
            <a:noFill/>
          </a:ln>
        </p:spPr>
        <p:txBody>
          <a:bodyPr bIns="46800" lIns="90000" rIns="90000" tIns="46800"/>
          <a:p>
            <a:pPr>
              <a:lnSpc>
                <a:spcPct val="100000"/>
              </a:lnSpc>
              <a:buFont charset="2" typeface="Wingdings 2"/>
              <a:buChar char=""/>
            </a:pPr>
            <a:r>
              <a:rPr b="1" lang="en-US" sz="2800">
                <a:solidFill>
                  <a:srgbClr val="3e3d2d"/>
                </a:solidFill>
                <a:latin typeface="Century Gothic"/>
              </a:rPr>
              <a:t>שמות כג</a:t>
            </a:r>
            <a:r>
              <a:rPr lang="en-US" sz="2800">
                <a:solidFill>
                  <a:srgbClr val="3e3d2d"/>
                </a:solidFill>
                <a:latin typeface="Century Gothic"/>
              </a:rPr>
              <a:t>: "וְשֵׁשׁ שָׁנִים תִּזְרַע אֶת אַרְצֶךָ, וְאָסַפְתָּ אֶת תְּבוּאָתָהּ.   וְהַשְּׁבִיעִת תִּשְׁמְטֶנָּה וּנְטַשְׁתָּהּ, וְאָכְלוּ </a:t>
            </a:r>
            <a:r>
              <a:rPr b="1" lang="en-US" sz="2800">
                <a:solidFill>
                  <a:srgbClr val="3e3d2d"/>
                </a:solidFill>
                <a:latin typeface="Century Gothic"/>
              </a:rPr>
              <a:t>אֶבְיֹנֵי</a:t>
            </a:r>
            <a:r>
              <a:rPr lang="en-US" sz="2800">
                <a:solidFill>
                  <a:srgbClr val="3e3d2d"/>
                </a:solidFill>
                <a:latin typeface="Century Gothic"/>
              </a:rPr>
              <a:t> עַמֶּךָ, וְיִתְרָם תֹּאכַל חַיַּת הַשָּׂדֶה</a:t>
            </a:r>
            <a:r>
              <a:rPr lang="en-US" sz="2800">
                <a:solidFill>
                  <a:srgbClr val="3e3d2d"/>
                </a:solidFill>
                <a:latin typeface="Century Gothic"/>
              </a:rPr>
              <a:t>".</a:t>
            </a:r>
            <a:endParaRPr/>
          </a:p>
          <a:p>
            <a:pPr>
              <a:lnSpc>
                <a:spcPct val="100000"/>
              </a:lnSpc>
              <a:buFont charset="2" typeface="Wingdings 2"/>
              <a:buChar char=""/>
            </a:pPr>
            <a:r>
              <a:rPr b="1" lang="en-US" sz="2800">
                <a:solidFill>
                  <a:srgbClr val="3e3d2d"/>
                </a:solidFill>
                <a:latin typeface="Century Gothic"/>
              </a:rPr>
              <a:t>ויקרא כה</a:t>
            </a:r>
            <a:r>
              <a:rPr lang="en-US" sz="2800">
                <a:solidFill>
                  <a:srgbClr val="3e3d2d"/>
                </a:solidFill>
                <a:latin typeface="Century Gothic"/>
              </a:rPr>
              <a:t>: "כִּי תָבֹאוּ אֶל הָאָרֶץ אֲשֶׁר אֲנִי נֹתֵן לָכֶם, וְשָׁבְתָה הָאָרֶץ </a:t>
            </a:r>
            <a:r>
              <a:rPr b="1" lang="en-US" sz="2800">
                <a:solidFill>
                  <a:srgbClr val="3e3d2d"/>
                </a:solidFill>
                <a:latin typeface="Century Gothic"/>
              </a:rPr>
              <a:t>שַׁבָּת לה'</a:t>
            </a:r>
            <a:r>
              <a:rPr lang="en-US" sz="2800">
                <a:solidFill>
                  <a:srgbClr val="3e3d2d"/>
                </a:solidFill>
                <a:latin typeface="Century Gothic"/>
              </a:rPr>
              <a:t>.   שֵׁשׁ שָׁנִים תִּזְרַע שָׂדֶךָ וְשֵׁשׁ שָׁנִים תִּזְמֹר כַּרְמֶךָ, וְאָסַפְתָּ אֶת תְּבוּאָתָהּ.   וּבַשָּׁנָה הַשְּׁבִיעִת שַׁבַּת שַׁבָּתוֹן יִהְיֶה לָאָרֶץ, </a:t>
            </a:r>
            <a:r>
              <a:rPr b="1" lang="en-US" sz="2800">
                <a:solidFill>
                  <a:srgbClr val="3e3d2d"/>
                </a:solidFill>
                <a:latin typeface="Century Gothic"/>
              </a:rPr>
              <a:t>שַׁבָּת לה'; </a:t>
            </a:r>
            <a:r>
              <a:rPr lang="en-US" sz="2800">
                <a:solidFill>
                  <a:srgbClr val="3e3d2d"/>
                </a:solidFill>
                <a:latin typeface="Century Gothic"/>
              </a:rPr>
              <a:t>שָׂדְךָ לֹא תִזְרָע וְכַרְמְךָ לֹא תִזְמֹר.... שְׁנַת שַׁבָּתוֹן יִהְיֶה לָאָרֶץ</a:t>
            </a:r>
            <a:r>
              <a:rPr lang="en-US" sz="2800">
                <a:solidFill>
                  <a:srgbClr val="3e3d2d"/>
                </a:solidFill>
                <a:latin typeface="Century Gothic"/>
              </a:rPr>
              <a:t>".</a:t>
            </a:r>
            <a:endParaRPr/>
          </a:p>
          <a:p>
            <a:pPr>
              <a:lnSpc>
                <a:spcPct val="100000"/>
              </a:lnSpc>
              <a:buFont charset="2" typeface="Wingdings 2"/>
              <a:buChar char=""/>
            </a:pPr>
            <a:r>
              <a:rPr b="1" lang="en-US" sz="2800">
                <a:solidFill>
                  <a:srgbClr val="3e3d2d"/>
                </a:solidFill>
                <a:latin typeface="Century Gothic"/>
              </a:rPr>
              <a:t>ויקרא כו</a:t>
            </a:r>
            <a:r>
              <a:rPr lang="en-US" sz="2800">
                <a:solidFill>
                  <a:srgbClr val="3e3d2d"/>
                </a:solidFill>
                <a:latin typeface="Century Gothic"/>
              </a:rPr>
              <a:t>: </a:t>
            </a:r>
            <a:r>
              <a:rPr lang="en-US" sz="2800">
                <a:solidFill>
                  <a:srgbClr val="000000"/>
                </a:solidFill>
                <a:latin typeface="Century Gothic"/>
              </a:rPr>
              <a:t>"אָז תִּרְצֶה הָאָרֶץ אֶת-שַׁבְּתֹתֶיהָ, כֹּל יְמֵי הֳשַׁמָּה, וְאַתֶּם בְּאֶרֶץ אֹיְבֵיכֶם; אָז</a:t>
            </a:r>
            <a:r>
              <a:rPr b="1" lang="en-US" sz="2800">
                <a:solidFill>
                  <a:srgbClr val="000000"/>
                </a:solidFill>
                <a:latin typeface="Century Gothic"/>
              </a:rPr>
              <a:t> תִּשְׁבַּת הָאָרֶץ</a:t>
            </a:r>
            <a:r>
              <a:rPr lang="en-US" sz="2800">
                <a:solidFill>
                  <a:srgbClr val="000000"/>
                </a:solidFill>
                <a:latin typeface="Century Gothic"/>
              </a:rPr>
              <a:t>... אֵת אֲשֶׁר לֹא שָׁבְתָה בְּשַׁבְּתֹתֵיכֶם, בְּשִׁבְתְּכֶם עָלֶיהָ</a:t>
            </a:r>
            <a:r>
              <a:rPr lang="en-US" sz="2800">
                <a:solidFill>
                  <a:srgbClr val="000000"/>
                </a:solidFill>
                <a:latin typeface="Century Gothic"/>
              </a:rPr>
              <a:t>."</a:t>
            </a:r>
            <a:endParaRPr/>
          </a:p>
          <a:p>
            <a:pPr>
              <a:lnSpc>
                <a:spcPct val="100000"/>
              </a:lnSpc>
            </a:pPr>
            <a:r>
              <a:rPr lang="en-US" sz="1200">
                <a:solidFill>
                  <a:srgbClr val="ffffff"/>
                </a:solidFill>
                <a:latin typeface="Century Gothic"/>
              </a:rPr>
              <a:t>ההקלטות באדיבות</a:t>
            </a:r>
            <a:r>
              <a:rPr lang="en-US" sz="1200">
                <a:solidFill>
                  <a:srgbClr val="ffffff"/>
                </a:solidFill>
                <a:latin typeface="Century Gothic"/>
              </a:rPr>
              <a:t>: </a:t>
            </a:r>
            <a:r>
              <a:rPr lang="en-US" sz="1200">
                <a:solidFill>
                  <a:srgbClr val="ffffff"/>
                </a:solidFill>
                <a:latin typeface="Century Gothic"/>
              </a:rPr>
              <a:t>The United Bible Society, © 1976 , Audio Scriptures International , </a:t>
            </a:r>
            <a:r>
              <a:rPr lang="en-US" sz="1200">
                <a:solidFill>
                  <a:srgbClr val="ffffff"/>
                </a:solidFill>
                <a:latin typeface="Century Gothic"/>
              </a:rPr>
              <a:t>אתר סנונית ואתר מכון ממרא</a:t>
            </a:r>
            <a:r>
              <a:rPr lang="en-US" sz="1200">
                <a:solidFill>
                  <a:srgbClr val="ffffff"/>
                </a:solidFill>
                <a:latin typeface="Century Gothic"/>
              </a:rPr>
              <a:t>.</a:t>
            </a:r>
            <a:endParaRPr/>
          </a:p>
        </p:txBody>
      </p:sp>
      <p:pic>
        <p:nvPicPr>
          <p:cNvPr descr="" id="178" name="t0326_3435.mp3"/>
          <p:cNvPicPr/>
          <p:nvPr/>
        </p:nvPicPr>
        <p:blipFill>
          <a:blip r:embed="rId1"/>
          <a:stretch>
            <a:fillRect/>
          </a:stretch>
        </p:blipFill>
        <p:spPr>
          <a:xfrm>
            <a:off x="445680" y="5854320"/>
            <a:ext cx="609120" cy="609120"/>
          </a:xfrm>
          <a:prstGeom prst="rect">
            <a:avLst/>
          </a:prstGeom>
          <a:ln>
            <a:noFill/>
          </a:ln>
        </p:spPr>
      </p:pic>
    </p:spTree>
  </p:cSld>
  <p:timing>
    <p:tnLst>
      <p:par>
        <p:cTn dur="indefinite" id="82" nodeType="tmRoot" restart="never">
          <p:childTnLst>
            <p:seq>
              <p:cTn dur="indefinite" id="83" nodeType="mainSeq">
                <p:childTnLst>
                  <p:par>
                    <p:cTn fill="hold" id="84">
                      <p:stCondLst>
                        <p:cond delay="indefinite"/>
                      </p:stCondLst>
                      <p:childTnLst>
                        <p:par>
                          <p:cTn fill="hold" id="85">
                            <p:stCondLst>
                              <p:cond delay="0"/>
                            </p:stCondLst>
                            <p:childTnLst>
                              <p:par>
                                <p:cTn fill="hold" id="86" nodeType="withEffect" presetClass="entr" presetID="10">
                                  <p:stCondLst>
                                    <p:cond delay="0"/>
                                  </p:stCondLst>
                                  <p:childTnLst>
                                    <p:set>
                                      <p:cBhvr>
                                        <p:cTn dur="1" fill="hold" id="87">
                                          <p:stCondLst>
                                            <p:cond delay="0"/>
                                          </p:stCondLst>
                                        </p:cTn>
                                        <p:tgtEl>
                                          <p:spTgt spid="177"/>
                                        </p:tgtEl>
                                        <p:attrNameLst>
                                          <p:attrName>style.visibility</p:attrName>
                                        </p:attrNameLst>
                                      </p:cBhvr>
                                      <p:to>
                                        <p:strVal val="visible"/>
                                      </p:to>
                                    </p:set>
                                    <p:animEffect filter="fade" transition="in">
                                      <p:cBhvr additive="repl">
                                        <p:cTn dur="500" id="88"/>
                                        <p:tgtEl>
                                          <p:spTgt spid="177"/>
                                        </p:tgtEl>
                                      </p:cBhvr>
                                    </p:animEffect>
                                  </p:childTnLst>
                                </p:cTn>
                              </p:par>
                              <p:par>
                                <p:cTn fill="hold" id="89" nodeType="withEffect" presetClass="mediacall">
                                  <p:stCondLst>
                                    <p:cond delay="0"/>
                                  </p:stCondLs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79" name="CustomShape 1"/>
          <p:cNvSpPr/>
          <p:nvPr/>
        </p:nvSpPr>
        <p:spPr>
          <a:xfrm>
            <a:off x="457200" y="274680"/>
            <a:ext cx="8321400" cy="1006200"/>
          </a:xfrm>
          <a:prstGeom prst="rect">
            <a:avLst/>
          </a:prstGeom>
          <a:noFill/>
          <a:ln>
            <a:noFill/>
          </a:ln>
        </p:spPr>
        <p:txBody>
          <a:bodyPr anchor="b" bIns="46800" lIns="90000" rIns="90000" tIns="46800"/>
          <a:p>
            <a:pPr>
              <a:lnSpc>
                <a:spcPct val="100000"/>
              </a:lnSpc>
            </a:pPr>
            <a:r>
              <a:rPr lang="en-US" sz="4000">
                <a:solidFill>
                  <a:srgbClr val="94c600"/>
                </a:solidFill>
                <a:latin typeface="Century Gothic"/>
              </a:rPr>
              <a:t>טעמי השמיטה לפי המפרשים</a:t>
            </a:r>
            <a:endParaRPr/>
          </a:p>
        </p:txBody>
      </p:sp>
      <p:sp>
        <p:nvSpPr>
          <p:cNvPr id="180" name="CustomShape 2"/>
          <p:cNvSpPr/>
          <p:nvPr/>
        </p:nvSpPr>
        <p:spPr>
          <a:xfrm>
            <a:off x="457200" y="1279440"/>
            <a:ext cx="8321400" cy="5171760"/>
          </a:xfrm>
          <a:prstGeom prst="rect">
            <a:avLst/>
          </a:prstGeom>
          <a:noFill/>
          <a:ln>
            <a:noFill/>
          </a:ln>
        </p:spPr>
      </p:sp>
    </p:spTree>
  </p:cSld>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81" name="CustomShape 1"/>
          <p:cNvSpPr/>
          <p:nvPr/>
        </p:nvSpPr>
        <p:spPr>
          <a:xfrm>
            <a:off x="457200" y="274680"/>
            <a:ext cx="8321400" cy="1006200"/>
          </a:xfrm>
          <a:prstGeom prst="rect">
            <a:avLst/>
          </a:prstGeom>
          <a:noFill/>
          <a:ln>
            <a:noFill/>
          </a:ln>
        </p:spPr>
        <p:txBody>
          <a:bodyPr anchor="b" bIns="46800" lIns="90000" rIns="90000" tIns="46800"/>
          <a:p>
            <a:pPr>
              <a:lnSpc>
                <a:spcPct val="100000"/>
              </a:lnSpc>
            </a:pPr>
            <a:r>
              <a:rPr lang="en-US" sz="4000">
                <a:solidFill>
                  <a:srgbClr val="94c600"/>
                </a:solidFill>
                <a:latin typeface="Century Gothic"/>
              </a:rPr>
              <a:t>טעמי השמיטה לפי המפרשים</a:t>
            </a:r>
            <a:endParaRPr/>
          </a:p>
        </p:txBody>
      </p:sp>
      <p:sp>
        <p:nvSpPr>
          <p:cNvPr id="182" name="CustomShape 2"/>
          <p:cNvSpPr/>
          <p:nvPr/>
        </p:nvSpPr>
        <p:spPr>
          <a:xfrm>
            <a:off x="457200" y="1279440"/>
            <a:ext cx="8321400" cy="5171760"/>
          </a:xfrm>
          <a:prstGeom prst="rect">
            <a:avLst/>
          </a:prstGeom>
          <a:noFill/>
          <a:ln>
            <a:noFill/>
          </a:ln>
        </p:spPr>
        <p:txBody>
          <a:bodyPr bIns="46800" lIns="90000" rIns="90000" tIns="46800"/>
          <a:p>
            <a:pPr>
              <a:lnSpc>
                <a:spcPct val="100000"/>
              </a:lnSpc>
              <a:buFont charset="2" typeface="Wingdings 2"/>
              <a:buChar char=""/>
            </a:pPr>
            <a:r>
              <a:rPr b="1" lang="en-US" sz="2800">
                <a:solidFill>
                  <a:srgbClr val="3e3d2d"/>
                </a:solidFill>
                <a:latin typeface="Century Gothic"/>
              </a:rPr>
              <a:t>הרב צבי קלישר</a:t>
            </a:r>
            <a:r>
              <a:rPr lang="en-US" sz="2800">
                <a:solidFill>
                  <a:srgbClr val="3e3d2d"/>
                </a:solidFill>
                <a:latin typeface="Century Gothic"/>
              </a:rPr>
              <a:t>: "שלא יתנשא העשיר על העני, אמרה תורה שבשנה השביעית כולם שווים</a:t>
            </a:r>
            <a:r>
              <a:rPr lang="en-US" sz="2800">
                <a:solidFill>
                  <a:srgbClr val="3e3d2d"/>
                </a:solidFill>
                <a:latin typeface="Century Gothic"/>
              </a:rPr>
              <a:t>".</a:t>
            </a:r>
            <a:endParaRPr/>
          </a:p>
        </p:txBody>
      </p:sp>
    </p:spTree>
  </p:cSld>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183" name="CustomShape 1"/>
          <p:cNvSpPr/>
          <p:nvPr/>
        </p:nvSpPr>
        <p:spPr>
          <a:xfrm>
            <a:off x="457200" y="274680"/>
            <a:ext cx="8321400" cy="1006200"/>
          </a:xfrm>
          <a:prstGeom prst="rect">
            <a:avLst/>
          </a:prstGeom>
          <a:noFill/>
          <a:ln>
            <a:noFill/>
          </a:ln>
        </p:spPr>
        <p:txBody>
          <a:bodyPr anchor="b" bIns="46800" lIns="90000" rIns="90000" tIns="46800"/>
          <a:p>
            <a:pPr>
              <a:lnSpc>
                <a:spcPct val="100000"/>
              </a:lnSpc>
            </a:pPr>
            <a:r>
              <a:rPr lang="en-US" sz="4000">
                <a:solidFill>
                  <a:srgbClr val="94c600"/>
                </a:solidFill>
                <a:latin typeface="Century Gothic"/>
              </a:rPr>
              <a:t>טעמי השמיטה לפי המפרשים</a:t>
            </a:r>
            <a:endParaRPr/>
          </a:p>
        </p:txBody>
      </p:sp>
      <p:sp>
        <p:nvSpPr>
          <p:cNvPr id="184" name="CustomShape 2"/>
          <p:cNvSpPr/>
          <p:nvPr/>
        </p:nvSpPr>
        <p:spPr>
          <a:xfrm>
            <a:off x="457200" y="1279440"/>
            <a:ext cx="8321400" cy="5171760"/>
          </a:xfrm>
          <a:prstGeom prst="rect">
            <a:avLst/>
          </a:prstGeom>
          <a:noFill/>
          <a:ln>
            <a:noFill/>
          </a:ln>
        </p:spPr>
        <p:txBody>
          <a:bodyPr bIns="46800" lIns="90000" rIns="90000" tIns="46800"/>
          <a:p>
            <a:pPr>
              <a:lnSpc>
                <a:spcPct val="100000"/>
              </a:lnSpc>
              <a:buFont charset="2" typeface="Wingdings 2"/>
              <a:buChar char=""/>
            </a:pPr>
            <a:r>
              <a:rPr b="1" lang="en-US" sz="2800">
                <a:solidFill>
                  <a:srgbClr val="3e3d2d"/>
                </a:solidFill>
                <a:latin typeface="Century Gothic"/>
              </a:rPr>
              <a:t>הרב צבי קלישר</a:t>
            </a:r>
            <a:r>
              <a:rPr lang="en-US" sz="2800">
                <a:solidFill>
                  <a:srgbClr val="3e3d2d"/>
                </a:solidFill>
                <a:latin typeface="Century Gothic"/>
              </a:rPr>
              <a:t>: "שלא יתנשא העשיר על העני, אמרה תורה שבשנה השביעית כולם שווים</a:t>
            </a:r>
            <a:r>
              <a:rPr lang="en-US" sz="2800">
                <a:solidFill>
                  <a:srgbClr val="3e3d2d"/>
                </a:solidFill>
                <a:latin typeface="Century Gothic"/>
              </a:rPr>
              <a:t>".</a:t>
            </a:r>
            <a:endParaRPr/>
          </a:p>
          <a:p>
            <a:pPr>
              <a:lnSpc>
                <a:spcPct val="100000"/>
              </a:lnSpc>
              <a:buFont charset="2" typeface="Wingdings 2"/>
              <a:buChar char=""/>
            </a:pPr>
            <a:r>
              <a:rPr b="1" lang="en-US" sz="2800">
                <a:solidFill>
                  <a:srgbClr val="3e3d2d"/>
                </a:solidFill>
                <a:latin typeface="Century Gothic"/>
              </a:rPr>
              <a:t>הרב קוק</a:t>
            </a:r>
            <a:r>
              <a:rPr lang="en-US" sz="2800">
                <a:solidFill>
                  <a:srgbClr val="3e3d2d"/>
                </a:solidFill>
                <a:latin typeface="Century Gothic"/>
              </a:rPr>
              <a:t>: "הפסקת הסדר החברתי... מתקופה לתקופה, מביאה לאומה זו... עלייתה למרומי התכונות הפנימיות שבחיים המוסריים והרוחניים</a:t>
            </a:r>
            <a:r>
              <a:rPr lang="en-US" sz="2800">
                <a:solidFill>
                  <a:srgbClr val="3e3d2d"/>
                </a:solidFill>
                <a:latin typeface="Century Gothic"/>
              </a:rPr>
              <a:t>".</a:t>
            </a:r>
            <a:endParaRP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