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3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72" r:id="rId9"/>
    <p:sldId id="261" r:id="rId10"/>
    <p:sldId id="262" r:id="rId11"/>
    <p:sldId id="263" r:id="rId12"/>
    <p:sldId id="271" r:id="rId13"/>
    <p:sldId id="266" r:id="rId14"/>
    <p:sldId id="273" r:id="rId15"/>
    <p:sldId id="274" r:id="rId16"/>
    <p:sldId id="275" r:id="rId17"/>
    <p:sldId id="27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B9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17" autoAdjust="0"/>
  </p:normalViewPr>
  <p:slideViewPr>
    <p:cSldViewPr>
      <p:cViewPr varScale="1">
        <p:scale>
          <a:sx n="84" d="100"/>
          <a:sy n="84" d="100"/>
        </p:scale>
        <p:origin x="-21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94AFA-6431-4B0F-990F-4C3C3D47BABC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0ABD2-5B0D-4291-AAB1-0AC2801A7A1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Всем привет,</a:t>
            </a:r>
            <a:r>
              <a:rPr lang="ru-RU" baseline="0" dirty="0" smtClean="0"/>
              <a:t> мы разработчики проекта </a:t>
            </a:r>
            <a:r>
              <a:rPr lang="en-US" baseline="0" dirty="0" err="1" smtClean="0"/>
              <a:t>eLiquidInventory</a:t>
            </a:r>
            <a:endParaRPr lang="en-US" baseline="0" dirty="0" smtClean="0"/>
          </a:p>
          <a:p>
            <a:r>
              <a:rPr lang="ru-RU" baseline="0" dirty="0" smtClean="0"/>
              <a:t>Я - Алексей</a:t>
            </a:r>
          </a:p>
          <a:p>
            <a:r>
              <a:rPr lang="ru-RU" baseline="0" dirty="0" smtClean="0"/>
              <a:t>А я – Фёдор</a:t>
            </a:r>
          </a:p>
          <a:p>
            <a:r>
              <a:rPr lang="ru-RU" baseline="0" dirty="0" smtClean="0"/>
              <a:t>И сейчас мы бы хотели рассказать и показать вам наш небольшой проект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Ну,</a:t>
            </a:r>
            <a:r>
              <a:rPr lang="ru-RU" baseline="0" dirty="0" smtClean="0"/>
              <a:t> собственно, в определённый момент пора было заняться тестированием взаимодействия с 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Следующим</a:t>
            </a:r>
            <a:r>
              <a:rPr lang="ru-RU" baseline="0" dirty="0" smtClean="0"/>
              <a:t> этапом после разработки БД было тестирование, справится ли спроектированная БД со всей логикой нашего проекта. И да, это действительно произошло. Коротенькая </a:t>
            </a:r>
            <a:r>
              <a:rPr lang="en-US" baseline="0" dirty="0" smtClean="0"/>
              <a:t>gif</a:t>
            </a:r>
            <a:r>
              <a:rPr lang="ru-RU" baseline="0" dirty="0" smtClean="0"/>
              <a:t> анимация </a:t>
            </a:r>
            <a:r>
              <a:rPr lang="ru-RU" baseline="0" dirty="0" err="1" smtClean="0"/>
              <a:t>автотеста</a:t>
            </a:r>
            <a:r>
              <a:rPr lang="ru-RU" baseline="0" dirty="0" smtClean="0"/>
              <a:t> на слайде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</a:t>
            </a:r>
            <a:r>
              <a:rPr lang="ru-RU" baseline="0" dirty="0" smtClean="0"/>
              <a:t> части проекта отображены на слайде, это модуль </a:t>
            </a:r>
            <a:r>
              <a:rPr lang="en-US" baseline="0" dirty="0" smtClean="0"/>
              <a:t>views, html-</a:t>
            </a:r>
            <a:r>
              <a:rPr lang="ru-RU" baseline="0" dirty="0" smtClean="0"/>
              <a:t>шаблоны, формы для этих шаблонов и модуль </a:t>
            </a:r>
            <a:r>
              <a:rPr lang="en-US" baseline="0" dirty="0" smtClean="0"/>
              <a:t>models</a:t>
            </a:r>
            <a:r>
              <a:rPr lang="ru-RU" baseline="0" dirty="0" smtClean="0"/>
              <a:t> с архитектурой нашей 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результате работы над проектом мы достигли</a:t>
            </a:r>
            <a:r>
              <a:rPr lang="ru-RU" baseline="0" dirty="0" smtClean="0"/>
              <a:t> успехов в реализации функций:</a:t>
            </a:r>
          </a:p>
          <a:p>
            <a:r>
              <a:rPr lang="ru-RU" baseline="0" dirty="0" smtClean="0"/>
              <a:t>Управления инвентарём </a:t>
            </a:r>
            <a:r>
              <a:rPr lang="ru-RU" baseline="0" dirty="0" err="1" smtClean="0"/>
              <a:t>ароматизаторов</a:t>
            </a:r>
            <a:r>
              <a:rPr lang="ru-RU" baseline="0" dirty="0" smtClean="0"/>
              <a:t>/никотина, через добавление новых, редактирования существующих и </a:t>
            </a:r>
            <a:r>
              <a:rPr lang="ru-RU" baseline="0" dirty="0" err="1" smtClean="0"/>
              <a:t>крафт</a:t>
            </a:r>
            <a:r>
              <a:rPr lang="ru-RU" baseline="0" dirty="0" smtClean="0"/>
              <a:t> жидкостей</a:t>
            </a:r>
          </a:p>
          <a:p>
            <a:r>
              <a:rPr lang="ru-RU" dirty="0" smtClean="0"/>
              <a:t>Создания новых рецептов жидкостей</a:t>
            </a:r>
          </a:p>
          <a:p>
            <a:r>
              <a:rPr lang="ru-RU" dirty="0" smtClean="0"/>
              <a:t>Добавления рецептов</a:t>
            </a:r>
            <a:r>
              <a:rPr lang="ru-RU" baseline="0" dirty="0" smtClean="0"/>
              <a:t> пользователями в «избранное»</a:t>
            </a:r>
          </a:p>
          <a:p>
            <a:r>
              <a:rPr lang="ru-RU" baseline="0" dirty="0" err="1" smtClean="0"/>
              <a:t>Крафт</a:t>
            </a:r>
            <a:r>
              <a:rPr lang="ru-RU" baseline="0" dirty="0" smtClean="0"/>
              <a:t> жидкостей по рецепту при наличии соответствующих </a:t>
            </a:r>
            <a:r>
              <a:rPr lang="ru-RU" baseline="0" dirty="0" err="1" smtClean="0"/>
              <a:t>ароматизаторов</a:t>
            </a:r>
            <a:r>
              <a:rPr lang="ru-RU" baseline="0" dirty="0" smtClean="0"/>
              <a:t>, с последующим вычитанием рассчитанного на объём количества. В рецептах </a:t>
            </a:r>
            <a:r>
              <a:rPr lang="ru-RU" baseline="0" dirty="0" err="1" smtClean="0"/>
              <a:t>аромки</a:t>
            </a:r>
            <a:r>
              <a:rPr lang="ru-RU" baseline="0" dirty="0" smtClean="0"/>
              <a:t> в процентном соотношении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планах на будущее – усовершенствование</a:t>
            </a:r>
            <a:r>
              <a:rPr lang="ru-RU" baseline="0" dirty="0" smtClean="0"/>
              <a:t> проекта через добавление новых </a:t>
            </a:r>
            <a:r>
              <a:rPr lang="ru-RU" baseline="0" dirty="0" err="1" smtClean="0"/>
              <a:t>фич</a:t>
            </a:r>
            <a:r>
              <a:rPr lang="ru-RU" baseline="0" dirty="0" smtClean="0"/>
              <a:t>:</a:t>
            </a:r>
          </a:p>
          <a:p>
            <a:r>
              <a:rPr lang="ru-RU" baseline="0" dirty="0" smtClean="0"/>
              <a:t>Рейтинг жидкостей и комментариев к ним</a:t>
            </a:r>
          </a:p>
          <a:p>
            <a:r>
              <a:rPr lang="ru-RU" baseline="0" dirty="0" smtClean="0"/>
              <a:t>Истории замешанных жидкостей</a:t>
            </a:r>
          </a:p>
          <a:p>
            <a:r>
              <a:rPr lang="ru-RU" baseline="0" dirty="0" err="1" smtClean="0"/>
              <a:t>Рефактор</a:t>
            </a:r>
            <a:r>
              <a:rPr lang="ru-RU" baseline="0" dirty="0" smtClean="0"/>
              <a:t> всего под </a:t>
            </a:r>
            <a:r>
              <a:rPr lang="en-US" baseline="0" dirty="0" smtClean="0"/>
              <a:t>REST</a:t>
            </a:r>
          </a:p>
          <a:p>
            <a:r>
              <a:rPr lang="ru-RU" baseline="0" dirty="0" smtClean="0"/>
              <a:t>Увеличить </a:t>
            </a:r>
            <a:r>
              <a:rPr lang="en-US" baseline="0" dirty="0" smtClean="0"/>
              <a:t>JS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всё это время получили огромный опыт в:</a:t>
            </a:r>
          </a:p>
          <a:p>
            <a:pPr lvl="1"/>
            <a:r>
              <a:rPr lang="ru-RU" dirty="0" smtClean="0"/>
              <a:t>Проектировании небольших проектов</a:t>
            </a:r>
          </a:p>
          <a:p>
            <a:pPr lvl="1"/>
            <a:r>
              <a:rPr lang="ru-RU" dirty="0" smtClean="0"/>
              <a:t>Проектировании БД</a:t>
            </a:r>
          </a:p>
          <a:p>
            <a:pPr lvl="1"/>
            <a:r>
              <a:rPr lang="en-US" dirty="0" smtClean="0"/>
              <a:t>Web</a:t>
            </a:r>
            <a:r>
              <a:rPr lang="ru-RU" dirty="0" smtClean="0"/>
              <a:t> (</a:t>
            </a:r>
            <a:r>
              <a:rPr lang="ru-RU" dirty="0" err="1" smtClean="0"/>
              <a:t>фронтенд</a:t>
            </a:r>
            <a:r>
              <a:rPr lang="ru-RU" dirty="0" smtClean="0"/>
              <a:t> и </a:t>
            </a:r>
            <a:r>
              <a:rPr lang="ru-RU" dirty="0" err="1" smtClean="0"/>
              <a:t>бэкенд</a:t>
            </a:r>
            <a:r>
              <a:rPr lang="ru-RU" dirty="0" smtClean="0"/>
              <a:t>)</a:t>
            </a:r>
          </a:p>
          <a:p>
            <a:pPr lvl="1"/>
            <a:r>
              <a:rPr lang="ru-RU" dirty="0" err="1" smtClean="0"/>
              <a:t>Деплое</a:t>
            </a:r>
            <a:r>
              <a:rPr lang="ru-RU" dirty="0" smtClean="0"/>
              <a:t> проекта на сервер</a:t>
            </a:r>
          </a:p>
          <a:p>
            <a:pPr lvl="1"/>
            <a:r>
              <a:rPr lang="ru-RU" dirty="0" smtClean="0"/>
              <a:t>Совместной разработке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Отдельная</a:t>
            </a:r>
            <a:r>
              <a:rPr lang="ru-RU" baseline="0" dirty="0" smtClean="0"/>
              <a:t> благодарность</a:t>
            </a:r>
            <a:br>
              <a:rPr lang="ru-RU" baseline="0" dirty="0" smtClean="0"/>
            </a:br>
            <a:r>
              <a:rPr lang="ru-RU" dirty="0" smtClean="0"/>
              <a:t>Преподавателям курса «Программирование на </a:t>
            </a:r>
            <a:r>
              <a:rPr lang="en-US" dirty="0" smtClean="0"/>
              <a:t>Python</a:t>
            </a:r>
            <a:r>
              <a:rPr lang="ru-RU" dirty="0" smtClean="0"/>
              <a:t>» за уделённое время, за огромный опыт</a:t>
            </a:r>
          </a:p>
          <a:p>
            <a:r>
              <a:rPr lang="ru-RU" dirty="0" smtClean="0"/>
              <a:t>Проекту Технопарк</a:t>
            </a:r>
            <a:r>
              <a:rPr lang="en-US" dirty="0" smtClean="0"/>
              <a:t>@</a:t>
            </a:r>
            <a:r>
              <a:rPr lang="en-US" dirty="0" err="1" smtClean="0"/>
              <a:t>mail.ru</a:t>
            </a:r>
            <a:r>
              <a:rPr lang="en-US" dirty="0" smtClean="0"/>
              <a:t> </a:t>
            </a:r>
            <a:r>
              <a:rPr lang="ru-RU" dirty="0" smtClean="0"/>
              <a:t>за возможность этот опыт получить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 ещё привет маме,</a:t>
            </a:r>
            <a:r>
              <a:rPr lang="ru-RU" baseline="0" dirty="0" smtClean="0"/>
              <a:t> папе и родне из </a:t>
            </a:r>
            <a:r>
              <a:rPr lang="ru-RU" baseline="0" dirty="0" err="1" smtClean="0"/>
              <a:t>Сыктвкара</a:t>
            </a:r>
            <a:r>
              <a:rPr lang="ru-RU" baseline="0" dirty="0" smtClean="0"/>
              <a:t>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</a:t>
            </a:r>
            <a:r>
              <a:rPr lang="ru-RU" baseline="0" dirty="0" smtClean="0"/>
              <a:t> нашего ресурса – разработать </a:t>
            </a:r>
            <a:r>
              <a:rPr lang="ru-RU" baseline="0" dirty="0" err="1" smtClean="0"/>
              <a:t>веб-ресурс</a:t>
            </a:r>
            <a:r>
              <a:rPr lang="ru-RU" baseline="0" dirty="0" smtClean="0"/>
              <a:t>, являющийся базой данных рецептов жидкостей для </a:t>
            </a:r>
            <a:r>
              <a:rPr lang="ru-RU" baseline="0" dirty="0" err="1" smtClean="0"/>
              <a:t>вейпинга</a:t>
            </a:r>
            <a:r>
              <a:rPr lang="ru-RU" baseline="0" dirty="0" smtClean="0"/>
              <a:t>, а главное – инвентарём ингредиентов для этого.</a:t>
            </a:r>
          </a:p>
          <a:p>
            <a:r>
              <a:rPr lang="ru-RU" baseline="0" dirty="0" smtClean="0"/>
              <a:t>Проблема актуальна для целевой аудитории этого явления. </a:t>
            </a:r>
            <a:r>
              <a:rPr lang="ru-RU" baseline="0" dirty="0" err="1" smtClean="0"/>
              <a:t>Крафтить</a:t>
            </a:r>
            <a:r>
              <a:rPr lang="ru-RU" baseline="0" dirty="0" smtClean="0"/>
              <a:t> жидкость для </a:t>
            </a:r>
            <a:r>
              <a:rPr lang="ru-RU" baseline="0" dirty="0" err="1" smtClean="0"/>
              <a:t>вейпинга</a:t>
            </a:r>
            <a:r>
              <a:rPr lang="ru-RU" baseline="0" dirty="0" smtClean="0"/>
              <a:t> гораздо экономичнее самому, нежели покупать готовое.</a:t>
            </a:r>
          </a:p>
          <a:p>
            <a:r>
              <a:rPr lang="ru-RU" baseline="0" dirty="0" smtClean="0"/>
              <a:t>Но тут появляется проблема инвентаризации ингредиентов и контроля их остатков.</a:t>
            </a:r>
          </a:p>
          <a:p>
            <a:r>
              <a:rPr lang="ru-RU" baseline="0" dirty="0" smtClean="0"/>
              <a:t>Так и появилась идея, создать проект, являющийся инвентарём этих самых ингредиентов.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нашем проекте мы оба</a:t>
            </a:r>
            <a:r>
              <a:rPr lang="ru-RU" baseline="0" dirty="0" smtClean="0"/>
              <a:t> принимали равное и единовременное участие, что можно заметить на данном слайде.</a:t>
            </a:r>
          </a:p>
          <a:p>
            <a:r>
              <a:rPr lang="ru-RU" baseline="0" dirty="0" smtClean="0"/>
              <a:t>Я, Алексей – слева, пик в конце апреля был связан с </a:t>
            </a:r>
            <a:r>
              <a:rPr lang="ru-RU" baseline="0" dirty="0" err="1" smtClean="0"/>
              <a:t>деплоем</a:t>
            </a:r>
            <a:r>
              <a:rPr lang="ru-RU" baseline="0" dirty="0" smtClean="0"/>
              <a:t> на малину, где в день я делал по 10 </a:t>
            </a:r>
            <a:r>
              <a:rPr lang="ru-RU" baseline="0" dirty="0" err="1" smtClean="0"/>
              <a:t>коммитов</a:t>
            </a:r>
            <a:r>
              <a:rPr lang="ru-RU" baseline="0" dirty="0" smtClean="0"/>
              <a:t>, пытаясь осознать, как это работает и попутно надоедая Саше </a:t>
            </a:r>
            <a:r>
              <a:rPr lang="ru-RU" baseline="0" dirty="0" err="1" smtClean="0"/>
              <a:t>Емелину</a:t>
            </a:r>
            <a:r>
              <a:rPr lang="ru-RU" baseline="0" dirty="0" smtClean="0"/>
              <a:t> своими вопросами.</a:t>
            </a:r>
          </a:p>
          <a:p>
            <a:r>
              <a:rPr lang="ru-RU" baseline="0" dirty="0" smtClean="0"/>
              <a:t>Также, такое большое количество добавлений обусловлено тем, что я занимался письменной частью анализа и проектирования нашего проекта во время обсуждения архитектуры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 нашей</a:t>
            </a:r>
            <a:r>
              <a:rPr lang="ru-RU" baseline="0" dirty="0" smtClean="0"/>
              <a:t> работы доступен по указанной ссылке. Если моя малина не упала и с сайтом всё хорошо, по этой ссылке даже можно будет перейти. Попробуйте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нашем</a:t>
            </a:r>
            <a:r>
              <a:rPr lang="ru-RU" baseline="0" dirty="0" smtClean="0"/>
              <a:t> проекте мы использовали достаточно объёмный стек технологий, не знаю, стоит ли заострять на каждой из них внимание, поэтому был составлен коллаж из них для улучшения восприятия.</a:t>
            </a:r>
          </a:p>
          <a:p>
            <a:r>
              <a:rPr lang="ru-RU" baseline="0" dirty="0" smtClean="0"/>
              <a:t>Можем лишь отдельно сказать про </a:t>
            </a:r>
            <a:r>
              <a:rPr lang="ru-RU" baseline="0" dirty="0" err="1" smtClean="0"/>
              <a:t>фласк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мигрейт</a:t>
            </a:r>
            <a:r>
              <a:rPr lang="ru-RU" baseline="0" dirty="0" smtClean="0"/>
              <a:t>. Изначально мы шли по пути из книги Мигеля Гринберга «Мега-Учебник </a:t>
            </a:r>
            <a:r>
              <a:rPr lang="en-US" baseline="0" dirty="0" smtClean="0"/>
              <a:t>Flask</a:t>
            </a:r>
            <a:r>
              <a:rPr lang="ru-RU" baseline="0" dirty="0" smtClean="0"/>
              <a:t>» где был описан достаточно объёмный </a:t>
            </a:r>
            <a:r>
              <a:rPr lang="ru-RU" baseline="0" dirty="0" err="1" smtClean="0"/>
              <a:t>скрипт</a:t>
            </a:r>
            <a:r>
              <a:rPr lang="ru-RU" baseline="0" dirty="0" smtClean="0"/>
              <a:t> для осуществления миграций </a:t>
            </a:r>
            <a:r>
              <a:rPr lang="ru-RU" baseline="0" dirty="0" err="1" smtClean="0"/>
              <a:t>бд</a:t>
            </a:r>
            <a:r>
              <a:rPr lang="ru-RU" baseline="0" dirty="0" smtClean="0"/>
              <a:t>. По рекомендации Саши Жебрака мы совершили перекат на этот модуль.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Инфраструктура проекта</a:t>
            </a:r>
            <a:r>
              <a:rPr lang="ru-RU" baseline="0" dirty="0" smtClean="0"/>
              <a:t> родилась из желания не платить за </a:t>
            </a:r>
            <a:r>
              <a:rPr lang="ru-RU" baseline="0" dirty="0" err="1" smtClean="0"/>
              <a:t>хостинг</a:t>
            </a:r>
            <a:r>
              <a:rPr lang="ru-RU" baseline="0" dirty="0" smtClean="0"/>
              <a:t> и за домен. Ну и по причине наличия </a:t>
            </a:r>
            <a:r>
              <a:rPr lang="en-US" baseline="0" dirty="0" smtClean="0"/>
              <a:t>Raspberry Pi. </a:t>
            </a:r>
            <a:r>
              <a:rPr lang="ru-RU" baseline="0" dirty="0" smtClean="0"/>
              <a:t>Ну и ещё по причине обнаружения того, что у меня белый динамический </a:t>
            </a:r>
            <a:r>
              <a:rPr lang="en-US" baseline="0" dirty="0" err="1" smtClean="0"/>
              <a:t>ip</a:t>
            </a:r>
            <a:r>
              <a:rPr lang="ru-RU" baseline="0" dirty="0" smtClean="0"/>
              <a:t>, хотя </a:t>
            </a:r>
            <a:r>
              <a:rPr lang="en-US" baseline="0" dirty="0" err="1" smtClean="0"/>
              <a:t>dyndns</a:t>
            </a:r>
            <a:r>
              <a:rPr lang="ru-RU" baseline="0" dirty="0" smtClean="0"/>
              <a:t>, вроде, справляется даже с серым</a:t>
            </a:r>
            <a:endParaRPr lang="en-US" baseline="0" dirty="0" smtClean="0"/>
          </a:p>
          <a:p>
            <a:r>
              <a:rPr lang="ru-RU" baseline="0" dirty="0" smtClean="0"/>
              <a:t>Был осуществлён проброс порта 22 для </a:t>
            </a:r>
            <a:r>
              <a:rPr lang="en-US" baseline="0" dirty="0" err="1" smtClean="0"/>
              <a:t>ssh</a:t>
            </a:r>
            <a:r>
              <a:rPr lang="ru-RU" baseline="0" dirty="0" smtClean="0"/>
              <a:t> и 80 для </a:t>
            </a:r>
            <a:r>
              <a:rPr lang="en-US" baseline="0" dirty="0" smtClean="0"/>
              <a:t>http </a:t>
            </a:r>
            <a:r>
              <a:rPr lang="ru-RU" baseline="0" dirty="0" smtClean="0"/>
              <a:t>с домашнего роутера на малину для дальнейшей работы с ней</a:t>
            </a:r>
          </a:p>
          <a:p>
            <a:r>
              <a:rPr lang="en-US" baseline="0" dirty="0" err="1" smtClean="0"/>
              <a:t>Dyndns</a:t>
            </a:r>
            <a:r>
              <a:rPr lang="en-US" baseline="0" dirty="0" smtClean="0"/>
              <a:t> </a:t>
            </a:r>
            <a:r>
              <a:rPr lang="ru-RU" baseline="0" dirty="0" smtClean="0"/>
              <a:t>был выбран для хоть какого-нибудь домена, переходить на сайт по </a:t>
            </a:r>
            <a:r>
              <a:rPr lang="en-US" baseline="0" dirty="0" err="1" smtClean="0"/>
              <a:t>ip</a:t>
            </a:r>
            <a:r>
              <a:rPr lang="ru-RU" baseline="0" dirty="0" smtClean="0"/>
              <a:t> казалось каким-то грустным решением, хоть и работоспособным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</a:t>
            </a:r>
            <a:r>
              <a:rPr lang="ru-RU" baseline="0" dirty="0" smtClean="0"/>
              <a:t> самых долгих и интересных мучений в процессе разработки – на слайде.</a:t>
            </a:r>
          </a:p>
          <a:p>
            <a:r>
              <a:rPr lang="ru-RU" baseline="0" dirty="0" smtClean="0"/>
              <a:t>Это организация инфраструктуры на самой малине. Чтобы максимально изолировать друг от друга нынешний проект от будущих – было решено использовать докер. Кроме этого немаловажным фактором в этом выборе была возможность автоматизировать </a:t>
            </a:r>
            <a:r>
              <a:rPr lang="ru-RU" baseline="0" dirty="0" err="1" smtClean="0"/>
              <a:t>деплой</a:t>
            </a:r>
            <a:r>
              <a:rPr lang="ru-RU" baseline="0" dirty="0" smtClean="0"/>
              <a:t> проекта после пуша </a:t>
            </a:r>
            <a:r>
              <a:rPr lang="ru-RU" baseline="0" dirty="0" err="1" smtClean="0"/>
              <a:t>коммита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гитхаб</a:t>
            </a:r>
            <a:r>
              <a:rPr lang="ru-RU" baseline="0" dirty="0" smtClean="0"/>
              <a:t> до одной команды, её быстро пролистнём на следующем слайде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Собственно,</a:t>
            </a:r>
            <a:r>
              <a:rPr lang="ru-RU" baseline="0" dirty="0" smtClean="0"/>
              <a:t> вот и она, несколько </a:t>
            </a:r>
            <a:r>
              <a:rPr lang="en-US" baseline="0" dirty="0" smtClean="0"/>
              <a:t>alias</a:t>
            </a:r>
            <a:r>
              <a:rPr lang="ru-RU" baseline="0" dirty="0" smtClean="0"/>
              <a:t> и готово, всё сводится к команде </a:t>
            </a:r>
            <a:r>
              <a:rPr lang="en-US" baseline="0" dirty="0" err="1" smtClean="0"/>
              <a:t>eLiquidInv_deploy</a:t>
            </a:r>
            <a:r>
              <a:rPr lang="ru-RU" baseline="0" dirty="0" smtClean="0"/>
              <a:t> при коннекте к малине по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</a:t>
            </a:r>
            <a:r>
              <a:rPr lang="ru-RU" baseline="0" dirty="0" smtClean="0"/>
              <a:t>хоть с мобильного телефона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База</a:t>
            </a:r>
            <a:r>
              <a:rPr lang="ru-RU" baseline="0" dirty="0" smtClean="0"/>
              <a:t> данных. С этого начинался наша работа, и проектирование БД была тяжёлым стартом.</a:t>
            </a:r>
          </a:p>
          <a:p>
            <a:r>
              <a:rPr lang="ru-RU" baseline="0" dirty="0" smtClean="0"/>
              <a:t>Были спроектированы сущности Пользователь, </a:t>
            </a:r>
            <a:r>
              <a:rPr lang="ru-RU" baseline="0" dirty="0" err="1" smtClean="0"/>
              <a:t>Ароматизатор</a:t>
            </a:r>
            <a:r>
              <a:rPr lang="ru-RU" baseline="0" dirty="0" smtClean="0"/>
              <a:t>, Никотин и Жидкость. А также инвентари пользователей для </a:t>
            </a:r>
            <a:r>
              <a:rPr lang="ru-RU" baseline="0" dirty="0" err="1" smtClean="0"/>
              <a:t>аромок</a:t>
            </a:r>
            <a:r>
              <a:rPr lang="ru-RU" baseline="0" dirty="0" smtClean="0"/>
              <a:t>/никотинов, избранные жидкости пользователей, состав жидкостей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0ABD2-5B0D-4291-AAB1-0AC2801A7A19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4917"/>
            <a:ext cx="9143999" cy="59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059832" y="1196752"/>
            <a:ext cx="4824536" cy="648072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987824" y="1988840"/>
            <a:ext cx="5688632" cy="504056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dirty="0" smtClean="0"/>
              <a:t>Образец подзаголовка</a:t>
            </a:r>
            <a:endParaRPr kumimoji="0" lang="en-US" dirty="0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D9A93CD-D775-4B4A-9AE1-6B5E8FCEEF5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6E09EAD-D78B-4197-9A38-E01D577DEE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D9A93CD-D775-4B4A-9AE1-6B5E8FCEEF5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6E09EAD-D78B-4197-9A38-E01D577DEE2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3CD-D775-4B4A-9AE1-6B5E8FCEEF5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9EAD-D78B-4197-9A38-E01D577DEE2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9A93CD-D775-4B4A-9AE1-6B5E8FCEEF5B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E09EAD-D78B-4197-9A38-E01D577DEE2F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eLiquidInventory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87824" y="1988840"/>
            <a:ext cx="5112568" cy="504056"/>
          </a:xfrm>
        </p:spPr>
        <p:txBody>
          <a:bodyPr>
            <a:normAutofit/>
          </a:bodyPr>
          <a:lstStyle/>
          <a:p>
            <a:r>
              <a:rPr lang="ru-RU" dirty="0" err="1" smtClean="0"/>
              <a:t>Атанов</a:t>
            </a:r>
            <a:r>
              <a:rPr lang="ru-RU" dirty="0" smtClean="0"/>
              <a:t> Алексей и Еремеев Фёдор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5122" name="Picture 2" descr="https://pp.userapi.com/c639919/v639919439/2146a/BKVqf28d2J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844824"/>
            <a:ext cx="5962650" cy="3552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417773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 descr="C:\Users\Алексей\Desktop\ezgif-1-e4313b2c4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5325" y="1484784"/>
            <a:ext cx="4426045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 проект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2857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276872"/>
            <a:ext cx="22669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1340768"/>
            <a:ext cx="26003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6" cstate="print"/>
          <a:srcRect l="2298"/>
          <a:stretch>
            <a:fillRect/>
          </a:stretch>
        </p:blipFill>
        <p:spPr bwMode="auto">
          <a:xfrm>
            <a:off x="5868144" y="3573016"/>
            <a:ext cx="3061717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Реализованы функции:</a:t>
            </a:r>
          </a:p>
          <a:p>
            <a:r>
              <a:rPr lang="ru-RU" dirty="0" smtClean="0"/>
              <a:t>Управления инвентарём </a:t>
            </a:r>
            <a:r>
              <a:rPr lang="ru-RU" dirty="0" err="1" smtClean="0"/>
              <a:t>ароматизаторов</a:t>
            </a:r>
            <a:r>
              <a:rPr lang="ru-RU" dirty="0" smtClean="0"/>
              <a:t>/никотина</a:t>
            </a:r>
          </a:p>
          <a:p>
            <a:r>
              <a:rPr lang="ru-RU" dirty="0" smtClean="0"/>
              <a:t>Создания рецептов жидкостей</a:t>
            </a:r>
          </a:p>
          <a:p>
            <a:r>
              <a:rPr lang="ru-RU" dirty="0" smtClean="0"/>
              <a:t>Добавление рецептов в избранное</a:t>
            </a:r>
          </a:p>
          <a:p>
            <a:r>
              <a:rPr lang="ru-RU" dirty="0" err="1" smtClean="0"/>
              <a:t>Крафт</a:t>
            </a:r>
            <a:r>
              <a:rPr lang="ru-RU" dirty="0" smtClean="0"/>
              <a:t> жидкостей по рецепту с расчётом необходимого количества </a:t>
            </a:r>
            <a:r>
              <a:rPr lang="ru-RU" dirty="0" err="1" smtClean="0"/>
              <a:t>ароматизаторов</a:t>
            </a:r>
            <a:r>
              <a:rPr lang="ru-RU" dirty="0" smtClean="0"/>
              <a:t> и вычета этого количества из имеющегося в инвентаре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Управления инвентарём </a:t>
            </a:r>
            <a:r>
              <a:rPr lang="ru-RU" dirty="0" err="1" smtClean="0"/>
              <a:t>ароматизаторов</a:t>
            </a:r>
            <a:r>
              <a:rPr lang="ru-RU" dirty="0" smtClean="0"/>
              <a:t>/никотина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340768"/>
            <a:ext cx="4982765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Создания рецептов </a:t>
            </a:r>
            <a:r>
              <a:rPr lang="ru-RU" dirty="0" smtClean="0"/>
              <a:t>жидкостей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132856"/>
            <a:ext cx="4176464" cy="262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628800"/>
            <a:ext cx="4608512" cy="40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Добавление рецептов в </a:t>
            </a:r>
            <a:r>
              <a:rPr lang="ru-RU" dirty="0" smtClean="0"/>
              <a:t>избранное</a:t>
            </a: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196753"/>
            <a:ext cx="3168351" cy="243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 t="2673" b="3767"/>
          <a:stretch>
            <a:fillRect/>
          </a:stretch>
        </p:blipFill>
        <p:spPr bwMode="auto">
          <a:xfrm>
            <a:off x="467544" y="3717032"/>
            <a:ext cx="316835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700808"/>
            <a:ext cx="50577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Крафт</a:t>
            </a:r>
            <a:r>
              <a:rPr lang="ru-RU" dirty="0" smtClean="0"/>
              <a:t> жидкостей</a:t>
            </a:r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4334364" cy="49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 t="2341" b="6379"/>
          <a:stretch>
            <a:fillRect/>
          </a:stretch>
        </p:blipFill>
        <p:spPr bwMode="auto">
          <a:xfrm>
            <a:off x="5076056" y="1196752"/>
            <a:ext cx="30480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 t="2434" b="20871"/>
          <a:stretch>
            <a:fillRect/>
          </a:stretch>
        </p:blipFill>
        <p:spPr bwMode="auto">
          <a:xfrm>
            <a:off x="5076056" y="4176227"/>
            <a:ext cx="3096344" cy="206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Реализовать комментарии к жидкостям, рейтинги жидкостей</a:t>
            </a:r>
          </a:p>
          <a:p>
            <a:r>
              <a:rPr lang="ru-RU" dirty="0" smtClean="0"/>
              <a:t>Реализовать «историю» замешанных жидкостей</a:t>
            </a:r>
          </a:p>
          <a:p>
            <a:r>
              <a:rPr lang="ru-RU" dirty="0" err="1" smtClean="0"/>
              <a:t>Рефакторнуть</a:t>
            </a:r>
            <a:r>
              <a:rPr lang="ru-RU" dirty="0" smtClean="0"/>
              <a:t> проект под </a:t>
            </a:r>
            <a:r>
              <a:rPr lang="en-US" dirty="0" smtClean="0"/>
              <a:t>REST</a:t>
            </a:r>
          </a:p>
          <a:p>
            <a:r>
              <a:rPr lang="ru-RU" dirty="0" smtClean="0"/>
              <a:t>Добавить больше </a:t>
            </a:r>
            <a:r>
              <a:rPr lang="en-US" dirty="0" err="1" smtClean="0"/>
              <a:t>js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Чему научились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За всё это время получили огромный опыт в:</a:t>
            </a:r>
          </a:p>
          <a:p>
            <a:pPr lvl="1"/>
            <a:r>
              <a:rPr lang="ru-RU" dirty="0" smtClean="0"/>
              <a:t>Проектировании небольших проектов</a:t>
            </a:r>
          </a:p>
          <a:p>
            <a:pPr lvl="1"/>
            <a:r>
              <a:rPr lang="ru-RU" dirty="0" smtClean="0"/>
              <a:t>Проектировании БД</a:t>
            </a:r>
          </a:p>
          <a:p>
            <a:pPr lvl="1"/>
            <a:r>
              <a:rPr lang="en-US" dirty="0" smtClean="0"/>
              <a:t>Web</a:t>
            </a:r>
            <a:r>
              <a:rPr lang="ru-RU" dirty="0" smtClean="0"/>
              <a:t> (</a:t>
            </a:r>
            <a:r>
              <a:rPr lang="ru-RU" dirty="0" err="1" smtClean="0"/>
              <a:t>фронтенд</a:t>
            </a:r>
            <a:r>
              <a:rPr lang="ru-RU" dirty="0" smtClean="0"/>
              <a:t> и </a:t>
            </a:r>
            <a:r>
              <a:rPr lang="ru-RU" dirty="0" err="1" smtClean="0"/>
              <a:t>бэкенд</a:t>
            </a:r>
            <a:r>
              <a:rPr lang="ru-RU" dirty="0" smtClean="0"/>
              <a:t>)</a:t>
            </a:r>
          </a:p>
          <a:p>
            <a:pPr lvl="1"/>
            <a:r>
              <a:rPr lang="ru-RU" dirty="0" err="1" smtClean="0"/>
              <a:t>Деплое</a:t>
            </a:r>
            <a:r>
              <a:rPr lang="ru-RU" dirty="0" smtClean="0"/>
              <a:t> проекта на сервер</a:t>
            </a:r>
          </a:p>
          <a:p>
            <a:pPr lvl="1"/>
            <a:r>
              <a:rPr lang="ru-RU" dirty="0" smtClean="0"/>
              <a:t>Совместной разработке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</a:t>
            </a:r>
            <a:r>
              <a:rPr lang="ru-RU" dirty="0" smtClean="0"/>
              <a:t>-ресурс, являющийся </a:t>
            </a:r>
            <a:r>
              <a:rPr lang="ru-RU" dirty="0" smtClean="0"/>
              <a:t>базой данных рецептов жидкостей для </a:t>
            </a:r>
            <a:r>
              <a:rPr lang="ru-RU" dirty="0" err="1" smtClean="0"/>
              <a:t>вейпинга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инвентарь ингредиентов</a:t>
            </a:r>
          </a:p>
          <a:p>
            <a:r>
              <a:rPr lang="ru-RU" dirty="0" smtClean="0"/>
              <a:t>Основные компоненты жидкости:</a:t>
            </a:r>
          </a:p>
          <a:p>
            <a:pPr lvl="1"/>
            <a:r>
              <a:rPr lang="ru-RU" dirty="0" smtClean="0"/>
              <a:t>Глицерин</a:t>
            </a:r>
          </a:p>
          <a:p>
            <a:pPr lvl="1"/>
            <a:r>
              <a:rPr lang="ru-RU" dirty="0" err="1" smtClean="0"/>
              <a:t>Пропиленгликоль</a:t>
            </a:r>
            <a:endParaRPr lang="ru-RU" dirty="0" smtClean="0"/>
          </a:p>
          <a:p>
            <a:pPr lvl="1"/>
            <a:r>
              <a:rPr lang="ru-RU" dirty="0" err="1" smtClean="0"/>
              <a:t>Ароматизаторы</a:t>
            </a:r>
            <a:endParaRPr lang="ru-RU" dirty="0" smtClean="0"/>
          </a:p>
          <a:p>
            <a:pPr lvl="1"/>
            <a:r>
              <a:rPr lang="ru-RU" dirty="0" smtClean="0"/>
              <a:t>Никотин</a:t>
            </a:r>
            <a:endParaRPr lang="ru-RU" dirty="0" smtClean="0"/>
          </a:p>
          <a:p>
            <a:r>
              <a:rPr lang="ru-RU" dirty="0" smtClean="0"/>
              <a:t>Проблема:</a:t>
            </a:r>
          </a:p>
          <a:p>
            <a:pPr>
              <a:buNone/>
            </a:pPr>
            <a:r>
              <a:rPr lang="ru-RU" dirty="0" smtClean="0"/>
              <a:t>	Сложно следить за количеством и остатками имеющихся </a:t>
            </a:r>
            <a:r>
              <a:rPr lang="ru-RU" dirty="0" err="1" smtClean="0"/>
              <a:t>ароматизаторов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Кому благодарны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Преподавателям курса «Программирование на </a:t>
            </a:r>
            <a:r>
              <a:rPr lang="en-US" dirty="0" smtClean="0"/>
              <a:t>Python</a:t>
            </a:r>
            <a:r>
              <a:rPr lang="ru-RU" dirty="0" smtClean="0"/>
              <a:t>» за уделённое время, за огромный опыт</a:t>
            </a:r>
          </a:p>
          <a:p>
            <a:r>
              <a:rPr lang="ru-RU" dirty="0" smtClean="0"/>
              <a:t>Проекту Технопарк</a:t>
            </a:r>
            <a:r>
              <a:rPr lang="en-US" dirty="0" smtClean="0"/>
              <a:t>@</a:t>
            </a:r>
            <a:r>
              <a:rPr lang="en-US" dirty="0" err="1" smtClean="0"/>
              <a:t>mail.ru</a:t>
            </a:r>
            <a:r>
              <a:rPr lang="en-US" dirty="0" smtClean="0"/>
              <a:t> </a:t>
            </a:r>
            <a:r>
              <a:rPr lang="ru-RU" dirty="0" smtClean="0"/>
              <a:t>за возможность этот опыт получить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Течение проекта и роли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79" y="1628800"/>
            <a:ext cx="852989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844824"/>
            <a:ext cx="5721042" cy="416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19672" y="126876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http://eliquidinventory.ddns.net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smtClean="0"/>
              <a:t>Flask-</a:t>
            </a:r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Flask-Migrate</a:t>
            </a:r>
          </a:p>
          <a:p>
            <a:r>
              <a:rPr lang="en-US" dirty="0" smtClean="0"/>
              <a:t>Flask-Bootstrap</a:t>
            </a:r>
          </a:p>
          <a:p>
            <a:r>
              <a:rPr lang="en-US" dirty="0" smtClean="0"/>
              <a:t>Flask-</a:t>
            </a:r>
            <a:r>
              <a:rPr lang="en-US" dirty="0" err="1" smtClean="0"/>
              <a:t>wtf</a:t>
            </a:r>
            <a:endParaRPr lang="ru-RU" dirty="0" smtClean="0"/>
          </a:p>
          <a:p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err="1" smtClean="0"/>
              <a:t>uWSGI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ru-RU" dirty="0"/>
          </a:p>
        </p:txBody>
      </p:sp>
      <p:pic>
        <p:nvPicPr>
          <p:cNvPr id="6146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908720"/>
            <a:ext cx="3168352" cy="3168352"/>
          </a:xfrm>
          <a:prstGeom prst="rect">
            <a:avLst/>
          </a:prstGeom>
          <a:noFill/>
        </p:spPr>
      </p:pic>
      <p:pic>
        <p:nvPicPr>
          <p:cNvPr id="6148" name="Picture 4" descr="http://flask-sqlalchemy.pocoo.org/2.1/_static/flask-sqlalchemy-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564904"/>
            <a:ext cx="1440160" cy="1253786"/>
          </a:xfrm>
          <a:prstGeom prst="rect">
            <a:avLst/>
          </a:prstGeom>
          <a:noFill/>
        </p:spPr>
      </p:pic>
      <p:pic>
        <p:nvPicPr>
          <p:cNvPr id="6150" name="Picture 6" descr="Картинки по запросу Bootstra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420888"/>
            <a:ext cx="1008112" cy="1008112"/>
          </a:xfrm>
          <a:prstGeom prst="rect">
            <a:avLst/>
          </a:prstGeom>
          <a:noFill/>
        </p:spPr>
      </p:pic>
      <p:pic>
        <p:nvPicPr>
          <p:cNvPr id="6152" name="Picture 8" descr="Картинки по запросу flask-wt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3573016"/>
            <a:ext cx="3024336" cy="569971"/>
          </a:xfrm>
          <a:prstGeom prst="rect">
            <a:avLst/>
          </a:prstGeom>
          <a:noFill/>
        </p:spPr>
      </p:pic>
      <p:pic>
        <p:nvPicPr>
          <p:cNvPr id="6154" name="Picture 10" descr="Картинки по запросу SQLit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1196752"/>
            <a:ext cx="2765103" cy="1311120"/>
          </a:xfrm>
          <a:prstGeom prst="rect">
            <a:avLst/>
          </a:prstGeom>
          <a:noFill/>
        </p:spPr>
      </p:pic>
      <p:pic>
        <p:nvPicPr>
          <p:cNvPr id="6156" name="Picture 12" descr="Картинки по запросу Dock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4005064"/>
            <a:ext cx="2098485" cy="1872208"/>
          </a:xfrm>
          <a:prstGeom prst="rect">
            <a:avLst/>
          </a:prstGeom>
          <a:noFill/>
        </p:spPr>
      </p:pic>
      <p:pic>
        <p:nvPicPr>
          <p:cNvPr id="6158" name="Picture 14" descr="Картинки по запросу uwsgi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24328" y="3861048"/>
            <a:ext cx="1380555" cy="527121"/>
          </a:xfrm>
          <a:prstGeom prst="rect">
            <a:avLst/>
          </a:prstGeom>
          <a:noFill/>
        </p:spPr>
      </p:pic>
      <p:pic>
        <p:nvPicPr>
          <p:cNvPr id="6160" name="Picture 16" descr="Картинки по запросу Nginx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12360" y="4437112"/>
            <a:ext cx="1224136" cy="1224136"/>
          </a:xfrm>
          <a:prstGeom prst="rect">
            <a:avLst/>
          </a:prstGeom>
          <a:noFill/>
        </p:spPr>
      </p:pic>
      <p:pic>
        <p:nvPicPr>
          <p:cNvPr id="6162" name="Picture 18" descr="Картинки по запросу gi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59832" y="4509120"/>
            <a:ext cx="2311836" cy="9653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708920"/>
            <a:ext cx="2746648" cy="34480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Raspberry Pi2</a:t>
            </a:r>
          </a:p>
          <a:p>
            <a:pPr>
              <a:buNone/>
            </a:pPr>
            <a:r>
              <a:rPr lang="en-US" dirty="0" err="1" smtClean="0"/>
              <a:t>DynDNS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SSH</a:t>
            </a:r>
          </a:p>
        </p:txBody>
      </p:sp>
      <p:pic>
        <p:nvPicPr>
          <p:cNvPr id="2050" name="Picture 2" descr="C:\Users\Алексей\Downloads\Untitled Diagram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484784"/>
            <a:ext cx="5323040" cy="4360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Алексей\Downloads\Untitled Diagram (4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340768"/>
            <a:ext cx="5928346" cy="475252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084168" y="1196752"/>
            <a:ext cx="2818656" cy="4937760"/>
          </a:xfrm>
        </p:spPr>
        <p:txBody>
          <a:bodyPr/>
          <a:lstStyle/>
          <a:p>
            <a:r>
              <a:rPr lang="en-US" dirty="0" smtClean="0"/>
              <a:t>NGINX</a:t>
            </a:r>
          </a:p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uWSGI</a:t>
            </a:r>
            <a:endParaRPr lang="en-US" dirty="0" smtClean="0"/>
          </a:p>
          <a:p>
            <a:r>
              <a:rPr lang="en-US" dirty="0" smtClean="0"/>
              <a:t>Flask app</a:t>
            </a:r>
          </a:p>
          <a:p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err="1" smtClean="0"/>
              <a:t>SQLite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170080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isten 80</a:t>
            </a:r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276872"/>
            <a:ext cx="21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eliquidinventory.ddns.net</a:t>
            </a:r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2276872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another-site.ddns.net</a:t>
            </a:r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Недальновидная автоматизация </a:t>
            </a:r>
            <a:r>
              <a:rPr lang="ru-RU" dirty="0" err="1" smtClean="0"/>
              <a:t>деплоя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cs typeface="Calibri" pitchFamily="34" charset="0"/>
              </a:rPr>
              <a:t>alias </a:t>
            </a:r>
            <a:r>
              <a:rPr lang="en-US" dirty="0" err="1" smtClean="0">
                <a:cs typeface="Calibri" pitchFamily="34" charset="0"/>
              </a:rPr>
              <a:t>eLiquidInv_run</a:t>
            </a:r>
            <a:r>
              <a:rPr lang="en-US" dirty="0" smtClean="0">
                <a:cs typeface="Calibri" pitchFamily="34" charset="0"/>
              </a:rPr>
              <a:t>='</a:t>
            </a:r>
            <a:r>
              <a:rPr lang="en-US" dirty="0" err="1" smtClean="0">
                <a:cs typeface="Calibri" pitchFamily="34" charset="0"/>
              </a:rPr>
              <a:t>sudo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docker</a:t>
            </a:r>
            <a:r>
              <a:rPr lang="en-US" dirty="0" smtClean="0">
                <a:cs typeface="Calibri" pitchFamily="34" charset="0"/>
              </a:rPr>
              <a:t> run -it -v /home/pi/</a:t>
            </a:r>
            <a:r>
              <a:rPr lang="en-US" dirty="0" err="1" smtClean="0">
                <a:cs typeface="Calibri" pitchFamily="34" charset="0"/>
              </a:rPr>
              <a:t>Git</a:t>
            </a:r>
            <a:r>
              <a:rPr lang="en-US" dirty="0" smtClean="0">
                <a:cs typeface="Calibri" pitchFamily="34" charset="0"/>
              </a:rPr>
              <a:t>/</a:t>
            </a:r>
            <a:r>
              <a:rPr lang="en-US" dirty="0" err="1" smtClean="0">
                <a:cs typeface="Calibri" pitchFamily="34" charset="0"/>
              </a:rPr>
              <a:t>eLiquidInventory</a:t>
            </a:r>
            <a:r>
              <a:rPr lang="en-US" dirty="0" smtClean="0">
                <a:cs typeface="Calibri" pitchFamily="34" charset="0"/>
              </a:rPr>
              <a:t>/</a:t>
            </a:r>
            <a:r>
              <a:rPr lang="en-US" dirty="0" err="1" smtClean="0">
                <a:cs typeface="Calibri" pitchFamily="34" charset="0"/>
              </a:rPr>
              <a:t>host_mount</a:t>
            </a:r>
            <a:r>
              <a:rPr lang="en-US" dirty="0" smtClean="0">
                <a:cs typeface="Calibri" pitchFamily="34" charset="0"/>
              </a:rPr>
              <a:t>:/</a:t>
            </a:r>
            <a:r>
              <a:rPr lang="en-US" dirty="0" err="1" smtClean="0">
                <a:cs typeface="Calibri" pitchFamily="34" charset="0"/>
              </a:rPr>
              <a:t>host_mount</a:t>
            </a:r>
            <a:r>
              <a:rPr lang="en-US" dirty="0" smtClean="0">
                <a:cs typeface="Calibri" pitchFamily="34" charset="0"/>
              </a:rPr>
              <a:t> —name </a:t>
            </a:r>
            <a:r>
              <a:rPr lang="en-US" dirty="0" err="1" smtClean="0">
                <a:cs typeface="Calibri" pitchFamily="34" charset="0"/>
              </a:rPr>
              <a:t>eLiquidInventory_container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yoshi-lyosha</a:t>
            </a:r>
            <a:r>
              <a:rPr lang="en-US" dirty="0" smtClean="0">
                <a:cs typeface="Calibri" pitchFamily="34" charset="0"/>
              </a:rPr>
              <a:t>/</a:t>
            </a:r>
            <a:r>
              <a:rPr lang="en-US" dirty="0" err="1" smtClean="0">
                <a:cs typeface="Calibri" pitchFamily="34" charset="0"/>
              </a:rPr>
              <a:t>eliquidinventory:latest</a:t>
            </a:r>
            <a:r>
              <a:rPr lang="en-US" dirty="0" smtClean="0">
                <a:cs typeface="Calibri" pitchFamily="34" charset="0"/>
              </a:rPr>
              <a:t>' </a:t>
            </a:r>
            <a:endParaRPr lang="ru-RU" dirty="0" smtClean="0">
              <a:cs typeface="Calibri" pitchFamily="34" charset="0"/>
            </a:endParaRPr>
          </a:p>
          <a:p>
            <a:r>
              <a:rPr lang="en-US" dirty="0" smtClean="0">
                <a:cs typeface="Calibri" pitchFamily="34" charset="0"/>
              </a:rPr>
              <a:t>alias </a:t>
            </a:r>
            <a:r>
              <a:rPr lang="en-US" dirty="0" err="1" smtClean="0">
                <a:cs typeface="Calibri" pitchFamily="34" charset="0"/>
              </a:rPr>
              <a:t>eLiquidInv_build</a:t>
            </a:r>
            <a:r>
              <a:rPr lang="en-US" dirty="0" smtClean="0">
                <a:cs typeface="Calibri" pitchFamily="34" charset="0"/>
              </a:rPr>
              <a:t>='</a:t>
            </a:r>
            <a:r>
              <a:rPr lang="en-US" dirty="0" err="1" smtClean="0">
                <a:cs typeface="Calibri" pitchFamily="34" charset="0"/>
              </a:rPr>
              <a:t>sudo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docker</a:t>
            </a:r>
            <a:r>
              <a:rPr lang="en-US" dirty="0" smtClean="0">
                <a:cs typeface="Calibri" pitchFamily="34" charset="0"/>
              </a:rPr>
              <a:t> build -t </a:t>
            </a:r>
            <a:r>
              <a:rPr lang="en-US" dirty="0" err="1" smtClean="0">
                <a:cs typeface="Calibri" pitchFamily="34" charset="0"/>
              </a:rPr>
              <a:t>yoshi-lyosha</a:t>
            </a:r>
            <a:r>
              <a:rPr lang="en-US" dirty="0" smtClean="0">
                <a:cs typeface="Calibri" pitchFamily="34" charset="0"/>
              </a:rPr>
              <a:t>/</a:t>
            </a:r>
            <a:r>
              <a:rPr lang="en-US" dirty="0" err="1" smtClean="0">
                <a:cs typeface="Calibri" pitchFamily="34" charset="0"/>
              </a:rPr>
              <a:t>eliquidinventory</a:t>
            </a:r>
            <a:r>
              <a:rPr lang="en-US" dirty="0" smtClean="0">
                <a:cs typeface="Calibri" pitchFamily="34" charset="0"/>
              </a:rPr>
              <a:t> ~/</a:t>
            </a:r>
            <a:r>
              <a:rPr lang="en-US" dirty="0" err="1" smtClean="0">
                <a:cs typeface="Calibri" pitchFamily="34" charset="0"/>
              </a:rPr>
              <a:t>Git</a:t>
            </a:r>
            <a:r>
              <a:rPr lang="en-US" dirty="0" smtClean="0">
                <a:cs typeface="Calibri" pitchFamily="34" charset="0"/>
              </a:rPr>
              <a:t>/</a:t>
            </a:r>
            <a:r>
              <a:rPr lang="en-US" dirty="0" err="1" smtClean="0">
                <a:cs typeface="Calibri" pitchFamily="34" charset="0"/>
              </a:rPr>
              <a:t>eLiquidInventory</a:t>
            </a:r>
            <a:r>
              <a:rPr lang="en-US" dirty="0" smtClean="0">
                <a:cs typeface="Calibri" pitchFamily="34" charset="0"/>
              </a:rPr>
              <a:t>' </a:t>
            </a:r>
            <a:endParaRPr lang="ru-RU" dirty="0" smtClean="0">
              <a:cs typeface="Calibri" pitchFamily="34" charset="0"/>
            </a:endParaRPr>
          </a:p>
          <a:p>
            <a:r>
              <a:rPr lang="en-US" dirty="0" smtClean="0">
                <a:cs typeface="Calibri" pitchFamily="34" charset="0"/>
              </a:rPr>
              <a:t>alias </a:t>
            </a:r>
            <a:r>
              <a:rPr lang="en-US" dirty="0" err="1" smtClean="0">
                <a:cs typeface="Calibri" pitchFamily="34" charset="0"/>
              </a:rPr>
              <a:t>eLiquidInv_stop</a:t>
            </a:r>
            <a:r>
              <a:rPr lang="en-US" dirty="0" smtClean="0">
                <a:cs typeface="Calibri" pitchFamily="34" charset="0"/>
              </a:rPr>
              <a:t>='</a:t>
            </a:r>
            <a:r>
              <a:rPr lang="en-US" dirty="0" err="1" smtClean="0">
                <a:cs typeface="Calibri" pitchFamily="34" charset="0"/>
              </a:rPr>
              <a:t>sudo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docker</a:t>
            </a:r>
            <a:r>
              <a:rPr lang="en-US" dirty="0" smtClean="0">
                <a:cs typeface="Calibri" pitchFamily="34" charset="0"/>
              </a:rPr>
              <a:t> stop </a:t>
            </a:r>
            <a:r>
              <a:rPr lang="en-US" dirty="0" err="1" smtClean="0">
                <a:cs typeface="Calibri" pitchFamily="34" charset="0"/>
              </a:rPr>
              <a:t>eLiquidInventory_container</a:t>
            </a:r>
            <a:r>
              <a:rPr lang="en-US" dirty="0" smtClean="0">
                <a:cs typeface="Calibri" pitchFamily="34" charset="0"/>
              </a:rPr>
              <a:t> &amp;&amp; </a:t>
            </a:r>
            <a:r>
              <a:rPr lang="en-US" dirty="0" err="1" smtClean="0">
                <a:cs typeface="Calibri" pitchFamily="34" charset="0"/>
              </a:rPr>
              <a:t>sudo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docker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rm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eLiquidInventory_container</a:t>
            </a:r>
            <a:r>
              <a:rPr lang="en-US" dirty="0" smtClean="0">
                <a:cs typeface="Calibri" pitchFamily="34" charset="0"/>
              </a:rPr>
              <a:t>' </a:t>
            </a:r>
            <a:endParaRPr lang="ru-RU" dirty="0" smtClean="0">
              <a:cs typeface="Calibri" pitchFamily="34" charset="0"/>
            </a:endParaRPr>
          </a:p>
          <a:p>
            <a:r>
              <a:rPr lang="en-US" dirty="0" smtClean="0">
                <a:cs typeface="Calibri" pitchFamily="34" charset="0"/>
              </a:rPr>
              <a:t>alias </a:t>
            </a:r>
            <a:r>
              <a:rPr lang="en-US" dirty="0" err="1" smtClean="0">
                <a:cs typeface="Calibri" pitchFamily="34" charset="0"/>
              </a:rPr>
              <a:t>eLiquidInv_deploy</a:t>
            </a:r>
            <a:r>
              <a:rPr lang="en-US" dirty="0" smtClean="0">
                <a:cs typeface="Calibri" pitchFamily="34" charset="0"/>
              </a:rPr>
              <a:t>='</a:t>
            </a:r>
            <a:r>
              <a:rPr lang="en-US" dirty="0" err="1" smtClean="0">
                <a:cs typeface="Calibri" pitchFamily="34" charset="0"/>
              </a:rPr>
              <a:t>cd</a:t>
            </a:r>
            <a:r>
              <a:rPr lang="en-US" dirty="0" smtClean="0">
                <a:cs typeface="Calibri" pitchFamily="34" charset="0"/>
              </a:rPr>
              <a:t> /home/pi/</a:t>
            </a:r>
            <a:r>
              <a:rPr lang="en-US" dirty="0" err="1" smtClean="0">
                <a:cs typeface="Calibri" pitchFamily="34" charset="0"/>
              </a:rPr>
              <a:t>Git</a:t>
            </a:r>
            <a:r>
              <a:rPr lang="en-US" dirty="0" smtClean="0">
                <a:cs typeface="Calibri" pitchFamily="34" charset="0"/>
              </a:rPr>
              <a:t>/</a:t>
            </a:r>
            <a:r>
              <a:rPr lang="en-US" dirty="0" err="1" smtClean="0">
                <a:cs typeface="Calibri" pitchFamily="34" charset="0"/>
              </a:rPr>
              <a:t>eLiquidInventory</a:t>
            </a:r>
            <a:r>
              <a:rPr lang="en-US" dirty="0" smtClean="0">
                <a:cs typeface="Calibri" pitchFamily="34" charset="0"/>
              </a:rPr>
              <a:t>/ &amp;&amp; </a:t>
            </a:r>
            <a:r>
              <a:rPr lang="en-US" dirty="0" err="1" smtClean="0">
                <a:cs typeface="Calibri" pitchFamily="34" charset="0"/>
              </a:rPr>
              <a:t>git</a:t>
            </a:r>
            <a:r>
              <a:rPr lang="en-US" dirty="0" smtClean="0">
                <a:cs typeface="Calibri" pitchFamily="34" charset="0"/>
              </a:rPr>
              <a:t> pull &amp;&amp; </a:t>
            </a:r>
            <a:r>
              <a:rPr lang="en-US" dirty="0" err="1" smtClean="0">
                <a:cs typeface="Calibri" pitchFamily="34" charset="0"/>
              </a:rPr>
              <a:t>eLiquidInv_build</a:t>
            </a:r>
            <a:r>
              <a:rPr lang="en-US" dirty="0" smtClean="0">
                <a:cs typeface="Calibri" pitchFamily="34" charset="0"/>
              </a:rPr>
              <a:t> &amp;&amp; </a:t>
            </a:r>
            <a:r>
              <a:rPr lang="en-US" dirty="0" err="1" smtClean="0">
                <a:cs typeface="Calibri" pitchFamily="34" charset="0"/>
              </a:rPr>
              <a:t>eLiquidInv_stop</a:t>
            </a:r>
            <a:r>
              <a:rPr lang="en-US" dirty="0" smtClean="0">
                <a:cs typeface="Calibri" pitchFamily="34" charset="0"/>
              </a:rPr>
              <a:t> &amp;&amp; </a:t>
            </a:r>
            <a:r>
              <a:rPr lang="en-US" dirty="0" err="1" smtClean="0">
                <a:cs typeface="Calibri" pitchFamily="34" charset="0"/>
              </a:rPr>
              <a:t>eLiquidInv_run</a:t>
            </a:r>
            <a:r>
              <a:rPr lang="en-US" dirty="0" smtClean="0">
                <a:cs typeface="Calibri" pitchFamily="34" charset="0"/>
              </a:rPr>
              <a:t>'</a:t>
            </a:r>
            <a:endParaRPr lang="ru-RU" dirty="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12776"/>
            <a:ext cx="8801927" cy="468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231</TotalTime>
  <Words>914</Words>
  <Application>Microsoft Office PowerPoint</Application>
  <PresentationFormat>Экран (4:3)</PresentationFormat>
  <Paragraphs>136</Paragraphs>
  <Slides>21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Начальная</vt:lpstr>
      <vt:lpstr>eLiquidInventory</vt:lpstr>
      <vt:lpstr>Идея проекта</vt:lpstr>
      <vt:lpstr>Течение проекта и роли</vt:lpstr>
      <vt:lpstr>Результат</vt:lpstr>
      <vt:lpstr>Используемые технологии</vt:lpstr>
      <vt:lpstr>Инфраструктура проекта</vt:lpstr>
      <vt:lpstr>Инфраструктура проекта</vt:lpstr>
      <vt:lpstr>Недальновидная автоматизация деплоя</vt:lpstr>
      <vt:lpstr>База данных</vt:lpstr>
      <vt:lpstr>Тестирование</vt:lpstr>
      <vt:lpstr>Тестирование</vt:lpstr>
      <vt:lpstr>Сам проект</vt:lpstr>
      <vt:lpstr>Результаты</vt:lpstr>
      <vt:lpstr>Управления инвентарём ароматизаторов/никотина</vt:lpstr>
      <vt:lpstr>Создания рецептов жидкостей</vt:lpstr>
      <vt:lpstr>Добавление рецептов в избранное</vt:lpstr>
      <vt:lpstr>Крафт жидкостей</vt:lpstr>
      <vt:lpstr>Планы на будущее</vt:lpstr>
      <vt:lpstr>Чему научились</vt:lpstr>
      <vt:lpstr>Кому благодарны</vt:lpstr>
      <vt:lpstr>Спасибо за внимание!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Алексей</dc:creator>
  <cp:lastModifiedBy>Алексей</cp:lastModifiedBy>
  <cp:revision>23</cp:revision>
  <dcterms:created xsi:type="dcterms:W3CDTF">2017-05-25T00:16:21Z</dcterms:created>
  <dcterms:modified xsi:type="dcterms:W3CDTF">2017-05-25T04:07:33Z</dcterms:modified>
</cp:coreProperties>
</file>