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213" y="-1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81FB-C3FF-4808-B8A8-3D077666B9B7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A9FF-595E-44C9-992A-5CE5E655E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53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81FB-C3FF-4808-B8A8-3D077666B9B7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A9FF-595E-44C9-992A-5CE5E655E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81FB-C3FF-4808-B8A8-3D077666B9B7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A9FF-595E-44C9-992A-5CE5E655E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62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81FB-C3FF-4808-B8A8-3D077666B9B7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A9FF-595E-44C9-992A-5CE5E655E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04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81FB-C3FF-4808-B8A8-3D077666B9B7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A9FF-595E-44C9-992A-5CE5E655E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17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81FB-C3FF-4808-B8A8-3D077666B9B7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A9FF-595E-44C9-992A-5CE5E655E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9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81FB-C3FF-4808-B8A8-3D077666B9B7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A9FF-595E-44C9-992A-5CE5E655E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21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81FB-C3FF-4808-B8A8-3D077666B9B7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A9FF-595E-44C9-992A-5CE5E655E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51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81FB-C3FF-4808-B8A8-3D077666B9B7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A9FF-595E-44C9-992A-5CE5E655E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20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81FB-C3FF-4808-B8A8-3D077666B9B7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A9FF-595E-44C9-992A-5CE5E655E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23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81FB-C3FF-4808-B8A8-3D077666B9B7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A9FF-595E-44C9-992A-5CE5E655E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42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A81FB-C3FF-4808-B8A8-3D077666B9B7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AA9FF-595E-44C9-992A-5CE5E655E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54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903" y="1376940"/>
            <a:ext cx="5895975" cy="3457575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2742351" y="954024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94270"/>
              <a:gd name="adj5" fmla="val 317361"/>
              <a:gd name="adj6" fmla="val 2745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1" name="Line Callout 2 10"/>
          <p:cNvSpPr/>
          <p:nvPr/>
        </p:nvSpPr>
        <p:spPr>
          <a:xfrm>
            <a:off x="3130971" y="597408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94270"/>
              <a:gd name="adj5" fmla="val 469552"/>
              <a:gd name="adj6" fmla="val 2678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13" name="Line Callout 2 12"/>
          <p:cNvSpPr/>
          <p:nvPr/>
        </p:nvSpPr>
        <p:spPr>
          <a:xfrm flipH="1">
            <a:off x="4192818" y="331089"/>
            <a:ext cx="268224" cy="237744"/>
          </a:xfrm>
          <a:prstGeom prst="borderCallout2">
            <a:avLst>
              <a:gd name="adj1" fmla="val 105929"/>
              <a:gd name="adj2" fmla="val 53030"/>
              <a:gd name="adj3" fmla="val 137340"/>
              <a:gd name="adj4" fmla="val 52934"/>
              <a:gd name="adj5" fmla="val 590279"/>
              <a:gd name="adj6" fmla="val 55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6" name="Line Callout 2 15"/>
          <p:cNvSpPr/>
          <p:nvPr/>
        </p:nvSpPr>
        <p:spPr>
          <a:xfrm flipH="1">
            <a:off x="5438815" y="885639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6391"/>
              <a:gd name="adj5" fmla="val 345139"/>
              <a:gd name="adj6" fmla="val 2310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17" name="Line Callout 2 16"/>
          <p:cNvSpPr/>
          <p:nvPr/>
        </p:nvSpPr>
        <p:spPr>
          <a:xfrm flipH="1">
            <a:off x="5065435" y="591185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4060"/>
              <a:gd name="adj4" fmla="val 146922"/>
              <a:gd name="adj5" fmla="val 478099"/>
              <a:gd name="adj6" fmla="val 2224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8" name="Line Callout 2 17"/>
          <p:cNvSpPr/>
          <p:nvPr/>
        </p:nvSpPr>
        <p:spPr>
          <a:xfrm flipH="1">
            <a:off x="6035778" y="1012418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304968"/>
              <a:gd name="adj6" fmla="val 2840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19" name="Line Callout 2 18"/>
          <p:cNvSpPr/>
          <p:nvPr/>
        </p:nvSpPr>
        <p:spPr>
          <a:xfrm flipH="1">
            <a:off x="9359590" y="757496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304968"/>
              <a:gd name="adj6" fmla="val 2840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Line Callout 2 19"/>
          <p:cNvSpPr/>
          <p:nvPr/>
        </p:nvSpPr>
        <p:spPr>
          <a:xfrm>
            <a:off x="7425126" y="746319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304968"/>
              <a:gd name="adj6" fmla="val 2840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Line Callout 2 21"/>
          <p:cNvSpPr/>
          <p:nvPr/>
        </p:nvSpPr>
        <p:spPr>
          <a:xfrm flipH="1">
            <a:off x="8392358" y="746319"/>
            <a:ext cx="268224" cy="237744"/>
          </a:xfrm>
          <a:prstGeom prst="borderCallout2">
            <a:avLst>
              <a:gd name="adj1" fmla="val 105929"/>
              <a:gd name="adj2" fmla="val 53030"/>
              <a:gd name="adj3" fmla="val 137340"/>
              <a:gd name="adj4" fmla="val 52934"/>
              <a:gd name="adj5" fmla="val 301818"/>
              <a:gd name="adj6" fmla="val 52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Line Callout 2 22"/>
          <p:cNvSpPr/>
          <p:nvPr/>
        </p:nvSpPr>
        <p:spPr>
          <a:xfrm flipH="1">
            <a:off x="7010090" y="1017058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356249"/>
              <a:gd name="adj6" fmla="val 2840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24" name="Line Callout 2 23"/>
          <p:cNvSpPr/>
          <p:nvPr/>
        </p:nvSpPr>
        <p:spPr>
          <a:xfrm flipH="1">
            <a:off x="7010090" y="353000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484454"/>
              <a:gd name="adj6" fmla="val 3636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26" name="Line Callout 2 25"/>
          <p:cNvSpPr/>
          <p:nvPr/>
        </p:nvSpPr>
        <p:spPr>
          <a:xfrm>
            <a:off x="2577251" y="1634744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94270"/>
              <a:gd name="adj5" fmla="val 52403"/>
              <a:gd name="adj6" fmla="val 2679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28" name="Line Callout 2 27"/>
          <p:cNvSpPr/>
          <p:nvPr/>
        </p:nvSpPr>
        <p:spPr>
          <a:xfrm>
            <a:off x="2577251" y="2536440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2991"/>
              <a:gd name="adj4" fmla="val 148816"/>
              <a:gd name="adj5" fmla="val -243537"/>
              <a:gd name="adj6" fmla="val 3011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Line Callout 2 28"/>
          <p:cNvSpPr/>
          <p:nvPr/>
        </p:nvSpPr>
        <p:spPr>
          <a:xfrm>
            <a:off x="2577251" y="3105727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2991"/>
              <a:gd name="adj4" fmla="val 148816"/>
              <a:gd name="adj5" fmla="val -243537"/>
              <a:gd name="adj6" fmla="val 3011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30" name="Line Callout 2 29"/>
          <p:cNvSpPr/>
          <p:nvPr/>
        </p:nvSpPr>
        <p:spPr>
          <a:xfrm>
            <a:off x="2577251" y="3105727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2991"/>
              <a:gd name="adj4" fmla="val 148816"/>
              <a:gd name="adj5" fmla="val -138409"/>
              <a:gd name="adj6" fmla="val 3011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31" name="Line Callout 2 30"/>
          <p:cNvSpPr/>
          <p:nvPr/>
        </p:nvSpPr>
        <p:spPr>
          <a:xfrm>
            <a:off x="2577251" y="3105727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2991"/>
              <a:gd name="adj4" fmla="val 148816"/>
              <a:gd name="adj5" fmla="val -33281"/>
              <a:gd name="adj6" fmla="val 3033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Line Callout 2 34"/>
          <p:cNvSpPr/>
          <p:nvPr/>
        </p:nvSpPr>
        <p:spPr>
          <a:xfrm>
            <a:off x="2577251" y="3676697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2991"/>
              <a:gd name="adj4" fmla="val 148816"/>
              <a:gd name="adj5" fmla="val -602512"/>
              <a:gd name="adj6" fmla="val 6107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Line Callout 2 35"/>
          <p:cNvSpPr/>
          <p:nvPr/>
        </p:nvSpPr>
        <p:spPr>
          <a:xfrm flipH="1">
            <a:off x="7308216" y="635638"/>
            <a:ext cx="486822" cy="446913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484454"/>
              <a:gd name="adj6" fmla="val 363607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37" name="Line Callout 2 36"/>
          <p:cNvSpPr/>
          <p:nvPr/>
        </p:nvSpPr>
        <p:spPr>
          <a:xfrm flipH="1">
            <a:off x="8281115" y="643182"/>
            <a:ext cx="486822" cy="446913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484454"/>
              <a:gd name="adj6" fmla="val 363607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38" name="Line Callout 2 37"/>
          <p:cNvSpPr/>
          <p:nvPr/>
        </p:nvSpPr>
        <p:spPr>
          <a:xfrm flipH="1">
            <a:off x="9246775" y="643181"/>
            <a:ext cx="486822" cy="446913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484454"/>
              <a:gd name="adj6" fmla="val 363607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ru-RU" dirty="0"/>
          </a:p>
        </p:txBody>
      </p:sp>
      <p:sp>
        <p:nvSpPr>
          <p:cNvPr id="39" name="Line Callout 2 38"/>
          <p:cNvSpPr/>
          <p:nvPr/>
        </p:nvSpPr>
        <p:spPr>
          <a:xfrm flipH="1">
            <a:off x="2467952" y="2431855"/>
            <a:ext cx="486822" cy="446913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484454"/>
              <a:gd name="adj6" fmla="val 363607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40" name="Line Callout 2 39"/>
          <p:cNvSpPr/>
          <p:nvPr/>
        </p:nvSpPr>
        <p:spPr>
          <a:xfrm flipH="1">
            <a:off x="2459532" y="3001142"/>
            <a:ext cx="486822" cy="446913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484454"/>
              <a:gd name="adj6" fmla="val 363607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ru-RU" dirty="0"/>
          </a:p>
        </p:txBody>
      </p:sp>
      <p:sp>
        <p:nvSpPr>
          <p:cNvPr id="41" name="Line Callout 2 40"/>
          <p:cNvSpPr/>
          <p:nvPr/>
        </p:nvSpPr>
        <p:spPr>
          <a:xfrm flipH="1">
            <a:off x="2459532" y="3572112"/>
            <a:ext cx="486822" cy="446913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484454"/>
              <a:gd name="adj6" fmla="val 363607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4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578" y="1376940"/>
            <a:ext cx="5762625" cy="3457575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 flipH="1">
            <a:off x="9627814" y="2195310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94270"/>
              <a:gd name="adj5" fmla="val 323771"/>
              <a:gd name="adj6" fmla="val 7035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19" name="Line Callout 2 18"/>
          <p:cNvSpPr/>
          <p:nvPr/>
        </p:nvSpPr>
        <p:spPr>
          <a:xfrm flipH="1">
            <a:off x="9744383" y="772736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385096"/>
              <a:gd name="adj6" fmla="val 4971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Line Callout 2 25"/>
          <p:cNvSpPr/>
          <p:nvPr/>
        </p:nvSpPr>
        <p:spPr>
          <a:xfrm>
            <a:off x="2474127" y="2433054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94270"/>
              <a:gd name="adj5" fmla="val 52160"/>
              <a:gd name="adj6" fmla="val 4450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38" name="Line Callout 2 37"/>
          <p:cNvSpPr/>
          <p:nvPr/>
        </p:nvSpPr>
        <p:spPr>
          <a:xfrm flipH="1">
            <a:off x="9631568" y="658421"/>
            <a:ext cx="486822" cy="446913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484454"/>
              <a:gd name="adj6" fmla="val 363607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7" name="Line Callout 2 26"/>
          <p:cNvSpPr/>
          <p:nvPr/>
        </p:nvSpPr>
        <p:spPr>
          <a:xfrm flipH="1">
            <a:off x="9627814" y="2698230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94270"/>
              <a:gd name="adj5" fmla="val 323771"/>
              <a:gd name="adj6" fmla="val 7035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32" name="Line Callout 2 31"/>
          <p:cNvSpPr/>
          <p:nvPr/>
        </p:nvSpPr>
        <p:spPr>
          <a:xfrm flipH="1">
            <a:off x="9627814" y="3178290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94270"/>
              <a:gd name="adj5" fmla="val 323771"/>
              <a:gd name="adj6" fmla="val 7035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33" name="Line Callout 2 32"/>
          <p:cNvSpPr/>
          <p:nvPr/>
        </p:nvSpPr>
        <p:spPr>
          <a:xfrm flipH="1" flipV="1">
            <a:off x="7290743" y="5123756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381891"/>
              <a:gd name="adj6" fmla="val 3323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Line Callout 2 33"/>
          <p:cNvSpPr/>
          <p:nvPr/>
        </p:nvSpPr>
        <p:spPr>
          <a:xfrm flipH="1" flipV="1">
            <a:off x="8913803" y="5123756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381891"/>
              <a:gd name="adj6" fmla="val 3323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42" name="Line Callout 2 41"/>
          <p:cNvSpPr/>
          <p:nvPr/>
        </p:nvSpPr>
        <p:spPr>
          <a:xfrm flipH="1">
            <a:off x="7181444" y="5019171"/>
            <a:ext cx="486822" cy="446913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484454"/>
              <a:gd name="adj6" fmla="val 363607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922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34" y="1376940"/>
            <a:ext cx="4280113" cy="3457575"/>
          </a:xfrm>
          <a:prstGeom prst="rect">
            <a:avLst/>
          </a:prstGeom>
        </p:spPr>
      </p:pic>
      <p:sp>
        <p:nvSpPr>
          <p:cNvPr id="19" name="Line Callout 2 18"/>
          <p:cNvSpPr/>
          <p:nvPr/>
        </p:nvSpPr>
        <p:spPr>
          <a:xfrm>
            <a:off x="3793163" y="859686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388301"/>
              <a:gd name="adj6" fmla="val 3039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Line Callout 2 25"/>
          <p:cNvSpPr/>
          <p:nvPr/>
        </p:nvSpPr>
        <p:spPr>
          <a:xfrm>
            <a:off x="3045627" y="1663434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94270"/>
              <a:gd name="adj5" fmla="val 52160"/>
              <a:gd name="adj6" fmla="val 4450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38" name="Line Callout 2 37"/>
          <p:cNvSpPr/>
          <p:nvPr/>
        </p:nvSpPr>
        <p:spPr>
          <a:xfrm flipH="1">
            <a:off x="3672728" y="745371"/>
            <a:ext cx="486822" cy="446913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489569"/>
              <a:gd name="adj6" fmla="val 26186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3" name="Line Callout 2 32"/>
          <p:cNvSpPr/>
          <p:nvPr/>
        </p:nvSpPr>
        <p:spPr>
          <a:xfrm flipH="1" flipV="1">
            <a:off x="8536535" y="3005396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270780"/>
              <a:gd name="adj6" fmla="val 514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Line Callout 2 41"/>
          <p:cNvSpPr/>
          <p:nvPr/>
        </p:nvSpPr>
        <p:spPr>
          <a:xfrm flipH="1">
            <a:off x="8430284" y="2901311"/>
            <a:ext cx="486822" cy="446913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484454"/>
              <a:gd name="adj6" fmla="val 363607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ru-RU" dirty="0"/>
          </a:p>
        </p:txBody>
      </p:sp>
      <p:sp>
        <p:nvSpPr>
          <p:cNvPr id="14" name="Line Callout 2 13"/>
          <p:cNvSpPr/>
          <p:nvPr/>
        </p:nvSpPr>
        <p:spPr>
          <a:xfrm>
            <a:off x="4379903" y="859686"/>
            <a:ext cx="268224" cy="237744"/>
          </a:xfrm>
          <a:prstGeom prst="borderCallout2">
            <a:avLst>
              <a:gd name="adj1" fmla="val 100160"/>
              <a:gd name="adj2" fmla="val 72206"/>
              <a:gd name="adj3" fmla="val 375641"/>
              <a:gd name="adj4" fmla="val 196874"/>
              <a:gd name="adj5" fmla="val 385096"/>
              <a:gd name="adj6" fmla="val 1931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Line Callout 2 14"/>
          <p:cNvSpPr/>
          <p:nvPr/>
        </p:nvSpPr>
        <p:spPr>
          <a:xfrm flipH="1">
            <a:off x="4274708" y="745371"/>
            <a:ext cx="486822" cy="446913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489569"/>
              <a:gd name="adj6" fmla="val 26186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8" name="Line Callout 2 17"/>
          <p:cNvSpPr/>
          <p:nvPr/>
        </p:nvSpPr>
        <p:spPr>
          <a:xfrm flipH="1">
            <a:off x="5237153" y="859686"/>
            <a:ext cx="268224" cy="237744"/>
          </a:xfrm>
          <a:prstGeom prst="borderCallout2">
            <a:avLst>
              <a:gd name="adj1" fmla="val 97756"/>
              <a:gd name="adj2" fmla="val 57291"/>
              <a:gd name="adj3" fmla="val 370032"/>
              <a:gd name="adj4" fmla="val 61220"/>
              <a:gd name="adj5" fmla="val 385096"/>
              <a:gd name="adj6" fmla="val 596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Line Callout 2 16"/>
          <p:cNvSpPr/>
          <p:nvPr/>
        </p:nvSpPr>
        <p:spPr>
          <a:xfrm>
            <a:off x="5123068" y="745371"/>
            <a:ext cx="486822" cy="446913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489569"/>
              <a:gd name="adj6" fmla="val 26186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21" name="Line Callout 2 20"/>
          <p:cNvSpPr/>
          <p:nvPr/>
        </p:nvSpPr>
        <p:spPr>
          <a:xfrm flipH="1">
            <a:off x="6455083" y="859686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388301"/>
              <a:gd name="adj6" fmla="val 3039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Line Callout 2 21"/>
          <p:cNvSpPr/>
          <p:nvPr/>
        </p:nvSpPr>
        <p:spPr>
          <a:xfrm>
            <a:off x="6334648" y="745371"/>
            <a:ext cx="486822" cy="446913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489569"/>
              <a:gd name="adj6" fmla="val 26186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23" name="Line Callout 2 22"/>
          <p:cNvSpPr/>
          <p:nvPr/>
        </p:nvSpPr>
        <p:spPr>
          <a:xfrm flipH="1">
            <a:off x="5898823" y="859686"/>
            <a:ext cx="268224" cy="237744"/>
          </a:xfrm>
          <a:prstGeom prst="borderCallout2">
            <a:avLst>
              <a:gd name="adj1" fmla="val 100160"/>
              <a:gd name="adj2" fmla="val 72206"/>
              <a:gd name="adj3" fmla="val 375641"/>
              <a:gd name="adj4" fmla="val 196874"/>
              <a:gd name="adj5" fmla="val 385096"/>
              <a:gd name="adj6" fmla="val 1931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Line Callout 2 23"/>
          <p:cNvSpPr/>
          <p:nvPr/>
        </p:nvSpPr>
        <p:spPr>
          <a:xfrm>
            <a:off x="5777491" y="745370"/>
            <a:ext cx="486822" cy="446913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489569"/>
              <a:gd name="adj6" fmla="val 26186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25" name="Line Callout 2 24"/>
          <p:cNvSpPr/>
          <p:nvPr/>
        </p:nvSpPr>
        <p:spPr>
          <a:xfrm flipH="1">
            <a:off x="7095163" y="859686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373344"/>
              <a:gd name="adj6" fmla="val 3986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Line Callout 2 27"/>
          <p:cNvSpPr/>
          <p:nvPr/>
        </p:nvSpPr>
        <p:spPr>
          <a:xfrm>
            <a:off x="6995048" y="745371"/>
            <a:ext cx="486822" cy="446913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489569"/>
              <a:gd name="adj6" fmla="val 26186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29" name="Line Callout 2 28"/>
          <p:cNvSpPr/>
          <p:nvPr/>
        </p:nvSpPr>
        <p:spPr>
          <a:xfrm flipH="1">
            <a:off x="7801283" y="859686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369071"/>
              <a:gd name="adj6" fmla="val 508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Line Callout 2 29"/>
          <p:cNvSpPr/>
          <p:nvPr/>
        </p:nvSpPr>
        <p:spPr>
          <a:xfrm>
            <a:off x="7696088" y="755531"/>
            <a:ext cx="486822" cy="446913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489569"/>
              <a:gd name="adj6" fmla="val 26186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31" name="Line Callout 2 30"/>
          <p:cNvSpPr/>
          <p:nvPr/>
        </p:nvSpPr>
        <p:spPr>
          <a:xfrm flipH="1">
            <a:off x="8539583" y="2572000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2991"/>
              <a:gd name="adj4" fmla="val 148816"/>
              <a:gd name="adj5" fmla="val -437982"/>
              <a:gd name="adj6" fmla="val 4336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Line Callout 2 34"/>
          <p:cNvSpPr/>
          <p:nvPr/>
        </p:nvSpPr>
        <p:spPr>
          <a:xfrm flipH="1">
            <a:off x="8544663" y="2191000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2991"/>
              <a:gd name="adj4" fmla="val 148816"/>
              <a:gd name="adj5" fmla="val -267041"/>
              <a:gd name="adj6" fmla="val 3408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Line Callout 2 35"/>
          <p:cNvSpPr/>
          <p:nvPr/>
        </p:nvSpPr>
        <p:spPr>
          <a:xfrm flipH="1">
            <a:off x="8544663" y="1810000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2991"/>
              <a:gd name="adj4" fmla="val 148816"/>
              <a:gd name="adj5" fmla="val -130289"/>
              <a:gd name="adj6" fmla="val 2480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Line Callout 2 36"/>
          <p:cNvSpPr/>
          <p:nvPr/>
        </p:nvSpPr>
        <p:spPr>
          <a:xfrm>
            <a:off x="8430284" y="1705416"/>
            <a:ext cx="486822" cy="446913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489569"/>
              <a:gd name="adj6" fmla="val 26186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39" name="Line Callout 2 38"/>
          <p:cNvSpPr/>
          <p:nvPr/>
        </p:nvSpPr>
        <p:spPr>
          <a:xfrm>
            <a:off x="8434777" y="2086415"/>
            <a:ext cx="486822" cy="446913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489569"/>
              <a:gd name="adj6" fmla="val 26186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40" name="Line Callout 2 39"/>
          <p:cNvSpPr/>
          <p:nvPr/>
        </p:nvSpPr>
        <p:spPr>
          <a:xfrm>
            <a:off x="8439511" y="2454398"/>
            <a:ext cx="486822" cy="446913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489569"/>
              <a:gd name="adj6" fmla="val 26186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3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595" y="1376940"/>
            <a:ext cx="3324591" cy="3457575"/>
          </a:xfrm>
          <a:prstGeom prst="rect">
            <a:avLst/>
          </a:prstGeom>
        </p:spPr>
      </p:pic>
      <p:sp>
        <p:nvSpPr>
          <p:cNvPr id="26" name="Line Callout 2 25"/>
          <p:cNvSpPr/>
          <p:nvPr/>
        </p:nvSpPr>
        <p:spPr>
          <a:xfrm flipH="1">
            <a:off x="8262787" y="3219777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94270"/>
              <a:gd name="adj5" fmla="val 52160"/>
              <a:gd name="adj6" fmla="val 4450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27" name="Line Callout 2 26"/>
          <p:cNvSpPr/>
          <p:nvPr/>
        </p:nvSpPr>
        <p:spPr>
          <a:xfrm flipH="1">
            <a:off x="8262787" y="3624314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94270"/>
              <a:gd name="adj5" fmla="val 176092"/>
              <a:gd name="adj6" fmla="val 365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32" name="Line Callout 2 31"/>
          <p:cNvSpPr/>
          <p:nvPr/>
        </p:nvSpPr>
        <p:spPr>
          <a:xfrm flipH="1">
            <a:off x="8262787" y="3957901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94270"/>
              <a:gd name="adj5" fmla="val 88485"/>
              <a:gd name="adj6" fmla="val 3674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34" name="Line Callout 2 33"/>
          <p:cNvSpPr/>
          <p:nvPr/>
        </p:nvSpPr>
        <p:spPr>
          <a:xfrm flipH="1">
            <a:off x="8262787" y="4291488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94270"/>
              <a:gd name="adj5" fmla="val 13698"/>
              <a:gd name="adj6" fmla="val 3636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41" name="Line Callout 2 40"/>
          <p:cNvSpPr/>
          <p:nvPr/>
        </p:nvSpPr>
        <p:spPr>
          <a:xfrm flipH="1" flipV="1">
            <a:off x="8262787" y="4625074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94270"/>
              <a:gd name="adj5" fmla="val 176092"/>
              <a:gd name="adj6" fmla="val 365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Line Callout 2 42"/>
          <p:cNvSpPr/>
          <p:nvPr/>
        </p:nvSpPr>
        <p:spPr>
          <a:xfrm flipH="1" flipV="1">
            <a:off x="7934215" y="5077531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247276"/>
              <a:gd name="adj6" fmla="val 228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Line Callout 2 43"/>
          <p:cNvSpPr/>
          <p:nvPr/>
        </p:nvSpPr>
        <p:spPr>
          <a:xfrm flipH="1">
            <a:off x="7832186" y="4963740"/>
            <a:ext cx="486822" cy="446913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484454"/>
              <a:gd name="adj6" fmla="val 363607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5" name="Line Callout 2 44"/>
          <p:cNvSpPr/>
          <p:nvPr/>
        </p:nvSpPr>
        <p:spPr>
          <a:xfrm flipH="1">
            <a:off x="8153488" y="4520489"/>
            <a:ext cx="486822" cy="446913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484454"/>
              <a:gd name="adj6" fmla="val 363607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6" name="Line Callout 2 45"/>
          <p:cNvSpPr/>
          <p:nvPr/>
        </p:nvSpPr>
        <p:spPr>
          <a:xfrm flipV="1">
            <a:off x="6654055" y="5077531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247276"/>
              <a:gd name="adj6" fmla="val 228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Line Callout 2 46"/>
          <p:cNvSpPr/>
          <p:nvPr/>
        </p:nvSpPr>
        <p:spPr>
          <a:xfrm>
            <a:off x="6552026" y="4963740"/>
            <a:ext cx="486822" cy="446913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484454"/>
              <a:gd name="adj6" fmla="val 363607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0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595" y="1797562"/>
            <a:ext cx="3324591" cy="2616331"/>
          </a:xfrm>
          <a:prstGeom prst="rect">
            <a:avLst/>
          </a:prstGeom>
        </p:spPr>
      </p:pic>
      <p:sp>
        <p:nvSpPr>
          <p:cNvPr id="13" name="Line Callout 2 12"/>
          <p:cNvSpPr/>
          <p:nvPr/>
        </p:nvSpPr>
        <p:spPr>
          <a:xfrm>
            <a:off x="3683088" y="2295386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94270"/>
              <a:gd name="adj5" fmla="val 176092"/>
              <a:gd name="adj6" fmla="val 365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4" name="Line Callout 2 13"/>
          <p:cNvSpPr/>
          <p:nvPr/>
        </p:nvSpPr>
        <p:spPr>
          <a:xfrm>
            <a:off x="3683088" y="2628973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94270"/>
              <a:gd name="adj5" fmla="val 88485"/>
              <a:gd name="adj6" fmla="val 3674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15" name="Line Callout 2 14"/>
          <p:cNvSpPr/>
          <p:nvPr/>
        </p:nvSpPr>
        <p:spPr>
          <a:xfrm>
            <a:off x="3683088" y="2962560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94270"/>
              <a:gd name="adj5" fmla="val 13698"/>
              <a:gd name="adj6" fmla="val 3636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16" name="Line Callout 2 15"/>
          <p:cNvSpPr/>
          <p:nvPr/>
        </p:nvSpPr>
        <p:spPr>
          <a:xfrm flipV="1">
            <a:off x="3683088" y="3296146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94270"/>
              <a:gd name="adj5" fmla="val 176092"/>
              <a:gd name="adj6" fmla="val 365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Line Callout 2 21"/>
          <p:cNvSpPr/>
          <p:nvPr/>
        </p:nvSpPr>
        <p:spPr>
          <a:xfrm flipH="1">
            <a:off x="3573789" y="3191561"/>
            <a:ext cx="486822" cy="446913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484454"/>
              <a:gd name="adj6" fmla="val 363607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29" name="Line Callout 2 28"/>
          <p:cNvSpPr/>
          <p:nvPr/>
        </p:nvSpPr>
        <p:spPr>
          <a:xfrm>
            <a:off x="3683088" y="1934706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94270"/>
              <a:gd name="adj5" fmla="val 208144"/>
              <a:gd name="adj6" fmla="val 363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30" name="Line Callout 2 29"/>
          <p:cNvSpPr/>
          <p:nvPr/>
        </p:nvSpPr>
        <p:spPr>
          <a:xfrm flipH="1">
            <a:off x="5682147" y="1292594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8285"/>
              <a:gd name="adj5" fmla="val 460280"/>
              <a:gd name="adj6" fmla="val 240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31" name="Line Callout 2 30"/>
          <p:cNvSpPr/>
          <p:nvPr/>
        </p:nvSpPr>
        <p:spPr>
          <a:xfrm>
            <a:off x="3683088" y="1614666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94270"/>
              <a:gd name="adj5" fmla="val 285067"/>
              <a:gd name="adj6" fmla="val 3560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33" name="Line Callout 2 32"/>
          <p:cNvSpPr/>
          <p:nvPr/>
        </p:nvSpPr>
        <p:spPr>
          <a:xfrm>
            <a:off x="3683088" y="1289546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94270"/>
              <a:gd name="adj5" fmla="val 359853"/>
              <a:gd name="adj6" fmla="val 365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36" name="Line Callout 2 35"/>
          <p:cNvSpPr/>
          <p:nvPr/>
        </p:nvSpPr>
        <p:spPr>
          <a:xfrm flipH="1">
            <a:off x="5123347" y="1292594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8285"/>
              <a:gd name="adj5" fmla="val 306433"/>
              <a:gd name="adj6" fmla="val 2253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37" name="Line Callout 2 36"/>
          <p:cNvSpPr/>
          <p:nvPr/>
        </p:nvSpPr>
        <p:spPr>
          <a:xfrm flipV="1">
            <a:off x="3683088" y="3600946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94270"/>
              <a:gd name="adj5" fmla="val 231647"/>
              <a:gd name="adj6" fmla="val 3522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Line Callout 2 37"/>
          <p:cNvSpPr/>
          <p:nvPr/>
        </p:nvSpPr>
        <p:spPr>
          <a:xfrm flipH="1">
            <a:off x="6281587" y="1292594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8285"/>
              <a:gd name="adj5" fmla="val 718827"/>
              <a:gd name="adj6" fmla="val 5170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39" name="Line Callout 2 38"/>
          <p:cNvSpPr/>
          <p:nvPr/>
        </p:nvSpPr>
        <p:spPr>
          <a:xfrm flipV="1">
            <a:off x="3683088" y="3928987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94270"/>
              <a:gd name="adj5" fmla="val 300024"/>
              <a:gd name="adj6" fmla="val 35794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Line Callout 2 39"/>
          <p:cNvSpPr/>
          <p:nvPr/>
        </p:nvSpPr>
        <p:spPr>
          <a:xfrm flipV="1">
            <a:off x="3683088" y="4278850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94270"/>
              <a:gd name="adj5" fmla="val 402588"/>
              <a:gd name="adj6" fmla="val 363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Line Callout 2 41"/>
          <p:cNvSpPr/>
          <p:nvPr/>
        </p:nvSpPr>
        <p:spPr>
          <a:xfrm flipV="1">
            <a:off x="3683088" y="4628713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94270"/>
              <a:gd name="adj5" fmla="val 500879"/>
              <a:gd name="adj6" fmla="val 363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Line Callout 2 47"/>
          <p:cNvSpPr/>
          <p:nvPr/>
        </p:nvSpPr>
        <p:spPr>
          <a:xfrm flipH="1" flipV="1">
            <a:off x="5585627" y="4675592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94270"/>
              <a:gd name="adj5" fmla="val 402588"/>
              <a:gd name="adj6" fmla="val 363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Line Callout 2 48"/>
          <p:cNvSpPr/>
          <p:nvPr/>
        </p:nvSpPr>
        <p:spPr>
          <a:xfrm flipH="1">
            <a:off x="8120547" y="1292594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8285"/>
              <a:gd name="adj5" fmla="val 231647"/>
              <a:gd name="adj6" fmla="val 2518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Line Callout 2 50"/>
          <p:cNvSpPr/>
          <p:nvPr/>
        </p:nvSpPr>
        <p:spPr>
          <a:xfrm flipH="1">
            <a:off x="3567939" y="3492234"/>
            <a:ext cx="486822" cy="446913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484454"/>
              <a:gd name="adj6" fmla="val 363607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52" name="Line Callout 2 51"/>
          <p:cNvSpPr/>
          <p:nvPr/>
        </p:nvSpPr>
        <p:spPr>
          <a:xfrm flipH="1">
            <a:off x="3573789" y="3824402"/>
            <a:ext cx="486822" cy="446913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484454"/>
              <a:gd name="adj6" fmla="val 363607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ru-RU" dirty="0"/>
          </a:p>
        </p:txBody>
      </p:sp>
      <p:sp>
        <p:nvSpPr>
          <p:cNvPr id="53" name="Line Callout 2 52"/>
          <p:cNvSpPr/>
          <p:nvPr/>
        </p:nvSpPr>
        <p:spPr>
          <a:xfrm flipH="1">
            <a:off x="3567939" y="4159977"/>
            <a:ext cx="486822" cy="446913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484454"/>
              <a:gd name="adj6" fmla="val 363607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54" name="Line Callout 2 53"/>
          <p:cNvSpPr/>
          <p:nvPr/>
        </p:nvSpPr>
        <p:spPr>
          <a:xfrm flipH="1">
            <a:off x="3567939" y="4516594"/>
            <a:ext cx="486822" cy="446913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484454"/>
              <a:gd name="adj6" fmla="val 363607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ru-RU" dirty="0"/>
          </a:p>
        </p:txBody>
      </p:sp>
      <p:sp>
        <p:nvSpPr>
          <p:cNvPr id="55" name="Line Callout 2 54"/>
          <p:cNvSpPr/>
          <p:nvPr/>
        </p:nvSpPr>
        <p:spPr>
          <a:xfrm flipH="1">
            <a:off x="5476328" y="4571007"/>
            <a:ext cx="486822" cy="446913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484454"/>
              <a:gd name="adj6" fmla="val 363607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ru-RU" dirty="0"/>
          </a:p>
        </p:txBody>
      </p:sp>
      <p:sp>
        <p:nvSpPr>
          <p:cNvPr id="56" name="Line Callout 2 55"/>
          <p:cNvSpPr/>
          <p:nvPr/>
        </p:nvSpPr>
        <p:spPr>
          <a:xfrm flipH="1">
            <a:off x="8011248" y="1184961"/>
            <a:ext cx="486822" cy="446913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484454"/>
              <a:gd name="adj6" fmla="val 363607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ru-RU" dirty="0"/>
          </a:p>
        </p:txBody>
      </p:sp>
      <p:sp>
        <p:nvSpPr>
          <p:cNvPr id="57" name="Line Callout 2 56"/>
          <p:cNvSpPr/>
          <p:nvPr/>
        </p:nvSpPr>
        <p:spPr>
          <a:xfrm flipV="1">
            <a:off x="6281587" y="4675591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8285"/>
              <a:gd name="adj5" fmla="val 274382"/>
              <a:gd name="adj6" fmla="val 2878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Line Callout 2 57"/>
          <p:cNvSpPr/>
          <p:nvPr/>
        </p:nvSpPr>
        <p:spPr>
          <a:xfrm flipV="1">
            <a:off x="6865875" y="4675591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8285"/>
              <a:gd name="adj5" fmla="val 274382"/>
              <a:gd name="adj6" fmla="val 2878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Line Callout 2 58"/>
          <p:cNvSpPr/>
          <p:nvPr/>
        </p:nvSpPr>
        <p:spPr>
          <a:xfrm flipH="1">
            <a:off x="6169890" y="4571006"/>
            <a:ext cx="486822" cy="446913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484454"/>
              <a:gd name="adj6" fmla="val 363607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ru-RU" dirty="0"/>
          </a:p>
        </p:txBody>
      </p:sp>
      <p:sp>
        <p:nvSpPr>
          <p:cNvPr id="60" name="Line Callout 2 59"/>
          <p:cNvSpPr/>
          <p:nvPr/>
        </p:nvSpPr>
        <p:spPr>
          <a:xfrm flipH="1">
            <a:off x="6756576" y="4571005"/>
            <a:ext cx="486822" cy="446913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0709"/>
              <a:gd name="adj5" fmla="val 484454"/>
              <a:gd name="adj6" fmla="val 363607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0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595" y="2376254"/>
            <a:ext cx="3324591" cy="1458946"/>
          </a:xfrm>
          <a:prstGeom prst="rect">
            <a:avLst/>
          </a:prstGeom>
        </p:spPr>
      </p:pic>
      <p:sp>
        <p:nvSpPr>
          <p:cNvPr id="36" name="Line Callout 2 35"/>
          <p:cNvSpPr/>
          <p:nvPr/>
        </p:nvSpPr>
        <p:spPr>
          <a:xfrm flipH="1">
            <a:off x="6035778" y="1902194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8285"/>
              <a:gd name="adj5" fmla="val 306433"/>
              <a:gd name="adj6" fmla="val 2253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Line Callout 2 31"/>
          <p:cNvSpPr/>
          <p:nvPr/>
        </p:nvSpPr>
        <p:spPr>
          <a:xfrm flipH="1">
            <a:off x="6035778" y="1902194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8285"/>
              <a:gd name="adj5" fmla="val 310706"/>
              <a:gd name="adj6" fmla="val 1193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34" name="Line Callout 2 33"/>
          <p:cNvSpPr/>
          <p:nvPr/>
        </p:nvSpPr>
        <p:spPr>
          <a:xfrm flipH="1">
            <a:off x="6035778" y="1902194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8285"/>
              <a:gd name="adj5" fmla="val 306433"/>
              <a:gd name="adj6" fmla="val 2253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35" name="Line Callout 2 34"/>
          <p:cNvSpPr/>
          <p:nvPr/>
        </p:nvSpPr>
        <p:spPr>
          <a:xfrm>
            <a:off x="4628618" y="2737346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8285"/>
              <a:gd name="adj5" fmla="val 99168"/>
              <a:gd name="adj6" fmla="val 238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43" name="Line Callout 2 42"/>
          <p:cNvSpPr/>
          <p:nvPr/>
        </p:nvSpPr>
        <p:spPr>
          <a:xfrm>
            <a:off x="4628618" y="2737346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8285"/>
              <a:gd name="adj5" fmla="val 24382"/>
              <a:gd name="adj6" fmla="val 2253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Line Callout 2 43"/>
          <p:cNvSpPr/>
          <p:nvPr/>
        </p:nvSpPr>
        <p:spPr>
          <a:xfrm>
            <a:off x="4628618" y="3349632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8285"/>
              <a:gd name="adj5" fmla="val 99168"/>
              <a:gd name="adj6" fmla="val 238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5" name="Line Callout 2 44"/>
          <p:cNvSpPr/>
          <p:nvPr/>
        </p:nvSpPr>
        <p:spPr>
          <a:xfrm flipH="1">
            <a:off x="7153378" y="1901480"/>
            <a:ext cx="268224" cy="237744"/>
          </a:xfrm>
          <a:prstGeom prst="borderCallout2">
            <a:avLst>
              <a:gd name="adj1" fmla="val 52083"/>
              <a:gd name="adj2" fmla="val 98485"/>
              <a:gd name="adj3" fmla="val 51923"/>
              <a:gd name="adj4" fmla="val 158285"/>
              <a:gd name="adj5" fmla="val 308570"/>
              <a:gd name="adj6" fmla="val 2613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8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68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 Eremeykin</dc:creator>
  <cp:lastModifiedBy>Pete Eremeykin</cp:lastModifiedBy>
  <cp:revision>10</cp:revision>
  <dcterms:created xsi:type="dcterms:W3CDTF">2017-10-22T09:09:41Z</dcterms:created>
  <dcterms:modified xsi:type="dcterms:W3CDTF">2017-11-09T20:33:28Z</dcterms:modified>
</cp:coreProperties>
</file>