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8F5550-53FD-436B-BFAC-658F2AD1D4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D4DE58-90E4-4D57-B5F4-B21F6B7D4B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D04FA8-95E1-4C42-A095-97D3832A76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0F1821-13E8-49E9-B611-A7027A5431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9EA67D-3798-4442-B8E7-084DA92BF8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EBD4FD-3F79-4681-8699-62DE69BB7B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8B0B0A-B597-437D-94EA-A4D14D82B5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4F1C63-A937-4DCE-9C65-BD5DEE5021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49C77A-DFB7-42F7-8D14-4749B4908D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8EF799-4D65-4A65-B8FA-F497553FE2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4965ED-F7DC-4422-B355-12ACC921E1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849E02-481C-46A2-BDEC-807C6A7EEF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7FA8F7-7F61-4A10-8C9F-C6F228B122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C505AD-12BE-4D40-89C5-E8EAF9CC49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83D09C-1CFF-4BD5-A530-9EB13CB49B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59E818-2D87-448B-985A-DF35DAE016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0450D7-43CF-4005-93C6-AA0D2B67C6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6FF3E-FBC6-49E9-9E69-44E5C876D0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B6F50-72C2-4778-84F6-70B5D16650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6D0688-759A-4ED2-842A-3BEF496E27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E8BDA1-03C2-479D-933C-35493A9A09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343147-1859-417A-B2FD-3560D92DB9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FF995D-2CD7-4534-9241-CF37D0C927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79509E-A4CD-4BFF-A1CE-BCD4A61CF5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EDAE6A-675D-4B71-ACA8-125FA51D0A99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E303D6-8468-40DE-BE5E-4B8AE68BC47B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43920" y="2046600"/>
            <a:ext cx="9821880" cy="38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MX" sz="8800" spc="-1" strike="noStrike">
                <a:solidFill>
                  <a:srgbClr val="000000"/>
                </a:solidFill>
                <a:latin typeface="Arial Black"/>
              </a:rPr>
              <a:t>Should </a:t>
            </a:r>
            <a:br>
              <a:rPr sz="8800"/>
            </a:br>
            <a:r>
              <a:rPr b="0" lang="es-MX" sz="8800" spc="-1" strike="noStrike">
                <a:solidFill>
                  <a:srgbClr val="000000"/>
                </a:solidFill>
                <a:latin typeface="Arial Black"/>
              </a:rPr>
              <a:t>or </a:t>
            </a:r>
            <a:br>
              <a:rPr sz="8800"/>
            </a:br>
            <a:r>
              <a:rPr b="0" lang="es-MX" sz="8800" spc="-1" strike="noStrike">
                <a:solidFill>
                  <a:srgbClr val="000000"/>
                </a:solidFill>
                <a:latin typeface="Arial Black"/>
              </a:rPr>
              <a:t>Shouldn´t</a:t>
            </a:r>
            <a:endParaRPr b="0" lang="en-US" sz="8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93120" y="365040"/>
            <a:ext cx="1127700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Should: Something that is a good or positive idea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Picture 2" descr="Image result for children eat fruit"/>
          <p:cNvPicPr/>
          <p:nvPr/>
        </p:nvPicPr>
        <p:blipFill>
          <a:blip r:embed="rId1"/>
          <a:stretch/>
        </p:blipFill>
        <p:spPr>
          <a:xfrm>
            <a:off x="3298320" y="1828800"/>
            <a:ext cx="5617080" cy="3741480"/>
          </a:xfrm>
          <a:prstGeom prst="rect">
            <a:avLst/>
          </a:prstGeom>
          <a:ln w="0">
            <a:noFill/>
          </a:ln>
        </p:spPr>
      </p:pic>
      <p:sp>
        <p:nvSpPr>
          <p:cNvPr id="85" name="CuadroTexto 3"/>
          <p:cNvSpPr/>
          <p:nvPr/>
        </p:nvSpPr>
        <p:spPr>
          <a:xfrm>
            <a:off x="2192040" y="5943600"/>
            <a:ext cx="8459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Children  </a:t>
            </a:r>
            <a:r>
              <a:rPr b="1" lang="es-MX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SHOULD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 eat fruits everyday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ráfico 5" descr="Marca de verificación"/>
          <p:cNvPicPr/>
          <p:nvPr/>
        </p:nvPicPr>
        <p:blipFill>
          <a:blip r:embed="rId2"/>
          <a:stretch/>
        </p:blipFill>
        <p:spPr>
          <a:xfrm>
            <a:off x="9430920" y="1491480"/>
            <a:ext cx="1324800" cy="132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Image result for fat children eating junk food"/>
          <p:cNvPicPr/>
          <p:nvPr/>
        </p:nvPicPr>
        <p:blipFill>
          <a:blip r:embed="rId1"/>
          <a:srcRect l="0" t="0" r="0" b="6651"/>
          <a:stretch/>
        </p:blipFill>
        <p:spPr>
          <a:xfrm>
            <a:off x="3794760" y="1145880"/>
            <a:ext cx="4031640" cy="391716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8600" y="365040"/>
            <a:ext cx="106747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Shouldn’t: Something that is a bad or negative idea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adroTexto 3"/>
          <p:cNvSpPr/>
          <p:nvPr/>
        </p:nvSpPr>
        <p:spPr>
          <a:xfrm>
            <a:off x="1121040" y="5187240"/>
            <a:ext cx="104608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Children </a:t>
            </a:r>
            <a:r>
              <a:rPr b="1" lang="es-MX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SHOULDN’T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eat junk food everyday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ráfico 7" descr="Cerrar"/>
          <p:cNvPicPr/>
          <p:nvPr/>
        </p:nvPicPr>
        <p:blipFill>
          <a:blip r:embed="rId2"/>
          <a:stretch/>
        </p:blipFill>
        <p:spPr>
          <a:xfrm>
            <a:off x="9453600" y="1233360"/>
            <a:ext cx="1537920" cy="15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65480" y="629280"/>
            <a:ext cx="6585840" cy="128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100" spc="-1" strike="noStrike">
                <a:solidFill>
                  <a:srgbClr val="000000"/>
                </a:solidFill>
                <a:latin typeface="Calibri Light"/>
              </a:rPr>
              <a:t>This is Mark, he has a stomachache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Picture 2" descr="https://img.washingtonpost.com/rf/image_480w/2010-2019/WashingtonPost/2013/08/26/Health-Environment-Science/Images/iStock_000021324055Small.jpg?uuid=cq-EYA55EeOM3bzcCUEJcg"/>
          <p:cNvPicPr/>
          <p:nvPr/>
        </p:nvPicPr>
        <p:blipFill>
          <a:blip r:embed="rId1"/>
          <a:srcRect l="0" t="0" r="0" b="1248"/>
          <a:stretch/>
        </p:blipFill>
        <p:spPr>
          <a:xfrm>
            <a:off x="0" y="0"/>
            <a:ext cx="46350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93" name="Straight Connector 70"/>
          <p:cNvCxnSpPr/>
          <p:nvPr/>
        </p:nvCxnSpPr>
        <p:spPr>
          <a:xfrm>
            <a:off x="5080680" y="2115000"/>
            <a:ext cx="6310080" cy="720"/>
          </a:xfrm>
          <a:prstGeom prst="straightConnector1">
            <a:avLst/>
          </a:prstGeom>
          <a:ln w="19050">
            <a:solidFill>
              <a:srgbClr val="c38576"/>
            </a:solidFill>
            <a:round/>
          </a:ln>
        </p:spPr>
      </p:cxnSp>
      <p:sp>
        <p:nvSpPr>
          <p:cNvPr id="94" name="CuadroTexto 3"/>
          <p:cNvSpPr/>
          <p:nvPr/>
        </p:nvSpPr>
        <p:spPr>
          <a:xfrm>
            <a:off x="4965480" y="2438280"/>
            <a:ext cx="6585840" cy="378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7000"/>
          </a:bodyPr>
          <a:p>
            <a:pPr marL="554040" indent="-442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He_______ eat candies today.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554040" indent="-442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He_______ take medicine.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554040" indent="-442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He_______ visit the doctor.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49080" y="629280"/>
            <a:ext cx="6585840" cy="167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is Maggie,she has a broken leg.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adroTexto 3"/>
          <p:cNvSpPr/>
          <p:nvPr/>
        </p:nvSpPr>
        <p:spPr>
          <a:xfrm>
            <a:off x="649080" y="2438280"/>
            <a:ext cx="6585840" cy="378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She _______  rest at home.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She________ jump in the park.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She________ play soccer.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2" descr="Image result for girl with broken foot"/>
          <p:cNvPicPr/>
          <p:nvPr/>
        </p:nvPicPr>
        <p:blipFill>
          <a:blip r:embed="rId1"/>
          <a:srcRect l="0" t="14192" r="0" b="0"/>
          <a:stretch/>
        </p:blipFill>
        <p:spPr>
          <a:xfrm>
            <a:off x="7556400" y="0"/>
            <a:ext cx="463500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5200" y="365040"/>
            <a:ext cx="5119560" cy="169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Calibri Light"/>
              </a:rPr>
              <a:t>This are Alex and Wanda, it´s raining outside today.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Straight Arrow Connector 70"/>
          <p:cNvCxnSpPr/>
          <p:nvPr/>
        </p:nvCxnSpPr>
        <p:spPr>
          <a:xfrm>
            <a:off x="655200" y="2316240"/>
            <a:ext cx="4572720" cy="720"/>
          </a:xfrm>
          <a:prstGeom prst="straightConnector1">
            <a:avLst/>
          </a:prstGeom>
          <a:ln cap="sq" w="19050">
            <a:solidFill>
              <a:srgbClr val="000000"/>
            </a:solidFill>
            <a:round/>
          </a:ln>
        </p:spPr>
      </p:cxnSp>
      <p:sp>
        <p:nvSpPr>
          <p:cNvPr id="100" name="CuadroTexto 3"/>
          <p:cNvSpPr/>
          <p:nvPr/>
        </p:nvSpPr>
        <p:spPr>
          <a:xfrm>
            <a:off x="655200" y="2575080"/>
            <a:ext cx="5119560" cy="34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000"/>
          </a:bodyPr>
          <a:p>
            <a:pPr marL="335520" indent="-22356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They_______ play outside today.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335520" indent="-22356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They_______ drink something hot.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335520" indent="-22356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They_______wear a raincoat if they go out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Picture 2" descr="Image result for children raining outside"/>
          <p:cNvPicPr/>
          <p:nvPr/>
        </p:nvPicPr>
        <p:blipFill>
          <a:blip r:embed="rId1"/>
          <a:srcRect l="207" t="0" r="0" b="0"/>
          <a:stretch/>
        </p:blipFill>
        <p:spPr>
          <a:xfrm>
            <a:off x="5878800" y="0"/>
            <a:ext cx="631260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49080" y="629280"/>
            <a:ext cx="5126400" cy="167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is Serena, she has homework.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adroTexto 4"/>
          <p:cNvSpPr/>
          <p:nvPr/>
        </p:nvSpPr>
        <p:spPr>
          <a:xfrm>
            <a:off x="-167040" y="2163240"/>
            <a:ext cx="6100560" cy="40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000"/>
          </a:bodyPr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1363320" indent="-73836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She _______ play with her smartphone now.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1363320" indent="-73836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She______ hurry up and finish.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1363320" indent="-73836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She______ ask for help.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4" descr="Image result for kawaii anime girl with homework"/>
          <p:cNvPicPr/>
          <p:nvPr/>
        </p:nvPicPr>
        <p:blipFill>
          <a:blip r:embed="rId1"/>
          <a:srcRect l="17077" t="0" r="17077" b="0"/>
          <a:stretch/>
        </p:blipFill>
        <p:spPr>
          <a:xfrm>
            <a:off x="6090480" y="0"/>
            <a:ext cx="610056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LibreOffice/7.4.6.2$Linux_X86_64 LibreOffice_project/40$Build-2</Application>
  <AppVersion>15.0000</AppVersion>
  <Words>148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2019-03-20T17:33:44Z</dcterms:created>
  <dc:creator>Arely</dc:creator>
  <dc:description/>
  <dc:language>en-US</dc:language>
  <cp:lastModifiedBy/>
  <dcterms:modified xsi:type="dcterms:W3CDTF">2023-05-08T18:50:04Z</dcterms:modified>
  <cp:revision>6</cp:revision>
  <dc:subject/>
  <dc:title>Should  or  Shouldn´t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7</vt:i4>
  </property>
</Properties>
</file>