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8288000" cy="10288588"/>
  <p:notesSz cx="6858000" cy="9144000"/>
  <p:embeddedFontLst>
    <p:embeddedFont>
      <p:font typeface="Play" panose="020B0604020202020204" charset="0"/>
      <p:regular r:id="rId9"/>
      <p:bold r:id="rId10"/>
    </p:embeddedFont>
    <p:embeddedFont>
      <p:font typeface="Poppins" panose="000005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nTGz4iq4IZC60rhcj7ZcjavIM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62" y="-2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4.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0" Type="http://schemas.openxmlformats.org/officeDocument/2006/relationships/font" Target="fonts/font2.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6280" y="1143000"/>
            <a:ext cx="54855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6280" y="1143000"/>
            <a:ext cx="548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6280" y="1143000"/>
            <a:ext cx="548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6280" y="1143000"/>
            <a:ext cx="548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686280" y="1143000"/>
            <a:ext cx="548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686280" y="1143000"/>
            <a:ext cx="548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_HEADER_1">
  <p:cSld name="SECTION_HEADER_1">
    <p:spTree>
      <p:nvGrpSpPr>
        <p:cNvPr id="1" name="Shape 15"/>
        <p:cNvGrpSpPr/>
        <p:nvPr/>
      </p:nvGrpSpPr>
      <p:grpSpPr>
        <a:xfrm>
          <a:off x="0" y="0"/>
          <a:ext cx="0" cy="0"/>
          <a:chOff x="0" y="0"/>
          <a:chExt cx="0" cy="0"/>
        </a:xfrm>
      </p:grpSpPr>
      <p:sp>
        <p:nvSpPr>
          <p:cNvPr id="16" name="Google Shape;16;p8"/>
          <p:cNvSpPr txBox="1">
            <a:spLocks noGrp="1"/>
          </p:cNvSpPr>
          <p:nvPr>
            <p:ph type="title"/>
          </p:nvPr>
        </p:nvSpPr>
        <p:spPr>
          <a:xfrm>
            <a:off x="623400" y="4302453"/>
            <a:ext cx="17041200" cy="1683900"/>
          </a:xfrm>
          <a:prstGeom prst="rect">
            <a:avLst/>
          </a:prstGeom>
          <a:noFill/>
          <a:ln>
            <a:noFill/>
          </a:ln>
        </p:spPr>
        <p:txBody>
          <a:bodyPr spcFirstLastPara="1" wrap="square" lIns="274300" tIns="274300" rIns="274300" bIns="274300" anchor="ctr" anchorCtr="0">
            <a:normAutofit/>
          </a:bodyPr>
          <a:lstStyle>
            <a:lvl1pPr lvl="0" algn="ctr">
              <a:lnSpc>
                <a:spcPct val="90000"/>
              </a:lnSpc>
              <a:spcBef>
                <a:spcPts val="0"/>
              </a:spcBef>
              <a:spcAft>
                <a:spcPts val="0"/>
              </a:spcAft>
              <a:buClr>
                <a:schemeClr val="dk1"/>
              </a:buClr>
              <a:buSzPts val="10800"/>
              <a:buFont typeface="Poppins"/>
              <a:buNone/>
              <a:defRPr sz="7200">
                <a:latin typeface="Poppins"/>
                <a:ea typeface="Poppins"/>
                <a:cs typeface="Poppins"/>
                <a:sym typeface="Poppins"/>
              </a:defRPr>
            </a:lvl1pPr>
            <a:lvl2pPr lvl="1" algn="ctr">
              <a:spcBef>
                <a:spcPts val="0"/>
              </a:spcBef>
              <a:spcAft>
                <a:spcPts val="0"/>
              </a:spcAft>
              <a:buSzPts val="10800"/>
              <a:buFont typeface="Poppins"/>
              <a:buNone/>
              <a:defRPr sz="7200">
                <a:latin typeface="Poppins"/>
                <a:ea typeface="Poppins"/>
                <a:cs typeface="Poppins"/>
                <a:sym typeface="Poppins"/>
              </a:defRPr>
            </a:lvl2pPr>
            <a:lvl3pPr lvl="2" algn="ctr">
              <a:spcBef>
                <a:spcPts val="0"/>
              </a:spcBef>
              <a:spcAft>
                <a:spcPts val="0"/>
              </a:spcAft>
              <a:buSzPts val="10800"/>
              <a:buFont typeface="Poppins"/>
              <a:buNone/>
              <a:defRPr sz="7200">
                <a:latin typeface="Poppins"/>
                <a:ea typeface="Poppins"/>
                <a:cs typeface="Poppins"/>
                <a:sym typeface="Poppins"/>
              </a:defRPr>
            </a:lvl3pPr>
            <a:lvl4pPr lvl="3" algn="ctr">
              <a:spcBef>
                <a:spcPts val="0"/>
              </a:spcBef>
              <a:spcAft>
                <a:spcPts val="0"/>
              </a:spcAft>
              <a:buSzPts val="10800"/>
              <a:buFont typeface="Poppins"/>
              <a:buNone/>
              <a:defRPr sz="7200">
                <a:latin typeface="Poppins"/>
                <a:ea typeface="Poppins"/>
                <a:cs typeface="Poppins"/>
                <a:sym typeface="Poppins"/>
              </a:defRPr>
            </a:lvl4pPr>
            <a:lvl5pPr lvl="4" algn="ctr">
              <a:spcBef>
                <a:spcPts val="0"/>
              </a:spcBef>
              <a:spcAft>
                <a:spcPts val="0"/>
              </a:spcAft>
              <a:buSzPts val="10800"/>
              <a:buFont typeface="Poppins"/>
              <a:buNone/>
              <a:defRPr sz="7200">
                <a:latin typeface="Poppins"/>
                <a:ea typeface="Poppins"/>
                <a:cs typeface="Poppins"/>
                <a:sym typeface="Poppins"/>
              </a:defRPr>
            </a:lvl5pPr>
            <a:lvl6pPr lvl="5" algn="ctr">
              <a:spcBef>
                <a:spcPts val="0"/>
              </a:spcBef>
              <a:spcAft>
                <a:spcPts val="0"/>
              </a:spcAft>
              <a:buSzPts val="10800"/>
              <a:buFont typeface="Poppins"/>
              <a:buNone/>
              <a:defRPr sz="7200">
                <a:latin typeface="Poppins"/>
                <a:ea typeface="Poppins"/>
                <a:cs typeface="Poppins"/>
                <a:sym typeface="Poppins"/>
              </a:defRPr>
            </a:lvl6pPr>
            <a:lvl7pPr lvl="6" algn="ctr">
              <a:spcBef>
                <a:spcPts val="0"/>
              </a:spcBef>
              <a:spcAft>
                <a:spcPts val="0"/>
              </a:spcAft>
              <a:buSzPts val="10800"/>
              <a:buFont typeface="Poppins"/>
              <a:buNone/>
              <a:defRPr sz="7200">
                <a:latin typeface="Poppins"/>
                <a:ea typeface="Poppins"/>
                <a:cs typeface="Poppins"/>
                <a:sym typeface="Poppins"/>
              </a:defRPr>
            </a:lvl7pPr>
            <a:lvl8pPr lvl="7" algn="ctr">
              <a:spcBef>
                <a:spcPts val="0"/>
              </a:spcBef>
              <a:spcAft>
                <a:spcPts val="0"/>
              </a:spcAft>
              <a:buSzPts val="10800"/>
              <a:buFont typeface="Poppins"/>
              <a:buNone/>
              <a:defRPr sz="7200">
                <a:latin typeface="Poppins"/>
                <a:ea typeface="Poppins"/>
                <a:cs typeface="Poppins"/>
                <a:sym typeface="Poppins"/>
              </a:defRPr>
            </a:lvl8pPr>
            <a:lvl9pPr lvl="8" algn="ctr">
              <a:spcBef>
                <a:spcPts val="0"/>
              </a:spcBef>
              <a:spcAft>
                <a:spcPts val="0"/>
              </a:spcAft>
              <a:buSzPts val="10800"/>
              <a:buFont typeface="Poppins"/>
              <a:buNone/>
              <a:defRPr sz="7200">
                <a:latin typeface="Poppins"/>
                <a:ea typeface="Poppins"/>
                <a:cs typeface="Poppins"/>
                <a:sym typeface="Poppins"/>
              </a:defRPr>
            </a:lvl9pPr>
          </a:lstStyle>
          <a:p>
            <a:endParaRPr/>
          </a:p>
        </p:txBody>
      </p:sp>
      <p:sp>
        <p:nvSpPr>
          <p:cNvPr id="17" name="Google Shape;17;p8"/>
          <p:cNvSpPr txBox="1">
            <a:spLocks noGrp="1"/>
          </p:cNvSpPr>
          <p:nvPr>
            <p:ph type="sldNum" idx="12"/>
          </p:nvPr>
        </p:nvSpPr>
        <p:spPr>
          <a:xfrm>
            <a:off x="17021117" y="9404280"/>
            <a:ext cx="1097400" cy="787200"/>
          </a:xfrm>
          <a:prstGeom prst="rect">
            <a:avLst/>
          </a:prstGeom>
          <a:noFill/>
          <a:ln>
            <a:noFill/>
          </a:ln>
        </p:spPr>
        <p:txBody>
          <a:bodyPr spcFirstLastPara="1" wrap="square" lIns="274300" tIns="274300" rIns="274300" bIns="274300" anchor="ctr" anchorCtr="0">
            <a:normAutofit lnSpcReduction="20000"/>
          </a:bodyPr>
          <a:lstStyle>
            <a:lvl1pPr marL="0" marR="0" lvl="0"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1pPr>
            <a:lvl2pPr marL="0" marR="0" lvl="1"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2pPr>
            <a:lvl3pPr marL="0" marR="0" lvl="2"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3pPr>
            <a:lvl4pPr marL="0" marR="0" lvl="3"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4pPr>
            <a:lvl5pPr marL="0" marR="0" lvl="4"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5pPr>
            <a:lvl6pPr marL="0" marR="0" lvl="5"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6pPr>
            <a:lvl7pPr marL="0" marR="0" lvl="6"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7pPr>
            <a:lvl8pPr marL="0" marR="0" lvl="7"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8pPr>
            <a:lvl9pPr marL="0" marR="0" lvl="8" indent="0" algn="r">
              <a:spcBef>
                <a:spcPts val="0"/>
              </a:spcBef>
              <a:spcAft>
                <a:spcPts val="0"/>
              </a:spcAft>
              <a:buClr>
                <a:srgbClr val="757575"/>
              </a:buClr>
              <a:buSzPts val="1800"/>
              <a:buFont typeface="Arial"/>
              <a:buNone/>
              <a:defRPr sz="18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1259682" y="685920"/>
            <a:ext cx="5898300" cy="2400600"/>
          </a:xfrm>
          <a:prstGeom prst="rect">
            <a:avLst/>
          </a:prstGeom>
          <a:noFill/>
          <a:ln>
            <a:noFill/>
          </a:ln>
        </p:spPr>
        <p:txBody>
          <a:bodyPr spcFirstLastPara="1" wrap="square" lIns="137150" tIns="68550" rIns="137150" bIns="68550" anchor="b" anchorCtr="0">
            <a:normAutofit/>
          </a:bodyPr>
          <a:lstStyle>
            <a:lvl1pPr lvl="0" algn="l">
              <a:lnSpc>
                <a:spcPct val="90000"/>
              </a:lnSpc>
              <a:spcBef>
                <a:spcPts val="0"/>
              </a:spcBef>
              <a:spcAft>
                <a:spcPts val="0"/>
              </a:spcAft>
              <a:buClr>
                <a:schemeClr val="dk1"/>
              </a:buClr>
              <a:buSzPts val="4800"/>
              <a:buFont typeface="Play"/>
              <a:buNone/>
              <a:defRPr sz="48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70" name="Google Shape;70;p17"/>
          <p:cNvSpPr>
            <a:spLocks noGrp="1"/>
          </p:cNvSpPr>
          <p:nvPr>
            <p:ph type="pic" idx="2"/>
          </p:nvPr>
        </p:nvSpPr>
        <p:spPr>
          <a:xfrm>
            <a:off x="7774782" y="1481397"/>
            <a:ext cx="9258300" cy="7311600"/>
          </a:xfrm>
          <a:prstGeom prst="rect">
            <a:avLst/>
          </a:prstGeom>
          <a:noFill/>
          <a:ln>
            <a:noFill/>
          </a:ln>
        </p:spPr>
      </p:sp>
      <p:sp>
        <p:nvSpPr>
          <p:cNvPr id="71" name="Google Shape;71;p17"/>
          <p:cNvSpPr txBox="1">
            <a:spLocks noGrp="1"/>
          </p:cNvSpPr>
          <p:nvPr>
            <p:ph type="body" idx="1"/>
          </p:nvPr>
        </p:nvSpPr>
        <p:spPr>
          <a:xfrm>
            <a:off x="1259682" y="3086640"/>
            <a:ext cx="5898300" cy="5718300"/>
          </a:xfrm>
          <a:prstGeom prst="rect">
            <a:avLst/>
          </a:prstGeom>
          <a:noFill/>
          <a:ln>
            <a:noFill/>
          </a:ln>
        </p:spPr>
        <p:txBody>
          <a:bodyPr spcFirstLastPara="1" wrap="square" lIns="137150" tIns="68550" rIns="137150" bIns="6855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800"/>
              </a:spcBef>
              <a:spcAft>
                <a:spcPts val="0"/>
              </a:spcAft>
              <a:buClr>
                <a:schemeClr val="dk1"/>
              </a:buClr>
              <a:buSzPts val="2100"/>
              <a:buNone/>
              <a:defRPr sz="2100"/>
            </a:lvl2pPr>
            <a:lvl3pPr marL="1371600" lvl="2" indent="-228600" algn="l">
              <a:lnSpc>
                <a:spcPct val="90000"/>
              </a:lnSpc>
              <a:spcBef>
                <a:spcPts val="800"/>
              </a:spcBef>
              <a:spcAft>
                <a:spcPts val="0"/>
              </a:spcAft>
              <a:buClr>
                <a:schemeClr val="dk1"/>
              </a:buClr>
              <a:buSzPts val="1800"/>
              <a:buNone/>
              <a:defRPr sz="1800"/>
            </a:lvl3pPr>
            <a:lvl4pPr marL="1828800" lvl="3" indent="-228600" algn="l">
              <a:lnSpc>
                <a:spcPct val="90000"/>
              </a:lnSpc>
              <a:spcBef>
                <a:spcPts val="800"/>
              </a:spcBef>
              <a:spcAft>
                <a:spcPts val="0"/>
              </a:spcAft>
              <a:buClr>
                <a:schemeClr val="dk1"/>
              </a:buClr>
              <a:buSzPts val="1500"/>
              <a:buNone/>
              <a:defRPr sz="1500"/>
            </a:lvl4pPr>
            <a:lvl5pPr marL="2286000" lvl="4" indent="-228600" algn="l">
              <a:lnSpc>
                <a:spcPct val="90000"/>
              </a:lnSpc>
              <a:spcBef>
                <a:spcPts val="800"/>
              </a:spcBef>
              <a:spcAft>
                <a:spcPts val="0"/>
              </a:spcAft>
              <a:buClr>
                <a:schemeClr val="dk1"/>
              </a:buClr>
              <a:buSzPts val="1500"/>
              <a:buNone/>
              <a:defRPr sz="1500"/>
            </a:lvl5pPr>
            <a:lvl6pPr marL="2743200" lvl="5" indent="-228600" algn="l">
              <a:lnSpc>
                <a:spcPct val="90000"/>
              </a:lnSpc>
              <a:spcBef>
                <a:spcPts val="800"/>
              </a:spcBef>
              <a:spcAft>
                <a:spcPts val="0"/>
              </a:spcAft>
              <a:buClr>
                <a:schemeClr val="dk1"/>
              </a:buClr>
              <a:buSzPts val="1500"/>
              <a:buNone/>
              <a:defRPr sz="1500"/>
            </a:lvl6pPr>
            <a:lvl7pPr marL="3200400" lvl="6" indent="-228600" algn="l">
              <a:lnSpc>
                <a:spcPct val="90000"/>
              </a:lnSpc>
              <a:spcBef>
                <a:spcPts val="800"/>
              </a:spcBef>
              <a:spcAft>
                <a:spcPts val="0"/>
              </a:spcAft>
              <a:buClr>
                <a:schemeClr val="dk1"/>
              </a:buClr>
              <a:buSzPts val="1500"/>
              <a:buNone/>
              <a:defRPr sz="1500"/>
            </a:lvl7pPr>
            <a:lvl8pPr marL="3657600" lvl="7" indent="-228600" algn="l">
              <a:lnSpc>
                <a:spcPct val="90000"/>
              </a:lnSpc>
              <a:spcBef>
                <a:spcPts val="800"/>
              </a:spcBef>
              <a:spcAft>
                <a:spcPts val="0"/>
              </a:spcAft>
              <a:buClr>
                <a:schemeClr val="dk1"/>
              </a:buClr>
              <a:buSzPts val="1500"/>
              <a:buNone/>
              <a:defRPr sz="1500"/>
            </a:lvl8pPr>
            <a:lvl9pPr marL="4114800" lvl="8" indent="-228600" algn="l">
              <a:lnSpc>
                <a:spcPct val="90000"/>
              </a:lnSpc>
              <a:spcBef>
                <a:spcPts val="800"/>
              </a:spcBef>
              <a:spcAft>
                <a:spcPts val="0"/>
              </a:spcAft>
              <a:buClr>
                <a:schemeClr val="dk1"/>
              </a:buClr>
              <a:buSzPts val="1500"/>
              <a:buNone/>
              <a:defRPr sz="1500"/>
            </a:lvl9pPr>
          </a:lstStyle>
          <a:p>
            <a:endParaRPr/>
          </a:p>
        </p:txBody>
      </p:sp>
      <p:sp>
        <p:nvSpPr>
          <p:cNvPr id="72" name="Google Shape;72;p17"/>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73" name="Google Shape;73;p17"/>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74" name="Google Shape;74;p17"/>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1257300" y="547783"/>
            <a:ext cx="15773400" cy="1988700"/>
          </a:xfrm>
          <a:prstGeom prst="rect">
            <a:avLst/>
          </a:prstGeom>
          <a:noFill/>
          <a:ln>
            <a:noFill/>
          </a:ln>
        </p:spPr>
        <p:txBody>
          <a:bodyPr spcFirstLastPara="1" wrap="square" lIns="137150" tIns="68550" rIns="137150" bIns="68550" anchor="ctr" anchorCtr="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77" name="Google Shape;77;p18"/>
          <p:cNvSpPr txBox="1">
            <a:spLocks noGrp="1"/>
          </p:cNvSpPr>
          <p:nvPr>
            <p:ph type="body" idx="1"/>
          </p:nvPr>
        </p:nvSpPr>
        <p:spPr>
          <a:xfrm rot="5400000">
            <a:off x="5880000" y="-1883783"/>
            <a:ext cx="6528000" cy="157734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78" name="Google Shape;78;p18"/>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79" name="Google Shape;79;p18"/>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80" name="Google Shape;80;p18"/>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rot="5400000">
            <a:off x="10699500" y="2935783"/>
            <a:ext cx="8719200" cy="3943200"/>
          </a:xfrm>
          <a:prstGeom prst="rect">
            <a:avLst/>
          </a:prstGeom>
          <a:noFill/>
          <a:ln>
            <a:noFill/>
          </a:ln>
        </p:spPr>
        <p:txBody>
          <a:bodyPr spcFirstLastPara="1" wrap="square" lIns="137150" tIns="68550" rIns="137150" bIns="68550" anchor="ctr" anchorCtr="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83" name="Google Shape;83;p19"/>
          <p:cNvSpPr txBox="1">
            <a:spLocks noGrp="1"/>
          </p:cNvSpPr>
          <p:nvPr>
            <p:ph type="body" idx="1"/>
          </p:nvPr>
        </p:nvSpPr>
        <p:spPr>
          <a:xfrm rot="5400000">
            <a:off x="2698500" y="-893267"/>
            <a:ext cx="8719200" cy="116013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84" name="Google Shape;84;p19"/>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85" name="Google Shape;85;p19"/>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86" name="Google Shape;86;p19"/>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9"/>
          <p:cNvSpPr txBox="1">
            <a:spLocks noGrp="1"/>
          </p:cNvSpPr>
          <p:nvPr>
            <p:ph type="ctrTitle"/>
          </p:nvPr>
        </p:nvSpPr>
        <p:spPr>
          <a:xfrm>
            <a:off x="2286000" y="1683839"/>
            <a:ext cx="13716000" cy="3582000"/>
          </a:xfrm>
          <a:prstGeom prst="rect">
            <a:avLst/>
          </a:prstGeom>
          <a:noFill/>
          <a:ln>
            <a:noFill/>
          </a:ln>
        </p:spPr>
        <p:txBody>
          <a:bodyPr spcFirstLastPara="1" wrap="square" lIns="137150" tIns="68550" rIns="137150" bIns="68550" anchor="b" anchorCtr="0">
            <a:normAutofit/>
          </a:bodyPr>
          <a:lstStyle>
            <a:lvl1pPr lvl="0" algn="ctr">
              <a:lnSpc>
                <a:spcPct val="90000"/>
              </a:lnSpc>
              <a:spcBef>
                <a:spcPts val="0"/>
              </a:spcBef>
              <a:spcAft>
                <a:spcPts val="0"/>
              </a:spcAft>
              <a:buClr>
                <a:schemeClr val="dk1"/>
              </a:buClr>
              <a:buSzPts val="9000"/>
              <a:buFont typeface="Play"/>
              <a:buNone/>
              <a:defRPr sz="90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20" name="Google Shape;20;p9"/>
          <p:cNvSpPr txBox="1">
            <a:spLocks noGrp="1"/>
          </p:cNvSpPr>
          <p:nvPr>
            <p:ph type="subTitle" idx="1"/>
          </p:nvPr>
        </p:nvSpPr>
        <p:spPr>
          <a:xfrm>
            <a:off x="2286000" y="5404002"/>
            <a:ext cx="13716000" cy="2484000"/>
          </a:xfrm>
          <a:prstGeom prst="rect">
            <a:avLst/>
          </a:prstGeom>
          <a:noFill/>
          <a:ln>
            <a:noFill/>
          </a:ln>
        </p:spPr>
        <p:txBody>
          <a:bodyPr spcFirstLastPara="1" wrap="square" lIns="137150" tIns="68550" rIns="137150" bIns="68550" anchor="t" anchorCtr="0">
            <a:normAutofit/>
          </a:bodyPr>
          <a:lstStyle>
            <a:lvl1pPr lvl="0" algn="ctr">
              <a:lnSpc>
                <a:spcPct val="90000"/>
              </a:lnSpc>
              <a:spcBef>
                <a:spcPts val="1500"/>
              </a:spcBef>
              <a:spcAft>
                <a:spcPts val="0"/>
              </a:spcAft>
              <a:buClr>
                <a:schemeClr val="dk1"/>
              </a:buClr>
              <a:buSzPts val="3600"/>
              <a:buNone/>
              <a:defRPr sz="3600"/>
            </a:lvl1pPr>
            <a:lvl2pPr lvl="1" algn="ctr">
              <a:lnSpc>
                <a:spcPct val="90000"/>
              </a:lnSpc>
              <a:spcBef>
                <a:spcPts val="800"/>
              </a:spcBef>
              <a:spcAft>
                <a:spcPts val="0"/>
              </a:spcAft>
              <a:buClr>
                <a:schemeClr val="dk1"/>
              </a:buClr>
              <a:buSzPts val="3000"/>
              <a:buNone/>
              <a:defRPr sz="3000"/>
            </a:lvl2pPr>
            <a:lvl3pPr lvl="2" algn="ctr">
              <a:lnSpc>
                <a:spcPct val="90000"/>
              </a:lnSpc>
              <a:spcBef>
                <a:spcPts val="800"/>
              </a:spcBef>
              <a:spcAft>
                <a:spcPts val="0"/>
              </a:spcAft>
              <a:buClr>
                <a:schemeClr val="dk1"/>
              </a:buClr>
              <a:buSzPts val="2700"/>
              <a:buNone/>
              <a:defRPr sz="2700"/>
            </a:lvl3pPr>
            <a:lvl4pPr lvl="3" algn="ctr">
              <a:lnSpc>
                <a:spcPct val="90000"/>
              </a:lnSpc>
              <a:spcBef>
                <a:spcPts val="800"/>
              </a:spcBef>
              <a:spcAft>
                <a:spcPts val="0"/>
              </a:spcAft>
              <a:buClr>
                <a:schemeClr val="dk1"/>
              </a:buClr>
              <a:buSzPts val="2400"/>
              <a:buNone/>
              <a:defRPr sz="2400"/>
            </a:lvl4pPr>
            <a:lvl5pPr lvl="4" algn="ctr">
              <a:lnSpc>
                <a:spcPct val="90000"/>
              </a:lnSpc>
              <a:spcBef>
                <a:spcPts val="800"/>
              </a:spcBef>
              <a:spcAft>
                <a:spcPts val="0"/>
              </a:spcAft>
              <a:buClr>
                <a:schemeClr val="dk1"/>
              </a:buClr>
              <a:buSzPts val="2400"/>
              <a:buNone/>
              <a:defRPr sz="2400"/>
            </a:lvl5pPr>
            <a:lvl6pPr lvl="5" algn="ctr">
              <a:lnSpc>
                <a:spcPct val="90000"/>
              </a:lnSpc>
              <a:spcBef>
                <a:spcPts val="800"/>
              </a:spcBef>
              <a:spcAft>
                <a:spcPts val="0"/>
              </a:spcAft>
              <a:buClr>
                <a:schemeClr val="dk1"/>
              </a:buClr>
              <a:buSzPts val="2400"/>
              <a:buNone/>
              <a:defRPr sz="2400"/>
            </a:lvl6pPr>
            <a:lvl7pPr lvl="6" algn="ctr">
              <a:lnSpc>
                <a:spcPct val="90000"/>
              </a:lnSpc>
              <a:spcBef>
                <a:spcPts val="800"/>
              </a:spcBef>
              <a:spcAft>
                <a:spcPts val="0"/>
              </a:spcAft>
              <a:buClr>
                <a:schemeClr val="dk1"/>
              </a:buClr>
              <a:buSzPts val="2400"/>
              <a:buNone/>
              <a:defRPr sz="2400"/>
            </a:lvl7pPr>
            <a:lvl8pPr lvl="7" algn="ctr">
              <a:lnSpc>
                <a:spcPct val="90000"/>
              </a:lnSpc>
              <a:spcBef>
                <a:spcPts val="800"/>
              </a:spcBef>
              <a:spcAft>
                <a:spcPts val="0"/>
              </a:spcAft>
              <a:buClr>
                <a:schemeClr val="dk1"/>
              </a:buClr>
              <a:buSzPts val="2400"/>
              <a:buNone/>
              <a:defRPr sz="2400"/>
            </a:lvl8pPr>
            <a:lvl9pPr lvl="8" algn="ctr">
              <a:lnSpc>
                <a:spcPct val="90000"/>
              </a:lnSpc>
              <a:spcBef>
                <a:spcPts val="800"/>
              </a:spcBef>
              <a:spcAft>
                <a:spcPts val="0"/>
              </a:spcAft>
              <a:buClr>
                <a:schemeClr val="dk1"/>
              </a:buClr>
              <a:buSzPts val="2400"/>
              <a:buNone/>
              <a:defRPr sz="2400"/>
            </a:lvl9pPr>
          </a:lstStyle>
          <a:p>
            <a:endParaRPr/>
          </a:p>
        </p:txBody>
      </p:sp>
      <p:sp>
        <p:nvSpPr>
          <p:cNvPr id="21" name="Google Shape;21;p9"/>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22" name="Google Shape;22;p9"/>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23" name="Google Shape;23;p9"/>
          <p:cNvSpPr txBox="1">
            <a:spLocks noGrp="1"/>
          </p:cNvSpPr>
          <p:nvPr>
            <p:ph type="sldNum" idx="12"/>
          </p:nvPr>
        </p:nvSpPr>
        <p:spPr>
          <a:xfrm>
            <a:off x="13555475" y="946954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10"/>
          <p:cNvSpPr txBox="1">
            <a:spLocks noGrp="1"/>
          </p:cNvSpPr>
          <p:nvPr>
            <p:ph type="title"/>
          </p:nvPr>
        </p:nvSpPr>
        <p:spPr>
          <a:xfrm>
            <a:off x="1257300" y="547783"/>
            <a:ext cx="15773400" cy="1988700"/>
          </a:xfrm>
          <a:prstGeom prst="rect">
            <a:avLst/>
          </a:prstGeom>
          <a:noFill/>
          <a:ln>
            <a:noFill/>
          </a:ln>
        </p:spPr>
        <p:txBody>
          <a:bodyPr spcFirstLastPara="1" wrap="square" lIns="137150" tIns="68550" rIns="137150" bIns="68550" anchor="ctr" anchorCtr="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26" name="Google Shape;26;p10"/>
          <p:cNvSpPr txBox="1">
            <a:spLocks noGrp="1"/>
          </p:cNvSpPr>
          <p:nvPr>
            <p:ph type="body" idx="1"/>
          </p:nvPr>
        </p:nvSpPr>
        <p:spPr>
          <a:xfrm>
            <a:off x="1257300" y="2738917"/>
            <a:ext cx="15773400" cy="65280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27" name="Google Shape;27;p10"/>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28" name="Google Shape;28;p10"/>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29" name="Google Shape;29;p10"/>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1247775" y="2565056"/>
            <a:ext cx="15773400" cy="4279800"/>
          </a:xfrm>
          <a:prstGeom prst="rect">
            <a:avLst/>
          </a:prstGeom>
          <a:noFill/>
          <a:ln>
            <a:noFill/>
          </a:ln>
        </p:spPr>
        <p:txBody>
          <a:bodyPr spcFirstLastPara="1" wrap="square" lIns="137150" tIns="68550" rIns="137150" bIns="68550" anchor="b" anchorCtr="0">
            <a:normAutofit/>
          </a:bodyPr>
          <a:lstStyle>
            <a:lvl1pPr lvl="0" algn="l">
              <a:lnSpc>
                <a:spcPct val="90000"/>
              </a:lnSpc>
              <a:spcBef>
                <a:spcPts val="0"/>
              </a:spcBef>
              <a:spcAft>
                <a:spcPts val="0"/>
              </a:spcAft>
              <a:buClr>
                <a:schemeClr val="dk1"/>
              </a:buClr>
              <a:buSzPts val="9000"/>
              <a:buFont typeface="Play"/>
              <a:buNone/>
              <a:defRPr sz="90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32" name="Google Shape;32;p11"/>
          <p:cNvSpPr txBox="1">
            <a:spLocks noGrp="1"/>
          </p:cNvSpPr>
          <p:nvPr>
            <p:ph type="body" idx="1"/>
          </p:nvPr>
        </p:nvSpPr>
        <p:spPr>
          <a:xfrm>
            <a:off x="1247775" y="6885399"/>
            <a:ext cx="15773400" cy="2250600"/>
          </a:xfrm>
          <a:prstGeom prst="rect">
            <a:avLst/>
          </a:prstGeom>
          <a:noFill/>
          <a:ln>
            <a:noFill/>
          </a:ln>
        </p:spPr>
        <p:txBody>
          <a:bodyPr spcFirstLastPara="1" wrap="square" lIns="137150" tIns="68550" rIns="137150" bIns="68550" anchor="t" anchorCtr="0">
            <a:normAutofit/>
          </a:bodyPr>
          <a:lstStyle>
            <a:lvl1pPr marL="457200" lvl="0" indent="-228600" algn="l">
              <a:lnSpc>
                <a:spcPct val="90000"/>
              </a:lnSpc>
              <a:spcBef>
                <a:spcPts val="1500"/>
              </a:spcBef>
              <a:spcAft>
                <a:spcPts val="0"/>
              </a:spcAft>
              <a:buClr>
                <a:srgbClr val="757575"/>
              </a:buClr>
              <a:buSzPts val="3600"/>
              <a:buNone/>
              <a:defRPr sz="3600">
                <a:solidFill>
                  <a:srgbClr val="757575"/>
                </a:solidFill>
              </a:defRPr>
            </a:lvl1pPr>
            <a:lvl2pPr marL="914400" lvl="1" indent="-228600" algn="l">
              <a:lnSpc>
                <a:spcPct val="90000"/>
              </a:lnSpc>
              <a:spcBef>
                <a:spcPts val="800"/>
              </a:spcBef>
              <a:spcAft>
                <a:spcPts val="0"/>
              </a:spcAft>
              <a:buClr>
                <a:srgbClr val="757575"/>
              </a:buClr>
              <a:buSzPts val="3000"/>
              <a:buNone/>
              <a:defRPr sz="3000">
                <a:solidFill>
                  <a:srgbClr val="757575"/>
                </a:solidFill>
              </a:defRPr>
            </a:lvl2pPr>
            <a:lvl3pPr marL="1371600" lvl="2" indent="-228600" algn="l">
              <a:lnSpc>
                <a:spcPct val="90000"/>
              </a:lnSpc>
              <a:spcBef>
                <a:spcPts val="800"/>
              </a:spcBef>
              <a:spcAft>
                <a:spcPts val="0"/>
              </a:spcAft>
              <a:buClr>
                <a:srgbClr val="757575"/>
              </a:buClr>
              <a:buSzPts val="2700"/>
              <a:buNone/>
              <a:defRPr sz="2700">
                <a:solidFill>
                  <a:srgbClr val="757575"/>
                </a:solidFill>
              </a:defRPr>
            </a:lvl3pPr>
            <a:lvl4pPr marL="1828800" lvl="3" indent="-228600" algn="l">
              <a:lnSpc>
                <a:spcPct val="90000"/>
              </a:lnSpc>
              <a:spcBef>
                <a:spcPts val="800"/>
              </a:spcBef>
              <a:spcAft>
                <a:spcPts val="0"/>
              </a:spcAft>
              <a:buClr>
                <a:srgbClr val="757575"/>
              </a:buClr>
              <a:buSzPts val="2400"/>
              <a:buNone/>
              <a:defRPr sz="2400">
                <a:solidFill>
                  <a:srgbClr val="757575"/>
                </a:solidFill>
              </a:defRPr>
            </a:lvl4pPr>
            <a:lvl5pPr marL="2286000" lvl="4" indent="-228600" algn="l">
              <a:lnSpc>
                <a:spcPct val="90000"/>
              </a:lnSpc>
              <a:spcBef>
                <a:spcPts val="800"/>
              </a:spcBef>
              <a:spcAft>
                <a:spcPts val="0"/>
              </a:spcAft>
              <a:buClr>
                <a:srgbClr val="757575"/>
              </a:buClr>
              <a:buSzPts val="2400"/>
              <a:buNone/>
              <a:defRPr sz="2400">
                <a:solidFill>
                  <a:srgbClr val="757575"/>
                </a:solidFill>
              </a:defRPr>
            </a:lvl5pPr>
            <a:lvl6pPr marL="2743200" lvl="5" indent="-228600" algn="l">
              <a:lnSpc>
                <a:spcPct val="90000"/>
              </a:lnSpc>
              <a:spcBef>
                <a:spcPts val="800"/>
              </a:spcBef>
              <a:spcAft>
                <a:spcPts val="0"/>
              </a:spcAft>
              <a:buClr>
                <a:srgbClr val="757575"/>
              </a:buClr>
              <a:buSzPts val="2400"/>
              <a:buNone/>
              <a:defRPr sz="2400">
                <a:solidFill>
                  <a:srgbClr val="757575"/>
                </a:solidFill>
              </a:defRPr>
            </a:lvl6pPr>
            <a:lvl7pPr marL="3200400" lvl="6" indent="-228600" algn="l">
              <a:lnSpc>
                <a:spcPct val="90000"/>
              </a:lnSpc>
              <a:spcBef>
                <a:spcPts val="800"/>
              </a:spcBef>
              <a:spcAft>
                <a:spcPts val="0"/>
              </a:spcAft>
              <a:buClr>
                <a:srgbClr val="757575"/>
              </a:buClr>
              <a:buSzPts val="2400"/>
              <a:buNone/>
              <a:defRPr sz="2400">
                <a:solidFill>
                  <a:srgbClr val="757575"/>
                </a:solidFill>
              </a:defRPr>
            </a:lvl7pPr>
            <a:lvl8pPr marL="3657600" lvl="7" indent="-228600" algn="l">
              <a:lnSpc>
                <a:spcPct val="90000"/>
              </a:lnSpc>
              <a:spcBef>
                <a:spcPts val="800"/>
              </a:spcBef>
              <a:spcAft>
                <a:spcPts val="0"/>
              </a:spcAft>
              <a:buClr>
                <a:srgbClr val="757575"/>
              </a:buClr>
              <a:buSzPts val="2400"/>
              <a:buNone/>
              <a:defRPr sz="2400">
                <a:solidFill>
                  <a:srgbClr val="757575"/>
                </a:solidFill>
              </a:defRPr>
            </a:lvl8pPr>
            <a:lvl9pPr marL="4114800" lvl="8" indent="-228600" algn="l">
              <a:lnSpc>
                <a:spcPct val="90000"/>
              </a:lnSpc>
              <a:spcBef>
                <a:spcPts val="800"/>
              </a:spcBef>
              <a:spcAft>
                <a:spcPts val="0"/>
              </a:spcAft>
              <a:buClr>
                <a:srgbClr val="757575"/>
              </a:buClr>
              <a:buSzPts val="2400"/>
              <a:buNone/>
              <a:defRPr sz="2400">
                <a:solidFill>
                  <a:srgbClr val="757575"/>
                </a:solidFill>
              </a:defRPr>
            </a:lvl9pPr>
          </a:lstStyle>
          <a:p>
            <a:endParaRPr/>
          </a:p>
        </p:txBody>
      </p:sp>
      <p:sp>
        <p:nvSpPr>
          <p:cNvPr id="33" name="Google Shape;33;p11"/>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34" name="Google Shape;34;p11"/>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35" name="Google Shape;35;p11"/>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1257300" y="547783"/>
            <a:ext cx="15773400" cy="1988700"/>
          </a:xfrm>
          <a:prstGeom prst="rect">
            <a:avLst/>
          </a:prstGeom>
          <a:noFill/>
          <a:ln>
            <a:noFill/>
          </a:ln>
        </p:spPr>
        <p:txBody>
          <a:bodyPr spcFirstLastPara="1" wrap="square" lIns="137150" tIns="68550" rIns="137150" bIns="68550" anchor="ctr" anchorCtr="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38" name="Google Shape;38;p12"/>
          <p:cNvSpPr txBox="1">
            <a:spLocks noGrp="1"/>
          </p:cNvSpPr>
          <p:nvPr>
            <p:ph type="body" idx="1"/>
          </p:nvPr>
        </p:nvSpPr>
        <p:spPr>
          <a:xfrm>
            <a:off x="1257300" y="2738917"/>
            <a:ext cx="7772400" cy="65280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39" name="Google Shape;39;p12"/>
          <p:cNvSpPr txBox="1">
            <a:spLocks noGrp="1"/>
          </p:cNvSpPr>
          <p:nvPr>
            <p:ph type="body" idx="2"/>
          </p:nvPr>
        </p:nvSpPr>
        <p:spPr>
          <a:xfrm>
            <a:off x="9258300" y="2738917"/>
            <a:ext cx="7772400" cy="65280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40" name="Google Shape;40;p12"/>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41" name="Google Shape;41;p12"/>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42" name="Google Shape;42;p12"/>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1259682" y="547783"/>
            <a:ext cx="15773400" cy="1988700"/>
          </a:xfrm>
          <a:prstGeom prst="rect">
            <a:avLst/>
          </a:prstGeom>
          <a:noFill/>
          <a:ln>
            <a:noFill/>
          </a:ln>
        </p:spPr>
        <p:txBody>
          <a:bodyPr spcFirstLastPara="1" wrap="square" lIns="137150" tIns="68550" rIns="137150" bIns="68550" anchor="ctr" anchorCtr="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45" name="Google Shape;45;p13"/>
          <p:cNvSpPr txBox="1">
            <a:spLocks noGrp="1"/>
          </p:cNvSpPr>
          <p:nvPr>
            <p:ph type="body" idx="1"/>
          </p:nvPr>
        </p:nvSpPr>
        <p:spPr>
          <a:xfrm>
            <a:off x="1259682" y="2522186"/>
            <a:ext cx="7736700" cy="1236000"/>
          </a:xfrm>
          <a:prstGeom prst="rect">
            <a:avLst/>
          </a:prstGeom>
          <a:noFill/>
          <a:ln>
            <a:noFill/>
          </a:ln>
        </p:spPr>
        <p:txBody>
          <a:bodyPr spcFirstLastPara="1" wrap="square" lIns="137150" tIns="68550" rIns="137150" bIns="68550" anchor="b" anchorCtr="0">
            <a:normAutofit/>
          </a:bodyPr>
          <a:lstStyle>
            <a:lvl1pPr marL="457200" lvl="0" indent="-228600" algn="l">
              <a:lnSpc>
                <a:spcPct val="90000"/>
              </a:lnSpc>
              <a:spcBef>
                <a:spcPts val="1500"/>
              </a:spcBef>
              <a:spcAft>
                <a:spcPts val="0"/>
              </a:spcAft>
              <a:buClr>
                <a:schemeClr val="dk1"/>
              </a:buClr>
              <a:buSzPts val="3600"/>
              <a:buNone/>
              <a:defRPr sz="3600" b="1"/>
            </a:lvl1pPr>
            <a:lvl2pPr marL="914400" lvl="1" indent="-228600" algn="l">
              <a:lnSpc>
                <a:spcPct val="90000"/>
              </a:lnSpc>
              <a:spcBef>
                <a:spcPts val="800"/>
              </a:spcBef>
              <a:spcAft>
                <a:spcPts val="0"/>
              </a:spcAft>
              <a:buClr>
                <a:schemeClr val="dk1"/>
              </a:buClr>
              <a:buSzPts val="3000"/>
              <a:buNone/>
              <a:defRPr sz="3000" b="1"/>
            </a:lvl2pPr>
            <a:lvl3pPr marL="1371600" lvl="2" indent="-228600" algn="l">
              <a:lnSpc>
                <a:spcPct val="90000"/>
              </a:lnSpc>
              <a:spcBef>
                <a:spcPts val="800"/>
              </a:spcBef>
              <a:spcAft>
                <a:spcPts val="0"/>
              </a:spcAft>
              <a:buClr>
                <a:schemeClr val="dk1"/>
              </a:buClr>
              <a:buSzPts val="2700"/>
              <a:buNone/>
              <a:defRPr sz="2700" b="1"/>
            </a:lvl3pPr>
            <a:lvl4pPr marL="1828800" lvl="3" indent="-228600" algn="l">
              <a:lnSpc>
                <a:spcPct val="90000"/>
              </a:lnSpc>
              <a:spcBef>
                <a:spcPts val="800"/>
              </a:spcBef>
              <a:spcAft>
                <a:spcPts val="0"/>
              </a:spcAft>
              <a:buClr>
                <a:schemeClr val="dk1"/>
              </a:buClr>
              <a:buSzPts val="2400"/>
              <a:buNone/>
              <a:defRPr sz="2400" b="1"/>
            </a:lvl4pPr>
            <a:lvl5pPr marL="2286000" lvl="4" indent="-228600" algn="l">
              <a:lnSpc>
                <a:spcPct val="90000"/>
              </a:lnSpc>
              <a:spcBef>
                <a:spcPts val="800"/>
              </a:spcBef>
              <a:spcAft>
                <a:spcPts val="0"/>
              </a:spcAft>
              <a:buClr>
                <a:schemeClr val="dk1"/>
              </a:buClr>
              <a:buSzPts val="2400"/>
              <a:buNone/>
              <a:defRPr sz="2400" b="1"/>
            </a:lvl5pPr>
            <a:lvl6pPr marL="2743200" lvl="5" indent="-228600" algn="l">
              <a:lnSpc>
                <a:spcPct val="90000"/>
              </a:lnSpc>
              <a:spcBef>
                <a:spcPts val="800"/>
              </a:spcBef>
              <a:spcAft>
                <a:spcPts val="0"/>
              </a:spcAft>
              <a:buClr>
                <a:schemeClr val="dk1"/>
              </a:buClr>
              <a:buSzPts val="2400"/>
              <a:buNone/>
              <a:defRPr sz="2400" b="1"/>
            </a:lvl6pPr>
            <a:lvl7pPr marL="3200400" lvl="6" indent="-228600" algn="l">
              <a:lnSpc>
                <a:spcPct val="90000"/>
              </a:lnSpc>
              <a:spcBef>
                <a:spcPts val="800"/>
              </a:spcBef>
              <a:spcAft>
                <a:spcPts val="0"/>
              </a:spcAft>
              <a:buClr>
                <a:schemeClr val="dk1"/>
              </a:buClr>
              <a:buSzPts val="2400"/>
              <a:buNone/>
              <a:defRPr sz="2400" b="1"/>
            </a:lvl7pPr>
            <a:lvl8pPr marL="3657600" lvl="7" indent="-228600" algn="l">
              <a:lnSpc>
                <a:spcPct val="90000"/>
              </a:lnSpc>
              <a:spcBef>
                <a:spcPts val="800"/>
              </a:spcBef>
              <a:spcAft>
                <a:spcPts val="0"/>
              </a:spcAft>
              <a:buClr>
                <a:schemeClr val="dk1"/>
              </a:buClr>
              <a:buSzPts val="2400"/>
              <a:buNone/>
              <a:defRPr sz="2400" b="1"/>
            </a:lvl8pPr>
            <a:lvl9pPr marL="4114800" lvl="8" indent="-228600" algn="l">
              <a:lnSpc>
                <a:spcPct val="90000"/>
              </a:lnSpc>
              <a:spcBef>
                <a:spcPts val="800"/>
              </a:spcBef>
              <a:spcAft>
                <a:spcPts val="0"/>
              </a:spcAft>
              <a:buClr>
                <a:schemeClr val="dk1"/>
              </a:buClr>
              <a:buSzPts val="2400"/>
              <a:buNone/>
              <a:defRPr sz="2400" b="1"/>
            </a:lvl9pPr>
          </a:lstStyle>
          <a:p>
            <a:endParaRPr/>
          </a:p>
        </p:txBody>
      </p:sp>
      <p:sp>
        <p:nvSpPr>
          <p:cNvPr id="46" name="Google Shape;46;p13"/>
          <p:cNvSpPr txBox="1">
            <a:spLocks noGrp="1"/>
          </p:cNvSpPr>
          <p:nvPr>
            <p:ph type="body" idx="2"/>
          </p:nvPr>
        </p:nvSpPr>
        <p:spPr>
          <a:xfrm>
            <a:off x="1259682" y="3758270"/>
            <a:ext cx="7736700" cy="55278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47" name="Google Shape;47;p13"/>
          <p:cNvSpPr txBox="1">
            <a:spLocks noGrp="1"/>
          </p:cNvSpPr>
          <p:nvPr>
            <p:ph type="body" idx="3"/>
          </p:nvPr>
        </p:nvSpPr>
        <p:spPr>
          <a:xfrm>
            <a:off x="9258300" y="2522186"/>
            <a:ext cx="7774800" cy="1236000"/>
          </a:xfrm>
          <a:prstGeom prst="rect">
            <a:avLst/>
          </a:prstGeom>
          <a:noFill/>
          <a:ln>
            <a:noFill/>
          </a:ln>
        </p:spPr>
        <p:txBody>
          <a:bodyPr spcFirstLastPara="1" wrap="square" lIns="137150" tIns="68550" rIns="137150" bIns="68550" anchor="b" anchorCtr="0">
            <a:normAutofit/>
          </a:bodyPr>
          <a:lstStyle>
            <a:lvl1pPr marL="457200" lvl="0" indent="-228600" algn="l">
              <a:lnSpc>
                <a:spcPct val="90000"/>
              </a:lnSpc>
              <a:spcBef>
                <a:spcPts val="1500"/>
              </a:spcBef>
              <a:spcAft>
                <a:spcPts val="0"/>
              </a:spcAft>
              <a:buClr>
                <a:schemeClr val="dk1"/>
              </a:buClr>
              <a:buSzPts val="3600"/>
              <a:buNone/>
              <a:defRPr sz="3600" b="1"/>
            </a:lvl1pPr>
            <a:lvl2pPr marL="914400" lvl="1" indent="-228600" algn="l">
              <a:lnSpc>
                <a:spcPct val="90000"/>
              </a:lnSpc>
              <a:spcBef>
                <a:spcPts val="800"/>
              </a:spcBef>
              <a:spcAft>
                <a:spcPts val="0"/>
              </a:spcAft>
              <a:buClr>
                <a:schemeClr val="dk1"/>
              </a:buClr>
              <a:buSzPts val="3000"/>
              <a:buNone/>
              <a:defRPr sz="3000" b="1"/>
            </a:lvl2pPr>
            <a:lvl3pPr marL="1371600" lvl="2" indent="-228600" algn="l">
              <a:lnSpc>
                <a:spcPct val="90000"/>
              </a:lnSpc>
              <a:spcBef>
                <a:spcPts val="800"/>
              </a:spcBef>
              <a:spcAft>
                <a:spcPts val="0"/>
              </a:spcAft>
              <a:buClr>
                <a:schemeClr val="dk1"/>
              </a:buClr>
              <a:buSzPts val="2700"/>
              <a:buNone/>
              <a:defRPr sz="2700" b="1"/>
            </a:lvl3pPr>
            <a:lvl4pPr marL="1828800" lvl="3" indent="-228600" algn="l">
              <a:lnSpc>
                <a:spcPct val="90000"/>
              </a:lnSpc>
              <a:spcBef>
                <a:spcPts val="800"/>
              </a:spcBef>
              <a:spcAft>
                <a:spcPts val="0"/>
              </a:spcAft>
              <a:buClr>
                <a:schemeClr val="dk1"/>
              </a:buClr>
              <a:buSzPts val="2400"/>
              <a:buNone/>
              <a:defRPr sz="2400" b="1"/>
            </a:lvl4pPr>
            <a:lvl5pPr marL="2286000" lvl="4" indent="-228600" algn="l">
              <a:lnSpc>
                <a:spcPct val="90000"/>
              </a:lnSpc>
              <a:spcBef>
                <a:spcPts val="800"/>
              </a:spcBef>
              <a:spcAft>
                <a:spcPts val="0"/>
              </a:spcAft>
              <a:buClr>
                <a:schemeClr val="dk1"/>
              </a:buClr>
              <a:buSzPts val="2400"/>
              <a:buNone/>
              <a:defRPr sz="2400" b="1"/>
            </a:lvl5pPr>
            <a:lvl6pPr marL="2743200" lvl="5" indent="-228600" algn="l">
              <a:lnSpc>
                <a:spcPct val="90000"/>
              </a:lnSpc>
              <a:spcBef>
                <a:spcPts val="800"/>
              </a:spcBef>
              <a:spcAft>
                <a:spcPts val="0"/>
              </a:spcAft>
              <a:buClr>
                <a:schemeClr val="dk1"/>
              </a:buClr>
              <a:buSzPts val="2400"/>
              <a:buNone/>
              <a:defRPr sz="2400" b="1"/>
            </a:lvl6pPr>
            <a:lvl7pPr marL="3200400" lvl="6" indent="-228600" algn="l">
              <a:lnSpc>
                <a:spcPct val="90000"/>
              </a:lnSpc>
              <a:spcBef>
                <a:spcPts val="800"/>
              </a:spcBef>
              <a:spcAft>
                <a:spcPts val="0"/>
              </a:spcAft>
              <a:buClr>
                <a:schemeClr val="dk1"/>
              </a:buClr>
              <a:buSzPts val="2400"/>
              <a:buNone/>
              <a:defRPr sz="2400" b="1"/>
            </a:lvl7pPr>
            <a:lvl8pPr marL="3657600" lvl="7" indent="-228600" algn="l">
              <a:lnSpc>
                <a:spcPct val="90000"/>
              </a:lnSpc>
              <a:spcBef>
                <a:spcPts val="800"/>
              </a:spcBef>
              <a:spcAft>
                <a:spcPts val="0"/>
              </a:spcAft>
              <a:buClr>
                <a:schemeClr val="dk1"/>
              </a:buClr>
              <a:buSzPts val="2400"/>
              <a:buNone/>
              <a:defRPr sz="2400" b="1"/>
            </a:lvl8pPr>
            <a:lvl9pPr marL="4114800" lvl="8" indent="-228600" algn="l">
              <a:lnSpc>
                <a:spcPct val="90000"/>
              </a:lnSpc>
              <a:spcBef>
                <a:spcPts val="800"/>
              </a:spcBef>
              <a:spcAft>
                <a:spcPts val="0"/>
              </a:spcAft>
              <a:buClr>
                <a:schemeClr val="dk1"/>
              </a:buClr>
              <a:buSzPts val="2400"/>
              <a:buNone/>
              <a:defRPr sz="2400" b="1"/>
            </a:lvl9pPr>
          </a:lstStyle>
          <a:p>
            <a:endParaRPr/>
          </a:p>
        </p:txBody>
      </p:sp>
      <p:sp>
        <p:nvSpPr>
          <p:cNvPr id="48" name="Google Shape;48;p13"/>
          <p:cNvSpPr txBox="1">
            <a:spLocks noGrp="1"/>
          </p:cNvSpPr>
          <p:nvPr>
            <p:ph type="body" idx="4"/>
          </p:nvPr>
        </p:nvSpPr>
        <p:spPr>
          <a:xfrm>
            <a:off x="9258300" y="3758270"/>
            <a:ext cx="7774800" cy="5527800"/>
          </a:xfrm>
          <a:prstGeom prst="rect">
            <a:avLst/>
          </a:prstGeom>
          <a:noFill/>
          <a:ln>
            <a:noFill/>
          </a:ln>
        </p:spPr>
        <p:txBody>
          <a:bodyPr spcFirstLastPara="1" wrap="square" lIns="137150" tIns="68550" rIns="137150" bIns="68550" anchor="t" anchorCtr="0">
            <a:normAutofit/>
          </a:bodyPr>
          <a:lstStyle>
            <a:lvl1pPr marL="457200" lvl="0" indent="-400050" algn="l">
              <a:lnSpc>
                <a:spcPct val="90000"/>
              </a:lnSpc>
              <a:spcBef>
                <a:spcPts val="1500"/>
              </a:spcBef>
              <a:spcAft>
                <a:spcPts val="0"/>
              </a:spcAft>
              <a:buClr>
                <a:schemeClr val="dk1"/>
              </a:buClr>
              <a:buSzPts val="2700"/>
              <a:buChar char="•"/>
              <a:defRPr/>
            </a:lvl1pPr>
            <a:lvl2pPr marL="914400" lvl="1" indent="-400050" algn="l">
              <a:lnSpc>
                <a:spcPct val="90000"/>
              </a:lnSpc>
              <a:spcBef>
                <a:spcPts val="800"/>
              </a:spcBef>
              <a:spcAft>
                <a:spcPts val="0"/>
              </a:spcAft>
              <a:buClr>
                <a:schemeClr val="dk1"/>
              </a:buClr>
              <a:buSzPts val="2700"/>
              <a:buChar char="•"/>
              <a:defRPr/>
            </a:lvl2pPr>
            <a:lvl3pPr marL="1371600" lvl="2" indent="-400050" algn="l">
              <a:lnSpc>
                <a:spcPct val="90000"/>
              </a:lnSpc>
              <a:spcBef>
                <a:spcPts val="800"/>
              </a:spcBef>
              <a:spcAft>
                <a:spcPts val="0"/>
              </a:spcAft>
              <a:buClr>
                <a:schemeClr val="dk1"/>
              </a:buClr>
              <a:buSzPts val="2700"/>
              <a:buChar char="•"/>
              <a:defRPr/>
            </a:lvl3pPr>
            <a:lvl4pPr marL="1828800" lvl="3" indent="-400050" algn="l">
              <a:lnSpc>
                <a:spcPct val="90000"/>
              </a:lnSpc>
              <a:spcBef>
                <a:spcPts val="800"/>
              </a:spcBef>
              <a:spcAft>
                <a:spcPts val="0"/>
              </a:spcAft>
              <a:buClr>
                <a:schemeClr val="dk1"/>
              </a:buClr>
              <a:buSzPts val="2700"/>
              <a:buChar char="•"/>
              <a:defRPr/>
            </a:lvl4pPr>
            <a:lvl5pPr marL="2286000" lvl="4" indent="-400050" algn="l">
              <a:lnSpc>
                <a:spcPct val="90000"/>
              </a:lnSpc>
              <a:spcBef>
                <a:spcPts val="800"/>
              </a:spcBef>
              <a:spcAft>
                <a:spcPts val="0"/>
              </a:spcAft>
              <a:buClr>
                <a:schemeClr val="dk1"/>
              </a:buClr>
              <a:buSzPts val="2700"/>
              <a:buChar char="•"/>
              <a:defRPr/>
            </a:lvl5pPr>
            <a:lvl6pPr marL="2743200" lvl="5" indent="-400050" algn="l">
              <a:lnSpc>
                <a:spcPct val="90000"/>
              </a:lnSpc>
              <a:spcBef>
                <a:spcPts val="800"/>
              </a:spcBef>
              <a:spcAft>
                <a:spcPts val="0"/>
              </a:spcAft>
              <a:buClr>
                <a:schemeClr val="dk1"/>
              </a:buClr>
              <a:buSzPts val="2700"/>
              <a:buChar char="•"/>
              <a:defRPr/>
            </a:lvl6pPr>
            <a:lvl7pPr marL="3200400" lvl="6" indent="-400050" algn="l">
              <a:lnSpc>
                <a:spcPct val="90000"/>
              </a:lnSpc>
              <a:spcBef>
                <a:spcPts val="800"/>
              </a:spcBef>
              <a:spcAft>
                <a:spcPts val="0"/>
              </a:spcAft>
              <a:buClr>
                <a:schemeClr val="dk1"/>
              </a:buClr>
              <a:buSzPts val="2700"/>
              <a:buChar char="•"/>
              <a:defRPr/>
            </a:lvl7pPr>
            <a:lvl8pPr marL="3657600" lvl="7" indent="-400050" algn="l">
              <a:lnSpc>
                <a:spcPct val="90000"/>
              </a:lnSpc>
              <a:spcBef>
                <a:spcPts val="800"/>
              </a:spcBef>
              <a:spcAft>
                <a:spcPts val="0"/>
              </a:spcAft>
              <a:buClr>
                <a:schemeClr val="dk1"/>
              </a:buClr>
              <a:buSzPts val="2700"/>
              <a:buChar char="•"/>
              <a:defRPr/>
            </a:lvl8pPr>
            <a:lvl9pPr marL="4114800" lvl="8" indent="-400050" algn="l">
              <a:lnSpc>
                <a:spcPct val="90000"/>
              </a:lnSpc>
              <a:spcBef>
                <a:spcPts val="800"/>
              </a:spcBef>
              <a:spcAft>
                <a:spcPts val="0"/>
              </a:spcAft>
              <a:buClr>
                <a:schemeClr val="dk1"/>
              </a:buClr>
              <a:buSzPts val="2700"/>
              <a:buChar char="•"/>
              <a:defRPr/>
            </a:lvl9pPr>
          </a:lstStyle>
          <a:p>
            <a:endParaRPr/>
          </a:p>
        </p:txBody>
      </p:sp>
      <p:sp>
        <p:nvSpPr>
          <p:cNvPr id="49" name="Google Shape;49;p13"/>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50" name="Google Shape;50;p13"/>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51" name="Google Shape;51;p13"/>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14"/>
          <p:cNvSpPr txBox="1">
            <a:spLocks noGrp="1"/>
          </p:cNvSpPr>
          <p:nvPr>
            <p:ph type="title"/>
          </p:nvPr>
        </p:nvSpPr>
        <p:spPr>
          <a:xfrm>
            <a:off x="1257300" y="547783"/>
            <a:ext cx="15773400" cy="1988700"/>
          </a:xfrm>
          <a:prstGeom prst="rect">
            <a:avLst/>
          </a:prstGeom>
          <a:noFill/>
          <a:ln>
            <a:noFill/>
          </a:ln>
        </p:spPr>
        <p:txBody>
          <a:bodyPr spcFirstLastPara="1" wrap="square" lIns="137150" tIns="68550" rIns="137150" bIns="68550" anchor="ctr" anchorCtr="0">
            <a:normAutofit/>
          </a:bodyPr>
          <a:lstStyle>
            <a:lvl1pPr lvl="0" algn="l">
              <a:lnSpc>
                <a:spcPct val="90000"/>
              </a:lnSpc>
              <a:spcBef>
                <a:spcPts val="0"/>
              </a:spcBef>
              <a:spcAft>
                <a:spcPts val="0"/>
              </a:spcAft>
              <a:buClr>
                <a:schemeClr val="dk1"/>
              </a:buClr>
              <a:buSzPts val="2700"/>
              <a:buNone/>
              <a:defRPr/>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54" name="Google Shape;54;p14"/>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55" name="Google Shape;55;p14"/>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56" name="Google Shape;56;p14"/>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5"/>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59" name="Google Shape;59;p15"/>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60" name="Google Shape;60;p15"/>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1259682" y="685920"/>
            <a:ext cx="5898300" cy="2400600"/>
          </a:xfrm>
          <a:prstGeom prst="rect">
            <a:avLst/>
          </a:prstGeom>
          <a:noFill/>
          <a:ln>
            <a:noFill/>
          </a:ln>
        </p:spPr>
        <p:txBody>
          <a:bodyPr spcFirstLastPara="1" wrap="square" lIns="137150" tIns="68550" rIns="137150" bIns="68550" anchor="b" anchorCtr="0">
            <a:normAutofit/>
          </a:bodyPr>
          <a:lstStyle>
            <a:lvl1pPr lvl="0" algn="l">
              <a:lnSpc>
                <a:spcPct val="90000"/>
              </a:lnSpc>
              <a:spcBef>
                <a:spcPts val="0"/>
              </a:spcBef>
              <a:spcAft>
                <a:spcPts val="0"/>
              </a:spcAft>
              <a:buClr>
                <a:schemeClr val="dk1"/>
              </a:buClr>
              <a:buSzPts val="4800"/>
              <a:buFont typeface="Play"/>
              <a:buNone/>
              <a:defRPr sz="4800"/>
            </a:lvl1pPr>
            <a:lvl2pPr lvl="1">
              <a:spcBef>
                <a:spcPts val="0"/>
              </a:spcBef>
              <a:spcAft>
                <a:spcPts val="0"/>
              </a:spcAft>
              <a:buSzPts val="2100"/>
              <a:buNone/>
              <a:defRPr/>
            </a:lvl2pPr>
            <a:lvl3pPr lvl="2">
              <a:spcBef>
                <a:spcPts val="0"/>
              </a:spcBef>
              <a:spcAft>
                <a:spcPts val="0"/>
              </a:spcAft>
              <a:buSzPts val="2100"/>
              <a:buNone/>
              <a:defRPr/>
            </a:lvl3pPr>
            <a:lvl4pPr lvl="3">
              <a:spcBef>
                <a:spcPts val="0"/>
              </a:spcBef>
              <a:spcAft>
                <a:spcPts val="0"/>
              </a:spcAft>
              <a:buSzPts val="2100"/>
              <a:buNone/>
              <a:defRPr/>
            </a:lvl4pPr>
            <a:lvl5pPr lvl="4">
              <a:spcBef>
                <a:spcPts val="0"/>
              </a:spcBef>
              <a:spcAft>
                <a:spcPts val="0"/>
              </a:spcAft>
              <a:buSzPts val="2100"/>
              <a:buNone/>
              <a:defRPr/>
            </a:lvl5pPr>
            <a:lvl6pPr lvl="5">
              <a:spcBef>
                <a:spcPts val="0"/>
              </a:spcBef>
              <a:spcAft>
                <a:spcPts val="0"/>
              </a:spcAft>
              <a:buSzPts val="2100"/>
              <a:buNone/>
              <a:defRPr/>
            </a:lvl6pPr>
            <a:lvl7pPr lvl="6">
              <a:spcBef>
                <a:spcPts val="0"/>
              </a:spcBef>
              <a:spcAft>
                <a:spcPts val="0"/>
              </a:spcAft>
              <a:buSzPts val="2100"/>
              <a:buNone/>
              <a:defRPr/>
            </a:lvl7pPr>
            <a:lvl8pPr lvl="7">
              <a:spcBef>
                <a:spcPts val="0"/>
              </a:spcBef>
              <a:spcAft>
                <a:spcPts val="0"/>
              </a:spcAft>
              <a:buSzPts val="2100"/>
              <a:buNone/>
              <a:defRPr/>
            </a:lvl8pPr>
            <a:lvl9pPr lvl="8">
              <a:spcBef>
                <a:spcPts val="0"/>
              </a:spcBef>
              <a:spcAft>
                <a:spcPts val="0"/>
              </a:spcAft>
              <a:buSzPts val="2100"/>
              <a:buNone/>
              <a:defRPr/>
            </a:lvl9pPr>
          </a:lstStyle>
          <a:p>
            <a:endParaRPr/>
          </a:p>
        </p:txBody>
      </p:sp>
      <p:sp>
        <p:nvSpPr>
          <p:cNvPr id="63" name="Google Shape;63;p16"/>
          <p:cNvSpPr txBox="1">
            <a:spLocks noGrp="1"/>
          </p:cNvSpPr>
          <p:nvPr>
            <p:ph type="body" idx="1"/>
          </p:nvPr>
        </p:nvSpPr>
        <p:spPr>
          <a:xfrm>
            <a:off x="7774782" y="1481397"/>
            <a:ext cx="9258300" cy="7311600"/>
          </a:xfrm>
          <a:prstGeom prst="rect">
            <a:avLst/>
          </a:prstGeom>
          <a:noFill/>
          <a:ln>
            <a:noFill/>
          </a:ln>
        </p:spPr>
        <p:txBody>
          <a:bodyPr spcFirstLastPara="1" wrap="square" lIns="137150" tIns="68550" rIns="137150" bIns="68550" anchor="t" anchorCtr="0">
            <a:normAutofit/>
          </a:bodyPr>
          <a:lstStyle>
            <a:lvl1pPr marL="457200" lvl="0" indent="-533400" algn="l">
              <a:lnSpc>
                <a:spcPct val="90000"/>
              </a:lnSpc>
              <a:spcBef>
                <a:spcPts val="1500"/>
              </a:spcBef>
              <a:spcAft>
                <a:spcPts val="0"/>
              </a:spcAft>
              <a:buClr>
                <a:schemeClr val="dk1"/>
              </a:buClr>
              <a:buSzPts val="4800"/>
              <a:buChar char="•"/>
              <a:defRPr sz="4800"/>
            </a:lvl1pPr>
            <a:lvl2pPr marL="914400" lvl="1" indent="-495300" algn="l">
              <a:lnSpc>
                <a:spcPct val="90000"/>
              </a:lnSpc>
              <a:spcBef>
                <a:spcPts val="800"/>
              </a:spcBef>
              <a:spcAft>
                <a:spcPts val="0"/>
              </a:spcAft>
              <a:buClr>
                <a:schemeClr val="dk1"/>
              </a:buClr>
              <a:buSzPts val="4200"/>
              <a:buChar char="•"/>
              <a:defRPr sz="4200"/>
            </a:lvl2pPr>
            <a:lvl3pPr marL="1371600" lvl="2" indent="-457200" algn="l">
              <a:lnSpc>
                <a:spcPct val="90000"/>
              </a:lnSpc>
              <a:spcBef>
                <a:spcPts val="800"/>
              </a:spcBef>
              <a:spcAft>
                <a:spcPts val="0"/>
              </a:spcAft>
              <a:buClr>
                <a:schemeClr val="dk1"/>
              </a:buClr>
              <a:buSzPts val="3600"/>
              <a:buChar char="•"/>
              <a:defRPr sz="3600"/>
            </a:lvl3pPr>
            <a:lvl4pPr marL="1828800" lvl="3" indent="-419100" algn="l">
              <a:lnSpc>
                <a:spcPct val="90000"/>
              </a:lnSpc>
              <a:spcBef>
                <a:spcPts val="800"/>
              </a:spcBef>
              <a:spcAft>
                <a:spcPts val="0"/>
              </a:spcAft>
              <a:buClr>
                <a:schemeClr val="dk1"/>
              </a:buClr>
              <a:buSzPts val="3000"/>
              <a:buChar char="•"/>
              <a:defRPr sz="3000"/>
            </a:lvl4pPr>
            <a:lvl5pPr marL="2286000" lvl="4" indent="-419100" algn="l">
              <a:lnSpc>
                <a:spcPct val="90000"/>
              </a:lnSpc>
              <a:spcBef>
                <a:spcPts val="800"/>
              </a:spcBef>
              <a:spcAft>
                <a:spcPts val="0"/>
              </a:spcAft>
              <a:buClr>
                <a:schemeClr val="dk1"/>
              </a:buClr>
              <a:buSzPts val="3000"/>
              <a:buChar char="•"/>
              <a:defRPr sz="3000"/>
            </a:lvl5pPr>
            <a:lvl6pPr marL="2743200" lvl="5" indent="-419100" algn="l">
              <a:lnSpc>
                <a:spcPct val="90000"/>
              </a:lnSpc>
              <a:spcBef>
                <a:spcPts val="800"/>
              </a:spcBef>
              <a:spcAft>
                <a:spcPts val="0"/>
              </a:spcAft>
              <a:buClr>
                <a:schemeClr val="dk1"/>
              </a:buClr>
              <a:buSzPts val="3000"/>
              <a:buChar char="•"/>
              <a:defRPr sz="3000"/>
            </a:lvl6pPr>
            <a:lvl7pPr marL="3200400" lvl="6" indent="-419100" algn="l">
              <a:lnSpc>
                <a:spcPct val="90000"/>
              </a:lnSpc>
              <a:spcBef>
                <a:spcPts val="800"/>
              </a:spcBef>
              <a:spcAft>
                <a:spcPts val="0"/>
              </a:spcAft>
              <a:buClr>
                <a:schemeClr val="dk1"/>
              </a:buClr>
              <a:buSzPts val="3000"/>
              <a:buChar char="•"/>
              <a:defRPr sz="3000"/>
            </a:lvl7pPr>
            <a:lvl8pPr marL="3657600" lvl="7" indent="-419100" algn="l">
              <a:lnSpc>
                <a:spcPct val="90000"/>
              </a:lnSpc>
              <a:spcBef>
                <a:spcPts val="800"/>
              </a:spcBef>
              <a:spcAft>
                <a:spcPts val="0"/>
              </a:spcAft>
              <a:buClr>
                <a:schemeClr val="dk1"/>
              </a:buClr>
              <a:buSzPts val="3000"/>
              <a:buChar char="•"/>
              <a:defRPr sz="3000"/>
            </a:lvl8pPr>
            <a:lvl9pPr marL="4114800" lvl="8" indent="-419100" algn="l">
              <a:lnSpc>
                <a:spcPct val="90000"/>
              </a:lnSpc>
              <a:spcBef>
                <a:spcPts val="800"/>
              </a:spcBef>
              <a:spcAft>
                <a:spcPts val="0"/>
              </a:spcAft>
              <a:buClr>
                <a:schemeClr val="dk1"/>
              </a:buClr>
              <a:buSzPts val="3000"/>
              <a:buChar char="•"/>
              <a:defRPr sz="3000"/>
            </a:lvl9pPr>
          </a:lstStyle>
          <a:p>
            <a:endParaRPr/>
          </a:p>
        </p:txBody>
      </p:sp>
      <p:sp>
        <p:nvSpPr>
          <p:cNvPr id="64" name="Google Shape;64;p16"/>
          <p:cNvSpPr txBox="1">
            <a:spLocks noGrp="1"/>
          </p:cNvSpPr>
          <p:nvPr>
            <p:ph type="body" idx="2"/>
          </p:nvPr>
        </p:nvSpPr>
        <p:spPr>
          <a:xfrm>
            <a:off x="1259682" y="3086640"/>
            <a:ext cx="5898300" cy="5718300"/>
          </a:xfrm>
          <a:prstGeom prst="rect">
            <a:avLst/>
          </a:prstGeom>
          <a:noFill/>
          <a:ln>
            <a:noFill/>
          </a:ln>
        </p:spPr>
        <p:txBody>
          <a:bodyPr spcFirstLastPara="1" wrap="square" lIns="137150" tIns="68550" rIns="137150" bIns="68550" anchor="t" anchorCtr="0">
            <a:normAutofit/>
          </a:bodyPr>
          <a:lstStyle>
            <a:lvl1pPr marL="457200" lvl="0" indent="-228600" algn="l">
              <a:lnSpc>
                <a:spcPct val="90000"/>
              </a:lnSpc>
              <a:spcBef>
                <a:spcPts val="1500"/>
              </a:spcBef>
              <a:spcAft>
                <a:spcPts val="0"/>
              </a:spcAft>
              <a:buClr>
                <a:schemeClr val="dk1"/>
              </a:buClr>
              <a:buSzPts val="2400"/>
              <a:buNone/>
              <a:defRPr sz="2400"/>
            </a:lvl1pPr>
            <a:lvl2pPr marL="914400" lvl="1" indent="-228600" algn="l">
              <a:lnSpc>
                <a:spcPct val="90000"/>
              </a:lnSpc>
              <a:spcBef>
                <a:spcPts val="800"/>
              </a:spcBef>
              <a:spcAft>
                <a:spcPts val="0"/>
              </a:spcAft>
              <a:buClr>
                <a:schemeClr val="dk1"/>
              </a:buClr>
              <a:buSzPts val="2100"/>
              <a:buNone/>
              <a:defRPr sz="2100"/>
            </a:lvl2pPr>
            <a:lvl3pPr marL="1371600" lvl="2" indent="-228600" algn="l">
              <a:lnSpc>
                <a:spcPct val="90000"/>
              </a:lnSpc>
              <a:spcBef>
                <a:spcPts val="800"/>
              </a:spcBef>
              <a:spcAft>
                <a:spcPts val="0"/>
              </a:spcAft>
              <a:buClr>
                <a:schemeClr val="dk1"/>
              </a:buClr>
              <a:buSzPts val="1800"/>
              <a:buNone/>
              <a:defRPr sz="1800"/>
            </a:lvl3pPr>
            <a:lvl4pPr marL="1828800" lvl="3" indent="-228600" algn="l">
              <a:lnSpc>
                <a:spcPct val="90000"/>
              </a:lnSpc>
              <a:spcBef>
                <a:spcPts val="800"/>
              </a:spcBef>
              <a:spcAft>
                <a:spcPts val="0"/>
              </a:spcAft>
              <a:buClr>
                <a:schemeClr val="dk1"/>
              </a:buClr>
              <a:buSzPts val="1500"/>
              <a:buNone/>
              <a:defRPr sz="1500"/>
            </a:lvl4pPr>
            <a:lvl5pPr marL="2286000" lvl="4" indent="-228600" algn="l">
              <a:lnSpc>
                <a:spcPct val="90000"/>
              </a:lnSpc>
              <a:spcBef>
                <a:spcPts val="800"/>
              </a:spcBef>
              <a:spcAft>
                <a:spcPts val="0"/>
              </a:spcAft>
              <a:buClr>
                <a:schemeClr val="dk1"/>
              </a:buClr>
              <a:buSzPts val="1500"/>
              <a:buNone/>
              <a:defRPr sz="1500"/>
            </a:lvl5pPr>
            <a:lvl6pPr marL="2743200" lvl="5" indent="-228600" algn="l">
              <a:lnSpc>
                <a:spcPct val="90000"/>
              </a:lnSpc>
              <a:spcBef>
                <a:spcPts val="800"/>
              </a:spcBef>
              <a:spcAft>
                <a:spcPts val="0"/>
              </a:spcAft>
              <a:buClr>
                <a:schemeClr val="dk1"/>
              </a:buClr>
              <a:buSzPts val="1500"/>
              <a:buNone/>
              <a:defRPr sz="1500"/>
            </a:lvl6pPr>
            <a:lvl7pPr marL="3200400" lvl="6" indent="-228600" algn="l">
              <a:lnSpc>
                <a:spcPct val="90000"/>
              </a:lnSpc>
              <a:spcBef>
                <a:spcPts val="800"/>
              </a:spcBef>
              <a:spcAft>
                <a:spcPts val="0"/>
              </a:spcAft>
              <a:buClr>
                <a:schemeClr val="dk1"/>
              </a:buClr>
              <a:buSzPts val="1500"/>
              <a:buNone/>
              <a:defRPr sz="1500"/>
            </a:lvl7pPr>
            <a:lvl8pPr marL="3657600" lvl="7" indent="-228600" algn="l">
              <a:lnSpc>
                <a:spcPct val="90000"/>
              </a:lnSpc>
              <a:spcBef>
                <a:spcPts val="800"/>
              </a:spcBef>
              <a:spcAft>
                <a:spcPts val="0"/>
              </a:spcAft>
              <a:buClr>
                <a:schemeClr val="dk1"/>
              </a:buClr>
              <a:buSzPts val="1500"/>
              <a:buNone/>
              <a:defRPr sz="1500"/>
            </a:lvl8pPr>
            <a:lvl9pPr marL="4114800" lvl="8" indent="-228600" algn="l">
              <a:lnSpc>
                <a:spcPct val="90000"/>
              </a:lnSpc>
              <a:spcBef>
                <a:spcPts val="800"/>
              </a:spcBef>
              <a:spcAft>
                <a:spcPts val="0"/>
              </a:spcAft>
              <a:buClr>
                <a:schemeClr val="dk1"/>
              </a:buClr>
              <a:buSzPts val="1500"/>
              <a:buNone/>
              <a:defRPr sz="1500"/>
            </a:lvl9pPr>
          </a:lstStyle>
          <a:p>
            <a:endParaRPr/>
          </a:p>
        </p:txBody>
      </p:sp>
      <p:sp>
        <p:nvSpPr>
          <p:cNvPr id="65" name="Google Shape;65;p16"/>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lvl="0" algn="l">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66" name="Google Shape;66;p16"/>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lvl="0" algn="ctr">
              <a:spcBef>
                <a:spcPts val="0"/>
              </a:spcBef>
              <a:spcAft>
                <a:spcPts val="0"/>
              </a:spcAft>
              <a:buSzPts val="2100"/>
              <a:buNone/>
              <a:defRPr/>
            </a:lvl1pPr>
            <a:lvl2pPr lvl="1" algn="l">
              <a:spcBef>
                <a:spcPts val="0"/>
              </a:spcBef>
              <a:spcAft>
                <a:spcPts val="0"/>
              </a:spcAft>
              <a:buSzPts val="2100"/>
              <a:buNone/>
              <a:defRPr/>
            </a:lvl2pPr>
            <a:lvl3pPr lvl="2" algn="l">
              <a:spcBef>
                <a:spcPts val="0"/>
              </a:spcBef>
              <a:spcAft>
                <a:spcPts val="0"/>
              </a:spcAft>
              <a:buSzPts val="2100"/>
              <a:buNone/>
              <a:defRPr/>
            </a:lvl3pPr>
            <a:lvl4pPr lvl="3" algn="l">
              <a:spcBef>
                <a:spcPts val="0"/>
              </a:spcBef>
              <a:spcAft>
                <a:spcPts val="0"/>
              </a:spcAft>
              <a:buSzPts val="2100"/>
              <a:buNone/>
              <a:defRPr/>
            </a:lvl4pPr>
            <a:lvl5pPr lvl="4" algn="l">
              <a:spcBef>
                <a:spcPts val="0"/>
              </a:spcBef>
              <a:spcAft>
                <a:spcPts val="0"/>
              </a:spcAft>
              <a:buSzPts val="2100"/>
              <a:buNone/>
              <a:defRPr/>
            </a:lvl5pPr>
            <a:lvl6pPr lvl="5" algn="l">
              <a:spcBef>
                <a:spcPts val="0"/>
              </a:spcBef>
              <a:spcAft>
                <a:spcPts val="0"/>
              </a:spcAft>
              <a:buSzPts val="2100"/>
              <a:buNone/>
              <a:defRPr/>
            </a:lvl6pPr>
            <a:lvl7pPr lvl="6" algn="l">
              <a:spcBef>
                <a:spcPts val="0"/>
              </a:spcBef>
              <a:spcAft>
                <a:spcPts val="0"/>
              </a:spcAft>
              <a:buSzPts val="2100"/>
              <a:buNone/>
              <a:defRPr/>
            </a:lvl7pPr>
            <a:lvl8pPr lvl="7" algn="l">
              <a:spcBef>
                <a:spcPts val="0"/>
              </a:spcBef>
              <a:spcAft>
                <a:spcPts val="0"/>
              </a:spcAft>
              <a:buSzPts val="2100"/>
              <a:buNone/>
              <a:defRPr/>
            </a:lvl8pPr>
            <a:lvl9pPr lvl="8" algn="l">
              <a:spcBef>
                <a:spcPts val="0"/>
              </a:spcBef>
              <a:spcAft>
                <a:spcPts val="0"/>
              </a:spcAft>
              <a:buSzPts val="2100"/>
              <a:buNone/>
              <a:defRPr/>
            </a:lvl9pPr>
          </a:lstStyle>
          <a:p>
            <a:endParaRPr/>
          </a:p>
        </p:txBody>
      </p:sp>
      <p:sp>
        <p:nvSpPr>
          <p:cNvPr id="67" name="Google Shape;67;p16"/>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1257300" y="547783"/>
            <a:ext cx="15773400" cy="1988700"/>
          </a:xfrm>
          <a:prstGeom prst="rect">
            <a:avLst/>
          </a:prstGeom>
          <a:noFill/>
          <a:ln>
            <a:noFill/>
          </a:ln>
        </p:spPr>
        <p:txBody>
          <a:bodyPr spcFirstLastPara="1" wrap="square" lIns="137150" tIns="68550" rIns="137150" bIns="68550" anchor="ctr" anchorCtr="0">
            <a:normAutofit/>
          </a:bodyPr>
          <a:lstStyle>
            <a:lvl1pPr marR="0" lvl="0" algn="l" rtl="0">
              <a:lnSpc>
                <a:spcPct val="90000"/>
              </a:lnSpc>
              <a:spcBef>
                <a:spcPts val="0"/>
              </a:spcBef>
              <a:spcAft>
                <a:spcPts val="0"/>
              </a:spcAft>
              <a:buClr>
                <a:schemeClr val="dk1"/>
              </a:buClr>
              <a:buSzPts val="6600"/>
              <a:buFont typeface="Play"/>
              <a:buNone/>
              <a:defRPr sz="6600" b="0" i="0" u="none" strike="noStrike" cap="none">
                <a:solidFill>
                  <a:schemeClr val="dk1"/>
                </a:solidFill>
                <a:latin typeface="Play"/>
                <a:ea typeface="Play"/>
                <a:cs typeface="Play"/>
                <a:sym typeface="Play"/>
              </a:defRPr>
            </a:lvl1pPr>
            <a:lvl2pPr lvl="1">
              <a:spcBef>
                <a:spcPts val="0"/>
              </a:spcBef>
              <a:spcAft>
                <a:spcPts val="0"/>
              </a:spcAft>
              <a:buSzPts val="2100"/>
              <a:buNone/>
              <a:defRPr sz="2700"/>
            </a:lvl2pPr>
            <a:lvl3pPr lvl="2">
              <a:spcBef>
                <a:spcPts val="0"/>
              </a:spcBef>
              <a:spcAft>
                <a:spcPts val="0"/>
              </a:spcAft>
              <a:buSzPts val="2100"/>
              <a:buNone/>
              <a:defRPr sz="2700"/>
            </a:lvl3pPr>
            <a:lvl4pPr lvl="3">
              <a:spcBef>
                <a:spcPts val="0"/>
              </a:spcBef>
              <a:spcAft>
                <a:spcPts val="0"/>
              </a:spcAft>
              <a:buSzPts val="2100"/>
              <a:buNone/>
              <a:defRPr sz="2700"/>
            </a:lvl4pPr>
            <a:lvl5pPr lvl="4">
              <a:spcBef>
                <a:spcPts val="0"/>
              </a:spcBef>
              <a:spcAft>
                <a:spcPts val="0"/>
              </a:spcAft>
              <a:buSzPts val="2100"/>
              <a:buNone/>
              <a:defRPr sz="2700"/>
            </a:lvl5pPr>
            <a:lvl6pPr lvl="5">
              <a:spcBef>
                <a:spcPts val="0"/>
              </a:spcBef>
              <a:spcAft>
                <a:spcPts val="0"/>
              </a:spcAft>
              <a:buSzPts val="2100"/>
              <a:buNone/>
              <a:defRPr sz="2700"/>
            </a:lvl6pPr>
            <a:lvl7pPr lvl="6">
              <a:spcBef>
                <a:spcPts val="0"/>
              </a:spcBef>
              <a:spcAft>
                <a:spcPts val="0"/>
              </a:spcAft>
              <a:buSzPts val="2100"/>
              <a:buNone/>
              <a:defRPr sz="2700"/>
            </a:lvl7pPr>
            <a:lvl8pPr lvl="7">
              <a:spcBef>
                <a:spcPts val="0"/>
              </a:spcBef>
              <a:spcAft>
                <a:spcPts val="0"/>
              </a:spcAft>
              <a:buSzPts val="2100"/>
              <a:buNone/>
              <a:defRPr sz="2700"/>
            </a:lvl8pPr>
            <a:lvl9pPr lvl="8">
              <a:spcBef>
                <a:spcPts val="0"/>
              </a:spcBef>
              <a:spcAft>
                <a:spcPts val="0"/>
              </a:spcAft>
              <a:buSzPts val="2100"/>
              <a:buNone/>
              <a:defRPr sz="2700"/>
            </a:lvl9pPr>
          </a:lstStyle>
          <a:p>
            <a:endParaRPr/>
          </a:p>
        </p:txBody>
      </p:sp>
      <p:sp>
        <p:nvSpPr>
          <p:cNvPr id="11" name="Google Shape;11;p7"/>
          <p:cNvSpPr txBox="1">
            <a:spLocks noGrp="1"/>
          </p:cNvSpPr>
          <p:nvPr>
            <p:ph type="body" idx="1"/>
          </p:nvPr>
        </p:nvSpPr>
        <p:spPr>
          <a:xfrm>
            <a:off x="1257300" y="2738917"/>
            <a:ext cx="15773400" cy="6528000"/>
          </a:xfrm>
          <a:prstGeom prst="rect">
            <a:avLst/>
          </a:prstGeom>
          <a:noFill/>
          <a:ln>
            <a:noFill/>
          </a:ln>
        </p:spPr>
        <p:txBody>
          <a:bodyPr spcFirstLastPara="1" wrap="square" lIns="137150" tIns="68550" rIns="137150" bIns="68550" anchor="t" anchorCtr="0">
            <a:normAutofit/>
          </a:bodyPr>
          <a:lstStyle>
            <a:lvl1pPr marL="457200" marR="0" lvl="0" indent="-495300" algn="l" rtl="0">
              <a:lnSpc>
                <a:spcPct val="90000"/>
              </a:lnSpc>
              <a:spcBef>
                <a:spcPts val="1500"/>
              </a:spcBef>
              <a:spcAft>
                <a:spcPts val="0"/>
              </a:spcAft>
              <a:buClr>
                <a:schemeClr val="dk1"/>
              </a:buClr>
              <a:buSzPts val="4200"/>
              <a:buFont typeface="Arial"/>
              <a:buChar char="•"/>
              <a:defRPr sz="4200" b="0" i="0" u="none" strike="noStrike" cap="none">
                <a:solidFill>
                  <a:schemeClr val="dk1"/>
                </a:solidFill>
                <a:latin typeface="Arial"/>
                <a:ea typeface="Arial"/>
                <a:cs typeface="Arial"/>
                <a:sym typeface="Arial"/>
              </a:defRPr>
            </a:lvl1pPr>
            <a:lvl2pPr marL="914400" marR="0" lvl="1" indent="-457200" algn="l" rtl="0">
              <a:lnSpc>
                <a:spcPct val="90000"/>
              </a:lnSpc>
              <a:spcBef>
                <a:spcPts val="8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2pPr>
            <a:lvl3pPr marL="1371600" marR="0" lvl="2" indent="-419100" algn="l" rtl="0">
              <a:lnSpc>
                <a:spcPct val="90000"/>
              </a:lnSpc>
              <a:spcBef>
                <a:spcPts val="8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3pPr>
            <a:lvl4pPr marL="1828800" marR="0" lvl="3"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4pPr>
            <a:lvl5pPr marL="2286000" marR="0" lvl="4"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5pPr>
            <a:lvl6pPr marL="2743200" marR="0" lvl="5"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6pPr>
            <a:lvl7pPr marL="3200400" marR="0" lvl="6"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7pPr>
            <a:lvl8pPr marL="3657600" marR="0" lvl="7"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8pPr>
            <a:lvl9pPr marL="4114800" marR="0" lvl="8" indent="-400050" algn="l" rtl="0">
              <a:lnSpc>
                <a:spcPct val="90000"/>
              </a:lnSpc>
              <a:spcBef>
                <a:spcPts val="800"/>
              </a:spcBef>
              <a:spcAft>
                <a:spcPts val="0"/>
              </a:spcAft>
              <a:buClr>
                <a:schemeClr val="dk1"/>
              </a:buClr>
              <a:buSzPts val="2700"/>
              <a:buFont typeface="Arial"/>
              <a:buChar char="•"/>
              <a:defRPr sz="27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1257300" y="9536193"/>
            <a:ext cx="4114800" cy="547800"/>
          </a:xfrm>
          <a:prstGeom prst="rect">
            <a:avLst/>
          </a:prstGeom>
          <a:noFill/>
          <a:ln>
            <a:noFill/>
          </a:ln>
        </p:spPr>
        <p:txBody>
          <a:bodyPr spcFirstLastPara="1" wrap="square" lIns="137150" tIns="68550" rIns="137150" bIns="68550" anchor="ctr" anchorCtr="0">
            <a:noAutofit/>
          </a:bodyPr>
          <a:lstStyle>
            <a:lvl1pPr marR="0" lvl="0" algn="l" rtl="0">
              <a:spcBef>
                <a:spcPts val="0"/>
              </a:spcBef>
              <a:spcAft>
                <a:spcPts val="0"/>
              </a:spcAft>
              <a:buSzPts val="2100"/>
              <a:buNone/>
              <a:defRPr sz="1800" b="0" i="0" u="none" strike="noStrike" cap="none">
                <a:solidFill>
                  <a:srgbClr val="757575"/>
                </a:solidFill>
                <a:latin typeface="Arial"/>
                <a:ea typeface="Arial"/>
                <a:cs typeface="Arial"/>
                <a:sym typeface="Arial"/>
              </a:defRPr>
            </a:lvl1pPr>
            <a:lvl2pPr marR="0" lvl="1"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R="0" lvl="2"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R="0" lvl="3"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R="0" lvl="4"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R="0" lvl="5"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R="0" lvl="6"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R="0" lvl="7"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R="0" lvl="8"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6057900" y="9536193"/>
            <a:ext cx="6172200" cy="547800"/>
          </a:xfrm>
          <a:prstGeom prst="rect">
            <a:avLst/>
          </a:prstGeom>
          <a:noFill/>
          <a:ln>
            <a:noFill/>
          </a:ln>
        </p:spPr>
        <p:txBody>
          <a:bodyPr spcFirstLastPara="1" wrap="square" lIns="137150" tIns="68550" rIns="137150" bIns="68550" anchor="ctr" anchorCtr="0">
            <a:noAutofit/>
          </a:bodyPr>
          <a:lstStyle>
            <a:lvl1pPr marR="0" lvl="0" algn="ctr" rtl="0">
              <a:spcBef>
                <a:spcPts val="0"/>
              </a:spcBef>
              <a:spcAft>
                <a:spcPts val="0"/>
              </a:spcAft>
              <a:buSzPts val="2100"/>
              <a:buNone/>
              <a:defRPr sz="1800" b="0" i="0" u="none" strike="noStrike" cap="none">
                <a:solidFill>
                  <a:srgbClr val="757575"/>
                </a:solidFill>
                <a:latin typeface="Arial"/>
                <a:ea typeface="Arial"/>
                <a:cs typeface="Arial"/>
                <a:sym typeface="Arial"/>
              </a:defRPr>
            </a:lvl1pPr>
            <a:lvl2pPr marR="0" lvl="1" algn="l" rtl="0">
              <a:spcBef>
                <a:spcPts val="0"/>
              </a:spcBef>
              <a:spcAft>
                <a:spcPts val="0"/>
              </a:spcAft>
              <a:buSzPts val="2100"/>
              <a:buNone/>
              <a:defRPr sz="2700" b="0" i="0" u="none" strike="noStrike" cap="none">
                <a:solidFill>
                  <a:schemeClr val="dk1"/>
                </a:solidFill>
                <a:latin typeface="Arial"/>
                <a:ea typeface="Arial"/>
                <a:cs typeface="Arial"/>
                <a:sym typeface="Arial"/>
              </a:defRPr>
            </a:lvl2pPr>
            <a:lvl3pPr marR="0" lvl="2" algn="l" rtl="0">
              <a:spcBef>
                <a:spcPts val="0"/>
              </a:spcBef>
              <a:spcAft>
                <a:spcPts val="0"/>
              </a:spcAft>
              <a:buSzPts val="2100"/>
              <a:buNone/>
              <a:defRPr sz="2700" b="0" i="0" u="none" strike="noStrike" cap="none">
                <a:solidFill>
                  <a:schemeClr val="dk1"/>
                </a:solidFill>
                <a:latin typeface="Arial"/>
                <a:ea typeface="Arial"/>
                <a:cs typeface="Arial"/>
                <a:sym typeface="Arial"/>
              </a:defRPr>
            </a:lvl3pPr>
            <a:lvl4pPr marR="0" lvl="3" algn="l" rtl="0">
              <a:spcBef>
                <a:spcPts val="0"/>
              </a:spcBef>
              <a:spcAft>
                <a:spcPts val="0"/>
              </a:spcAft>
              <a:buSzPts val="2100"/>
              <a:buNone/>
              <a:defRPr sz="2700" b="0" i="0" u="none" strike="noStrike" cap="none">
                <a:solidFill>
                  <a:schemeClr val="dk1"/>
                </a:solidFill>
                <a:latin typeface="Arial"/>
                <a:ea typeface="Arial"/>
                <a:cs typeface="Arial"/>
                <a:sym typeface="Arial"/>
              </a:defRPr>
            </a:lvl4pPr>
            <a:lvl5pPr marR="0" lvl="4" algn="l" rtl="0">
              <a:spcBef>
                <a:spcPts val="0"/>
              </a:spcBef>
              <a:spcAft>
                <a:spcPts val="0"/>
              </a:spcAft>
              <a:buSzPts val="2100"/>
              <a:buNone/>
              <a:defRPr sz="2700" b="0" i="0" u="none" strike="noStrike" cap="none">
                <a:solidFill>
                  <a:schemeClr val="dk1"/>
                </a:solidFill>
                <a:latin typeface="Arial"/>
                <a:ea typeface="Arial"/>
                <a:cs typeface="Arial"/>
                <a:sym typeface="Arial"/>
              </a:defRPr>
            </a:lvl5pPr>
            <a:lvl6pPr marR="0" lvl="5" algn="l" rtl="0">
              <a:spcBef>
                <a:spcPts val="0"/>
              </a:spcBef>
              <a:spcAft>
                <a:spcPts val="0"/>
              </a:spcAft>
              <a:buSzPts val="2100"/>
              <a:buNone/>
              <a:defRPr sz="2700" b="0" i="0" u="none" strike="noStrike" cap="none">
                <a:solidFill>
                  <a:schemeClr val="dk1"/>
                </a:solidFill>
                <a:latin typeface="Arial"/>
                <a:ea typeface="Arial"/>
                <a:cs typeface="Arial"/>
                <a:sym typeface="Arial"/>
              </a:defRPr>
            </a:lvl6pPr>
            <a:lvl7pPr marR="0" lvl="6" algn="l" rtl="0">
              <a:spcBef>
                <a:spcPts val="0"/>
              </a:spcBef>
              <a:spcAft>
                <a:spcPts val="0"/>
              </a:spcAft>
              <a:buSzPts val="2100"/>
              <a:buNone/>
              <a:defRPr sz="2700" b="0" i="0" u="none" strike="noStrike" cap="none">
                <a:solidFill>
                  <a:schemeClr val="dk1"/>
                </a:solidFill>
                <a:latin typeface="Arial"/>
                <a:ea typeface="Arial"/>
                <a:cs typeface="Arial"/>
                <a:sym typeface="Arial"/>
              </a:defRPr>
            </a:lvl7pPr>
            <a:lvl8pPr marR="0" lvl="7" algn="l" rtl="0">
              <a:spcBef>
                <a:spcPts val="0"/>
              </a:spcBef>
              <a:spcAft>
                <a:spcPts val="0"/>
              </a:spcAft>
              <a:buSzPts val="2100"/>
              <a:buNone/>
              <a:defRPr sz="2700" b="0" i="0" u="none" strike="noStrike" cap="none">
                <a:solidFill>
                  <a:schemeClr val="dk1"/>
                </a:solidFill>
                <a:latin typeface="Arial"/>
                <a:ea typeface="Arial"/>
                <a:cs typeface="Arial"/>
                <a:sym typeface="Arial"/>
              </a:defRPr>
            </a:lvl8pPr>
            <a:lvl9pPr marR="0" lvl="8" algn="l" rtl="0">
              <a:spcBef>
                <a:spcPts val="0"/>
              </a:spcBef>
              <a:spcAft>
                <a:spcPts val="0"/>
              </a:spcAft>
              <a:buSzPts val="2100"/>
              <a:buNone/>
              <a:defRPr sz="27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12915900" y="9536193"/>
            <a:ext cx="4114800" cy="547800"/>
          </a:xfrm>
          <a:prstGeom prst="rect">
            <a:avLst/>
          </a:prstGeom>
          <a:noFill/>
          <a:ln>
            <a:noFill/>
          </a:ln>
        </p:spPr>
        <p:txBody>
          <a:bodyPr spcFirstLastPara="1" wrap="square" lIns="137150" tIns="68550" rIns="137150" bIns="68550" anchor="ctr" anchorCtr="0">
            <a:noAutofit/>
          </a:bodyPr>
          <a:lstStyle>
            <a:lvl1pPr marL="0" marR="0" lvl="0" indent="0" algn="r" rtl="0">
              <a:spcBef>
                <a:spcPts val="0"/>
              </a:spcBef>
              <a:buNone/>
              <a:defRPr sz="1800" b="0" i="0" u="none" strike="noStrike" cap="none">
                <a:solidFill>
                  <a:srgbClr val="757575"/>
                </a:solidFill>
                <a:latin typeface="Arial"/>
                <a:ea typeface="Arial"/>
                <a:cs typeface="Arial"/>
                <a:sym typeface="Arial"/>
              </a:defRPr>
            </a:lvl1pPr>
            <a:lvl2pPr marL="0" marR="0" lvl="1" indent="0" algn="r" rtl="0">
              <a:spcBef>
                <a:spcPts val="0"/>
              </a:spcBef>
              <a:buNone/>
              <a:defRPr sz="1800" b="0" i="0" u="none" strike="noStrike" cap="none">
                <a:solidFill>
                  <a:srgbClr val="757575"/>
                </a:solidFill>
                <a:latin typeface="Arial"/>
                <a:ea typeface="Arial"/>
                <a:cs typeface="Arial"/>
                <a:sym typeface="Arial"/>
              </a:defRPr>
            </a:lvl2pPr>
            <a:lvl3pPr marL="0" marR="0" lvl="2" indent="0" algn="r" rtl="0">
              <a:spcBef>
                <a:spcPts val="0"/>
              </a:spcBef>
              <a:buNone/>
              <a:defRPr sz="1800" b="0" i="0" u="none" strike="noStrike" cap="none">
                <a:solidFill>
                  <a:srgbClr val="757575"/>
                </a:solidFill>
                <a:latin typeface="Arial"/>
                <a:ea typeface="Arial"/>
                <a:cs typeface="Arial"/>
                <a:sym typeface="Arial"/>
              </a:defRPr>
            </a:lvl3pPr>
            <a:lvl4pPr marL="0" marR="0" lvl="3" indent="0" algn="r" rtl="0">
              <a:spcBef>
                <a:spcPts val="0"/>
              </a:spcBef>
              <a:buNone/>
              <a:defRPr sz="1800" b="0" i="0" u="none" strike="noStrike" cap="none">
                <a:solidFill>
                  <a:srgbClr val="757575"/>
                </a:solidFill>
                <a:latin typeface="Arial"/>
                <a:ea typeface="Arial"/>
                <a:cs typeface="Arial"/>
                <a:sym typeface="Arial"/>
              </a:defRPr>
            </a:lvl4pPr>
            <a:lvl5pPr marL="0" marR="0" lvl="4" indent="0" algn="r" rtl="0">
              <a:spcBef>
                <a:spcPts val="0"/>
              </a:spcBef>
              <a:buNone/>
              <a:defRPr sz="1800" b="0" i="0" u="none" strike="noStrike" cap="none">
                <a:solidFill>
                  <a:srgbClr val="757575"/>
                </a:solidFill>
                <a:latin typeface="Arial"/>
                <a:ea typeface="Arial"/>
                <a:cs typeface="Arial"/>
                <a:sym typeface="Arial"/>
              </a:defRPr>
            </a:lvl5pPr>
            <a:lvl6pPr marL="0" marR="0" lvl="5" indent="0" algn="r" rtl="0">
              <a:spcBef>
                <a:spcPts val="0"/>
              </a:spcBef>
              <a:buNone/>
              <a:defRPr sz="1800" b="0" i="0" u="none" strike="noStrike" cap="none">
                <a:solidFill>
                  <a:srgbClr val="757575"/>
                </a:solidFill>
                <a:latin typeface="Arial"/>
                <a:ea typeface="Arial"/>
                <a:cs typeface="Arial"/>
                <a:sym typeface="Arial"/>
              </a:defRPr>
            </a:lvl6pPr>
            <a:lvl7pPr marL="0" marR="0" lvl="6" indent="0" algn="r" rtl="0">
              <a:spcBef>
                <a:spcPts val="0"/>
              </a:spcBef>
              <a:buNone/>
              <a:defRPr sz="1800" b="0" i="0" u="none" strike="noStrike" cap="none">
                <a:solidFill>
                  <a:srgbClr val="757575"/>
                </a:solidFill>
                <a:latin typeface="Arial"/>
                <a:ea typeface="Arial"/>
                <a:cs typeface="Arial"/>
                <a:sym typeface="Arial"/>
              </a:defRPr>
            </a:lvl7pPr>
            <a:lvl8pPr marL="0" marR="0" lvl="7" indent="0" algn="r" rtl="0">
              <a:spcBef>
                <a:spcPts val="0"/>
              </a:spcBef>
              <a:buNone/>
              <a:defRPr sz="1800" b="0" i="0" u="none" strike="noStrike" cap="none">
                <a:solidFill>
                  <a:srgbClr val="757575"/>
                </a:solidFill>
                <a:latin typeface="Arial"/>
                <a:ea typeface="Arial"/>
                <a:cs typeface="Arial"/>
                <a:sym typeface="Arial"/>
              </a:defRPr>
            </a:lvl8pPr>
            <a:lvl9pPr marL="0" marR="0" lvl="8" indent="0" algn="r" rtl="0">
              <a:spcBef>
                <a:spcPts val="0"/>
              </a:spcBef>
              <a:buNone/>
              <a:defRPr sz="18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skur.gov.tr/is-arayan/aktif-isgucu-programlari/mesleki-egitim-kurslar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skur.gov.tr/kurumsal-bilgi/istatistikler/"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12926"/>
        </a:solidFill>
        <a:effectLst/>
      </p:bgPr>
    </p:bg>
    <p:spTree>
      <p:nvGrpSpPr>
        <p:cNvPr id="1" name="Shape 90"/>
        <p:cNvGrpSpPr/>
        <p:nvPr/>
      </p:nvGrpSpPr>
      <p:grpSpPr>
        <a:xfrm>
          <a:off x="0" y="0"/>
          <a:ext cx="0" cy="0"/>
          <a:chOff x="0" y="0"/>
          <a:chExt cx="0" cy="0"/>
        </a:xfrm>
      </p:grpSpPr>
      <p:pic>
        <p:nvPicPr>
          <p:cNvPr id="91" name="Google Shape;91;p1"/>
          <p:cNvPicPr preferRelativeResize="0"/>
          <p:nvPr/>
        </p:nvPicPr>
        <p:blipFill rotWithShape="1">
          <a:blip r:embed="rId3">
            <a:alphaModFix/>
          </a:blip>
          <a:srcRect/>
          <a:stretch/>
        </p:blipFill>
        <p:spPr>
          <a:xfrm>
            <a:off x="12549726" y="262721"/>
            <a:ext cx="5397965" cy="885600"/>
          </a:xfrm>
          <a:prstGeom prst="rect">
            <a:avLst/>
          </a:prstGeom>
          <a:noFill/>
          <a:ln>
            <a:noFill/>
          </a:ln>
        </p:spPr>
      </p:pic>
      <p:sp>
        <p:nvSpPr>
          <p:cNvPr id="92" name="Google Shape;92;p1"/>
          <p:cNvSpPr txBox="1"/>
          <p:nvPr/>
        </p:nvSpPr>
        <p:spPr>
          <a:xfrm>
            <a:off x="166269" y="5499410"/>
            <a:ext cx="23262000" cy="5805000"/>
          </a:xfrm>
          <a:prstGeom prst="rect">
            <a:avLst/>
          </a:prstGeom>
          <a:noFill/>
          <a:ln>
            <a:noFill/>
          </a:ln>
        </p:spPr>
        <p:txBody>
          <a:bodyPr spcFirstLastPara="1" wrap="square" lIns="274300" tIns="274300" rIns="274300" bIns="274300" anchor="t" anchorCtr="0">
            <a:normAutofit/>
          </a:bodyPr>
          <a:lstStyle/>
          <a:p>
            <a:pPr marL="0" marR="0" lvl="0" indent="0" algn="l" rtl="0">
              <a:lnSpc>
                <a:spcPct val="100000"/>
              </a:lnSpc>
              <a:spcBef>
                <a:spcPts val="0"/>
              </a:spcBef>
              <a:spcAft>
                <a:spcPts val="0"/>
              </a:spcAft>
              <a:buClr>
                <a:schemeClr val="lt1"/>
              </a:buClr>
              <a:buSzPts val="15000"/>
              <a:buFont typeface="Poppins"/>
              <a:buNone/>
            </a:pPr>
            <a:endParaRPr sz="10800" b="1" dirty="0">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chemeClr val="lt1"/>
              </a:buClr>
              <a:buSzPts val="15000"/>
              <a:buFont typeface="Poppins"/>
              <a:buNone/>
            </a:pPr>
            <a:r>
              <a:rPr lang="en-US" sz="10800" b="1" i="0" u="none" strike="noStrike" cap="none" dirty="0" err="1">
                <a:solidFill>
                  <a:schemeClr val="lt1"/>
                </a:solidFill>
                <a:latin typeface="Poppins"/>
                <a:ea typeface="Poppins"/>
                <a:cs typeface="Poppins"/>
                <a:sym typeface="Poppins"/>
              </a:rPr>
              <a:t>Senaryo</a:t>
            </a:r>
            <a:endParaRPr sz="15000" b="1" i="0" u="none" strike="noStrike" cap="none" dirty="0">
              <a:solidFill>
                <a:schemeClr val="lt1"/>
              </a:solidFill>
              <a:latin typeface="Poppins"/>
              <a:ea typeface="Poppins"/>
              <a:cs typeface="Poppins"/>
              <a:sym typeface="Poppins"/>
            </a:endParaRPr>
          </a:p>
        </p:txBody>
      </p:sp>
      <p:sp>
        <p:nvSpPr>
          <p:cNvPr id="96" name="Google Shape;96;p1"/>
          <p:cNvSpPr txBox="1">
            <a:spLocks noGrp="1"/>
          </p:cNvSpPr>
          <p:nvPr>
            <p:ph type="sldNum" idx="12"/>
          </p:nvPr>
        </p:nvSpPr>
        <p:spPr>
          <a:xfrm>
            <a:off x="17021117" y="9404280"/>
            <a:ext cx="1097700" cy="787200"/>
          </a:xfrm>
          <a:prstGeom prst="rect">
            <a:avLst/>
          </a:prstGeom>
        </p:spPr>
        <p:txBody>
          <a:bodyPr spcFirstLastPara="1" wrap="square" lIns="274300" tIns="274300" rIns="274300" bIns="274300" anchor="ctr" anchorCtr="0">
            <a:normAutofit lnSpcReduction="20000"/>
          </a:bodyPr>
          <a:lstStyle/>
          <a:p>
            <a:pPr marL="0" lvl="0" indent="0" algn="r" rtl="0">
              <a:spcBef>
                <a:spcPts val="0"/>
              </a:spcBef>
              <a:spcAft>
                <a:spcPts val="0"/>
              </a:spcAft>
              <a:buClr>
                <a:srgbClr val="757575"/>
              </a:buClr>
              <a:buSzPts val="1200"/>
              <a:buFont typeface="Arial"/>
              <a:buNone/>
            </a:pPr>
            <a:fld id="{00000000-1234-1234-1234-123412341234}" type="slidenum">
              <a:rPr lang="en-US"/>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 descr="A blue and white logo&#10;&#10;Description automatically generated"/>
          <p:cNvPicPr preferRelativeResize="0"/>
          <p:nvPr/>
        </p:nvPicPr>
        <p:blipFill rotWithShape="1">
          <a:blip r:embed="rId3">
            <a:alphaModFix/>
          </a:blip>
          <a:srcRect/>
          <a:stretch/>
        </p:blipFill>
        <p:spPr>
          <a:xfrm>
            <a:off x="0" y="-7186"/>
            <a:ext cx="8737649" cy="10313225"/>
          </a:xfrm>
          <a:prstGeom prst="rect">
            <a:avLst/>
          </a:prstGeom>
          <a:noFill/>
          <a:ln>
            <a:noFill/>
          </a:ln>
        </p:spPr>
      </p:pic>
      <p:sp>
        <p:nvSpPr>
          <p:cNvPr id="102" name="Google Shape;102;p2"/>
          <p:cNvSpPr txBox="1"/>
          <p:nvPr/>
        </p:nvSpPr>
        <p:spPr>
          <a:xfrm>
            <a:off x="9762474" y="4059300"/>
            <a:ext cx="7907700" cy="21702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0"/>
              </a:spcAft>
              <a:buNone/>
            </a:pPr>
            <a:r>
              <a:rPr lang="en-US" sz="2400" i="0" u="none" strike="noStrike" cap="none">
                <a:solidFill>
                  <a:schemeClr val="dk1"/>
                </a:solidFill>
                <a:latin typeface="Poppins"/>
                <a:ea typeface="Poppins"/>
                <a:cs typeface="Poppins"/>
                <a:sym typeface="Poppins"/>
              </a:rPr>
              <a:t>Türkiye İş Kurumu'nun (İŞKUR) 2010-2012 yılları arasında gerçekleştir</a:t>
            </a:r>
            <a:r>
              <a:rPr lang="en-US" sz="2400">
                <a:solidFill>
                  <a:schemeClr val="dk1"/>
                </a:solidFill>
                <a:latin typeface="Poppins"/>
                <a:ea typeface="Poppins"/>
                <a:cs typeface="Poppins"/>
                <a:sym typeface="Poppins"/>
              </a:rPr>
              <a:t>diği</a:t>
            </a:r>
            <a:r>
              <a:rPr lang="en-US" sz="2400" i="0" u="none" strike="noStrike" cap="none">
                <a:solidFill>
                  <a:schemeClr val="dk1"/>
                </a:solidFill>
                <a:latin typeface="Poppins"/>
                <a:ea typeface="Poppins"/>
                <a:cs typeface="Poppins"/>
                <a:sym typeface="Poppins"/>
              </a:rPr>
              <a:t> büyük ölçekli mesleki eğitim programlarının uzun vadeli etkileri incelenmek istenmektedir.</a:t>
            </a:r>
            <a:endParaRPr sz="2400">
              <a:latin typeface="Poppins"/>
              <a:ea typeface="Poppins"/>
              <a:cs typeface="Poppins"/>
              <a:sym typeface="Poppins"/>
            </a:endParaRPr>
          </a:p>
        </p:txBody>
      </p:sp>
      <p:grpSp>
        <p:nvGrpSpPr>
          <p:cNvPr id="103" name="Google Shape;103;p2"/>
          <p:cNvGrpSpPr/>
          <p:nvPr/>
        </p:nvGrpSpPr>
        <p:grpSpPr>
          <a:xfrm>
            <a:off x="9762470" y="6530054"/>
            <a:ext cx="8443818" cy="1968694"/>
            <a:chOff x="6508313" y="4296900"/>
            <a:chExt cx="5629212" cy="1312200"/>
          </a:xfrm>
        </p:grpSpPr>
        <p:pic>
          <p:nvPicPr>
            <p:cNvPr id="104" name="Google Shape;104;p2" descr="A blue and green speech bubbles with a light bulb and question mark"/>
            <p:cNvPicPr preferRelativeResize="0"/>
            <p:nvPr/>
          </p:nvPicPr>
          <p:blipFill rotWithShape="1">
            <a:blip r:embed="rId4">
              <a:alphaModFix/>
            </a:blip>
            <a:srcRect/>
            <a:stretch/>
          </p:blipFill>
          <p:spPr>
            <a:xfrm>
              <a:off x="6508313" y="4296900"/>
              <a:ext cx="2151375" cy="1312200"/>
            </a:xfrm>
            <a:prstGeom prst="rect">
              <a:avLst/>
            </a:prstGeom>
            <a:noFill/>
            <a:ln>
              <a:noFill/>
            </a:ln>
          </p:spPr>
        </p:pic>
        <p:sp>
          <p:nvSpPr>
            <p:cNvPr id="105" name="Google Shape;105;p2"/>
            <p:cNvSpPr txBox="1"/>
            <p:nvPr/>
          </p:nvSpPr>
          <p:spPr>
            <a:xfrm>
              <a:off x="8758325" y="4629750"/>
              <a:ext cx="3379200" cy="646200"/>
            </a:xfrm>
            <a:prstGeom prst="rect">
              <a:avLst/>
            </a:prstGeom>
            <a:noFill/>
            <a:ln>
              <a:noFill/>
            </a:ln>
          </p:spPr>
          <p:txBody>
            <a:bodyPr spcFirstLastPara="1" wrap="square" lIns="137150" tIns="68550" rIns="137150" bIns="68550" anchor="t" anchorCtr="0">
              <a:spAutoFit/>
            </a:bodyPr>
            <a:lstStyle/>
            <a:p>
              <a:pPr marL="0" marR="0" lvl="0" indent="0" algn="l" rtl="0">
                <a:spcBef>
                  <a:spcPts val="0"/>
                </a:spcBef>
                <a:spcAft>
                  <a:spcPts val="0"/>
                </a:spcAft>
                <a:buNone/>
              </a:pPr>
              <a:r>
                <a:rPr lang="en-US" sz="2700" b="1">
                  <a:solidFill>
                    <a:schemeClr val="dk1"/>
                  </a:solidFill>
                  <a:latin typeface="Poppins"/>
                  <a:ea typeface="Poppins"/>
                  <a:cs typeface="Poppins"/>
                  <a:sym typeface="Poppins"/>
                </a:rPr>
                <a:t>Deney tasarımı nasıl olabilir? Tartışalım. </a:t>
              </a:r>
              <a:endParaRPr sz="2700">
                <a:latin typeface="Poppins"/>
                <a:ea typeface="Poppins"/>
                <a:cs typeface="Poppins"/>
                <a:sym typeface="Poppins"/>
              </a:endParaRPr>
            </a:p>
          </p:txBody>
        </p:sp>
      </p:grpSp>
      <p:sp>
        <p:nvSpPr>
          <p:cNvPr id="106" name="Google Shape;106;p2"/>
          <p:cNvSpPr txBox="1">
            <a:spLocks noGrp="1"/>
          </p:cNvSpPr>
          <p:nvPr>
            <p:ph type="sldNum" idx="12"/>
          </p:nvPr>
        </p:nvSpPr>
        <p:spPr>
          <a:xfrm>
            <a:off x="13555475" y="9469543"/>
            <a:ext cx="4114800" cy="547800"/>
          </a:xfrm>
          <a:prstGeom prst="rect">
            <a:avLst/>
          </a:prstGeom>
        </p:spPr>
        <p:txBody>
          <a:bodyPr spcFirstLastPara="1" wrap="square" lIns="137150" tIns="68550" rIns="137150" bIns="68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p:nvPr/>
        </p:nvSpPr>
        <p:spPr>
          <a:xfrm>
            <a:off x="0" y="-18003"/>
            <a:ext cx="6408000" cy="10369800"/>
          </a:xfrm>
          <a:prstGeom prst="rect">
            <a:avLst/>
          </a:prstGeom>
          <a:solidFill>
            <a:srgbClr val="1C39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endParaRPr sz="900">
              <a:solidFill>
                <a:srgbClr val="FFFFFF"/>
              </a:solidFill>
              <a:latin typeface="Arial"/>
              <a:ea typeface="Arial"/>
              <a:cs typeface="Arial"/>
              <a:sym typeface="Arial"/>
            </a:endParaRPr>
          </a:p>
        </p:txBody>
      </p:sp>
      <p:sp>
        <p:nvSpPr>
          <p:cNvPr id="112" name="Google Shape;112;p3"/>
          <p:cNvSpPr txBox="1"/>
          <p:nvPr/>
        </p:nvSpPr>
        <p:spPr>
          <a:xfrm>
            <a:off x="1387800" y="2343825"/>
            <a:ext cx="5020200" cy="5217900"/>
          </a:xfrm>
          <a:prstGeom prst="rect">
            <a:avLst/>
          </a:prstGeom>
          <a:noFill/>
          <a:ln>
            <a:noFill/>
          </a:ln>
        </p:spPr>
        <p:txBody>
          <a:bodyPr spcFirstLastPara="1" wrap="square" lIns="182850" tIns="182850" rIns="182850" bIns="182850" anchor="t" anchorCtr="0">
            <a:spAutoFit/>
          </a:bodyPr>
          <a:lstStyle/>
          <a:p>
            <a:pPr marL="0" marR="0" lvl="0" indent="0" algn="l" rtl="0">
              <a:lnSpc>
                <a:spcPct val="90000"/>
              </a:lnSpc>
              <a:spcBef>
                <a:spcPts val="0"/>
              </a:spcBef>
              <a:spcAft>
                <a:spcPts val="0"/>
              </a:spcAft>
              <a:buClr>
                <a:schemeClr val="lt1"/>
              </a:buClr>
              <a:buSzPts val="15000"/>
              <a:buFont typeface="Play"/>
              <a:buNone/>
            </a:pPr>
            <a:r>
              <a:rPr lang="en-US" sz="5000" b="1">
                <a:solidFill>
                  <a:schemeClr val="lt1"/>
                </a:solidFill>
                <a:latin typeface="Poppins"/>
                <a:ea typeface="Poppins"/>
                <a:cs typeface="Poppins"/>
                <a:sym typeface="Poppins"/>
              </a:rPr>
              <a:t>Rastgele Kontrollü Çalışma </a:t>
            </a:r>
            <a:endParaRPr sz="5000" b="1">
              <a:solidFill>
                <a:schemeClr val="lt1"/>
              </a:solidFill>
              <a:latin typeface="Poppins"/>
              <a:ea typeface="Poppins"/>
              <a:cs typeface="Poppins"/>
              <a:sym typeface="Poppins"/>
            </a:endParaRPr>
          </a:p>
          <a:p>
            <a:pPr marL="0" marR="0" lvl="0" indent="0" algn="l" rtl="0">
              <a:lnSpc>
                <a:spcPct val="90000"/>
              </a:lnSpc>
              <a:spcBef>
                <a:spcPts val="0"/>
              </a:spcBef>
              <a:spcAft>
                <a:spcPts val="0"/>
              </a:spcAft>
              <a:buClr>
                <a:schemeClr val="lt1"/>
              </a:buClr>
              <a:buSzPts val="15000"/>
              <a:buFont typeface="Play"/>
              <a:buNone/>
            </a:pPr>
            <a:r>
              <a:rPr lang="en-US" sz="5000" b="1">
                <a:solidFill>
                  <a:schemeClr val="lt1"/>
                </a:solidFill>
                <a:latin typeface="Poppins"/>
                <a:ea typeface="Poppins"/>
                <a:cs typeface="Poppins"/>
                <a:sym typeface="Poppins"/>
              </a:rPr>
              <a:t>–</a:t>
            </a:r>
            <a:endParaRPr sz="5000" b="1">
              <a:solidFill>
                <a:schemeClr val="lt1"/>
              </a:solidFill>
              <a:latin typeface="Poppins"/>
              <a:ea typeface="Poppins"/>
              <a:cs typeface="Poppins"/>
              <a:sym typeface="Poppins"/>
            </a:endParaRPr>
          </a:p>
          <a:p>
            <a:pPr marL="0" marR="0" lvl="0" indent="0" algn="l" rtl="0">
              <a:lnSpc>
                <a:spcPct val="90000"/>
              </a:lnSpc>
              <a:spcBef>
                <a:spcPts val="0"/>
              </a:spcBef>
              <a:spcAft>
                <a:spcPts val="0"/>
              </a:spcAft>
              <a:buClr>
                <a:schemeClr val="lt1"/>
              </a:buClr>
              <a:buSzPts val="15000"/>
              <a:buFont typeface="Play"/>
              <a:buNone/>
            </a:pPr>
            <a:r>
              <a:rPr lang="en-US" sz="5000" b="1">
                <a:solidFill>
                  <a:schemeClr val="lt1"/>
                </a:solidFill>
                <a:latin typeface="Poppins"/>
                <a:ea typeface="Poppins"/>
                <a:cs typeface="Poppins"/>
                <a:sym typeface="Poppins"/>
              </a:rPr>
              <a:t>Randomized Controlled Trial</a:t>
            </a:r>
            <a:endParaRPr sz="5000" b="1">
              <a:solidFill>
                <a:schemeClr val="lt1"/>
              </a:solidFill>
              <a:latin typeface="Poppins"/>
              <a:ea typeface="Poppins"/>
              <a:cs typeface="Poppins"/>
              <a:sym typeface="Poppins"/>
            </a:endParaRPr>
          </a:p>
        </p:txBody>
      </p:sp>
      <p:sp>
        <p:nvSpPr>
          <p:cNvPr id="113" name="Google Shape;113;p3"/>
          <p:cNvSpPr txBox="1"/>
          <p:nvPr/>
        </p:nvSpPr>
        <p:spPr>
          <a:xfrm>
            <a:off x="6727050" y="2282618"/>
            <a:ext cx="10396800" cy="63057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0"/>
              </a:spcAft>
              <a:buNone/>
            </a:pPr>
            <a:r>
              <a:rPr lang="en-US" sz="2400">
                <a:solidFill>
                  <a:schemeClr val="dk1"/>
                </a:solidFill>
                <a:latin typeface="Poppins"/>
                <a:ea typeface="Poppins"/>
                <a:cs typeface="Poppins"/>
                <a:sym typeface="Poppins"/>
              </a:rPr>
              <a:t>Bir müdahale yöntemini test etmek amacıyla benzer özelliklere sahip kişilerin</a:t>
            </a:r>
            <a:r>
              <a:rPr lang="en-US" sz="2400" b="1">
                <a:solidFill>
                  <a:schemeClr val="dk1"/>
                </a:solidFill>
                <a:latin typeface="Poppins"/>
                <a:ea typeface="Poppins"/>
                <a:cs typeface="Poppins"/>
                <a:sym typeface="Poppins"/>
              </a:rPr>
              <a:t> deney ve kontrol grubuna </a:t>
            </a:r>
            <a:r>
              <a:rPr lang="en-US" sz="2400">
                <a:solidFill>
                  <a:schemeClr val="dk1"/>
                </a:solidFill>
                <a:latin typeface="Poppins"/>
                <a:ea typeface="Poppins"/>
                <a:cs typeface="Poppins"/>
                <a:sym typeface="Poppins"/>
              </a:rPr>
              <a:t>ayrıldığı çalışma modelidir. Bu modelde asıl amaç deney grubuna uygulanan müdahelenin sonuçlarının kontrol grubu ile kıyaslanmasıdır. </a:t>
            </a:r>
            <a:endParaRPr sz="2400">
              <a:solidFill>
                <a:schemeClr val="dk1"/>
              </a:solidFill>
              <a:latin typeface="Poppins"/>
              <a:ea typeface="Poppins"/>
              <a:cs typeface="Poppins"/>
              <a:sym typeface="Poppins"/>
            </a:endParaRPr>
          </a:p>
          <a:p>
            <a:pPr marL="0" marR="0" lvl="0" indent="0" algn="l" rtl="0">
              <a:lnSpc>
                <a:spcPct val="150000"/>
              </a:lnSpc>
              <a:spcBef>
                <a:spcPts val="1000"/>
              </a:spcBef>
              <a:spcAft>
                <a:spcPts val="0"/>
              </a:spcAft>
              <a:buNone/>
            </a:pPr>
            <a:r>
              <a:rPr lang="en-US" sz="2400">
                <a:solidFill>
                  <a:schemeClr val="dk1"/>
                </a:solidFill>
                <a:latin typeface="Poppins"/>
                <a:ea typeface="Poppins"/>
                <a:cs typeface="Poppins"/>
                <a:sym typeface="Poppins"/>
              </a:rPr>
              <a:t>Araştırılan müdahale yöntemi deney grubu üyelerine uygulanır. Kontrol grubuna ise araştırılan müdahale yönteminin bir alternatifi, etkisiz sahte bir müdahale (plasebo) uygulanabilir veya herhangi bir müdahale uygulanmaz. </a:t>
            </a:r>
            <a:endParaRPr sz="2400">
              <a:solidFill>
                <a:schemeClr val="dk1"/>
              </a:solidFill>
              <a:latin typeface="Poppins"/>
              <a:ea typeface="Poppins"/>
              <a:cs typeface="Poppins"/>
              <a:sym typeface="Poppins"/>
            </a:endParaRPr>
          </a:p>
          <a:p>
            <a:pPr marL="0" marR="0" lvl="0" indent="0" algn="l" rtl="0">
              <a:lnSpc>
                <a:spcPct val="150000"/>
              </a:lnSpc>
              <a:spcBef>
                <a:spcPts val="1000"/>
              </a:spcBef>
              <a:spcAft>
                <a:spcPts val="1000"/>
              </a:spcAft>
              <a:buNone/>
            </a:pPr>
            <a:r>
              <a:rPr lang="en-US" sz="2400">
                <a:solidFill>
                  <a:schemeClr val="dk1"/>
                </a:solidFill>
                <a:latin typeface="Poppins"/>
                <a:ea typeface="Poppins"/>
                <a:cs typeface="Poppins"/>
                <a:sym typeface="Poppins"/>
              </a:rPr>
              <a:t>Her iki grup da araştırmacılar tarafından belirlenen süreler boyunca düzenli olarak takip edilir ve araştırma sonuçları istatistiksel olarak değerlendirilir.</a:t>
            </a:r>
            <a:endParaRPr sz="2400">
              <a:latin typeface="Poppins"/>
              <a:ea typeface="Poppins"/>
              <a:cs typeface="Poppins"/>
              <a:sym typeface="Poppins"/>
            </a:endParaRPr>
          </a:p>
        </p:txBody>
      </p:sp>
      <p:sp>
        <p:nvSpPr>
          <p:cNvPr id="114" name="Google Shape;114;p3"/>
          <p:cNvSpPr txBox="1">
            <a:spLocks noGrp="1"/>
          </p:cNvSpPr>
          <p:nvPr>
            <p:ph type="sldNum" idx="12"/>
          </p:nvPr>
        </p:nvSpPr>
        <p:spPr>
          <a:xfrm>
            <a:off x="13777925" y="9480568"/>
            <a:ext cx="4114800" cy="547800"/>
          </a:xfrm>
          <a:prstGeom prst="rect">
            <a:avLst/>
          </a:prstGeom>
        </p:spPr>
        <p:txBody>
          <a:bodyPr spcFirstLastPara="1" wrap="square" lIns="137150" tIns="68550" rIns="137150" bIns="68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pic>
        <p:nvPicPr>
          <p:cNvPr id="115" name="Google Shape;115;p3"/>
          <p:cNvPicPr preferRelativeResize="0"/>
          <p:nvPr/>
        </p:nvPicPr>
        <p:blipFill>
          <a:blip r:embed="rId3">
            <a:alphaModFix/>
          </a:blip>
          <a:stretch>
            <a:fillRect/>
          </a:stretch>
        </p:blipFill>
        <p:spPr>
          <a:xfrm>
            <a:off x="11725824" y="248247"/>
            <a:ext cx="5398026" cy="88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p:nvPr/>
        </p:nvSpPr>
        <p:spPr>
          <a:xfrm>
            <a:off x="0" y="-18003"/>
            <a:ext cx="6408000" cy="10369800"/>
          </a:xfrm>
          <a:prstGeom prst="rect">
            <a:avLst/>
          </a:prstGeom>
          <a:solidFill>
            <a:srgbClr val="1C39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endParaRPr sz="900">
              <a:solidFill>
                <a:srgbClr val="FFFFFF"/>
              </a:solidFill>
              <a:latin typeface="Arial"/>
              <a:ea typeface="Arial"/>
              <a:cs typeface="Arial"/>
              <a:sym typeface="Arial"/>
            </a:endParaRPr>
          </a:p>
        </p:txBody>
      </p:sp>
      <p:sp>
        <p:nvSpPr>
          <p:cNvPr id="121" name="Google Shape;121;p4"/>
          <p:cNvSpPr txBox="1"/>
          <p:nvPr/>
        </p:nvSpPr>
        <p:spPr>
          <a:xfrm>
            <a:off x="955157" y="3447288"/>
            <a:ext cx="5020200" cy="1754700"/>
          </a:xfrm>
          <a:prstGeom prst="rect">
            <a:avLst/>
          </a:prstGeom>
          <a:noFill/>
          <a:ln>
            <a:noFill/>
          </a:ln>
        </p:spPr>
        <p:txBody>
          <a:bodyPr spcFirstLastPara="1" wrap="square" lIns="182850" tIns="182850" rIns="182850" bIns="182850" anchor="t" anchorCtr="0">
            <a:spAutoFit/>
          </a:bodyPr>
          <a:lstStyle/>
          <a:p>
            <a:pPr marL="0" marR="0" lvl="0" indent="0" algn="l" rtl="0">
              <a:lnSpc>
                <a:spcPct val="90000"/>
              </a:lnSpc>
              <a:spcBef>
                <a:spcPts val="0"/>
              </a:spcBef>
              <a:spcAft>
                <a:spcPts val="0"/>
              </a:spcAft>
              <a:buClr>
                <a:schemeClr val="lt1"/>
              </a:buClr>
              <a:buSzPts val="15000"/>
              <a:buFont typeface="Play"/>
              <a:buNone/>
            </a:pPr>
            <a:r>
              <a:rPr lang="en-US" sz="5000" b="1">
                <a:solidFill>
                  <a:schemeClr val="lt1"/>
                </a:solidFill>
                <a:latin typeface="Poppins"/>
                <a:ea typeface="Poppins"/>
                <a:cs typeface="Poppins"/>
                <a:sym typeface="Poppins"/>
              </a:rPr>
              <a:t>Katılımcıların Seçimi</a:t>
            </a:r>
            <a:endParaRPr sz="5000" b="1">
              <a:solidFill>
                <a:schemeClr val="lt1"/>
              </a:solidFill>
              <a:latin typeface="Poppins"/>
              <a:ea typeface="Poppins"/>
              <a:cs typeface="Poppins"/>
              <a:sym typeface="Poppins"/>
            </a:endParaRPr>
          </a:p>
        </p:txBody>
      </p:sp>
      <p:sp>
        <p:nvSpPr>
          <p:cNvPr id="122" name="Google Shape;122;p4"/>
          <p:cNvSpPr txBox="1"/>
          <p:nvPr/>
        </p:nvSpPr>
        <p:spPr>
          <a:xfrm>
            <a:off x="6958775" y="3516600"/>
            <a:ext cx="9568800" cy="21702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1000"/>
              </a:spcAft>
              <a:buNone/>
            </a:pPr>
            <a:r>
              <a:rPr lang="en-US" sz="2400">
                <a:solidFill>
                  <a:schemeClr val="dk1"/>
                </a:solidFill>
                <a:latin typeface="Poppins"/>
                <a:ea typeface="Poppins"/>
                <a:cs typeface="Poppins"/>
                <a:sym typeface="Poppins"/>
              </a:rPr>
              <a:t>Çalışma, Türkiye İş Kurumu (ISKUR) tarafından 23 ilde yoğun talep gören mesleki eğitim kurslarına başvuran işsiz bireyleri içermektedir; bu da coğrafi ve ekonomik çeşitliliğin temsiline olanak sağlamıştır.</a:t>
            </a:r>
            <a:endParaRPr sz="2400">
              <a:latin typeface="Poppins"/>
              <a:ea typeface="Poppins"/>
              <a:cs typeface="Poppins"/>
              <a:sym typeface="Poppins"/>
            </a:endParaRPr>
          </a:p>
        </p:txBody>
      </p:sp>
      <p:sp>
        <p:nvSpPr>
          <p:cNvPr id="123" name="Google Shape;123;p4"/>
          <p:cNvSpPr txBox="1">
            <a:spLocks noGrp="1"/>
          </p:cNvSpPr>
          <p:nvPr>
            <p:ph type="sldNum" idx="12"/>
          </p:nvPr>
        </p:nvSpPr>
        <p:spPr>
          <a:xfrm>
            <a:off x="13555475" y="9469543"/>
            <a:ext cx="4114800" cy="547800"/>
          </a:xfrm>
          <a:prstGeom prst="rect">
            <a:avLst/>
          </a:prstGeom>
        </p:spPr>
        <p:txBody>
          <a:bodyPr spcFirstLastPara="1" wrap="square" lIns="137150" tIns="68550" rIns="137150" bIns="68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
        <p:nvSpPr>
          <p:cNvPr id="124" name="Google Shape;124;p4"/>
          <p:cNvSpPr txBox="1"/>
          <p:nvPr/>
        </p:nvSpPr>
        <p:spPr>
          <a:xfrm>
            <a:off x="13920625" y="9093125"/>
            <a:ext cx="3734400" cy="886500"/>
          </a:xfrm>
          <a:prstGeom prst="rect">
            <a:avLst/>
          </a:prstGeom>
          <a:noFill/>
          <a:ln>
            <a:noFill/>
          </a:ln>
        </p:spPr>
        <p:txBody>
          <a:bodyPr spcFirstLastPara="1" wrap="square" lIns="182850" tIns="182850" rIns="182850" bIns="182850" anchor="t" anchorCtr="0">
            <a:spAutoFit/>
          </a:bodyPr>
          <a:lstStyle/>
          <a:p>
            <a:pPr marL="0" lvl="0" indent="0" algn="l" rtl="0">
              <a:lnSpc>
                <a:spcPct val="70000"/>
              </a:lnSpc>
              <a:spcBef>
                <a:spcPts val="0"/>
              </a:spcBef>
              <a:spcAft>
                <a:spcPts val="2400"/>
              </a:spcAft>
              <a:buNone/>
            </a:pPr>
            <a:r>
              <a:rPr lang="en-US" sz="2400" i="1">
                <a:latin typeface="Poppins"/>
                <a:ea typeface="Poppins"/>
                <a:cs typeface="Poppins"/>
                <a:sym typeface="Poppins"/>
              </a:rPr>
              <a:t>Kaynak: </a:t>
            </a:r>
            <a:r>
              <a:rPr lang="en-US" sz="2400" i="1" u="sng">
                <a:solidFill>
                  <a:schemeClr val="hlink"/>
                </a:solidFill>
                <a:latin typeface="Poppins"/>
                <a:ea typeface="Poppins"/>
                <a:cs typeface="Poppins"/>
                <a:sym typeface="Poppins"/>
                <a:hlinkClick r:id="rId3"/>
              </a:rPr>
              <a:t>İşkur Katılımcı Şartları</a:t>
            </a:r>
            <a:endParaRPr sz="2400" i="1">
              <a:solidFill>
                <a:srgbClr val="212020"/>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p:nvPr/>
        </p:nvSpPr>
        <p:spPr>
          <a:xfrm>
            <a:off x="0" y="0"/>
            <a:ext cx="18288000" cy="1782300"/>
          </a:xfrm>
          <a:prstGeom prst="rect">
            <a:avLst/>
          </a:prstGeom>
          <a:solidFill>
            <a:srgbClr val="1C39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endParaRPr sz="900">
              <a:solidFill>
                <a:srgbClr val="FFFFFF"/>
              </a:solidFill>
              <a:latin typeface="Arial"/>
              <a:ea typeface="Arial"/>
              <a:cs typeface="Arial"/>
              <a:sym typeface="Arial"/>
            </a:endParaRPr>
          </a:p>
        </p:txBody>
      </p:sp>
      <p:sp>
        <p:nvSpPr>
          <p:cNvPr id="130" name="Google Shape;130;p5"/>
          <p:cNvSpPr txBox="1"/>
          <p:nvPr/>
        </p:nvSpPr>
        <p:spPr>
          <a:xfrm>
            <a:off x="289282" y="290488"/>
            <a:ext cx="12810900" cy="1062000"/>
          </a:xfrm>
          <a:prstGeom prst="rect">
            <a:avLst/>
          </a:prstGeom>
          <a:noFill/>
          <a:ln>
            <a:noFill/>
          </a:ln>
        </p:spPr>
        <p:txBody>
          <a:bodyPr spcFirstLastPara="1" wrap="square" lIns="182850" tIns="182850" rIns="182850" bIns="182850" anchor="t" anchorCtr="0">
            <a:spAutoFit/>
          </a:bodyPr>
          <a:lstStyle/>
          <a:p>
            <a:pPr marL="0" marR="0" lvl="0" indent="0" algn="l" rtl="0">
              <a:lnSpc>
                <a:spcPct val="90000"/>
              </a:lnSpc>
              <a:spcBef>
                <a:spcPts val="0"/>
              </a:spcBef>
              <a:spcAft>
                <a:spcPts val="0"/>
              </a:spcAft>
              <a:buClr>
                <a:schemeClr val="lt1"/>
              </a:buClr>
              <a:buSzPts val="15000"/>
              <a:buFont typeface="Play"/>
              <a:buNone/>
            </a:pPr>
            <a:r>
              <a:rPr lang="en-US" sz="5000" b="1">
                <a:solidFill>
                  <a:schemeClr val="lt1"/>
                </a:solidFill>
                <a:latin typeface="Poppins"/>
                <a:ea typeface="Poppins"/>
                <a:cs typeface="Poppins"/>
                <a:sym typeface="Poppins"/>
              </a:rPr>
              <a:t>Kurs Ataması ve Rastgeleleştirme</a:t>
            </a:r>
            <a:endParaRPr sz="5000" b="1">
              <a:solidFill>
                <a:schemeClr val="lt1"/>
              </a:solidFill>
              <a:latin typeface="Poppins"/>
              <a:ea typeface="Poppins"/>
              <a:cs typeface="Poppins"/>
              <a:sym typeface="Poppins"/>
            </a:endParaRPr>
          </a:p>
        </p:txBody>
      </p:sp>
      <p:sp>
        <p:nvSpPr>
          <p:cNvPr id="131" name="Google Shape;131;p5"/>
          <p:cNvSpPr/>
          <p:nvPr/>
        </p:nvSpPr>
        <p:spPr>
          <a:xfrm>
            <a:off x="288000" y="3186542"/>
            <a:ext cx="5616000" cy="6085200"/>
          </a:xfrm>
          <a:prstGeom prst="roundRect">
            <a:avLst>
              <a:gd name="adj" fmla="val 16667"/>
            </a:avLst>
          </a:prstGeom>
          <a:noFill/>
          <a:ln>
            <a:noFill/>
          </a:ln>
        </p:spPr>
        <p:txBody>
          <a:bodyPr spcFirstLastPara="1" wrap="square" lIns="137150" tIns="68550" rIns="137150" bIns="68550" anchor="ctr" anchorCtr="0">
            <a:noAutofit/>
          </a:bodyPr>
          <a:lstStyle/>
          <a:p>
            <a:pPr marL="0" marR="0" lvl="0" indent="0" algn="l" rtl="0">
              <a:lnSpc>
                <a:spcPct val="150000"/>
              </a:lnSpc>
              <a:spcBef>
                <a:spcPts val="0"/>
              </a:spcBef>
              <a:spcAft>
                <a:spcPts val="1000"/>
              </a:spcAft>
              <a:buNone/>
            </a:pPr>
            <a:r>
              <a:rPr lang="en-US" sz="1800">
                <a:solidFill>
                  <a:schemeClr val="dk1"/>
                </a:solidFill>
                <a:latin typeface="Poppins"/>
                <a:ea typeface="Poppins"/>
                <a:cs typeface="Poppins"/>
                <a:sym typeface="Poppins"/>
              </a:rPr>
              <a:t>Toplam 5,902 başvuru sahibinden her biri, 130 eğitim kursu kapsamında deney veya kontrol grubuna atanmıştır. Bu tasarım, aşırı talep gören her bir kurs için bir yüksek talep yaklaşımı kullanılarak rastgeleleştirme sağlanmıştır. Katılımcıların yaklaşık yarısı (3,001 kişi) eğitim için seçilirken, kalan 2,901 kişi eğitim almadan kontrol grubunda yer aldı.</a:t>
            </a:r>
            <a:endParaRPr sz="1800">
              <a:solidFill>
                <a:schemeClr val="dk1"/>
              </a:solidFill>
              <a:latin typeface="Poppins"/>
              <a:ea typeface="Poppins"/>
              <a:cs typeface="Poppins"/>
              <a:sym typeface="Poppins"/>
            </a:endParaRPr>
          </a:p>
        </p:txBody>
      </p:sp>
      <p:sp>
        <p:nvSpPr>
          <p:cNvPr id="132" name="Google Shape;132;p5"/>
          <p:cNvSpPr txBox="1"/>
          <p:nvPr/>
        </p:nvSpPr>
        <p:spPr>
          <a:xfrm>
            <a:off x="615600" y="2082977"/>
            <a:ext cx="4816800" cy="10620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1000"/>
              </a:spcAft>
              <a:buNone/>
            </a:pPr>
            <a:r>
              <a:rPr lang="en-US" sz="2400" b="1">
                <a:solidFill>
                  <a:schemeClr val="dk1"/>
                </a:solidFill>
                <a:latin typeface="Poppins"/>
                <a:ea typeface="Poppins"/>
                <a:cs typeface="Poppins"/>
                <a:sym typeface="Poppins"/>
              </a:rPr>
              <a:t>Deney ve Kontrol Gruplarına Atama</a:t>
            </a:r>
            <a:endParaRPr sz="2400" b="1">
              <a:solidFill>
                <a:schemeClr val="dk1"/>
              </a:solidFill>
              <a:latin typeface="Poppins"/>
              <a:ea typeface="Poppins"/>
              <a:cs typeface="Poppins"/>
              <a:sym typeface="Poppins"/>
            </a:endParaRPr>
          </a:p>
        </p:txBody>
      </p:sp>
      <p:sp>
        <p:nvSpPr>
          <p:cNvPr id="133" name="Google Shape;133;p5"/>
          <p:cNvSpPr/>
          <p:nvPr/>
        </p:nvSpPr>
        <p:spPr>
          <a:xfrm>
            <a:off x="6172350" y="3186557"/>
            <a:ext cx="5616000" cy="6085200"/>
          </a:xfrm>
          <a:prstGeom prst="roundRect">
            <a:avLst>
              <a:gd name="adj" fmla="val 16667"/>
            </a:avLst>
          </a:prstGeom>
          <a:noFill/>
          <a:ln>
            <a:noFill/>
          </a:ln>
        </p:spPr>
        <p:txBody>
          <a:bodyPr spcFirstLastPara="1" wrap="square" lIns="137150" tIns="68550" rIns="137150" bIns="68550" anchor="ctr" anchorCtr="0">
            <a:noAutofit/>
          </a:bodyPr>
          <a:lstStyle/>
          <a:p>
            <a:pPr marL="0" marR="0" lvl="0" indent="0" algn="l" rtl="0">
              <a:lnSpc>
                <a:spcPct val="150000"/>
              </a:lnSpc>
              <a:spcBef>
                <a:spcPts val="0"/>
              </a:spcBef>
              <a:spcAft>
                <a:spcPts val="1000"/>
              </a:spcAft>
              <a:buNone/>
            </a:pPr>
            <a:r>
              <a:rPr lang="en-US" sz="1800">
                <a:solidFill>
                  <a:schemeClr val="dk1"/>
                </a:solidFill>
                <a:latin typeface="Poppins"/>
                <a:ea typeface="Poppins"/>
                <a:cs typeface="Poppins"/>
                <a:sym typeface="Poppins"/>
              </a:rPr>
              <a:t>Her kursun başvuru listesi, cinsiyet ve yaş (25 yaşın altında veya üstünde olup olmadığı) kriterlerine göre tabakalandırıldı. Bu tabakalandırma, her kurs ve deney-kontrol grubu arasında dengeli bir temsiliyet sağlanmasına yardımcı oldu. Ardından, gruplar arasında adil dağılımı sağlamak için bu tabakalar içinde rastgele dağıtım gerçekleştirildi.</a:t>
            </a:r>
            <a:endParaRPr sz="1800">
              <a:solidFill>
                <a:schemeClr val="dk1"/>
              </a:solidFill>
              <a:latin typeface="Poppins"/>
              <a:ea typeface="Poppins"/>
              <a:cs typeface="Poppins"/>
              <a:sym typeface="Poppins"/>
            </a:endParaRPr>
          </a:p>
        </p:txBody>
      </p:sp>
      <p:sp>
        <p:nvSpPr>
          <p:cNvPr id="134" name="Google Shape;134;p5"/>
          <p:cNvSpPr txBox="1"/>
          <p:nvPr/>
        </p:nvSpPr>
        <p:spPr>
          <a:xfrm>
            <a:off x="6172350" y="2082975"/>
            <a:ext cx="5943300" cy="10620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1000"/>
              </a:spcAft>
              <a:buNone/>
            </a:pPr>
            <a:r>
              <a:rPr lang="en-US" sz="2400" b="1">
                <a:solidFill>
                  <a:schemeClr val="dk1"/>
                </a:solidFill>
                <a:latin typeface="Poppins"/>
                <a:ea typeface="Poppins"/>
                <a:cs typeface="Poppins"/>
                <a:sym typeface="Poppins"/>
              </a:rPr>
              <a:t>Kurslar İçerisinde Tabakalandırma ve Rastgeleleştirme</a:t>
            </a:r>
            <a:endParaRPr sz="2400" b="1">
              <a:solidFill>
                <a:schemeClr val="dk1"/>
              </a:solidFill>
              <a:latin typeface="Poppins"/>
              <a:ea typeface="Poppins"/>
              <a:cs typeface="Poppins"/>
              <a:sym typeface="Poppins"/>
            </a:endParaRPr>
          </a:p>
        </p:txBody>
      </p:sp>
      <p:sp>
        <p:nvSpPr>
          <p:cNvPr id="135" name="Google Shape;135;p5"/>
          <p:cNvSpPr/>
          <p:nvPr/>
        </p:nvSpPr>
        <p:spPr>
          <a:xfrm>
            <a:off x="12456000" y="3168553"/>
            <a:ext cx="5616000" cy="6085200"/>
          </a:xfrm>
          <a:prstGeom prst="roundRect">
            <a:avLst>
              <a:gd name="adj" fmla="val 16667"/>
            </a:avLst>
          </a:prstGeom>
          <a:noFill/>
          <a:ln>
            <a:noFill/>
          </a:ln>
        </p:spPr>
        <p:txBody>
          <a:bodyPr spcFirstLastPara="1" wrap="square" lIns="137150" tIns="68550" rIns="137150" bIns="68550" anchor="ctr" anchorCtr="0">
            <a:noAutofit/>
          </a:bodyPr>
          <a:lstStyle/>
          <a:p>
            <a:pPr marL="0" marR="0" lvl="0" indent="0" algn="l" rtl="0">
              <a:lnSpc>
                <a:spcPct val="150000"/>
              </a:lnSpc>
              <a:spcBef>
                <a:spcPts val="0"/>
              </a:spcBef>
              <a:spcAft>
                <a:spcPts val="1000"/>
              </a:spcAft>
              <a:buNone/>
            </a:pPr>
            <a:r>
              <a:rPr lang="en-US" sz="1800">
                <a:solidFill>
                  <a:schemeClr val="dk1"/>
                </a:solidFill>
                <a:latin typeface="Poppins"/>
                <a:ea typeface="Poppins"/>
                <a:cs typeface="Poppins"/>
                <a:sym typeface="Poppins"/>
              </a:rPr>
              <a:t>Fazla başvuru alan kurslarda bir bekleme listesi oluşturuldu. Örneğin, bir kursun 50 kişilik kapasitesi varken 120 başvuru aldığında, rastgele olarak 50 kişi deney grubuna, 50 kişi kontrol grubuna ve 20 kişi bekleme listesine atandı. Bekleme listesi, kursa erken dönemdeki ayrılmalar nedeniyle boşalan yerlerin doldurulmasında bir yedek havuz görevi gördü. Bu tasarım, kontrol grubundaki katılımcıların rastgele olmayan bir şekilde eğitime dahil edilmesini sınırlayarak başlangıçtaki rastgele dağıtımı korudu.</a:t>
            </a:r>
            <a:endParaRPr sz="1800">
              <a:solidFill>
                <a:schemeClr val="dk1"/>
              </a:solidFill>
              <a:latin typeface="Poppins"/>
              <a:ea typeface="Poppins"/>
              <a:cs typeface="Poppins"/>
              <a:sym typeface="Poppins"/>
            </a:endParaRPr>
          </a:p>
        </p:txBody>
      </p:sp>
      <p:sp>
        <p:nvSpPr>
          <p:cNvPr id="136" name="Google Shape;136;p5"/>
          <p:cNvSpPr txBox="1"/>
          <p:nvPr/>
        </p:nvSpPr>
        <p:spPr>
          <a:xfrm>
            <a:off x="12459600" y="2221469"/>
            <a:ext cx="5608800" cy="5079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1000"/>
              </a:spcAft>
              <a:buNone/>
            </a:pPr>
            <a:r>
              <a:rPr lang="en-US" sz="2400" b="1">
                <a:solidFill>
                  <a:schemeClr val="dk1"/>
                </a:solidFill>
                <a:latin typeface="Poppins"/>
                <a:ea typeface="Poppins"/>
                <a:cs typeface="Poppins"/>
                <a:sym typeface="Poppins"/>
              </a:rPr>
              <a:t>Bekleme Listesinin Kullanımı</a:t>
            </a:r>
            <a:endParaRPr sz="2400" b="1">
              <a:solidFill>
                <a:schemeClr val="dk1"/>
              </a:solidFill>
              <a:latin typeface="Poppins"/>
              <a:ea typeface="Poppins"/>
              <a:cs typeface="Poppins"/>
              <a:sym typeface="Poppins"/>
            </a:endParaRPr>
          </a:p>
        </p:txBody>
      </p:sp>
      <p:sp>
        <p:nvSpPr>
          <p:cNvPr id="137" name="Google Shape;137;p5"/>
          <p:cNvSpPr txBox="1">
            <a:spLocks noGrp="1"/>
          </p:cNvSpPr>
          <p:nvPr>
            <p:ph type="sldNum" idx="12"/>
          </p:nvPr>
        </p:nvSpPr>
        <p:spPr>
          <a:xfrm>
            <a:off x="13555475" y="9469543"/>
            <a:ext cx="4114800" cy="547800"/>
          </a:xfrm>
          <a:prstGeom prst="rect">
            <a:avLst/>
          </a:prstGeom>
        </p:spPr>
        <p:txBody>
          <a:bodyPr spcFirstLastPara="1" wrap="square" lIns="137150" tIns="68550" rIns="137150" bIns="68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6"/>
          <p:cNvSpPr/>
          <p:nvPr/>
        </p:nvSpPr>
        <p:spPr>
          <a:xfrm>
            <a:off x="0" y="-18003"/>
            <a:ext cx="6408000" cy="10369800"/>
          </a:xfrm>
          <a:prstGeom prst="rect">
            <a:avLst/>
          </a:prstGeom>
          <a:solidFill>
            <a:srgbClr val="1C395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900"/>
              <a:buFont typeface="Arial"/>
              <a:buNone/>
            </a:pPr>
            <a:endParaRPr sz="900">
              <a:solidFill>
                <a:srgbClr val="FFFFFF"/>
              </a:solidFill>
              <a:latin typeface="Arial"/>
              <a:ea typeface="Arial"/>
              <a:cs typeface="Arial"/>
              <a:sym typeface="Arial"/>
            </a:endParaRPr>
          </a:p>
        </p:txBody>
      </p:sp>
      <p:sp>
        <p:nvSpPr>
          <p:cNvPr id="143" name="Google Shape;143;p6"/>
          <p:cNvSpPr txBox="1"/>
          <p:nvPr/>
        </p:nvSpPr>
        <p:spPr>
          <a:xfrm>
            <a:off x="649282" y="3447288"/>
            <a:ext cx="6078900" cy="1754700"/>
          </a:xfrm>
          <a:prstGeom prst="rect">
            <a:avLst/>
          </a:prstGeom>
          <a:noFill/>
          <a:ln>
            <a:noFill/>
          </a:ln>
        </p:spPr>
        <p:txBody>
          <a:bodyPr spcFirstLastPara="1" wrap="square" lIns="182850" tIns="182850" rIns="182850" bIns="182850" anchor="t" anchorCtr="0">
            <a:spAutoFit/>
          </a:bodyPr>
          <a:lstStyle/>
          <a:p>
            <a:pPr marL="0" marR="0" lvl="0" indent="0" algn="l" rtl="0">
              <a:lnSpc>
                <a:spcPct val="90000"/>
              </a:lnSpc>
              <a:spcBef>
                <a:spcPts val="0"/>
              </a:spcBef>
              <a:spcAft>
                <a:spcPts val="0"/>
              </a:spcAft>
              <a:buClr>
                <a:schemeClr val="lt1"/>
              </a:buClr>
              <a:buSzPts val="15000"/>
              <a:buFont typeface="Play"/>
              <a:buNone/>
            </a:pPr>
            <a:r>
              <a:rPr lang="en-US" sz="5000" b="1">
                <a:solidFill>
                  <a:schemeClr val="lt1"/>
                </a:solidFill>
                <a:latin typeface="Poppins"/>
                <a:ea typeface="Poppins"/>
                <a:cs typeface="Poppins"/>
                <a:sym typeface="Poppins"/>
              </a:rPr>
              <a:t>Takip ve Veri Toplama</a:t>
            </a:r>
            <a:endParaRPr sz="5000" b="1">
              <a:solidFill>
                <a:schemeClr val="lt1"/>
              </a:solidFill>
              <a:latin typeface="Poppins"/>
              <a:ea typeface="Poppins"/>
              <a:cs typeface="Poppins"/>
              <a:sym typeface="Poppins"/>
            </a:endParaRPr>
          </a:p>
        </p:txBody>
      </p:sp>
      <p:sp>
        <p:nvSpPr>
          <p:cNvPr id="144" name="Google Shape;144;p6"/>
          <p:cNvSpPr txBox="1"/>
          <p:nvPr/>
        </p:nvSpPr>
        <p:spPr>
          <a:xfrm>
            <a:off x="6728175" y="3447300"/>
            <a:ext cx="10144200" cy="2724300"/>
          </a:xfrm>
          <a:prstGeom prst="rect">
            <a:avLst/>
          </a:prstGeom>
          <a:noFill/>
          <a:ln>
            <a:noFill/>
          </a:ln>
        </p:spPr>
        <p:txBody>
          <a:bodyPr spcFirstLastPara="1" wrap="square" lIns="137150" tIns="68550" rIns="137150" bIns="68550" anchor="t" anchorCtr="0">
            <a:spAutoFit/>
          </a:bodyPr>
          <a:lstStyle/>
          <a:p>
            <a:pPr marL="0" marR="0" lvl="0" indent="0" algn="l" rtl="0">
              <a:lnSpc>
                <a:spcPct val="150000"/>
              </a:lnSpc>
              <a:spcBef>
                <a:spcPts val="0"/>
              </a:spcBef>
              <a:spcAft>
                <a:spcPts val="1000"/>
              </a:spcAft>
              <a:buNone/>
            </a:pPr>
            <a:r>
              <a:rPr lang="en-US" sz="2400">
                <a:solidFill>
                  <a:schemeClr val="dk1"/>
                </a:solidFill>
                <a:latin typeface="Poppins"/>
                <a:ea typeface="Poppins"/>
                <a:cs typeface="Poppins"/>
                <a:sym typeface="Poppins"/>
              </a:rPr>
              <a:t>Eğitimden yaklaşık bir yıl sonra, istihdam sonuçlarını ve refah düzeyini değerlendirmek amacıyla bir takip anketi yapılmıştır. Ayrıca, uzun vadeli etkileri ölçmek amacıyla </a:t>
            </a:r>
            <a:r>
              <a:rPr lang="en-US" sz="2400" b="1">
                <a:solidFill>
                  <a:schemeClr val="dk1"/>
                </a:solidFill>
                <a:latin typeface="Poppins"/>
                <a:ea typeface="Poppins"/>
                <a:cs typeface="Poppins"/>
                <a:sym typeface="Poppins"/>
              </a:rPr>
              <a:t>üç yıllık</a:t>
            </a:r>
            <a:r>
              <a:rPr lang="en-US" sz="2400">
                <a:solidFill>
                  <a:schemeClr val="dk1"/>
                </a:solidFill>
                <a:latin typeface="Poppins"/>
                <a:ea typeface="Poppins"/>
                <a:cs typeface="Poppins"/>
                <a:sym typeface="Poppins"/>
              </a:rPr>
              <a:t> bir süre boyunca her yıl sosyal güvenlik kayıtlarından istihdam verileri toplanmıştır.</a:t>
            </a:r>
            <a:endParaRPr sz="2400">
              <a:latin typeface="Poppins"/>
              <a:ea typeface="Poppins"/>
              <a:cs typeface="Poppins"/>
              <a:sym typeface="Poppins"/>
            </a:endParaRPr>
          </a:p>
        </p:txBody>
      </p:sp>
      <p:sp>
        <p:nvSpPr>
          <p:cNvPr id="145" name="Google Shape;145;p6"/>
          <p:cNvSpPr txBox="1">
            <a:spLocks noGrp="1"/>
          </p:cNvSpPr>
          <p:nvPr>
            <p:ph type="sldNum" idx="12"/>
          </p:nvPr>
        </p:nvSpPr>
        <p:spPr>
          <a:xfrm>
            <a:off x="13555475" y="9469543"/>
            <a:ext cx="4114800" cy="547800"/>
          </a:xfrm>
          <a:prstGeom prst="rect">
            <a:avLst/>
          </a:prstGeom>
        </p:spPr>
        <p:txBody>
          <a:bodyPr spcFirstLastPara="1" wrap="square" lIns="137150" tIns="68550" rIns="137150" bIns="6855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46" name="Google Shape;146;p6"/>
          <p:cNvSpPr txBox="1"/>
          <p:nvPr/>
        </p:nvSpPr>
        <p:spPr>
          <a:xfrm>
            <a:off x="13920625" y="9093125"/>
            <a:ext cx="3734400" cy="627900"/>
          </a:xfrm>
          <a:prstGeom prst="rect">
            <a:avLst/>
          </a:prstGeom>
          <a:noFill/>
          <a:ln>
            <a:noFill/>
          </a:ln>
        </p:spPr>
        <p:txBody>
          <a:bodyPr spcFirstLastPara="1" wrap="square" lIns="182850" tIns="182850" rIns="182850" bIns="182850" anchor="t" anchorCtr="0">
            <a:spAutoFit/>
          </a:bodyPr>
          <a:lstStyle/>
          <a:p>
            <a:pPr marL="0" lvl="0" indent="0" algn="l" rtl="0">
              <a:lnSpc>
                <a:spcPct val="70000"/>
              </a:lnSpc>
              <a:spcBef>
                <a:spcPts val="0"/>
              </a:spcBef>
              <a:spcAft>
                <a:spcPts val="2400"/>
              </a:spcAft>
              <a:buNone/>
            </a:pPr>
            <a:r>
              <a:rPr lang="en-US" sz="2400" i="1">
                <a:latin typeface="Poppins"/>
                <a:ea typeface="Poppins"/>
                <a:cs typeface="Poppins"/>
                <a:sym typeface="Poppins"/>
              </a:rPr>
              <a:t>Kaynak: </a:t>
            </a:r>
            <a:r>
              <a:rPr lang="en-US" sz="2400" i="1" u="sng">
                <a:solidFill>
                  <a:schemeClr val="hlink"/>
                </a:solidFill>
                <a:latin typeface="Poppins"/>
                <a:ea typeface="Poppins"/>
                <a:cs typeface="Poppins"/>
                <a:sym typeface="Poppins"/>
                <a:hlinkClick r:id="rId3"/>
              </a:rPr>
              <a:t>İşkur Veri</a:t>
            </a:r>
            <a:endParaRPr sz="2400" i="1">
              <a:solidFill>
                <a:srgbClr val="212020"/>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Custom</PresentationFormat>
  <Paragraphs>29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Poppins</vt:lpstr>
      <vt:lpstr>Arial</vt:lpstr>
      <vt:lpstr>Play</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Taha Eren Sarnıç</cp:lastModifiedBy>
  <cp:revision>1</cp:revision>
  <dcterms:created xsi:type="dcterms:W3CDTF">2024-10-30T10:36:30Z</dcterms:created>
  <dcterms:modified xsi:type="dcterms:W3CDTF">2025-06-06T08:02:08Z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0x01010079C0DC31DD8DAA4A9DE5DA6049EE44B0</vt:lpwstr>
  </property>
  <property fmtid="{D5CDD505-2E9C-101B-9397-08002B2CF9AE}" pid="3" name="MediaServiceImageTags">
    <vt:lpwstr/>
  </property>
</Properties>
</file>