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10288800" cx="18288000"/>
  <p:notesSz cx="6858000" cy="9144000"/>
  <p:embeddedFontLst>
    <p:embeddedFont>
      <p:font typeface="Play"/>
      <p:regular r:id="rId11"/>
      <p:bold r:id="rId12"/>
    </p:embeddedFont>
    <p:embeddedFont>
      <p:font typeface="Poppi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gnTGz4iq4IZC60rhcj7ZcjavIM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Play-regular.fntdata"/><Relationship Id="rId10" Type="http://schemas.openxmlformats.org/officeDocument/2006/relationships/slide" Target="slides/slide6.xml"/><Relationship Id="rId13" Type="http://schemas.openxmlformats.org/officeDocument/2006/relationships/font" Target="fonts/Poppins-regular.fntdata"/><Relationship Id="rId12" Type="http://schemas.openxmlformats.org/officeDocument/2006/relationships/font" Target="fonts/Play-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oppins-italic.fntdata"/><Relationship Id="rId14" Type="http://schemas.openxmlformats.org/officeDocument/2006/relationships/font" Target="fonts/Poppins-bold.fntdata"/><Relationship Id="rId17" Type="http://customschemas.google.com/relationships/presentationmetadata" Target="metadata"/><Relationship Id="rId16" Type="http://schemas.openxmlformats.org/officeDocument/2006/relationships/font" Target="fonts/Poppi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6280" y="1143000"/>
            <a:ext cx="54855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381533" y="685800"/>
            <a:ext cx="60948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6280" y="1143000"/>
            <a:ext cx="5485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686280" y="1143000"/>
            <a:ext cx="5485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686280" y="1143000"/>
            <a:ext cx="5485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686280" y="1143000"/>
            <a:ext cx="5485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686280" y="1143000"/>
            <a:ext cx="54855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
  <p:cSld name="SECTION_HEADER_1">
    <p:spTree>
      <p:nvGrpSpPr>
        <p:cNvPr id="15" name="Shape 15"/>
        <p:cNvGrpSpPr/>
        <p:nvPr/>
      </p:nvGrpSpPr>
      <p:grpSpPr>
        <a:xfrm>
          <a:off x="0" y="0"/>
          <a:ext cx="0" cy="0"/>
          <a:chOff x="0" y="0"/>
          <a:chExt cx="0" cy="0"/>
        </a:xfrm>
      </p:grpSpPr>
      <p:sp>
        <p:nvSpPr>
          <p:cNvPr id="16" name="Google Shape;16;p8"/>
          <p:cNvSpPr txBox="1"/>
          <p:nvPr>
            <p:ph type="title"/>
          </p:nvPr>
        </p:nvSpPr>
        <p:spPr>
          <a:xfrm>
            <a:off x="623400" y="4302453"/>
            <a:ext cx="17041200" cy="1683900"/>
          </a:xfrm>
          <a:prstGeom prst="rect">
            <a:avLst/>
          </a:prstGeom>
          <a:noFill/>
          <a:ln>
            <a:noFill/>
          </a:ln>
        </p:spPr>
        <p:txBody>
          <a:bodyPr anchorCtr="0" anchor="ctr" bIns="274300" lIns="274300" spcFirstLastPara="1" rIns="274300" wrap="square" tIns="274300">
            <a:normAutofit/>
          </a:bodyPr>
          <a:lstStyle>
            <a:lvl1pPr lvl="0" algn="ctr">
              <a:lnSpc>
                <a:spcPct val="90000"/>
              </a:lnSpc>
              <a:spcBef>
                <a:spcPts val="0"/>
              </a:spcBef>
              <a:spcAft>
                <a:spcPts val="0"/>
              </a:spcAft>
              <a:buClr>
                <a:schemeClr val="dk1"/>
              </a:buClr>
              <a:buSzPts val="10800"/>
              <a:buFont typeface="Poppins"/>
              <a:buNone/>
              <a:defRPr sz="7200">
                <a:latin typeface="Poppins"/>
                <a:ea typeface="Poppins"/>
                <a:cs typeface="Poppins"/>
                <a:sym typeface="Poppins"/>
              </a:defRPr>
            </a:lvl1pPr>
            <a:lvl2pPr lvl="1" algn="ctr">
              <a:spcBef>
                <a:spcPts val="0"/>
              </a:spcBef>
              <a:spcAft>
                <a:spcPts val="0"/>
              </a:spcAft>
              <a:buSzPts val="10800"/>
              <a:buFont typeface="Poppins"/>
              <a:buNone/>
              <a:defRPr sz="7200">
                <a:latin typeface="Poppins"/>
                <a:ea typeface="Poppins"/>
                <a:cs typeface="Poppins"/>
                <a:sym typeface="Poppins"/>
              </a:defRPr>
            </a:lvl2pPr>
            <a:lvl3pPr lvl="2" algn="ctr">
              <a:spcBef>
                <a:spcPts val="0"/>
              </a:spcBef>
              <a:spcAft>
                <a:spcPts val="0"/>
              </a:spcAft>
              <a:buSzPts val="10800"/>
              <a:buFont typeface="Poppins"/>
              <a:buNone/>
              <a:defRPr sz="7200">
                <a:latin typeface="Poppins"/>
                <a:ea typeface="Poppins"/>
                <a:cs typeface="Poppins"/>
                <a:sym typeface="Poppins"/>
              </a:defRPr>
            </a:lvl3pPr>
            <a:lvl4pPr lvl="3" algn="ctr">
              <a:spcBef>
                <a:spcPts val="0"/>
              </a:spcBef>
              <a:spcAft>
                <a:spcPts val="0"/>
              </a:spcAft>
              <a:buSzPts val="10800"/>
              <a:buFont typeface="Poppins"/>
              <a:buNone/>
              <a:defRPr sz="7200">
                <a:latin typeface="Poppins"/>
                <a:ea typeface="Poppins"/>
                <a:cs typeface="Poppins"/>
                <a:sym typeface="Poppins"/>
              </a:defRPr>
            </a:lvl4pPr>
            <a:lvl5pPr lvl="4" algn="ctr">
              <a:spcBef>
                <a:spcPts val="0"/>
              </a:spcBef>
              <a:spcAft>
                <a:spcPts val="0"/>
              </a:spcAft>
              <a:buSzPts val="10800"/>
              <a:buFont typeface="Poppins"/>
              <a:buNone/>
              <a:defRPr sz="7200">
                <a:latin typeface="Poppins"/>
                <a:ea typeface="Poppins"/>
                <a:cs typeface="Poppins"/>
                <a:sym typeface="Poppins"/>
              </a:defRPr>
            </a:lvl5pPr>
            <a:lvl6pPr lvl="5" algn="ctr">
              <a:spcBef>
                <a:spcPts val="0"/>
              </a:spcBef>
              <a:spcAft>
                <a:spcPts val="0"/>
              </a:spcAft>
              <a:buSzPts val="10800"/>
              <a:buFont typeface="Poppins"/>
              <a:buNone/>
              <a:defRPr sz="7200">
                <a:latin typeface="Poppins"/>
                <a:ea typeface="Poppins"/>
                <a:cs typeface="Poppins"/>
                <a:sym typeface="Poppins"/>
              </a:defRPr>
            </a:lvl6pPr>
            <a:lvl7pPr lvl="6" algn="ctr">
              <a:spcBef>
                <a:spcPts val="0"/>
              </a:spcBef>
              <a:spcAft>
                <a:spcPts val="0"/>
              </a:spcAft>
              <a:buSzPts val="10800"/>
              <a:buFont typeface="Poppins"/>
              <a:buNone/>
              <a:defRPr sz="7200">
                <a:latin typeface="Poppins"/>
                <a:ea typeface="Poppins"/>
                <a:cs typeface="Poppins"/>
                <a:sym typeface="Poppins"/>
              </a:defRPr>
            </a:lvl7pPr>
            <a:lvl8pPr lvl="7" algn="ctr">
              <a:spcBef>
                <a:spcPts val="0"/>
              </a:spcBef>
              <a:spcAft>
                <a:spcPts val="0"/>
              </a:spcAft>
              <a:buSzPts val="10800"/>
              <a:buFont typeface="Poppins"/>
              <a:buNone/>
              <a:defRPr sz="7200">
                <a:latin typeface="Poppins"/>
                <a:ea typeface="Poppins"/>
                <a:cs typeface="Poppins"/>
                <a:sym typeface="Poppins"/>
              </a:defRPr>
            </a:lvl8pPr>
            <a:lvl9pPr lvl="8" algn="ctr">
              <a:spcBef>
                <a:spcPts val="0"/>
              </a:spcBef>
              <a:spcAft>
                <a:spcPts val="0"/>
              </a:spcAft>
              <a:buSzPts val="10800"/>
              <a:buFont typeface="Poppins"/>
              <a:buNone/>
              <a:defRPr sz="7200">
                <a:latin typeface="Poppins"/>
                <a:ea typeface="Poppins"/>
                <a:cs typeface="Poppins"/>
                <a:sym typeface="Poppins"/>
              </a:defRPr>
            </a:lvl9pPr>
          </a:lstStyle>
          <a:p/>
        </p:txBody>
      </p:sp>
      <p:sp>
        <p:nvSpPr>
          <p:cNvPr id="17" name="Google Shape;17;p8"/>
          <p:cNvSpPr txBox="1"/>
          <p:nvPr>
            <p:ph idx="12" type="sldNum"/>
          </p:nvPr>
        </p:nvSpPr>
        <p:spPr>
          <a:xfrm>
            <a:off x="17021117" y="9404280"/>
            <a:ext cx="1097400" cy="787200"/>
          </a:xfrm>
          <a:prstGeom prst="rect">
            <a:avLst/>
          </a:prstGeom>
          <a:noFill/>
          <a:ln>
            <a:noFill/>
          </a:ln>
        </p:spPr>
        <p:txBody>
          <a:bodyPr anchorCtr="0" anchor="ctr" bIns="274300" lIns="274300" spcFirstLastPara="1" rIns="274300" wrap="square" tIns="274300">
            <a:normAutofit lnSpcReduction="20000"/>
          </a:bodyPr>
          <a:lstStyle>
            <a:lvl1pPr indent="0" lvl="0" marL="0" marR="0" algn="r">
              <a:spcBef>
                <a:spcPts val="0"/>
              </a:spcBef>
              <a:spcAft>
                <a:spcPts val="0"/>
              </a:spcAft>
              <a:buClr>
                <a:srgbClr val="757575"/>
              </a:buClr>
              <a:buSzPts val="1800"/>
              <a:buFont typeface="Arial"/>
              <a:buNone/>
              <a:defRPr b="0" i="0" sz="1800" u="none" cap="none" strike="noStrike">
                <a:solidFill>
                  <a:srgbClr val="757575"/>
                </a:solidFill>
                <a:latin typeface="Arial"/>
                <a:ea typeface="Arial"/>
                <a:cs typeface="Arial"/>
                <a:sym typeface="Arial"/>
              </a:defRPr>
            </a:lvl1pPr>
            <a:lvl2pPr indent="0" lvl="1" marL="0" marR="0" algn="r">
              <a:spcBef>
                <a:spcPts val="0"/>
              </a:spcBef>
              <a:spcAft>
                <a:spcPts val="0"/>
              </a:spcAft>
              <a:buClr>
                <a:srgbClr val="757575"/>
              </a:buClr>
              <a:buSzPts val="1800"/>
              <a:buFont typeface="Arial"/>
              <a:buNone/>
              <a:defRPr b="0" i="0" sz="1800" u="none" cap="none" strike="noStrike">
                <a:solidFill>
                  <a:srgbClr val="757575"/>
                </a:solidFill>
                <a:latin typeface="Arial"/>
                <a:ea typeface="Arial"/>
                <a:cs typeface="Arial"/>
                <a:sym typeface="Arial"/>
              </a:defRPr>
            </a:lvl2pPr>
            <a:lvl3pPr indent="0" lvl="2" marL="0" marR="0" algn="r">
              <a:spcBef>
                <a:spcPts val="0"/>
              </a:spcBef>
              <a:spcAft>
                <a:spcPts val="0"/>
              </a:spcAft>
              <a:buClr>
                <a:srgbClr val="757575"/>
              </a:buClr>
              <a:buSzPts val="1800"/>
              <a:buFont typeface="Arial"/>
              <a:buNone/>
              <a:defRPr b="0" i="0" sz="1800" u="none" cap="none" strike="noStrike">
                <a:solidFill>
                  <a:srgbClr val="757575"/>
                </a:solidFill>
                <a:latin typeface="Arial"/>
                <a:ea typeface="Arial"/>
                <a:cs typeface="Arial"/>
                <a:sym typeface="Arial"/>
              </a:defRPr>
            </a:lvl3pPr>
            <a:lvl4pPr indent="0" lvl="3" marL="0" marR="0" algn="r">
              <a:spcBef>
                <a:spcPts val="0"/>
              </a:spcBef>
              <a:spcAft>
                <a:spcPts val="0"/>
              </a:spcAft>
              <a:buClr>
                <a:srgbClr val="757575"/>
              </a:buClr>
              <a:buSzPts val="1800"/>
              <a:buFont typeface="Arial"/>
              <a:buNone/>
              <a:defRPr b="0" i="0" sz="1800" u="none" cap="none" strike="noStrike">
                <a:solidFill>
                  <a:srgbClr val="757575"/>
                </a:solidFill>
                <a:latin typeface="Arial"/>
                <a:ea typeface="Arial"/>
                <a:cs typeface="Arial"/>
                <a:sym typeface="Arial"/>
              </a:defRPr>
            </a:lvl4pPr>
            <a:lvl5pPr indent="0" lvl="4" marL="0" marR="0" algn="r">
              <a:spcBef>
                <a:spcPts val="0"/>
              </a:spcBef>
              <a:spcAft>
                <a:spcPts val="0"/>
              </a:spcAft>
              <a:buClr>
                <a:srgbClr val="757575"/>
              </a:buClr>
              <a:buSzPts val="1800"/>
              <a:buFont typeface="Arial"/>
              <a:buNone/>
              <a:defRPr b="0" i="0" sz="1800" u="none" cap="none" strike="noStrike">
                <a:solidFill>
                  <a:srgbClr val="757575"/>
                </a:solidFill>
                <a:latin typeface="Arial"/>
                <a:ea typeface="Arial"/>
                <a:cs typeface="Arial"/>
                <a:sym typeface="Arial"/>
              </a:defRPr>
            </a:lvl5pPr>
            <a:lvl6pPr indent="0" lvl="5" marL="0" marR="0" algn="r">
              <a:spcBef>
                <a:spcPts val="0"/>
              </a:spcBef>
              <a:spcAft>
                <a:spcPts val="0"/>
              </a:spcAft>
              <a:buClr>
                <a:srgbClr val="757575"/>
              </a:buClr>
              <a:buSzPts val="1800"/>
              <a:buFont typeface="Arial"/>
              <a:buNone/>
              <a:defRPr b="0" i="0" sz="1800" u="none" cap="none" strike="noStrike">
                <a:solidFill>
                  <a:srgbClr val="757575"/>
                </a:solidFill>
                <a:latin typeface="Arial"/>
                <a:ea typeface="Arial"/>
                <a:cs typeface="Arial"/>
                <a:sym typeface="Arial"/>
              </a:defRPr>
            </a:lvl6pPr>
            <a:lvl7pPr indent="0" lvl="6" marL="0" marR="0" algn="r">
              <a:spcBef>
                <a:spcPts val="0"/>
              </a:spcBef>
              <a:spcAft>
                <a:spcPts val="0"/>
              </a:spcAft>
              <a:buClr>
                <a:srgbClr val="757575"/>
              </a:buClr>
              <a:buSzPts val="1800"/>
              <a:buFont typeface="Arial"/>
              <a:buNone/>
              <a:defRPr b="0" i="0" sz="1800" u="none" cap="none" strike="noStrike">
                <a:solidFill>
                  <a:srgbClr val="757575"/>
                </a:solidFill>
                <a:latin typeface="Arial"/>
                <a:ea typeface="Arial"/>
                <a:cs typeface="Arial"/>
                <a:sym typeface="Arial"/>
              </a:defRPr>
            </a:lvl7pPr>
            <a:lvl8pPr indent="0" lvl="7" marL="0" marR="0" algn="r">
              <a:spcBef>
                <a:spcPts val="0"/>
              </a:spcBef>
              <a:spcAft>
                <a:spcPts val="0"/>
              </a:spcAft>
              <a:buClr>
                <a:srgbClr val="757575"/>
              </a:buClr>
              <a:buSzPts val="1800"/>
              <a:buFont typeface="Arial"/>
              <a:buNone/>
              <a:defRPr b="0" i="0" sz="1800" u="none" cap="none" strike="noStrike">
                <a:solidFill>
                  <a:srgbClr val="757575"/>
                </a:solidFill>
                <a:latin typeface="Arial"/>
                <a:ea typeface="Arial"/>
                <a:cs typeface="Arial"/>
                <a:sym typeface="Arial"/>
              </a:defRPr>
            </a:lvl8pPr>
            <a:lvl9pPr indent="0" lvl="8" marL="0" marR="0" algn="r">
              <a:spcBef>
                <a:spcPts val="0"/>
              </a:spcBef>
              <a:spcAft>
                <a:spcPts val="0"/>
              </a:spcAft>
              <a:buClr>
                <a:srgbClr val="757575"/>
              </a:buClr>
              <a:buSzPts val="1800"/>
              <a:buFont typeface="Arial"/>
              <a:buNone/>
              <a:defRPr b="0" i="0" sz="18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7"/>
          <p:cNvSpPr txBox="1"/>
          <p:nvPr>
            <p:ph type="title"/>
          </p:nvPr>
        </p:nvSpPr>
        <p:spPr>
          <a:xfrm>
            <a:off x="1259682" y="685920"/>
            <a:ext cx="5898300" cy="2400600"/>
          </a:xfrm>
          <a:prstGeom prst="rect">
            <a:avLst/>
          </a:prstGeom>
          <a:noFill/>
          <a:ln>
            <a:noFill/>
          </a:ln>
        </p:spPr>
        <p:txBody>
          <a:bodyPr anchorCtr="0" anchor="b" bIns="68550" lIns="137150" spcFirstLastPara="1" rIns="137150" wrap="square" tIns="68550">
            <a:normAutofit/>
          </a:bodyPr>
          <a:lstStyle>
            <a:lvl1pPr lvl="0" algn="l">
              <a:lnSpc>
                <a:spcPct val="90000"/>
              </a:lnSpc>
              <a:spcBef>
                <a:spcPts val="0"/>
              </a:spcBef>
              <a:spcAft>
                <a:spcPts val="0"/>
              </a:spcAft>
              <a:buClr>
                <a:schemeClr val="dk1"/>
              </a:buClr>
              <a:buSzPts val="4800"/>
              <a:buFont typeface="Play"/>
              <a:buNone/>
              <a:defRPr sz="4800"/>
            </a:lvl1pPr>
            <a:lvl2pPr lvl="1">
              <a:spcBef>
                <a:spcPts val="0"/>
              </a:spcBef>
              <a:spcAft>
                <a:spcPts val="0"/>
              </a:spcAft>
              <a:buSzPts val="2100"/>
              <a:buNone/>
              <a:defRPr/>
            </a:lvl2pPr>
            <a:lvl3pPr lvl="2">
              <a:spcBef>
                <a:spcPts val="0"/>
              </a:spcBef>
              <a:spcAft>
                <a:spcPts val="0"/>
              </a:spcAft>
              <a:buSzPts val="2100"/>
              <a:buNone/>
              <a:defRPr/>
            </a:lvl3pPr>
            <a:lvl4pPr lvl="3">
              <a:spcBef>
                <a:spcPts val="0"/>
              </a:spcBef>
              <a:spcAft>
                <a:spcPts val="0"/>
              </a:spcAft>
              <a:buSzPts val="2100"/>
              <a:buNone/>
              <a:defRPr/>
            </a:lvl4pPr>
            <a:lvl5pPr lvl="4">
              <a:spcBef>
                <a:spcPts val="0"/>
              </a:spcBef>
              <a:spcAft>
                <a:spcPts val="0"/>
              </a:spcAft>
              <a:buSzPts val="2100"/>
              <a:buNone/>
              <a:defRPr/>
            </a:lvl5pPr>
            <a:lvl6pPr lvl="5">
              <a:spcBef>
                <a:spcPts val="0"/>
              </a:spcBef>
              <a:spcAft>
                <a:spcPts val="0"/>
              </a:spcAft>
              <a:buSzPts val="2100"/>
              <a:buNone/>
              <a:defRPr/>
            </a:lvl6pPr>
            <a:lvl7pPr lvl="6">
              <a:spcBef>
                <a:spcPts val="0"/>
              </a:spcBef>
              <a:spcAft>
                <a:spcPts val="0"/>
              </a:spcAft>
              <a:buSzPts val="2100"/>
              <a:buNone/>
              <a:defRPr/>
            </a:lvl7pPr>
            <a:lvl8pPr lvl="7">
              <a:spcBef>
                <a:spcPts val="0"/>
              </a:spcBef>
              <a:spcAft>
                <a:spcPts val="0"/>
              </a:spcAft>
              <a:buSzPts val="2100"/>
              <a:buNone/>
              <a:defRPr/>
            </a:lvl8pPr>
            <a:lvl9pPr lvl="8">
              <a:spcBef>
                <a:spcPts val="0"/>
              </a:spcBef>
              <a:spcAft>
                <a:spcPts val="0"/>
              </a:spcAft>
              <a:buSzPts val="2100"/>
              <a:buNone/>
              <a:defRPr/>
            </a:lvl9pPr>
          </a:lstStyle>
          <a:p/>
        </p:txBody>
      </p:sp>
      <p:sp>
        <p:nvSpPr>
          <p:cNvPr id="70" name="Google Shape;70;p17"/>
          <p:cNvSpPr/>
          <p:nvPr>
            <p:ph idx="2" type="pic"/>
          </p:nvPr>
        </p:nvSpPr>
        <p:spPr>
          <a:xfrm>
            <a:off x="7774782" y="1481397"/>
            <a:ext cx="9258300" cy="7311600"/>
          </a:xfrm>
          <a:prstGeom prst="rect">
            <a:avLst/>
          </a:prstGeom>
          <a:noFill/>
          <a:ln>
            <a:noFill/>
          </a:ln>
        </p:spPr>
      </p:sp>
      <p:sp>
        <p:nvSpPr>
          <p:cNvPr id="71" name="Google Shape;71;p17"/>
          <p:cNvSpPr txBox="1"/>
          <p:nvPr>
            <p:ph idx="1" type="body"/>
          </p:nvPr>
        </p:nvSpPr>
        <p:spPr>
          <a:xfrm>
            <a:off x="1259682" y="3086640"/>
            <a:ext cx="5898300" cy="5718300"/>
          </a:xfrm>
          <a:prstGeom prst="rect">
            <a:avLst/>
          </a:prstGeom>
          <a:noFill/>
          <a:ln>
            <a:noFill/>
          </a:ln>
        </p:spPr>
        <p:txBody>
          <a:bodyPr anchorCtr="0" anchor="t" bIns="68550" lIns="137150" spcFirstLastPara="1" rIns="137150" wrap="square" tIns="68550">
            <a:normAutofit/>
          </a:bodyPr>
          <a:lstStyle>
            <a:lvl1pPr indent="-228600" lvl="0" marL="457200" algn="l">
              <a:lnSpc>
                <a:spcPct val="90000"/>
              </a:lnSpc>
              <a:spcBef>
                <a:spcPts val="1500"/>
              </a:spcBef>
              <a:spcAft>
                <a:spcPts val="0"/>
              </a:spcAft>
              <a:buClr>
                <a:schemeClr val="dk1"/>
              </a:buClr>
              <a:buSzPts val="2400"/>
              <a:buNone/>
              <a:defRPr sz="2400"/>
            </a:lvl1pPr>
            <a:lvl2pPr indent="-228600" lvl="1" marL="914400" algn="l">
              <a:lnSpc>
                <a:spcPct val="90000"/>
              </a:lnSpc>
              <a:spcBef>
                <a:spcPts val="800"/>
              </a:spcBef>
              <a:spcAft>
                <a:spcPts val="0"/>
              </a:spcAft>
              <a:buClr>
                <a:schemeClr val="dk1"/>
              </a:buClr>
              <a:buSzPts val="2100"/>
              <a:buNone/>
              <a:defRPr sz="2100"/>
            </a:lvl2pPr>
            <a:lvl3pPr indent="-228600" lvl="2" marL="1371600" algn="l">
              <a:lnSpc>
                <a:spcPct val="90000"/>
              </a:lnSpc>
              <a:spcBef>
                <a:spcPts val="800"/>
              </a:spcBef>
              <a:spcAft>
                <a:spcPts val="0"/>
              </a:spcAft>
              <a:buClr>
                <a:schemeClr val="dk1"/>
              </a:buClr>
              <a:buSzPts val="1800"/>
              <a:buNone/>
              <a:defRPr sz="1800"/>
            </a:lvl3pPr>
            <a:lvl4pPr indent="-228600" lvl="3" marL="1828800" algn="l">
              <a:lnSpc>
                <a:spcPct val="90000"/>
              </a:lnSpc>
              <a:spcBef>
                <a:spcPts val="800"/>
              </a:spcBef>
              <a:spcAft>
                <a:spcPts val="0"/>
              </a:spcAft>
              <a:buClr>
                <a:schemeClr val="dk1"/>
              </a:buClr>
              <a:buSzPts val="1500"/>
              <a:buNone/>
              <a:defRPr sz="1500"/>
            </a:lvl4pPr>
            <a:lvl5pPr indent="-228600" lvl="4" marL="2286000" algn="l">
              <a:lnSpc>
                <a:spcPct val="90000"/>
              </a:lnSpc>
              <a:spcBef>
                <a:spcPts val="800"/>
              </a:spcBef>
              <a:spcAft>
                <a:spcPts val="0"/>
              </a:spcAft>
              <a:buClr>
                <a:schemeClr val="dk1"/>
              </a:buClr>
              <a:buSzPts val="1500"/>
              <a:buNone/>
              <a:defRPr sz="1500"/>
            </a:lvl5pPr>
            <a:lvl6pPr indent="-228600" lvl="5" marL="2743200" algn="l">
              <a:lnSpc>
                <a:spcPct val="90000"/>
              </a:lnSpc>
              <a:spcBef>
                <a:spcPts val="800"/>
              </a:spcBef>
              <a:spcAft>
                <a:spcPts val="0"/>
              </a:spcAft>
              <a:buClr>
                <a:schemeClr val="dk1"/>
              </a:buClr>
              <a:buSzPts val="1500"/>
              <a:buNone/>
              <a:defRPr sz="1500"/>
            </a:lvl6pPr>
            <a:lvl7pPr indent="-228600" lvl="6" marL="3200400" algn="l">
              <a:lnSpc>
                <a:spcPct val="90000"/>
              </a:lnSpc>
              <a:spcBef>
                <a:spcPts val="800"/>
              </a:spcBef>
              <a:spcAft>
                <a:spcPts val="0"/>
              </a:spcAft>
              <a:buClr>
                <a:schemeClr val="dk1"/>
              </a:buClr>
              <a:buSzPts val="1500"/>
              <a:buNone/>
              <a:defRPr sz="1500"/>
            </a:lvl7pPr>
            <a:lvl8pPr indent="-228600" lvl="7" marL="3657600" algn="l">
              <a:lnSpc>
                <a:spcPct val="90000"/>
              </a:lnSpc>
              <a:spcBef>
                <a:spcPts val="800"/>
              </a:spcBef>
              <a:spcAft>
                <a:spcPts val="0"/>
              </a:spcAft>
              <a:buClr>
                <a:schemeClr val="dk1"/>
              </a:buClr>
              <a:buSzPts val="1500"/>
              <a:buNone/>
              <a:defRPr sz="1500"/>
            </a:lvl8pPr>
            <a:lvl9pPr indent="-228600" lvl="8" marL="4114800" algn="l">
              <a:lnSpc>
                <a:spcPct val="90000"/>
              </a:lnSpc>
              <a:spcBef>
                <a:spcPts val="800"/>
              </a:spcBef>
              <a:spcAft>
                <a:spcPts val="0"/>
              </a:spcAft>
              <a:buClr>
                <a:schemeClr val="dk1"/>
              </a:buClr>
              <a:buSzPts val="1500"/>
              <a:buNone/>
              <a:defRPr sz="1500"/>
            </a:lvl9pPr>
          </a:lstStyle>
          <a:p/>
        </p:txBody>
      </p:sp>
      <p:sp>
        <p:nvSpPr>
          <p:cNvPr id="72" name="Google Shape;72;p17"/>
          <p:cNvSpPr txBox="1"/>
          <p:nvPr>
            <p:ph idx="10" type="dt"/>
          </p:nvPr>
        </p:nvSpPr>
        <p:spPr>
          <a:xfrm>
            <a:off x="1257300" y="9536193"/>
            <a:ext cx="4114800" cy="547800"/>
          </a:xfrm>
          <a:prstGeom prst="rect">
            <a:avLst/>
          </a:prstGeom>
          <a:noFill/>
          <a:ln>
            <a:noFill/>
          </a:ln>
        </p:spPr>
        <p:txBody>
          <a:bodyPr anchorCtr="0" anchor="ctr" bIns="68550" lIns="137150" spcFirstLastPara="1" rIns="137150" wrap="square" tIns="68550">
            <a:noAutofit/>
          </a:bodyPr>
          <a:lstStyle>
            <a:lvl1pPr lvl="0" algn="l">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p:txBody>
      </p:sp>
      <p:sp>
        <p:nvSpPr>
          <p:cNvPr id="73" name="Google Shape;73;p17"/>
          <p:cNvSpPr txBox="1"/>
          <p:nvPr>
            <p:ph idx="11" type="ftr"/>
          </p:nvPr>
        </p:nvSpPr>
        <p:spPr>
          <a:xfrm>
            <a:off x="6057900" y="9536193"/>
            <a:ext cx="6172200" cy="547800"/>
          </a:xfrm>
          <a:prstGeom prst="rect">
            <a:avLst/>
          </a:prstGeom>
          <a:noFill/>
          <a:ln>
            <a:noFill/>
          </a:ln>
        </p:spPr>
        <p:txBody>
          <a:bodyPr anchorCtr="0" anchor="ctr" bIns="68550" lIns="137150" spcFirstLastPara="1" rIns="137150" wrap="square" tIns="68550">
            <a:noAutofit/>
          </a:bodyPr>
          <a:lstStyle>
            <a:lvl1pPr lvl="0" algn="ctr">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p:txBody>
      </p:sp>
      <p:sp>
        <p:nvSpPr>
          <p:cNvPr id="74" name="Google Shape;74;p17"/>
          <p:cNvSpPr txBox="1"/>
          <p:nvPr>
            <p:ph idx="12" type="sldNum"/>
          </p:nvPr>
        </p:nvSpPr>
        <p:spPr>
          <a:xfrm>
            <a:off x="12915900" y="9536193"/>
            <a:ext cx="4114800" cy="547800"/>
          </a:xfrm>
          <a:prstGeom prst="rect">
            <a:avLst/>
          </a:prstGeom>
          <a:noFill/>
          <a:ln>
            <a:noFill/>
          </a:ln>
        </p:spPr>
        <p:txBody>
          <a:bodyPr anchorCtr="0" anchor="ctr" bIns="68550" lIns="137150" spcFirstLastPara="1" rIns="137150" wrap="square" tIns="68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8"/>
          <p:cNvSpPr txBox="1"/>
          <p:nvPr>
            <p:ph type="title"/>
          </p:nvPr>
        </p:nvSpPr>
        <p:spPr>
          <a:xfrm>
            <a:off x="1257300" y="547783"/>
            <a:ext cx="15773400" cy="1988700"/>
          </a:xfrm>
          <a:prstGeom prst="rect">
            <a:avLst/>
          </a:prstGeom>
          <a:noFill/>
          <a:ln>
            <a:noFill/>
          </a:ln>
        </p:spPr>
        <p:txBody>
          <a:bodyPr anchorCtr="0" anchor="ctr" bIns="68550" lIns="137150" spcFirstLastPara="1" rIns="137150" wrap="square" tIns="68550">
            <a:normAutofit/>
          </a:bodyPr>
          <a:lstStyle>
            <a:lvl1pPr lvl="0" algn="l">
              <a:lnSpc>
                <a:spcPct val="90000"/>
              </a:lnSpc>
              <a:spcBef>
                <a:spcPts val="0"/>
              </a:spcBef>
              <a:spcAft>
                <a:spcPts val="0"/>
              </a:spcAft>
              <a:buClr>
                <a:schemeClr val="dk1"/>
              </a:buClr>
              <a:buSzPts val="2700"/>
              <a:buNone/>
              <a:defRPr/>
            </a:lvl1pPr>
            <a:lvl2pPr lvl="1">
              <a:spcBef>
                <a:spcPts val="0"/>
              </a:spcBef>
              <a:spcAft>
                <a:spcPts val="0"/>
              </a:spcAft>
              <a:buSzPts val="2100"/>
              <a:buNone/>
              <a:defRPr/>
            </a:lvl2pPr>
            <a:lvl3pPr lvl="2">
              <a:spcBef>
                <a:spcPts val="0"/>
              </a:spcBef>
              <a:spcAft>
                <a:spcPts val="0"/>
              </a:spcAft>
              <a:buSzPts val="2100"/>
              <a:buNone/>
              <a:defRPr/>
            </a:lvl3pPr>
            <a:lvl4pPr lvl="3">
              <a:spcBef>
                <a:spcPts val="0"/>
              </a:spcBef>
              <a:spcAft>
                <a:spcPts val="0"/>
              </a:spcAft>
              <a:buSzPts val="2100"/>
              <a:buNone/>
              <a:defRPr/>
            </a:lvl4pPr>
            <a:lvl5pPr lvl="4">
              <a:spcBef>
                <a:spcPts val="0"/>
              </a:spcBef>
              <a:spcAft>
                <a:spcPts val="0"/>
              </a:spcAft>
              <a:buSzPts val="2100"/>
              <a:buNone/>
              <a:defRPr/>
            </a:lvl5pPr>
            <a:lvl6pPr lvl="5">
              <a:spcBef>
                <a:spcPts val="0"/>
              </a:spcBef>
              <a:spcAft>
                <a:spcPts val="0"/>
              </a:spcAft>
              <a:buSzPts val="2100"/>
              <a:buNone/>
              <a:defRPr/>
            </a:lvl6pPr>
            <a:lvl7pPr lvl="6">
              <a:spcBef>
                <a:spcPts val="0"/>
              </a:spcBef>
              <a:spcAft>
                <a:spcPts val="0"/>
              </a:spcAft>
              <a:buSzPts val="2100"/>
              <a:buNone/>
              <a:defRPr/>
            </a:lvl7pPr>
            <a:lvl8pPr lvl="7">
              <a:spcBef>
                <a:spcPts val="0"/>
              </a:spcBef>
              <a:spcAft>
                <a:spcPts val="0"/>
              </a:spcAft>
              <a:buSzPts val="2100"/>
              <a:buNone/>
              <a:defRPr/>
            </a:lvl8pPr>
            <a:lvl9pPr lvl="8">
              <a:spcBef>
                <a:spcPts val="0"/>
              </a:spcBef>
              <a:spcAft>
                <a:spcPts val="0"/>
              </a:spcAft>
              <a:buSzPts val="2100"/>
              <a:buNone/>
              <a:defRPr/>
            </a:lvl9pPr>
          </a:lstStyle>
          <a:p/>
        </p:txBody>
      </p:sp>
      <p:sp>
        <p:nvSpPr>
          <p:cNvPr id="77" name="Google Shape;77;p18"/>
          <p:cNvSpPr txBox="1"/>
          <p:nvPr>
            <p:ph idx="1" type="body"/>
          </p:nvPr>
        </p:nvSpPr>
        <p:spPr>
          <a:xfrm rot="5400000">
            <a:off x="5880000" y="-1883783"/>
            <a:ext cx="6528000" cy="15773400"/>
          </a:xfrm>
          <a:prstGeom prst="rect">
            <a:avLst/>
          </a:prstGeom>
          <a:noFill/>
          <a:ln>
            <a:noFill/>
          </a:ln>
        </p:spPr>
        <p:txBody>
          <a:bodyPr anchorCtr="0" anchor="t" bIns="68550" lIns="137150" spcFirstLastPara="1" rIns="137150" wrap="square" tIns="68550">
            <a:normAutofit/>
          </a:bodyPr>
          <a:lstStyle>
            <a:lvl1pPr indent="-400050" lvl="0" marL="457200" algn="l">
              <a:lnSpc>
                <a:spcPct val="90000"/>
              </a:lnSpc>
              <a:spcBef>
                <a:spcPts val="1500"/>
              </a:spcBef>
              <a:spcAft>
                <a:spcPts val="0"/>
              </a:spcAft>
              <a:buClr>
                <a:schemeClr val="dk1"/>
              </a:buClr>
              <a:buSzPts val="2700"/>
              <a:buChar char="•"/>
              <a:defRPr/>
            </a:lvl1pPr>
            <a:lvl2pPr indent="-400050" lvl="1" marL="914400" algn="l">
              <a:lnSpc>
                <a:spcPct val="90000"/>
              </a:lnSpc>
              <a:spcBef>
                <a:spcPts val="800"/>
              </a:spcBef>
              <a:spcAft>
                <a:spcPts val="0"/>
              </a:spcAft>
              <a:buClr>
                <a:schemeClr val="dk1"/>
              </a:buClr>
              <a:buSzPts val="2700"/>
              <a:buChar char="•"/>
              <a:defRPr/>
            </a:lvl2pPr>
            <a:lvl3pPr indent="-400050" lvl="2" marL="1371600" algn="l">
              <a:lnSpc>
                <a:spcPct val="90000"/>
              </a:lnSpc>
              <a:spcBef>
                <a:spcPts val="800"/>
              </a:spcBef>
              <a:spcAft>
                <a:spcPts val="0"/>
              </a:spcAft>
              <a:buClr>
                <a:schemeClr val="dk1"/>
              </a:buClr>
              <a:buSzPts val="2700"/>
              <a:buChar char="•"/>
              <a:defRPr/>
            </a:lvl3pPr>
            <a:lvl4pPr indent="-400050" lvl="3" marL="1828800" algn="l">
              <a:lnSpc>
                <a:spcPct val="90000"/>
              </a:lnSpc>
              <a:spcBef>
                <a:spcPts val="800"/>
              </a:spcBef>
              <a:spcAft>
                <a:spcPts val="0"/>
              </a:spcAft>
              <a:buClr>
                <a:schemeClr val="dk1"/>
              </a:buClr>
              <a:buSzPts val="2700"/>
              <a:buChar char="•"/>
              <a:defRPr/>
            </a:lvl4pPr>
            <a:lvl5pPr indent="-400050" lvl="4" marL="2286000" algn="l">
              <a:lnSpc>
                <a:spcPct val="90000"/>
              </a:lnSpc>
              <a:spcBef>
                <a:spcPts val="800"/>
              </a:spcBef>
              <a:spcAft>
                <a:spcPts val="0"/>
              </a:spcAft>
              <a:buClr>
                <a:schemeClr val="dk1"/>
              </a:buClr>
              <a:buSzPts val="2700"/>
              <a:buChar char="•"/>
              <a:defRPr/>
            </a:lvl5pPr>
            <a:lvl6pPr indent="-400050" lvl="5" marL="2743200" algn="l">
              <a:lnSpc>
                <a:spcPct val="90000"/>
              </a:lnSpc>
              <a:spcBef>
                <a:spcPts val="800"/>
              </a:spcBef>
              <a:spcAft>
                <a:spcPts val="0"/>
              </a:spcAft>
              <a:buClr>
                <a:schemeClr val="dk1"/>
              </a:buClr>
              <a:buSzPts val="2700"/>
              <a:buChar char="•"/>
              <a:defRPr/>
            </a:lvl6pPr>
            <a:lvl7pPr indent="-400050" lvl="6" marL="3200400" algn="l">
              <a:lnSpc>
                <a:spcPct val="90000"/>
              </a:lnSpc>
              <a:spcBef>
                <a:spcPts val="800"/>
              </a:spcBef>
              <a:spcAft>
                <a:spcPts val="0"/>
              </a:spcAft>
              <a:buClr>
                <a:schemeClr val="dk1"/>
              </a:buClr>
              <a:buSzPts val="2700"/>
              <a:buChar char="•"/>
              <a:defRPr/>
            </a:lvl7pPr>
            <a:lvl8pPr indent="-400050" lvl="7" marL="3657600" algn="l">
              <a:lnSpc>
                <a:spcPct val="90000"/>
              </a:lnSpc>
              <a:spcBef>
                <a:spcPts val="800"/>
              </a:spcBef>
              <a:spcAft>
                <a:spcPts val="0"/>
              </a:spcAft>
              <a:buClr>
                <a:schemeClr val="dk1"/>
              </a:buClr>
              <a:buSzPts val="2700"/>
              <a:buChar char="•"/>
              <a:defRPr/>
            </a:lvl8pPr>
            <a:lvl9pPr indent="-400050" lvl="8" marL="4114800" algn="l">
              <a:lnSpc>
                <a:spcPct val="90000"/>
              </a:lnSpc>
              <a:spcBef>
                <a:spcPts val="800"/>
              </a:spcBef>
              <a:spcAft>
                <a:spcPts val="0"/>
              </a:spcAft>
              <a:buClr>
                <a:schemeClr val="dk1"/>
              </a:buClr>
              <a:buSzPts val="2700"/>
              <a:buChar char="•"/>
              <a:defRPr/>
            </a:lvl9pPr>
          </a:lstStyle>
          <a:p/>
        </p:txBody>
      </p:sp>
      <p:sp>
        <p:nvSpPr>
          <p:cNvPr id="78" name="Google Shape;78;p18"/>
          <p:cNvSpPr txBox="1"/>
          <p:nvPr>
            <p:ph idx="10" type="dt"/>
          </p:nvPr>
        </p:nvSpPr>
        <p:spPr>
          <a:xfrm>
            <a:off x="1257300" y="9536193"/>
            <a:ext cx="4114800" cy="547800"/>
          </a:xfrm>
          <a:prstGeom prst="rect">
            <a:avLst/>
          </a:prstGeom>
          <a:noFill/>
          <a:ln>
            <a:noFill/>
          </a:ln>
        </p:spPr>
        <p:txBody>
          <a:bodyPr anchorCtr="0" anchor="ctr" bIns="68550" lIns="137150" spcFirstLastPara="1" rIns="137150" wrap="square" tIns="68550">
            <a:noAutofit/>
          </a:bodyPr>
          <a:lstStyle>
            <a:lvl1pPr lvl="0" algn="l">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p:txBody>
      </p:sp>
      <p:sp>
        <p:nvSpPr>
          <p:cNvPr id="79" name="Google Shape;79;p18"/>
          <p:cNvSpPr txBox="1"/>
          <p:nvPr>
            <p:ph idx="11" type="ftr"/>
          </p:nvPr>
        </p:nvSpPr>
        <p:spPr>
          <a:xfrm>
            <a:off x="6057900" y="9536193"/>
            <a:ext cx="6172200" cy="547800"/>
          </a:xfrm>
          <a:prstGeom prst="rect">
            <a:avLst/>
          </a:prstGeom>
          <a:noFill/>
          <a:ln>
            <a:noFill/>
          </a:ln>
        </p:spPr>
        <p:txBody>
          <a:bodyPr anchorCtr="0" anchor="ctr" bIns="68550" lIns="137150" spcFirstLastPara="1" rIns="137150" wrap="square" tIns="68550">
            <a:noAutofit/>
          </a:bodyPr>
          <a:lstStyle>
            <a:lvl1pPr lvl="0" algn="ctr">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p:txBody>
      </p:sp>
      <p:sp>
        <p:nvSpPr>
          <p:cNvPr id="80" name="Google Shape;80;p18"/>
          <p:cNvSpPr txBox="1"/>
          <p:nvPr>
            <p:ph idx="12" type="sldNum"/>
          </p:nvPr>
        </p:nvSpPr>
        <p:spPr>
          <a:xfrm>
            <a:off x="12915900" y="9536193"/>
            <a:ext cx="4114800" cy="547800"/>
          </a:xfrm>
          <a:prstGeom prst="rect">
            <a:avLst/>
          </a:prstGeom>
          <a:noFill/>
          <a:ln>
            <a:noFill/>
          </a:ln>
        </p:spPr>
        <p:txBody>
          <a:bodyPr anchorCtr="0" anchor="ctr" bIns="68550" lIns="137150" spcFirstLastPara="1" rIns="137150" wrap="square" tIns="68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9"/>
          <p:cNvSpPr txBox="1"/>
          <p:nvPr>
            <p:ph type="title"/>
          </p:nvPr>
        </p:nvSpPr>
        <p:spPr>
          <a:xfrm rot="5400000">
            <a:off x="10699500" y="2935783"/>
            <a:ext cx="8719200" cy="3943200"/>
          </a:xfrm>
          <a:prstGeom prst="rect">
            <a:avLst/>
          </a:prstGeom>
          <a:noFill/>
          <a:ln>
            <a:noFill/>
          </a:ln>
        </p:spPr>
        <p:txBody>
          <a:bodyPr anchorCtr="0" anchor="ctr" bIns="68550" lIns="137150" spcFirstLastPara="1" rIns="137150" wrap="square" tIns="68550">
            <a:normAutofit/>
          </a:bodyPr>
          <a:lstStyle>
            <a:lvl1pPr lvl="0" algn="l">
              <a:lnSpc>
                <a:spcPct val="90000"/>
              </a:lnSpc>
              <a:spcBef>
                <a:spcPts val="0"/>
              </a:spcBef>
              <a:spcAft>
                <a:spcPts val="0"/>
              </a:spcAft>
              <a:buClr>
                <a:schemeClr val="dk1"/>
              </a:buClr>
              <a:buSzPts val="2700"/>
              <a:buNone/>
              <a:defRPr/>
            </a:lvl1pPr>
            <a:lvl2pPr lvl="1">
              <a:spcBef>
                <a:spcPts val="0"/>
              </a:spcBef>
              <a:spcAft>
                <a:spcPts val="0"/>
              </a:spcAft>
              <a:buSzPts val="2100"/>
              <a:buNone/>
              <a:defRPr/>
            </a:lvl2pPr>
            <a:lvl3pPr lvl="2">
              <a:spcBef>
                <a:spcPts val="0"/>
              </a:spcBef>
              <a:spcAft>
                <a:spcPts val="0"/>
              </a:spcAft>
              <a:buSzPts val="2100"/>
              <a:buNone/>
              <a:defRPr/>
            </a:lvl3pPr>
            <a:lvl4pPr lvl="3">
              <a:spcBef>
                <a:spcPts val="0"/>
              </a:spcBef>
              <a:spcAft>
                <a:spcPts val="0"/>
              </a:spcAft>
              <a:buSzPts val="2100"/>
              <a:buNone/>
              <a:defRPr/>
            </a:lvl4pPr>
            <a:lvl5pPr lvl="4">
              <a:spcBef>
                <a:spcPts val="0"/>
              </a:spcBef>
              <a:spcAft>
                <a:spcPts val="0"/>
              </a:spcAft>
              <a:buSzPts val="2100"/>
              <a:buNone/>
              <a:defRPr/>
            </a:lvl5pPr>
            <a:lvl6pPr lvl="5">
              <a:spcBef>
                <a:spcPts val="0"/>
              </a:spcBef>
              <a:spcAft>
                <a:spcPts val="0"/>
              </a:spcAft>
              <a:buSzPts val="2100"/>
              <a:buNone/>
              <a:defRPr/>
            </a:lvl6pPr>
            <a:lvl7pPr lvl="6">
              <a:spcBef>
                <a:spcPts val="0"/>
              </a:spcBef>
              <a:spcAft>
                <a:spcPts val="0"/>
              </a:spcAft>
              <a:buSzPts val="2100"/>
              <a:buNone/>
              <a:defRPr/>
            </a:lvl7pPr>
            <a:lvl8pPr lvl="7">
              <a:spcBef>
                <a:spcPts val="0"/>
              </a:spcBef>
              <a:spcAft>
                <a:spcPts val="0"/>
              </a:spcAft>
              <a:buSzPts val="2100"/>
              <a:buNone/>
              <a:defRPr/>
            </a:lvl8pPr>
            <a:lvl9pPr lvl="8">
              <a:spcBef>
                <a:spcPts val="0"/>
              </a:spcBef>
              <a:spcAft>
                <a:spcPts val="0"/>
              </a:spcAft>
              <a:buSzPts val="2100"/>
              <a:buNone/>
              <a:defRPr/>
            </a:lvl9pPr>
          </a:lstStyle>
          <a:p/>
        </p:txBody>
      </p:sp>
      <p:sp>
        <p:nvSpPr>
          <p:cNvPr id="83" name="Google Shape;83;p19"/>
          <p:cNvSpPr txBox="1"/>
          <p:nvPr>
            <p:ph idx="1" type="body"/>
          </p:nvPr>
        </p:nvSpPr>
        <p:spPr>
          <a:xfrm rot="5400000">
            <a:off x="2698500" y="-893267"/>
            <a:ext cx="8719200" cy="11601300"/>
          </a:xfrm>
          <a:prstGeom prst="rect">
            <a:avLst/>
          </a:prstGeom>
          <a:noFill/>
          <a:ln>
            <a:noFill/>
          </a:ln>
        </p:spPr>
        <p:txBody>
          <a:bodyPr anchorCtr="0" anchor="t" bIns="68550" lIns="137150" spcFirstLastPara="1" rIns="137150" wrap="square" tIns="68550">
            <a:normAutofit/>
          </a:bodyPr>
          <a:lstStyle>
            <a:lvl1pPr indent="-400050" lvl="0" marL="457200" algn="l">
              <a:lnSpc>
                <a:spcPct val="90000"/>
              </a:lnSpc>
              <a:spcBef>
                <a:spcPts val="1500"/>
              </a:spcBef>
              <a:spcAft>
                <a:spcPts val="0"/>
              </a:spcAft>
              <a:buClr>
                <a:schemeClr val="dk1"/>
              </a:buClr>
              <a:buSzPts val="2700"/>
              <a:buChar char="•"/>
              <a:defRPr/>
            </a:lvl1pPr>
            <a:lvl2pPr indent="-400050" lvl="1" marL="914400" algn="l">
              <a:lnSpc>
                <a:spcPct val="90000"/>
              </a:lnSpc>
              <a:spcBef>
                <a:spcPts val="800"/>
              </a:spcBef>
              <a:spcAft>
                <a:spcPts val="0"/>
              </a:spcAft>
              <a:buClr>
                <a:schemeClr val="dk1"/>
              </a:buClr>
              <a:buSzPts val="2700"/>
              <a:buChar char="•"/>
              <a:defRPr/>
            </a:lvl2pPr>
            <a:lvl3pPr indent="-400050" lvl="2" marL="1371600" algn="l">
              <a:lnSpc>
                <a:spcPct val="90000"/>
              </a:lnSpc>
              <a:spcBef>
                <a:spcPts val="800"/>
              </a:spcBef>
              <a:spcAft>
                <a:spcPts val="0"/>
              </a:spcAft>
              <a:buClr>
                <a:schemeClr val="dk1"/>
              </a:buClr>
              <a:buSzPts val="2700"/>
              <a:buChar char="•"/>
              <a:defRPr/>
            </a:lvl3pPr>
            <a:lvl4pPr indent="-400050" lvl="3" marL="1828800" algn="l">
              <a:lnSpc>
                <a:spcPct val="90000"/>
              </a:lnSpc>
              <a:spcBef>
                <a:spcPts val="800"/>
              </a:spcBef>
              <a:spcAft>
                <a:spcPts val="0"/>
              </a:spcAft>
              <a:buClr>
                <a:schemeClr val="dk1"/>
              </a:buClr>
              <a:buSzPts val="2700"/>
              <a:buChar char="•"/>
              <a:defRPr/>
            </a:lvl4pPr>
            <a:lvl5pPr indent="-400050" lvl="4" marL="2286000" algn="l">
              <a:lnSpc>
                <a:spcPct val="90000"/>
              </a:lnSpc>
              <a:spcBef>
                <a:spcPts val="800"/>
              </a:spcBef>
              <a:spcAft>
                <a:spcPts val="0"/>
              </a:spcAft>
              <a:buClr>
                <a:schemeClr val="dk1"/>
              </a:buClr>
              <a:buSzPts val="2700"/>
              <a:buChar char="•"/>
              <a:defRPr/>
            </a:lvl5pPr>
            <a:lvl6pPr indent="-400050" lvl="5" marL="2743200" algn="l">
              <a:lnSpc>
                <a:spcPct val="90000"/>
              </a:lnSpc>
              <a:spcBef>
                <a:spcPts val="800"/>
              </a:spcBef>
              <a:spcAft>
                <a:spcPts val="0"/>
              </a:spcAft>
              <a:buClr>
                <a:schemeClr val="dk1"/>
              </a:buClr>
              <a:buSzPts val="2700"/>
              <a:buChar char="•"/>
              <a:defRPr/>
            </a:lvl6pPr>
            <a:lvl7pPr indent="-400050" lvl="6" marL="3200400" algn="l">
              <a:lnSpc>
                <a:spcPct val="90000"/>
              </a:lnSpc>
              <a:spcBef>
                <a:spcPts val="800"/>
              </a:spcBef>
              <a:spcAft>
                <a:spcPts val="0"/>
              </a:spcAft>
              <a:buClr>
                <a:schemeClr val="dk1"/>
              </a:buClr>
              <a:buSzPts val="2700"/>
              <a:buChar char="•"/>
              <a:defRPr/>
            </a:lvl7pPr>
            <a:lvl8pPr indent="-400050" lvl="7" marL="3657600" algn="l">
              <a:lnSpc>
                <a:spcPct val="90000"/>
              </a:lnSpc>
              <a:spcBef>
                <a:spcPts val="800"/>
              </a:spcBef>
              <a:spcAft>
                <a:spcPts val="0"/>
              </a:spcAft>
              <a:buClr>
                <a:schemeClr val="dk1"/>
              </a:buClr>
              <a:buSzPts val="2700"/>
              <a:buChar char="•"/>
              <a:defRPr/>
            </a:lvl8pPr>
            <a:lvl9pPr indent="-400050" lvl="8" marL="4114800" algn="l">
              <a:lnSpc>
                <a:spcPct val="90000"/>
              </a:lnSpc>
              <a:spcBef>
                <a:spcPts val="800"/>
              </a:spcBef>
              <a:spcAft>
                <a:spcPts val="0"/>
              </a:spcAft>
              <a:buClr>
                <a:schemeClr val="dk1"/>
              </a:buClr>
              <a:buSzPts val="2700"/>
              <a:buChar char="•"/>
              <a:defRPr/>
            </a:lvl9pPr>
          </a:lstStyle>
          <a:p/>
        </p:txBody>
      </p:sp>
      <p:sp>
        <p:nvSpPr>
          <p:cNvPr id="84" name="Google Shape;84;p19"/>
          <p:cNvSpPr txBox="1"/>
          <p:nvPr>
            <p:ph idx="10" type="dt"/>
          </p:nvPr>
        </p:nvSpPr>
        <p:spPr>
          <a:xfrm>
            <a:off x="1257300" y="9536193"/>
            <a:ext cx="4114800" cy="547800"/>
          </a:xfrm>
          <a:prstGeom prst="rect">
            <a:avLst/>
          </a:prstGeom>
          <a:noFill/>
          <a:ln>
            <a:noFill/>
          </a:ln>
        </p:spPr>
        <p:txBody>
          <a:bodyPr anchorCtr="0" anchor="ctr" bIns="68550" lIns="137150" spcFirstLastPara="1" rIns="137150" wrap="square" tIns="68550">
            <a:noAutofit/>
          </a:bodyPr>
          <a:lstStyle>
            <a:lvl1pPr lvl="0" algn="l">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p:txBody>
      </p:sp>
      <p:sp>
        <p:nvSpPr>
          <p:cNvPr id="85" name="Google Shape;85;p19"/>
          <p:cNvSpPr txBox="1"/>
          <p:nvPr>
            <p:ph idx="11" type="ftr"/>
          </p:nvPr>
        </p:nvSpPr>
        <p:spPr>
          <a:xfrm>
            <a:off x="6057900" y="9536193"/>
            <a:ext cx="6172200" cy="547800"/>
          </a:xfrm>
          <a:prstGeom prst="rect">
            <a:avLst/>
          </a:prstGeom>
          <a:noFill/>
          <a:ln>
            <a:noFill/>
          </a:ln>
        </p:spPr>
        <p:txBody>
          <a:bodyPr anchorCtr="0" anchor="ctr" bIns="68550" lIns="137150" spcFirstLastPara="1" rIns="137150" wrap="square" tIns="68550">
            <a:noAutofit/>
          </a:bodyPr>
          <a:lstStyle>
            <a:lvl1pPr lvl="0" algn="ctr">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p:txBody>
      </p:sp>
      <p:sp>
        <p:nvSpPr>
          <p:cNvPr id="86" name="Google Shape;86;p19"/>
          <p:cNvSpPr txBox="1"/>
          <p:nvPr>
            <p:ph idx="12" type="sldNum"/>
          </p:nvPr>
        </p:nvSpPr>
        <p:spPr>
          <a:xfrm>
            <a:off x="12915900" y="9536193"/>
            <a:ext cx="4114800" cy="547800"/>
          </a:xfrm>
          <a:prstGeom prst="rect">
            <a:avLst/>
          </a:prstGeom>
          <a:noFill/>
          <a:ln>
            <a:noFill/>
          </a:ln>
        </p:spPr>
        <p:txBody>
          <a:bodyPr anchorCtr="0" anchor="ctr" bIns="68550" lIns="137150" spcFirstLastPara="1" rIns="137150" wrap="square" tIns="68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9"/>
          <p:cNvSpPr txBox="1"/>
          <p:nvPr>
            <p:ph type="ctrTitle"/>
          </p:nvPr>
        </p:nvSpPr>
        <p:spPr>
          <a:xfrm>
            <a:off x="2286000" y="1683839"/>
            <a:ext cx="13716000" cy="3582000"/>
          </a:xfrm>
          <a:prstGeom prst="rect">
            <a:avLst/>
          </a:prstGeom>
          <a:noFill/>
          <a:ln>
            <a:noFill/>
          </a:ln>
        </p:spPr>
        <p:txBody>
          <a:bodyPr anchorCtr="0" anchor="b" bIns="68550" lIns="137150" spcFirstLastPara="1" rIns="137150" wrap="square" tIns="68550">
            <a:normAutofit/>
          </a:bodyPr>
          <a:lstStyle>
            <a:lvl1pPr lvl="0" algn="ctr">
              <a:lnSpc>
                <a:spcPct val="90000"/>
              </a:lnSpc>
              <a:spcBef>
                <a:spcPts val="0"/>
              </a:spcBef>
              <a:spcAft>
                <a:spcPts val="0"/>
              </a:spcAft>
              <a:buClr>
                <a:schemeClr val="dk1"/>
              </a:buClr>
              <a:buSzPts val="9000"/>
              <a:buFont typeface="Play"/>
              <a:buNone/>
              <a:defRPr sz="9000"/>
            </a:lvl1pPr>
            <a:lvl2pPr lvl="1">
              <a:spcBef>
                <a:spcPts val="0"/>
              </a:spcBef>
              <a:spcAft>
                <a:spcPts val="0"/>
              </a:spcAft>
              <a:buSzPts val="2100"/>
              <a:buNone/>
              <a:defRPr/>
            </a:lvl2pPr>
            <a:lvl3pPr lvl="2">
              <a:spcBef>
                <a:spcPts val="0"/>
              </a:spcBef>
              <a:spcAft>
                <a:spcPts val="0"/>
              </a:spcAft>
              <a:buSzPts val="2100"/>
              <a:buNone/>
              <a:defRPr/>
            </a:lvl3pPr>
            <a:lvl4pPr lvl="3">
              <a:spcBef>
                <a:spcPts val="0"/>
              </a:spcBef>
              <a:spcAft>
                <a:spcPts val="0"/>
              </a:spcAft>
              <a:buSzPts val="2100"/>
              <a:buNone/>
              <a:defRPr/>
            </a:lvl4pPr>
            <a:lvl5pPr lvl="4">
              <a:spcBef>
                <a:spcPts val="0"/>
              </a:spcBef>
              <a:spcAft>
                <a:spcPts val="0"/>
              </a:spcAft>
              <a:buSzPts val="2100"/>
              <a:buNone/>
              <a:defRPr/>
            </a:lvl5pPr>
            <a:lvl6pPr lvl="5">
              <a:spcBef>
                <a:spcPts val="0"/>
              </a:spcBef>
              <a:spcAft>
                <a:spcPts val="0"/>
              </a:spcAft>
              <a:buSzPts val="2100"/>
              <a:buNone/>
              <a:defRPr/>
            </a:lvl6pPr>
            <a:lvl7pPr lvl="6">
              <a:spcBef>
                <a:spcPts val="0"/>
              </a:spcBef>
              <a:spcAft>
                <a:spcPts val="0"/>
              </a:spcAft>
              <a:buSzPts val="2100"/>
              <a:buNone/>
              <a:defRPr/>
            </a:lvl7pPr>
            <a:lvl8pPr lvl="7">
              <a:spcBef>
                <a:spcPts val="0"/>
              </a:spcBef>
              <a:spcAft>
                <a:spcPts val="0"/>
              </a:spcAft>
              <a:buSzPts val="2100"/>
              <a:buNone/>
              <a:defRPr/>
            </a:lvl8pPr>
            <a:lvl9pPr lvl="8">
              <a:spcBef>
                <a:spcPts val="0"/>
              </a:spcBef>
              <a:spcAft>
                <a:spcPts val="0"/>
              </a:spcAft>
              <a:buSzPts val="2100"/>
              <a:buNone/>
              <a:defRPr/>
            </a:lvl9pPr>
          </a:lstStyle>
          <a:p/>
        </p:txBody>
      </p:sp>
      <p:sp>
        <p:nvSpPr>
          <p:cNvPr id="20" name="Google Shape;20;p9"/>
          <p:cNvSpPr txBox="1"/>
          <p:nvPr>
            <p:ph idx="1" type="subTitle"/>
          </p:nvPr>
        </p:nvSpPr>
        <p:spPr>
          <a:xfrm>
            <a:off x="2286000" y="5404002"/>
            <a:ext cx="13716000" cy="2484000"/>
          </a:xfrm>
          <a:prstGeom prst="rect">
            <a:avLst/>
          </a:prstGeom>
          <a:noFill/>
          <a:ln>
            <a:noFill/>
          </a:ln>
        </p:spPr>
        <p:txBody>
          <a:bodyPr anchorCtr="0" anchor="t" bIns="68550" lIns="137150" spcFirstLastPara="1" rIns="137150" wrap="square" tIns="68550">
            <a:normAutofit/>
          </a:bodyPr>
          <a:lstStyle>
            <a:lvl1pPr lvl="0" algn="ctr">
              <a:lnSpc>
                <a:spcPct val="90000"/>
              </a:lnSpc>
              <a:spcBef>
                <a:spcPts val="1500"/>
              </a:spcBef>
              <a:spcAft>
                <a:spcPts val="0"/>
              </a:spcAft>
              <a:buClr>
                <a:schemeClr val="dk1"/>
              </a:buClr>
              <a:buSzPts val="3600"/>
              <a:buNone/>
              <a:defRPr sz="3600"/>
            </a:lvl1pPr>
            <a:lvl2pPr lvl="1" algn="ctr">
              <a:lnSpc>
                <a:spcPct val="90000"/>
              </a:lnSpc>
              <a:spcBef>
                <a:spcPts val="800"/>
              </a:spcBef>
              <a:spcAft>
                <a:spcPts val="0"/>
              </a:spcAft>
              <a:buClr>
                <a:schemeClr val="dk1"/>
              </a:buClr>
              <a:buSzPts val="3000"/>
              <a:buNone/>
              <a:defRPr sz="3000"/>
            </a:lvl2pPr>
            <a:lvl3pPr lvl="2" algn="ctr">
              <a:lnSpc>
                <a:spcPct val="90000"/>
              </a:lnSpc>
              <a:spcBef>
                <a:spcPts val="800"/>
              </a:spcBef>
              <a:spcAft>
                <a:spcPts val="0"/>
              </a:spcAft>
              <a:buClr>
                <a:schemeClr val="dk1"/>
              </a:buClr>
              <a:buSzPts val="2700"/>
              <a:buNone/>
              <a:defRPr sz="2700"/>
            </a:lvl3pPr>
            <a:lvl4pPr lvl="3" algn="ctr">
              <a:lnSpc>
                <a:spcPct val="90000"/>
              </a:lnSpc>
              <a:spcBef>
                <a:spcPts val="800"/>
              </a:spcBef>
              <a:spcAft>
                <a:spcPts val="0"/>
              </a:spcAft>
              <a:buClr>
                <a:schemeClr val="dk1"/>
              </a:buClr>
              <a:buSzPts val="2400"/>
              <a:buNone/>
              <a:defRPr sz="2400"/>
            </a:lvl4pPr>
            <a:lvl5pPr lvl="4" algn="ctr">
              <a:lnSpc>
                <a:spcPct val="90000"/>
              </a:lnSpc>
              <a:spcBef>
                <a:spcPts val="800"/>
              </a:spcBef>
              <a:spcAft>
                <a:spcPts val="0"/>
              </a:spcAft>
              <a:buClr>
                <a:schemeClr val="dk1"/>
              </a:buClr>
              <a:buSzPts val="2400"/>
              <a:buNone/>
              <a:defRPr sz="2400"/>
            </a:lvl5pPr>
            <a:lvl6pPr lvl="5" algn="ctr">
              <a:lnSpc>
                <a:spcPct val="90000"/>
              </a:lnSpc>
              <a:spcBef>
                <a:spcPts val="800"/>
              </a:spcBef>
              <a:spcAft>
                <a:spcPts val="0"/>
              </a:spcAft>
              <a:buClr>
                <a:schemeClr val="dk1"/>
              </a:buClr>
              <a:buSzPts val="2400"/>
              <a:buNone/>
              <a:defRPr sz="2400"/>
            </a:lvl6pPr>
            <a:lvl7pPr lvl="6" algn="ctr">
              <a:lnSpc>
                <a:spcPct val="90000"/>
              </a:lnSpc>
              <a:spcBef>
                <a:spcPts val="800"/>
              </a:spcBef>
              <a:spcAft>
                <a:spcPts val="0"/>
              </a:spcAft>
              <a:buClr>
                <a:schemeClr val="dk1"/>
              </a:buClr>
              <a:buSzPts val="2400"/>
              <a:buNone/>
              <a:defRPr sz="2400"/>
            </a:lvl7pPr>
            <a:lvl8pPr lvl="7" algn="ctr">
              <a:lnSpc>
                <a:spcPct val="90000"/>
              </a:lnSpc>
              <a:spcBef>
                <a:spcPts val="800"/>
              </a:spcBef>
              <a:spcAft>
                <a:spcPts val="0"/>
              </a:spcAft>
              <a:buClr>
                <a:schemeClr val="dk1"/>
              </a:buClr>
              <a:buSzPts val="2400"/>
              <a:buNone/>
              <a:defRPr sz="2400"/>
            </a:lvl8pPr>
            <a:lvl9pPr lvl="8" algn="ctr">
              <a:lnSpc>
                <a:spcPct val="90000"/>
              </a:lnSpc>
              <a:spcBef>
                <a:spcPts val="800"/>
              </a:spcBef>
              <a:spcAft>
                <a:spcPts val="0"/>
              </a:spcAft>
              <a:buClr>
                <a:schemeClr val="dk1"/>
              </a:buClr>
              <a:buSzPts val="2400"/>
              <a:buNone/>
              <a:defRPr sz="2400"/>
            </a:lvl9pPr>
          </a:lstStyle>
          <a:p/>
        </p:txBody>
      </p:sp>
      <p:sp>
        <p:nvSpPr>
          <p:cNvPr id="21" name="Google Shape;21;p9"/>
          <p:cNvSpPr txBox="1"/>
          <p:nvPr>
            <p:ph idx="10" type="dt"/>
          </p:nvPr>
        </p:nvSpPr>
        <p:spPr>
          <a:xfrm>
            <a:off x="1257300" y="9536193"/>
            <a:ext cx="4114800" cy="547800"/>
          </a:xfrm>
          <a:prstGeom prst="rect">
            <a:avLst/>
          </a:prstGeom>
          <a:noFill/>
          <a:ln>
            <a:noFill/>
          </a:ln>
        </p:spPr>
        <p:txBody>
          <a:bodyPr anchorCtr="0" anchor="ctr" bIns="68550" lIns="137150" spcFirstLastPara="1" rIns="137150" wrap="square" tIns="68550">
            <a:noAutofit/>
          </a:bodyPr>
          <a:lstStyle>
            <a:lvl1pPr lvl="0" algn="l">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p:txBody>
      </p:sp>
      <p:sp>
        <p:nvSpPr>
          <p:cNvPr id="22" name="Google Shape;22;p9"/>
          <p:cNvSpPr txBox="1"/>
          <p:nvPr>
            <p:ph idx="11" type="ftr"/>
          </p:nvPr>
        </p:nvSpPr>
        <p:spPr>
          <a:xfrm>
            <a:off x="6057900" y="9536193"/>
            <a:ext cx="6172200" cy="547800"/>
          </a:xfrm>
          <a:prstGeom prst="rect">
            <a:avLst/>
          </a:prstGeom>
          <a:noFill/>
          <a:ln>
            <a:noFill/>
          </a:ln>
        </p:spPr>
        <p:txBody>
          <a:bodyPr anchorCtr="0" anchor="ctr" bIns="68550" lIns="137150" spcFirstLastPara="1" rIns="137150" wrap="square" tIns="68550">
            <a:noAutofit/>
          </a:bodyPr>
          <a:lstStyle>
            <a:lvl1pPr lvl="0" algn="ctr">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p:txBody>
      </p:sp>
      <p:sp>
        <p:nvSpPr>
          <p:cNvPr id="23" name="Google Shape;23;p9"/>
          <p:cNvSpPr txBox="1"/>
          <p:nvPr>
            <p:ph idx="12" type="sldNum"/>
          </p:nvPr>
        </p:nvSpPr>
        <p:spPr>
          <a:xfrm>
            <a:off x="13555475" y="9469543"/>
            <a:ext cx="4114800" cy="547800"/>
          </a:xfrm>
          <a:prstGeom prst="rect">
            <a:avLst/>
          </a:prstGeom>
          <a:noFill/>
          <a:ln>
            <a:noFill/>
          </a:ln>
        </p:spPr>
        <p:txBody>
          <a:bodyPr anchorCtr="0" anchor="ctr" bIns="68550" lIns="137150" spcFirstLastPara="1" rIns="137150" wrap="square" tIns="68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0"/>
          <p:cNvSpPr txBox="1"/>
          <p:nvPr>
            <p:ph type="title"/>
          </p:nvPr>
        </p:nvSpPr>
        <p:spPr>
          <a:xfrm>
            <a:off x="1257300" y="547783"/>
            <a:ext cx="15773400" cy="1988700"/>
          </a:xfrm>
          <a:prstGeom prst="rect">
            <a:avLst/>
          </a:prstGeom>
          <a:noFill/>
          <a:ln>
            <a:noFill/>
          </a:ln>
        </p:spPr>
        <p:txBody>
          <a:bodyPr anchorCtr="0" anchor="ctr" bIns="68550" lIns="137150" spcFirstLastPara="1" rIns="137150" wrap="square" tIns="68550">
            <a:normAutofit/>
          </a:bodyPr>
          <a:lstStyle>
            <a:lvl1pPr lvl="0" algn="l">
              <a:lnSpc>
                <a:spcPct val="90000"/>
              </a:lnSpc>
              <a:spcBef>
                <a:spcPts val="0"/>
              </a:spcBef>
              <a:spcAft>
                <a:spcPts val="0"/>
              </a:spcAft>
              <a:buClr>
                <a:schemeClr val="dk1"/>
              </a:buClr>
              <a:buSzPts val="2700"/>
              <a:buNone/>
              <a:defRPr/>
            </a:lvl1pPr>
            <a:lvl2pPr lvl="1">
              <a:spcBef>
                <a:spcPts val="0"/>
              </a:spcBef>
              <a:spcAft>
                <a:spcPts val="0"/>
              </a:spcAft>
              <a:buSzPts val="2100"/>
              <a:buNone/>
              <a:defRPr/>
            </a:lvl2pPr>
            <a:lvl3pPr lvl="2">
              <a:spcBef>
                <a:spcPts val="0"/>
              </a:spcBef>
              <a:spcAft>
                <a:spcPts val="0"/>
              </a:spcAft>
              <a:buSzPts val="2100"/>
              <a:buNone/>
              <a:defRPr/>
            </a:lvl3pPr>
            <a:lvl4pPr lvl="3">
              <a:spcBef>
                <a:spcPts val="0"/>
              </a:spcBef>
              <a:spcAft>
                <a:spcPts val="0"/>
              </a:spcAft>
              <a:buSzPts val="2100"/>
              <a:buNone/>
              <a:defRPr/>
            </a:lvl4pPr>
            <a:lvl5pPr lvl="4">
              <a:spcBef>
                <a:spcPts val="0"/>
              </a:spcBef>
              <a:spcAft>
                <a:spcPts val="0"/>
              </a:spcAft>
              <a:buSzPts val="2100"/>
              <a:buNone/>
              <a:defRPr/>
            </a:lvl5pPr>
            <a:lvl6pPr lvl="5">
              <a:spcBef>
                <a:spcPts val="0"/>
              </a:spcBef>
              <a:spcAft>
                <a:spcPts val="0"/>
              </a:spcAft>
              <a:buSzPts val="2100"/>
              <a:buNone/>
              <a:defRPr/>
            </a:lvl6pPr>
            <a:lvl7pPr lvl="6">
              <a:spcBef>
                <a:spcPts val="0"/>
              </a:spcBef>
              <a:spcAft>
                <a:spcPts val="0"/>
              </a:spcAft>
              <a:buSzPts val="2100"/>
              <a:buNone/>
              <a:defRPr/>
            </a:lvl7pPr>
            <a:lvl8pPr lvl="7">
              <a:spcBef>
                <a:spcPts val="0"/>
              </a:spcBef>
              <a:spcAft>
                <a:spcPts val="0"/>
              </a:spcAft>
              <a:buSzPts val="2100"/>
              <a:buNone/>
              <a:defRPr/>
            </a:lvl8pPr>
            <a:lvl9pPr lvl="8">
              <a:spcBef>
                <a:spcPts val="0"/>
              </a:spcBef>
              <a:spcAft>
                <a:spcPts val="0"/>
              </a:spcAft>
              <a:buSzPts val="2100"/>
              <a:buNone/>
              <a:defRPr/>
            </a:lvl9pPr>
          </a:lstStyle>
          <a:p/>
        </p:txBody>
      </p:sp>
      <p:sp>
        <p:nvSpPr>
          <p:cNvPr id="26" name="Google Shape;26;p10"/>
          <p:cNvSpPr txBox="1"/>
          <p:nvPr>
            <p:ph idx="1" type="body"/>
          </p:nvPr>
        </p:nvSpPr>
        <p:spPr>
          <a:xfrm>
            <a:off x="1257300" y="2738917"/>
            <a:ext cx="15773400" cy="6528000"/>
          </a:xfrm>
          <a:prstGeom prst="rect">
            <a:avLst/>
          </a:prstGeom>
          <a:noFill/>
          <a:ln>
            <a:noFill/>
          </a:ln>
        </p:spPr>
        <p:txBody>
          <a:bodyPr anchorCtr="0" anchor="t" bIns="68550" lIns="137150" spcFirstLastPara="1" rIns="137150" wrap="square" tIns="68550">
            <a:normAutofit/>
          </a:bodyPr>
          <a:lstStyle>
            <a:lvl1pPr indent="-400050" lvl="0" marL="457200" algn="l">
              <a:lnSpc>
                <a:spcPct val="90000"/>
              </a:lnSpc>
              <a:spcBef>
                <a:spcPts val="1500"/>
              </a:spcBef>
              <a:spcAft>
                <a:spcPts val="0"/>
              </a:spcAft>
              <a:buClr>
                <a:schemeClr val="dk1"/>
              </a:buClr>
              <a:buSzPts val="2700"/>
              <a:buChar char="•"/>
              <a:defRPr/>
            </a:lvl1pPr>
            <a:lvl2pPr indent="-400050" lvl="1" marL="914400" algn="l">
              <a:lnSpc>
                <a:spcPct val="90000"/>
              </a:lnSpc>
              <a:spcBef>
                <a:spcPts val="800"/>
              </a:spcBef>
              <a:spcAft>
                <a:spcPts val="0"/>
              </a:spcAft>
              <a:buClr>
                <a:schemeClr val="dk1"/>
              </a:buClr>
              <a:buSzPts val="2700"/>
              <a:buChar char="•"/>
              <a:defRPr/>
            </a:lvl2pPr>
            <a:lvl3pPr indent="-400050" lvl="2" marL="1371600" algn="l">
              <a:lnSpc>
                <a:spcPct val="90000"/>
              </a:lnSpc>
              <a:spcBef>
                <a:spcPts val="800"/>
              </a:spcBef>
              <a:spcAft>
                <a:spcPts val="0"/>
              </a:spcAft>
              <a:buClr>
                <a:schemeClr val="dk1"/>
              </a:buClr>
              <a:buSzPts val="2700"/>
              <a:buChar char="•"/>
              <a:defRPr/>
            </a:lvl3pPr>
            <a:lvl4pPr indent="-400050" lvl="3" marL="1828800" algn="l">
              <a:lnSpc>
                <a:spcPct val="90000"/>
              </a:lnSpc>
              <a:spcBef>
                <a:spcPts val="800"/>
              </a:spcBef>
              <a:spcAft>
                <a:spcPts val="0"/>
              </a:spcAft>
              <a:buClr>
                <a:schemeClr val="dk1"/>
              </a:buClr>
              <a:buSzPts val="2700"/>
              <a:buChar char="•"/>
              <a:defRPr/>
            </a:lvl4pPr>
            <a:lvl5pPr indent="-400050" lvl="4" marL="2286000" algn="l">
              <a:lnSpc>
                <a:spcPct val="90000"/>
              </a:lnSpc>
              <a:spcBef>
                <a:spcPts val="800"/>
              </a:spcBef>
              <a:spcAft>
                <a:spcPts val="0"/>
              </a:spcAft>
              <a:buClr>
                <a:schemeClr val="dk1"/>
              </a:buClr>
              <a:buSzPts val="2700"/>
              <a:buChar char="•"/>
              <a:defRPr/>
            </a:lvl5pPr>
            <a:lvl6pPr indent="-400050" lvl="5" marL="2743200" algn="l">
              <a:lnSpc>
                <a:spcPct val="90000"/>
              </a:lnSpc>
              <a:spcBef>
                <a:spcPts val="800"/>
              </a:spcBef>
              <a:spcAft>
                <a:spcPts val="0"/>
              </a:spcAft>
              <a:buClr>
                <a:schemeClr val="dk1"/>
              </a:buClr>
              <a:buSzPts val="2700"/>
              <a:buChar char="•"/>
              <a:defRPr/>
            </a:lvl6pPr>
            <a:lvl7pPr indent="-400050" lvl="6" marL="3200400" algn="l">
              <a:lnSpc>
                <a:spcPct val="90000"/>
              </a:lnSpc>
              <a:spcBef>
                <a:spcPts val="800"/>
              </a:spcBef>
              <a:spcAft>
                <a:spcPts val="0"/>
              </a:spcAft>
              <a:buClr>
                <a:schemeClr val="dk1"/>
              </a:buClr>
              <a:buSzPts val="2700"/>
              <a:buChar char="•"/>
              <a:defRPr/>
            </a:lvl7pPr>
            <a:lvl8pPr indent="-400050" lvl="7" marL="3657600" algn="l">
              <a:lnSpc>
                <a:spcPct val="90000"/>
              </a:lnSpc>
              <a:spcBef>
                <a:spcPts val="800"/>
              </a:spcBef>
              <a:spcAft>
                <a:spcPts val="0"/>
              </a:spcAft>
              <a:buClr>
                <a:schemeClr val="dk1"/>
              </a:buClr>
              <a:buSzPts val="2700"/>
              <a:buChar char="•"/>
              <a:defRPr/>
            </a:lvl8pPr>
            <a:lvl9pPr indent="-400050" lvl="8" marL="4114800" algn="l">
              <a:lnSpc>
                <a:spcPct val="90000"/>
              </a:lnSpc>
              <a:spcBef>
                <a:spcPts val="800"/>
              </a:spcBef>
              <a:spcAft>
                <a:spcPts val="0"/>
              </a:spcAft>
              <a:buClr>
                <a:schemeClr val="dk1"/>
              </a:buClr>
              <a:buSzPts val="2700"/>
              <a:buChar char="•"/>
              <a:defRPr/>
            </a:lvl9pPr>
          </a:lstStyle>
          <a:p/>
        </p:txBody>
      </p:sp>
      <p:sp>
        <p:nvSpPr>
          <p:cNvPr id="27" name="Google Shape;27;p10"/>
          <p:cNvSpPr txBox="1"/>
          <p:nvPr>
            <p:ph idx="10" type="dt"/>
          </p:nvPr>
        </p:nvSpPr>
        <p:spPr>
          <a:xfrm>
            <a:off x="1257300" y="9536193"/>
            <a:ext cx="4114800" cy="547800"/>
          </a:xfrm>
          <a:prstGeom prst="rect">
            <a:avLst/>
          </a:prstGeom>
          <a:noFill/>
          <a:ln>
            <a:noFill/>
          </a:ln>
        </p:spPr>
        <p:txBody>
          <a:bodyPr anchorCtr="0" anchor="ctr" bIns="68550" lIns="137150" spcFirstLastPara="1" rIns="137150" wrap="square" tIns="68550">
            <a:noAutofit/>
          </a:bodyPr>
          <a:lstStyle>
            <a:lvl1pPr lvl="0" algn="l">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p:txBody>
      </p:sp>
      <p:sp>
        <p:nvSpPr>
          <p:cNvPr id="28" name="Google Shape;28;p10"/>
          <p:cNvSpPr txBox="1"/>
          <p:nvPr>
            <p:ph idx="11" type="ftr"/>
          </p:nvPr>
        </p:nvSpPr>
        <p:spPr>
          <a:xfrm>
            <a:off x="6057900" y="9536193"/>
            <a:ext cx="6172200" cy="547800"/>
          </a:xfrm>
          <a:prstGeom prst="rect">
            <a:avLst/>
          </a:prstGeom>
          <a:noFill/>
          <a:ln>
            <a:noFill/>
          </a:ln>
        </p:spPr>
        <p:txBody>
          <a:bodyPr anchorCtr="0" anchor="ctr" bIns="68550" lIns="137150" spcFirstLastPara="1" rIns="137150" wrap="square" tIns="68550">
            <a:noAutofit/>
          </a:bodyPr>
          <a:lstStyle>
            <a:lvl1pPr lvl="0" algn="ctr">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p:txBody>
      </p:sp>
      <p:sp>
        <p:nvSpPr>
          <p:cNvPr id="29" name="Google Shape;29;p10"/>
          <p:cNvSpPr txBox="1"/>
          <p:nvPr>
            <p:ph idx="12" type="sldNum"/>
          </p:nvPr>
        </p:nvSpPr>
        <p:spPr>
          <a:xfrm>
            <a:off x="12915900" y="9536193"/>
            <a:ext cx="4114800" cy="547800"/>
          </a:xfrm>
          <a:prstGeom prst="rect">
            <a:avLst/>
          </a:prstGeom>
          <a:noFill/>
          <a:ln>
            <a:noFill/>
          </a:ln>
        </p:spPr>
        <p:txBody>
          <a:bodyPr anchorCtr="0" anchor="ctr" bIns="68550" lIns="137150" spcFirstLastPara="1" rIns="137150" wrap="square" tIns="68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11"/>
          <p:cNvSpPr txBox="1"/>
          <p:nvPr>
            <p:ph type="title"/>
          </p:nvPr>
        </p:nvSpPr>
        <p:spPr>
          <a:xfrm>
            <a:off x="1247775" y="2565056"/>
            <a:ext cx="15773400" cy="4279800"/>
          </a:xfrm>
          <a:prstGeom prst="rect">
            <a:avLst/>
          </a:prstGeom>
          <a:noFill/>
          <a:ln>
            <a:noFill/>
          </a:ln>
        </p:spPr>
        <p:txBody>
          <a:bodyPr anchorCtr="0" anchor="b" bIns="68550" lIns="137150" spcFirstLastPara="1" rIns="137150" wrap="square" tIns="68550">
            <a:normAutofit/>
          </a:bodyPr>
          <a:lstStyle>
            <a:lvl1pPr lvl="0" algn="l">
              <a:lnSpc>
                <a:spcPct val="90000"/>
              </a:lnSpc>
              <a:spcBef>
                <a:spcPts val="0"/>
              </a:spcBef>
              <a:spcAft>
                <a:spcPts val="0"/>
              </a:spcAft>
              <a:buClr>
                <a:schemeClr val="dk1"/>
              </a:buClr>
              <a:buSzPts val="9000"/>
              <a:buFont typeface="Play"/>
              <a:buNone/>
              <a:defRPr sz="9000"/>
            </a:lvl1pPr>
            <a:lvl2pPr lvl="1">
              <a:spcBef>
                <a:spcPts val="0"/>
              </a:spcBef>
              <a:spcAft>
                <a:spcPts val="0"/>
              </a:spcAft>
              <a:buSzPts val="2100"/>
              <a:buNone/>
              <a:defRPr/>
            </a:lvl2pPr>
            <a:lvl3pPr lvl="2">
              <a:spcBef>
                <a:spcPts val="0"/>
              </a:spcBef>
              <a:spcAft>
                <a:spcPts val="0"/>
              </a:spcAft>
              <a:buSzPts val="2100"/>
              <a:buNone/>
              <a:defRPr/>
            </a:lvl3pPr>
            <a:lvl4pPr lvl="3">
              <a:spcBef>
                <a:spcPts val="0"/>
              </a:spcBef>
              <a:spcAft>
                <a:spcPts val="0"/>
              </a:spcAft>
              <a:buSzPts val="2100"/>
              <a:buNone/>
              <a:defRPr/>
            </a:lvl4pPr>
            <a:lvl5pPr lvl="4">
              <a:spcBef>
                <a:spcPts val="0"/>
              </a:spcBef>
              <a:spcAft>
                <a:spcPts val="0"/>
              </a:spcAft>
              <a:buSzPts val="2100"/>
              <a:buNone/>
              <a:defRPr/>
            </a:lvl5pPr>
            <a:lvl6pPr lvl="5">
              <a:spcBef>
                <a:spcPts val="0"/>
              </a:spcBef>
              <a:spcAft>
                <a:spcPts val="0"/>
              </a:spcAft>
              <a:buSzPts val="2100"/>
              <a:buNone/>
              <a:defRPr/>
            </a:lvl6pPr>
            <a:lvl7pPr lvl="6">
              <a:spcBef>
                <a:spcPts val="0"/>
              </a:spcBef>
              <a:spcAft>
                <a:spcPts val="0"/>
              </a:spcAft>
              <a:buSzPts val="2100"/>
              <a:buNone/>
              <a:defRPr/>
            </a:lvl7pPr>
            <a:lvl8pPr lvl="7">
              <a:spcBef>
                <a:spcPts val="0"/>
              </a:spcBef>
              <a:spcAft>
                <a:spcPts val="0"/>
              </a:spcAft>
              <a:buSzPts val="2100"/>
              <a:buNone/>
              <a:defRPr/>
            </a:lvl8pPr>
            <a:lvl9pPr lvl="8">
              <a:spcBef>
                <a:spcPts val="0"/>
              </a:spcBef>
              <a:spcAft>
                <a:spcPts val="0"/>
              </a:spcAft>
              <a:buSzPts val="2100"/>
              <a:buNone/>
              <a:defRPr/>
            </a:lvl9pPr>
          </a:lstStyle>
          <a:p/>
        </p:txBody>
      </p:sp>
      <p:sp>
        <p:nvSpPr>
          <p:cNvPr id="32" name="Google Shape;32;p11"/>
          <p:cNvSpPr txBox="1"/>
          <p:nvPr>
            <p:ph idx="1" type="body"/>
          </p:nvPr>
        </p:nvSpPr>
        <p:spPr>
          <a:xfrm>
            <a:off x="1247775" y="6885399"/>
            <a:ext cx="15773400" cy="2250600"/>
          </a:xfrm>
          <a:prstGeom prst="rect">
            <a:avLst/>
          </a:prstGeom>
          <a:noFill/>
          <a:ln>
            <a:noFill/>
          </a:ln>
        </p:spPr>
        <p:txBody>
          <a:bodyPr anchorCtr="0" anchor="t" bIns="68550" lIns="137150" spcFirstLastPara="1" rIns="137150" wrap="square" tIns="68550">
            <a:normAutofit/>
          </a:bodyPr>
          <a:lstStyle>
            <a:lvl1pPr indent="-228600" lvl="0" marL="457200" algn="l">
              <a:lnSpc>
                <a:spcPct val="90000"/>
              </a:lnSpc>
              <a:spcBef>
                <a:spcPts val="1500"/>
              </a:spcBef>
              <a:spcAft>
                <a:spcPts val="0"/>
              </a:spcAft>
              <a:buClr>
                <a:srgbClr val="757575"/>
              </a:buClr>
              <a:buSzPts val="3600"/>
              <a:buNone/>
              <a:defRPr sz="3600">
                <a:solidFill>
                  <a:srgbClr val="757575"/>
                </a:solidFill>
              </a:defRPr>
            </a:lvl1pPr>
            <a:lvl2pPr indent="-228600" lvl="1" marL="914400" algn="l">
              <a:lnSpc>
                <a:spcPct val="90000"/>
              </a:lnSpc>
              <a:spcBef>
                <a:spcPts val="800"/>
              </a:spcBef>
              <a:spcAft>
                <a:spcPts val="0"/>
              </a:spcAft>
              <a:buClr>
                <a:srgbClr val="757575"/>
              </a:buClr>
              <a:buSzPts val="3000"/>
              <a:buNone/>
              <a:defRPr sz="3000">
                <a:solidFill>
                  <a:srgbClr val="757575"/>
                </a:solidFill>
              </a:defRPr>
            </a:lvl2pPr>
            <a:lvl3pPr indent="-228600" lvl="2" marL="1371600" algn="l">
              <a:lnSpc>
                <a:spcPct val="90000"/>
              </a:lnSpc>
              <a:spcBef>
                <a:spcPts val="800"/>
              </a:spcBef>
              <a:spcAft>
                <a:spcPts val="0"/>
              </a:spcAft>
              <a:buClr>
                <a:srgbClr val="757575"/>
              </a:buClr>
              <a:buSzPts val="2700"/>
              <a:buNone/>
              <a:defRPr sz="2700">
                <a:solidFill>
                  <a:srgbClr val="757575"/>
                </a:solidFill>
              </a:defRPr>
            </a:lvl3pPr>
            <a:lvl4pPr indent="-228600" lvl="3" marL="1828800" algn="l">
              <a:lnSpc>
                <a:spcPct val="90000"/>
              </a:lnSpc>
              <a:spcBef>
                <a:spcPts val="800"/>
              </a:spcBef>
              <a:spcAft>
                <a:spcPts val="0"/>
              </a:spcAft>
              <a:buClr>
                <a:srgbClr val="757575"/>
              </a:buClr>
              <a:buSzPts val="2400"/>
              <a:buNone/>
              <a:defRPr sz="2400">
                <a:solidFill>
                  <a:srgbClr val="757575"/>
                </a:solidFill>
              </a:defRPr>
            </a:lvl4pPr>
            <a:lvl5pPr indent="-228600" lvl="4" marL="2286000" algn="l">
              <a:lnSpc>
                <a:spcPct val="90000"/>
              </a:lnSpc>
              <a:spcBef>
                <a:spcPts val="800"/>
              </a:spcBef>
              <a:spcAft>
                <a:spcPts val="0"/>
              </a:spcAft>
              <a:buClr>
                <a:srgbClr val="757575"/>
              </a:buClr>
              <a:buSzPts val="2400"/>
              <a:buNone/>
              <a:defRPr sz="2400">
                <a:solidFill>
                  <a:srgbClr val="757575"/>
                </a:solidFill>
              </a:defRPr>
            </a:lvl5pPr>
            <a:lvl6pPr indent="-228600" lvl="5" marL="2743200" algn="l">
              <a:lnSpc>
                <a:spcPct val="90000"/>
              </a:lnSpc>
              <a:spcBef>
                <a:spcPts val="800"/>
              </a:spcBef>
              <a:spcAft>
                <a:spcPts val="0"/>
              </a:spcAft>
              <a:buClr>
                <a:srgbClr val="757575"/>
              </a:buClr>
              <a:buSzPts val="2400"/>
              <a:buNone/>
              <a:defRPr sz="2400">
                <a:solidFill>
                  <a:srgbClr val="757575"/>
                </a:solidFill>
              </a:defRPr>
            </a:lvl6pPr>
            <a:lvl7pPr indent="-228600" lvl="6" marL="3200400" algn="l">
              <a:lnSpc>
                <a:spcPct val="90000"/>
              </a:lnSpc>
              <a:spcBef>
                <a:spcPts val="800"/>
              </a:spcBef>
              <a:spcAft>
                <a:spcPts val="0"/>
              </a:spcAft>
              <a:buClr>
                <a:srgbClr val="757575"/>
              </a:buClr>
              <a:buSzPts val="2400"/>
              <a:buNone/>
              <a:defRPr sz="2400">
                <a:solidFill>
                  <a:srgbClr val="757575"/>
                </a:solidFill>
              </a:defRPr>
            </a:lvl7pPr>
            <a:lvl8pPr indent="-228600" lvl="7" marL="3657600" algn="l">
              <a:lnSpc>
                <a:spcPct val="90000"/>
              </a:lnSpc>
              <a:spcBef>
                <a:spcPts val="800"/>
              </a:spcBef>
              <a:spcAft>
                <a:spcPts val="0"/>
              </a:spcAft>
              <a:buClr>
                <a:srgbClr val="757575"/>
              </a:buClr>
              <a:buSzPts val="2400"/>
              <a:buNone/>
              <a:defRPr sz="2400">
                <a:solidFill>
                  <a:srgbClr val="757575"/>
                </a:solidFill>
              </a:defRPr>
            </a:lvl8pPr>
            <a:lvl9pPr indent="-228600" lvl="8" marL="4114800" algn="l">
              <a:lnSpc>
                <a:spcPct val="90000"/>
              </a:lnSpc>
              <a:spcBef>
                <a:spcPts val="800"/>
              </a:spcBef>
              <a:spcAft>
                <a:spcPts val="0"/>
              </a:spcAft>
              <a:buClr>
                <a:srgbClr val="757575"/>
              </a:buClr>
              <a:buSzPts val="2400"/>
              <a:buNone/>
              <a:defRPr sz="2400">
                <a:solidFill>
                  <a:srgbClr val="757575"/>
                </a:solidFill>
              </a:defRPr>
            </a:lvl9pPr>
          </a:lstStyle>
          <a:p/>
        </p:txBody>
      </p:sp>
      <p:sp>
        <p:nvSpPr>
          <p:cNvPr id="33" name="Google Shape;33;p11"/>
          <p:cNvSpPr txBox="1"/>
          <p:nvPr>
            <p:ph idx="10" type="dt"/>
          </p:nvPr>
        </p:nvSpPr>
        <p:spPr>
          <a:xfrm>
            <a:off x="1257300" y="9536193"/>
            <a:ext cx="4114800" cy="547800"/>
          </a:xfrm>
          <a:prstGeom prst="rect">
            <a:avLst/>
          </a:prstGeom>
          <a:noFill/>
          <a:ln>
            <a:noFill/>
          </a:ln>
        </p:spPr>
        <p:txBody>
          <a:bodyPr anchorCtr="0" anchor="ctr" bIns="68550" lIns="137150" spcFirstLastPara="1" rIns="137150" wrap="square" tIns="68550">
            <a:noAutofit/>
          </a:bodyPr>
          <a:lstStyle>
            <a:lvl1pPr lvl="0" algn="l">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p:txBody>
      </p:sp>
      <p:sp>
        <p:nvSpPr>
          <p:cNvPr id="34" name="Google Shape;34;p11"/>
          <p:cNvSpPr txBox="1"/>
          <p:nvPr>
            <p:ph idx="11" type="ftr"/>
          </p:nvPr>
        </p:nvSpPr>
        <p:spPr>
          <a:xfrm>
            <a:off x="6057900" y="9536193"/>
            <a:ext cx="6172200" cy="547800"/>
          </a:xfrm>
          <a:prstGeom prst="rect">
            <a:avLst/>
          </a:prstGeom>
          <a:noFill/>
          <a:ln>
            <a:noFill/>
          </a:ln>
        </p:spPr>
        <p:txBody>
          <a:bodyPr anchorCtr="0" anchor="ctr" bIns="68550" lIns="137150" spcFirstLastPara="1" rIns="137150" wrap="square" tIns="68550">
            <a:noAutofit/>
          </a:bodyPr>
          <a:lstStyle>
            <a:lvl1pPr lvl="0" algn="ctr">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p:txBody>
      </p:sp>
      <p:sp>
        <p:nvSpPr>
          <p:cNvPr id="35" name="Google Shape;35;p11"/>
          <p:cNvSpPr txBox="1"/>
          <p:nvPr>
            <p:ph idx="12" type="sldNum"/>
          </p:nvPr>
        </p:nvSpPr>
        <p:spPr>
          <a:xfrm>
            <a:off x="12915900" y="9536193"/>
            <a:ext cx="4114800" cy="547800"/>
          </a:xfrm>
          <a:prstGeom prst="rect">
            <a:avLst/>
          </a:prstGeom>
          <a:noFill/>
          <a:ln>
            <a:noFill/>
          </a:ln>
        </p:spPr>
        <p:txBody>
          <a:bodyPr anchorCtr="0" anchor="ctr" bIns="68550" lIns="137150" spcFirstLastPara="1" rIns="137150" wrap="square" tIns="68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12"/>
          <p:cNvSpPr txBox="1"/>
          <p:nvPr>
            <p:ph type="title"/>
          </p:nvPr>
        </p:nvSpPr>
        <p:spPr>
          <a:xfrm>
            <a:off x="1257300" y="547783"/>
            <a:ext cx="15773400" cy="1988700"/>
          </a:xfrm>
          <a:prstGeom prst="rect">
            <a:avLst/>
          </a:prstGeom>
          <a:noFill/>
          <a:ln>
            <a:noFill/>
          </a:ln>
        </p:spPr>
        <p:txBody>
          <a:bodyPr anchorCtr="0" anchor="ctr" bIns="68550" lIns="137150" spcFirstLastPara="1" rIns="137150" wrap="square" tIns="68550">
            <a:normAutofit/>
          </a:bodyPr>
          <a:lstStyle>
            <a:lvl1pPr lvl="0" algn="l">
              <a:lnSpc>
                <a:spcPct val="90000"/>
              </a:lnSpc>
              <a:spcBef>
                <a:spcPts val="0"/>
              </a:spcBef>
              <a:spcAft>
                <a:spcPts val="0"/>
              </a:spcAft>
              <a:buClr>
                <a:schemeClr val="dk1"/>
              </a:buClr>
              <a:buSzPts val="2700"/>
              <a:buNone/>
              <a:defRPr/>
            </a:lvl1pPr>
            <a:lvl2pPr lvl="1">
              <a:spcBef>
                <a:spcPts val="0"/>
              </a:spcBef>
              <a:spcAft>
                <a:spcPts val="0"/>
              </a:spcAft>
              <a:buSzPts val="2100"/>
              <a:buNone/>
              <a:defRPr/>
            </a:lvl2pPr>
            <a:lvl3pPr lvl="2">
              <a:spcBef>
                <a:spcPts val="0"/>
              </a:spcBef>
              <a:spcAft>
                <a:spcPts val="0"/>
              </a:spcAft>
              <a:buSzPts val="2100"/>
              <a:buNone/>
              <a:defRPr/>
            </a:lvl3pPr>
            <a:lvl4pPr lvl="3">
              <a:spcBef>
                <a:spcPts val="0"/>
              </a:spcBef>
              <a:spcAft>
                <a:spcPts val="0"/>
              </a:spcAft>
              <a:buSzPts val="2100"/>
              <a:buNone/>
              <a:defRPr/>
            </a:lvl4pPr>
            <a:lvl5pPr lvl="4">
              <a:spcBef>
                <a:spcPts val="0"/>
              </a:spcBef>
              <a:spcAft>
                <a:spcPts val="0"/>
              </a:spcAft>
              <a:buSzPts val="2100"/>
              <a:buNone/>
              <a:defRPr/>
            </a:lvl5pPr>
            <a:lvl6pPr lvl="5">
              <a:spcBef>
                <a:spcPts val="0"/>
              </a:spcBef>
              <a:spcAft>
                <a:spcPts val="0"/>
              </a:spcAft>
              <a:buSzPts val="2100"/>
              <a:buNone/>
              <a:defRPr/>
            </a:lvl6pPr>
            <a:lvl7pPr lvl="6">
              <a:spcBef>
                <a:spcPts val="0"/>
              </a:spcBef>
              <a:spcAft>
                <a:spcPts val="0"/>
              </a:spcAft>
              <a:buSzPts val="2100"/>
              <a:buNone/>
              <a:defRPr/>
            </a:lvl7pPr>
            <a:lvl8pPr lvl="7">
              <a:spcBef>
                <a:spcPts val="0"/>
              </a:spcBef>
              <a:spcAft>
                <a:spcPts val="0"/>
              </a:spcAft>
              <a:buSzPts val="2100"/>
              <a:buNone/>
              <a:defRPr/>
            </a:lvl8pPr>
            <a:lvl9pPr lvl="8">
              <a:spcBef>
                <a:spcPts val="0"/>
              </a:spcBef>
              <a:spcAft>
                <a:spcPts val="0"/>
              </a:spcAft>
              <a:buSzPts val="2100"/>
              <a:buNone/>
              <a:defRPr/>
            </a:lvl9pPr>
          </a:lstStyle>
          <a:p/>
        </p:txBody>
      </p:sp>
      <p:sp>
        <p:nvSpPr>
          <p:cNvPr id="38" name="Google Shape;38;p12"/>
          <p:cNvSpPr txBox="1"/>
          <p:nvPr>
            <p:ph idx="1" type="body"/>
          </p:nvPr>
        </p:nvSpPr>
        <p:spPr>
          <a:xfrm>
            <a:off x="1257300" y="2738917"/>
            <a:ext cx="7772400" cy="6528000"/>
          </a:xfrm>
          <a:prstGeom prst="rect">
            <a:avLst/>
          </a:prstGeom>
          <a:noFill/>
          <a:ln>
            <a:noFill/>
          </a:ln>
        </p:spPr>
        <p:txBody>
          <a:bodyPr anchorCtr="0" anchor="t" bIns="68550" lIns="137150" spcFirstLastPara="1" rIns="137150" wrap="square" tIns="68550">
            <a:normAutofit/>
          </a:bodyPr>
          <a:lstStyle>
            <a:lvl1pPr indent="-400050" lvl="0" marL="457200" algn="l">
              <a:lnSpc>
                <a:spcPct val="90000"/>
              </a:lnSpc>
              <a:spcBef>
                <a:spcPts val="1500"/>
              </a:spcBef>
              <a:spcAft>
                <a:spcPts val="0"/>
              </a:spcAft>
              <a:buClr>
                <a:schemeClr val="dk1"/>
              </a:buClr>
              <a:buSzPts val="2700"/>
              <a:buChar char="•"/>
              <a:defRPr/>
            </a:lvl1pPr>
            <a:lvl2pPr indent="-400050" lvl="1" marL="914400" algn="l">
              <a:lnSpc>
                <a:spcPct val="90000"/>
              </a:lnSpc>
              <a:spcBef>
                <a:spcPts val="800"/>
              </a:spcBef>
              <a:spcAft>
                <a:spcPts val="0"/>
              </a:spcAft>
              <a:buClr>
                <a:schemeClr val="dk1"/>
              </a:buClr>
              <a:buSzPts val="2700"/>
              <a:buChar char="•"/>
              <a:defRPr/>
            </a:lvl2pPr>
            <a:lvl3pPr indent="-400050" lvl="2" marL="1371600" algn="l">
              <a:lnSpc>
                <a:spcPct val="90000"/>
              </a:lnSpc>
              <a:spcBef>
                <a:spcPts val="800"/>
              </a:spcBef>
              <a:spcAft>
                <a:spcPts val="0"/>
              </a:spcAft>
              <a:buClr>
                <a:schemeClr val="dk1"/>
              </a:buClr>
              <a:buSzPts val="2700"/>
              <a:buChar char="•"/>
              <a:defRPr/>
            </a:lvl3pPr>
            <a:lvl4pPr indent="-400050" lvl="3" marL="1828800" algn="l">
              <a:lnSpc>
                <a:spcPct val="90000"/>
              </a:lnSpc>
              <a:spcBef>
                <a:spcPts val="800"/>
              </a:spcBef>
              <a:spcAft>
                <a:spcPts val="0"/>
              </a:spcAft>
              <a:buClr>
                <a:schemeClr val="dk1"/>
              </a:buClr>
              <a:buSzPts val="2700"/>
              <a:buChar char="•"/>
              <a:defRPr/>
            </a:lvl4pPr>
            <a:lvl5pPr indent="-400050" lvl="4" marL="2286000" algn="l">
              <a:lnSpc>
                <a:spcPct val="90000"/>
              </a:lnSpc>
              <a:spcBef>
                <a:spcPts val="800"/>
              </a:spcBef>
              <a:spcAft>
                <a:spcPts val="0"/>
              </a:spcAft>
              <a:buClr>
                <a:schemeClr val="dk1"/>
              </a:buClr>
              <a:buSzPts val="2700"/>
              <a:buChar char="•"/>
              <a:defRPr/>
            </a:lvl5pPr>
            <a:lvl6pPr indent="-400050" lvl="5" marL="2743200" algn="l">
              <a:lnSpc>
                <a:spcPct val="90000"/>
              </a:lnSpc>
              <a:spcBef>
                <a:spcPts val="800"/>
              </a:spcBef>
              <a:spcAft>
                <a:spcPts val="0"/>
              </a:spcAft>
              <a:buClr>
                <a:schemeClr val="dk1"/>
              </a:buClr>
              <a:buSzPts val="2700"/>
              <a:buChar char="•"/>
              <a:defRPr/>
            </a:lvl6pPr>
            <a:lvl7pPr indent="-400050" lvl="6" marL="3200400" algn="l">
              <a:lnSpc>
                <a:spcPct val="90000"/>
              </a:lnSpc>
              <a:spcBef>
                <a:spcPts val="800"/>
              </a:spcBef>
              <a:spcAft>
                <a:spcPts val="0"/>
              </a:spcAft>
              <a:buClr>
                <a:schemeClr val="dk1"/>
              </a:buClr>
              <a:buSzPts val="2700"/>
              <a:buChar char="•"/>
              <a:defRPr/>
            </a:lvl7pPr>
            <a:lvl8pPr indent="-400050" lvl="7" marL="3657600" algn="l">
              <a:lnSpc>
                <a:spcPct val="90000"/>
              </a:lnSpc>
              <a:spcBef>
                <a:spcPts val="800"/>
              </a:spcBef>
              <a:spcAft>
                <a:spcPts val="0"/>
              </a:spcAft>
              <a:buClr>
                <a:schemeClr val="dk1"/>
              </a:buClr>
              <a:buSzPts val="2700"/>
              <a:buChar char="•"/>
              <a:defRPr/>
            </a:lvl8pPr>
            <a:lvl9pPr indent="-400050" lvl="8" marL="4114800" algn="l">
              <a:lnSpc>
                <a:spcPct val="90000"/>
              </a:lnSpc>
              <a:spcBef>
                <a:spcPts val="800"/>
              </a:spcBef>
              <a:spcAft>
                <a:spcPts val="0"/>
              </a:spcAft>
              <a:buClr>
                <a:schemeClr val="dk1"/>
              </a:buClr>
              <a:buSzPts val="2700"/>
              <a:buChar char="•"/>
              <a:defRPr/>
            </a:lvl9pPr>
          </a:lstStyle>
          <a:p/>
        </p:txBody>
      </p:sp>
      <p:sp>
        <p:nvSpPr>
          <p:cNvPr id="39" name="Google Shape;39;p12"/>
          <p:cNvSpPr txBox="1"/>
          <p:nvPr>
            <p:ph idx="2" type="body"/>
          </p:nvPr>
        </p:nvSpPr>
        <p:spPr>
          <a:xfrm>
            <a:off x="9258300" y="2738917"/>
            <a:ext cx="7772400" cy="6528000"/>
          </a:xfrm>
          <a:prstGeom prst="rect">
            <a:avLst/>
          </a:prstGeom>
          <a:noFill/>
          <a:ln>
            <a:noFill/>
          </a:ln>
        </p:spPr>
        <p:txBody>
          <a:bodyPr anchorCtr="0" anchor="t" bIns="68550" lIns="137150" spcFirstLastPara="1" rIns="137150" wrap="square" tIns="68550">
            <a:normAutofit/>
          </a:bodyPr>
          <a:lstStyle>
            <a:lvl1pPr indent="-400050" lvl="0" marL="457200" algn="l">
              <a:lnSpc>
                <a:spcPct val="90000"/>
              </a:lnSpc>
              <a:spcBef>
                <a:spcPts val="1500"/>
              </a:spcBef>
              <a:spcAft>
                <a:spcPts val="0"/>
              </a:spcAft>
              <a:buClr>
                <a:schemeClr val="dk1"/>
              </a:buClr>
              <a:buSzPts val="2700"/>
              <a:buChar char="•"/>
              <a:defRPr/>
            </a:lvl1pPr>
            <a:lvl2pPr indent="-400050" lvl="1" marL="914400" algn="l">
              <a:lnSpc>
                <a:spcPct val="90000"/>
              </a:lnSpc>
              <a:spcBef>
                <a:spcPts val="800"/>
              </a:spcBef>
              <a:spcAft>
                <a:spcPts val="0"/>
              </a:spcAft>
              <a:buClr>
                <a:schemeClr val="dk1"/>
              </a:buClr>
              <a:buSzPts val="2700"/>
              <a:buChar char="•"/>
              <a:defRPr/>
            </a:lvl2pPr>
            <a:lvl3pPr indent="-400050" lvl="2" marL="1371600" algn="l">
              <a:lnSpc>
                <a:spcPct val="90000"/>
              </a:lnSpc>
              <a:spcBef>
                <a:spcPts val="800"/>
              </a:spcBef>
              <a:spcAft>
                <a:spcPts val="0"/>
              </a:spcAft>
              <a:buClr>
                <a:schemeClr val="dk1"/>
              </a:buClr>
              <a:buSzPts val="2700"/>
              <a:buChar char="•"/>
              <a:defRPr/>
            </a:lvl3pPr>
            <a:lvl4pPr indent="-400050" lvl="3" marL="1828800" algn="l">
              <a:lnSpc>
                <a:spcPct val="90000"/>
              </a:lnSpc>
              <a:spcBef>
                <a:spcPts val="800"/>
              </a:spcBef>
              <a:spcAft>
                <a:spcPts val="0"/>
              </a:spcAft>
              <a:buClr>
                <a:schemeClr val="dk1"/>
              </a:buClr>
              <a:buSzPts val="2700"/>
              <a:buChar char="•"/>
              <a:defRPr/>
            </a:lvl4pPr>
            <a:lvl5pPr indent="-400050" lvl="4" marL="2286000" algn="l">
              <a:lnSpc>
                <a:spcPct val="90000"/>
              </a:lnSpc>
              <a:spcBef>
                <a:spcPts val="800"/>
              </a:spcBef>
              <a:spcAft>
                <a:spcPts val="0"/>
              </a:spcAft>
              <a:buClr>
                <a:schemeClr val="dk1"/>
              </a:buClr>
              <a:buSzPts val="2700"/>
              <a:buChar char="•"/>
              <a:defRPr/>
            </a:lvl5pPr>
            <a:lvl6pPr indent="-400050" lvl="5" marL="2743200" algn="l">
              <a:lnSpc>
                <a:spcPct val="90000"/>
              </a:lnSpc>
              <a:spcBef>
                <a:spcPts val="800"/>
              </a:spcBef>
              <a:spcAft>
                <a:spcPts val="0"/>
              </a:spcAft>
              <a:buClr>
                <a:schemeClr val="dk1"/>
              </a:buClr>
              <a:buSzPts val="2700"/>
              <a:buChar char="•"/>
              <a:defRPr/>
            </a:lvl6pPr>
            <a:lvl7pPr indent="-400050" lvl="6" marL="3200400" algn="l">
              <a:lnSpc>
                <a:spcPct val="90000"/>
              </a:lnSpc>
              <a:spcBef>
                <a:spcPts val="800"/>
              </a:spcBef>
              <a:spcAft>
                <a:spcPts val="0"/>
              </a:spcAft>
              <a:buClr>
                <a:schemeClr val="dk1"/>
              </a:buClr>
              <a:buSzPts val="2700"/>
              <a:buChar char="•"/>
              <a:defRPr/>
            </a:lvl7pPr>
            <a:lvl8pPr indent="-400050" lvl="7" marL="3657600" algn="l">
              <a:lnSpc>
                <a:spcPct val="90000"/>
              </a:lnSpc>
              <a:spcBef>
                <a:spcPts val="800"/>
              </a:spcBef>
              <a:spcAft>
                <a:spcPts val="0"/>
              </a:spcAft>
              <a:buClr>
                <a:schemeClr val="dk1"/>
              </a:buClr>
              <a:buSzPts val="2700"/>
              <a:buChar char="•"/>
              <a:defRPr/>
            </a:lvl8pPr>
            <a:lvl9pPr indent="-400050" lvl="8" marL="4114800" algn="l">
              <a:lnSpc>
                <a:spcPct val="90000"/>
              </a:lnSpc>
              <a:spcBef>
                <a:spcPts val="800"/>
              </a:spcBef>
              <a:spcAft>
                <a:spcPts val="0"/>
              </a:spcAft>
              <a:buClr>
                <a:schemeClr val="dk1"/>
              </a:buClr>
              <a:buSzPts val="2700"/>
              <a:buChar char="•"/>
              <a:defRPr/>
            </a:lvl9pPr>
          </a:lstStyle>
          <a:p/>
        </p:txBody>
      </p:sp>
      <p:sp>
        <p:nvSpPr>
          <p:cNvPr id="40" name="Google Shape;40;p12"/>
          <p:cNvSpPr txBox="1"/>
          <p:nvPr>
            <p:ph idx="10" type="dt"/>
          </p:nvPr>
        </p:nvSpPr>
        <p:spPr>
          <a:xfrm>
            <a:off x="1257300" y="9536193"/>
            <a:ext cx="4114800" cy="547800"/>
          </a:xfrm>
          <a:prstGeom prst="rect">
            <a:avLst/>
          </a:prstGeom>
          <a:noFill/>
          <a:ln>
            <a:noFill/>
          </a:ln>
        </p:spPr>
        <p:txBody>
          <a:bodyPr anchorCtr="0" anchor="ctr" bIns="68550" lIns="137150" spcFirstLastPara="1" rIns="137150" wrap="square" tIns="68550">
            <a:noAutofit/>
          </a:bodyPr>
          <a:lstStyle>
            <a:lvl1pPr lvl="0" algn="l">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p:txBody>
      </p:sp>
      <p:sp>
        <p:nvSpPr>
          <p:cNvPr id="41" name="Google Shape;41;p12"/>
          <p:cNvSpPr txBox="1"/>
          <p:nvPr>
            <p:ph idx="11" type="ftr"/>
          </p:nvPr>
        </p:nvSpPr>
        <p:spPr>
          <a:xfrm>
            <a:off x="6057900" y="9536193"/>
            <a:ext cx="6172200" cy="547800"/>
          </a:xfrm>
          <a:prstGeom prst="rect">
            <a:avLst/>
          </a:prstGeom>
          <a:noFill/>
          <a:ln>
            <a:noFill/>
          </a:ln>
        </p:spPr>
        <p:txBody>
          <a:bodyPr anchorCtr="0" anchor="ctr" bIns="68550" lIns="137150" spcFirstLastPara="1" rIns="137150" wrap="square" tIns="68550">
            <a:noAutofit/>
          </a:bodyPr>
          <a:lstStyle>
            <a:lvl1pPr lvl="0" algn="ctr">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p:txBody>
      </p:sp>
      <p:sp>
        <p:nvSpPr>
          <p:cNvPr id="42" name="Google Shape;42;p12"/>
          <p:cNvSpPr txBox="1"/>
          <p:nvPr>
            <p:ph idx="12" type="sldNum"/>
          </p:nvPr>
        </p:nvSpPr>
        <p:spPr>
          <a:xfrm>
            <a:off x="12915900" y="9536193"/>
            <a:ext cx="4114800" cy="547800"/>
          </a:xfrm>
          <a:prstGeom prst="rect">
            <a:avLst/>
          </a:prstGeom>
          <a:noFill/>
          <a:ln>
            <a:noFill/>
          </a:ln>
        </p:spPr>
        <p:txBody>
          <a:bodyPr anchorCtr="0" anchor="ctr" bIns="68550" lIns="137150" spcFirstLastPara="1" rIns="137150" wrap="square" tIns="68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13"/>
          <p:cNvSpPr txBox="1"/>
          <p:nvPr>
            <p:ph type="title"/>
          </p:nvPr>
        </p:nvSpPr>
        <p:spPr>
          <a:xfrm>
            <a:off x="1259682" y="547783"/>
            <a:ext cx="15773400" cy="1988700"/>
          </a:xfrm>
          <a:prstGeom prst="rect">
            <a:avLst/>
          </a:prstGeom>
          <a:noFill/>
          <a:ln>
            <a:noFill/>
          </a:ln>
        </p:spPr>
        <p:txBody>
          <a:bodyPr anchorCtr="0" anchor="ctr" bIns="68550" lIns="137150" spcFirstLastPara="1" rIns="137150" wrap="square" tIns="68550">
            <a:normAutofit/>
          </a:bodyPr>
          <a:lstStyle>
            <a:lvl1pPr lvl="0" algn="l">
              <a:lnSpc>
                <a:spcPct val="90000"/>
              </a:lnSpc>
              <a:spcBef>
                <a:spcPts val="0"/>
              </a:spcBef>
              <a:spcAft>
                <a:spcPts val="0"/>
              </a:spcAft>
              <a:buClr>
                <a:schemeClr val="dk1"/>
              </a:buClr>
              <a:buSzPts val="2700"/>
              <a:buNone/>
              <a:defRPr/>
            </a:lvl1pPr>
            <a:lvl2pPr lvl="1">
              <a:spcBef>
                <a:spcPts val="0"/>
              </a:spcBef>
              <a:spcAft>
                <a:spcPts val="0"/>
              </a:spcAft>
              <a:buSzPts val="2100"/>
              <a:buNone/>
              <a:defRPr/>
            </a:lvl2pPr>
            <a:lvl3pPr lvl="2">
              <a:spcBef>
                <a:spcPts val="0"/>
              </a:spcBef>
              <a:spcAft>
                <a:spcPts val="0"/>
              </a:spcAft>
              <a:buSzPts val="2100"/>
              <a:buNone/>
              <a:defRPr/>
            </a:lvl3pPr>
            <a:lvl4pPr lvl="3">
              <a:spcBef>
                <a:spcPts val="0"/>
              </a:spcBef>
              <a:spcAft>
                <a:spcPts val="0"/>
              </a:spcAft>
              <a:buSzPts val="2100"/>
              <a:buNone/>
              <a:defRPr/>
            </a:lvl4pPr>
            <a:lvl5pPr lvl="4">
              <a:spcBef>
                <a:spcPts val="0"/>
              </a:spcBef>
              <a:spcAft>
                <a:spcPts val="0"/>
              </a:spcAft>
              <a:buSzPts val="2100"/>
              <a:buNone/>
              <a:defRPr/>
            </a:lvl5pPr>
            <a:lvl6pPr lvl="5">
              <a:spcBef>
                <a:spcPts val="0"/>
              </a:spcBef>
              <a:spcAft>
                <a:spcPts val="0"/>
              </a:spcAft>
              <a:buSzPts val="2100"/>
              <a:buNone/>
              <a:defRPr/>
            </a:lvl6pPr>
            <a:lvl7pPr lvl="6">
              <a:spcBef>
                <a:spcPts val="0"/>
              </a:spcBef>
              <a:spcAft>
                <a:spcPts val="0"/>
              </a:spcAft>
              <a:buSzPts val="2100"/>
              <a:buNone/>
              <a:defRPr/>
            </a:lvl7pPr>
            <a:lvl8pPr lvl="7">
              <a:spcBef>
                <a:spcPts val="0"/>
              </a:spcBef>
              <a:spcAft>
                <a:spcPts val="0"/>
              </a:spcAft>
              <a:buSzPts val="2100"/>
              <a:buNone/>
              <a:defRPr/>
            </a:lvl8pPr>
            <a:lvl9pPr lvl="8">
              <a:spcBef>
                <a:spcPts val="0"/>
              </a:spcBef>
              <a:spcAft>
                <a:spcPts val="0"/>
              </a:spcAft>
              <a:buSzPts val="2100"/>
              <a:buNone/>
              <a:defRPr/>
            </a:lvl9pPr>
          </a:lstStyle>
          <a:p/>
        </p:txBody>
      </p:sp>
      <p:sp>
        <p:nvSpPr>
          <p:cNvPr id="45" name="Google Shape;45;p13"/>
          <p:cNvSpPr txBox="1"/>
          <p:nvPr>
            <p:ph idx="1" type="body"/>
          </p:nvPr>
        </p:nvSpPr>
        <p:spPr>
          <a:xfrm>
            <a:off x="1259682" y="2522186"/>
            <a:ext cx="7736700" cy="1236000"/>
          </a:xfrm>
          <a:prstGeom prst="rect">
            <a:avLst/>
          </a:prstGeom>
          <a:noFill/>
          <a:ln>
            <a:noFill/>
          </a:ln>
        </p:spPr>
        <p:txBody>
          <a:bodyPr anchorCtr="0" anchor="b" bIns="68550" lIns="137150" spcFirstLastPara="1" rIns="137150" wrap="square" tIns="68550">
            <a:normAutofit/>
          </a:bodyPr>
          <a:lstStyle>
            <a:lvl1pPr indent="-228600" lvl="0" marL="457200" algn="l">
              <a:lnSpc>
                <a:spcPct val="90000"/>
              </a:lnSpc>
              <a:spcBef>
                <a:spcPts val="1500"/>
              </a:spcBef>
              <a:spcAft>
                <a:spcPts val="0"/>
              </a:spcAft>
              <a:buClr>
                <a:schemeClr val="dk1"/>
              </a:buClr>
              <a:buSzPts val="3600"/>
              <a:buNone/>
              <a:defRPr b="1" sz="3600"/>
            </a:lvl1pPr>
            <a:lvl2pPr indent="-228600" lvl="1" marL="914400" algn="l">
              <a:lnSpc>
                <a:spcPct val="90000"/>
              </a:lnSpc>
              <a:spcBef>
                <a:spcPts val="800"/>
              </a:spcBef>
              <a:spcAft>
                <a:spcPts val="0"/>
              </a:spcAft>
              <a:buClr>
                <a:schemeClr val="dk1"/>
              </a:buClr>
              <a:buSzPts val="3000"/>
              <a:buNone/>
              <a:defRPr b="1" sz="3000"/>
            </a:lvl2pPr>
            <a:lvl3pPr indent="-228600" lvl="2" marL="1371600" algn="l">
              <a:lnSpc>
                <a:spcPct val="90000"/>
              </a:lnSpc>
              <a:spcBef>
                <a:spcPts val="800"/>
              </a:spcBef>
              <a:spcAft>
                <a:spcPts val="0"/>
              </a:spcAft>
              <a:buClr>
                <a:schemeClr val="dk1"/>
              </a:buClr>
              <a:buSzPts val="2700"/>
              <a:buNone/>
              <a:defRPr b="1" sz="2700"/>
            </a:lvl3pPr>
            <a:lvl4pPr indent="-228600" lvl="3" marL="1828800" algn="l">
              <a:lnSpc>
                <a:spcPct val="90000"/>
              </a:lnSpc>
              <a:spcBef>
                <a:spcPts val="800"/>
              </a:spcBef>
              <a:spcAft>
                <a:spcPts val="0"/>
              </a:spcAft>
              <a:buClr>
                <a:schemeClr val="dk1"/>
              </a:buClr>
              <a:buSzPts val="2400"/>
              <a:buNone/>
              <a:defRPr b="1" sz="2400"/>
            </a:lvl4pPr>
            <a:lvl5pPr indent="-228600" lvl="4" marL="2286000" algn="l">
              <a:lnSpc>
                <a:spcPct val="90000"/>
              </a:lnSpc>
              <a:spcBef>
                <a:spcPts val="800"/>
              </a:spcBef>
              <a:spcAft>
                <a:spcPts val="0"/>
              </a:spcAft>
              <a:buClr>
                <a:schemeClr val="dk1"/>
              </a:buClr>
              <a:buSzPts val="2400"/>
              <a:buNone/>
              <a:defRPr b="1" sz="2400"/>
            </a:lvl5pPr>
            <a:lvl6pPr indent="-228600" lvl="5" marL="2743200" algn="l">
              <a:lnSpc>
                <a:spcPct val="90000"/>
              </a:lnSpc>
              <a:spcBef>
                <a:spcPts val="800"/>
              </a:spcBef>
              <a:spcAft>
                <a:spcPts val="0"/>
              </a:spcAft>
              <a:buClr>
                <a:schemeClr val="dk1"/>
              </a:buClr>
              <a:buSzPts val="2400"/>
              <a:buNone/>
              <a:defRPr b="1" sz="2400"/>
            </a:lvl6pPr>
            <a:lvl7pPr indent="-228600" lvl="6" marL="3200400" algn="l">
              <a:lnSpc>
                <a:spcPct val="90000"/>
              </a:lnSpc>
              <a:spcBef>
                <a:spcPts val="800"/>
              </a:spcBef>
              <a:spcAft>
                <a:spcPts val="0"/>
              </a:spcAft>
              <a:buClr>
                <a:schemeClr val="dk1"/>
              </a:buClr>
              <a:buSzPts val="2400"/>
              <a:buNone/>
              <a:defRPr b="1" sz="2400"/>
            </a:lvl7pPr>
            <a:lvl8pPr indent="-228600" lvl="7" marL="3657600" algn="l">
              <a:lnSpc>
                <a:spcPct val="90000"/>
              </a:lnSpc>
              <a:spcBef>
                <a:spcPts val="800"/>
              </a:spcBef>
              <a:spcAft>
                <a:spcPts val="0"/>
              </a:spcAft>
              <a:buClr>
                <a:schemeClr val="dk1"/>
              </a:buClr>
              <a:buSzPts val="2400"/>
              <a:buNone/>
              <a:defRPr b="1" sz="2400"/>
            </a:lvl8pPr>
            <a:lvl9pPr indent="-228600" lvl="8" marL="4114800" algn="l">
              <a:lnSpc>
                <a:spcPct val="90000"/>
              </a:lnSpc>
              <a:spcBef>
                <a:spcPts val="800"/>
              </a:spcBef>
              <a:spcAft>
                <a:spcPts val="0"/>
              </a:spcAft>
              <a:buClr>
                <a:schemeClr val="dk1"/>
              </a:buClr>
              <a:buSzPts val="2400"/>
              <a:buNone/>
              <a:defRPr b="1" sz="2400"/>
            </a:lvl9pPr>
          </a:lstStyle>
          <a:p/>
        </p:txBody>
      </p:sp>
      <p:sp>
        <p:nvSpPr>
          <p:cNvPr id="46" name="Google Shape;46;p13"/>
          <p:cNvSpPr txBox="1"/>
          <p:nvPr>
            <p:ph idx="2" type="body"/>
          </p:nvPr>
        </p:nvSpPr>
        <p:spPr>
          <a:xfrm>
            <a:off x="1259682" y="3758270"/>
            <a:ext cx="7736700" cy="5527800"/>
          </a:xfrm>
          <a:prstGeom prst="rect">
            <a:avLst/>
          </a:prstGeom>
          <a:noFill/>
          <a:ln>
            <a:noFill/>
          </a:ln>
        </p:spPr>
        <p:txBody>
          <a:bodyPr anchorCtr="0" anchor="t" bIns="68550" lIns="137150" spcFirstLastPara="1" rIns="137150" wrap="square" tIns="68550">
            <a:normAutofit/>
          </a:bodyPr>
          <a:lstStyle>
            <a:lvl1pPr indent="-400050" lvl="0" marL="457200" algn="l">
              <a:lnSpc>
                <a:spcPct val="90000"/>
              </a:lnSpc>
              <a:spcBef>
                <a:spcPts val="1500"/>
              </a:spcBef>
              <a:spcAft>
                <a:spcPts val="0"/>
              </a:spcAft>
              <a:buClr>
                <a:schemeClr val="dk1"/>
              </a:buClr>
              <a:buSzPts val="2700"/>
              <a:buChar char="•"/>
              <a:defRPr/>
            </a:lvl1pPr>
            <a:lvl2pPr indent="-400050" lvl="1" marL="914400" algn="l">
              <a:lnSpc>
                <a:spcPct val="90000"/>
              </a:lnSpc>
              <a:spcBef>
                <a:spcPts val="800"/>
              </a:spcBef>
              <a:spcAft>
                <a:spcPts val="0"/>
              </a:spcAft>
              <a:buClr>
                <a:schemeClr val="dk1"/>
              </a:buClr>
              <a:buSzPts val="2700"/>
              <a:buChar char="•"/>
              <a:defRPr/>
            </a:lvl2pPr>
            <a:lvl3pPr indent="-400050" lvl="2" marL="1371600" algn="l">
              <a:lnSpc>
                <a:spcPct val="90000"/>
              </a:lnSpc>
              <a:spcBef>
                <a:spcPts val="800"/>
              </a:spcBef>
              <a:spcAft>
                <a:spcPts val="0"/>
              </a:spcAft>
              <a:buClr>
                <a:schemeClr val="dk1"/>
              </a:buClr>
              <a:buSzPts val="2700"/>
              <a:buChar char="•"/>
              <a:defRPr/>
            </a:lvl3pPr>
            <a:lvl4pPr indent="-400050" lvl="3" marL="1828800" algn="l">
              <a:lnSpc>
                <a:spcPct val="90000"/>
              </a:lnSpc>
              <a:spcBef>
                <a:spcPts val="800"/>
              </a:spcBef>
              <a:spcAft>
                <a:spcPts val="0"/>
              </a:spcAft>
              <a:buClr>
                <a:schemeClr val="dk1"/>
              </a:buClr>
              <a:buSzPts val="2700"/>
              <a:buChar char="•"/>
              <a:defRPr/>
            </a:lvl4pPr>
            <a:lvl5pPr indent="-400050" lvl="4" marL="2286000" algn="l">
              <a:lnSpc>
                <a:spcPct val="90000"/>
              </a:lnSpc>
              <a:spcBef>
                <a:spcPts val="800"/>
              </a:spcBef>
              <a:spcAft>
                <a:spcPts val="0"/>
              </a:spcAft>
              <a:buClr>
                <a:schemeClr val="dk1"/>
              </a:buClr>
              <a:buSzPts val="2700"/>
              <a:buChar char="•"/>
              <a:defRPr/>
            </a:lvl5pPr>
            <a:lvl6pPr indent="-400050" lvl="5" marL="2743200" algn="l">
              <a:lnSpc>
                <a:spcPct val="90000"/>
              </a:lnSpc>
              <a:spcBef>
                <a:spcPts val="800"/>
              </a:spcBef>
              <a:spcAft>
                <a:spcPts val="0"/>
              </a:spcAft>
              <a:buClr>
                <a:schemeClr val="dk1"/>
              </a:buClr>
              <a:buSzPts val="2700"/>
              <a:buChar char="•"/>
              <a:defRPr/>
            </a:lvl6pPr>
            <a:lvl7pPr indent="-400050" lvl="6" marL="3200400" algn="l">
              <a:lnSpc>
                <a:spcPct val="90000"/>
              </a:lnSpc>
              <a:spcBef>
                <a:spcPts val="800"/>
              </a:spcBef>
              <a:spcAft>
                <a:spcPts val="0"/>
              </a:spcAft>
              <a:buClr>
                <a:schemeClr val="dk1"/>
              </a:buClr>
              <a:buSzPts val="2700"/>
              <a:buChar char="•"/>
              <a:defRPr/>
            </a:lvl7pPr>
            <a:lvl8pPr indent="-400050" lvl="7" marL="3657600" algn="l">
              <a:lnSpc>
                <a:spcPct val="90000"/>
              </a:lnSpc>
              <a:spcBef>
                <a:spcPts val="800"/>
              </a:spcBef>
              <a:spcAft>
                <a:spcPts val="0"/>
              </a:spcAft>
              <a:buClr>
                <a:schemeClr val="dk1"/>
              </a:buClr>
              <a:buSzPts val="2700"/>
              <a:buChar char="•"/>
              <a:defRPr/>
            </a:lvl8pPr>
            <a:lvl9pPr indent="-400050" lvl="8" marL="4114800" algn="l">
              <a:lnSpc>
                <a:spcPct val="90000"/>
              </a:lnSpc>
              <a:spcBef>
                <a:spcPts val="800"/>
              </a:spcBef>
              <a:spcAft>
                <a:spcPts val="0"/>
              </a:spcAft>
              <a:buClr>
                <a:schemeClr val="dk1"/>
              </a:buClr>
              <a:buSzPts val="2700"/>
              <a:buChar char="•"/>
              <a:defRPr/>
            </a:lvl9pPr>
          </a:lstStyle>
          <a:p/>
        </p:txBody>
      </p:sp>
      <p:sp>
        <p:nvSpPr>
          <p:cNvPr id="47" name="Google Shape;47;p13"/>
          <p:cNvSpPr txBox="1"/>
          <p:nvPr>
            <p:ph idx="3" type="body"/>
          </p:nvPr>
        </p:nvSpPr>
        <p:spPr>
          <a:xfrm>
            <a:off x="9258300" y="2522186"/>
            <a:ext cx="7774800" cy="1236000"/>
          </a:xfrm>
          <a:prstGeom prst="rect">
            <a:avLst/>
          </a:prstGeom>
          <a:noFill/>
          <a:ln>
            <a:noFill/>
          </a:ln>
        </p:spPr>
        <p:txBody>
          <a:bodyPr anchorCtr="0" anchor="b" bIns="68550" lIns="137150" spcFirstLastPara="1" rIns="137150" wrap="square" tIns="68550">
            <a:normAutofit/>
          </a:bodyPr>
          <a:lstStyle>
            <a:lvl1pPr indent="-228600" lvl="0" marL="457200" algn="l">
              <a:lnSpc>
                <a:spcPct val="90000"/>
              </a:lnSpc>
              <a:spcBef>
                <a:spcPts val="1500"/>
              </a:spcBef>
              <a:spcAft>
                <a:spcPts val="0"/>
              </a:spcAft>
              <a:buClr>
                <a:schemeClr val="dk1"/>
              </a:buClr>
              <a:buSzPts val="3600"/>
              <a:buNone/>
              <a:defRPr b="1" sz="3600"/>
            </a:lvl1pPr>
            <a:lvl2pPr indent="-228600" lvl="1" marL="914400" algn="l">
              <a:lnSpc>
                <a:spcPct val="90000"/>
              </a:lnSpc>
              <a:spcBef>
                <a:spcPts val="800"/>
              </a:spcBef>
              <a:spcAft>
                <a:spcPts val="0"/>
              </a:spcAft>
              <a:buClr>
                <a:schemeClr val="dk1"/>
              </a:buClr>
              <a:buSzPts val="3000"/>
              <a:buNone/>
              <a:defRPr b="1" sz="3000"/>
            </a:lvl2pPr>
            <a:lvl3pPr indent="-228600" lvl="2" marL="1371600" algn="l">
              <a:lnSpc>
                <a:spcPct val="90000"/>
              </a:lnSpc>
              <a:spcBef>
                <a:spcPts val="800"/>
              </a:spcBef>
              <a:spcAft>
                <a:spcPts val="0"/>
              </a:spcAft>
              <a:buClr>
                <a:schemeClr val="dk1"/>
              </a:buClr>
              <a:buSzPts val="2700"/>
              <a:buNone/>
              <a:defRPr b="1" sz="2700"/>
            </a:lvl3pPr>
            <a:lvl4pPr indent="-228600" lvl="3" marL="1828800" algn="l">
              <a:lnSpc>
                <a:spcPct val="90000"/>
              </a:lnSpc>
              <a:spcBef>
                <a:spcPts val="800"/>
              </a:spcBef>
              <a:spcAft>
                <a:spcPts val="0"/>
              </a:spcAft>
              <a:buClr>
                <a:schemeClr val="dk1"/>
              </a:buClr>
              <a:buSzPts val="2400"/>
              <a:buNone/>
              <a:defRPr b="1" sz="2400"/>
            </a:lvl4pPr>
            <a:lvl5pPr indent="-228600" lvl="4" marL="2286000" algn="l">
              <a:lnSpc>
                <a:spcPct val="90000"/>
              </a:lnSpc>
              <a:spcBef>
                <a:spcPts val="800"/>
              </a:spcBef>
              <a:spcAft>
                <a:spcPts val="0"/>
              </a:spcAft>
              <a:buClr>
                <a:schemeClr val="dk1"/>
              </a:buClr>
              <a:buSzPts val="2400"/>
              <a:buNone/>
              <a:defRPr b="1" sz="2400"/>
            </a:lvl5pPr>
            <a:lvl6pPr indent="-228600" lvl="5" marL="2743200" algn="l">
              <a:lnSpc>
                <a:spcPct val="90000"/>
              </a:lnSpc>
              <a:spcBef>
                <a:spcPts val="800"/>
              </a:spcBef>
              <a:spcAft>
                <a:spcPts val="0"/>
              </a:spcAft>
              <a:buClr>
                <a:schemeClr val="dk1"/>
              </a:buClr>
              <a:buSzPts val="2400"/>
              <a:buNone/>
              <a:defRPr b="1" sz="2400"/>
            </a:lvl6pPr>
            <a:lvl7pPr indent="-228600" lvl="6" marL="3200400" algn="l">
              <a:lnSpc>
                <a:spcPct val="90000"/>
              </a:lnSpc>
              <a:spcBef>
                <a:spcPts val="800"/>
              </a:spcBef>
              <a:spcAft>
                <a:spcPts val="0"/>
              </a:spcAft>
              <a:buClr>
                <a:schemeClr val="dk1"/>
              </a:buClr>
              <a:buSzPts val="2400"/>
              <a:buNone/>
              <a:defRPr b="1" sz="2400"/>
            </a:lvl7pPr>
            <a:lvl8pPr indent="-228600" lvl="7" marL="3657600" algn="l">
              <a:lnSpc>
                <a:spcPct val="90000"/>
              </a:lnSpc>
              <a:spcBef>
                <a:spcPts val="800"/>
              </a:spcBef>
              <a:spcAft>
                <a:spcPts val="0"/>
              </a:spcAft>
              <a:buClr>
                <a:schemeClr val="dk1"/>
              </a:buClr>
              <a:buSzPts val="2400"/>
              <a:buNone/>
              <a:defRPr b="1" sz="2400"/>
            </a:lvl8pPr>
            <a:lvl9pPr indent="-228600" lvl="8" marL="4114800" algn="l">
              <a:lnSpc>
                <a:spcPct val="90000"/>
              </a:lnSpc>
              <a:spcBef>
                <a:spcPts val="800"/>
              </a:spcBef>
              <a:spcAft>
                <a:spcPts val="0"/>
              </a:spcAft>
              <a:buClr>
                <a:schemeClr val="dk1"/>
              </a:buClr>
              <a:buSzPts val="2400"/>
              <a:buNone/>
              <a:defRPr b="1" sz="2400"/>
            </a:lvl9pPr>
          </a:lstStyle>
          <a:p/>
        </p:txBody>
      </p:sp>
      <p:sp>
        <p:nvSpPr>
          <p:cNvPr id="48" name="Google Shape;48;p13"/>
          <p:cNvSpPr txBox="1"/>
          <p:nvPr>
            <p:ph idx="4" type="body"/>
          </p:nvPr>
        </p:nvSpPr>
        <p:spPr>
          <a:xfrm>
            <a:off x="9258300" y="3758270"/>
            <a:ext cx="7774800" cy="5527800"/>
          </a:xfrm>
          <a:prstGeom prst="rect">
            <a:avLst/>
          </a:prstGeom>
          <a:noFill/>
          <a:ln>
            <a:noFill/>
          </a:ln>
        </p:spPr>
        <p:txBody>
          <a:bodyPr anchorCtr="0" anchor="t" bIns="68550" lIns="137150" spcFirstLastPara="1" rIns="137150" wrap="square" tIns="68550">
            <a:normAutofit/>
          </a:bodyPr>
          <a:lstStyle>
            <a:lvl1pPr indent="-400050" lvl="0" marL="457200" algn="l">
              <a:lnSpc>
                <a:spcPct val="90000"/>
              </a:lnSpc>
              <a:spcBef>
                <a:spcPts val="1500"/>
              </a:spcBef>
              <a:spcAft>
                <a:spcPts val="0"/>
              </a:spcAft>
              <a:buClr>
                <a:schemeClr val="dk1"/>
              </a:buClr>
              <a:buSzPts val="2700"/>
              <a:buChar char="•"/>
              <a:defRPr/>
            </a:lvl1pPr>
            <a:lvl2pPr indent="-400050" lvl="1" marL="914400" algn="l">
              <a:lnSpc>
                <a:spcPct val="90000"/>
              </a:lnSpc>
              <a:spcBef>
                <a:spcPts val="800"/>
              </a:spcBef>
              <a:spcAft>
                <a:spcPts val="0"/>
              </a:spcAft>
              <a:buClr>
                <a:schemeClr val="dk1"/>
              </a:buClr>
              <a:buSzPts val="2700"/>
              <a:buChar char="•"/>
              <a:defRPr/>
            </a:lvl2pPr>
            <a:lvl3pPr indent="-400050" lvl="2" marL="1371600" algn="l">
              <a:lnSpc>
                <a:spcPct val="90000"/>
              </a:lnSpc>
              <a:spcBef>
                <a:spcPts val="800"/>
              </a:spcBef>
              <a:spcAft>
                <a:spcPts val="0"/>
              </a:spcAft>
              <a:buClr>
                <a:schemeClr val="dk1"/>
              </a:buClr>
              <a:buSzPts val="2700"/>
              <a:buChar char="•"/>
              <a:defRPr/>
            </a:lvl3pPr>
            <a:lvl4pPr indent="-400050" lvl="3" marL="1828800" algn="l">
              <a:lnSpc>
                <a:spcPct val="90000"/>
              </a:lnSpc>
              <a:spcBef>
                <a:spcPts val="800"/>
              </a:spcBef>
              <a:spcAft>
                <a:spcPts val="0"/>
              </a:spcAft>
              <a:buClr>
                <a:schemeClr val="dk1"/>
              </a:buClr>
              <a:buSzPts val="2700"/>
              <a:buChar char="•"/>
              <a:defRPr/>
            </a:lvl4pPr>
            <a:lvl5pPr indent="-400050" lvl="4" marL="2286000" algn="l">
              <a:lnSpc>
                <a:spcPct val="90000"/>
              </a:lnSpc>
              <a:spcBef>
                <a:spcPts val="800"/>
              </a:spcBef>
              <a:spcAft>
                <a:spcPts val="0"/>
              </a:spcAft>
              <a:buClr>
                <a:schemeClr val="dk1"/>
              </a:buClr>
              <a:buSzPts val="2700"/>
              <a:buChar char="•"/>
              <a:defRPr/>
            </a:lvl5pPr>
            <a:lvl6pPr indent="-400050" lvl="5" marL="2743200" algn="l">
              <a:lnSpc>
                <a:spcPct val="90000"/>
              </a:lnSpc>
              <a:spcBef>
                <a:spcPts val="800"/>
              </a:spcBef>
              <a:spcAft>
                <a:spcPts val="0"/>
              </a:spcAft>
              <a:buClr>
                <a:schemeClr val="dk1"/>
              </a:buClr>
              <a:buSzPts val="2700"/>
              <a:buChar char="•"/>
              <a:defRPr/>
            </a:lvl6pPr>
            <a:lvl7pPr indent="-400050" lvl="6" marL="3200400" algn="l">
              <a:lnSpc>
                <a:spcPct val="90000"/>
              </a:lnSpc>
              <a:spcBef>
                <a:spcPts val="800"/>
              </a:spcBef>
              <a:spcAft>
                <a:spcPts val="0"/>
              </a:spcAft>
              <a:buClr>
                <a:schemeClr val="dk1"/>
              </a:buClr>
              <a:buSzPts val="2700"/>
              <a:buChar char="•"/>
              <a:defRPr/>
            </a:lvl7pPr>
            <a:lvl8pPr indent="-400050" lvl="7" marL="3657600" algn="l">
              <a:lnSpc>
                <a:spcPct val="90000"/>
              </a:lnSpc>
              <a:spcBef>
                <a:spcPts val="800"/>
              </a:spcBef>
              <a:spcAft>
                <a:spcPts val="0"/>
              </a:spcAft>
              <a:buClr>
                <a:schemeClr val="dk1"/>
              </a:buClr>
              <a:buSzPts val="2700"/>
              <a:buChar char="•"/>
              <a:defRPr/>
            </a:lvl8pPr>
            <a:lvl9pPr indent="-400050" lvl="8" marL="4114800" algn="l">
              <a:lnSpc>
                <a:spcPct val="90000"/>
              </a:lnSpc>
              <a:spcBef>
                <a:spcPts val="800"/>
              </a:spcBef>
              <a:spcAft>
                <a:spcPts val="0"/>
              </a:spcAft>
              <a:buClr>
                <a:schemeClr val="dk1"/>
              </a:buClr>
              <a:buSzPts val="2700"/>
              <a:buChar char="•"/>
              <a:defRPr/>
            </a:lvl9pPr>
          </a:lstStyle>
          <a:p/>
        </p:txBody>
      </p:sp>
      <p:sp>
        <p:nvSpPr>
          <p:cNvPr id="49" name="Google Shape;49;p13"/>
          <p:cNvSpPr txBox="1"/>
          <p:nvPr>
            <p:ph idx="10" type="dt"/>
          </p:nvPr>
        </p:nvSpPr>
        <p:spPr>
          <a:xfrm>
            <a:off x="1257300" y="9536193"/>
            <a:ext cx="4114800" cy="547800"/>
          </a:xfrm>
          <a:prstGeom prst="rect">
            <a:avLst/>
          </a:prstGeom>
          <a:noFill/>
          <a:ln>
            <a:noFill/>
          </a:ln>
        </p:spPr>
        <p:txBody>
          <a:bodyPr anchorCtr="0" anchor="ctr" bIns="68550" lIns="137150" spcFirstLastPara="1" rIns="137150" wrap="square" tIns="68550">
            <a:noAutofit/>
          </a:bodyPr>
          <a:lstStyle>
            <a:lvl1pPr lvl="0" algn="l">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p:txBody>
      </p:sp>
      <p:sp>
        <p:nvSpPr>
          <p:cNvPr id="50" name="Google Shape;50;p13"/>
          <p:cNvSpPr txBox="1"/>
          <p:nvPr>
            <p:ph idx="11" type="ftr"/>
          </p:nvPr>
        </p:nvSpPr>
        <p:spPr>
          <a:xfrm>
            <a:off x="6057900" y="9536193"/>
            <a:ext cx="6172200" cy="547800"/>
          </a:xfrm>
          <a:prstGeom prst="rect">
            <a:avLst/>
          </a:prstGeom>
          <a:noFill/>
          <a:ln>
            <a:noFill/>
          </a:ln>
        </p:spPr>
        <p:txBody>
          <a:bodyPr anchorCtr="0" anchor="ctr" bIns="68550" lIns="137150" spcFirstLastPara="1" rIns="137150" wrap="square" tIns="68550">
            <a:noAutofit/>
          </a:bodyPr>
          <a:lstStyle>
            <a:lvl1pPr lvl="0" algn="ctr">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p:txBody>
      </p:sp>
      <p:sp>
        <p:nvSpPr>
          <p:cNvPr id="51" name="Google Shape;51;p13"/>
          <p:cNvSpPr txBox="1"/>
          <p:nvPr>
            <p:ph idx="12" type="sldNum"/>
          </p:nvPr>
        </p:nvSpPr>
        <p:spPr>
          <a:xfrm>
            <a:off x="12915900" y="9536193"/>
            <a:ext cx="4114800" cy="547800"/>
          </a:xfrm>
          <a:prstGeom prst="rect">
            <a:avLst/>
          </a:prstGeom>
          <a:noFill/>
          <a:ln>
            <a:noFill/>
          </a:ln>
        </p:spPr>
        <p:txBody>
          <a:bodyPr anchorCtr="0" anchor="ctr" bIns="68550" lIns="137150" spcFirstLastPara="1" rIns="137150" wrap="square" tIns="68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14"/>
          <p:cNvSpPr txBox="1"/>
          <p:nvPr>
            <p:ph type="title"/>
          </p:nvPr>
        </p:nvSpPr>
        <p:spPr>
          <a:xfrm>
            <a:off x="1257300" y="547783"/>
            <a:ext cx="15773400" cy="1988700"/>
          </a:xfrm>
          <a:prstGeom prst="rect">
            <a:avLst/>
          </a:prstGeom>
          <a:noFill/>
          <a:ln>
            <a:noFill/>
          </a:ln>
        </p:spPr>
        <p:txBody>
          <a:bodyPr anchorCtr="0" anchor="ctr" bIns="68550" lIns="137150" spcFirstLastPara="1" rIns="137150" wrap="square" tIns="68550">
            <a:normAutofit/>
          </a:bodyPr>
          <a:lstStyle>
            <a:lvl1pPr lvl="0" algn="l">
              <a:lnSpc>
                <a:spcPct val="90000"/>
              </a:lnSpc>
              <a:spcBef>
                <a:spcPts val="0"/>
              </a:spcBef>
              <a:spcAft>
                <a:spcPts val="0"/>
              </a:spcAft>
              <a:buClr>
                <a:schemeClr val="dk1"/>
              </a:buClr>
              <a:buSzPts val="2700"/>
              <a:buNone/>
              <a:defRPr/>
            </a:lvl1pPr>
            <a:lvl2pPr lvl="1">
              <a:spcBef>
                <a:spcPts val="0"/>
              </a:spcBef>
              <a:spcAft>
                <a:spcPts val="0"/>
              </a:spcAft>
              <a:buSzPts val="2100"/>
              <a:buNone/>
              <a:defRPr/>
            </a:lvl2pPr>
            <a:lvl3pPr lvl="2">
              <a:spcBef>
                <a:spcPts val="0"/>
              </a:spcBef>
              <a:spcAft>
                <a:spcPts val="0"/>
              </a:spcAft>
              <a:buSzPts val="2100"/>
              <a:buNone/>
              <a:defRPr/>
            </a:lvl3pPr>
            <a:lvl4pPr lvl="3">
              <a:spcBef>
                <a:spcPts val="0"/>
              </a:spcBef>
              <a:spcAft>
                <a:spcPts val="0"/>
              </a:spcAft>
              <a:buSzPts val="2100"/>
              <a:buNone/>
              <a:defRPr/>
            </a:lvl4pPr>
            <a:lvl5pPr lvl="4">
              <a:spcBef>
                <a:spcPts val="0"/>
              </a:spcBef>
              <a:spcAft>
                <a:spcPts val="0"/>
              </a:spcAft>
              <a:buSzPts val="2100"/>
              <a:buNone/>
              <a:defRPr/>
            </a:lvl5pPr>
            <a:lvl6pPr lvl="5">
              <a:spcBef>
                <a:spcPts val="0"/>
              </a:spcBef>
              <a:spcAft>
                <a:spcPts val="0"/>
              </a:spcAft>
              <a:buSzPts val="2100"/>
              <a:buNone/>
              <a:defRPr/>
            </a:lvl6pPr>
            <a:lvl7pPr lvl="6">
              <a:spcBef>
                <a:spcPts val="0"/>
              </a:spcBef>
              <a:spcAft>
                <a:spcPts val="0"/>
              </a:spcAft>
              <a:buSzPts val="2100"/>
              <a:buNone/>
              <a:defRPr/>
            </a:lvl7pPr>
            <a:lvl8pPr lvl="7">
              <a:spcBef>
                <a:spcPts val="0"/>
              </a:spcBef>
              <a:spcAft>
                <a:spcPts val="0"/>
              </a:spcAft>
              <a:buSzPts val="2100"/>
              <a:buNone/>
              <a:defRPr/>
            </a:lvl8pPr>
            <a:lvl9pPr lvl="8">
              <a:spcBef>
                <a:spcPts val="0"/>
              </a:spcBef>
              <a:spcAft>
                <a:spcPts val="0"/>
              </a:spcAft>
              <a:buSzPts val="2100"/>
              <a:buNone/>
              <a:defRPr/>
            </a:lvl9pPr>
          </a:lstStyle>
          <a:p/>
        </p:txBody>
      </p:sp>
      <p:sp>
        <p:nvSpPr>
          <p:cNvPr id="54" name="Google Shape;54;p14"/>
          <p:cNvSpPr txBox="1"/>
          <p:nvPr>
            <p:ph idx="10" type="dt"/>
          </p:nvPr>
        </p:nvSpPr>
        <p:spPr>
          <a:xfrm>
            <a:off x="1257300" y="9536193"/>
            <a:ext cx="4114800" cy="547800"/>
          </a:xfrm>
          <a:prstGeom prst="rect">
            <a:avLst/>
          </a:prstGeom>
          <a:noFill/>
          <a:ln>
            <a:noFill/>
          </a:ln>
        </p:spPr>
        <p:txBody>
          <a:bodyPr anchorCtr="0" anchor="ctr" bIns="68550" lIns="137150" spcFirstLastPara="1" rIns="137150" wrap="square" tIns="68550">
            <a:noAutofit/>
          </a:bodyPr>
          <a:lstStyle>
            <a:lvl1pPr lvl="0" algn="l">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p:txBody>
      </p:sp>
      <p:sp>
        <p:nvSpPr>
          <p:cNvPr id="55" name="Google Shape;55;p14"/>
          <p:cNvSpPr txBox="1"/>
          <p:nvPr>
            <p:ph idx="11" type="ftr"/>
          </p:nvPr>
        </p:nvSpPr>
        <p:spPr>
          <a:xfrm>
            <a:off x="6057900" y="9536193"/>
            <a:ext cx="6172200" cy="547800"/>
          </a:xfrm>
          <a:prstGeom prst="rect">
            <a:avLst/>
          </a:prstGeom>
          <a:noFill/>
          <a:ln>
            <a:noFill/>
          </a:ln>
        </p:spPr>
        <p:txBody>
          <a:bodyPr anchorCtr="0" anchor="ctr" bIns="68550" lIns="137150" spcFirstLastPara="1" rIns="137150" wrap="square" tIns="68550">
            <a:noAutofit/>
          </a:bodyPr>
          <a:lstStyle>
            <a:lvl1pPr lvl="0" algn="ctr">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p:txBody>
      </p:sp>
      <p:sp>
        <p:nvSpPr>
          <p:cNvPr id="56" name="Google Shape;56;p14"/>
          <p:cNvSpPr txBox="1"/>
          <p:nvPr>
            <p:ph idx="12" type="sldNum"/>
          </p:nvPr>
        </p:nvSpPr>
        <p:spPr>
          <a:xfrm>
            <a:off x="12915900" y="9536193"/>
            <a:ext cx="4114800" cy="547800"/>
          </a:xfrm>
          <a:prstGeom prst="rect">
            <a:avLst/>
          </a:prstGeom>
          <a:noFill/>
          <a:ln>
            <a:noFill/>
          </a:ln>
        </p:spPr>
        <p:txBody>
          <a:bodyPr anchorCtr="0" anchor="ctr" bIns="68550" lIns="137150" spcFirstLastPara="1" rIns="137150" wrap="square" tIns="68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5"/>
          <p:cNvSpPr txBox="1"/>
          <p:nvPr>
            <p:ph idx="10" type="dt"/>
          </p:nvPr>
        </p:nvSpPr>
        <p:spPr>
          <a:xfrm>
            <a:off x="1257300" y="9536193"/>
            <a:ext cx="4114800" cy="547800"/>
          </a:xfrm>
          <a:prstGeom prst="rect">
            <a:avLst/>
          </a:prstGeom>
          <a:noFill/>
          <a:ln>
            <a:noFill/>
          </a:ln>
        </p:spPr>
        <p:txBody>
          <a:bodyPr anchorCtr="0" anchor="ctr" bIns="68550" lIns="137150" spcFirstLastPara="1" rIns="137150" wrap="square" tIns="68550">
            <a:noAutofit/>
          </a:bodyPr>
          <a:lstStyle>
            <a:lvl1pPr lvl="0" algn="l">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p:txBody>
      </p:sp>
      <p:sp>
        <p:nvSpPr>
          <p:cNvPr id="59" name="Google Shape;59;p15"/>
          <p:cNvSpPr txBox="1"/>
          <p:nvPr>
            <p:ph idx="11" type="ftr"/>
          </p:nvPr>
        </p:nvSpPr>
        <p:spPr>
          <a:xfrm>
            <a:off x="6057900" y="9536193"/>
            <a:ext cx="6172200" cy="547800"/>
          </a:xfrm>
          <a:prstGeom prst="rect">
            <a:avLst/>
          </a:prstGeom>
          <a:noFill/>
          <a:ln>
            <a:noFill/>
          </a:ln>
        </p:spPr>
        <p:txBody>
          <a:bodyPr anchorCtr="0" anchor="ctr" bIns="68550" lIns="137150" spcFirstLastPara="1" rIns="137150" wrap="square" tIns="68550">
            <a:noAutofit/>
          </a:bodyPr>
          <a:lstStyle>
            <a:lvl1pPr lvl="0" algn="ctr">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p:txBody>
      </p:sp>
      <p:sp>
        <p:nvSpPr>
          <p:cNvPr id="60" name="Google Shape;60;p15"/>
          <p:cNvSpPr txBox="1"/>
          <p:nvPr>
            <p:ph idx="12" type="sldNum"/>
          </p:nvPr>
        </p:nvSpPr>
        <p:spPr>
          <a:xfrm>
            <a:off x="12915900" y="9536193"/>
            <a:ext cx="4114800" cy="547800"/>
          </a:xfrm>
          <a:prstGeom prst="rect">
            <a:avLst/>
          </a:prstGeom>
          <a:noFill/>
          <a:ln>
            <a:noFill/>
          </a:ln>
        </p:spPr>
        <p:txBody>
          <a:bodyPr anchorCtr="0" anchor="ctr" bIns="68550" lIns="137150" spcFirstLastPara="1" rIns="137150" wrap="square" tIns="68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1259682" y="685920"/>
            <a:ext cx="5898300" cy="2400600"/>
          </a:xfrm>
          <a:prstGeom prst="rect">
            <a:avLst/>
          </a:prstGeom>
          <a:noFill/>
          <a:ln>
            <a:noFill/>
          </a:ln>
        </p:spPr>
        <p:txBody>
          <a:bodyPr anchorCtr="0" anchor="b" bIns="68550" lIns="137150" spcFirstLastPara="1" rIns="137150" wrap="square" tIns="68550">
            <a:normAutofit/>
          </a:bodyPr>
          <a:lstStyle>
            <a:lvl1pPr lvl="0" algn="l">
              <a:lnSpc>
                <a:spcPct val="90000"/>
              </a:lnSpc>
              <a:spcBef>
                <a:spcPts val="0"/>
              </a:spcBef>
              <a:spcAft>
                <a:spcPts val="0"/>
              </a:spcAft>
              <a:buClr>
                <a:schemeClr val="dk1"/>
              </a:buClr>
              <a:buSzPts val="4800"/>
              <a:buFont typeface="Play"/>
              <a:buNone/>
              <a:defRPr sz="4800"/>
            </a:lvl1pPr>
            <a:lvl2pPr lvl="1">
              <a:spcBef>
                <a:spcPts val="0"/>
              </a:spcBef>
              <a:spcAft>
                <a:spcPts val="0"/>
              </a:spcAft>
              <a:buSzPts val="2100"/>
              <a:buNone/>
              <a:defRPr/>
            </a:lvl2pPr>
            <a:lvl3pPr lvl="2">
              <a:spcBef>
                <a:spcPts val="0"/>
              </a:spcBef>
              <a:spcAft>
                <a:spcPts val="0"/>
              </a:spcAft>
              <a:buSzPts val="2100"/>
              <a:buNone/>
              <a:defRPr/>
            </a:lvl3pPr>
            <a:lvl4pPr lvl="3">
              <a:spcBef>
                <a:spcPts val="0"/>
              </a:spcBef>
              <a:spcAft>
                <a:spcPts val="0"/>
              </a:spcAft>
              <a:buSzPts val="2100"/>
              <a:buNone/>
              <a:defRPr/>
            </a:lvl4pPr>
            <a:lvl5pPr lvl="4">
              <a:spcBef>
                <a:spcPts val="0"/>
              </a:spcBef>
              <a:spcAft>
                <a:spcPts val="0"/>
              </a:spcAft>
              <a:buSzPts val="2100"/>
              <a:buNone/>
              <a:defRPr/>
            </a:lvl5pPr>
            <a:lvl6pPr lvl="5">
              <a:spcBef>
                <a:spcPts val="0"/>
              </a:spcBef>
              <a:spcAft>
                <a:spcPts val="0"/>
              </a:spcAft>
              <a:buSzPts val="2100"/>
              <a:buNone/>
              <a:defRPr/>
            </a:lvl6pPr>
            <a:lvl7pPr lvl="6">
              <a:spcBef>
                <a:spcPts val="0"/>
              </a:spcBef>
              <a:spcAft>
                <a:spcPts val="0"/>
              </a:spcAft>
              <a:buSzPts val="2100"/>
              <a:buNone/>
              <a:defRPr/>
            </a:lvl7pPr>
            <a:lvl8pPr lvl="7">
              <a:spcBef>
                <a:spcPts val="0"/>
              </a:spcBef>
              <a:spcAft>
                <a:spcPts val="0"/>
              </a:spcAft>
              <a:buSzPts val="2100"/>
              <a:buNone/>
              <a:defRPr/>
            </a:lvl8pPr>
            <a:lvl9pPr lvl="8">
              <a:spcBef>
                <a:spcPts val="0"/>
              </a:spcBef>
              <a:spcAft>
                <a:spcPts val="0"/>
              </a:spcAft>
              <a:buSzPts val="2100"/>
              <a:buNone/>
              <a:defRPr/>
            </a:lvl9pPr>
          </a:lstStyle>
          <a:p/>
        </p:txBody>
      </p:sp>
      <p:sp>
        <p:nvSpPr>
          <p:cNvPr id="63" name="Google Shape;63;p16"/>
          <p:cNvSpPr txBox="1"/>
          <p:nvPr>
            <p:ph idx="1" type="body"/>
          </p:nvPr>
        </p:nvSpPr>
        <p:spPr>
          <a:xfrm>
            <a:off x="7774782" y="1481397"/>
            <a:ext cx="9258300" cy="7311600"/>
          </a:xfrm>
          <a:prstGeom prst="rect">
            <a:avLst/>
          </a:prstGeom>
          <a:noFill/>
          <a:ln>
            <a:noFill/>
          </a:ln>
        </p:spPr>
        <p:txBody>
          <a:bodyPr anchorCtr="0" anchor="t" bIns="68550" lIns="137150" spcFirstLastPara="1" rIns="137150" wrap="square" tIns="68550">
            <a:normAutofit/>
          </a:bodyPr>
          <a:lstStyle>
            <a:lvl1pPr indent="-533400" lvl="0" marL="457200" algn="l">
              <a:lnSpc>
                <a:spcPct val="90000"/>
              </a:lnSpc>
              <a:spcBef>
                <a:spcPts val="1500"/>
              </a:spcBef>
              <a:spcAft>
                <a:spcPts val="0"/>
              </a:spcAft>
              <a:buClr>
                <a:schemeClr val="dk1"/>
              </a:buClr>
              <a:buSzPts val="4800"/>
              <a:buChar char="•"/>
              <a:defRPr sz="4800"/>
            </a:lvl1pPr>
            <a:lvl2pPr indent="-495300" lvl="1" marL="914400" algn="l">
              <a:lnSpc>
                <a:spcPct val="90000"/>
              </a:lnSpc>
              <a:spcBef>
                <a:spcPts val="800"/>
              </a:spcBef>
              <a:spcAft>
                <a:spcPts val="0"/>
              </a:spcAft>
              <a:buClr>
                <a:schemeClr val="dk1"/>
              </a:buClr>
              <a:buSzPts val="4200"/>
              <a:buChar char="•"/>
              <a:defRPr sz="4200"/>
            </a:lvl2pPr>
            <a:lvl3pPr indent="-457200" lvl="2" marL="1371600" algn="l">
              <a:lnSpc>
                <a:spcPct val="90000"/>
              </a:lnSpc>
              <a:spcBef>
                <a:spcPts val="800"/>
              </a:spcBef>
              <a:spcAft>
                <a:spcPts val="0"/>
              </a:spcAft>
              <a:buClr>
                <a:schemeClr val="dk1"/>
              </a:buClr>
              <a:buSzPts val="3600"/>
              <a:buChar char="•"/>
              <a:defRPr sz="3600"/>
            </a:lvl3pPr>
            <a:lvl4pPr indent="-419100" lvl="3" marL="1828800" algn="l">
              <a:lnSpc>
                <a:spcPct val="90000"/>
              </a:lnSpc>
              <a:spcBef>
                <a:spcPts val="800"/>
              </a:spcBef>
              <a:spcAft>
                <a:spcPts val="0"/>
              </a:spcAft>
              <a:buClr>
                <a:schemeClr val="dk1"/>
              </a:buClr>
              <a:buSzPts val="3000"/>
              <a:buChar char="•"/>
              <a:defRPr sz="3000"/>
            </a:lvl4pPr>
            <a:lvl5pPr indent="-419100" lvl="4" marL="2286000" algn="l">
              <a:lnSpc>
                <a:spcPct val="90000"/>
              </a:lnSpc>
              <a:spcBef>
                <a:spcPts val="800"/>
              </a:spcBef>
              <a:spcAft>
                <a:spcPts val="0"/>
              </a:spcAft>
              <a:buClr>
                <a:schemeClr val="dk1"/>
              </a:buClr>
              <a:buSzPts val="3000"/>
              <a:buChar char="•"/>
              <a:defRPr sz="3000"/>
            </a:lvl5pPr>
            <a:lvl6pPr indent="-419100" lvl="5" marL="2743200" algn="l">
              <a:lnSpc>
                <a:spcPct val="90000"/>
              </a:lnSpc>
              <a:spcBef>
                <a:spcPts val="800"/>
              </a:spcBef>
              <a:spcAft>
                <a:spcPts val="0"/>
              </a:spcAft>
              <a:buClr>
                <a:schemeClr val="dk1"/>
              </a:buClr>
              <a:buSzPts val="3000"/>
              <a:buChar char="•"/>
              <a:defRPr sz="3000"/>
            </a:lvl6pPr>
            <a:lvl7pPr indent="-419100" lvl="6" marL="3200400" algn="l">
              <a:lnSpc>
                <a:spcPct val="90000"/>
              </a:lnSpc>
              <a:spcBef>
                <a:spcPts val="800"/>
              </a:spcBef>
              <a:spcAft>
                <a:spcPts val="0"/>
              </a:spcAft>
              <a:buClr>
                <a:schemeClr val="dk1"/>
              </a:buClr>
              <a:buSzPts val="3000"/>
              <a:buChar char="•"/>
              <a:defRPr sz="3000"/>
            </a:lvl7pPr>
            <a:lvl8pPr indent="-419100" lvl="7" marL="3657600" algn="l">
              <a:lnSpc>
                <a:spcPct val="90000"/>
              </a:lnSpc>
              <a:spcBef>
                <a:spcPts val="800"/>
              </a:spcBef>
              <a:spcAft>
                <a:spcPts val="0"/>
              </a:spcAft>
              <a:buClr>
                <a:schemeClr val="dk1"/>
              </a:buClr>
              <a:buSzPts val="3000"/>
              <a:buChar char="•"/>
              <a:defRPr sz="3000"/>
            </a:lvl8pPr>
            <a:lvl9pPr indent="-419100" lvl="8" marL="4114800" algn="l">
              <a:lnSpc>
                <a:spcPct val="90000"/>
              </a:lnSpc>
              <a:spcBef>
                <a:spcPts val="800"/>
              </a:spcBef>
              <a:spcAft>
                <a:spcPts val="0"/>
              </a:spcAft>
              <a:buClr>
                <a:schemeClr val="dk1"/>
              </a:buClr>
              <a:buSzPts val="3000"/>
              <a:buChar char="•"/>
              <a:defRPr sz="3000"/>
            </a:lvl9pPr>
          </a:lstStyle>
          <a:p/>
        </p:txBody>
      </p:sp>
      <p:sp>
        <p:nvSpPr>
          <p:cNvPr id="64" name="Google Shape;64;p16"/>
          <p:cNvSpPr txBox="1"/>
          <p:nvPr>
            <p:ph idx="2" type="body"/>
          </p:nvPr>
        </p:nvSpPr>
        <p:spPr>
          <a:xfrm>
            <a:off x="1259682" y="3086640"/>
            <a:ext cx="5898300" cy="5718300"/>
          </a:xfrm>
          <a:prstGeom prst="rect">
            <a:avLst/>
          </a:prstGeom>
          <a:noFill/>
          <a:ln>
            <a:noFill/>
          </a:ln>
        </p:spPr>
        <p:txBody>
          <a:bodyPr anchorCtr="0" anchor="t" bIns="68550" lIns="137150" spcFirstLastPara="1" rIns="137150" wrap="square" tIns="68550">
            <a:normAutofit/>
          </a:bodyPr>
          <a:lstStyle>
            <a:lvl1pPr indent="-228600" lvl="0" marL="457200" algn="l">
              <a:lnSpc>
                <a:spcPct val="90000"/>
              </a:lnSpc>
              <a:spcBef>
                <a:spcPts val="1500"/>
              </a:spcBef>
              <a:spcAft>
                <a:spcPts val="0"/>
              </a:spcAft>
              <a:buClr>
                <a:schemeClr val="dk1"/>
              </a:buClr>
              <a:buSzPts val="2400"/>
              <a:buNone/>
              <a:defRPr sz="2400"/>
            </a:lvl1pPr>
            <a:lvl2pPr indent="-228600" lvl="1" marL="914400" algn="l">
              <a:lnSpc>
                <a:spcPct val="90000"/>
              </a:lnSpc>
              <a:spcBef>
                <a:spcPts val="800"/>
              </a:spcBef>
              <a:spcAft>
                <a:spcPts val="0"/>
              </a:spcAft>
              <a:buClr>
                <a:schemeClr val="dk1"/>
              </a:buClr>
              <a:buSzPts val="2100"/>
              <a:buNone/>
              <a:defRPr sz="2100"/>
            </a:lvl2pPr>
            <a:lvl3pPr indent="-228600" lvl="2" marL="1371600" algn="l">
              <a:lnSpc>
                <a:spcPct val="90000"/>
              </a:lnSpc>
              <a:spcBef>
                <a:spcPts val="800"/>
              </a:spcBef>
              <a:spcAft>
                <a:spcPts val="0"/>
              </a:spcAft>
              <a:buClr>
                <a:schemeClr val="dk1"/>
              </a:buClr>
              <a:buSzPts val="1800"/>
              <a:buNone/>
              <a:defRPr sz="1800"/>
            </a:lvl3pPr>
            <a:lvl4pPr indent="-228600" lvl="3" marL="1828800" algn="l">
              <a:lnSpc>
                <a:spcPct val="90000"/>
              </a:lnSpc>
              <a:spcBef>
                <a:spcPts val="800"/>
              </a:spcBef>
              <a:spcAft>
                <a:spcPts val="0"/>
              </a:spcAft>
              <a:buClr>
                <a:schemeClr val="dk1"/>
              </a:buClr>
              <a:buSzPts val="1500"/>
              <a:buNone/>
              <a:defRPr sz="1500"/>
            </a:lvl4pPr>
            <a:lvl5pPr indent="-228600" lvl="4" marL="2286000" algn="l">
              <a:lnSpc>
                <a:spcPct val="90000"/>
              </a:lnSpc>
              <a:spcBef>
                <a:spcPts val="800"/>
              </a:spcBef>
              <a:spcAft>
                <a:spcPts val="0"/>
              </a:spcAft>
              <a:buClr>
                <a:schemeClr val="dk1"/>
              </a:buClr>
              <a:buSzPts val="1500"/>
              <a:buNone/>
              <a:defRPr sz="1500"/>
            </a:lvl5pPr>
            <a:lvl6pPr indent="-228600" lvl="5" marL="2743200" algn="l">
              <a:lnSpc>
                <a:spcPct val="90000"/>
              </a:lnSpc>
              <a:spcBef>
                <a:spcPts val="800"/>
              </a:spcBef>
              <a:spcAft>
                <a:spcPts val="0"/>
              </a:spcAft>
              <a:buClr>
                <a:schemeClr val="dk1"/>
              </a:buClr>
              <a:buSzPts val="1500"/>
              <a:buNone/>
              <a:defRPr sz="1500"/>
            </a:lvl6pPr>
            <a:lvl7pPr indent="-228600" lvl="6" marL="3200400" algn="l">
              <a:lnSpc>
                <a:spcPct val="90000"/>
              </a:lnSpc>
              <a:spcBef>
                <a:spcPts val="800"/>
              </a:spcBef>
              <a:spcAft>
                <a:spcPts val="0"/>
              </a:spcAft>
              <a:buClr>
                <a:schemeClr val="dk1"/>
              </a:buClr>
              <a:buSzPts val="1500"/>
              <a:buNone/>
              <a:defRPr sz="1500"/>
            </a:lvl7pPr>
            <a:lvl8pPr indent="-228600" lvl="7" marL="3657600" algn="l">
              <a:lnSpc>
                <a:spcPct val="90000"/>
              </a:lnSpc>
              <a:spcBef>
                <a:spcPts val="800"/>
              </a:spcBef>
              <a:spcAft>
                <a:spcPts val="0"/>
              </a:spcAft>
              <a:buClr>
                <a:schemeClr val="dk1"/>
              </a:buClr>
              <a:buSzPts val="1500"/>
              <a:buNone/>
              <a:defRPr sz="1500"/>
            </a:lvl8pPr>
            <a:lvl9pPr indent="-228600" lvl="8" marL="4114800" algn="l">
              <a:lnSpc>
                <a:spcPct val="90000"/>
              </a:lnSpc>
              <a:spcBef>
                <a:spcPts val="800"/>
              </a:spcBef>
              <a:spcAft>
                <a:spcPts val="0"/>
              </a:spcAft>
              <a:buClr>
                <a:schemeClr val="dk1"/>
              </a:buClr>
              <a:buSzPts val="1500"/>
              <a:buNone/>
              <a:defRPr sz="1500"/>
            </a:lvl9pPr>
          </a:lstStyle>
          <a:p/>
        </p:txBody>
      </p:sp>
      <p:sp>
        <p:nvSpPr>
          <p:cNvPr id="65" name="Google Shape;65;p16"/>
          <p:cNvSpPr txBox="1"/>
          <p:nvPr>
            <p:ph idx="10" type="dt"/>
          </p:nvPr>
        </p:nvSpPr>
        <p:spPr>
          <a:xfrm>
            <a:off x="1257300" y="9536193"/>
            <a:ext cx="4114800" cy="547800"/>
          </a:xfrm>
          <a:prstGeom prst="rect">
            <a:avLst/>
          </a:prstGeom>
          <a:noFill/>
          <a:ln>
            <a:noFill/>
          </a:ln>
        </p:spPr>
        <p:txBody>
          <a:bodyPr anchorCtr="0" anchor="ctr" bIns="68550" lIns="137150" spcFirstLastPara="1" rIns="137150" wrap="square" tIns="68550">
            <a:noAutofit/>
          </a:bodyPr>
          <a:lstStyle>
            <a:lvl1pPr lvl="0" algn="l">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p:txBody>
      </p:sp>
      <p:sp>
        <p:nvSpPr>
          <p:cNvPr id="66" name="Google Shape;66;p16"/>
          <p:cNvSpPr txBox="1"/>
          <p:nvPr>
            <p:ph idx="11" type="ftr"/>
          </p:nvPr>
        </p:nvSpPr>
        <p:spPr>
          <a:xfrm>
            <a:off x="6057900" y="9536193"/>
            <a:ext cx="6172200" cy="547800"/>
          </a:xfrm>
          <a:prstGeom prst="rect">
            <a:avLst/>
          </a:prstGeom>
          <a:noFill/>
          <a:ln>
            <a:noFill/>
          </a:ln>
        </p:spPr>
        <p:txBody>
          <a:bodyPr anchorCtr="0" anchor="ctr" bIns="68550" lIns="137150" spcFirstLastPara="1" rIns="137150" wrap="square" tIns="68550">
            <a:noAutofit/>
          </a:bodyPr>
          <a:lstStyle>
            <a:lvl1pPr lvl="0" algn="ctr">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p:txBody>
      </p:sp>
      <p:sp>
        <p:nvSpPr>
          <p:cNvPr id="67" name="Google Shape;67;p16"/>
          <p:cNvSpPr txBox="1"/>
          <p:nvPr>
            <p:ph idx="12" type="sldNum"/>
          </p:nvPr>
        </p:nvSpPr>
        <p:spPr>
          <a:xfrm>
            <a:off x="12915900" y="9536193"/>
            <a:ext cx="4114800" cy="547800"/>
          </a:xfrm>
          <a:prstGeom prst="rect">
            <a:avLst/>
          </a:prstGeom>
          <a:noFill/>
          <a:ln>
            <a:noFill/>
          </a:ln>
        </p:spPr>
        <p:txBody>
          <a:bodyPr anchorCtr="0" anchor="ctr" bIns="68550" lIns="137150" spcFirstLastPara="1" rIns="137150" wrap="square" tIns="685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1257300" y="547783"/>
            <a:ext cx="15773400" cy="1988700"/>
          </a:xfrm>
          <a:prstGeom prst="rect">
            <a:avLst/>
          </a:prstGeom>
          <a:noFill/>
          <a:ln>
            <a:noFill/>
          </a:ln>
        </p:spPr>
        <p:txBody>
          <a:bodyPr anchorCtr="0" anchor="ctr" bIns="68550" lIns="137150" spcFirstLastPara="1" rIns="137150" wrap="square" tIns="68550">
            <a:normAutofit/>
          </a:bodyPr>
          <a:lstStyle>
            <a:lvl1pPr lvl="0" marR="0" rtl="0" algn="l">
              <a:lnSpc>
                <a:spcPct val="90000"/>
              </a:lnSpc>
              <a:spcBef>
                <a:spcPts val="0"/>
              </a:spcBef>
              <a:spcAft>
                <a:spcPts val="0"/>
              </a:spcAft>
              <a:buClr>
                <a:schemeClr val="dk1"/>
              </a:buClr>
              <a:buSzPts val="6600"/>
              <a:buFont typeface="Play"/>
              <a:buNone/>
              <a:defRPr b="0" i="0" sz="6600" u="none" cap="none" strike="noStrike">
                <a:solidFill>
                  <a:schemeClr val="dk1"/>
                </a:solidFill>
                <a:latin typeface="Play"/>
                <a:ea typeface="Play"/>
                <a:cs typeface="Play"/>
                <a:sym typeface="Play"/>
              </a:defRPr>
            </a:lvl1pPr>
            <a:lvl2pPr lvl="1">
              <a:spcBef>
                <a:spcPts val="0"/>
              </a:spcBef>
              <a:spcAft>
                <a:spcPts val="0"/>
              </a:spcAft>
              <a:buSzPts val="2100"/>
              <a:buNone/>
              <a:defRPr sz="2700"/>
            </a:lvl2pPr>
            <a:lvl3pPr lvl="2">
              <a:spcBef>
                <a:spcPts val="0"/>
              </a:spcBef>
              <a:spcAft>
                <a:spcPts val="0"/>
              </a:spcAft>
              <a:buSzPts val="2100"/>
              <a:buNone/>
              <a:defRPr sz="2700"/>
            </a:lvl3pPr>
            <a:lvl4pPr lvl="3">
              <a:spcBef>
                <a:spcPts val="0"/>
              </a:spcBef>
              <a:spcAft>
                <a:spcPts val="0"/>
              </a:spcAft>
              <a:buSzPts val="2100"/>
              <a:buNone/>
              <a:defRPr sz="2700"/>
            </a:lvl4pPr>
            <a:lvl5pPr lvl="4">
              <a:spcBef>
                <a:spcPts val="0"/>
              </a:spcBef>
              <a:spcAft>
                <a:spcPts val="0"/>
              </a:spcAft>
              <a:buSzPts val="2100"/>
              <a:buNone/>
              <a:defRPr sz="2700"/>
            </a:lvl5pPr>
            <a:lvl6pPr lvl="5">
              <a:spcBef>
                <a:spcPts val="0"/>
              </a:spcBef>
              <a:spcAft>
                <a:spcPts val="0"/>
              </a:spcAft>
              <a:buSzPts val="2100"/>
              <a:buNone/>
              <a:defRPr sz="2700"/>
            </a:lvl6pPr>
            <a:lvl7pPr lvl="6">
              <a:spcBef>
                <a:spcPts val="0"/>
              </a:spcBef>
              <a:spcAft>
                <a:spcPts val="0"/>
              </a:spcAft>
              <a:buSzPts val="2100"/>
              <a:buNone/>
              <a:defRPr sz="2700"/>
            </a:lvl7pPr>
            <a:lvl8pPr lvl="7">
              <a:spcBef>
                <a:spcPts val="0"/>
              </a:spcBef>
              <a:spcAft>
                <a:spcPts val="0"/>
              </a:spcAft>
              <a:buSzPts val="2100"/>
              <a:buNone/>
              <a:defRPr sz="2700"/>
            </a:lvl8pPr>
            <a:lvl9pPr lvl="8">
              <a:spcBef>
                <a:spcPts val="0"/>
              </a:spcBef>
              <a:spcAft>
                <a:spcPts val="0"/>
              </a:spcAft>
              <a:buSzPts val="2100"/>
              <a:buNone/>
              <a:defRPr sz="2700"/>
            </a:lvl9pPr>
          </a:lstStyle>
          <a:p/>
        </p:txBody>
      </p:sp>
      <p:sp>
        <p:nvSpPr>
          <p:cNvPr id="11" name="Google Shape;11;p7"/>
          <p:cNvSpPr txBox="1"/>
          <p:nvPr>
            <p:ph idx="1" type="body"/>
          </p:nvPr>
        </p:nvSpPr>
        <p:spPr>
          <a:xfrm>
            <a:off x="1257300" y="2738917"/>
            <a:ext cx="15773400" cy="6528000"/>
          </a:xfrm>
          <a:prstGeom prst="rect">
            <a:avLst/>
          </a:prstGeom>
          <a:noFill/>
          <a:ln>
            <a:noFill/>
          </a:ln>
        </p:spPr>
        <p:txBody>
          <a:bodyPr anchorCtr="0" anchor="t" bIns="68550" lIns="137150" spcFirstLastPara="1" rIns="137150" wrap="square" tIns="68550">
            <a:normAutofit/>
          </a:bodyPr>
          <a:lstStyle>
            <a:lvl1pPr indent="-495300" lvl="0" marL="457200" marR="0" rtl="0" algn="l">
              <a:lnSpc>
                <a:spcPct val="90000"/>
              </a:lnSpc>
              <a:spcBef>
                <a:spcPts val="1500"/>
              </a:spcBef>
              <a:spcAft>
                <a:spcPts val="0"/>
              </a:spcAft>
              <a:buClr>
                <a:schemeClr val="dk1"/>
              </a:buClr>
              <a:buSzPts val="4200"/>
              <a:buFont typeface="Arial"/>
              <a:buChar char="•"/>
              <a:defRPr b="0" i="0" sz="4200" u="none" cap="none" strike="noStrike">
                <a:solidFill>
                  <a:schemeClr val="dk1"/>
                </a:solidFill>
                <a:latin typeface="Arial"/>
                <a:ea typeface="Arial"/>
                <a:cs typeface="Arial"/>
                <a:sym typeface="Arial"/>
              </a:defRPr>
            </a:lvl1pPr>
            <a:lvl2pPr indent="-457200" lvl="1" marL="914400" marR="0" rtl="0" algn="l">
              <a:lnSpc>
                <a:spcPct val="90000"/>
              </a:lnSpc>
              <a:spcBef>
                <a:spcPts val="8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2pPr>
            <a:lvl3pPr indent="-419100" lvl="2" marL="1371600" marR="0" rtl="0" algn="l">
              <a:lnSpc>
                <a:spcPct val="90000"/>
              </a:lnSpc>
              <a:spcBef>
                <a:spcPts val="8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3pPr>
            <a:lvl4pPr indent="-400050" lvl="3" marL="18288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4pPr>
            <a:lvl5pPr indent="-400050" lvl="4" marL="22860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5pPr>
            <a:lvl6pPr indent="-400050" lvl="5" marL="27432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6pPr>
            <a:lvl7pPr indent="-400050" lvl="6" marL="32004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7pPr>
            <a:lvl8pPr indent="-400050" lvl="7" marL="36576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8pPr>
            <a:lvl9pPr indent="-400050" lvl="8" marL="4114800" marR="0" rtl="0" algn="l">
              <a:lnSpc>
                <a:spcPct val="90000"/>
              </a:lnSpc>
              <a:spcBef>
                <a:spcPts val="8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9pPr>
          </a:lstStyle>
          <a:p/>
        </p:txBody>
      </p:sp>
      <p:sp>
        <p:nvSpPr>
          <p:cNvPr id="12" name="Google Shape;12;p7"/>
          <p:cNvSpPr txBox="1"/>
          <p:nvPr>
            <p:ph idx="10" type="dt"/>
          </p:nvPr>
        </p:nvSpPr>
        <p:spPr>
          <a:xfrm>
            <a:off x="1257300" y="9536193"/>
            <a:ext cx="4114800" cy="547800"/>
          </a:xfrm>
          <a:prstGeom prst="rect">
            <a:avLst/>
          </a:prstGeom>
          <a:noFill/>
          <a:ln>
            <a:noFill/>
          </a:ln>
        </p:spPr>
        <p:txBody>
          <a:bodyPr anchorCtr="0" anchor="ctr" bIns="68550" lIns="137150" spcFirstLastPara="1" rIns="137150" wrap="square" tIns="68550">
            <a:noAutofit/>
          </a:bodyPr>
          <a:lstStyle>
            <a:lvl1pPr lvl="0" marR="0" rtl="0" algn="l">
              <a:spcBef>
                <a:spcPts val="0"/>
              </a:spcBef>
              <a:spcAft>
                <a:spcPts val="0"/>
              </a:spcAft>
              <a:buSzPts val="2100"/>
              <a:buNone/>
              <a:defRPr b="0" i="0" sz="1800" u="none" cap="none" strike="noStrike">
                <a:solidFill>
                  <a:srgbClr val="757575"/>
                </a:solidFill>
                <a:latin typeface="Arial"/>
                <a:ea typeface="Arial"/>
                <a:cs typeface="Arial"/>
                <a:sym typeface="Arial"/>
              </a:defRPr>
            </a:lvl1pPr>
            <a:lvl2pPr lvl="1" marR="0" rtl="0" algn="l">
              <a:spcBef>
                <a:spcPts val="0"/>
              </a:spcBef>
              <a:spcAft>
                <a:spcPts val="0"/>
              </a:spcAft>
              <a:buSzPts val="2100"/>
              <a:buNone/>
              <a:defRPr b="0" i="0" sz="2700" u="none" cap="none" strike="noStrike">
                <a:solidFill>
                  <a:schemeClr val="dk1"/>
                </a:solidFill>
                <a:latin typeface="Arial"/>
                <a:ea typeface="Arial"/>
                <a:cs typeface="Arial"/>
                <a:sym typeface="Arial"/>
              </a:defRPr>
            </a:lvl2pPr>
            <a:lvl3pPr lvl="2" marR="0" rtl="0" algn="l">
              <a:spcBef>
                <a:spcPts val="0"/>
              </a:spcBef>
              <a:spcAft>
                <a:spcPts val="0"/>
              </a:spcAft>
              <a:buSzPts val="2100"/>
              <a:buNone/>
              <a:defRPr b="0" i="0" sz="2700" u="none" cap="none" strike="noStrike">
                <a:solidFill>
                  <a:schemeClr val="dk1"/>
                </a:solidFill>
                <a:latin typeface="Arial"/>
                <a:ea typeface="Arial"/>
                <a:cs typeface="Arial"/>
                <a:sym typeface="Arial"/>
              </a:defRPr>
            </a:lvl3pPr>
            <a:lvl4pPr lvl="3" marR="0" rtl="0" algn="l">
              <a:spcBef>
                <a:spcPts val="0"/>
              </a:spcBef>
              <a:spcAft>
                <a:spcPts val="0"/>
              </a:spcAft>
              <a:buSzPts val="2100"/>
              <a:buNone/>
              <a:defRPr b="0" i="0" sz="2700" u="none" cap="none" strike="noStrike">
                <a:solidFill>
                  <a:schemeClr val="dk1"/>
                </a:solidFill>
                <a:latin typeface="Arial"/>
                <a:ea typeface="Arial"/>
                <a:cs typeface="Arial"/>
                <a:sym typeface="Arial"/>
              </a:defRPr>
            </a:lvl4pPr>
            <a:lvl5pPr lvl="4" marR="0" rtl="0" algn="l">
              <a:spcBef>
                <a:spcPts val="0"/>
              </a:spcBef>
              <a:spcAft>
                <a:spcPts val="0"/>
              </a:spcAft>
              <a:buSzPts val="2100"/>
              <a:buNone/>
              <a:defRPr b="0" i="0" sz="2700" u="none" cap="none" strike="noStrike">
                <a:solidFill>
                  <a:schemeClr val="dk1"/>
                </a:solidFill>
                <a:latin typeface="Arial"/>
                <a:ea typeface="Arial"/>
                <a:cs typeface="Arial"/>
                <a:sym typeface="Arial"/>
              </a:defRPr>
            </a:lvl5pPr>
            <a:lvl6pPr lvl="5" marR="0" rtl="0" algn="l">
              <a:spcBef>
                <a:spcPts val="0"/>
              </a:spcBef>
              <a:spcAft>
                <a:spcPts val="0"/>
              </a:spcAft>
              <a:buSzPts val="2100"/>
              <a:buNone/>
              <a:defRPr b="0" i="0" sz="2700" u="none" cap="none" strike="noStrike">
                <a:solidFill>
                  <a:schemeClr val="dk1"/>
                </a:solidFill>
                <a:latin typeface="Arial"/>
                <a:ea typeface="Arial"/>
                <a:cs typeface="Arial"/>
                <a:sym typeface="Arial"/>
              </a:defRPr>
            </a:lvl6pPr>
            <a:lvl7pPr lvl="6" marR="0" rtl="0" algn="l">
              <a:spcBef>
                <a:spcPts val="0"/>
              </a:spcBef>
              <a:spcAft>
                <a:spcPts val="0"/>
              </a:spcAft>
              <a:buSzPts val="2100"/>
              <a:buNone/>
              <a:defRPr b="0" i="0" sz="2700" u="none" cap="none" strike="noStrike">
                <a:solidFill>
                  <a:schemeClr val="dk1"/>
                </a:solidFill>
                <a:latin typeface="Arial"/>
                <a:ea typeface="Arial"/>
                <a:cs typeface="Arial"/>
                <a:sym typeface="Arial"/>
              </a:defRPr>
            </a:lvl7pPr>
            <a:lvl8pPr lvl="7" marR="0" rtl="0" algn="l">
              <a:spcBef>
                <a:spcPts val="0"/>
              </a:spcBef>
              <a:spcAft>
                <a:spcPts val="0"/>
              </a:spcAft>
              <a:buSzPts val="2100"/>
              <a:buNone/>
              <a:defRPr b="0" i="0" sz="2700" u="none" cap="none" strike="noStrike">
                <a:solidFill>
                  <a:schemeClr val="dk1"/>
                </a:solidFill>
                <a:latin typeface="Arial"/>
                <a:ea typeface="Arial"/>
                <a:cs typeface="Arial"/>
                <a:sym typeface="Arial"/>
              </a:defRPr>
            </a:lvl8pPr>
            <a:lvl9pPr lvl="8" marR="0" rtl="0" algn="l">
              <a:spcBef>
                <a:spcPts val="0"/>
              </a:spcBef>
              <a:spcAft>
                <a:spcPts val="0"/>
              </a:spcAft>
              <a:buSzPts val="2100"/>
              <a:buNone/>
              <a:defRPr b="0" i="0" sz="2700" u="none" cap="none" strike="noStrike">
                <a:solidFill>
                  <a:schemeClr val="dk1"/>
                </a:solidFill>
                <a:latin typeface="Arial"/>
                <a:ea typeface="Arial"/>
                <a:cs typeface="Arial"/>
                <a:sym typeface="Arial"/>
              </a:defRPr>
            </a:lvl9pPr>
          </a:lstStyle>
          <a:p/>
        </p:txBody>
      </p:sp>
      <p:sp>
        <p:nvSpPr>
          <p:cNvPr id="13" name="Google Shape;13;p7"/>
          <p:cNvSpPr txBox="1"/>
          <p:nvPr>
            <p:ph idx="11" type="ftr"/>
          </p:nvPr>
        </p:nvSpPr>
        <p:spPr>
          <a:xfrm>
            <a:off x="6057900" y="9536193"/>
            <a:ext cx="6172200" cy="547800"/>
          </a:xfrm>
          <a:prstGeom prst="rect">
            <a:avLst/>
          </a:prstGeom>
          <a:noFill/>
          <a:ln>
            <a:noFill/>
          </a:ln>
        </p:spPr>
        <p:txBody>
          <a:bodyPr anchorCtr="0" anchor="ctr" bIns="68550" lIns="137150" spcFirstLastPara="1" rIns="137150" wrap="square" tIns="68550">
            <a:noAutofit/>
          </a:bodyPr>
          <a:lstStyle>
            <a:lvl1pPr lvl="0" marR="0" rtl="0" algn="ctr">
              <a:spcBef>
                <a:spcPts val="0"/>
              </a:spcBef>
              <a:spcAft>
                <a:spcPts val="0"/>
              </a:spcAft>
              <a:buSzPts val="2100"/>
              <a:buNone/>
              <a:defRPr b="0" i="0" sz="1800" u="none" cap="none" strike="noStrike">
                <a:solidFill>
                  <a:srgbClr val="757575"/>
                </a:solidFill>
                <a:latin typeface="Arial"/>
                <a:ea typeface="Arial"/>
                <a:cs typeface="Arial"/>
                <a:sym typeface="Arial"/>
              </a:defRPr>
            </a:lvl1pPr>
            <a:lvl2pPr lvl="1" marR="0" rtl="0" algn="l">
              <a:spcBef>
                <a:spcPts val="0"/>
              </a:spcBef>
              <a:spcAft>
                <a:spcPts val="0"/>
              </a:spcAft>
              <a:buSzPts val="2100"/>
              <a:buNone/>
              <a:defRPr b="0" i="0" sz="2700" u="none" cap="none" strike="noStrike">
                <a:solidFill>
                  <a:schemeClr val="dk1"/>
                </a:solidFill>
                <a:latin typeface="Arial"/>
                <a:ea typeface="Arial"/>
                <a:cs typeface="Arial"/>
                <a:sym typeface="Arial"/>
              </a:defRPr>
            </a:lvl2pPr>
            <a:lvl3pPr lvl="2" marR="0" rtl="0" algn="l">
              <a:spcBef>
                <a:spcPts val="0"/>
              </a:spcBef>
              <a:spcAft>
                <a:spcPts val="0"/>
              </a:spcAft>
              <a:buSzPts val="2100"/>
              <a:buNone/>
              <a:defRPr b="0" i="0" sz="2700" u="none" cap="none" strike="noStrike">
                <a:solidFill>
                  <a:schemeClr val="dk1"/>
                </a:solidFill>
                <a:latin typeface="Arial"/>
                <a:ea typeface="Arial"/>
                <a:cs typeface="Arial"/>
                <a:sym typeface="Arial"/>
              </a:defRPr>
            </a:lvl3pPr>
            <a:lvl4pPr lvl="3" marR="0" rtl="0" algn="l">
              <a:spcBef>
                <a:spcPts val="0"/>
              </a:spcBef>
              <a:spcAft>
                <a:spcPts val="0"/>
              </a:spcAft>
              <a:buSzPts val="2100"/>
              <a:buNone/>
              <a:defRPr b="0" i="0" sz="2700" u="none" cap="none" strike="noStrike">
                <a:solidFill>
                  <a:schemeClr val="dk1"/>
                </a:solidFill>
                <a:latin typeface="Arial"/>
                <a:ea typeface="Arial"/>
                <a:cs typeface="Arial"/>
                <a:sym typeface="Arial"/>
              </a:defRPr>
            </a:lvl4pPr>
            <a:lvl5pPr lvl="4" marR="0" rtl="0" algn="l">
              <a:spcBef>
                <a:spcPts val="0"/>
              </a:spcBef>
              <a:spcAft>
                <a:spcPts val="0"/>
              </a:spcAft>
              <a:buSzPts val="2100"/>
              <a:buNone/>
              <a:defRPr b="0" i="0" sz="2700" u="none" cap="none" strike="noStrike">
                <a:solidFill>
                  <a:schemeClr val="dk1"/>
                </a:solidFill>
                <a:latin typeface="Arial"/>
                <a:ea typeface="Arial"/>
                <a:cs typeface="Arial"/>
                <a:sym typeface="Arial"/>
              </a:defRPr>
            </a:lvl5pPr>
            <a:lvl6pPr lvl="5" marR="0" rtl="0" algn="l">
              <a:spcBef>
                <a:spcPts val="0"/>
              </a:spcBef>
              <a:spcAft>
                <a:spcPts val="0"/>
              </a:spcAft>
              <a:buSzPts val="2100"/>
              <a:buNone/>
              <a:defRPr b="0" i="0" sz="2700" u="none" cap="none" strike="noStrike">
                <a:solidFill>
                  <a:schemeClr val="dk1"/>
                </a:solidFill>
                <a:latin typeface="Arial"/>
                <a:ea typeface="Arial"/>
                <a:cs typeface="Arial"/>
                <a:sym typeface="Arial"/>
              </a:defRPr>
            </a:lvl6pPr>
            <a:lvl7pPr lvl="6" marR="0" rtl="0" algn="l">
              <a:spcBef>
                <a:spcPts val="0"/>
              </a:spcBef>
              <a:spcAft>
                <a:spcPts val="0"/>
              </a:spcAft>
              <a:buSzPts val="2100"/>
              <a:buNone/>
              <a:defRPr b="0" i="0" sz="2700" u="none" cap="none" strike="noStrike">
                <a:solidFill>
                  <a:schemeClr val="dk1"/>
                </a:solidFill>
                <a:latin typeface="Arial"/>
                <a:ea typeface="Arial"/>
                <a:cs typeface="Arial"/>
                <a:sym typeface="Arial"/>
              </a:defRPr>
            </a:lvl7pPr>
            <a:lvl8pPr lvl="7" marR="0" rtl="0" algn="l">
              <a:spcBef>
                <a:spcPts val="0"/>
              </a:spcBef>
              <a:spcAft>
                <a:spcPts val="0"/>
              </a:spcAft>
              <a:buSzPts val="2100"/>
              <a:buNone/>
              <a:defRPr b="0" i="0" sz="2700" u="none" cap="none" strike="noStrike">
                <a:solidFill>
                  <a:schemeClr val="dk1"/>
                </a:solidFill>
                <a:latin typeface="Arial"/>
                <a:ea typeface="Arial"/>
                <a:cs typeface="Arial"/>
                <a:sym typeface="Arial"/>
              </a:defRPr>
            </a:lvl8pPr>
            <a:lvl9pPr lvl="8" marR="0" rtl="0" algn="l">
              <a:spcBef>
                <a:spcPts val="0"/>
              </a:spcBef>
              <a:spcAft>
                <a:spcPts val="0"/>
              </a:spcAft>
              <a:buSzPts val="2100"/>
              <a:buNone/>
              <a:defRPr b="0" i="0" sz="2700" u="none" cap="none" strike="noStrike">
                <a:solidFill>
                  <a:schemeClr val="dk1"/>
                </a:solidFill>
                <a:latin typeface="Arial"/>
                <a:ea typeface="Arial"/>
                <a:cs typeface="Arial"/>
                <a:sym typeface="Arial"/>
              </a:defRPr>
            </a:lvl9pPr>
          </a:lstStyle>
          <a:p/>
        </p:txBody>
      </p:sp>
      <p:sp>
        <p:nvSpPr>
          <p:cNvPr id="14" name="Google Shape;14;p7"/>
          <p:cNvSpPr txBox="1"/>
          <p:nvPr>
            <p:ph idx="12" type="sldNum"/>
          </p:nvPr>
        </p:nvSpPr>
        <p:spPr>
          <a:xfrm>
            <a:off x="12915900" y="9536193"/>
            <a:ext cx="4114800" cy="547800"/>
          </a:xfrm>
          <a:prstGeom prst="rect">
            <a:avLst/>
          </a:prstGeom>
          <a:noFill/>
          <a:ln>
            <a:noFill/>
          </a:ln>
        </p:spPr>
        <p:txBody>
          <a:bodyPr anchorCtr="0" anchor="ctr" bIns="68550" lIns="137150" spcFirstLastPara="1" rIns="137150" wrap="square" tIns="68550">
            <a:noAutofit/>
          </a:bodyPr>
          <a:lstStyle>
            <a:lvl1pPr indent="0" lvl="0" marL="0" marR="0" rtl="0" algn="r">
              <a:spcBef>
                <a:spcPts val="0"/>
              </a:spcBef>
              <a:buNone/>
              <a:defRPr b="0" i="0" sz="1800" u="none" cap="none" strike="noStrike">
                <a:solidFill>
                  <a:srgbClr val="757575"/>
                </a:solidFill>
                <a:latin typeface="Arial"/>
                <a:ea typeface="Arial"/>
                <a:cs typeface="Arial"/>
                <a:sym typeface="Arial"/>
              </a:defRPr>
            </a:lvl1pPr>
            <a:lvl2pPr indent="0" lvl="1" marL="0" marR="0" rtl="0" algn="r">
              <a:spcBef>
                <a:spcPts val="0"/>
              </a:spcBef>
              <a:buNone/>
              <a:defRPr b="0" i="0" sz="1800" u="none" cap="none" strike="noStrike">
                <a:solidFill>
                  <a:srgbClr val="757575"/>
                </a:solidFill>
                <a:latin typeface="Arial"/>
                <a:ea typeface="Arial"/>
                <a:cs typeface="Arial"/>
                <a:sym typeface="Arial"/>
              </a:defRPr>
            </a:lvl2pPr>
            <a:lvl3pPr indent="0" lvl="2" marL="0" marR="0" rtl="0" algn="r">
              <a:spcBef>
                <a:spcPts val="0"/>
              </a:spcBef>
              <a:buNone/>
              <a:defRPr b="0" i="0" sz="1800" u="none" cap="none" strike="noStrike">
                <a:solidFill>
                  <a:srgbClr val="757575"/>
                </a:solidFill>
                <a:latin typeface="Arial"/>
                <a:ea typeface="Arial"/>
                <a:cs typeface="Arial"/>
                <a:sym typeface="Arial"/>
              </a:defRPr>
            </a:lvl3pPr>
            <a:lvl4pPr indent="0" lvl="3" marL="0" marR="0" rtl="0" algn="r">
              <a:spcBef>
                <a:spcPts val="0"/>
              </a:spcBef>
              <a:buNone/>
              <a:defRPr b="0" i="0" sz="1800" u="none" cap="none" strike="noStrike">
                <a:solidFill>
                  <a:srgbClr val="757575"/>
                </a:solidFill>
                <a:latin typeface="Arial"/>
                <a:ea typeface="Arial"/>
                <a:cs typeface="Arial"/>
                <a:sym typeface="Arial"/>
              </a:defRPr>
            </a:lvl4pPr>
            <a:lvl5pPr indent="0" lvl="4" marL="0" marR="0" rtl="0" algn="r">
              <a:spcBef>
                <a:spcPts val="0"/>
              </a:spcBef>
              <a:buNone/>
              <a:defRPr b="0" i="0" sz="1800" u="none" cap="none" strike="noStrike">
                <a:solidFill>
                  <a:srgbClr val="757575"/>
                </a:solidFill>
                <a:latin typeface="Arial"/>
                <a:ea typeface="Arial"/>
                <a:cs typeface="Arial"/>
                <a:sym typeface="Arial"/>
              </a:defRPr>
            </a:lvl5pPr>
            <a:lvl6pPr indent="0" lvl="5" marL="0" marR="0" rtl="0" algn="r">
              <a:spcBef>
                <a:spcPts val="0"/>
              </a:spcBef>
              <a:buNone/>
              <a:defRPr b="0" i="0" sz="1800" u="none" cap="none" strike="noStrike">
                <a:solidFill>
                  <a:srgbClr val="757575"/>
                </a:solidFill>
                <a:latin typeface="Arial"/>
                <a:ea typeface="Arial"/>
                <a:cs typeface="Arial"/>
                <a:sym typeface="Arial"/>
              </a:defRPr>
            </a:lvl6pPr>
            <a:lvl7pPr indent="0" lvl="6" marL="0" marR="0" rtl="0" algn="r">
              <a:spcBef>
                <a:spcPts val="0"/>
              </a:spcBef>
              <a:buNone/>
              <a:defRPr b="0" i="0" sz="1800" u="none" cap="none" strike="noStrike">
                <a:solidFill>
                  <a:srgbClr val="757575"/>
                </a:solidFill>
                <a:latin typeface="Arial"/>
                <a:ea typeface="Arial"/>
                <a:cs typeface="Arial"/>
                <a:sym typeface="Arial"/>
              </a:defRPr>
            </a:lvl7pPr>
            <a:lvl8pPr indent="0" lvl="7" marL="0" marR="0" rtl="0" algn="r">
              <a:spcBef>
                <a:spcPts val="0"/>
              </a:spcBef>
              <a:buNone/>
              <a:defRPr b="0" i="0" sz="1800" u="none" cap="none" strike="noStrike">
                <a:solidFill>
                  <a:srgbClr val="757575"/>
                </a:solidFill>
                <a:latin typeface="Arial"/>
                <a:ea typeface="Arial"/>
                <a:cs typeface="Arial"/>
                <a:sym typeface="Arial"/>
              </a:defRPr>
            </a:lvl8pPr>
            <a:lvl9pPr indent="0" lvl="8" marL="0" marR="0" rtl="0" algn="r">
              <a:spcBef>
                <a:spcPts val="0"/>
              </a:spcBef>
              <a:buNone/>
              <a:defRPr b="0" i="0" sz="18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iskur.gov.tr/is-arayan/aktif-isgucu-programlari/mesleki-egitim-kurslar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iskur.gov.tr/kurumsal-bilgi/istatistikl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12926"/>
        </a:solidFill>
      </p:bgPr>
    </p:bg>
    <p:spTree>
      <p:nvGrpSpPr>
        <p:cNvPr id="90" name="Shape 90"/>
        <p:cNvGrpSpPr/>
        <p:nvPr/>
      </p:nvGrpSpPr>
      <p:grpSpPr>
        <a:xfrm>
          <a:off x="0" y="0"/>
          <a:ext cx="0" cy="0"/>
          <a:chOff x="0" y="0"/>
          <a:chExt cx="0" cy="0"/>
        </a:xfrm>
      </p:grpSpPr>
      <p:pic>
        <p:nvPicPr>
          <p:cNvPr id="91" name="Google Shape;91;p1"/>
          <p:cNvPicPr preferRelativeResize="0"/>
          <p:nvPr/>
        </p:nvPicPr>
        <p:blipFill rotWithShape="1">
          <a:blip r:embed="rId3">
            <a:alphaModFix/>
          </a:blip>
          <a:srcRect b="0" l="0" r="0" t="0"/>
          <a:stretch/>
        </p:blipFill>
        <p:spPr>
          <a:xfrm>
            <a:off x="12549726" y="262721"/>
            <a:ext cx="5397965" cy="885600"/>
          </a:xfrm>
          <a:prstGeom prst="rect">
            <a:avLst/>
          </a:prstGeom>
          <a:noFill/>
          <a:ln>
            <a:noFill/>
          </a:ln>
        </p:spPr>
      </p:pic>
      <p:sp>
        <p:nvSpPr>
          <p:cNvPr id="92" name="Google Shape;92;p1"/>
          <p:cNvSpPr txBox="1"/>
          <p:nvPr/>
        </p:nvSpPr>
        <p:spPr>
          <a:xfrm>
            <a:off x="166269" y="5499410"/>
            <a:ext cx="23262000" cy="5805000"/>
          </a:xfrm>
          <a:prstGeom prst="rect">
            <a:avLst/>
          </a:prstGeom>
          <a:noFill/>
          <a:ln>
            <a:noFill/>
          </a:ln>
        </p:spPr>
        <p:txBody>
          <a:bodyPr anchorCtr="0" anchor="t" bIns="274300" lIns="274300" spcFirstLastPara="1" rIns="274300" wrap="square" tIns="274300">
            <a:normAutofit/>
          </a:bodyPr>
          <a:lstStyle/>
          <a:p>
            <a:pPr indent="0" lvl="0" marL="0" marR="0" rtl="0" algn="l">
              <a:lnSpc>
                <a:spcPct val="100000"/>
              </a:lnSpc>
              <a:spcBef>
                <a:spcPts val="0"/>
              </a:spcBef>
              <a:spcAft>
                <a:spcPts val="0"/>
              </a:spcAft>
              <a:buClr>
                <a:schemeClr val="lt1"/>
              </a:buClr>
              <a:buSzPts val="15000"/>
              <a:buFont typeface="Poppins"/>
              <a:buNone/>
            </a:pPr>
            <a:r>
              <a:t/>
            </a:r>
            <a:endParaRPr b="1" sz="10800">
              <a:solidFill>
                <a:schemeClr val="lt1"/>
              </a:solidFill>
              <a:latin typeface="Poppins"/>
              <a:ea typeface="Poppins"/>
              <a:cs typeface="Poppins"/>
              <a:sym typeface="Poppins"/>
            </a:endParaRPr>
          </a:p>
          <a:p>
            <a:pPr indent="0" lvl="0" marL="0" marR="0" rtl="0" algn="l">
              <a:lnSpc>
                <a:spcPct val="100000"/>
              </a:lnSpc>
              <a:spcBef>
                <a:spcPts val="0"/>
              </a:spcBef>
              <a:spcAft>
                <a:spcPts val="0"/>
              </a:spcAft>
              <a:buClr>
                <a:schemeClr val="lt1"/>
              </a:buClr>
              <a:buSzPts val="15000"/>
              <a:buFont typeface="Poppins"/>
              <a:buNone/>
            </a:pPr>
            <a:r>
              <a:rPr b="1" i="0" lang="en-US" sz="10800" u="none" cap="none" strike="noStrike">
                <a:solidFill>
                  <a:schemeClr val="lt1"/>
                </a:solidFill>
                <a:latin typeface="Poppins"/>
                <a:ea typeface="Poppins"/>
                <a:cs typeface="Poppins"/>
                <a:sym typeface="Poppins"/>
              </a:rPr>
              <a:t>Senaryo</a:t>
            </a:r>
            <a:endParaRPr b="1" i="0" sz="15000" u="none" cap="none" strike="noStrike">
              <a:solidFill>
                <a:schemeClr val="lt1"/>
              </a:solidFill>
              <a:latin typeface="Poppins"/>
              <a:ea typeface="Poppins"/>
              <a:cs typeface="Poppins"/>
              <a:sym typeface="Poppins"/>
            </a:endParaRPr>
          </a:p>
        </p:txBody>
      </p:sp>
      <p:grpSp>
        <p:nvGrpSpPr>
          <p:cNvPr id="93" name="Google Shape;93;p1"/>
          <p:cNvGrpSpPr/>
          <p:nvPr/>
        </p:nvGrpSpPr>
        <p:grpSpPr>
          <a:xfrm>
            <a:off x="478575" y="6082623"/>
            <a:ext cx="9461025" cy="1140978"/>
            <a:chOff x="226375" y="2905125"/>
            <a:chExt cx="6307350" cy="760500"/>
          </a:xfrm>
        </p:grpSpPr>
        <p:sp>
          <p:nvSpPr>
            <p:cNvPr id="94" name="Google Shape;94;p1"/>
            <p:cNvSpPr txBox="1"/>
            <p:nvPr/>
          </p:nvSpPr>
          <p:spPr>
            <a:xfrm>
              <a:off x="524425" y="2905125"/>
              <a:ext cx="6009300" cy="760500"/>
            </a:xfrm>
            <a:prstGeom prst="rect">
              <a:avLst/>
            </a:prstGeom>
            <a:noFill/>
            <a:ln>
              <a:noFill/>
            </a:ln>
          </p:spPr>
          <p:txBody>
            <a:bodyPr anchorCtr="0" anchor="t" bIns="274300" lIns="274300" spcFirstLastPara="1" rIns="274300" wrap="square" tIns="274300">
              <a:noAutofit/>
            </a:bodyPr>
            <a:lstStyle/>
            <a:p>
              <a:pPr indent="0" lvl="0" marL="0" rtl="0" algn="l">
                <a:lnSpc>
                  <a:spcPct val="115000"/>
                </a:lnSpc>
                <a:spcBef>
                  <a:spcPts val="0"/>
                </a:spcBef>
                <a:spcAft>
                  <a:spcPts val="3600"/>
                </a:spcAft>
                <a:buNone/>
              </a:pPr>
              <a:r>
                <a:rPr b="1" lang="en-US" sz="4200">
                  <a:solidFill>
                    <a:srgbClr val="FFFFFF"/>
                  </a:solidFill>
                  <a:latin typeface="Poppins"/>
                  <a:ea typeface="Poppins"/>
                  <a:cs typeface="Poppins"/>
                  <a:sym typeface="Poppins"/>
                </a:rPr>
                <a:t>Hafta 5</a:t>
              </a:r>
              <a:endParaRPr b="1" sz="4200">
                <a:solidFill>
                  <a:srgbClr val="FFFFFF"/>
                </a:solidFill>
                <a:latin typeface="Poppins"/>
                <a:ea typeface="Poppins"/>
                <a:cs typeface="Poppins"/>
                <a:sym typeface="Poppins"/>
              </a:endParaRPr>
            </a:p>
          </p:txBody>
        </p:sp>
        <p:sp>
          <p:nvSpPr>
            <p:cNvPr id="95" name="Google Shape;95;p1"/>
            <p:cNvSpPr/>
            <p:nvPr/>
          </p:nvSpPr>
          <p:spPr>
            <a:xfrm>
              <a:off x="226375" y="3258375"/>
              <a:ext cx="427800" cy="54000"/>
            </a:xfrm>
            <a:prstGeom prst="rect">
              <a:avLst/>
            </a:prstGeom>
            <a:solidFill>
              <a:srgbClr val="FFFFFF"/>
            </a:solidFill>
            <a:ln>
              <a:noFill/>
            </a:ln>
          </p:spPr>
          <p:txBody>
            <a:bodyPr anchorCtr="0" anchor="ctr" bIns="137150" lIns="137150" spcFirstLastPara="1" rIns="137150" wrap="square" tIns="137150">
              <a:noAutofit/>
            </a:bodyPr>
            <a:lstStyle/>
            <a:p>
              <a:pPr indent="0" lvl="0" marL="0" rtl="0" algn="l">
                <a:spcBef>
                  <a:spcPts val="0"/>
                </a:spcBef>
                <a:spcAft>
                  <a:spcPts val="0"/>
                </a:spcAft>
                <a:buNone/>
              </a:pPr>
              <a:r>
                <a:t/>
              </a:r>
              <a:endParaRPr sz="2100">
                <a:solidFill>
                  <a:srgbClr val="FFFFFF"/>
                </a:solidFill>
              </a:endParaRPr>
            </a:p>
          </p:txBody>
        </p:sp>
      </p:grpSp>
      <p:sp>
        <p:nvSpPr>
          <p:cNvPr id="96" name="Google Shape;96;p1"/>
          <p:cNvSpPr txBox="1"/>
          <p:nvPr>
            <p:ph idx="12" type="sldNum"/>
          </p:nvPr>
        </p:nvSpPr>
        <p:spPr>
          <a:xfrm>
            <a:off x="17021117" y="9404280"/>
            <a:ext cx="1097700" cy="787200"/>
          </a:xfrm>
          <a:prstGeom prst="rect">
            <a:avLst/>
          </a:prstGeom>
        </p:spPr>
        <p:txBody>
          <a:bodyPr anchorCtr="0" anchor="ctr" bIns="274300" lIns="274300" spcFirstLastPara="1" rIns="274300" wrap="square" tIns="274300">
            <a:normAutofit lnSpcReduction="20000"/>
          </a:bodyPr>
          <a:lstStyle/>
          <a:p>
            <a:pPr indent="0" lvl="0" marL="0" rtl="0" algn="r">
              <a:spcBef>
                <a:spcPts val="0"/>
              </a:spcBef>
              <a:spcAft>
                <a:spcPts val="0"/>
              </a:spcAft>
              <a:buClr>
                <a:srgbClr val="757575"/>
              </a:buClr>
              <a:buSzPts val="12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descr="A blue and white logo&#10;&#10;Description automatically generated" id="101" name="Google Shape;101;p2"/>
          <p:cNvPicPr preferRelativeResize="0"/>
          <p:nvPr/>
        </p:nvPicPr>
        <p:blipFill rotWithShape="1">
          <a:blip r:embed="rId3">
            <a:alphaModFix/>
          </a:blip>
          <a:srcRect b="0" l="0" r="0" t="0"/>
          <a:stretch/>
        </p:blipFill>
        <p:spPr>
          <a:xfrm>
            <a:off x="0" y="-7186"/>
            <a:ext cx="8737649" cy="10313225"/>
          </a:xfrm>
          <a:prstGeom prst="rect">
            <a:avLst/>
          </a:prstGeom>
          <a:noFill/>
          <a:ln>
            <a:noFill/>
          </a:ln>
        </p:spPr>
      </p:pic>
      <p:sp>
        <p:nvSpPr>
          <p:cNvPr id="102" name="Google Shape;102;p2"/>
          <p:cNvSpPr txBox="1"/>
          <p:nvPr/>
        </p:nvSpPr>
        <p:spPr>
          <a:xfrm>
            <a:off x="9762474" y="4059300"/>
            <a:ext cx="7907700" cy="2170200"/>
          </a:xfrm>
          <a:prstGeom prst="rect">
            <a:avLst/>
          </a:prstGeom>
          <a:noFill/>
          <a:ln>
            <a:noFill/>
          </a:ln>
        </p:spPr>
        <p:txBody>
          <a:bodyPr anchorCtr="0" anchor="t" bIns="68550" lIns="137150" spcFirstLastPara="1" rIns="137150" wrap="square" tIns="68550">
            <a:spAutoFit/>
          </a:bodyPr>
          <a:lstStyle/>
          <a:p>
            <a:pPr indent="0" lvl="0" marL="0" marR="0" rtl="0" algn="l">
              <a:lnSpc>
                <a:spcPct val="150000"/>
              </a:lnSpc>
              <a:spcBef>
                <a:spcPts val="0"/>
              </a:spcBef>
              <a:spcAft>
                <a:spcPts val="0"/>
              </a:spcAft>
              <a:buNone/>
            </a:pPr>
            <a:r>
              <a:rPr i="0" lang="en-US" sz="2400" u="none" cap="none" strike="noStrike">
                <a:solidFill>
                  <a:schemeClr val="dk1"/>
                </a:solidFill>
                <a:latin typeface="Poppins"/>
                <a:ea typeface="Poppins"/>
                <a:cs typeface="Poppins"/>
                <a:sym typeface="Poppins"/>
              </a:rPr>
              <a:t>Türkiye İş Kurumu'nun (İŞKUR) 2010-2012 yılları arasında gerçekleştir</a:t>
            </a:r>
            <a:r>
              <a:rPr lang="en-US" sz="2400">
                <a:solidFill>
                  <a:schemeClr val="dk1"/>
                </a:solidFill>
                <a:latin typeface="Poppins"/>
                <a:ea typeface="Poppins"/>
                <a:cs typeface="Poppins"/>
                <a:sym typeface="Poppins"/>
              </a:rPr>
              <a:t>diği</a:t>
            </a:r>
            <a:r>
              <a:rPr i="0" lang="en-US" sz="2400" u="none" cap="none" strike="noStrike">
                <a:solidFill>
                  <a:schemeClr val="dk1"/>
                </a:solidFill>
                <a:latin typeface="Poppins"/>
                <a:ea typeface="Poppins"/>
                <a:cs typeface="Poppins"/>
                <a:sym typeface="Poppins"/>
              </a:rPr>
              <a:t> büyük ölçekli mesleki eğitim programlarının uzun vadeli etkileri incelenmek istenmektedir.</a:t>
            </a:r>
            <a:endParaRPr sz="2400">
              <a:latin typeface="Poppins"/>
              <a:ea typeface="Poppins"/>
              <a:cs typeface="Poppins"/>
              <a:sym typeface="Poppins"/>
            </a:endParaRPr>
          </a:p>
        </p:txBody>
      </p:sp>
      <p:grpSp>
        <p:nvGrpSpPr>
          <p:cNvPr id="103" name="Google Shape;103;p2"/>
          <p:cNvGrpSpPr/>
          <p:nvPr/>
        </p:nvGrpSpPr>
        <p:grpSpPr>
          <a:xfrm>
            <a:off x="9762470" y="6530054"/>
            <a:ext cx="8443818" cy="1968694"/>
            <a:chOff x="6508313" y="4296900"/>
            <a:chExt cx="5629212" cy="1312200"/>
          </a:xfrm>
        </p:grpSpPr>
        <p:pic>
          <p:nvPicPr>
            <p:cNvPr descr="A blue and green speech bubbles with a light bulb and question mark" id="104" name="Google Shape;104;p2"/>
            <p:cNvPicPr preferRelativeResize="0"/>
            <p:nvPr/>
          </p:nvPicPr>
          <p:blipFill rotWithShape="1">
            <a:blip r:embed="rId4">
              <a:alphaModFix/>
            </a:blip>
            <a:srcRect b="0" l="0" r="0" t="0"/>
            <a:stretch/>
          </p:blipFill>
          <p:spPr>
            <a:xfrm>
              <a:off x="6508313" y="4296900"/>
              <a:ext cx="2151375" cy="1312200"/>
            </a:xfrm>
            <a:prstGeom prst="rect">
              <a:avLst/>
            </a:prstGeom>
            <a:noFill/>
            <a:ln>
              <a:noFill/>
            </a:ln>
          </p:spPr>
        </p:pic>
        <p:sp>
          <p:nvSpPr>
            <p:cNvPr id="105" name="Google Shape;105;p2"/>
            <p:cNvSpPr txBox="1"/>
            <p:nvPr/>
          </p:nvSpPr>
          <p:spPr>
            <a:xfrm>
              <a:off x="8758325" y="4629750"/>
              <a:ext cx="3379200" cy="646200"/>
            </a:xfrm>
            <a:prstGeom prst="rect">
              <a:avLst/>
            </a:prstGeom>
            <a:noFill/>
            <a:ln>
              <a:noFill/>
            </a:ln>
          </p:spPr>
          <p:txBody>
            <a:bodyPr anchorCtr="0" anchor="t" bIns="68550" lIns="137150" spcFirstLastPara="1" rIns="137150" wrap="square" tIns="68550">
              <a:spAutoFit/>
            </a:bodyPr>
            <a:lstStyle/>
            <a:p>
              <a:pPr indent="0" lvl="0" marL="0" marR="0" rtl="0" algn="l">
                <a:spcBef>
                  <a:spcPts val="0"/>
                </a:spcBef>
                <a:spcAft>
                  <a:spcPts val="0"/>
                </a:spcAft>
                <a:buNone/>
              </a:pPr>
              <a:r>
                <a:rPr b="1" lang="en-US" sz="2700">
                  <a:solidFill>
                    <a:schemeClr val="dk1"/>
                  </a:solidFill>
                  <a:latin typeface="Poppins"/>
                  <a:ea typeface="Poppins"/>
                  <a:cs typeface="Poppins"/>
                  <a:sym typeface="Poppins"/>
                </a:rPr>
                <a:t>Deney tasarımı nasıl olabilir? Tartışalım. </a:t>
              </a:r>
              <a:endParaRPr sz="2700">
                <a:latin typeface="Poppins"/>
                <a:ea typeface="Poppins"/>
                <a:cs typeface="Poppins"/>
                <a:sym typeface="Poppins"/>
              </a:endParaRPr>
            </a:p>
          </p:txBody>
        </p:sp>
      </p:grpSp>
      <p:sp>
        <p:nvSpPr>
          <p:cNvPr id="106" name="Google Shape;106;p2"/>
          <p:cNvSpPr txBox="1"/>
          <p:nvPr>
            <p:ph idx="12" type="sldNum"/>
          </p:nvPr>
        </p:nvSpPr>
        <p:spPr>
          <a:xfrm>
            <a:off x="13555475" y="9469543"/>
            <a:ext cx="4114800" cy="547800"/>
          </a:xfrm>
          <a:prstGeom prst="rect">
            <a:avLst/>
          </a:prstGeom>
        </p:spPr>
        <p:txBody>
          <a:bodyPr anchorCtr="0" anchor="ctr" bIns="68550" lIns="137150" spcFirstLastPara="1" rIns="137150" wrap="square" tIns="685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p:nvPr/>
        </p:nvSpPr>
        <p:spPr>
          <a:xfrm>
            <a:off x="0" y="-18003"/>
            <a:ext cx="6408000" cy="10369800"/>
          </a:xfrm>
          <a:prstGeom prst="rect">
            <a:avLst/>
          </a:prstGeom>
          <a:solidFill>
            <a:srgbClr val="1C395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900"/>
              <a:buFont typeface="Arial"/>
              <a:buNone/>
            </a:pPr>
            <a:r>
              <a:t/>
            </a:r>
            <a:endParaRPr sz="900">
              <a:solidFill>
                <a:srgbClr val="FFFFFF"/>
              </a:solidFill>
              <a:latin typeface="Arial"/>
              <a:ea typeface="Arial"/>
              <a:cs typeface="Arial"/>
              <a:sym typeface="Arial"/>
            </a:endParaRPr>
          </a:p>
        </p:txBody>
      </p:sp>
      <p:sp>
        <p:nvSpPr>
          <p:cNvPr id="112" name="Google Shape;112;p3"/>
          <p:cNvSpPr txBox="1"/>
          <p:nvPr/>
        </p:nvSpPr>
        <p:spPr>
          <a:xfrm>
            <a:off x="1387800" y="2343825"/>
            <a:ext cx="5020200" cy="5217900"/>
          </a:xfrm>
          <a:prstGeom prst="rect">
            <a:avLst/>
          </a:prstGeom>
          <a:noFill/>
          <a:ln>
            <a:noFill/>
          </a:ln>
        </p:spPr>
        <p:txBody>
          <a:bodyPr anchorCtr="0" anchor="t" bIns="182850" lIns="182850" spcFirstLastPara="1" rIns="182850" wrap="square" tIns="182850">
            <a:spAutoFit/>
          </a:bodyPr>
          <a:lstStyle/>
          <a:p>
            <a:pPr indent="0" lvl="0" marL="0" marR="0" rtl="0" algn="l">
              <a:lnSpc>
                <a:spcPct val="90000"/>
              </a:lnSpc>
              <a:spcBef>
                <a:spcPts val="0"/>
              </a:spcBef>
              <a:spcAft>
                <a:spcPts val="0"/>
              </a:spcAft>
              <a:buClr>
                <a:schemeClr val="lt1"/>
              </a:buClr>
              <a:buSzPts val="15000"/>
              <a:buFont typeface="Play"/>
              <a:buNone/>
            </a:pPr>
            <a:r>
              <a:rPr b="1" lang="en-US" sz="5000">
                <a:solidFill>
                  <a:schemeClr val="lt1"/>
                </a:solidFill>
                <a:latin typeface="Poppins"/>
                <a:ea typeface="Poppins"/>
                <a:cs typeface="Poppins"/>
                <a:sym typeface="Poppins"/>
              </a:rPr>
              <a:t>Rastgele Kontrollü Çalışma </a:t>
            </a:r>
            <a:endParaRPr b="1" sz="5000">
              <a:solidFill>
                <a:schemeClr val="lt1"/>
              </a:solidFill>
              <a:latin typeface="Poppins"/>
              <a:ea typeface="Poppins"/>
              <a:cs typeface="Poppins"/>
              <a:sym typeface="Poppins"/>
            </a:endParaRPr>
          </a:p>
          <a:p>
            <a:pPr indent="0" lvl="0" marL="0" marR="0" rtl="0" algn="l">
              <a:lnSpc>
                <a:spcPct val="90000"/>
              </a:lnSpc>
              <a:spcBef>
                <a:spcPts val="0"/>
              </a:spcBef>
              <a:spcAft>
                <a:spcPts val="0"/>
              </a:spcAft>
              <a:buClr>
                <a:schemeClr val="lt1"/>
              </a:buClr>
              <a:buSzPts val="15000"/>
              <a:buFont typeface="Play"/>
              <a:buNone/>
            </a:pPr>
            <a:r>
              <a:rPr b="1" lang="en-US" sz="5000">
                <a:solidFill>
                  <a:schemeClr val="lt1"/>
                </a:solidFill>
                <a:latin typeface="Poppins"/>
                <a:ea typeface="Poppins"/>
                <a:cs typeface="Poppins"/>
                <a:sym typeface="Poppins"/>
              </a:rPr>
              <a:t>–</a:t>
            </a:r>
            <a:endParaRPr b="1" sz="5000">
              <a:solidFill>
                <a:schemeClr val="lt1"/>
              </a:solidFill>
              <a:latin typeface="Poppins"/>
              <a:ea typeface="Poppins"/>
              <a:cs typeface="Poppins"/>
              <a:sym typeface="Poppins"/>
            </a:endParaRPr>
          </a:p>
          <a:p>
            <a:pPr indent="0" lvl="0" marL="0" marR="0" rtl="0" algn="l">
              <a:lnSpc>
                <a:spcPct val="90000"/>
              </a:lnSpc>
              <a:spcBef>
                <a:spcPts val="0"/>
              </a:spcBef>
              <a:spcAft>
                <a:spcPts val="0"/>
              </a:spcAft>
              <a:buClr>
                <a:schemeClr val="lt1"/>
              </a:buClr>
              <a:buSzPts val="15000"/>
              <a:buFont typeface="Play"/>
              <a:buNone/>
            </a:pPr>
            <a:r>
              <a:rPr b="1" lang="en-US" sz="5000">
                <a:solidFill>
                  <a:schemeClr val="lt1"/>
                </a:solidFill>
                <a:latin typeface="Poppins"/>
                <a:ea typeface="Poppins"/>
                <a:cs typeface="Poppins"/>
                <a:sym typeface="Poppins"/>
              </a:rPr>
              <a:t>Randomized Controlled Trial</a:t>
            </a:r>
            <a:endParaRPr b="1" sz="5000">
              <a:solidFill>
                <a:schemeClr val="lt1"/>
              </a:solidFill>
              <a:latin typeface="Poppins"/>
              <a:ea typeface="Poppins"/>
              <a:cs typeface="Poppins"/>
              <a:sym typeface="Poppins"/>
            </a:endParaRPr>
          </a:p>
        </p:txBody>
      </p:sp>
      <p:sp>
        <p:nvSpPr>
          <p:cNvPr id="113" name="Google Shape;113;p3"/>
          <p:cNvSpPr txBox="1"/>
          <p:nvPr/>
        </p:nvSpPr>
        <p:spPr>
          <a:xfrm>
            <a:off x="6727050" y="2282618"/>
            <a:ext cx="10396800" cy="6305700"/>
          </a:xfrm>
          <a:prstGeom prst="rect">
            <a:avLst/>
          </a:prstGeom>
          <a:noFill/>
          <a:ln>
            <a:noFill/>
          </a:ln>
        </p:spPr>
        <p:txBody>
          <a:bodyPr anchorCtr="0" anchor="t" bIns="68550" lIns="137150" spcFirstLastPara="1" rIns="137150" wrap="square" tIns="68550">
            <a:spAutoFit/>
          </a:bodyPr>
          <a:lstStyle/>
          <a:p>
            <a:pPr indent="0" lvl="0" marL="0" marR="0" rtl="0" algn="l">
              <a:lnSpc>
                <a:spcPct val="150000"/>
              </a:lnSpc>
              <a:spcBef>
                <a:spcPts val="0"/>
              </a:spcBef>
              <a:spcAft>
                <a:spcPts val="0"/>
              </a:spcAft>
              <a:buNone/>
            </a:pPr>
            <a:r>
              <a:rPr lang="en-US" sz="2400">
                <a:solidFill>
                  <a:schemeClr val="dk1"/>
                </a:solidFill>
                <a:latin typeface="Poppins"/>
                <a:ea typeface="Poppins"/>
                <a:cs typeface="Poppins"/>
                <a:sym typeface="Poppins"/>
              </a:rPr>
              <a:t>Bir müdahale yöntemini test etmek amacıyla benzer özelliklere sahip kişilerin</a:t>
            </a:r>
            <a:r>
              <a:rPr b="1" lang="en-US" sz="2400">
                <a:solidFill>
                  <a:schemeClr val="dk1"/>
                </a:solidFill>
                <a:latin typeface="Poppins"/>
                <a:ea typeface="Poppins"/>
                <a:cs typeface="Poppins"/>
                <a:sym typeface="Poppins"/>
              </a:rPr>
              <a:t> deney ve kontrol grubuna </a:t>
            </a:r>
            <a:r>
              <a:rPr lang="en-US" sz="2400">
                <a:solidFill>
                  <a:schemeClr val="dk1"/>
                </a:solidFill>
                <a:latin typeface="Poppins"/>
                <a:ea typeface="Poppins"/>
                <a:cs typeface="Poppins"/>
                <a:sym typeface="Poppins"/>
              </a:rPr>
              <a:t>ayrıldığı çalışma modelidir. Bu modelde asıl amaç deney grubuna uygulanan müdahelenin sonuçlarının kontrol grubu ile kıyaslanmasıdır. </a:t>
            </a:r>
            <a:endParaRPr sz="2400">
              <a:solidFill>
                <a:schemeClr val="dk1"/>
              </a:solidFill>
              <a:latin typeface="Poppins"/>
              <a:ea typeface="Poppins"/>
              <a:cs typeface="Poppins"/>
              <a:sym typeface="Poppins"/>
            </a:endParaRPr>
          </a:p>
          <a:p>
            <a:pPr indent="0" lvl="0" marL="0" marR="0" rtl="0" algn="l">
              <a:lnSpc>
                <a:spcPct val="150000"/>
              </a:lnSpc>
              <a:spcBef>
                <a:spcPts val="1000"/>
              </a:spcBef>
              <a:spcAft>
                <a:spcPts val="0"/>
              </a:spcAft>
              <a:buNone/>
            </a:pPr>
            <a:r>
              <a:rPr lang="en-US" sz="2400">
                <a:solidFill>
                  <a:schemeClr val="dk1"/>
                </a:solidFill>
                <a:latin typeface="Poppins"/>
                <a:ea typeface="Poppins"/>
                <a:cs typeface="Poppins"/>
                <a:sym typeface="Poppins"/>
              </a:rPr>
              <a:t>Araştırılan müdahale yöntemi deney grubu üyelerine uygulanır. Kontrol grubuna ise araştırılan müdahale yönteminin bir alternatifi, etkisiz sahte bir müdahale (plasebo) uygulanabilir veya herhangi bir müdahale uygulanmaz. </a:t>
            </a:r>
            <a:endParaRPr sz="2400">
              <a:solidFill>
                <a:schemeClr val="dk1"/>
              </a:solidFill>
              <a:latin typeface="Poppins"/>
              <a:ea typeface="Poppins"/>
              <a:cs typeface="Poppins"/>
              <a:sym typeface="Poppins"/>
            </a:endParaRPr>
          </a:p>
          <a:p>
            <a:pPr indent="0" lvl="0" marL="0" marR="0" rtl="0" algn="l">
              <a:lnSpc>
                <a:spcPct val="150000"/>
              </a:lnSpc>
              <a:spcBef>
                <a:spcPts val="1000"/>
              </a:spcBef>
              <a:spcAft>
                <a:spcPts val="1000"/>
              </a:spcAft>
              <a:buNone/>
            </a:pPr>
            <a:r>
              <a:rPr lang="en-US" sz="2400">
                <a:solidFill>
                  <a:schemeClr val="dk1"/>
                </a:solidFill>
                <a:latin typeface="Poppins"/>
                <a:ea typeface="Poppins"/>
                <a:cs typeface="Poppins"/>
                <a:sym typeface="Poppins"/>
              </a:rPr>
              <a:t>Her iki grup da araştırmacılar tarafından belirlenen süreler boyunca düzenli olarak takip edilir ve araştırma sonuçları istatistiksel olarak değerlendirilir.</a:t>
            </a:r>
            <a:endParaRPr sz="2400">
              <a:latin typeface="Poppins"/>
              <a:ea typeface="Poppins"/>
              <a:cs typeface="Poppins"/>
              <a:sym typeface="Poppins"/>
            </a:endParaRPr>
          </a:p>
        </p:txBody>
      </p:sp>
      <p:sp>
        <p:nvSpPr>
          <p:cNvPr id="114" name="Google Shape;114;p3"/>
          <p:cNvSpPr txBox="1"/>
          <p:nvPr>
            <p:ph idx="12" type="sldNum"/>
          </p:nvPr>
        </p:nvSpPr>
        <p:spPr>
          <a:xfrm>
            <a:off x="13777925" y="9480568"/>
            <a:ext cx="4114800" cy="547800"/>
          </a:xfrm>
          <a:prstGeom prst="rect">
            <a:avLst/>
          </a:prstGeom>
        </p:spPr>
        <p:txBody>
          <a:bodyPr anchorCtr="0" anchor="ctr" bIns="68550" lIns="137150" spcFirstLastPara="1" rIns="137150" wrap="square" tIns="685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15" name="Google Shape;115;p3"/>
          <p:cNvPicPr preferRelativeResize="0"/>
          <p:nvPr/>
        </p:nvPicPr>
        <p:blipFill>
          <a:blip r:embed="rId3">
            <a:alphaModFix/>
          </a:blip>
          <a:stretch>
            <a:fillRect/>
          </a:stretch>
        </p:blipFill>
        <p:spPr>
          <a:xfrm>
            <a:off x="11725824" y="248247"/>
            <a:ext cx="5398026" cy="885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p:nvPr/>
        </p:nvSpPr>
        <p:spPr>
          <a:xfrm>
            <a:off x="0" y="-18003"/>
            <a:ext cx="6408000" cy="10369800"/>
          </a:xfrm>
          <a:prstGeom prst="rect">
            <a:avLst/>
          </a:prstGeom>
          <a:solidFill>
            <a:srgbClr val="1C395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900"/>
              <a:buFont typeface="Arial"/>
              <a:buNone/>
            </a:pPr>
            <a:r>
              <a:t/>
            </a:r>
            <a:endParaRPr sz="900">
              <a:solidFill>
                <a:srgbClr val="FFFFFF"/>
              </a:solidFill>
              <a:latin typeface="Arial"/>
              <a:ea typeface="Arial"/>
              <a:cs typeface="Arial"/>
              <a:sym typeface="Arial"/>
            </a:endParaRPr>
          </a:p>
        </p:txBody>
      </p:sp>
      <p:sp>
        <p:nvSpPr>
          <p:cNvPr id="121" name="Google Shape;121;p4"/>
          <p:cNvSpPr txBox="1"/>
          <p:nvPr/>
        </p:nvSpPr>
        <p:spPr>
          <a:xfrm>
            <a:off x="955157" y="3447288"/>
            <a:ext cx="5020200" cy="1754700"/>
          </a:xfrm>
          <a:prstGeom prst="rect">
            <a:avLst/>
          </a:prstGeom>
          <a:noFill/>
          <a:ln>
            <a:noFill/>
          </a:ln>
        </p:spPr>
        <p:txBody>
          <a:bodyPr anchorCtr="0" anchor="t" bIns="182850" lIns="182850" spcFirstLastPara="1" rIns="182850" wrap="square" tIns="182850">
            <a:spAutoFit/>
          </a:bodyPr>
          <a:lstStyle/>
          <a:p>
            <a:pPr indent="0" lvl="0" marL="0" marR="0" rtl="0" algn="l">
              <a:lnSpc>
                <a:spcPct val="90000"/>
              </a:lnSpc>
              <a:spcBef>
                <a:spcPts val="0"/>
              </a:spcBef>
              <a:spcAft>
                <a:spcPts val="0"/>
              </a:spcAft>
              <a:buClr>
                <a:schemeClr val="lt1"/>
              </a:buClr>
              <a:buSzPts val="15000"/>
              <a:buFont typeface="Play"/>
              <a:buNone/>
            </a:pPr>
            <a:r>
              <a:rPr b="1" lang="en-US" sz="5000">
                <a:solidFill>
                  <a:schemeClr val="lt1"/>
                </a:solidFill>
                <a:latin typeface="Poppins"/>
                <a:ea typeface="Poppins"/>
                <a:cs typeface="Poppins"/>
                <a:sym typeface="Poppins"/>
              </a:rPr>
              <a:t>Katılımcıların Seçimi</a:t>
            </a:r>
            <a:endParaRPr b="1" sz="5000">
              <a:solidFill>
                <a:schemeClr val="lt1"/>
              </a:solidFill>
              <a:latin typeface="Poppins"/>
              <a:ea typeface="Poppins"/>
              <a:cs typeface="Poppins"/>
              <a:sym typeface="Poppins"/>
            </a:endParaRPr>
          </a:p>
        </p:txBody>
      </p:sp>
      <p:sp>
        <p:nvSpPr>
          <p:cNvPr id="122" name="Google Shape;122;p4"/>
          <p:cNvSpPr txBox="1"/>
          <p:nvPr/>
        </p:nvSpPr>
        <p:spPr>
          <a:xfrm>
            <a:off x="6958775" y="3516600"/>
            <a:ext cx="9568800" cy="2170200"/>
          </a:xfrm>
          <a:prstGeom prst="rect">
            <a:avLst/>
          </a:prstGeom>
          <a:noFill/>
          <a:ln>
            <a:noFill/>
          </a:ln>
        </p:spPr>
        <p:txBody>
          <a:bodyPr anchorCtr="0" anchor="t" bIns="68550" lIns="137150" spcFirstLastPara="1" rIns="137150" wrap="square" tIns="68550">
            <a:spAutoFit/>
          </a:bodyPr>
          <a:lstStyle/>
          <a:p>
            <a:pPr indent="0" lvl="0" marL="0" marR="0" rtl="0" algn="l">
              <a:lnSpc>
                <a:spcPct val="150000"/>
              </a:lnSpc>
              <a:spcBef>
                <a:spcPts val="0"/>
              </a:spcBef>
              <a:spcAft>
                <a:spcPts val="1000"/>
              </a:spcAft>
              <a:buNone/>
            </a:pPr>
            <a:r>
              <a:rPr lang="en-US" sz="2400">
                <a:solidFill>
                  <a:schemeClr val="dk1"/>
                </a:solidFill>
                <a:latin typeface="Poppins"/>
                <a:ea typeface="Poppins"/>
                <a:cs typeface="Poppins"/>
                <a:sym typeface="Poppins"/>
              </a:rPr>
              <a:t>Çalışma, Türkiye İş Kurumu (ISKUR) tarafından 23 ilde yoğun talep gören mesleki eğitim kurslarına başvuran işsiz bireyleri içermektedir; bu da coğrafi ve ekonomik çeşitliliğin temsiline olanak sağlamıştır.</a:t>
            </a:r>
            <a:endParaRPr sz="2400">
              <a:latin typeface="Poppins"/>
              <a:ea typeface="Poppins"/>
              <a:cs typeface="Poppins"/>
              <a:sym typeface="Poppins"/>
            </a:endParaRPr>
          </a:p>
        </p:txBody>
      </p:sp>
      <p:sp>
        <p:nvSpPr>
          <p:cNvPr id="123" name="Google Shape;123;p4"/>
          <p:cNvSpPr txBox="1"/>
          <p:nvPr>
            <p:ph idx="12" type="sldNum"/>
          </p:nvPr>
        </p:nvSpPr>
        <p:spPr>
          <a:xfrm>
            <a:off x="13555475" y="9469543"/>
            <a:ext cx="4114800" cy="547800"/>
          </a:xfrm>
          <a:prstGeom prst="rect">
            <a:avLst/>
          </a:prstGeom>
        </p:spPr>
        <p:txBody>
          <a:bodyPr anchorCtr="0" anchor="ctr" bIns="68550" lIns="137150" spcFirstLastPara="1" rIns="137150" wrap="square" tIns="685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24" name="Google Shape;124;p4"/>
          <p:cNvSpPr txBox="1"/>
          <p:nvPr/>
        </p:nvSpPr>
        <p:spPr>
          <a:xfrm>
            <a:off x="13920625" y="9093125"/>
            <a:ext cx="3734400" cy="886500"/>
          </a:xfrm>
          <a:prstGeom prst="rect">
            <a:avLst/>
          </a:prstGeom>
          <a:noFill/>
          <a:ln>
            <a:noFill/>
          </a:ln>
        </p:spPr>
        <p:txBody>
          <a:bodyPr anchorCtr="0" anchor="t" bIns="182850" lIns="182850" spcFirstLastPara="1" rIns="182850" wrap="square" tIns="182850">
            <a:spAutoFit/>
          </a:bodyPr>
          <a:lstStyle/>
          <a:p>
            <a:pPr indent="0" lvl="0" marL="0" rtl="0" algn="l">
              <a:lnSpc>
                <a:spcPct val="70000"/>
              </a:lnSpc>
              <a:spcBef>
                <a:spcPts val="0"/>
              </a:spcBef>
              <a:spcAft>
                <a:spcPts val="2400"/>
              </a:spcAft>
              <a:buNone/>
            </a:pPr>
            <a:r>
              <a:rPr i="1" lang="en-US" sz="2400">
                <a:latin typeface="Poppins"/>
                <a:ea typeface="Poppins"/>
                <a:cs typeface="Poppins"/>
                <a:sym typeface="Poppins"/>
              </a:rPr>
              <a:t>Kaynak: </a:t>
            </a:r>
            <a:r>
              <a:rPr i="1" lang="en-US" sz="2400" u="sng">
                <a:solidFill>
                  <a:schemeClr val="hlink"/>
                </a:solidFill>
                <a:latin typeface="Poppins"/>
                <a:ea typeface="Poppins"/>
                <a:cs typeface="Poppins"/>
                <a:sym typeface="Poppins"/>
                <a:hlinkClick r:id="rId3"/>
              </a:rPr>
              <a:t>İşkur Katılımcı Şartları</a:t>
            </a:r>
            <a:endParaRPr i="1" sz="2400">
              <a:solidFill>
                <a:srgbClr val="212020"/>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p:nvPr/>
        </p:nvSpPr>
        <p:spPr>
          <a:xfrm>
            <a:off x="0" y="0"/>
            <a:ext cx="18288000" cy="1782300"/>
          </a:xfrm>
          <a:prstGeom prst="rect">
            <a:avLst/>
          </a:prstGeom>
          <a:solidFill>
            <a:srgbClr val="1C395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900"/>
              <a:buFont typeface="Arial"/>
              <a:buNone/>
            </a:pPr>
            <a:r>
              <a:t/>
            </a:r>
            <a:endParaRPr sz="900">
              <a:solidFill>
                <a:srgbClr val="FFFFFF"/>
              </a:solidFill>
              <a:latin typeface="Arial"/>
              <a:ea typeface="Arial"/>
              <a:cs typeface="Arial"/>
              <a:sym typeface="Arial"/>
            </a:endParaRPr>
          </a:p>
        </p:txBody>
      </p:sp>
      <p:sp>
        <p:nvSpPr>
          <p:cNvPr id="130" name="Google Shape;130;p5"/>
          <p:cNvSpPr txBox="1"/>
          <p:nvPr/>
        </p:nvSpPr>
        <p:spPr>
          <a:xfrm>
            <a:off x="289282" y="290488"/>
            <a:ext cx="12810900" cy="1062000"/>
          </a:xfrm>
          <a:prstGeom prst="rect">
            <a:avLst/>
          </a:prstGeom>
          <a:noFill/>
          <a:ln>
            <a:noFill/>
          </a:ln>
        </p:spPr>
        <p:txBody>
          <a:bodyPr anchorCtr="0" anchor="t" bIns="182850" lIns="182850" spcFirstLastPara="1" rIns="182850" wrap="square" tIns="182850">
            <a:spAutoFit/>
          </a:bodyPr>
          <a:lstStyle/>
          <a:p>
            <a:pPr indent="0" lvl="0" marL="0" marR="0" rtl="0" algn="l">
              <a:lnSpc>
                <a:spcPct val="90000"/>
              </a:lnSpc>
              <a:spcBef>
                <a:spcPts val="0"/>
              </a:spcBef>
              <a:spcAft>
                <a:spcPts val="0"/>
              </a:spcAft>
              <a:buClr>
                <a:schemeClr val="lt1"/>
              </a:buClr>
              <a:buSzPts val="15000"/>
              <a:buFont typeface="Play"/>
              <a:buNone/>
            </a:pPr>
            <a:r>
              <a:rPr b="1" lang="en-US" sz="5000">
                <a:solidFill>
                  <a:schemeClr val="lt1"/>
                </a:solidFill>
                <a:latin typeface="Poppins"/>
                <a:ea typeface="Poppins"/>
                <a:cs typeface="Poppins"/>
                <a:sym typeface="Poppins"/>
              </a:rPr>
              <a:t>Kurs Ataması ve Rastgeleleştirme</a:t>
            </a:r>
            <a:endParaRPr b="1" sz="5000">
              <a:solidFill>
                <a:schemeClr val="lt1"/>
              </a:solidFill>
              <a:latin typeface="Poppins"/>
              <a:ea typeface="Poppins"/>
              <a:cs typeface="Poppins"/>
              <a:sym typeface="Poppins"/>
            </a:endParaRPr>
          </a:p>
        </p:txBody>
      </p:sp>
      <p:sp>
        <p:nvSpPr>
          <p:cNvPr id="131" name="Google Shape;131;p5"/>
          <p:cNvSpPr/>
          <p:nvPr/>
        </p:nvSpPr>
        <p:spPr>
          <a:xfrm>
            <a:off x="288000" y="3186542"/>
            <a:ext cx="5616000" cy="6085200"/>
          </a:xfrm>
          <a:prstGeom prst="roundRect">
            <a:avLst>
              <a:gd fmla="val 16667" name="adj"/>
            </a:avLst>
          </a:prstGeom>
          <a:noFill/>
          <a:ln>
            <a:noFill/>
          </a:ln>
        </p:spPr>
        <p:txBody>
          <a:bodyPr anchorCtr="0" anchor="ctr" bIns="68550" lIns="137150" spcFirstLastPara="1" rIns="137150" wrap="square" tIns="68550">
            <a:noAutofit/>
          </a:bodyPr>
          <a:lstStyle/>
          <a:p>
            <a:pPr indent="0" lvl="0" marL="0" marR="0" rtl="0" algn="l">
              <a:lnSpc>
                <a:spcPct val="150000"/>
              </a:lnSpc>
              <a:spcBef>
                <a:spcPts val="0"/>
              </a:spcBef>
              <a:spcAft>
                <a:spcPts val="1000"/>
              </a:spcAft>
              <a:buNone/>
            </a:pPr>
            <a:r>
              <a:rPr lang="en-US" sz="1800">
                <a:solidFill>
                  <a:schemeClr val="dk1"/>
                </a:solidFill>
                <a:latin typeface="Poppins"/>
                <a:ea typeface="Poppins"/>
                <a:cs typeface="Poppins"/>
                <a:sym typeface="Poppins"/>
              </a:rPr>
              <a:t>Toplam 5,902 başvuru sahibinden her biri, 130 eğitim kursu kapsamında deney veya kontrol grubuna atanmıştır. Bu tasarım, aşırı talep gören her bir kurs için bir yüksek talep yaklaşımı kullanılarak rastgeleleştirme sağlanmıştır. Katılımcıların yaklaşık yarısı (3,001 kişi) eğitim için seçilirken, kalan 2,901 kişi eğitim almadan kontrol grubunda yer aldı.</a:t>
            </a:r>
            <a:endParaRPr sz="1800">
              <a:solidFill>
                <a:schemeClr val="dk1"/>
              </a:solidFill>
              <a:latin typeface="Poppins"/>
              <a:ea typeface="Poppins"/>
              <a:cs typeface="Poppins"/>
              <a:sym typeface="Poppins"/>
            </a:endParaRPr>
          </a:p>
        </p:txBody>
      </p:sp>
      <p:sp>
        <p:nvSpPr>
          <p:cNvPr id="132" name="Google Shape;132;p5"/>
          <p:cNvSpPr txBox="1"/>
          <p:nvPr/>
        </p:nvSpPr>
        <p:spPr>
          <a:xfrm>
            <a:off x="615600" y="2082977"/>
            <a:ext cx="4816800" cy="1062000"/>
          </a:xfrm>
          <a:prstGeom prst="rect">
            <a:avLst/>
          </a:prstGeom>
          <a:noFill/>
          <a:ln>
            <a:noFill/>
          </a:ln>
        </p:spPr>
        <p:txBody>
          <a:bodyPr anchorCtr="0" anchor="t" bIns="68550" lIns="137150" spcFirstLastPara="1" rIns="137150" wrap="square" tIns="68550">
            <a:spAutoFit/>
          </a:bodyPr>
          <a:lstStyle/>
          <a:p>
            <a:pPr indent="0" lvl="0" marL="0" marR="0" rtl="0" algn="l">
              <a:lnSpc>
                <a:spcPct val="150000"/>
              </a:lnSpc>
              <a:spcBef>
                <a:spcPts val="0"/>
              </a:spcBef>
              <a:spcAft>
                <a:spcPts val="1000"/>
              </a:spcAft>
              <a:buNone/>
            </a:pPr>
            <a:r>
              <a:rPr b="1" lang="en-US" sz="2400">
                <a:solidFill>
                  <a:schemeClr val="dk1"/>
                </a:solidFill>
                <a:latin typeface="Poppins"/>
                <a:ea typeface="Poppins"/>
                <a:cs typeface="Poppins"/>
                <a:sym typeface="Poppins"/>
              </a:rPr>
              <a:t>Deney ve Kontrol Gruplarına Atama</a:t>
            </a:r>
            <a:endParaRPr b="1" sz="2400">
              <a:solidFill>
                <a:schemeClr val="dk1"/>
              </a:solidFill>
              <a:latin typeface="Poppins"/>
              <a:ea typeface="Poppins"/>
              <a:cs typeface="Poppins"/>
              <a:sym typeface="Poppins"/>
            </a:endParaRPr>
          </a:p>
        </p:txBody>
      </p:sp>
      <p:sp>
        <p:nvSpPr>
          <p:cNvPr id="133" name="Google Shape;133;p5"/>
          <p:cNvSpPr/>
          <p:nvPr/>
        </p:nvSpPr>
        <p:spPr>
          <a:xfrm>
            <a:off x="6172350" y="3186557"/>
            <a:ext cx="5616000" cy="6085200"/>
          </a:xfrm>
          <a:prstGeom prst="roundRect">
            <a:avLst>
              <a:gd fmla="val 16667" name="adj"/>
            </a:avLst>
          </a:prstGeom>
          <a:noFill/>
          <a:ln>
            <a:noFill/>
          </a:ln>
        </p:spPr>
        <p:txBody>
          <a:bodyPr anchorCtr="0" anchor="ctr" bIns="68550" lIns="137150" spcFirstLastPara="1" rIns="137150" wrap="square" tIns="68550">
            <a:noAutofit/>
          </a:bodyPr>
          <a:lstStyle/>
          <a:p>
            <a:pPr indent="0" lvl="0" marL="0" marR="0" rtl="0" algn="l">
              <a:lnSpc>
                <a:spcPct val="150000"/>
              </a:lnSpc>
              <a:spcBef>
                <a:spcPts val="0"/>
              </a:spcBef>
              <a:spcAft>
                <a:spcPts val="1000"/>
              </a:spcAft>
              <a:buNone/>
            </a:pPr>
            <a:r>
              <a:rPr lang="en-US" sz="1800">
                <a:solidFill>
                  <a:schemeClr val="dk1"/>
                </a:solidFill>
                <a:latin typeface="Poppins"/>
                <a:ea typeface="Poppins"/>
                <a:cs typeface="Poppins"/>
                <a:sym typeface="Poppins"/>
              </a:rPr>
              <a:t>Her kursun başvuru listesi, cinsiyet ve yaş (25 yaşın altında veya üstünde olup olmadığı) kriterlerine göre tabakalandırıldı. Bu tabakalandırma, her kurs ve deney-kontrol grubu arasında dengeli bir temsiliyet sağlanmasına yardımcı oldu. Ardından, gruplar arasında adil dağılımı sağlamak için bu tabakalar içinde rastgele dağıtım gerçekleştirildi.</a:t>
            </a:r>
            <a:endParaRPr sz="1800">
              <a:solidFill>
                <a:schemeClr val="dk1"/>
              </a:solidFill>
              <a:latin typeface="Poppins"/>
              <a:ea typeface="Poppins"/>
              <a:cs typeface="Poppins"/>
              <a:sym typeface="Poppins"/>
            </a:endParaRPr>
          </a:p>
        </p:txBody>
      </p:sp>
      <p:sp>
        <p:nvSpPr>
          <p:cNvPr id="134" name="Google Shape;134;p5"/>
          <p:cNvSpPr txBox="1"/>
          <p:nvPr/>
        </p:nvSpPr>
        <p:spPr>
          <a:xfrm>
            <a:off x="6172350" y="2082975"/>
            <a:ext cx="5943300" cy="1062000"/>
          </a:xfrm>
          <a:prstGeom prst="rect">
            <a:avLst/>
          </a:prstGeom>
          <a:noFill/>
          <a:ln>
            <a:noFill/>
          </a:ln>
        </p:spPr>
        <p:txBody>
          <a:bodyPr anchorCtr="0" anchor="t" bIns="68550" lIns="137150" spcFirstLastPara="1" rIns="137150" wrap="square" tIns="68550">
            <a:spAutoFit/>
          </a:bodyPr>
          <a:lstStyle/>
          <a:p>
            <a:pPr indent="0" lvl="0" marL="0" marR="0" rtl="0" algn="l">
              <a:lnSpc>
                <a:spcPct val="150000"/>
              </a:lnSpc>
              <a:spcBef>
                <a:spcPts val="0"/>
              </a:spcBef>
              <a:spcAft>
                <a:spcPts val="1000"/>
              </a:spcAft>
              <a:buNone/>
            </a:pPr>
            <a:r>
              <a:rPr b="1" lang="en-US" sz="2400">
                <a:solidFill>
                  <a:schemeClr val="dk1"/>
                </a:solidFill>
                <a:latin typeface="Poppins"/>
                <a:ea typeface="Poppins"/>
                <a:cs typeface="Poppins"/>
                <a:sym typeface="Poppins"/>
              </a:rPr>
              <a:t>Kurslar İçerisinde Tabakalandırma ve Rastgeleleştirme</a:t>
            </a:r>
            <a:endParaRPr b="1" sz="2400">
              <a:solidFill>
                <a:schemeClr val="dk1"/>
              </a:solidFill>
              <a:latin typeface="Poppins"/>
              <a:ea typeface="Poppins"/>
              <a:cs typeface="Poppins"/>
              <a:sym typeface="Poppins"/>
            </a:endParaRPr>
          </a:p>
        </p:txBody>
      </p:sp>
      <p:sp>
        <p:nvSpPr>
          <p:cNvPr id="135" name="Google Shape;135;p5"/>
          <p:cNvSpPr/>
          <p:nvPr/>
        </p:nvSpPr>
        <p:spPr>
          <a:xfrm>
            <a:off x="12456000" y="3168553"/>
            <a:ext cx="5616000" cy="6085200"/>
          </a:xfrm>
          <a:prstGeom prst="roundRect">
            <a:avLst>
              <a:gd fmla="val 16667" name="adj"/>
            </a:avLst>
          </a:prstGeom>
          <a:noFill/>
          <a:ln>
            <a:noFill/>
          </a:ln>
        </p:spPr>
        <p:txBody>
          <a:bodyPr anchorCtr="0" anchor="ctr" bIns="68550" lIns="137150" spcFirstLastPara="1" rIns="137150" wrap="square" tIns="68550">
            <a:noAutofit/>
          </a:bodyPr>
          <a:lstStyle/>
          <a:p>
            <a:pPr indent="0" lvl="0" marL="0" marR="0" rtl="0" algn="l">
              <a:lnSpc>
                <a:spcPct val="150000"/>
              </a:lnSpc>
              <a:spcBef>
                <a:spcPts val="0"/>
              </a:spcBef>
              <a:spcAft>
                <a:spcPts val="1000"/>
              </a:spcAft>
              <a:buNone/>
            </a:pPr>
            <a:r>
              <a:rPr lang="en-US" sz="1800">
                <a:solidFill>
                  <a:schemeClr val="dk1"/>
                </a:solidFill>
                <a:latin typeface="Poppins"/>
                <a:ea typeface="Poppins"/>
                <a:cs typeface="Poppins"/>
                <a:sym typeface="Poppins"/>
              </a:rPr>
              <a:t>Fazla başvuru alan kurslarda bir bekleme listesi oluşturuldu. Örneğin, bir kursun 50 kişilik kapasitesi varken 120 başvuru aldığında, rastgele olarak 50 kişi deney grubuna, 50 kişi kontrol grubuna ve 20 kişi bekleme listesine atandı. Bekleme listesi, kursa erken dönemdeki ayrılmalar nedeniyle boşalan yerlerin doldurulmasında bir yedek havuz görevi gördü. Bu tasarım, kontrol grubundaki katılımcıların rastgele olmayan bir şekilde eğitime dahil edilmesini sınırlayarak başlangıçtaki rastgele dağıtımı korudu.</a:t>
            </a:r>
            <a:endParaRPr sz="1800">
              <a:solidFill>
                <a:schemeClr val="dk1"/>
              </a:solidFill>
              <a:latin typeface="Poppins"/>
              <a:ea typeface="Poppins"/>
              <a:cs typeface="Poppins"/>
              <a:sym typeface="Poppins"/>
            </a:endParaRPr>
          </a:p>
        </p:txBody>
      </p:sp>
      <p:sp>
        <p:nvSpPr>
          <p:cNvPr id="136" name="Google Shape;136;p5"/>
          <p:cNvSpPr txBox="1"/>
          <p:nvPr/>
        </p:nvSpPr>
        <p:spPr>
          <a:xfrm>
            <a:off x="12459600" y="2221469"/>
            <a:ext cx="5608800" cy="507900"/>
          </a:xfrm>
          <a:prstGeom prst="rect">
            <a:avLst/>
          </a:prstGeom>
          <a:noFill/>
          <a:ln>
            <a:noFill/>
          </a:ln>
        </p:spPr>
        <p:txBody>
          <a:bodyPr anchorCtr="0" anchor="t" bIns="68550" lIns="137150" spcFirstLastPara="1" rIns="137150" wrap="square" tIns="68550">
            <a:spAutoFit/>
          </a:bodyPr>
          <a:lstStyle/>
          <a:p>
            <a:pPr indent="0" lvl="0" marL="0" marR="0" rtl="0" algn="l">
              <a:lnSpc>
                <a:spcPct val="150000"/>
              </a:lnSpc>
              <a:spcBef>
                <a:spcPts val="0"/>
              </a:spcBef>
              <a:spcAft>
                <a:spcPts val="1000"/>
              </a:spcAft>
              <a:buNone/>
            </a:pPr>
            <a:r>
              <a:rPr b="1" lang="en-US" sz="2400">
                <a:solidFill>
                  <a:schemeClr val="dk1"/>
                </a:solidFill>
                <a:latin typeface="Poppins"/>
                <a:ea typeface="Poppins"/>
                <a:cs typeface="Poppins"/>
                <a:sym typeface="Poppins"/>
              </a:rPr>
              <a:t>Bekleme Listesinin Kullanımı</a:t>
            </a:r>
            <a:endParaRPr b="1" sz="2400">
              <a:solidFill>
                <a:schemeClr val="dk1"/>
              </a:solidFill>
              <a:latin typeface="Poppins"/>
              <a:ea typeface="Poppins"/>
              <a:cs typeface="Poppins"/>
              <a:sym typeface="Poppins"/>
            </a:endParaRPr>
          </a:p>
        </p:txBody>
      </p:sp>
      <p:sp>
        <p:nvSpPr>
          <p:cNvPr id="137" name="Google Shape;137;p5"/>
          <p:cNvSpPr txBox="1"/>
          <p:nvPr>
            <p:ph idx="12" type="sldNum"/>
          </p:nvPr>
        </p:nvSpPr>
        <p:spPr>
          <a:xfrm>
            <a:off x="13555475" y="9469543"/>
            <a:ext cx="4114800" cy="547800"/>
          </a:xfrm>
          <a:prstGeom prst="rect">
            <a:avLst/>
          </a:prstGeom>
        </p:spPr>
        <p:txBody>
          <a:bodyPr anchorCtr="0" anchor="ctr" bIns="68550" lIns="137150" spcFirstLastPara="1" rIns="137150" wrap="square" tIns="685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p:nvPr/>
        </p:nvSpPr>
        <p:spPr>
          <a:xfrm>
            <a:off x="0" y="-18003"/>
            <a:ext cx="6408000" cy="10369800"/>
          </a:xfrm>
          <a:prstGeom prst="rect">
            <a:avLst/>
          </a:prstGeom>
          <a:solidFill>
            <a:srgbClr val="1C395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900"/>
              <a:buFont typeface="Arial"/>
              <a:buNone/>
            </a:pPr>
            <a:r>
              <a:t/>
            </a:r>
            <a:endParaRPr sz="900">
              <a:solidFill>
                <a:srgbClr val="FFFFFF"/>
              </a:solidFill>
              <a:latin typeface="Arial"/>
              <a:ea typeface="Arial"/>
              <a:cs typeface="Arial"/>
              <a:sym typeface="Arial"/>
            </a:endParaRPr>
          </a:p>
        </p:txBody>
      </p:sp>
      <p:sp>
        <p:nvSpPr>
          <p:cNvPr id="143" name="Google Shape;143;p6"/>
          <p:cNvSpPr txBox="1"/>
          <p:nvPr/>
        </p:nvSpPr>
        <p:spPr>
          <a:xfrm>
            <a:off x="649282" y="3447288"/>
            <a:ext cx="6078900" cy="1754700"/>
          </a:xfrm>
          <a:prstGeom prst="rect">
            <a:avLst/>
          </a:prstGeom>
          <a:noFill/>
          <a:ln>
            <a:noFill/>
          </a:ln>
        </p:spPr>
        <p:txBody>
          <a:bodyPr anchorCtr="0" anchor="t" bIns="182850" lIns="182850" spcFirstLastPara="1" rIns="182850" wrap="square" tIns="182850">
            <a:spAutoFit/>
          </a:bodyPr>
          <a:lstStyle/>
          <a:p>
            <a:pPr indent="0" lvl="0" marL="0" marR="0" rtl="0" algn="l">
              <a:lnSpc>
                <a:spcPct val="90000"/>
              </a:lnSpc>
              <a:spcBef>
                <a:spcPts val="0"/>
              </a:spcBef>
              <a:spcAft>
                <a:spcPts val="0"/>
              </a:spcAft>
              <a:buClr>
                <a:schemeClr val="lt1"/>
              </a:buClr>
              <a:buSzPts val="15000"/>
              <a:buFont typeface="Play"/>
              <a:buNone/>
            </a:pPr>
            <a:r>
              <a:rPr b="1" lang="en-US" sz="5000">
                <a:solidFill>
                  <a:schemeClr val="lt1"/>
                </a:solidFill>
                <a:latin typeface="Poppins"/>
                <a:ea typeface="Poppins"/>
                <a:cs typeface="Poppins"/>
                <a:sym typeface="Poppins"/>
              </a:rPr>
              <a:t>Takip ve Veri Toplama</a:t>
            </a:r>
            <a:endParaRPr b="1" sz="5000">
              <a:solidFill>
                <a:schemeClr val="lt1"/>
              </a:solidFill>
              <a:latin typeface="Poppins"/>
              <a:ea typeface="Poppins"/>
              <a:cs typeface="Poppins"/>
              <a:sym typeface="Poppins"/>
            </a:endParaRPr>
          </a:p>
        </p:txBody>
      </p:sp>
      <p:sp>
        <p:nvSpPr>
          <p:cNvPr id="144" name="Google Shape;144;p6"/>
          <p:cNvSpPr txBox="1"/>
          <p:nvPr/>
        </p:nvSpPr>
        <p:spPr>
          <a:xfrm>
            <a:off x="6728175" y="3447300"/>
            <a:ext cx="10144200" cy="2724300"/>
          </a:xfrm>
          <a:prstGeom prst="rect">
            <a:avLst/>
          </a:prstGeom>
          <a:noFill/>
          <a:ln>
            <a:noFill/>
          </a:ln>
        </p:spPr>
        <p:txBody>
          <a:bodyPr anchorCtr="0" anchor="t" bIns="68550" lIns="137150" spcFirstLastPara="1" rIns="137150" wrap="square" tIns="68550">
            <a:spAutoFit/>
          </a:bodyPr>
          <a:lstStyle/>
          <a:p>
            <a:pPr indent="0" lvl="0" marL="0" marR="0" rtl="0" algn="l">
              <a:lnSpc>
                <a:spcPct val="150000"/>
              </a:lnSpc>
              <a:spcBef>
                <a:spcPts val="0"/>
              </a:spcBef>
              <a:spcAft>
                <a:spcPts val="1000"/>
              </a:spcAft>
              <a:buNone/>
            </a:pPr>
            <a:r>
              <a:rPr lang="en-US" sz="2400">
                <a:solidFill>
                  <a:schemeClr val="dk1"/>
                </a:solidFill>
                <a:latin typeface="Poppins"/>
                <a:ea typeface="Poppins"/>
                <a:cs typeface="Poppins"/>
                <a:sym typeface="Poppins"/>
              </a:rPr>
              <a:t>Eğitimden yaklaşık bir yıl sonra, istihdam sonuçlarını ve refah düzeyini değerlendirmek amacıyla bir takip anketi yapılmıştır. Ayrıca, uzun vadeli etkileri ölçmek amacıyla </a:t>
            </a:r>
            <a:r>
              <a:rPr b="1" lang="en-US" sz="2400">
                <a:solidFill>
                  <a:schemeClr val="dk1"/>
                </a:solidFill>
                <a:latin typeface="Poppins"/>
                <a:ea typeface="Poppins"/>
                <a:cs typeface="Poppins"/>
                <a:sym typeface="Poppins"/>
              </a:rPr>
              <a:t>üç yıllık</a:t>
            </a:r>
            <a:r>
              <a:rPr lang="en-US" sz="2400">
                <a:solidFill>
                  <a:schemeClr val="dk1"/>
                </a:solidFill>
                <a:latin typeface="Poppins"/>
                <a:ea typeface="Poppins"/>
                <a:cs typeface="Poppins"/>
                <a:sym typeface="Poppins"/>
              </a:rPr>
              <a:t> bir süre boyunca her yıl sosyal güvenlik kayıtlarından istihdam verileri toplanmıştır.</a:t>
            </a:r>
            <a:endParaRPr sz="2400">
              <a:latin typeface="Poppins"/>
              <a:ea typeface="Poppins"/>
              <a:cs typeface="Poppins"/>
              <a:sym typeface="Poppins"/>
            </a:endParaRPr>
          </a:p>
        </p:txBody>
      </p:sp>
      <p:sp>
        <p:nvSpPr>
          <p:cNvPr id="145" name="Google Shape;145;p6"/>
          <p:cNvSpPr txBox="1"/>
          <p:nvPr>
            <p:ph idx="12" type="sldNum"/>
          </p:nvPr>
        </p:nvSpPr>
        <p:spPr>
          <a:xfrm>
            <a:off x="13555475" y="9469543"/>
            <a:ext cx="4114800" cy="547800"/>
          </a:xfrm>
          <a:prstGeom prst="rect">
            <a:avLst/>
          </a:prstGeom>
        </p:spPr>
        <p:txBody>
          <a:bodyPr anchorCtr="0" anchor="ctr" bIns="68550" lIns="137150" spcFirstLastPara="1" rIns="137150" wrap="square" tIns="685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46" name="Google Shape;146;p6"/>
          <p:cNvSpPr txBox="1"/>
          <p:nvPr/>
        </p:nvSpPr>
        <p:spPr>
          <a:xfrm>
            <a:off x="13920625" y="9093125"/>
            <a:ext cx="3734400" cy="627900"/>
          </a:xfrm>
          <a:prstGeom prst="rect">
            <a:avLst/>
          </a:prstGeom>
          <a:noFill/>
          <a:ln>
            <a:noFill/>
          </a:ln>
        </p:spPr>
        <p:txBody>
          <a:bodyPr anchorCtr="0" anchor="t" bIns="182850" lIns="182850" spcFirstLastPara="1" rIns="182850" wrap="square" tIns="182850">
            <a:spAutoFit/>
          </a:bodyPr>
          <a:lstStyle/>
          <a:p>
            <a:pPr indent="0" lvl="0" marL="0" rtl="0" algn="l">
              <a:lnSpc>
                <a:spcPct val="70000"/>
              </a:lnSpc>
              <a:spcBef>
                <a:spcPts val="0"/>
              </a:spcBef>
              <a:spcAft>
                <a:spcPts val="2400"/>
              </a:spcAft>
              <a:buNone/>
            </a:pPr>
            <a:r>
              <a:rPr i="1" lang="en-US" sz="2400">
                <a:latin typeface="Poppins"/>
                <a:ea typeface="Poppins"/>
                <a:cs typeface="Poppins"/>
                <a:sym typeface="Poppins"/>
              </a:rPr>
              <a:t>Kaynak: </a:t>
            </a:r>
            <a:r>
              <a:rPr i="1" lang="en-US" sz="2400" u="sng">
                <a:solidFill>
                  <a:schemeClr val="hlink"/>
                </a:solidFill>
                <a:latin typeface="Poppins"/>
                <a:ea typeface="Poppins"/>
                <a:cs typeface="Poppins"/>
                <a:sym typeface="Poppins"/>
                <a:hlinkClick r:id="rId3"/>
              </a:rPr>
              <a:t>İşkur Veri</a:t>
            </a:r>
            <a:endParaRPr i="1" sz="2400">
              <a:solidFill>
                <a:srgbClr val="212020"/>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2024-10-30T10:36:30Z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0x01010079C0DC31DD8DAA4A9DE5DA6049EE44B0</vt:lpwstr>
  </property>
  <property fmtid="{D5CDD505-2E9C-101B-9397-08002B2CF9AE}" pid="3" name="MediaServiceImageTags">
    <vt:lpwstr/>
  </property>
</Properties>
</file>