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5FC8D5-3C7F-4561-B1B0-ECEB8E8A4913}" type="datetimeFigureOut">
              <a:rPr lang="en-SG" smtClean="0"/>
              <a:pPr/>
              <a:t>15/9/2010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94B82E-613E-477D-9736-8E2811DD7915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CS1010 Discussion Session Group 8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Ex1: The 3x+1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//some function description here…</a:t>
            </a:r>
            <a:endParaRPr lang="en-SG" dirty="0" smtClean="0"/>
          </a:p>
          <a:p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count_iterations</a:t>
            </a:r>
            <a:r>
              <a:rPr lang="en-SG" dirty="0" smtClean="0"/>
              <a:t>(</a:t>
            </a:r>
            <a:r>
              <a:rPr lang="en-SG" dirty="0" err="1" smtClean="0"/>
              <a:t>int</a:t>
            </a:r>
            <a:r>
              <a:rPr lang="en-SG" dirty="0" smtClean="0"/>
              <a:t> n)</a:t>
            </a:r>
          </a:p>
          <a:p>
            <a:r>
              <a:rPr lang="en-SG" dirty="0" smtClean="0"/>
              <a:t>{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int</a:t>
            </a:r>
            <a:r>
              <a:rPr lang="en-SG" dirty="0" smtClean="0"/>
              <a:t> count = 0; // number of iterations</a:t>
            </a:r>
          </a:p>
          <a:p>
            <a:endParaRPr lang="en-SG" dirty="0" smtClean="0"/>
          </a:p>
          <a:p>
            <a:r>
              <a:rPr lang="en-SG" dirty="0" smtClean="0"/>
              <a:t>    while (n &gt; 1) </a:t>
            </a:r>
          </a:p>
          <a:p>
            <a:r>
              <a:rPr lang="en-SG" dirty="0" smtClean="0"/>
              <a:t>    {</a:t>
            </a:r>
          </a:p>
          <a:p>
            <a:r>
              <a:rPr lang="en-SG" dirty="0" smtClean="0"/>
              <a:t>        if (n%2 == 1)</a:t>
            </a:r>
          </a:p>
          <a:p>
            <a:r>
              <a:rPr lang="en-SG" dirty="0" smtClean="0"/>
              <a:t>            n = 3*n + 1;</a:t>
            </a:r>
          </a:p>
          <a:p>
            <a:r>
              <a:rPr lang="en-SG" dirty="0" smtClean="0"/>
              <a:t>        else</a:t>
            </a:r>
          </a:p>
          <a:p>
            <a:r>
              <a:rPr lang="en-SG" dirty="0" smtClean="0"/>
              <a:t>            n /= 2;</a:t>
            </a:r>
          </a:p>
          <a:p>
            <a:r>
              <a:rPr lang="en-SG" dirty="0" smtClean="0"/>
              <a:t>        count++;</a:t>
            </a:r>
          </a:p>
          <a:p>
            <a:r>
              <a:rPr lang="en-SG" dirty="0" smtClean="0"/>
              <a:t>    }</a:t>
            </a:r>
          </a:p>
          <a:p>
            <a:endParaRPr lang="en-SG" dirty="0" smtClean="0"/>
          </a:p>
          <a:p>
            <a:r>
              <a:rPr lang="en-SG" dirty="0" smtClean="0"/>
              <a:t>    return count;</a:t>
            </a:r>
          </a:p>
          <a:p>
            <a:r>
              <a:rPr lang="en-SG" dirty="0" smtClean="0"/>
              <a:t>}</a:t>
            </a:r>
            <a:endParaRPr lang="en-S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Ex2: </a:t>
            </a:r>
            <a:r>
              <a:rPr lang="en-SG" dirty="0" smtClean="0"/>
              <a:t>Candles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Alexandra has </a:t>
            </a:r>
            <a:r>
              <a:rPr lang="en-SG" i="1" dirty="0" smtClean="0"/>
              <a:t>n</a:t>
            </a:r>
            <a:r>
              <a:rPr lang="en-SG" dirty="0" smtClean="0"/>
              <a:t> candles. He burns them one at a time and carefully collects all </a:t>
            </a:r>
            <a:r>
              <a:rPr lang="en-SG" dirty="0" err="1" smtClean="0"/>
              <a:t>unburnt</a:t>
            </a:r>
            <a:r>
              <a:rPr lang="en-SG" dirty="0" smtClean="0"/>
              <a:t> residual wax. Out of the residual wax of exactly </a:t>
            </a:r>
            <a:r>
              <a:rPr lang="en-SG" i="1" dirty="0" smtClean="0"/>
              <a:t>k</a:t>
            </a:r>
            <a:r>
              <a:rPr lang="en-SG" dirty="0" smtClean="0"/>
              <a:t> (where </a:t>
            </a:r>
            <a:r>
              <a:rPr lang="en-SG" i="1" dirty="0" smtClean="0"/>
              <a:t>k</a:t>
            </a:r>
            <a:r>
              <a:rPr lang="en-SG" dirty="0" smtClean="0"/>
              <a:t> &gt; 1) candles, he can roll out a new candle. </a:t>
            </a:r>
          </a:p>
          <a:p>
            <a:r>
              <a:rPr lang="en-US" dirty="0" smtClean="0"/>
              <a:t>n/k gives new rolled out candles</a:t>
            </a:r>
          </a:p>
          <a:p>
            <a:r>
              <a:rPr lang="en-US" dirty="0" err="1" smtClean="0"/>
              <a:t>n%k</a:t>
            </a:r>
            <a:r>
              <a:rPr lang="en-US" dirty="0" smtClean="0"/>
              <a:t> gives candles left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Ex2: </a:t>
            </a:r>
            <a:r>
              <a:rPr lang="en-SG" dirty="0" smtClean="0"/>
              <a:t>Candles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 smtClean="0">
                <a:solidFill>
                  <a:schemeClr val="tx2"/>
                </a:solidFill>
              </a:rPr>
              <a:t>// This function computes the total number of candles burned.</a:t>
            </a:r>
          </a:p>
          <a:p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count_candles</a:t>
            </a:r>
            <a:r>
              <a:rPr lang="en-SG" dirty="0" smtClean="0"/>
              <a:t> (</a:t>
            </a:r>
            <a:r>
              <a:rPr lang="en-SG" dirty="0" err="1" smtClean="0"/>
              <a:t>int</a:t>
            </a:r>
            <a:r>
              <a:rPr lang="en-SG" dirty="0" smtClean="0"/>
              <a:t> n, </a:t>
            </a:r>
            <a:r>
              <a:rPr lang="en-SG" dirty="0" err="1" smtClean="0"/>
              <a:t>int</a:t>
            </a:r>
            <a:r>
              <a:rPr lang="en-SG" dirty="0" smtClean="0"/>
              <a:t> k)</a:t>
            </a:r>
          </a:p>
          <a:p>
            <a:r>
              <a:rPr lang="en-SG" dirty="0" smtClean="0"/>
              <a:t>{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candles_burned</a:t>
            </a:r>
            <a:r>
              <a:rPr lang="en-SG" dirty="0" smtClean="0"/>
              <a:t> = 0;</a:t>
            </a:r>
          </a:p>
          <a:p>
            <a:pPr>
              <a:buNone/>
            </a:pPr>
            <a:endParaRPr lang="en-SG" dirty="0" smtClean="0"/>
          </a:p>
          <a:p>
            <a:r>
              <a:rPr lang="en-SG" dirty="0" smtClean="0"/>
              <a:t>	while (n &gt;= k</a:t>
            </a:r>
            <a:r>
              <a:rPr lang="en-SG" dirty="0" smtClean="0">
                <a:solidFill>
                  <a:schemeClr val="tx2"/>
                </a:solidFill>
              </a:rPr>
              <a:t>) // n is the total number of candles, k is the residual wax.</a:t>
            </a:r>
          </a:p>
          <a:p>
            <a:r>
              <a:rPr lang="en-SG" dirty="0" smtClean="0"/>
              <a:t>	{</a:t>
            </a:r>
          </a:p>
          <a:p>
            <a:r>
              <a:rPr lang="en-SG" dirty="0" smtClean="0"/>
              <a:t>		</a:t>
            </a:r>
            <a:r>
              <a:rPr lang="en-SG" dirty="0" err="1" smtClean="0"/>
              <a:t>candles_burned</a:t>
            </a:r>
            <a:r>
              <a:rPr lang="en-SG" dirty="0" smtClean="0"/>
              <a:t> = </a:t>
            </a:r>
            <a:r>
              <a:rPr lang="en-SG" dirty="0" err="1" smtClean="0"/>
              <a:t>candles_burned</a:t>
            </a:r>
            <a:r>
              <a:rPr lang="en-SG" dirty="0" smtClean="0"/>
              <a:t> + ((n/k) * k); </a:t>
            </a:r>
          </a:p>
          <a:p>
            <a:r>
              <a:rPr lang="en-SG" dirty="0" smtClean="0">
                <a:solidFill>
                  <a:schemeClr val="tx2"/>
                </a:solidFill>
              </a:rPr>
              <a:t>                              // candles burned is the total number of residual wax sets multiply</a:t>
            </a:r>
          </a:p>
          <a:p>
            <a:r>
              <a:rPr lang="en-SG" dirty="0" smtClean="0">
                <a:solidFill>
                  <a:schemeClr val="tx2"/>
                </a:solidFill>
              </a:rPr>
              <a:t>                              //the number of candles in that set.</a:t>
            </a:r>
          </a:p>
          <a:p>
            <a:r>
              <a:rPr lang="en-SG" dirty="0" smtClean="0"/>
              <a:t>		n = (n/k) + (</a:t>
            </a:r>
            <a:r>
              <a:rPr lang="en-SG" dirty="0" err="1" smtClean="0"/>
              <a:t>n%k</a:t>
            </a:r>
            <a:r>
              <a:rPr lang="en-SG" dirty="0" smtClean="0"/>
              <a:t>); </a:t>
            </a:r>
          </a:p>
          <a:p>
            <a:r>
              <a:rPr lang="en-SG" dirty="0" smtClean="0">
                <a:solidFill>
                  <a:schemeClr val="tx2"/>
                </a:solidFill>
              </a:rPr>
              <a:t>                              // n is the number of new candles plus the previous remaining</a:t>
            </a:r>
          </a:p>
          <a:p>
            <a:r>
              <a:rPr lang="en-SG" dirty="0" smtClean="0">
                <a:solidFill>
                  <a:schemeClr val="tx2"/>
                </a:solidFill>
              </a:rPr>
              <a:t>                              //candles.</a:t>
            </a:r>
          </a:p>
          <a:p>
            <a:r>
              <a:rPr lang="en-SG" dirty="0" smtClean="0"/>
              <a:t>	}</a:t>
            </a:r>
          </a:p>
          <a:p>
            <a:endParaRPr lang="en-SG" dirty="0" smtClean="0"/>
          </a:p>
          <a:p>
            <a:r>
              <a:rPr lang="en-SG" dirty="0" smtClean="0"/>
              <a:t>	</a:t>
            </a:r>
            <a:r>
              <a:rPr lang="en-SG" dirty="0" err="1" smtClean="0"/>
              <a:t>candles_burned</a:t>
            </a:r>
            <a:r>
              <a:rPr lang="en-SG" dirty="0" smtClean="0"/>
              <a:t> = </a:t>
            </a:r>
            <a:r>
              <a:rPr lang="en-SG" dirty="0" err="1" smtClean="0"/>
              <a:t>candles_burned</a:t>
            </a:r>
            <a:r>
              <a:rPr lang="en-SG" dirty="0" smtClean="0"/>
              <a:t> + n;</a:t>
            </a:r>
          </a:p>
          <a:p>
            <a:r>
              <a:rPr lang="en-SG" dirty="0" smtClean="0"/>
              <a:t>	return </a:t>
            </a:r>
            <a:r>
              <a:rPr lang="en-SG" dirty="0" err="1" smtClean="0"/>
              <a:t>candles_burned</a:t>
            </a:r>
            <a:r>
              <a:rPr lang="en-SG" dirty="0" smtClean="0"/>
              <a:t>;</a:t>
            </a:r>
          </a:p>
          <a:p>
            <a:r>
              <a:rPr lang="en-SG" dirty="0" smtClean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Ex2: </a:t>
            </a:r>
            <a:r>
              <a:rPr lang="en-SG" dirty="0" smtClean="0"/>
              <a:t>Candles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count_candles</a:t>
            </a:r>
            <a:r>
              <a:rPr lang="en-SG" dirty="0" smtClean="0"/>
              <a:t>(</a:t>
            </a:r>
            <a:r>
              <a:rPr lang="en-SG" dirty="0" err="1" smtClean="0"/>
              <a:t>int</a:t>
            </a:r>
            <a:r>
              <a:rPr lang="en-SG" dirty="0" smtClean="0"/>
              <a:t> candles, </a:t>
            </a:r>
            <a:r>
              <a:rPr lang="en-SG" dirty="0" err="1" smtClean="0"/>
              <a:t>int</a:t>
            </a:r>
            <a:r>
              <a:rPr lang="en-SG" dirty="0" smtClean="0"/>
              <a:t> residuals)</a:t>
            </a:r>
          </a:p>
          <a:p>
            <a:r>
              <a:rPr lang="en-SG" dirty="0" smtClean="0"/>
              <a:t>{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actual_residuals</a:t>
            </a:r>
            <a:r>
              <a:rPr lang="en-SG" dirty="0" smtClean="0"/>
              <a:t> = candles; // initial number of residuals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new_candles</a:t>
            </a:r>
            <a:r>
              <a:rPr lang="en-SG" dirty="0" smtClean="0"/>
              <a:t>; </a:t>
            </a:r>
          </a:p>
          <a:p>
            <a:endParaRPr lang="en-SG" dirty="0" smtClean="0"/>
          </a:p>
          <a:p>
            <a:r>
              <a:rPr lang="en-SG" dirty="0" smtClean="0"/>
              <a:t>    while (</a:t>
            </a:r>
            <a:r>
              <a:rPr lang="en-SG" dirty="0" err="1" smtClean="0"/>
              <a:t>actual_residuals</a:t>
            </a:r>
            <a:r>
              <a:rPr lang="en-SG" dirty="0" smtClean="0"/>
              <a:t> &gt;= residuals) </a:t>
            </a:r>
          </a:p>
          <a:p>
            <a:r>
              <a:rPr lang="en-SG" dirty="0" smtClean="0"/>
              <a:t>    {</a:t>
            </a:r>
          </a:p>
          <a:p>
            <a:r>
              <a:rPr lang="en-SG" dirty="0" smtClean="0"/>
              <a:t>        </a:t>
            </a:r>
            <a:r>
              <a:rPr lang="en-SG" dirty="0" err="1" smtClean="0"/>
              <a:t>new_candles</a:t>
            </a:r>
            <a:r>
              <a:rPr lang="en-SG" dirty="0" smtClean="0"/>
              <a:t> = </a:t>
            </a:r>
            <a:r>
              <a:rPr lang="en-SG" dirty="0" err="1" smtClean="0"/>
              <a:t>actual_residuals</a:t>
            </a:r>
            <a:r>
              <a:rPr lang="en-SG" dirty="0" smtClean="0"/>
              <a:t>/residuals;</a:t>
            </a:r>
          </a:p>
          <a:p>
            <a:r>
              <a:rPr lang="en-SG" dirty="0" smtClean="0"/>
              <a:t>        candles += </a:t>
            </a:r>
            <a:r>
              <a:rPr lang="en-SG" dirty="0" err="1" smtClean="0"/>
              <a:t>new_candles</a:t>
            </a:r>
            <a:r>
              <a:rPr lang="en-SG" dirty="0" smtClean="0"/>
              <a:t>;</a:t>
            </a:r>
          </a:p>
          <a:p>
            <a:r>
              <a:rPr lang="en-SG" dirty="0" smtClean="0"/>
              <a:t>        </a:t>
            </a:r>
            <a:r>
              <a:rPr lang="en-SG" dirty="0" err="1" smtClean="0"/>
              <a:t>actual_residuals</a:t>
            </a:r>
            <a:r>
              <a:rPr lang="en-SG" dirty="0" smtClean="0"/>
              <a:t> = </a:t>
            </a:r>
            <a:r>
              <a:rPr lang="en-SG" dirty="0" err="1" smtClean="0"/>
              <a:t>actual_residuals%residuals</a:t>
            </a:r>
            <a:r>
              <a:rPr lang="en-SG" dirty="0" smtClean="0"/>
              <a:t> + </a:t>
            </a:r>
            <a:r>
              <a:rPr lang="en-SG" dirty="0" err="1" smtClean="0"/>
              <a:t>new_candles</a:t>
            </a:r>
            <a:r>
              <a:rPr lang="en-SG" dirty="0" smtClean="0"/>
              <a:t>;</a:t>
            </a:r>
          </a:p>
          <a:p>
            <a:r>
              <a:rPr lang="en-SG" dirty="0" smtClean="0"/>
              <a:t>    }</a:t>
            </a:r>
          </a:p>
          <a:p>
            <a:endParaRPr lang="en-SG" dirty="0" smtClean="0"/>
          </a:p>
          <a:p>
            <a:r>
              <a:rPr lang="en-SG" dirty="0" smtClean="0"/>
              <a:t>    return candles;</a:t>
            </a:r>
          </a:p>
          <a:p>
            <a:r>
              <a:rPr lang="en-SG" dirty="0" smtClean="0"/>
              <a:t>}</a:t>
            </a:r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Ex2: Candles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en-US" dirty="0" smtClean="0"/>
              <a:t>Inefficiency if you write this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2348880"/>
          <a:ext cx="7524328" cy="433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328"/>
              </a:tblGrid>
              <a:tr h="4336256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count_candles</a:t>
                      </a:r>
                      <a:r>
                        <a:rPr lang="en-SG" dirty="0" smtClean="0"/>
                        <a:t> (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n, 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k)</a:t>
                      </a:r>
                    </a:p>
                    <a:p>
                      <a:r>
                        <a:rPr lang="en-SG" dirty="0" smtClean="0"/>
                        <a:t> {</a:t>
                      </a:r>
                    </a:p>
                    <a:p>
                      <a:r>
                        <a:rPr lang="en-SG" dirty="0" smtClean="0"/>
                        <a:t>	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i</a:t>
                      </a:r>
                      <a:r>
                        <a:rPr lang="en-SG" dirty="0" smtClean="0"/>
                        <a:t> = n;          // Initial number of candles</a:t>
                      </a:r>
                    </a:p>
                    <a:p>
                      <a:r>
                        <a:rPr lang="en-SG" dirty="0" smtClean="0"/>
                        <a:t>	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count = 0;      // Number of new candles </a:t>
                      </a:r>
                    </a:p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	while (n &gt;= k)      // Pre-condition, execution stops when n &lt; k</a:t>
                      </a:r>
                    </a:p>
                    <a:p>
                      <a:r>
                        <a:rPr lang="en-SG" dirty="0" smtClean="0"/>
                        <a:t>	{</a:t>
                      </a:r>
                    </a:p>
                    <a:p>
                      <a:r>
                        <a:rPr lang="en-SG" dirty="0" smtClean="0"/>
                        <a:t>		n -= (k - 1);   // After each set of k candles are burnt</a:t>
                      </a:r>
                    </a:p>
                    <a:p>
                      <a:r>
                        <a:rPr lang="en-SG" dirty="0" smtClean="0"/>
                        <a:t>		count ++;       // 1 new candle can be rolled out</a:t>
                      </a:r>
                    </a:p>
                    <a:p>
                      <a:r>
                        <a:rPr lang="en-SG" dirty="0" smtClean="0"/>
                        <a:t>	}</a:t>
                      </a:r>
                    </a:p>
                    <a:p>
                      <a:r>
                        <a:rPr lang="en-SG" dirty="0" smtClean="0"/>
                        <a:t>	</a:t>
                      </a:r>
                    </a:p>
                    <a:p>
                      <a:r>
                        <a:rPr lang="en-SG" dirty="0" smtClean="0"/>
                        <a:t>	return </a:t>
                      </a:r>
                      <a:r>
                        <a:rPr lang="en-SG" dirty="0" err="1" smtClean="0"/>
                        <a:t>i</a:t>
                      </a:r>
                      <a:r>
                        <a:rPr lang="en-SG" dirty="0" smtClean="0"/>
                        <a:t> + count;  </a:t>
                      </a:r>
                    </a:p>
                    <a:p>
                      <a:r>
                        <a:rPr lang="en-SG" dirty="0" smtClean="0"/>
                        <a:t>                                       // Total numbers of candles equals to initial number</a:t>
                      </a:r>
                    </a:p>
                    <a:p>
                      <a:r>
                        <a:rPr lang="en-SG" dirty="0" smtClean="0"/>
                        <a:t>	                    // of candles plus new candles created.</a:t>
                      </a:r>
                    </a:p>
                    <a:p>
                      <a:r>
                        <a:rPr lang="en-SG" dirty="0" smtClean="0"/>
                        <a:t>}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Ex3: </a:t>
            </a:r>
            <a:r>
              <a:rPr lang="en-SG" dirty="0" smtClean="0"/>
              <a:t>Fortune Cookies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Write a program </a:t>
            </a:r>
            <a:r>
              <a:rPr lang="en-SG" b="1" dirty="0" err="1" smtClean="0"/>
              <a:t>cookies.c</a:t>
            </a:r>
            <a:r>
              <a:rPr lang="en-SG" dirty="0" smtClean="0"/>
              <a:t> to read in a positive integer and add up its digits repeatedly until the sum is a single digit. For example, if the integer is 12345, then adding its digits (1 + 2 + 3 + 4 + 5) yields 15, and adding its digits again (1 + 5) yields 6. Hence the answer is 6. 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Ex3: </a:t>
            </a:r>
            <a:r>
              <a:rPr lang="en-SG" dirty="0" smtClean="0"/>
              <a:t>Fortune Cookies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Some of you uses only one while loop (did not consider the case when yielded-sum is not a single digit again)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3501008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68007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sum_digits</a:t>
                      </a:r>
                      <a:r>
                        <a:rPr lang="en-SG" dirty="0" smtClean="0"/>
                        <a:t> (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number)</a:t>
                      </a:r>
                    </a:p>
                    <a:p>
                      <a:r>
                        <a:rPr lang="en-SG" dirty="0" smtClean="0"/>
                        <a:t>{</a:t>
                      </a:r>
                    </a:p>
                    <a:p>
                      <a:r>
                        <a:rPr lang="en-SG" dirty="0" smtClean="0"/>
                        <a:t>	while (number &gt;= 10)</a:t>
                      </a:r>
                    </a:p>
                    <a:p>
                      <a:r>
                        <a:rPr lang="en-SG" dirty="0" smtClean="0"/>
                        <a:t>    {</a:t>
                      </a:r>
                    </a:p>
                    <a:p>
                      <a:r>
                        <a:rPr lang="en-SG" dirty="0" smtClean="0"/>
                        <a:t>		number %= 10;</a:t>
                      </a:r>
                    </a:p>
                    <a:p>
                      <a:r>
                        <a:rPr lang="en-SG" dirty="0" smtClean="0"/>
                        <a:t>		number += number;	</a:t>
                      </a:r>
                    </a:p>
                    <a:p>
                      <a:r>
                        <a:rPr lang="en-SG" dirty="0" smtClean="0"/>
                        <a:t>	}</a:t>
                      </a:r>
                    </a:p>
                    <a:p>
                      <a:r>
                        <a:rPr lang="en-SG" dirty="0" smtClean="0"/>
                        <a:t>return number;</a:t>
                      </a:r>
                    </a:p>
                    <a:p>
                      <a:r>
                        <a:rPr lang="en-SG" dirty="0" smtClean="0"/>
                        <a:t>}</a:t>
                      </a:r>
                    </a:p>
                    <a:p>
                      <a:endParaRPr lang="en-SG" dirty="0" err="1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Ex3: </a:t>
            </a:r>
            <a:r>
              <a:rPr lang="en-SG" dirty="0" smtClean="0"/>
              <a:t>Fortune Cookies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9"/>
            <a:ext cx="3384376" cy="2448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of you did not consider the case when the input integer is already a single digit.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35896" y="1280160"/>
          <a:ext cx="51125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/>
              </a:tblGrid>
              <a:tr h="5445224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sum_digits</a:t>
                      </a:r>
                      <a:r>
                        <a:rPr lang="en-SG" dirty="0" smtClean="0"/>
                        <a:t>(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number)</a:t>
                      </a:r>
                    </a:p>
                    <a:p>
                      <a:r>
                        <a:rPr lang="en-SG" dirty="0" smtClean="0"/>
                        <a:t>{</a:t>
                      </a:r>
                    </a:p>
                    <a:p>
                      <a:r>
                        <a:rPr lang="en-SG" dirty="0" smtClean="0"/>
                        <a:t>	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total;</a:t>
                      </a:r>
                    </a:p>
                    <a:p>
                      <a:r>
                        <a:rPr lang="en-SG" dirty="0" smtClean="0"/>
                        <a:t>	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 temp;</a:t>
                      </a:r>
                    </a:p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	while(number &gt;= 10)</a:t>
                      </a:r>
                    </a:p>
                    <a:p>
                      <a:r>
                        <a:rPr lang="en-SG" dirty="0" smtClean="0"/>
                        <a:t>	{</a:t>
                      </a:r>
                    </a:p>
                    <a:p>
                      <a:r>
                        <a:rPr lang="en-SG" dirty="0" smtClean="0"/>
                        <a:t>		total = 0;</a:t>
                      </a:r>
                    </a:p>
                    <a:p>
                      <a:r>
                        <a:rPr lang="en-SG" dirty="0" smtClean="0"/>
                        <a:t>		while(number != 0)</a:t>
                      </a:r>
                    </a:p>
                    <a:p>
                      <a:r>
                        <a:rPr lang="en-SG" dirty="0" smtClean="0"/>
                        <a:t>		{</a:t>
                      </a:r>
                    </a:p>
                    <a:p>
                      <a:r>
                        <a:rPr lang="en-SG" dirty="0" smtClean="0"/>
                        <a:t>			temp = number % 10;</a:t>
                      </a:r>
                    </a:p>
                    <a:p>
                      <a:r>
                        <a:rPr lang="en-SG" dirty="0" smtClean="0"/>
                        <a:t>			total += temp;</a:t>
                      </a:r>
                    </a:p>
                    <a:p>
                      <a:r>
                        <a:rPr lang="en-SG" dirty="0" smtClean="0"/>
                        <a:t>			number /= 10;</a:t>
                      </a:r>
                    </a:p>
                    <a:p>
                      <a:r>
                        <a:rPr lang="en-SG" dirty="0" smtClean="0"/>
                        <a:t>		}</a:t>
                      </a:r>
                    </a:p>
                    <a:p>
                      <a:r>
                        <a:rPr lang="en-SG" dirty="0" smtClean="0"/>
                        <a:t>		number = total;</a:t>
                      </a:r>
                    </a:p>
                    <a:p>
                      <a:r>
                        <a:rPr lang="en-SG" dirty="0" smtClean="0"/>
                        <a:t>	}</a:t>
                      </a:r>
                    </a:p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	return total;</a:t>
                      </a:r>
                    </a:p>
                    <a:p>
                      <a:r>
                        <a:rPr lang="en-SG" dirty="0" smtClean="0"/>
                        <a:t>}</a:t>
                      </a:r>
                    </a:p>
                    <a:p>
                      <a:endParaRPr lang="en-SG" dirty="0" err="1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Ex3: </a:t>
            </a:r>
            <a:r>
              <a:rPr lang="en-SG" dirty="0" smtClean="0"/>
              <a:t>Fortune Cookies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1810544" cy="18698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 of you write algorithm which is not general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7784" y="620688"/>
          <a:ext cx="6096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461000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int</a:t>
                      </a:r>
                      <a:r>
                        <a:rPr lang="en-SG" sz="1600" dirty="0" smtClean="0"/>
                        <a:t> </a:t>
                      </a:r>
                      <a:r>
                        <a:rPr lang="en-SG" sz="1600" dirty="0" err="1" smtClean="0"/>
                        <a:t>sum_digits</a:t>
                      </a:r>
                      <a:r>
                        <a:rPr lang="en-SG" sz="1600" dirty="0" smtClean="0"/>
                        <a:t> (</a:t>
                      </a:r>
                      <a:r>
                        <a:rPr lang="en-SG" sz="1600" dirty="0" err="1" smtClean="0"/>
                        <a:t>int</a:t>
                      </a:r>
                      <a:r>
                        <a:rPr lang="en-SG" sz="1600" dirty="0" smtClean="0"/>
                        <a:t> number)</a:t>
                      </a:r>
                    </a:p>
                    <a:p>
                      <a:r>
                        <a:rPr lang="en-SG" sz="1600" dirty="0" smtClean="0"/>
                        <a:t>{</a:t>
                      </a:r>
                    </a:p>
                    <a:p>
                      <a:r>
                        <a:rPr lang="en-SG" sz="1600" dirty="0" smtClean="0"/>
                        <a:t>	</a:t>
                      </a:r>
                      <a:r>
                        <a:rPr lang="en-SG" sz="1600" dirty="0" err="1" smtClean="0"/>
                        <a:t>int</a:t>
                      </a:r>
                      <a:r>
                        <a:rPr lang="en-SG" sz="1600" dirty="0" smtClean="0"/>
                        <a:t> digit1, digit2, digit3, digit4, digit5, digit6,</a:t>
                      </a:r>
                    </a:p>
                    <a:p>
                      <a:r>
                        <a:rPr lang="en-SG" sz="1600" dirty="0" smtClean="0"/>
                        <a:t>		digit7, digit8, digit9, digit10;</a:t>
                      </a:r>
                    </a:p>
                    <a:p>
                      <a:endParaRPr lang="en-SG" sz="1600" dirty="0" smtClean="0"/>
                    </a:p>
                    <a:p>
                      <a:r>
                        <a:rPr lang="en-SG" sz="1600" dirty="0" smtClean="0"/>
                        <a:t>	while (number &gt;= 10)</a:t>
                      </a:r>
                    </a:p>
                    <a:p>
                      <a:r>
                        <a:rPr lang="en-SG" sz="1600" dirty="0" smtClean="0"/>
                        <a:t>	{</a:t>
                      </a:r>
                    </a:p>
                    <a:p>
                      <a:r>
                        <a:rPr lang="en-SG" sz="1600" dirty="0" smtClean="0"/>
                        <a:t>	digit1 = number / 1000000000;</a:t>
                      </a:r>
                    </a:p>
                    <a:p>
                      <a:r>
                        <a:rPr lang="en-SG" sz="1600" dirty="0" smtClean="0"/>
                        <a:t>	digit2 = (number % 1000000000) / 100000000;</a:t>
                      </a:r>
                    </a:p>
                    <a:p>
                      <a:r>
                        <a:rPr lang="en-SG" sz="1600" dirty="0" smtClean="0"/>
                        <a:t>	digit3 = (number % 100000000) / 10000000;</a:t>
                      </a:r>
                    </a:p>
                    <a:p>
                      <a:r>
                        <a:rPr lang="en-SG" sz="1600" dirty="0" smtClean="0"/>
                        <a:t>	digit4 = (number % 10000000) / 1000000;</a:t>
                      </a:r>
                    </a:p>
                    <a:p>
                      <a:r>
                        <a:rPr lang="en-SG" sz="1600" dirty="0" smtClean="0"/>
                        <a:t>	digit5 = (number % 1000000) / 100000;</a:t>
                      </a:r>
                    </a:p>
                    <a:p>
                      <a:r>
                        <a:rPr lang="en-SG" sz="1600" dirty="0" smtClean="0"/>
                        <a:t>	digit6 = (number % 100000) / 10000;</a:t>
                      </a:r>
                    </a:p>
                    <a:p>
                      <a:r>
                        <a:rPr lang="en-SG" sz="1600" dirty="0" smtClean="0"/>
                        <a:t>	digit7 = (number % 10000) / 1000;</a:t>
                      </a:r>
                    </a:p>
                    <a:p>
                      <a:r>
                        <a:rPr lang="en-SG" sz="1600" dirty="0" smtClean="0"/>
                        <a:t>	digit8 = (number % 1000) / 100;</a:t>
                      </a:r>
                    </a:p>
                    <a:p>
                      <a:r>
                        <a:rPr lang="en-SG" sz="1600" dirty="0" smtClean="0"/>
                        <a:t>	digit9 = (number % 100) /10;</a:t>
                      </a:r>
                    </a:p>
                    <a:p>
                      <a:r>
                        <a:rPr lang="en-SG" sz="1600" dirty="0" smtClean="0"/>
                        <a:t>	digit10 = (number % 10);</a:t>
                      </a:r>
                    </a:p>
                    <a:p>
                      <a:r>
                        <a:rPr lang="en-SG" sz="1600" dirty="0" smtClean="0"/>
                        <a:t>	number = digit1 + digit2 + digit3 + digit4 + digit5</a:t>
                      </a:r>
                    </a:p>
                    <a:p>
                      <a:r>
                        <a:rPr lang="en-SG" sz="1600" dirty="0" smtClean="0"/>
                        <a:t>				+ digit6 + digit7 + digit8 + digit9 +digit10;</a:t>
                      </a:r>
                    </a:p>
                    <a:p>
                      <a:r>
                        <a:rPr lang="en-SG" sz="1600" dirty="0" smtClean="0"/>
                        <a:t>	}</a:t>
                      </a:r>
                    </a:p>
                    <a:p>
                      <a:endParaRPr lang="en-SG" sz="1600" dirty="0" smtClean="0"/>
                    </a:p>
                    <a:p>
                      <a:r>
                        <a:rPr lang="en-SG" sz="1600" dirty="0" smtClean="0"/>
                        <a:t>	return number;</a:t>
                      </a:r>
                    </a:p>
                    <a:p>
                      <a:r>
                        <a:rPr lang="en-SG" sz="1600" dirty="0" smtClean="0"/>
                        <a:t>}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 your 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your Lab 1 and Lab 2 feedback</a:t>
            </a:r>
          </a:p>
          <a:p>
            <a:r>
              <a:rPr lang="en-US" dirty="0" smtClean="0"/>
              <a:t>Understand all lecture notes covered</a:t>
            </a:r>
          </a:p>
          <a:p>
            <a:r>
              <a:rPr lang="en-US" dirty="0" smtClean="0"/>
              <a:t>Do some hands-on practice</a:t>
            </a:r>
          </a:p>
          <a:p>
            <a:r>
              <a:rPr lang="en-US" dirty="0" smtClean="0"/>
              <a:t>Good sleep before that day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 1 and 2 results</a:t>
            </a:r>
          </a:p>
          <a:p>
            <a:pPr lvl="1"/>
            <a:r>
              <a:rPr lang="en-US" dirty="0" smtClean="0"/>
              <a:t>Common mistakes in Style</a:t>
            </a:r>
          </a:p>
          <a:p>
            <a:pPr lvl="1"/>
            <a:r>
              <a:rPr lang="en-US" dirty="0" smtClean="0"/>
              <a:t>Lab 1 common mistakes in Design</a:t>
            </a:r>
          </a:p>
          <a:p>
            <a:pPr lvl="1"/>
            <a:r>
              <a:rPr lang="en-US" dirty="0" smtClean="0"/>
              <a:t>Lab 2 common mistakes in Design</a:t>
            </a:r>
          </a:p>
          <a:p>
            <a:r>
              <a:rPr lang="en-US" dirty="0" smtClean="0"/>
              <a:t>Tips on </a:t>
            </a:r>
            <a:r>
              <a:rPr lang="en-US" smtClean="0"/>
              <a:t>PE preparation</a:t>
            </a:r>
            <a:endParaRPr lang="en-US" dirty="0" smtClean="0"/>
          </a:p>
          <a:p>
            <a:r>
              <a:rPr lang="en-US" dirty="0" smtClean="0"/>
              <a:t>Tutorial Questions for Week 6</a:t>
            </a:r>
          </a:p>
          <a:p>
            <a:pPr lvl="1"/>
            <a:r>
              <a:rPr lang="en-US" dirty="0" smtClean="0"/>
              <a:t>Might not be able to cover all of them</a:t>
            </a:r>
          </a:p>
          <a:p>
            <a:pPr lvl="1"/>
            <a:r>
              <a:rPr lang="en-US" dirty="0" smtClean="0"/>
              <a:t>I’ll explain Question x, x, and x</a:t>
            </a:r>
          </a:p>
          <a:p>
            <a:pPr lvl="1"/>
            <a:r>
              <a:rPr lang="en-US" dirty="0" smtClean="0"/>
              <a:t>If you would like to explain another question, raise hands and I’ll explain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 and Lab 2 Common Mistakes in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group? Name? Program description? (-1)</a:t>
            </a:r>
          </a:p>
          <a:p>
            <a:r>
              <a:rPr lang="en-US" dirty="0" smtClean="0"/>
              <a:t>Function description (-1)</a:t>
            </a:r>
          </a:p>
          <a:p>
            <a:pPr lvl="1"/>
            <a:r>
              <a:rPr lang="en-US" dirty="0" smtClean="0"/>
              <a:t>Did not write or write in weird places</a:t>
            </a:r>
          </a:p>
          <a:p>
            <a:r>
              <a:rPr lang="en-US" dirty="0" smtClean="0"/>
              <a:t>Bad identifiers Name (-2)</a:t>
            </a:r>
          </a:p>
          <a:p>
            <a:pPr lvl="1"/>
            <a:r>
              <a:rPr lang="en-US" dirty="0" smtClean="0"/>
              <a:t>If you want to use k, n, at least comment it somewhere to tell what they are</a:t>
            </a:r>
          </a:p>
          <a:p>
            <a:r>
              <a:rPr lang="en-US" dirty="0" smtClean="0"/>
              <a:t>Superfluous comments (-1)</a:t>
            </a:r>
          </a:p>
          <a:p>
            <a:pPr lvl="1"/>
            <a:r>
              <a:rPr lang="en-US" dirty="0" smtClean="0"/>
              <a:t>//executable statement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 and Lab 2 Common Mistakes in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Indentation is wrong in all your programs</a:t>
            </a:r>
          </a:p>
          <a:p>
            <a:r>
              <a:rPr lang="en-US" dirty="0" smtClean="0"/>
              <a:t>No deduction on marks this time</a:t>
            </a:r>
          </a:p>
          <a:p>
            <a:r>
              <a:rPr lang="en-US" dirty="0" smtClean="0"/>
              <a:t>Try to utilize the auto-indentation feature in your vim editor</a:t>
            </a:r>
          </a:p>
          <a:p>
            <a:r>
              <a:rPr lang="en-US" dirty="0" smtClean="0"/>
              <a:t>Better don’t use tab for indentation; it causes problem on </a:t>
            </a:r>
            <a:r>
              <a:rPr lang="en-US" dirty="0" err="1" smtClean="0"/>
              <a:t>Coursemarker</a:t>
            </a:r>
            <a:r>
              <a:rPr lang="en-US" dirty="0" smtClean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General Result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exercise is 10 marks. In total 30 marks.</a:t>
            </a:r>
          </a:p>
          <a:p>
            <a:r>
              <a:rPr lang="en-US" dirty="0" smtClean="0"/>
              <a:t>1 Attempt mark is given when you try all exercises</a:t>
            </a:r>
          </a:p>
          <a:p>
            <a:r>
              <a:rPr lang="en-US" dirty="0" smtClean="0"/>
              <a:t>The majority of you are in the range 29~30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 Common Mistakes in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write functions at all, when the question explicitly asks to write some functions. (-5 for each omitted function)</a:t>
            </a:r>
          </a:p>
          <a:p>
            <a:r>
              <a:rPr lang="en-US" dirty="0" smtClean="0"/>
              <a:t>Declare a function which return integer; but does not use the returned value in main function at all (-2)</a:t>
            </a:r>
          </a:p>
          <a:p>
            <a:r>
              <a:rPr lang="en-US" dirty="0" smtClean="0"/>
              <a:t>Complex or redundant if else statements (-2)</a:t>
            </a:r>
          </a:p>
          <a:p>
            <a:pPr lvl="1"/>
            <a:r>
              <a:rPr lang="en-US" dirty="0" smtClean="0"/>
              <a:t>If (x%2==0) {…} else if (x%2==1) {…} else {…}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 Common Mistakes in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result in functions which are supposed to do computation only</a:t>
            </a:r>
          </a:p>
          <a:p>
            <a:pPr lvl="1"/>
            <a:r>
              <a:rPr lang="en-US" dirty="0" smtClean="0"/>
              <a:t>Normally we do input and output in main function; and complex computation is carried out by functions. Unless the function is specifically designed to output (</a:t>
            </a:r>
            <a:r>
              <a:rPr lang="en-US" dirty="0" err="1" smtClean="0"/>
              <a:t>print_cookies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General Result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Serious Mistakes</a:t>
            </a:r>
          </a:p>
          <a:p>
            <a:pPr lvl="1"/>
            <a:r>
              <a:rPr lang="en-US" dirty="0" smtClean="0"/>
              <a:t>Missed the Deadline</a:t>
            </a:r>
          </a:p>
          <a:p>
            <a:pPr lvl="2"/>
            <a:r>
              <a:rPr lang="en-US" dirty="0" smtClean="0"/>
              <a:t>0 mark for everything…even the attempt mark.</a:t>
            </a:r>
          </a:p>
          <a:p>
            <a:pPr lvl="1"/>
            <a:r>
              <a:rPr lang="en-US" dirty="0" smtClean="0"/>
              <a:t>Used Recursion (explicitly forbidden in question)</a:t>
            </a:r>
          </a:p>
          <a:p>
            <a:pPr lvl="2"/>
            <a:r>
              <a:rPr lang="en-US" dirty="0" smtClean="0"/>
              <a:t>0 mark for correctness and 0 mark for </a:t>
            </a:r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But since this is first time, so I’m more lenient (30 marks for correctness)</a:t>
            </a:r>
            <a:endParaRPr lang="en-US" dirty="0" smtClean="0"/>
          </a:p>
          <a:p>
            <a:pPr lvl="1"/>
            <a:r>
              <a:rPr lang="en-US" dirty="0" smtClean="0"/>
              <a:t>Did not test at all before submission (failed all test cases)</a:t>
            </a:r>
          </a:p>
          <a:p>
            <a:pPr lvl="2"/>
            <a:r>
              <a:rPr lang="en-US" dirty="0" smtClean="0"/>
              <a:t>0 mark for </a:t>
            </a:r>
            <a:r>
              <a:rPr lang="en-US" dirty="0" smtClean="0"/>
              <a:t>correctness</a:t>
            </a:r>
          </a:p>
          <a:p>
            <a:pPr lvl="2"/>
            <a:r>
              <a:rPr lang="en-US" dirty="0" smtClean="0"/>
              <a:t>Even if some test cases happen to be </a:t>
            </a:r>
            <a:r>
              <a:rPr lang="en-US" smtClean="0"/>
              <a:t>true due to </a:t>
            </a:r>
            <a:r>
              <a:rPr lang="en-US" dirty="0" smtClean="0"/>
              <a:t>hard coding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Ex1: The 3x+1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 any natural number </a:t>
            </a:r>
            <a:r>
              <a:rPr lang="en-SG" i="1" dirty="0" smtClean="0"/>
              <a:t>n</a:t>
            </a:r>
            <a:r>
              <a:rPr lang="en-SG" dirty="0" smtClean="0"/>
              <a:t>. If </a:t>
            </a:r>
            <a:r>
              <a:rPr lang="en-SG" i="1" dirty="0" smtClean="0"/>
              <a:t>n</a:t>
            </a:r>
            <a:r>
              <a:rPr lang="en-SG" dirty="0" smtClean="0"/>
              <a:t> is even, divide it by 2 to get </a:t>
            </a:r>
            <a:r>
              <a:rPr lang="en-SG" i="1" dirty="0" smtClean="0"/>
              <a:t>n</a:t>
            </a:r>
            <a:r>
              <a:rPr lang="en-SG" dirty="0" smtClean="0"/>
              <a:t>/2; if </a:t>
            </a:r>
            <a:r>
              <a:rPr lang="en-SG" i="1" dirty="0" smtClean="0"/>
              <a:t>n</a:t>
            </a:r>
            <a:r>
              <a:rPr lang="en-SG" dirty="0" smtClean="0"/>
              <a:t> is odd, triple it and add 1 to obtain 3</a:t>
            </a:r>
            <a:r>
              <a:rPr lang="en-SG" i="1" dirty="0" smtClean="0"/>
              <a:t>n</a:t>
            </a:r>
            <a:r>
              <a:rPr lang="en-SG" dirty="0" smtClean="0"/>
              <a:t> + 1. </a:t>
            </a:r>
            <a:r>
              <a:rPr lang="en-SG" dirty="0" smtClean="0">
                <a:solidFill>
                  <a:srgbClr val="FF0000"/>
                </a:solidFill>
              </a:rPr>
              <a:t>Repeat</a:t>
            </a:r>
            <a:r>
              <a:rPr lang="en-SG" dirty="0" smtClean="0"/>
              <a:t> the process indefinitely. No matter what number your start with, you will always </a:t>
            </a:r>
            <a:r>
              <a:rPr lang="en-SG" dirty="0" smtClean="0">
                <a:solidFill>
                  <a:srgbClr val="FF0000"/>
                </a:solidFill>
              </a:rPr>
              <a:t>eventually reach 1</a:t>
            </a:r>
            <a:r>
              <a:rPr lang="en-SG" dirty="0" smtClean="0"/>
              <a:t>.</a:t>
            </a:r>
          </a:p>
          <a:p>
            <a:r>
              <a:rPr lang="en-SG" dirty="0" smtClean="0"/>
              <a:t>While loop needed </a:t>
            </a:r>
          </a:p>
          <a:p>
            <a:r>
              <a:rPr lang="en-SG" dirty="0" smtClean="0"/>
              <a:t>n=1 is terminating condition</a:t>
            </a:r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</TotalTime>
  <Words>915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CS1010 Discussion Session Group 8</vt:lpstr>
      <vt:lpstr>Outline</vt:lpstr>
      <vt:lpstr>Lab 1 and Lab 2 Common Mistakes in Style</vt:lpstr>
      <vt:lpstr>Lab 1 and Lab 2 Common Mistakes in Style</vt:lpstr>
      <vt:lpstr>Lab 1 General Result</vt:lpstr>
      <vt:lpstr>Lab 1 Common Mistakes in Design</vt:lpstr>
      <vt:lpstr>Lab 1 Common Mistakes in Design</vt:lpstr>
      <vt:lpstr>Lab 2 General Result</vt:lpstr>
      <vt:lpstr>Lab 2 Ex1: The 3x+1 Problem</vt:lpstr>
      <vt:lpstr>Lab 2 Ex1: The 3x+1 Problem</vt:lpstr>
      <vt:lpstr>Lab 2 Ex2: Candles</vt:lpstr>
      <vt:lpstr>Lab 2 Ex2: Candles</vt:lpstr>
      <vt:lpstr>Lab 2 Ex2: Candles</vt:lpstr>
      <vt:lpstr>Lab 2 Ex2: Candles</vt:lpstr>
      <vt:lpstr>Lab 2 Ex3: Fortune Cookies</vt:lpstr>
      <vt:lpstr>Lab 2 Ex3: Fortune Cookies</vt:lpstr>
      <vt:lpstr>Lab 2 Ex3: Fortune Cookies</vt:lpstr>
      <vt:lpstr>Lab 2 Ex3: Fortune Cookies</vt:lpstr>
      <vt:lpstr>Prepare for your 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 Discussion Session Group 8</dc:title>
  <dc:creator>Xiaoni</dc:creator>
  <cp:lastModifiedBy>Xiaoni</cp:lastModifiedBy>
  <cp:revision>33</cp:revision>
  <dcterms:created xsi:type="dcterms:W3CDTF">2010-09-14T08:47:20Z</dcterms:created>
  <dcterms:modified xsi:type="dcterms:W3CDTF">2010-09-15T06:19:57Z</dcterms:modified>
</cp:coreProperties>
</file>