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4"/>
    <p:restoredTop sz="94703"/>
  </p:normalViewPr>
  <p:slideViewPr>
    <p:cSldViewPr snapToGrid="0">
      <p:cViewPr varScale="1">
        <p:scale>
          <a:sx n="128" d="100"/>
          <a:sy n="128" d="100"/>
        </p:scale>
        <p:origin x="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21.svg"/><Relationship Id="rId9" Type="http://schemas.openxmlformats.org/officeDocument/2006/relationships/image" Target="../media/image16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21.svg"/><Relationship Id="rId9" Type="http://schemas.openxmlformats.org/officeDocument/2006/relationships/image" Target="../media/image16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EE1A6-EE53-41C0-AF77-15AD90397B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F2EECD-C82D-4120-AC82-E8C11B4A79C7}">
      <dgm:prSet/>
      <dgm:spPr/>
      <dgm:t>
        <a:bodyPr/>
        <a:lstStyle/>
        <a:p>
          <a:r>
            <a:rPr lang="tr-TR" b="1"/>
            <a:t>Phishing Saldırıları ve Mobil Platformlar</a:t>
          </a:r>
          <a:endParaRPr lang="en-US"/>
        </a:p>
      </dgm:t>
    </dgm:pt>
    <dgm:pt modelId="{3154E1AF-5639-4202-B33A-970E1C3B6CDF}" type="parTrans" cxnId="{EC6B928B-34BE-400E-B203-21D30D2DA100}">
      <dgm:prSet/>
      <dgm:spPr/>
      <dgm:t>
        <a:bodyPr/>
        <a:lstStyle/>
        <a:p>
          <a:endParaRPr lang="en-US"/>
        </a:p>
      </dgm:t>
    </dgm:pt>
    <dgm:pt modelId="{8429D731-C05D-4F53-A81B-1BBEDD2DDFAA}" type="sibTrans" cxnId="{EC6B928B-34BE-400E-B203-21D30D2DA100}">
      <dgm:prSet/>
      <dgm:spPr/>
      <dgm:t>
        <a:bodyPr/>
        <a:lstStyle/>
        <a:p>
          <a:endParaRPr lang="en-US"/>
        </a:p>
      </dgm:t>
    </dgm:pt>
    <dgm:pt modelId="{81805AE9-86CA-4001-B5F8-E11EC0EFF7F5}">
      <dgm:prSet/>
      <dgm:spPr/>
      <dgm:t>
        <a:bodyPr/>
        <a:lstStyle/>
        <a:p>
          <a:r>
            <a:rPr lang="tr-TR"/>
            <a:t>Artan mobil internet kullanımı</a:t>
          </a:r>
          <a:endParaRPr lang="en-US"/>
        </a:p>
      </dgm:t>
    </dgm:pt>
    <dgm:pt modelId="{4585E303-5E54-4B48-9314-A12B690050BF}" type="parTrans" cxnId="{6245B8DF-1230-40DB-881F-3B1F52750E7B}">
      <dgm:prSet/>
      <dgm:spPr/>
      <dgm:t>
        <a:bodyPr/>
        <a:lstStyle/>
        <a:p>
          <a:endParaRPr lang="en-US"/>
        </a:p>
      </dgm:t>
    </dgm:pt>
    <dgm:pt modelId="{7E3E549C-5650-49B7-A933-D1A93E19F31B}" type="sibTrans" cxnId="{6245B8DF-1230-40DB-881F-3B1F52750E7B}">
      <dgm:prSet/>
      <dgm:spPr/>
      <dgm:t>
        <a:bodyPr/>
        <a:lstStyle/>
        <a:p>
          <a:endParaRPr lang="en-US"/>
        </a:p>
      </dgm:t>
    </dgm:pt>
    <dgm:pt modelId="{C3DD65C0-6AFD-4746-B02D-AF8453D69BAC}">
      <dgm:prSet/>
      <dgm:spPr/>
      <dgm:t>
        <a:bodyPr/>
        <a:lstStyle/>
        <a:p>
          <a:r>
            <a:rPr lang="tr-TR"/>
            <a:t>Siber tehditlerin mobilde yükselişi</a:t>
          </a:r>
          <a:endParaRPr lang="en-US"/>
        </a:p>
      </dgm:t>
    </dgm:pt>
    <dgm:pt modelId="{BC508615-D3DC-4C88-83AB-B14CE43AFFB1}" type="parTrans" cxnId="{EA75DB75-A267-4571-B986-014BAD7FF641}">
      <dgm:prSet/>
      <dgm:spPr/>
      <dgm:t>
        <a:bodyPr/>
        <a:lstStyle/>
        <a:p>
          <a:endParaRPr lang="en-US"/>
        </a:p>
      </dgm:t>
    </dgm:pt>
    <dgm:pt modelId="{3CC7E6B6-90EE-42C3-BA5D-52D0DE380FDC}" type="sibTrans" cxnId="{EA75DB75-A267-4571-B986-014BAD7FF641}">
      <dgm:prSet/>
      <dgm:spPr/>
      <dgm:t>
        <a:bodyPr/>
        <a:lstStyle/>
        <a:p>
          <a:endParaRPr lang="en-US"/>
        </a:p>
      </dgm:t>
    </dgm:pt>
    <dgm:pt modelId="{B1C6D207-4BC4-40E2-A968-CC77C7B46095}">
      <dgm:prSet/>
      <dgm:spPr/>
      <dgm:t>
        <a:bodyPr/>
        <a:lstStyle/>
        <a:p>
          <a:r>
            <a:rPr lang="tr-TR"/>
            <a:t>Türkiye phishing’de dünyada ilk sıralarda</a:t>
          </a:r>
          <a:endParaRPr lang="en-US"/>
        </a:p>
      </dgm:t>
    </dgm:pt>
    <dgm:pt modelId="{D382518D-00D9-4BB6-96D4-69F80FA035BA}" type="parTrans" cxnId="{BE822867-8FEA-4365-86C0-AD1AF04D78CF}">
      <dgm:prSet/>
      <dgm:spPr/>
      <dgm:t>
        <a:bodyPr/>
        <a:lstStyle/>
        <a:p>
          <a:endParaRPr lang="en-US"/>
        </a:p>
      </dgm:t>
    </dgm:pt>
    <dgm:pt modelId="{F3BC1C53-46AB-4C37-BB9E-1AEA297901FD}" type="sibTrans" cxnId="{BE822867-8FEA-4365-86C0-AD1AF04D78CF}">
      <dgm:prSet/>
      <dgm:spPr/>
      <dgm:t>
        <a:bodyPr/>
        <a:lstStyle/>
        <a:p>
          <a:endParaRPr lang="en-US"/>
        </a:p>
      </dgm:t>
    </dgm:pt>
    <dgm:pt modelId="{202B31CF-D5D1-A14F-8B1B-52B859E5FA1C}" type="pres">
      <dgm:prSet presAssocID="{CD9EE1A6-EE53-41C0-AF77-15AD90397B41}" presName="linear" presStyleCnt="0">
        <dgm:presLayoutVars>
          <dgm:animLvl val="lvl"/>
          <dgm:resizeHandles val="exact"/>
        </dgm:presLayoutVars>
      </dgm:prSet>
      <dgm:spPr/>
    </dgm:pt>
    <dgm:pt modelId="{DD6DFD0F-E5FA-5D43-96FF-F39A76D92F72}" type="pres">
      <dgm:prSet presAssocID="{FBF2EECD-C82D-4120-AC82-E8C11B4A79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8067603-A7E8-4E42-A662-85AD66C304DD}" type="pres">
      <dgm:prSet presAssocID="{8429D731-C05D-4F53-A81B-1BBEDD2DDFAA}" presName="spacer" presStyleCnt="0"/>
      <dgm:spPr/>
    </dgm:pt>
    <dgm:pt modelId="{7446CC3A-EB8F-A94A-B2D1-F5EF861FD6FA}" type="pres">
      <dgm:prSet presAssocID="{81805AE9-86CA-4001-B5F8-E11EC0EFF7F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AEFBC61-9A12-B342-A918-3EDEA81BE1DF}" type="pres">
      <dgm:prSet presAssocID="{7E3E549C-5650-49B7-A933-D1A93E19F31B}" presName="spacer" presStyleCnt="0"/>
      <dgm:spPr/>
    </dgm:pt>
    <dgm:pt modelId="{65D71195-8CDD-3542-A6F4-218E1D028E6A}" type="pres">
      <dgm:prSet presAssocID="{C3DD65C0-6AFD-4746-B02D-AF8453D69BA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80D3D90-8D66-A94C-8143-82EB61643331}" type="pres">
      <dgm:prSet presAssocID="{3CC7E6B6-90EE-42C3-BA5D-52D0DE380FDC}" presName="spacer" presStyleCnt="0"/>
      <dgm:spPr/>
    </dgm:pt>
    <dgm:pt modelId="{3F45B6E2-9A4D-5146-A9D0-33183DB7DD3D}" type="pres">
      <dgm:prSet presAssocID="{B1C6D207-4BC4-40E2-A968-CC77C7B4609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50B6C17-5D2B-A74D-98C2-99DDEA0C1DEC}" type="presOf" srcId="{B1C6D207-4BC4-40E2-A968-CC77C7B46095}" destId="{3F45B6E2-9A4D-5146-A9D0-33183DB7DD3D}" srcOrd="0" destOrd="0" presId="urn:microsoft.com/office/officeart/2005/8/layout/vList2"/>
    <dgm:cxn modelId="{1EF24245-834D-ED45-8670-B180E3062004}" type="presOf" srcId="{CD9EE1A6-EE53-41C0-AF77-15AD90397B41}" destId="{202B31CF-D5D1-A14F-8B1B-52B859E5FA1C}" srcOrd="0" destOrd="0" presId="urn:microsoft.com/office/officeart/2005/8/layout/vList2"/>
    <dgm:cxn modelId="{BE822867-8FEA-4365-86C0-AD1AF04D78CF}" srcId="{CD9EE1A6-EE53-41C0-AF77-15AD90397B41}" destId="{B1C6D207-4BC4-40E2-A968-CC77C7B46095}" srcOrd="3" destOrd="0" parTransId="{D382518D-00D9-4BB6-96D4-69F80FA035BA}" sibTransId="{F3BC1C53-46AB-4C37-BB9E-1AEA297901FD}"/>
    <dgm:cxn modelId="{EA75DB75-A267-4571-B986-014BAD7FF641}" srcId="{CD9EE1A6-EE53-41C0-AF77-15AD90397B41}" destId="{C3DD65C0-6AFD-4746-B02D-AF8453D69BAC}" srcOrd="2" destOrd="0" parTransId="{BC508615-D3DC-4C88-83AB-B14CE43AFFB1}" sibTransId="{3CC7E6B6-90EE-42C3-BA5D-52D0DE380FDC}"/>
    <dgm:cxn modelId="{EC6B928B-34BE-400E-B203-21D30D2DA100}" srcId="{CD9EE1A6-EE53-41C0-AF77-15AD90397B41}" destId="{FBF2EECD-C82D-4120-AC82-E8C11B4A79C7}" srcOrd="0" destOrd="0" parTransId="{3154E1AF-5639-4202-B33A-970E1C3B6CDF}" sibTransId="{8429D731-C05D-4F53-A81B-1BBEDD2DDFAA}"/>
    <dgm:cxn modelId="{0303D29D-087C-3F4C-BAA0-67E50222F20D}" type="presOf" srcId="{C3DD65C0-6AFD-4746-B02D-AF8453D69BAC}" destId="{65D71195-8CDD-3542-A6F4-218E1D028E6A}" srcOrd="0" destOrd="0" presId="urn:microsoft.com/office/officeart/2005/8/layout/vList2"/>
    <dgm:cxn modelId="{79FE72DA-617E-3E4C-A765-B59E4B27269F}" type="presOf" srcId="{FBF2EECD-C82D-4120-AC82-E8C11B4A79C7}" destId="{DD6DFD0F-E5FA-5D43-96FF-F39A76D92F72}" srcOrd="0" destOrd="0" presId="urn:microsoft.com/office/officeart/2005/8/layout/vList2"/>
    <dgm:cxn modelId="{6245B8DF-1230-40DB-881F-3B1F52750E7B}" srcId="{CD9EE1A6-EE53-41C0-AF77-15AD90397B41}" destId="{81805AE9-86CA-4001-B5F8-E11EC0EFF7F5}" srcOrd="1" destOrd="0" parTransId="{4585E303-5E54-4B48-9314-A12B690050BF}" sibTransId="{7E3E549C-5650-49B7-A933-D1A93E19F31B}"/>
    <dgm:cxn modelId="{4CB1D3FB-5B9E-8549-8BCE-9944CCF182A5}" type="presOf" srcId="{81805AE9-86CA-4001-B5F8-E11EC0EFF7F5}" destId="{7446CC3A-EB8F-A94A-B2D1-F5EF861FD6FA}" srcOrd="0" destOrd="0" presId="urn:microsoft.com/office/officeart/2005/8/layout/vList2"/>
    <dgm:cxn modelId="{45E30B99-75B6-DC4D-80F3-487EF4D067AA}" type="presParOf" srcId="{202B31CF-D5D1-A14F-8B1B-52B859E5FA1C}" destId="{DD6DFD0F-E5FA-5D43-96FF-F39A76D92F72}" srcOrd="0" destOrd="0" presId="urn:microsoft.com/office/officeart/2005/8/layout/vList2"/>
    <dgm:cxn modelId="{8BDCBFB9-C9A1-F14E-89B2-B48A8489F66E}" type="presParOf" srcId="{202B31CF-D5D1-A14F-8B1B-52B859E5FA1C}" destId="{38067603-A7E8-4E42-A662-85AD66C304DD}" srcOrd="1" destOrd="0" presId="urn:microsoft.com/office/officeart/2005/8/layout/vList2"/>
    <dgm:cxn modelId="{A0EF71A0-0F9D-A34B-8D3A-01BD1A7A6075}" type="presParOf" srcId="{202B31CF-D5D1-A14F-8B1B-52B859E5FA1C}" destId="{7446CC3A-EB8F-A94A-B2D1-F5EF861FD6FA}" srcOrd="2" destOrd="0" presId="urn:microsoft.com/office/officeart/2005/8/layout/vList2"/>
    <dgm:cxn modelId="{2824867E-E90E-C24E-9527-7D7F05243024}" type="presParOf" srcId="{202B31CF-D5D1-A14F-8B1B-52B859E5FA1C}" destId="{6AEFBC61-9A12-B342-A918-3EDEA81BE1DF}" srcOrd="3" destOrd="0" presId="urn:microsoft.com/office/officeart/2005/8/layout/vList2"/>
    <dgm:cxn modelId="{08216E08-CDEB-5C46-A160-8FF7F77DEB50}" type="presParOf" srcId="{202B31CF-D5D1-A14F-8B1B-52B859E5FA1C}" destId="{65D71195-8CDD-3542-A6F4-218E1D028E6A}" srcOrd="4" destOrd="0" presId="urn:microsoft.com/office/officeart/2005/8/layout/vList2"/>
    <dgm:cxn modelId="{ED86797F-2933-B940-854A-4C649F364200}" type="presParOf" srcId="{202B31CF-D5D1-A14F-8B1B-52B859E5FA1C}" destId="{580D3D90-8D66-A94C-8143-82EB61643331}" srcOrd="5" destOrd="0" presId="urn:microsoft.com/office/officeart/2005/8/layout/vList2"/>
    <dgm:cxn modelId="{615C9709-0BFC-234C-9BC5-1FBFDE00EABF}" type="presParOf" srcId="{202B31CF-D5D1-A14F-8B1B-52B859E5FA1C}" destId="{3F45B6E2-9A4D-5146-A9D0-33183DB7DD3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70ECFF0-3D1D-4E4D-AE37-0045F652782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4A8771-8D56-4401-BFC8-B56B6D70F3EF}">
      <dgm:prSet/>
      <dgm:spPr/>
      <dgm:t>
        <a:bodyPr/>
        <a:lstStyle/>
        <a:p>
          <a:r>
            <a:rPr lang="tr-TR"/>
            <a:t>Doğruluk: %86,02</a:t>
          </a:r>
          <a:endParaRPr lang="en-US"/>
        </a:p>
      </dgm:t>
    </dgm:pt>
    <dgm:pt modelId="{547F0364-DF81-4067-9037-0C04F4741957}" type="parTrans" cxnId="{E6F62BEB-346B-4B21-9D43-C3A47D79BAB1}">
      <dgm:prSet/>
      <dgm:spPr/>
      <dgm:t>
        <a:bodyPr/>
        <a:lstStyle/>
        <a:p>
          <a:endParaRPr lang="en-US"/>
        </a:p>
      </dgm:t>
    </dgm:pt>
    <dgm:pt modelId="{C7035A36-EACD-427B-BBFD-1039A6F505CE}" type="sibTrans" cxnId="{E6F62BEB-346B-4B21-9D43-C3A47D79BAB1}">
      <dgm:prSet/>
      <dgm:spPr/>
      <dgm:t>
        <a:bodyPr/>
        <a:lstStyle/>
        <a:p>
          <a:endParaRPr lang="en-US"/>
        </a:p>
      </dgm:t>
    </dgm:pt>
    <dgm:pt modelId="{3F0C7A49-9C17-40F1-9FF0-886D9353A404}">
      <dgm:prSet/>
      <dgm:spPr/>
      <dgm:t>
        <a:bodyPr/>
        <a:lstStyle/>
        <a:p>
          <a:r>
            <a:rPr lang="tr-TR"/>
            <a:t>Precision: %90,35</a:t>
          </a:r>
          <a:endParaRPr lang="en-US"/>
        </a:p>
      </dgm:t>
    </dgm:pt>
    <dgm:pt modelId="{5C4D9F0B-BEAC-4341-A529-1989ACC16982}" type="parTrans" cxnId="{F97533BD-E570-4C5B-854B-347A3D70E14D}">
      <dgm:prSet/>
      <dgm:spPr/>
      <dgm:t>
        <a:bodyPr/>
        <a:lstStyle/>
        <a:p>
          <a:endParaRPr lang="en-US"/>
        </a:p>
      </dgm:t>
    </dgm:pt>
    <dgm:pt modelId="{438C6723-FBE1-47C5-8433-E38D05F5FDC0}" type="sibTrans" cxnId="{F97533BD-E570-4C5B-854B-347A3D70E14D}">
      <dgm:prSet/>
      <dgm:spPr/>
      <dgm:t>
        <a:bodyPr/>
        <a:lstStyle/>
        <a:p>
          <a:endParaRPr lang="en-US"/>
        </a:p>
      </dgm:t>
    </dgm:pt>
    <dgm:pt modelId="{737618C9-B1D5-410E-A462-5E8259716C75}">
      <dgm:prSet/>
      <dgm:spPr/>
      <dgm:t>
        <a:bodyPr/>
        <a:lstStyle/>
        <a:p>
          <a:r>
            <a:rPr lang="tr-TR"/>
            <a:t>Recall: %80,64</a:t>
          </a:r>
          <a:endParaRPr lang="en-US"/>
        </a:p>
      </dgm:t>
    </dgm:pt>
    <dgm:pt modelId="{AF272A35-A65B-41BC-9BFE-3114D8DF01B4}" type="parTrans" cxnId="{9328466E-0986-4B88-979B-4CE25638933D}">
      <dgm:prSet/>
      <dgm:spPr/>
      <dgm:t>
        <a:bodyPr/>
        <a:lstStyle/>
        <a:p>
          <a:endParaRPr lang="en-US"/>
        </a:p>
      </dgm:t>
    </dgm:pt>
    <dgm:pt modelId="{46D947BE-08FA-4394-A4F8-646EB1E0449E}" type="sibTrans" cxnId="{9328466E-0986-4B88-979B-4CE25638933D}">
      <dgm:prSet/>
      <dgm:spPr/>
      <dgm:t>
        <a:bodyPr/>
        <a:lstStyle/>
        <a:p>
          <a:endParaRPr lang="en-US"/>
        </a:p>
      </dgm:t>
    </dgm:pt>
    <dgm:pt modelId="{407042AA-3084-4B24-9FD0-020F18548FD0}">
      <dgm:prSet/>
      <dgm:spPr/>
      <dgm:t>
        <a:bodyPr/>
        <a:lstStyle/>
        <a:p>
          <a:r>
            <a:rPr lang="tr-TR"/>
            <a:t>ROC-AUC: %92,78</a:t>
          </a:r>
          <a:endParaRPr lang="en-US"/>
        </a:p>
      </dgm:t>
    </dgm:pt>
    <dgm:pt modelId="{2BAFB724-5358-415D-A367-E9D8291BAB0A}" type="parTrans" cxnId="{DF504684-4DE0-41FF-9003-55A581688AF5}">
      <dgm:prSet/>
      <dgm:spPr/>
      <dgm:t>
        <a:bodyPr/>
        <a:lstStyle/>
        <a:p>
          <a:endParaRPr lang="en-US"/>
        </a:p>
      </dgm:t>
    </dgm:pt>
    <dgm:pt modelId="{85574DCA-ED84-49D6-8D40-7C5171FC9BD9}" type="sibTrans" cxnId="{DF504684-4DE0-41FF-9003-55A581688AF5}">
      <dgm:prSet/>
      <dgm:spPr/>
      <dgm:t>
        <a:bodyPr/>
        <a:lstStyle/>
        <a:p>
          <a:endParaRPr lang="en-US"/>
        </a:p>
      </dgm:t>
    </dgm:pt>
    <dgm:pt modelId="{31969F5E-52BB-4C33-ABCE-39BFB968729C}">
      <dgm:prSet/>
      <dgm:spPr/>
      <dgm:t>
        <a:bodyPr/>
        <a:lstStyle/>
        <a:p>
          <a:r>
            <a:rPr lang="tr-TR"/>
            <a:t>Federe öğrenme sonrası:</a:t>
          </a:r>
          <a:endParaRPr lang="en-US"/>
        </a:p>
      </dgm:t>
    </dgm:pt>
    <dgm:pt modelId="{534271AE-7E89-46B2-AFCE-767BC26259D8}" type="parTrans" cxnId="{95FA2D93-4FAD-4F8C-80E3-D4DF7C93472B}">
      <dgm:prSet/>
      <dgm:spPr/>
      <dgm:t>
        <a:bodyPr/>
        <a:lstStyle/>
        <a:p>
          <a:endParaRPr lang="en-US"/>
        </a:p>
      </dgm:t>
    </dgm:pt>
    <dgm:pt modelId="{729709F3-407A-4C95-83E7-B1B67352406B}" type="sibTrans" cxnId="{95FA2D93-4FAD-4F8C-80E3-D4DF7C93472B}">
      <dgm:prSet/>
      <dgm:spPr/>
      <dgm:t>
        <a:bodyPr/>
        <a:lstStyle/>
        <a:p>
          <a:endParaRPr lang="en-US"/>
        </a:p>
      </dgm:t>
    </dgm:pt>
    <dgm:pt modelId="{0BCD9642-2F6C-4741-A636-93A4E32F7C86}">
      <dgm:prSet/>
      <dgm:spPr/>
      <dgm:t>
        <a:bodyPr/>
        <a:lstStyle/>
        <a:p>
          <a:r>
            <a:rPr lang="tr-TR"/>
            <a:t>Doğruluk: +%2</a:t>
          </a:r>
          <a:endParaRPr lang="en-US"/>
        </a:p>
      </dgm:t>
    </dgm:pt>
    <dgm:pt modelId="{4921C525-D42F-4CE1-BA3F-060CBEA24EA5}" type="parTrans" cxnId="{52EF466E-728B-4782-AA41-5AA090699CBE}">
      <dgm:prSet/>
      <dgm:spPr/>
      <dgm:t>
        <a:bodyPr/>
        <a:lstStyle/>
        <a:p>
          <a:endParaRPr lang="en-US"/>
        </a:p>
      </dgm:t>
    </dgm:pt>
    <dgm:pt modelId="{01D92DB6-E68C-4680-A58D-477AD8EE8A79}" type="sibTrans" cxnId="{52EF466E-728B-4782-AA41-5AA090699CBE}">
      <dgm:prSet/>
      <dgm:spPr/>
      <dgm:t>
        <a:bodyPr/>
        <a:lstStyle/>
        <a:p>
          <a:endParaRPr lang="en-US"/>
        </a:p>
      </dgm:t>
    </dgm:pt>
    <dgm:pt modelId="{3BF8E210-29C3-4E0F-9CD1-39E59717E5E2}">
      <dgm:prSet/>
      <dgm:spPr/>
      <dgm:t>
        <a:bodyPr/>
        <a:lstStyle/>
        <a:p>
          <a:r>
            <a:rPr lang="tr-TR"/>
            <a:t>Recall: +%2,3</a:t>
          </a:r>
          <a:endParaRPr lang="en-US"/>
        </a:p>
      </dgm:t>
    </dgm:pt>
    <dgm:pt modelId="{D44294CC-9850-41F4-B50E-18FDC28482CC}" type="parTrans" cxnId="{04D92C1D-9BFF-4165-BC99-10F72BEEAF09}">
      <dgm:prSet/>
      <dgm:spPr/>
      <dgm:t>
        <a:bodyPr/>
        <a:lstStyle/>
        <a:p>
          <a:endParaRPr lang="en-US"/>
        </a:p>
      </dgm:t>
    </dgm:pt>
    <dgm:pt modelId="{6EC5ACD4-C2FF-4016-A58F-3AC4A7C2A66A}" type="sibTrans" cxnId="{04D92C1D-9BFF-4165-BC99-10F72BEEAF09}">
      <dgm:prSet/>
      <dgm:spPr/>
      <dgm:t>
        <a:bodyPr/>
        <a:lstStyle/>
        <a:p>
          <a:endParaRPr lang="en-US"/>
        </a:p>
      </dgm:t>
    </dgm:pt>
    <dgm:pt modelId="{D94E6D7A-D630-4AEC-B7DA-558118FD8D2B}">
      <dgm:prSet/>
      <dgm:spPr/>
      <dgm:t>
        <a:bodyPr/>
        <a:lstStyle/>
        <a:p>
          <a:r>
            <a:rPr lang="tr-TR"/>
            <a:t>ROC-AUC: +%1,6</a:t>
          </a:r>
          <a:endParaRPr lang="en-US"/>
        </a:p>
      </dgm:t>
    </dgm:pt>
    <dgm:pt modelId="{F9664E73-F5D5-4339-8512-E0664D4B4A38}" type="parTrans" cxnId="{4646C1BA-9270-4678-9F52-95E59D1DC828}">
      <dgm:prSet/>
      <dgm:spPr/>
      <dgm:t>
        <a:bodyPr/>
        <a:lstStyle/>
        <a:p>
          <a:endParaRPr lang="en-US"/>
        </a:p>
      </dgm:t>
    </dgm:pt>
    <dgm:pt modelId="{2F910ED9-2146-4E56-90D0-FB6BB224F922}" type="sibTrans" cxnId="{4646C1BA-9270-4678-9F52-95E59D1DC828}">
      <dgm:prSet/>
      <dgm:spPr/>
      <dgm:t>
        <a:bodyPr/>
        <a:lstStyle/>
        <a:p>
          <a:endParaRPr lang="en-US"/>
        </a:p>
      </dgm:t>
    </dgm:pt>
    <dgm:pt modelId="{8AA8F9D8-E208-2C4F-8E16-9974ECF8F4BE}" type="pres">
      <dgm:prSet presAssocID="{270ECFF0-3D1D-4E4D-AE37-0045F6527829}" presName="linear" presStyleCnt="0">
        <dgm:presLayoutVars>
          <dgm:dir/>
          <dgm:animLvl val="lvl"/>
          <dgm:resizeHandles val="exact"/>
        </dgm:presLayoutVars>
      </dgm:prSet>
      <dgm:spPr/>
    </dgm:pt>
    <dgm:pt modelId="{EF35BE29-B282-2C41-B7AE-57278D66C5DF}" type="pres">
      <dgm:prSet presAssocID="{ED4A8771-8D56-4401-BFC8-B56B6D70F3EF}" presName="parentLin" presStyleCnt="0"/>
      <dgm:spPr/>
    </dgm:pt>
    <dgm:pt modelId="{4073C67F-0694-7E40-9A5D-7CC6A46D6FD4}" type="pres">
      <dgm:prSet presAssocID="{ED4A8771-8D56-4401-BFC8-B56B6D70F3EF}" presName="parentLeftMargin" presStyleLbl="node1" presStyleIdx="0" presStyleCnt="5"/>
      <dgm:spPr/>
    </dgm:pt>
    <dgm:pt modelId="{EEFB7D3A-4755-2246-A57C-3BF8756C6582}" type="pres">
      <dgm:prSet presAssocID="{ED4A8771-8D56-4401-BFC8-B56B6D70F3E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863A274-012A-0845-96C8-24723F30E7FE}" type="pres">
      <dgm:prSet presAssocID="{ED4A8771-8D56-4401-BFC8-B56B6D70F3EF}" presName="negativeSpace" presStyleCnt="0"/>
      <dgm:spPr/>
    </dgm:pt>
    <dgm:pt modelId="{D15CCD73-7382-604A-932C-FCD98081C805}" type="pres">
      <dgm:prSet presAssocID="{ED4A8771-8D56-4401-BFC8-B56B6D70F3EF}" presName="childText" presStyleLbl="conFgAcc1" presStyleIdx="0" presStyleCnt="5">
        <dgm:presLayoutVars>
          <dgm:bulletEnabled val="1"/>
        </dgm:presLayoutVars>
      </dgm:prSet>
      <dgm:spPr/>
    </dgm:pt>
    <dgm:pt modelId="{F36B0653-3DE3-9441-87F9-022C70FD6311}" type="pres">
      <dgm:prSet presAssocID="{C7035A36-EACD-427B-BBFD-1039A6F505CE}" presName="spaceBetweenRectangles" presStyleCnt="0"/>
      <dgm:spPr/>
    </dgm:pt>
    <dgm:pt modelId="{92A7BC60-C445-9042-B22E-835C690BD41C}" type="pres">
      <dgm:prSet presAssocID="{3F0C7A49-9C17-40F1-9FF0-886D9353A404}" presName="parentLin" presStyleCnt="0"/>
      <dgm:spPr/>
    </dgm:pt>
    <dgm:pt modelId="{F810E978-FC91-6C49-A5FF-24AC5F0E14D1}" type="pres">
      <dgm:prSet presAssocID="{3F0C7A49-9C17-40F1-9FF0-886D9353A404}" presName="parentLeftMargin" presStyleLbl="node1" presStyleIdx="0" presStyleCnt="5"/>
      <dgm:spPr/>
    </dgm:pt>
    <dgm:pt modelId="{95F7DBC6-F00C-FD4F-ACD6-B103A1192609}" type="pres">
      <dgm:prSet presAssocID="{3F0C7A49-9C17-40F1-9FF0-886D9353A40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4A8CAB6-4A9E-AB4C-88E1-27A9FA609AF7}" type="pres">
      <dgm:prSet presAssocID="{3F0C7A49-9C17-40F1-9FF0-886D9353A404}" presName="negativeSpace" presStyleCnt="0"/>
      <dgm:spPr/>
    </dgm:pt>
    <dgm:pt modelId="{360EA63F-BCE7-1746-B34D-7CE1A618D76E}" type="pres">
      <dgm:prSet presAssocID="{3F0C7A49-9C17-40F1-9FF0-886D9353A404}" presName="childText" presStyleLbl="conFgAcc1" presStyleIdx="1" presStyleCnt="5">
        <dgm:presLayoutVars>
          <dgm:bulletEnabled val="1"/>
        </dgm:presLayoutVars>
      </dgm:prSet>
      <dgm:spPr/>
    </dgm:pt>
    <dgm:pt modelId="{C4AE271A-C1D7-FF4E-8A06-592949F03DC0}" type="pres">
      <dgm:prSet presAssocID="{438C6723-FBE1-47C5-8433-E38D05F5FDC0}" presName="spaceBetweenRectangles" presStyleCnt="0"/>
      <dgm:spPr/>
    </dgm:pt>
    <dgm:pt modelId="{5BA2B6E4-8C15-FC48-A4D6-76E71FF453BC}" type="pres">
      <dgm:prSet presAssocID="{737618C9-B1D5-410E-A462-5E8259716C75}" presName="parentLin" presStyleCnt="0"/>
      <dgm:spPr/>
    </dgm:pt>
    <dgm:pt modelId="{3808465B-79C9-6C43-AE5A-3BCD94D353C8}" type="pres">
      <dgm:prSet presAssocID="{737618C9-B1D5-410E-A462-5E8259716C75}" presName="parentLeftMargin" presStyleLbl="node1" presStyleIdx="1" presStyleCnt="5"/>
      <dgm:spPr/>
    </dgm:pt>
    <dgm:pt modelId="{ABFF4345-4793-A340-8E88-0024F1BB3C66}" type="pres">
      <dgm:prSet presAssocID="{737618C9-B1D5-410E-A462-5E8259716C7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79FFC7-17A4-3448-9816-C4EE336EFD37}" type="pres">
      <dgm:prSet presAssocID="{737618C9-B1D5-410E-A462-5E8259716C75}" presName="negativeSpace" presStyleCnt="0"/>
      <dgm:spPr/>
    </dgm:pt>
    <dgm:pt modelId="{1874D9AC-5C69-1448-B874-29553C9B777A}" type="pres">
      <dgm:prSet presAssocID="{737618C9-B1D5-410E-A462-5E8259716C75}" presName="childText" presStyleLbl="conFgAcc1" presStyleIdx="2" presStyleCnt="5">
        <dgm:presLayoutVars>
          <dgm:bulletEnabled val="1"/>
        </dgm:presLayoutVars>
      </dgm:prSet>
      <dgm:spPr/>
    </dgm:pt>
    <dgm:pt modelId="{B281905F-A21F-6349-BC39-720B707A32DD}" type="pres">
      <dgm:prSet presAssocID="{46D947BE-08FA-4394-A4F8-646EB1E0449E}" presName="spaceBetweenRectangles" presStyleCnt="0"/>
      <dgm:spPr/>
    </dgm:pt>
    <dgm:pt modelId="{8E32C636-9EA5-BB4B-8035-F779E9928B6A}" type="pres">
      <dgm:prSet presAssocID="{407042AA-3084-4B24-9FD0-020F18548FD0}" presName="parentLin" presStyleCnt="0"/>
      <dgm:spPr/>
    </dgm:pt>
    <dgm:pt modelId="{BFBA0A21-9129-8349-B777-2780EEB6A9C1}" type="pres">
      <dgm:prSet presAssocID="{407042AA-3084-4B24-9FD0-020F18548FD0}" presName="parentLeftMargin" presStyleLbl="node1" presStyleIdx="2" presStyleCnt="5"/>
      <dgm:spPr/>
    </dgm:pt>
    <dgm:pt modelId="{F76D1C52-66AC-3848-86EB-8493A959A4C2}" type="pres">
      <dgm:prSet presAssocID="{407042AA-3084-4B24-9FD0-020F18548FD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BA8A784-5E47-2848-AA3B-DFBC45D99A8C}" type="pres">
      <dgm:prSet presAssocID="{407042AA-3084-4B24-9FD0-020F18548FD0}" presName="negativeSpace" presStyleCnt="0"/>
      <dgm:spPr/>
    </dgm:pt>
    <dgm:pt modelId="{1FEFF0EC-4323-734A-834B-0416CFD783CB}" type="pres">
      <dgm:prSet presAssocID="{407042AA-3084-4B24-9FD0-020F18548FD0}" presName="childText" presStyleLbl="conFgAcc1" presStyleIdx="3" presStyleCnt="5">
        <dgm:presLayoutVars>
          <dgm:bulletEnabled val="1"/>
        </dgm:presLayoutVars>
      </dgm:prSet>
      <dgm:spPr/>
    </dgm:pt>
    <dgm:pt modelId="{68DB1768-7284-6C47-8720-0ABCA999C488}" type="pres">
      <dgm:prSet presAssocID="{85574DCA-ED84-49D6-8D40-7C5171FC9BD9}" presName="spaceBetweenRectangles" presStyleCnt="0"/>
      <dgm:spPr/>
    </dgm:pt>
    <dgm:pt modelId="{EF562977-094B-FF4F-9A6B-350094B34EBC}" type="pres">
      <dgm:prSet presAssocID="{31969F5E-52BB-4C33-ABCE-39BFB968729C}" presName="parentLin" presStyleCnt="0"/>
      <dgm:spPr/>
    </dgm:pt>
    <dgm:pt modelId="{BE72D26C-FC0D-7C45-8461-846730211159}" type="pres">
      <dgm:prSet presAssocID="{31969F5E-52BB-4C33-ABCE-39BFB968729C}" presName="parentLeftMargin" presStyleLbl="node1" presStyleIdx="3" presStyleCnt="5"/>
      <dgm:spPr/>
    </dgm:pt>
    <dgm:pt modelId="{05DA54D3-041D-0143-97E9-39DAD0AA519D}" type="pres">
      <dgm:prSet presAssocID="{31969F5E-52BB-4C33-ABCE-39BFB968729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79FC1E0-DE57-A74F-A4B9-4DB35A7349D3}" type="pres">
      <dgm:prSet presAssocID="{31969F5E-52BB-4C33-ABCE-39BFB968729C}" presName="negativeSpace" presStyleCnt="0"/>
      <dgm:spPr/>
    </dgm:pt>
    <dgm:pt modelId="{AB1CE07C-3154-E84D-A886-D18DB09EAE9E}" type="pres">
      <dgm:prSet presAssocID="{31969F5E-52BB-4C33-ABCE-39BFB968729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4D92C1D-9BFF-4165-BC99-10F72BEEAF09}" srcId="{31969F5E-52BB-4C33-ABCE-39BFB968729C}" destId="{3BF8E210-29C3-4E0F-9CD1-39E59717E5E2}" srcOrd="1" destOrd="0" parTransId="{D44294CC-9850-41F4-B50E-18FDC28482CC}" sibTransId="{6EC5ACD4-C2FF-4016-A58F-3AC4A7C2A66A}"/>
    <dgm:cxn modelId="{DD924737-23E7-4449-A982-433E37ACA53B}" type="presOf" srcId="{31969F5E-52BB-4C33-ABCE-39BFB968729C}" destId="{05DA54D3-041D-0143-97E9-39DAD0AA519D}" srcOrd="1" destOrd="0" presId="urn:microsoft.com/office/officeart/2005/8/layout/list1"/>
    <dgm:cxn modelId="{9328466E-0986-4B88-979B-4CE25638933D}" srcId="{270ECFF0-3D1D-4E4D-AE37-0045F6527829}" destId="{737618C9-B1D5-410E-A462-5E8259716C75}" srcOrd="2" destOrd="0" parTransId="{AF272A35-A65B-41BC-9BFE-3114D8DF01B4}" sibTransId="{46D947BE-08FA-4394-A4F8-646EB1E0449E}"/>
    <dgm:cxn modelId="{52EF466E-728B-4782-AA41-5AA090699CBE}" srcId="{31969F5E-52BB-4C33-ABCE-39BFB968729C}" destId="{0BCD9642-2F6C-4741-A636-93A4E32F7C86}" srcOrd="0" destOrd="0" parTransId="{4921C525-D42F-4CE1-BA3F-060CBEA24EA5}" sibTransId="{01D92DB6-E68C-4680-A58D-477AD8EE8A79}"/>
    <dgm:cxn modelId="{8ED7E879-BDB1-ED42-BCB0-0221932D2007}" type="presOf" srcId="{270ECFF0-3D1D-4E4D-AE37-0045F6527829}" destId="{8AA8F9D8-E208-2C4F-8E16-9974ECF8F4BE}" srcOrd="0" destOrd="0" presId="urn:microsoft.com/office/officeart/2005/8/layout/list1"/>
    <dgm:cxn modelId="{666AD87D-EAB7-8545-A48F-9239043808F9}" type="presOf" srcId="{737618C9-B1D5-410E-A462-5E8259716C75}" destId="{ABFF4345-4793-A340-8E88-0024F1BB3C66}" srcOrd="1" destOrd="0" presId="urn:microsoft.com/office/officeart/2005/8/layout/list1"/>
    <dgm:cxn modelId="{EFA07A7E-146A-F641-BB87-53F132A09329}" type="presOf" srcId="{ED4A8771-8D56-4401-BFC8-B56B6D70F3EF}" destId="{EEFB7D3A-4755-2246-A57C-3BF8756C6582}" srcOrd="1" destOrd="0" presId="urn:microsoft.com/office/officeart/2005/8/layout/list1"/>
    <dgm:cxn modelId="{41FB9C81-4D35-104B-B476-5D1049EF4A9B}" type="presOf" srcId="{407042AA-3084-4B24-9FD0-020F18548FD0}" destId="{F76D1C52-66AC-3848-86EB-8493A959A4C2}" srcOrd="1" destOrd="0" presId="urn:microsoft.com/office/officeart/2005/8/layout/list1"/>
    <dgm:cxn modelId="{DF504684-4DE0-41FF-9003-55A581688AF5}" srcId="{270ECFF0-3D1D-4E4D-AE37-0045F6527829}" destId="{407042AA-3084-4B24-9FD0-020F18548FD0}" srcOrd="3" destOrd="0" parTransId="{2BAFB724-5358-415D-A367-E9D8291BAB0A}" sibTransId="{85574DCA-ED84-49D6-8D40-7C5171FC9BD9}"/>
    <dgm:cxn modelId="{792D8A88-0272-0D42-9F1A-D7DB745343F8}" type="presOf" srcId="{D94E6D7A-D630-4AEC-B7DA-558118FD8D2B}" destId="{AB1CE07C-3154-E84D-A886-D18DB09EAE9E}" srcOrd="0" destOrd="2" presId="urn:microsoft.com/office/officeart/2005/8/layout/list1"/>
    <dgm:cxn modelId="{A888E48A-8E86-A349-B10C-E479EF6495B7}" type="presOf" srcId="{ED4A8771-8D56-4401-BFC8-B56B6D70F3EF}" destId="{4073C67F-0694-7E40-9A5D-7CC6A46D6FD4}" srcOrd="0" destOrd="0" presId="urn:microsoft.com/office/officeart/2005/8/layout/list1"/>
    <dgm:cxn modelId="{95FA2D93-4FAD-4F8C-80E3-D4DF7C93472B}" srcId="{270ECFF0-3D1D-4E4D-AE37-0045F6527829}" destId="{31969F5E-52BB-4C33-ABCE-39BFB968729C}" srcOrd="4" destOrd="0" parTransId="{534271AE-7E89-46B2-AFCE-767BC26259D8}" sibTransId="{729709F3-407A-4C95-83E7-B1B67352406B}"/>
    <dgm:cxn modelId="{1BDB70A1-15FC-2A42-99F6-177E5F3196CB}" type="presOf" srcId="{3F0C7A49-9C17-40F1-9FF0-886D9353A404}" destId="{95F7DBC6-F00C-FD4F-ACD6-B103A1192609}" srcOrd="1" destOrd="0" presId="urn:microsoft.com/office/officeart/2005/8/layout/list1"/>
    <dgm:cxn modelId="{4646C1BA-9270-4678-9F52-95E59D1DC828}" srcId="{31969F5E-52BB-4C33-ABCE-39BFB968729C}" destId="{D94E6D7A-D630-4AEC-B7DA-558118FD8D2B}" srcOrd="2" destOrd="0" parTransId="{F9664E73-F5D5-4339-8512-E0664D4B4A38}" sibTransId="{2F910ED9-2146-4E56-90D0-FB6BB224F922}"/>
    <dgm:cxn modelId="{F97533BD-E570-4C5B-854B-347A3D70E14D}" srcId="{270ECFF0-3D1D-4E4D-AE37-0045F6527829}" destId="{3F0C7A49-9C17-40F1-9FF0-886D9353A404}" srcOrd="1" destOrd="0" parTransId="{5C4D9F0B-BEAC-4341-A529-1989ACC16982}" sibTransId="{438C6723-FBE1-47C5-8433-E38D05F5FDC0}"/>
    <dgm:cxn modelId="{2FF957C4-0844-0842-9458-59700376B4D3}" type="presOf" srcId="{3BF8E210-29C3-4E0F-9CD1-39E59717E5E2}" destId="{AB1CE07C-3154-E84D-A886-D18DB09EAE9E}" srcOrd="0" destOrd="1" presId="urn:microsoft.com/office/officeart/2005/8/layout/list1"/>
    <dgm:cxn modelId="{CBF649C9-7071-1A46-BA53-585480DADB9A}" type="presOf" srcId="{737618C9-B1D5-410E-A462-5E8259716C75}" destId="{3808465B-79C9-6C43-AE5A-3BCD94D353C8}" srcOrd="0" destOrd="0" presId="urn:microsoft.com/office/officeart/2005/8/layout/list1"/>
    <dgm:cxn modelId="{4FACB6CB-8C8C-2A4D-A57F-CEA173ACBF6F}" type="presOf" srcId="{407042AA-3084-4B24-9FD0-020F18548FD0}" destId="{BFBA0A21-9129-8349-B777-2780EEB6A9C1}" srcOrd="0" destOrd="0" presId="urn:microsoft.com/office/officeart/2005/8/layout/list1"/>
    <dgm:cxn modelId="{0574C2D2-11F5-7B46-B97D-CA7008B25453}" type="presOf" srcId="{0BCD9642-2F6C-4741-A636-93A4E32F7C86}" destId="{AB1CE07C-3154-E84D-A886-D18DB09EAE9E}" srcOrd="0" destOrd="0" presId="urn:microsoft.com/office/officeart/2005/8/layout/list1"/>
    <dgm:cxn modelId="{E6F62BEB-346B-4B21-9D43-C3A47D79BAB1}" srcId="{270ECFF0-3D1D-4E4D-AE37-0045F6527829}" destId="{ED4A8771-8D56-4401-BFC8-B56B6D70F3EF}" srcOrd="0" destOrd="0" parTransId="{547F0364-DF81-4067-9037-0C04F4741957}" sibTransId="{C7035A36-EACD-427B-BBFD-1039A6F505CE}"/>
    <dgm:cxn modelId="{F57868F4-7F0B-E94E-AB2D-9754A0AA0977}" type="presOf" srcId="{3F0C7A49-9C17-40F1-9FF0-886D9353A404}" destId="{F810E978-FC91-6C49-A5FF-24AC5F0E14D1}" srcOrd="0" destOrd="0" presId="urn:microsoft.com/office/officeart/2005/8/layout/list1"/>
    <dgm:cxn modelId="{09A3D1F5-2535-ED43-A776-416E01FB430A}" type="presOf" srcId="{31969F5E-52BB-4C33-ABCE-39BFB968729C}" destId="{BE72D26C-FC0D-7C45-8461-846730211159}" srcOrd="0" destOrd="0" presId="urn:microsoft.com/office/officeart/2005/8/layout/list1"/>
    <dgm:cxn modelId="{D0875911-4315-C445-900B-057FAE585D31}" type="presParOf" srcId="{8AA8F9D8-E208-2C4F-8E16-9974ECF8F4BE}" destId="{EF35BE29-B282-2C41-B7AE-57278D66C5DF}" srcOrd="0" destOrd="0" presId="urn:microsoft.com/office/officeart/2005/8/layout/list1"/>
    <dgm:cxn modelId="{C89A14E8-A363-DA45-BDE3-C3857B42E7BD}" type="presParOf" srcId="{EF35BE29-B282-2C41-B7AE-57278D66C5DF}" destId="{4073C67F-0694-7E40-9A5D-7CC6A46D6FD4}" srcOrd="0" destOrd="0" presId="urn:microsoft.com/office/officeart/2005/8/layout/list1"/>
    <dgm:cxn modelId="{DC19D40C-3021-654A-B21E-0FD7CFECD1FA}" type="presParOf" srcId="{EF35BE29-B282-2C41-B7AE-57278D66C5DF}" destId="{EEFB7D3A-4755-2246-A57C-3BF8756C6582}" srcOrd="1" destOrd="0" presId="urn:microsoft.com/office/officeart/2005/8/layout/list1"/>
    <dgm:cxn modelId="{4F09F2A4-5D45-6B42-A776-B04ECC0940CB}" type="presParOf" srcId="{8AA8F9D8-E208-2C4F-8E16-9974ECF8F4BE}" destId="{0863A274-012A-0845-96C8-24723F30E7FE}" srcOrd="1" destOrd="0" presId="urn:microsoft.com/office/officeart/2005/8/layout/list1"/>
    <dgm:cxn modelId="{F3F3E697-BF4A-5143-A2BB-819C5B36A707}" type="presParOf" srcId="{8AA8F9D8-E208-2C4F-8E16-9974ECF8F4BE}" destId="{D15CCD73-7382-604A-932C-FCD98081C805}" srcOrd="2" destOrd="0" presId="urn:microsoft.com/office/officeart/2005/8/layout/list1"/>
    <dgm:cxn modelId="{0E35CF5E-07DD-0C4B-A43C-B7B76E56D65A}" type="presParOf" srcId="{8AA8F9D8-E208-2C4F-8E16-9974ECF8F4BE}" destId="{F36B0653-3DE3-9441-87F9-022C70FD6311}" srcOrd="3" destOrd="0" presId="urn:microsoft.com/office/officeart/2005/8/layout/list1"/>
    <dgm:cxn modelId="{EDEEEE28-67BD-6B4E-ACA2-CD3FEEA760BB}" type="presParOf" srcId="{8AA8F9D8-E208-2C4F-8E16-9974ECF8F4BE}" destId="{92A7BC60-C445-9042-B22E-835C690BD41C}" srcOrd="4" destOrd="0" presId="urn:microsoft.com/office/officeart/2005/8/layout/list1"/>
    <dgm:cxn modelId="{BFA6C000-B157-5847-8E08-BC4946CC1BB9}" type="presParOf" srcId="{92A7BC60-C445-9042-B22E-835C690BD41C}" destId="{F810E978-FC91-6C49-A5FF-24AC5F0E14D1}" srcOrd="0" destOrd="0" presId="urn:microsoft.com/office/officeart/2005/8/layout/list1"/>
    <dgm:cxn modelId="{4685230E-B311-2443-9C15-404AF4263E87}" type="presParOf" srcId="{92A7BC60-C445-9042-B22E-835C690BD41C}" destId="{95F7DBC6-F00C-FD4F-ACD6-B103A1192609}" srcOrd="1" destOrd="0" presId="urn:microsoft.com/office/officeart/2005/8/layout/list1"/>
    <dgm:cxn modelId="{432F00E2-6822-8C46-9669-E8959338009E}" type="presParOf" srcId="{8AA8F9D8-E208-2C4F-8E16-9974ECF8F4BE}" destId="{64A8CAB6-4A9E-AB4C-88E1-27A9FA609AF7}" srcOrd="5" destOrd="0" presId="urn:microsoft.com/office/officeart/2005/8/layout/list1"/>
    <dgm:cxn modelId="{493B3002-EA82-C84C-BE6C-845A46859F61}" type="presParOf" srcId="{8AA8F9D8-E208-2C4F-8E16-9974ECF8F4BE}" destId="{360EA63F-BCE7-1746-B34D-7CE1A618D76E}" srcOrd="6" destOrd="0" presId="urn:microsoft.com/office/officeart/2005/8/layout/list1"/>
    <dgm:cxn modelId="{822812C2-9CA5-4A41-BE39-24FCA5E35806}" type="presParOf" srcId="{8AA8F9D8-E208-2C4F-8E16-9974ECF8F4BE}" destId="{C4AE271A-C1D7-FF4E-8A06-592949F03DC0}" srcOrd="7" destOrd="0" presId="urn:microsoft.com/office/officeart/2005/8/layout/list1"/>
    <dgm:cxn modelId="{4F81049F-8187-B34A-AB65-2D9B1DDA8EA1}" type="presParOf" srcId="{8AA8F9D8-E208-2C4F-8E16-9974ECF8F4BE}" destId="{5BA2B6E4-8C15-FC48-A4D6-76E71FF453BC}" srcOrd="8" destOrd="0" presId="urn:microsoft.com/office/officeart/2005/8/layout/list1"/>
    <dgm:cxn modelId="{D773C25C-7D02-5045-A3F4-8A289BE0DB19}" type="presParOf" srcId="{5BA2B6E4-8C15-FC48-A4D6-76E71FF453BC}" destId="{3808465B-79C9-6C43-AE5A-3BCD94D353C8}" srcOrd="0" destOrd="0" presId="urn:microsoft.com/office/officeart/2005/8/layout/list1"/>
    <dgm:cxn modelId="{7B06549C-78ED-B741-A59A-603246089A77}" type="presParOf" srcId="{5BA2B6E4-8C15-FC48-A4D6-76E71FF453BC}" destId="{ABFF4345-4793-A340-8E88-0024F1BB3C66}" srcOrd="1" destOrd="0" presId="urn:microsoft.com/office/officeart/2005/8/layout/list1"/>
    <dgm:cxn modelId="{82E9E460-8389-B44D-848F-5F86A1CBD0C6}" type="presParOf" srcId="{8AA8F9D8-E208-2C4F-8E16-9974ECF8F4BE}" destId="{A079FFC7-17A4-3448-9816-C4EE336EFD37}" srcOrd="9" destOrd="0" presId="urn:microsoft.com/office/officeart/2005/8/layout/list1"/>
    <dgm:cxn modelId="{BCF769F9-1533-A64B-8A0E-A62E6A464F0D}" type="presParOf" srcId="{8AA8F9D8-E208-2C4F-8E16-9974ECF8F4BE}" destId="{1874D9AC-5C69-1448-B874-29553C9B777A}" srcOrd="10" destOrd="0" presId="urn:microsoft.com/office/officeart/2005/8/layout/list1"/>
    <dgm:cxn modelId="{602D4F63-64FA-3745-A793-0E0E66D56BEE}" type="presParOf" srcId="{8AA8F9D8-E208-2C4F-8E16-9974ECF8F4BE}" destId="{B281905F-A21F-6349-BC39-720B707A32DD}" srcOrd="11" destOrd="0" presId="urn:microsoft.com/office/officeart/2005/8/layout/list1"/>
    <dgm:cxn modelId="{7362AB95-2375-0C47-9980-B41B48BD49BF}" type="presParOf" srcId="{8AA8F9D8-E208-2C4F-8E16-9974ECF8F4BE}" destId="{8E32C636-9EA5-BB4B-8035-F779E9928B6A}" srcOrd="12" destOrd="0" presId="urn:microsoft.com/office/officeart/2005/8/layout/list1"/>
    <dgm:cxn modelId="{9CDB30AD-1B5D-794F-B492-F7DC268237A8}" type="presParOf" srcId="{8E32C636-9EA5-BB4B-8035-F779E9928B6A}" destId="{BFBA0A21-9129-8349-B777-2780EEB6A9C1}" srcOrd="0" destOrd="0" presId="urn:microsoft.com/office/officeart/2005/8/layout/list1"/>
    <dgm:cxn modelId="{AE4FBDE7-9D6B-1345-B01A-45CA9FCB0C44}" type="presParOf" srcId="{8E32C636-9EA5-BB4B-8035-F779E9928B6A}" destId="{F76D1C52-66AC-3848-86EB-8493A959A4C2}" srcOrd="1" destOrd="0" presId="urn:microsoft.com/office/officeart/2005/8/layout/list1"/>
    <dgm:cxn modelId="{C21177F2-6BCB-564B-8F9E-246A3756C5DF}" type="presParOf" srcId="{8AA8F9D8-E208-2C4F-8E16-9974ECF8F4BE}" destId="{EBA8A784-5E47-2848-AA3B-DFBC45D99A8C}" srcOrd="13" destOrd="0" presId="urn:microsoft.com/office/officeart/2005/8/layout/list1"/>
    <dgm:cxn modelId="{6BE9F01B-468F-E441-BB23-42F605B42389}" type="presParOf" srcId="{8AA8F9D8-E208-2C4F-8E16-9974ECF8F4BE}" destId="{1FEFF0EC-4323-734A-834B-0416CFD783CB}" srcOrd="14" destOrd="0" presId="urn:microsoft.com/office/officeart/2005/8/layout/list1"/>
    <dgm:cxn modelId="{E57A5244-0F89-5942-89C3-16F14F70E551}" type="presParOf" srcId="{8AA8F9D8-E208-2C4F-8E16-9974ECF8F4BE}" destId="{68DB1768-7284-6C47-8720-0ABCA999C488}" srcOrd="15" destOrd="0" presId="urn:microsoft.com/office/officeart/2005/8/layout/list1"/>
    <dgm:cxn modelId="{3FD7A8FE-F155-B841-8608-743D0C56791B}" type="presParOf" srcId="{8AA8F9D8-E208-2C4F-8E16-9974ECF8F4BE}" destId="{EF562977-094B-FF4F-9A6B-350094B34EBC}" srcOrd="16" destOrd="0" presId="urn:microsoft.com/office/officeart/2005/8/layout/list1"/>
    <dgm:cxn modelId="{38CE0614-C558-C140-927A-17DCCC98D88C}" type="presParOf" srcId="{EF562977-094B-FF4F-9A6B-350094B34EBC}" destId="{BE72D26C-FC0D-7C45-8461-846730211159}" srcOrd="0" destOrd="0" presId="urn:microsoft.com/office/officeart/2005/8/layout/list1"/>
    <dgm:cxn modelId="{A66F62D4-9D47-B94B-9F79-AA1E1D3C4D54}" type="presParOf" srcId="{EF562977-094B-FF4F-9A6B-350094B34EBC}" destId="{05DA54D3-041D-0143-97E9-39DAD0AA519D}" srcOrd="1" destOrd="0" presId="urn:microsoft.com/office/officeart/2005/8/layout/list1"/>
    <dgm:cxn modelId="{47D07A92-051D-4C43-9858-89DB7541012D}" type="presParOf" srcId="{8AA8F9D8-E208-2C4F-8E16-9974ECF8F4BE}" destId="{579FC1E0-DE57-A74F-A4B9-4DB35A7349D3}" srcOrd="17" destOrd="0" presId="urn:microsoft.com/office/officeart/2005/8/layout/list1"/>
    <dgm:cxn modelId="{91056CF0-2925-3746-8F2B-52E88DBEC799}" type="presParOf" srcId="{8AA8F9D8-E208-2C4F-8E16-9974ECF8F4BE}" destId="{AB1CE07C-3154-E84D-A886-D18DB09EAE9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4E72CC6-F2DC-4BC1-AF0F-B82027F1B81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0DAB690-858C-4F50-8D0B-EB0E9C5B214B}">
      <dgm:prSet/>
      <dgm:spPr/>
      <dgm:t>
        <a:bodyPr/>
        <a:lstStyle/>
        <a:p>
          <a:r>
            <a:rPr lang="tr-TR"/>
            <a:t>Mobilde CNN tabanlı tam kaynak kod analizi yapan ilk sistemlerden biri</a:t>
          </a:r>
          <a:endParaRPr lang="en-US"/>
        </a:p>
      </dgm:t>
    </dgm:pt>
    <dgm:pt modelId="{C9213374-CC51-4E27-842E-170229FD0231}" type="parTrans" cxnId="{909A5EB9-04C3-4EE4-84EA-7AA9FD4D7D79}">
      <dgm:prSet/>
      <dgm:spPr/>
      <dgm:t>
        <a:bodyPr/>
        <a:lstStyle/>
        <a:p>
          <a:endParaRPr lang="en-US"/>
        </a:p>
      </dgm:t>
    </dgm:pt>
    <dgm:pt modelId="{663DEC06-8A2F-446C-9CEA-141177B9CE4D}" type="sibTrans" cxnId="{909A5EB9-04C3-4EE4-84EA-7AA9FD4D7D7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70B9A0A-EBC3-46CF-ADD6-0B8F5E7BBF55}">
      <dgm:prSet/>
      <dgm:spPr/>
      <dgm:t>
        <a:bodyPr/>
        <a:lstStyle/>
        <a:p>
          <a:r>
            <a:rPr lang="tr-TR"/>
            <a:t>Federe öğrenme ile kişiselleştirilebilir ve gizlilik odaklı</a:t>
          </a:r>
          <a:endParaRPr lang="en-US"/>
        </a:p>
      </dgm:t>
    </dgm:pt>
    <dgm:pt modelId="{12F47927-CCD7-4EA1-BC79-9592C5B603EA}" type="parTrans" cxnId="{CBD7330C-FC06-42E2-8BF8-A8520DE01902}">
      <dgm:prSet/>
      <dgm:spPr/>
      <dgm:t>
        <a:bodyPr/>
        <a:lstStyle/>
        <a:p>
          <a:endParaRPr lang="en-US"/>
        </a:p>
      </dgm:t>
    </dgm:pt>
    <dgm:pt modelId="{77BE80CC-6878-4752-9029-18D3F55A16DC}" type="sibTrans" cxnId="{CBD7330C-FC06-42E2-8BF8-A8520DE0190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BD9C59B-7A0A-48F2-9B61-4B8C89A2D04E}">
      <dgm:prSet/>
      <dgm:spPr/>
      <dgm:t>
        <a:bodyPr/>
        <a:lstStyle/>
        <a:p>
          <a:r>
            <a:rPr lang="tr-TR"/>
            <a:t>Gerçek zamanlı uygulama ile akademik katkı ve toplumsal fayda</a:t>
          </a:r>
          <a:endParaRPr lang="en-US"/>
        </a:p>
      </dgm:t>
    </dgm:pt>
    <dgm:pt modelId="{D6661A38-A237-4A49-BF4E-C27314C5EC69}" type="parTrans" cxnId="{21EDF923-5C38-483F-B627-29A8280376C6}">
      <dgm:prSet/>
      <dgm:spPr/>
      <dgm:t>
        <a:bodyPr/>
        <a:lstStyle/>
        <a:p>
          <a:endParaRPr lang="en-US"/>
        </a:p>
      </dgm:t>
    </dgm:pt>
    <dgm:pt modelId="{3D810BD8-90BC-40F4-BF00-4DA35D90012E}" type="sibTrans" cxnId="{21EDF923-5C38-483F-B627-29A8280376C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8159FC9-C26D-CB4E-BA9B-1B4A05104E76}" type="pres">
      <dgm:prSet presAssocID="{94E72CC6-F2DC-4BC1-AF0F-B82027F1B818}" presName="Name0" presStyleCnt="0">
        <dgm:presLayoutVars>
          <dgm:animLvl val="lvl"/>
          <dgm:resizeHandles val="exact"/>
        </dgm:presLayoutVars>
      </dgm:prSet>
      <dgm:spPr/>
    </dgm:pt>
    <dgm:pt modelId="{00537418-FF08-3449-9B78-2975727C41F2}" type="pres">
      <dgm:prSet presAssocID="{70DAB690-858C-4F50-8D0B-EB0E9C5B214B}" presName="compositeNode" presStyleCnt="0">
        <dgm:presLayoutVars>
          <dgm:bulletEnabled val="1"/>
        </dgm:presLayoutVars>
      </dgm:prSet>
      <dgm:spPr/>
    </dgm:pt>
    <dgm:pt modelId="{0EA7F787-DCEE-C24B-BC1B-77DB58D3999C}" type="pres">
      <dgm:prSet presAssocID="{70DAB690-858C-4F50-8D0B-EB0E9C5B214B}" presName="bgRect" presStyleLbl="alignNode1" presStyleIdx="0" presStyleCnt="3"/>
      <dgm:spPr/>
    </dgm:pt>
    <dgm:pt modelId="{9E7FE0EF-3DD1-1A4C-A082-1E9B69F9EC98}" type="pres">
      <dgm:prSet presAssocID="{663DEC06-8A2F-446C-9CEA-141177B9CE4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C330CE8C-C4B6-1C43-8BC3-5B9C9F0132DC}" type="pres">
      <dgm:prSet presAssocID="{70DAB690-858C-4F50-8D0B-EB0E9C5B214B}" presName="nodeRect" presStyleLbl="alignNode1" presStyleIdx="0" presStyleCnt="3">
        <dgm:presLayoutVars>
          <dgm:bulletEnabled val="1"/>
        </dgm:presLayoutVars>
      </dgm:prSet>
      <dgm:spPr/>
    </dgm:pt>
    <dgm:pt modelId="{77DA2B86-FE93-FB42-A3F4-0A7A4B875C90}" type="pres">
      <dgm:prSet presAssocID="{663DEC06-8A2F-446C-9CEA-141177B9CE4D}" presName="sibTrans" presStyleCnt="0"/>
      <dgm:spPr/>
    </dgm:pt>
    <dgm:pt modelId="{7F425CFB-BA9C-3D4F-9D64-D91E06442CD3}" type="pres">
      <dgm:prSet presAssocID="{670B9A0A-EBC3-46CF-ADD6-0B8F5E7BBF55}" presName="compositeNode" presStyleCnt="0">
        <dgm:presLayoutVars>
          <dgm:bulletEnabled val="1"/>
        </dgm:presLayoutVars>
      </dgm:prSet>
      <dgm:spPr/>
    </dgm:pt>
    <dgm:pt modelId="{A9879FF9-C137-544B-9F75-829A915E6A26}" type="pres">
      <dgm:prSet presAssocID="{670B9A0A-EBC3-46CF-ADD6-0B8F5E7BBF55}" presName="bgRect" presStyleLbl="alignNode1" presStyleIdx="1" presStyleCnt="3"/>
      <dgm:spPr/>
    </dgm:pt>
    <dgm:pt modelId="{3DF97F70-9513-DE40-A78F-783C22FBB382}" type="pres">
      <dgm:prSet presAssocID="{77BE80CC-6878-4752-9029-18D3F55A16D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A929010-023F-D040-A1FF-D8FAD3F014BF}" type="pres">
      <dgm:prSet presAssocID="{670B9A0A-EBC3-46CF-ADD6-0B8F5E7BBF55}" presName="nodeRect" presStyleLbl="alignNode1" presStyleIdx="1" presStyleCnt="3">
        <dgm:presLayoutVars>
          <dgm:bulletEnabled val="1"/>
        </dgm:presLayoutVars>
      </dgm:prSet>
      <dgm:spPr/>
    </dgm:pt>
    <dgm:pt modelId="{9404F2AD-3F1B-0C42-8E61-6EBA58A1AEE5}" type="pres">
      <dgm:prSet presAssocID="{77BE80CC-6878-4752-9029-18D3F55A16DC}" presName="sibTrans" presStyleCnt="0"/>
      <dgm:spPr/>
    </dgm:pt>
    <dgm:pt modelId="{0D1F7045-961E-904A-8C4E-F6B13A7CC839}" type="pres">
      <dgm:prSet presAssocID="{FBD9C59B-7A0A-48F2-9B61-4B8C89A2D04E}" presName="compositeNode" presStyleCnt="0">
        <dgm:presLayoutVars>
          <dgm:bulletEnabled val="1"/>
        </dgm:presLayoutVars>
      </dgm:prSet>
      <dgm:spPr/>
    </dgm:pt>
    <dgm:pt modelId="{B8439452-6059-D241-B18B-725D968A7747}" type="pres">
      <dgm:prSet presAssocID="{FBD9C59B-7A0A-48F2-9B61-4B8C89A2D04E}" presName="bgRect" presStyleLbl="alignNode1" presStyleIdx="2" presStyleCnt="3"/>
      <dgm:spPr/>
    </dgm:pt>
    <dgm:pt modelId="{9C5B43BF-2291-684D-8F1C-20E8F0F6ED86}" type="pres">
      <dgm:prSet presAssocID="{3D810BD8-90BC-40F4-BF00-4DA35D90012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514E74E-6951-784F-A893-E8B6B225BB9F}" type="pres">
      <dgm:prSet presAssocID="{FBD9C59B-7A0A-48F2-9B61-4B8C89A2D04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BD7330C-FC06-42E2-8BF8-A8520DE01902}" srcId="{94E72CC6-F2DC-4BC1-AF0F-B82027F1B818}" destId="{670B9A0A-EBC3-46CF-ADD6-0B8F5E7BBF55}" srcOrd="1" destOrd="0" parTransId="{12F47927-CCD7-4EA1-BC79-9592C5B603EA}" sibTransId="{77BE80CC-6878-4752-9029-18D3F55A16DC}"/>
    <dgm:cxn modelId="{21EDF923-5C38-483F-B627-29A8280376C6}" srcId="{94E72CC6-F2DC-4BC1-AF0F-B82027F1B818}" destId="{FBD9C59B-7A0A-48F2-9B61-4B8C89A2D04E}" srcOrd="2" destOrd="0" parTransId="{D6661A38-A237-4A49-BF4E-C27314C5EC69}" sibTransId="{3D810BD8-90BC-40F4-BF00-4DA35D90012E}"/>
    <dgm:cxn modelId="{059B6B4E-EA6A-EC4E-B208-17D550AEEACF}" type="presOf" srcId="{70DAB690-858C-4F50-8D0B-EB0E9C5B214B}" destId="{C330CE8C-C4B6-1C43-8BC3-5B9C9F0132DC}" srcOrd="1" destOrd="0" presId="urn:microsoft.com/office/officeart/2016/7/layout/LinearBlockProcessNumbered"/>
    <dgm:cxn modelId="{81A7B950-E646-2445-9073-732B9473DBB1}" type="presOf" srcId="{77BE80CC-6878-4752-9029-18D3F55A16DC}" destId="{3DF97F70-9513-DE40-A78F-783C22FBB382}" srcOrd="0" destOrd="0" presId="urn:microsoft.com/office/officeart/2016/7/layout/LinearBlockProcessNumbered"/>
    <dgm:cxn modelId="{53624480-2FC8-7F4A-9969-7C702D91BEF7}" type="presOf" srcId="{3D810BD8-90BC-40F4-BF00-4DA35D90012E}" destId="{9C5B43BF-2291-684D-8F1C-20E8F0F6ED86}" srcOrd="0" destOrd="0" presId="urn:microsoft.com/office/officeart/2016/7/layout/LinearBlockProcessNumbered"/>
    <dgm:cxn modelId="{8DCEFA85-F3F6-D745-A2BC-65C4BD1340B4}" type="presOf" srcId="{FBD9C59B-7A0A-48F2-9B61-4B8C89A2D04E}" destId="{B8439452-6059-D241-B18B-725D968A7747}" srcOrd="0" destOrd="0" presId="urn:microsoft.com/office/officeart/2016/7/layout/LinearBlockProcessNumbered"/>
    <dgm:cxn modelId="{87F44F96-9DA0-344C-A635-E4CE0534B6BF}" type="presOf" srcId="{663DEC06-8A2F-446C-9CEA-141177B9CE4D}" destId="{9E7FE0EF-3DD1-1A4C-A082-1E9B69F9EC98}" srcOrd="0" destOrd="0" presId="urn:microsoft.com/office/officeart/2016/7/layout/LinearBlockProcessNumbered"/>
    <dgm:cxn modelId="{07165DAC-3CFD-424C-B333-5EBE0E35C085}" type="presOf" srcId="{70DAB690-858C-4F50-8D0B-EB0E9C5B214B}" destId="{0EA7F787-DCEE-C24B-BC1B-77DB58D3999C}" srcOrd="0" destOrd="0" presId="urn:microsoft.com/office/officeart/2016/7/layout/LinearBlockProcessNumbered"/>
    <dgm:cxn modelId="{9BC9C0AE-AAE5-064B-B5B4-90E6D54569F3}" type="presOf" srcId="{670B9A0A-EBC3-46CF-ADD6-0B8F5E7BBF55}" destId="{AA929010-023F-D040-A1FF-D8FAD3F014BF}" srcOrd="1" destOrd="0" presId="urn:microsoft.com/office/officeart/2016/7/layout/LinearBlockProcessNumbered"/>
    <dgm:cxn modelId="{75E2C1B3-E48B-054D-8466-6E8EFBF5065F}" type="presOf" srcId="{94E72CC6-F2DC-4BC1-AF0F-B82027F1B818}" destId="{88159FC9-C26D-CB4E-BA9B-1B4A05104E76}" srcOrd="0" destOrd="0" presId="urn:microsoft.com/office/officeart/2016/7/layout/LinearBlockProcessNumbered"/>
    <dgm:cxn modelId="{909A5EB9-04C3-4EE4-84EA-7AA9FD4D7D79}" srcId="{94E72CC6-F2DC-4BC1-AF0F-B82027F1B818}" destId="{70DAB690-858C-4F50-8D0B-EB0E9C5B214B}" srcOrd="0" destOrd="0" parTransId="{C9213374-CC51-4E27-842E-170229FD0231}" sibTransId="{663DEC06-8A2F-446C-9CEA-141177B9CE4D}"/>
    <dgm:cxn modelId="{C80D89E5-618B-044D-A69C-58019617D4DE}" type="presOf" srcId="{670B9A0A-EBC3-46CF-ADD6-0B8F5E7BBF55}" destId="{A9879FF9-C137-544B-9F75-829A915E6A26}" srcOrd="0" destOrd="0" presId="urn:microsoft.com/office/officeart/2016/7/layout/LinearBlockProcessNumbered"/>
    <dgm:cxn modelId="{6866EEF7-8C77-9246-8F3A-44E1A2DB6838}" type="presOf" srcId="{FBD9C59B-7A0A-48F2-9B61-4B8C89A2D04E}" destId="{C514E74E-6951-784F-A893-E8B6B225BB9F}" srcOrd="1" destOrd="0" presId="urn:microsoft.com/office/officeart/2016/7/layout/LinearBlockProcessNumbered"/>
    <dgm:cxn modelId="{65C08FC2-00EB-E64B-98DC-4E56853F1E16}" type="presParOf" srcId="{88159FC9-C26D-CB4E-BA9B-1B4A05104E76}" destId="{00537418-FF08-3449-9B78-2975727C41F2}" srcOrd="0" destOrd="0" presId="urn:microsoft.com/office/officeart/2016/7/layout/LinearBlockProcessNumbered"/>
    <dgm:cxn modelId="{86E85158-EA10-5E4A-BFDF-E612695EC6F6}" type="presParOf" srcId="{00537418-FF08-3449-9B78-2975727C41F2}" destId="{0EA7F787-DCEE-C24B-BC1B-77DB58D3999C}" srcOrd="0" destOrd="0" presId="urn:microsoft.com/office/officeart/2016/7/layout/LinearBlockProcessNumbered"/>
    <dgm:cxn modelId="{9B4EDDD0-1F7B-C74F-B3EA-8B9F9D34D032}" type="presParOf" srcId="{00537418-FF08-3449-9B78-2975727C41F2}" destId="{9E7FE0EF-3DD1-1A4C-A082-1E9B69F9EC98}" srcOrd="1" destOrd="0" presId="urn:microsoft.com/office/officeart/2016/7/layout/LinearBlockProcessNumbered"/>
    <dgm:cxn modelId="{2A475F7F-1D06-6045-BC06-4267E2A5B691}" type="presParOf" srcId="{00537418-FF08-3449-9B78-2975727C41F2}" destId="{C330CE8C-C4B6-1C43-8BC3-5B9C9F0132DC}" srcOrd="2" destOrd="0" presId="urn:microsoft.com/office/officeart/2016/7/layout/LinearBlockProcessNumbered"/>
    <dgm:cxn modelId="{0299E8DE-34B5-0B4F-BE70-59BDFAADC168}" type="presParOf" srcId="{88159FC9-C26D-CB4E-BA9B-1B4A05104E76}" destId="{77DA2B86-FE93-FB42-A3F4-0A7A4B875C90}" srcOrd="1" destOrd="0" presId="urn:microsoft.com/office/officeart/2016/7/layout/LinearBlockProcessNumbered"/>
    <dgm:cxn modelId="{F5CCF788-A3C3-174D-BE73-56D1C518FD8A}" type="presParOf" srcId="{88159FC9-C26D-CB4E-BA9B-1B4A05104E76}" destId="{7F425CFB-BA9C-3D4F-9D64-D91E06442CD3}" srcOrd="2" destOrd="0" presId="urn:microsoft.com/office/officeart/2016/7/layout/LinearBlockProcessNumbered"/>
    <dgm:cxn modelId="{74EF53A8-BD00-5F40-A6A7-20FC736C2E60}" type="presParOf" srcId="{7F425CFB-BA9C-3D4F-9D64-D91E06442CD3}" destId="{A9879FF9-C137-544B-9F75-829A915E6A26}" srcOrd="0" destOrd="0" presId="urn:microsoft.com/office/officeart/2016/7/layout/LinearBlockProcessNumbered"/>
    <dgm:cxn modelId="{A294E9E8-D879-2F4A-B343-CB3EF86E3656}" type="presParOf" srcId="{7F425CFB-BA9C-3D4F-9D64-D91E06442CD3}" destId="{3DF97F70-9513-DE40-A78F-783C22FBB382}" srcOrd="1" destOrd="0" presId="urn:microsoft.com/office/officeart/2016/7/layout/LinearBlockProcessNumbered"/>
    <dgm:cxn modelId="{B7AC5CB0-34F4-E14B-8B08-196E1A2B6662}" type="presParOf" srcId="{7F425CFB-BA9C-3D4F-9D64-D91E06442CD3}" destId="{AA929010-023F-D040-A1FF-D8FAD3F014BF}" srcOrd="2" destOrd="0" presId="urn:microsoft.com/office/officeart/2016/7/layout/LinearBlockProcessNumbered"/>
    <dgm:cxn modelId="{39D23881-E040-E141-ADC7-30B25B5DAA93}" type="presParOf" srcId="{88159FC9-C26D-CB4E-BA9B-1B4A05104E76}" destId="{9404F2AD-3F1B-0C42-8E61-6EBA58A1AEE5}" srcOrd="3" destOrd="0" presId="urn:microsoft.com/office/officeart/2016/7/layout/LinearBlockProcessNumbered"/>
    <dgm:cxn modelId="{73964CBB-3A03-E44F-B4AE-03D3CA095C7F}" type="presParOf" srcId="{88159FC9-C26D-CB4E-BA9B-1B4A05104E76}" destId="{0D1F7045-961E-904A-8C4E-F6B13A7CC839}" srcOrd="4" destOrd="0" presId="urn:microsoft.com/office/officeart/2016/7/layout/LinearBlockProcessNumbered"/>
    <dgm:cxn modelId="{4ABE6D08-F500-964E-AE8E-155FA989235C}" type="presParOf" srcId="{0D1F7045-961E-904A-8C4E-F6B13A7CC839}" destId="{B8439452-6059-D241-B18B-725D968A7747}" srcOrd="0" destOrd="0" presId="urn:microsoft.com/office/officeart/2016/7/layout/LinearBlockProcessNumbered"/>
    <dgm:cxn modelId="{EB080336-A520-BD42-B7CB-B40B85AE71A2}" type="presParOf" srcId="{0D1F7045-961E-904A-8C4E-F6B13A7CC839}" destId="{9C5B43BF-2291-684D-8F1C-20E8F0F6ED86}" srcOrd="1" destOrd="0" presId="urn:microsoft.com/office/officeart/2016/7/layout/LinearBlockProcessNumbered"/>
    <dgm:cxn modelId="{0F95CD04-4A19-644B-9E6D-627C30266B7F}" type="presParOf" srcId="{0D1F7045-961E-904A-8C4E-F6B13A7CC839}" destId="{C514E74E-6951-784F-A893-E8B6B225BB9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1C1CC81-4EB6-4AD3-89B2-0C4D4DD8482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93F62E-C2F8-49A5-BB9D-1B7A7C13DD68}">
      <dgm:prSet/>
      <dgm:spPr/>
      <dgm:t>
        <a:bodyPr/>
        <a:lstStyle/>
        <a:p>
          <a:r>
            <a:rPr lang="tr-TR" b="1"/>
            <a:t>Sonuç</a:t>
          </a:r>
          <a:endParaRPr lang="en-US"/>
        </a:p>
      </dgm:t>
    </dgm:pt>
    <dgm:pt modelId="{B48AF44F-5316-4E7E-A934-2D2B445530FC}" type="parTrans" cxnId="{FC76FB3C-6A98-4596-9070-68E7329E1B1F}">
      <dgm:prSet/>
      <dgm:spPr/>
      <dgm:t>
        <a:bodyPr/>
        <a:lstStyle/>
        <a:p>
          <a:endParaRPr lang="en-US"/>
        </a:p>
      </dgm:t>
    </dgm:pt>
    <dgm:pt modelId="{1EA058E6-9E86-4ACB-8EA8-2F5FBDBDF734}" type="sibTrans" cxnId="{FC76FB3C-6A98-4596-9070-68E7329E1B1F}">
      <dgm:prSet/>
      <dgm:spPr/>
      <dgm:t>
        <a:bodyPr/>
        <a:lstStyle/>
        <a:p>
          <a:endParaRPr lang="en-US"/>
        </a:p>
      </dgm:t>
    </dgm:pt>
    <dgm:pt modelId="{B81963A1-BEBE-446D-9C8B-C3B7528A8B96}">
      <dgm:prSet/>
      <dgm:spPr/>
      <dgm:t>
        <a:bodyPr/>
        <a:lstStyle/>
        <a:p>
          <a:r>
            <a:rPr lang="tr-TR"/>
            <a:t>Mobilde phishing’e karşı yenilikçi, hızlı, kişiselleştirilebilir ve güvenli çözüm</a:t>
          </a:r>
          <a:endParaRPr lang="en-US"/>
        </a:p>
      </dgm:t>
    </dgm:pt>
    <dgm:pt modelId="{15BC8F44-F658-44E4-8325-C9A800A28CC5}" type="parTrans" cxnId="{AAFA9591-A5F8-4D68-9AC7-2C7DFFACC58D}">
      <dgm:prSet/>
      <dgm:spPr/>
      <dgm:t>
        <a:bodyPr/>
        <a:lstStyle/>
        <a:p>
          <a:endParaRPr lang="en-US"/>
        </a:p>
      </dgm:t>
    </dgm:pt>
    <dgm:pt modelId="{614CA48A-ADCE-4451-BDAB-F1E22ADD009A}" type="sibTrans" cxnId="{AAFA9591-A5F8-4D68-9AC7-2C7DFFACC58D}">
      <dgm:prSet/>
      <dgm:spPr/>
      <dgm:t>
        <a:bodyPr/>
        <a:lstStyle/>
        <a:p>
          <a:endParaRPr lang="en-US"/>
        </a:p>
      </dgm:t>
    </dgm:pt>
    <dgm:pt modelId="{FA76EF46-9898-41D1-80C1-D56BE6D573D2}">
      <dgm:prSet/>
      <dgm:spPr/>
      <dgm:t>
        <a:bodyPr/>
        <a:lstStyle/>
        <a:p>
          <a:r>
            <a:rPr lang="tr-TR"/>
            <a:t>Gizliliğe öncelik veren federe mimari</a:t>
          </a:r>
          <a:endParaRPr lang="en-US"/>
        </a:p>
      </dgm:t>
    </dgm:pt>
    <dgm:pt modelId="{C1352D61-36F7-488E-95F5-AA0E0A0FFF45}" type="parTrans" cxnId="{8CC79914-0262-4BC8-A03B-EE11D7DABFF4}">
      <dgm:prSet/>
      <dgm:spPr/>
      <dgm:t>
        <a:bodyPr/>
        <a:lstStyle/>
        <a:p>
          <a:endParaRPr lang="en-US"/>
        </a:p>
      </dgm:t>
    </dgm:pt>
    <dgm:pt modelId="{3535371E-4D6E-4A34-BEAA-BF548AADB763}" type="sibTrans" cxnId="{8CC79914-0262-4BC8-A03B-EE11D7DABFF4}">
      <dgm:prSet/>
      <dgm:spPr/>
      <dgm:t>
        <a:bodyPr/>
        <a:lstStyle/>
        <a:p>
          <a:endParaRPr lang="en-US"/>
        </a:p>
      </dgm:t>
    </dgm:pt>
    <dgm:pt modelId="{C5EA44DB-BF5F-4FC5-95B5-AE77C3E26037}">
      <dgm:prSet/>
      <dgm:spPr/>
      <dgm:t>
        <a:bodyPr/>
        <a:lstStyle/>
        <a:p>
          <a:r>
            <a:rPr lang="tr-TR"/>
            <a:t>Yüksek başarı oranı ve gerçek dünya uygulanabilirliği</a:t>
          </a:r>
          <a:endParaRPr lang="en-US"/>
        </a:p>
      </dgm:t>
    </dgm:pt>
    <dgm:pt modelId="{F1A15E41-ED65-4504-97D7-473F53485C47}" type="parTrans" cxnId="{FC0F2569-88E4-4EC6-8ACE-54798BFF4DAF}">
      <dgm:prSet/>
      <dgm:spPr/>
      <dgm:t>
        <a:bodyPr/>
        <a:lstStyle/>
        <a:p>
          <a:endParaRPr lang="en-US"/>
        </a:p>
      </dgm:t>
    </dgm:pt>
    <dgm:pt modelId="{287227F6-9FB2-4ED2-87A1-E6D5B341C2CD}" type="sibTrans" cxnId="{FC0F2569-88E4-4EC6-8ACE-54798BFF4DAF}">
      <dgm:prSet/>
      <dgm:spPr/>
      <dgm:t>
        <a:bodyPr/>
        <a:lstStyle/>
        <a:p>
          <a:endParaRPr lang="en-US"/>
        </a:p>
      </dgm:t>
    </dgm:pt>
    <dgm:pt modelId="{2FC76020-6186-4BEC-B810-D9102EE03B5B}">
      <dgm:prSet/>
      <dgm:spPr/>
      <dgm:t>
        <a:bodyPr/>
        <a:lstStyle/>
        <a:p>
          <a:r>
            <a:rPr lang="tr-TR" b="1"/>
            <a:t>Gelecek Çalışmalar</a:t>
          </a:r>
          <a:endParaRPr lang="en-US"/>
        </a:p>
      </dgm:t>
    </dgm:pt>
    <dgm:pt modelId="{B7D840D7-688B-479A-8459-2093AB21ED70}" type="parTrans" cxnId="{C4620BE3-FDCE-4EB5-83FA-608FDFFB9CAC}">
      <dgm:prSet/>
      <dgm:spPr/>
      <dgm:t>
        <a:bodyPr/>
        <a:lstStyle/>
        <a:p>
          <a:endParaRPr lang="en-US"/>
        </a:p>
      </dgm:t>
    </dgm:pt>
    <dgm:pt modelId="{82845B4E-2587-43DE-B539-906FC288E9BE}" type="sibTrans" cxnId="{C4620BE3-FDCE-4EB5-83FA-608FDFFB9CAC}">
      <dgm:prSet/>
      <dgm:spPr/>
      <dgm:t>
        <a:bodyPr/>
        <a:lstStyle/>
        <a:p>
          <a:endParaRPr lang="en-US"/>
        </a:p>
      </dgm:t>
    </dgm:pt>
    <dgm:pt modelId="{2AC054C3-69BB-46CF-B878-33E0BDC74123}">
      <dgm:prSet/>
      <dgm:spPr/>
      <dgm:t>
        <a:bodyPr/>
        <a:lstStyle/>
        <a:p>
          <a:r>
            <a:rPr lang="tr-TR"/>
            <a:t>Daha fazla cihaz ve kullanıcıyla ölçekleme</a:t>
          </a:r>
          <a:endParaRPr lang="en-US"/>
        </a:p>
      </dgm:t>
    </dgm:pt>
    <dgm:pt modelId="{594F8812-C180-40EA-8B63-796EC8FFCFF0}" type="parTrans" cxnId="{5E448886-B65D-496D-9798-268A8387C6F5}">
      <dgm:prSet/>
      <dgm:spPr/>
      <dgm:t>
        <a:bodyPr/>
        <a:lstStyle/>
        <a:p>
          <a:endParaRPr lang="en-US"/>
        </a:p>
      </dgm:t>
    </dgm:pt>
    <dgm:pt modelId="{9A85F64A-9408-454A-B974-C5C64D36B572}" type="sibTrans" cxnId="{5E448886-B65D-496D-9798-268A8387C6F5}">
      <dgm:prSet/>
      <dgm:spPr/>
      <dgm:t>
        <a:bodyPr/>
        <a:lstStyle/>
        <a:p>
          <a:endParaRPr lang="en-US"/>
        </a:p>
      </dgm:t>
    </dgm:pt>
    <dgm:pt modelId="{BA415034-3F28-46CD-8648-4ED4495FB3DF}">
      <dgm:prSet/>
      <dgm:spPr/>
      <dgm:t>
        <a:bodyPr/>
        <a:lstStyle/>
        <a:p>
          <a:r>
            <a:rPr lang="tr-TR"/>
            <a:t>iOS ve farklı mobil platformlarda test</a:t>
          </a:r>
          <a:endParaRPr lang="en-US"/>
        </a:p>
      </dgm:t>
    </dgm:pt>
    <dgm:pt modelId="{B2E7A950-B81F-476D-BBCC-9BA9F7FEC6C2}" type="parTrans" cxnId="{2526512B-471C-4865-A20B-AFC327798C55}">
      <dgm:prSet/>
      <dgm:spPr/>
      <dgm:t>
        <a:bodyPr/>
        <a:lstStyle/>
        <a:p>
          <a:endParaRPr lang="en-US"/>
        </a:p>
      </dgm:t>
    </dgm:pt>
    <dgm:pt modelId="{FD7BD4D6-2FC0-4846-B655-79EEDEA3D209}" type="sibTrans" cxnId="{2526512B-471C-4865-A20B-AFC327798C55}">
      <dgm:prSet/>
      <dgm:spPr/>
      <dgm:t>
        <a:bodyPr/>
        <a:lstStyle/>
        <a:p>
          <a:endParaRPr lang="en-US"/>
        </a:p>
      </dgm:t>
    </dgm:pt>
    <dgm:pt modelId="{16237AC9-2E17-4D63-A86D-3EA7655BF168}">
      <dgm:prSet/>
      <dgm:spPr/>
      <dgm:t>
        <a:bodyPr/>
        <a:lstStyle/>
        <a:p>
          <a:r>
            <a:rPr lang="tr-TR"/>
            <a:t>Gelişmiş saldırı tiplerine adaptasyon</a:t>
          </a:r>
          <a:endParaRPr lang="en-US"/>
        </a:p>
      </dgm:t>
    </dgm:pt>
    <dgm:pt modelId="{8AE31627-7430-4D45-8FC9-ADFAF7561A18}" type="parTrans" cxnId="{28F927DB-7EBE-459B-92CE-A53BA6EAD5F6}">
      <dgm:prSet/>
      <dgm:spPr/>
      <dgm:t>
        <a:bodyPr/>
        <a:lstStyle/>
        <a:p>
          <a:endParaRPr lang="en-US"/>
        </a:p>
      </dgm:t>
    </dgm:pt>
    <dgm:pt modelId="{2D1C96D3-471A-4A3B-83F2-3B43031948AD}" type="sibTrans" cxnId="{28F927DB-7EBE-459B-92CE-A53BA6EAD5F6}">
      <dgm:prSet/>
      <dgm:spPr/>
      <dgm:t>
        <a:bodyPr/>
        <a:lstStyle/>
        <a:p>
          <a:endParaRPr lang="en-US"/>
        </a:p>
      </dgm:t>
    </dgm:pt>
    <dgm:pt modelId="{BEAF1EEC-8852-407C-91F5-7A71D0154320}">
      <dgm:prSet/>
      <dgm:spPr/>
      <dgm:t>
        <a:bodyPr/>
        <a:lstStyle/>
        <a:p>
          <a:r>
            <a:rPr lang="tr-TR"/>
            <a:t>Topluluk tabanlı güncelleme</a:t>
          </a:r>
          <a:endParaRPr lang="en-US"/>
        </a:p>
      </dgm:t>
    </dgm:pt>
    <dgm:pt modelId="{4511A03D-B5B2-43E0-A034-59926F7A8936}" type="parTrans" cxnId="{7D22D19B-B947-4427-BDC5-AE17992DE068}">
      <dgm:prSet/>
      <dgm:spPr/>
      <dgm:t>
        <a:bodyPr/>
        <a:lstStyle/>
        <a:p>
          <a:endParaRPr lang="en-US"/>
        </a:p>
      </dgm:t>
    </dgm:pt>
    <dgm:pt modelId="{C68C0BBD-6EDD-41DD-A5C5-0C74EFD72BDF}" type="sibTrans" cxnId="{7D22D19B-B947-4427-BDC5-AE17992DE068}">
      <dgm:prSet/>
      <dgm:spPr/>
      <dgm:t>
        <a:bodyPr/>
        <a:lstStyle/>
        <a:p>
          <a:endParaRPr lang="en-US"/>
        </a:p>
      </dgm:t>
    </dgm:pt>
    <dgm:pt modelId="{E0ED9859-6D83-3544-B053-06A3D8399172}" type="pres">
      <dgm:prSet presAssocID="{C1C1CC81-4EB6-4AD3-89B2-0C4D4DD84827}" presName="diagram" presStyleCnt="0">
        <dgm:presLayoutVars>
          <dgm:dir/>
          <dgm:resizeHandles val="exact"/>
        </dgm:presLayoutVars>
      </dgm:prSet>
      <dgm:spPr/>
    </dgm:pt>
    <dgm:pt modelId="{BEEA6EF8-0DF9-F64F-AC2F-004FCE622F8F}" type="pres">
      <dgm:prSet presAssocID="{EE93F62E-C2F8-49A5-BB9D-1B7A7C13DD68}" presName="node" presStyleLbl="node1" presStyleIdx="0" presStyleCnt="2">
        <dgm:presLayoutVars>
          <dgm:bulletEnabled val="1"/>
        </dgm:presLayoutVars>
      </dgm:prSet>
      <dgm:spPr/>
    </dgm:pt>
    <dgm:pt modelId="{5487D9E5-CE09-5D46-8202-DE9F5238A41D}" type="pres">
      <dgm:prSet presAssocID="{1EA058E6-9E86-4ACB-8EA8-2F5FBDBDF734}" presName="sibTrans" presStyleCnt="0"/>
      <dgm:spPr/>
    </dgm:pt>
    <dgm:pt modelId="{EE6A1C67-DE2C-664C-B249-038628E2502F}" type="pres">
      <dgm:prSet presAssocID="{2FC76020-6186-4BEC-B810-D9102EE03B5B}" presName="node" presStyleLbl="node1" presStyleIdx="1" presStyleCnt="2">
        <dgm:presLayoutVars>
          <dgm:bulletEnabled val="1"/>
        </dgm:presLayoutVars>
      </dgm:prSet>
      <dgm:spPr/>
    </dgm:pt>
  </dgm:ptLst>
  <dgm:cxnLst>
    <dgm:cxn modelId="{78BE6800-D66F-D74A-90D7-F047687B5979}" type="presOf" srcId="{2FC76020-6186-4BEC-B810-D9102EE03B5B}" destId="{EE6A1C67-DE2C-664C-B249-038628E2502F}" srcOrd="0" destOrd="0" presId="urn:microsoft.com/office/officeart/2005/8/layout/default"/>
    <dgm:cxn modelId="{8CC79914-0262-4BC8-A03B-EE11D7DABFF4}" srcId="{EE93F62E-C2F8-49A5-BB9D-1B7A7C13DD68}" destId="{FA76EF46-9898-41D1-80C1-D56BE6D573D2}" srcOrd="1" destOrd="0" parTransId="{C1352D61-36F7-488E-95F5-AA0E0A0FFF45}" sibTransId="{3535371E-4D6E-4A34-BEAA-BF548AADB763}"/>
    <dgm:cxn modelId="{3844B414-82CD-7C42-8AB5-D03FE4392648}" type="presOf" srcId="{C5EA44DB-BF5F-4FC5-95B5-AE77C3E26037}" destId="{BEEA6EF8-0DF9-F64F-AC2F-004FCE622F8F}" srcOrd="0" destOrd="3" presId="urn:microsoft.com/office/officeart/2005/8/layout/default"/>
    <dgm:cxn modelId="{0B93BD26-F468-034A-B730-7A7F884F039E}" type="presOf" srcId="{EE93F62E-C2F8-49A5-BB9D-1B7A7C13DD68}" destId="{BEEA6EF8-0DF9-F64F-AC2F-004FCE622F8F}" srcOrd="0" destOrd="0" presId="urn:microsoft.com/office/officeart/2005/8/layout/default"/>
    <dgm:cxn modelId="{2526512B-471C-4865-A20B-AFC327798C55}" srcId="{2FC76020-6186-4BEC-B810-D9102EE03B5B}" destId="{BA415034-3F28-46CD-8648-4ED4495FB3DF}" srcOrd="1" destOrd="0" parTransId="{B2E7A950-B81F-476D-BBCC-9BA9F7FEC6C2}" sibTransId="{FD7BD4D6-2FC0-4846-B655-79EEDEA3D209}"/>
    <dgm:cxn modelId="{FC76FB3C-6A98-4596-9070-68E7329E1B1F}" srcId="{C1C1CC81-4EB6-4AD3-89B2-0C4D4DD84827}" destId="{EE93F62E-C2F8-49A5-BB9D-1B7A7C13DD68}" srcOrd="0" destOrd="0" parTransId="{B48AF44F-5316-4E7E-A934-2D2B445530FC}" sibTransId="{1EA058E6-9E86-4ACB-8EA8-2F5FBDBDF734}"/>
    <dgm:cxn modelId="{9FFAC242-44BD-AB45-AC8F-989D7DC4DA14}" type="presOf" srcId="{BA415034-3F28-46CD-8648-4ED4495FB3DF}" destId="{EE6A1C67-DE2C-664C-B249-038628E2502F}" srcOrd="0" destOrd="2" presId="urn:microsoft.com/office/officeart/2005/8/layout/default"/>
    <dgm:cxn modelId="{5AA6DA4C-FF5D-4246-AEAA-6F8E0722D045}" type="presOf" srcId="{16237AC9-2E17-4D63-A86D-3EA7655BF168}" destId="{EE6A1C67-DE2C-664C-B249-038628E2502F}" srcOrd="0" destOrd="3" presId="urn:microsoft.com/office/officeart/2005/8/layout/default"/>
    <dgm:cxn modelId="{8C495263-A836-864D-BBC1-8D3E1713B1C8}" type="presOf" srcId="{B81963A1-BEBE-446D-9C8B-C3B7528A8B96}" destId="{BEEA6EF8-0DF9-F64F-AC2F-004FCE622F8F}" srcOrd="0" destOrd="1" presId="urn:microsoft.com/office/officeart/2005/8/layout/default"/>
    <dgm:cxn modelId="{FC0F2569-88E4-4EC6-8ACE-54798BFF4DAF}" srcId="{EE93F62E-C2F8-49A5-BB9D-1B7A7C13DD68}" destId="{C5EA44DB-BF5F-4FC5-95B5-AE77C3E26037}" srcOrd="2" destOrd="0" parTransId="{F1A15E41-ED65-4504-97D7-473F53485C47}" sibTransId="{287227F6-9FB2-4ED2-87A1-E6D5B341C2CD}"/>
    <dgm:cxn modelId="{0589E07F-AEA3-EB4D-A41D-81A9A22EEFF2}" type="presOf" srcId="{2AC054C3-69BB-46CF-B878-33E0BDC74123}" destId="{EE6A1C67-DE2C-664C-B249-038628E2502F}" srcOrd="0" destOrd="1" presId="urn:microsoft.com/office/officeart/2005/8/layout/default"/>
    <dgm:cxn modelId="{5E448886-B65D-496D-9798-268A8387C6F5}" srcId="{2FC76020-6186-4BEC-B810-D9102EE03B5B}" destId="{2AC054C3-69BB-46CF-B878-33E0BDC74123}" srcOrd="0" destOrd="0" parTransId="{594F8812-C180-40EA-8B63-796EC8FFCFF0}" sibTransId="{9A85F64A-9408-454A-B974-C5C64D36B572}"/>
    <dgm:cxn modelId="{7C404390-C295-0F4C-B2BD-A839BF022D0E}" type="presOf" srcId="{BEAF1EEC-8852-407C-91F5-7A71D0154320}" destId="{EE6A1C67-DE2C-664C-B249-038628E2502F}" srcOrd="0" destOrd="4" presId="urn:microsoft.com/office/officeart/2005/8/layout/default"/>
    <dgm:cxn modelId="{AAFA9591-A5F8-4D68-9AC7-2C7DFFACC58D}" srcId="{EE93F62E-C2F8-49A5-BB9D-1B7A7C13DD68}" destId="{B81963A1-BEBE-446D-9C8B-C3B7528A8B96}" srcOrd="0" destOrd="0" parTransId="{15BC8F44-F658-44E4-8325-C9A800A28CC5}" sibTransId="{614CA48A-ADCE-4451-BDAB-F1E22ADD009A}"/>
    <dgm:cxn modelId="{7D22D19B-B947-4427-BDC5-AE17992DE068}" srcId="{2FC76020-6186-4BEC-B810-D9102EE03B5B}" destId="{BEAF1EEC-8852-407C-91F5-7A71D0154320}" srcOrd="3" destOrd="0" parTransId="{4511A03D-B5B2-43E0-A034-59926F7A8936}" sibTransId="{C68C0BBD-6EDD-41DD-A5C5-0C74EFD72BDF}"/>
    <dgm:cxn modelId="{9C7DEDA5-2B39-2345-9017-D729B00E7487}" type="presOf" srcId="{C1C1CC81-4EB6-4AD3-89B2-0C4D4DD84827}" destId="{E0ED9859-6D83-3544-B053-06A3D8399172}" srcOrd="0" destOrd="0" presId="urn:microsoft.com/office/officeart/2005/8/layout/default"/>
    <dgm:cxn modelId="{28F927DB-7EBE-459B-92CE-A53BA6EAD5F6}" srcId="{2FC76020-6186-4BEC-B810-D9102EE03B5B}" destId="{16237AC9-2E17-4D63-A86D-3EA7655BF168}" srcOrd="2" destOrd="0" parTransId="{8AE31627-7430-4D45-8FC9-ADFAF7561A18}" sibTransId="{2D1C96D3-471A-4A3B-83F2-3B43031948AD}"/>
    <dgm:cxn modelId="{C4620BE3-FDCE-4EB5-83FA-608FDFFB9CAC}" srcId="{C1C1CC81-4EB6-4AD3-89B2-0C4D4DD84827}" destId="{2FC76020-6186-4BEC-B810-D9102EE03B5B}" srcOrd="1" destOrd="0" parTransId="{B7D840D7-688B-479A-8459-2093AB21ED70}" sibTransId="{82845B4E-2587-43DE-B539-906FC288E9BE}"/>
    <dgm:cxn modelId="{A94080F3-CD9C-3448-9C21-05684172843D}" type="presOf" srcId="{FA76EF46-9898-41D1-80C1-D56BE6D573D2}" destId="{BEEA6EF8-0DF9-F64F-AC2F-004FCE622F8F}" srcOrd="0" destOrd="2" presId="urn:microsoft.com/office/officeart/2005/8/layout/default"/>
    <dgm:cxn modelId="{B1ECFAD6-7235-AC44-B0BF-6487D588A3B2}" type="presParOf" srcId="{E0ED9859-6D83-3544-B053-06A3D8399172}" destId="{BEEA6EF8-0DF9-F64F-AC2F-004FCE622F8F}" srcOrd="0" destOrd="0" presId="urn:microsoft.com/office/officeart/2005/8/layout/default"/>
    <dgm:cxn modelId="{6010BEFC-66E9-E945-859E-BE3196782010}" type="presParOf" srcId="{E0ED9859-6D83-3544-B053-06A3D8399172}" destId="{5487D9E5-CE09-5D46-8202-DE9F5238A41D}" srcOrd="1" destOrd="0" presId="urn:microsoft.com/office/officeart/2005/8/layout/default"/>
    <dgm:cxn modelId="{D60C5AB6-44B1-F049-A63F-B634CDA0FDAB}" type="presParOf" srcId="{E0ED9859-6D83-3544-B053-06A3D8399172}" destId="{EE6A1C67-DE2C-664C-B249-038628E2502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D7B9D88-58DC-4696-8AD4-49C020F51A7E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A09B68A-BB2A-4ABF-A713-11BE95E14436}">
      <dgm:prSet/>
      <dgm:spPr/>
      <dgm:t>
        <a:bodyPr/>
        <a:lstStyle/>
        <a:p>
          <a:r>
            <a:rPr lang="tr-TR"/>
            <a:t>Danışmanım Doç. Dr. Kazım Yıldız’a</a:t>
          </a:r>
          <a:endParaRPr lang="en-US"/>
        </a:p>
      </dgm:t>
    </dgm:pt>
    <dgm:pt modelId="{F16A545C-E23E-4839-9A70-E5C5D409A260}" type="parTrans" cxnId="{F223193F-C82A-4F0C-8752-75D9AB80AD29}">
      <dgm:prSet/>
      <dgm:spPr/>
      <dgm:t>
        <a:bodyPr/>
        <a:lstStyle/>
        <a:p>
          <a:endParaRPr lang="en-US"/>
        </a:p>
      </dgm:t>
    </dgm:pt>
    <dgm:pt modelId="{39308084-F600-4280-ADC9-15DFF5425D2F}" type="sibTrans" cxnId="{F223193F-C82A-4F0C-8752-75D9AB80AD29}">
      <dgm:prSet/>
      <dgm:spPr/>
      <dgm:t>
        <a:bodyPr/>
        <a:lstStyle/>
        <a:p>
          <a:endParaRPr lang="en-US"/>
        </a:p>
      </dgm:t>
    </dgm:pt>
    <dgm:pt modelId="{1FF38C8F-4A82-48B0-A2EA-58D43A31BA95}">
      <dgm:prSet/>
      <dgm:spPr/>
      <dgm:t>
        <a:bodyPr/>
        <a:lstStyle/>
        <a:p>
          <a:r>
            <a:rPr lang="tr-TR"/>
            <a:t>Arş. Gör. Büşra Büyüktanır’a</a:t>
          </a:r>
          <a:endParaRPr lang="en-US"/>
        </a:p>
      </dgm:t>
    </dgm:pt>
    <dgm:pt modelId="{9AA3B9D2-97C8-41CF-9571-2EF1EA765777}" type="parTrans" cxnId="{295275E5-BCF9-4F0F-822A-512021AF3FA5}">
      <dgm:prSet/>
      <dgm:spPr/>
      <dgm:t>
        <a:bodyPr/>
        <a:lstStyle/>
        <a:p>
          <a:endParaRPr lang="en-US"/>
        </a:p>
      </dgm:t>
    </dgm:pt>
    <dgm:pt modelId="{60AA48E4-5C11-4E79-8C56-0D8DE5AC9308}" type="sibTrans" cxnId="{295275E5-BCF9-4F0F-822A-512021AF3FA5}">
      <dgm:prSet/>
      <dgm:spPr/>
      <dgm:t>
        <a:bodyPr/>
        <a:lstStyle/>
        <a:p>
          <a:endParaRPr lang="en-US"/>
        </a:p>
      </dgm:t>
    </dgm:pt>
    <dgm:pt modelId="{309F3622-7E8A-4617-BA63-44B7E1B5D2E0}">
      <dgm:prSet/>
      <dgm:spPr/>
      <dgm:t>
        <a:bodyPr/>
        <a:lstStyle/>
        <a:p>
          <a:r>
            <a:rPr lang="tr-TR" dirty="0"/>
            <a:t>Jüri üyelerine ve proje sürecinde destek olan herkese</a:t>
          </a:r>
          <a:endParaRPr lang="en-US" dirty="0"/>
        </a:p>
      </dgm:t>
    </dgm:pt>
    <dgm:pt modelId="{188C0A1E-5E94-4831-BA24-2BADCC141851}" type="parTrans" cxnId="{25AE06F5-B485-49CE-8F04-05162501E216}">
      <dgm:prSet/>
      <dgm:spPr/>
      <dgm:t>
        <a:bodyPr/>
        <a:lstStyle/>
        <a:p>
          <a:endParaRPr lang="en-US"/>
        </a:p>
      </dgm:t>
    </dgm:pt>
    <dgm:pt modelId="{3F055934-83AD-4BCB-963A-22DEA08EC344}" type="sibTrans" cxnId="{25AE06F5-B485-49CE-8F04-05162501E216}">
      <dgm:prSet/>
      <dgm:spPr/>
      <dgm:t>
        <a:bodyPr/>
        <a:lstStyle/>
        <a:p>
          <a:endParaRPr lang="en-US"/>
        </a:p>
      </dgm:t>
    </dgm:pt>
    <dgm:pt modelId="{F6341395-758D-4B44-BABB-8C4A6490EAC9}">
      <dgm:prSet/>
      <dgm:spPr/>
      <dgm:t>
        <a:bodyPr/>
        <a:lstStyle/>
        <a:p>
          <a:r>
            <a:rPr lang="tr-TR"/>
            <a:t>TÜBİTAK 2209’a</a:t>
          </a:r>
          <a:endParaRPr lang="en-US"/>
        </a:p>
      </dgm:t>
    </dgm:pt>
    <dgm:pt modelId="{04B75A76-F453-40E7-9D1C-A14F96883696}" type="parTrans" cxnId="{E1852BFB-ECAC-44A1-A536-FC4E3F5223D9}">
      <dgm:prSet/>
      <dgm:spPr/>
      <dgm:t>
        <a:bodyPr/>
        <a:lstStyle/>
        <a:p>
          <a:endParaRPr lang="en-US"/>
        </a:p>
      </dgm:t>
    </dgm:pt>
    <dgm:pt modelId="{B743C106-DC96-4150-A5FC-05B8FC73D3C3}" type="sibTrans" cxnId="{E1852BFB-ECAC-44A1-A536-FC4E3F5223D9}">
      <dgm:prSet/>
      <dgm:spPr/>
      <dgm:t>
        <a:bodyPr/>
        <a:lstStyle/>
        <a:p>
          <a:endParaRPr lang="en-US"/>
        </a:p>
      </dgm:t>
    </dgm:pt>
    <dgm:pt modelId="{C66A186E-C5A7-F74C-9010-3B94C31A093B}" type="pres">
      <dgm:prSet presAssocID="{5D7B9D88-58DC-4696-8AD4-49C020F51A7E}" presName="linear" presStyleCnt="0">
        <dgm:presLayoutVars>
          <dgm:animLvl val="lvl"/>
          <dgm:resizeHandles val="exact"/>
        </dgm:presLayoutVars>
      </dgm:prSet>
      <dgm:spPr/>
    </dgm:pt>
    <dgm:pt modelId="{75B962B4-C21B-364E-8673-59B595475038}" type="pres">
      <dgm:prSet presAssocID="{1A09B68A-BB2A-4ABF-A713-11BE95E1443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25FE5EC-A56C-3F44-9B7D-3482C69365DD}" type="pres">
      <dgm:prSet presAssocID="{39308084-F600-4280-ADC9-15DFF5425D2F}" presName="spacer" presStyleCnt="0"/>
      <dgm:spPr/>
    </dgm:pt>
    <dgm:pt modelId="{9F8F5041-0F8D-F24E-9103-943E14B13A72}" type="pres">
      <dgm:prSet presAssocID="{1FF38C8F-4A82-48B0-A2EA-58D43A31BA9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80B0B1F-AA79-3143-BB40-D755F6B189B9}" type="pres">
      <dgm:prSet presAssocID="{60AA48E4-5C11-4E79-8C56-0D8DE5AC9308}" presName="spacer" presStyleCnt="0"/>
      <dgm:spPr/>
    </dgm:pt>
    <dgm:pt modelId="{06FF8326-715B-1C41-8D92-2A82EAB1B9A9}" type="pres">
      <dgm:prSet presAssocID="{309F3622-7E8A-4617-BA63-44B7E1B5D2E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0995188-DCAA-DC45-9E7C-C5735FB92682}" type="pres">
      <dgm:prSet presAssocID="{3F055934-83AD-4BCB-963A-22DEA08EC344}" presName="spacer" presStyleCnt="0"/>
      <dgm:spPr/>
    </dgm:pt>
    <dgm:pt modelId="{D66825C7-66E6-DF45-9BB8-953921F4EA04}" type="pres">
      <dgm:prSet presAssocID="{F6341395-758D-4B44-BABB-8C4A6490EAC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223193F-C82A-4F0C-8752-75D9AB80AD29}" srcId="{5D7B9D88-58DC-4696-8AD4-49C020F51A7E}" destId="{1A09B68A-BB2A-4ABF-A713-11BE95E14436}" srcOrd="0" destOrd="0" parTransId="{F16A545C-E23E-4839-9A70-E5C5D409A260}" sibTransId="{39308084-F600-4280-ADC9-15DFF5425D2F}"/>
    <dgm:cxn modelId="{DA0F5598-9403-6F48-B086-E4B8E42B9866}" type="presOf" srcId="{1A09B68A-BB2A-4ABF-A713-11BE95E14436}" destId="{75B962B4-C21B-364E-8673-59B595475038}" srcOrd="0" destOrd="0" presId="urn:microsoft.com/office/officeart/2005/8/layout/vList2"/>
    <dgm:cxn modelId="{B9FC0299-F6EA-6C40-8A63-540FEACCAD81}" type="presOf" srcId="{309F3622-7E8A-4617-BA63-44B7E1B5D2E0}" destId="{06FF8326-715B-1C41-8D92-2A82EAB1B9A9}" srcOrd="0" destOrd="0" presId="urn:microsoft.com/office/officeart/2005/8/layout/vList2"/>
    <dgm:cxn modelId="{190337C5-4375-1540-916B-C844AB5A06C0}" type="presOf" srcId="{5D7B9D88-58DC-4696-8AD4-49C020F51A7E}" destId="{C66A186E-C5A7-F74C-9010-3B94C31A093B}" srcOrd="0" destOrd="0" presId="urn:microsoft.com/office/officeart/2005/8/layout/vList2"/>
    <dgm:cxn modelId="{A03C55CA-0766-C448-B310-B840292202B2}" type="presOf" srcId="{1FF38C8F-4A82-48B0-A2EA-58D43A31BA95}" destId="{9F8F5041-0F8D-F24E-9103-943E14B13A72}" srcOrd="0" destOrd="0" presId="urn:microsoft.com/office/officeart/2005/8/layout/vList2"/>
    <dgm:cxn modelId="{8B40A6E2-0F6C-1C43-9D60-0A74B4C39666}" type="presOf" srcId="{F6341395-758D-4B44-BABB-8C4A6490EAC9}" destId="{D66825C7-66E6-DF45-9BB8-953921F4EA04}" srcOrd="0" destOrd="0" presId="urn:microsoft.com/office/officeart/2005/8/layout/vList2"/>
    <dgm:cxn modelId="{295275E5-BCF9-4F0F-822A-512021AF3FA5}" srcId="{5D7B9D88-58DC-4696-8AD4-49C020F51A7E}" destId="{1FF38C8F-4A82-48B0-A2EA-58D43A31BA95}" srcOrd="1" destOrd="0" parTransId="{9AA3B9D2-97C8-41CF-9571-2EF1EA765777}" sibTransId="{60AA48E4-5C11-4E79-8C56-0D8DE5AC9308}"/>
    <dgm:cxn modelId="{25AE06F5-B485-49CE-8F04-05162501E216}" srcId="{5D7B9D88-58DC-4696-8AD4-49C020F51A7E}" destId="{309F3622-7E8A-4617-BA63-44B7E1B5D2E0}" srcOrd="2" destOrd="0" parTransId="{188C0A1E-5E94-4831-BA24-2BADCC141851}" sibTransId="{3F055934-83AD-4BCB-963A-22DEA08EC344}"/>
    <dgm:cxn modelId="{E1852BFB-ECAC-44A1-A536-FC4E3F5223D9}" srcId="{5D7B9D88-58DC-4696-8AD4-49C020F51A7E}" destId="{F6341395-758D-4B44-BABB-8C4A6490EAC9}" srcOrd="3" destOrd="0" parTransId="{04B75A76-F453-40E7-9D1C-A14F96883696}" sibTransId="{B743C106-DC96-4150-A5FC-05B8FC73D3C3}"/>
    <dgm:cxn modelId="{4C14A88C-36C5-054C-AD5E-001323903736}" type="presParOf" srcId="{C66A186E-C5A7-F74C-9010-3B94C31A093B}" destId="{75B962B4-C21B-364E-8673-59B595475038}" srcOrd="0" destOrd="0" presId="urn:microsoft.com/office/officeart/2005/8/layout/vList2"/>
    <dgm:cxn modelId="{0E1531CA-40BE-2441-A95E-03E90BED4F39}" type="presParOf" srcId="{C66A186E-C5A7-F74C-9010-3B94C31A093B}" destId="{F25FE5EC-A56C-3F44-9B7D-3482C69365DD}" srcOrd="1" destOrd="0" presId="urn:microsoft.com/office/officeart/2005/8/layout/vList2"/>
    <dgm:cxn modelId="{0D09D8EB-B18F-E44D-9B82-F9C5053443ED}" type="presParOf" srcId="{C66A186E-C5A7-F74C-9010-3B94C31A093B}" destId="{9F8F5041-0F8D-F24E-9103-943E14B13A72}" srcOrd="2" destOrd="0" presId="urn:microsoft.com/office/officeart/2005/8/layout/vList2"/>
    <dgm:cxn modelId="{ABBFAD5A-7904-114E-8B21-9C9B797008CA}" type="presParOf" srcId="{C66A186E-C5A7-F74C-9010-3B94C31A093B}" destId="{C80B0B1F-AA79-3143-BB40-D755F6B189B9}" srcOrd="3" destOrd="0" presId="urn:microsoft.com/office/officeart/2005/8/layout/vList2"/>
    <dgm:cxn modelId="{E62C56F4-CF17-EC41-8949-004FADC7734E}" type="presParOf" srcId="{C66A186E-C5A7-F74C-9010-3B94C31A093B}" destId="{06FF8326-715B-1C41-8D92-2A82EAB1B9A9}" srcOrd="4" destOrd="0" presId="urn:microsoft.com/office/officeart/2005/8/layout/vList2"/>
    <dgm:cxn modelId="{8CBEAFC7-9AA5-9A4E-88D0-B38D8EA7752C}" type="presParOf" srcId="{C66A186E-C5A7-F74C-9010-3B94C31A093B}" destId="{90995188-DCAA-DC45-9E7C-C5735FB92682}" srcOrd="5" destOrd="0" presId="urn:microsoft.com/office/officeart/2005/8/layout/vList2"/>
    <dgm:cxn modelId="{2DD9767A-D05F-9A46-9BC4-CA4113657B77}" type="presParOf" srcId="{C66A186E-C5A7-F74C-9010-3B94C31A093B}" destId="{D66825C7-66E6-DF45-9BB8-953921F4EA0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EC9C87-6231-44D2-891E-E790CAC442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A6DD82A-4A7D-49FD-BE07-6060711EB7F0}">
      <dgm:prSet/>
      <dgm:spPr/>
      <dgm:t>
        <a:bodyPr/>
        <a:lstStyle/>
        <a:p>
          <a:pPr>
            <a:defRPr cap="all"/>
          </a:pPr>
          <a:r>
            <a:rPr lang="tr-TR"/>
            <a:t>Kimlik ve finansal bilgi hırsızlığı</a:t>
          </a:r>
          <a:endParaRPr lang="en-US"/>
        </a:p>
      </dgm:t>
    </dgm:pt>
    <dgm:pt modelId="{7675C908-E2B2-4029-94CB-B3B1977EF785}" type="parTrans" cxnId="{4960B3A3-54B0-4F9B-A28B-D51924FDD85F}">
      <dgm:prSet/>
      <dgm:spPr/>
      <dgm:t>
        <a:bodyPr/>
        <a:lstStyle/>
        <a:p>
          <a:endParaRPr lang="en-US"/>
        </a:p>
      </dgm:t>
    </dgm:pt>
    <dgm:pt modelId="{9589E332-BEBE-4584-87D7-B717D96322D5}" type="sibTrans" cxnId="{4960B3A3-54B0-4F9B-A28B-D51924FDD85F}">
      <dgm:prSet/>
      <dgm:spPr/>
      <dgm:t>
        <a:bodyPr/>
        <a:lstStyle/>
        <a:p>
          <a:endParaRPr lang="en-US"/>
        </a:p>
      </dgm:t>
    </dgm:pt>
    <dgm:pt modelId="{BB0FB9F6-3C39-40AA-A910-CF3F9B72BDCC}">
      <dgm:prSet/>
      <dgm:spPr/>
      <dgm:t>
        <a:bodyPr/>
        <a:lstStyle/>
        <a:p>
          <a:pPr>
            <a:defRPr cap="all"/>
          </a:pPr>
          <a:r>
            <a:rPr lang="tr-TR"/>
            <a:t>Kişisel veri sızıntısı, mahremiyet ihlali</a:t>
          </a:r>
          <a:endParaRPr lang="en-US"/>
        </a:p>
      </dgm:t>
    </dgm:pt>
    <dgm:pt modelId="{A62573FF-92AC-4940-BFAB-7F25FEC9AE99}" type="parTrans" cxnId="{C1DE927E-A537-45C5-8F56-EBEFE50F79F1}">
      <dgm:prSet/>
      <dgm:spPr/>
      <dgm:t>
        <a:bodyPr/>
        <a:lstStyle/>
        <a:p>
          <a:endParaRPr lang="en-US"/>
        </a:p>
      </dgm:t>
    </dgm:pt>
    <dgm:pt modelId="{7EE7E7BE-D302-481A-AD67-DF4672CDDC96}" type="sibTrans" cxnId="{C1DE927E-A537-45C5-8F56-EBEFE50F79F1}">
      <dgm:prSet/>
      <dgm:spPr/>
      <dgm:t>
        <a:bodyPr/>
        <a:lstStyle/>
        <a:p>
          <a:endParaRPr lang="en-US"/>
        </a:p>
      </dgm:t>
    </dgm:pt>
    <dgm:pt modelId="{80B1AAD0-9BBB-4B45-BC48-51BFF03B8509}">
      <dgm:prSet/>
      <dgm:spPr/>
      <dgm:t>
        <a:bodyPr/>
        <a:lstStyle/>
        <a:p>
          <a:pPr>
            <a:defRPr cap="all"/>
          </a:pPr>
          <a:r>
            <a:rPr lang="tr-TR"/>
            <a:t>Kurumlar için maddi ve itibari kayıplar</a:t>
          </a:r>
          <a:endParaRPr lang="en-US"/>
        </a:p>
      </dgm:t>
    </dgm:pt>
    <dgm:pt modelId="{9A0389C6-CB6A-4543-8155-CA528D9D1BC6}" type="parTrans" cxnId="{DB314CA2-36C5-496A-938C-C9BC90EC4D00}">
      <dgm:prSet/>
      <dgm:spPr/>
      <dgm:t>
        <a:bodyPr/>
        <a:lstStyle/>
        <a:p>
          <a:endParaRPr lang="en-US"/>
        </a:p>
      </dgm:t>
    </dgm:pt>
    <dgm:pt modelId="{7872AA91-5CE8-4B5C-9FFD-3C990F030808}" type="sibTrans" cxnId="{DB314CA2-36C5-496A-938C-C9BC90EC4D00}">
      <dgm:prSet/>
      <dgm:spPr/>
      <dgm:t>
        <a:bodyPr/>
        <a:lstStyle/>
        <a:p>
          <a:endParaRPr lang="en-US"/>
        </a:p>
      </dgm:t>
    </dgm:pt>
    <dgm:pt modelId="{C7147F26-82C0-41BA-AAC6-C0DC5C5DF7FF}" type="pres">
      <dgm:prSet presAssocID="{21EC9C87-6231-44D2-891E-E790CAC4422D}" presName="root" presStyleCnt="0">
        <dgm:presLayoutVars>
          <dgm:dir/>
          <dgm:resizeHandles val="exact"/>
        </dgm:presLayoutVars>
      </dgm:prSet>
      <dgm:spPr/>
    </dgm:pt>
    <dgm:pt modelId="{C3D69B93-88DD-4744-95CE-324FC09DA4FA}" type="pres">
      <dgm:prSet presAssocID="{DA6DD82A-4A7D-49FD-BE07-6060711EB7F0}" presName="compNode" presStyleCnt="0"/>
      <dgm:spPr/>
    </dgm:pt>
    <dgm:pt modelId="{5594ACE7-45D2-485E-B838-372BB40F7E05}" type="pres">
      <dgm:prSet presAssocID="{DA6DD82A-4A7D-49FD-BE07-6060711EB7F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407F8D9-AAF1-48C7-A6F5-DF7E9BA4B4CD}" type="pres">
      <dgm:prSet presAssocID="{DA6DD82A-4A7D-49FD-BE07-6060711EB7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20982109-57E6-48B8-9169-260B947B8883}" type="pres">
      <dgm:prSet presAssocID="{DA6DD82A-4A7D-49FD-BE07-6060711EB7F0}" presName="spaceRect" presStyleCnt="0"/>
      <dgm:spPr/>
    </dgm:pt>
    <dgm:pt modelId="{3DDA64DD-BE7D-4691-94E9-0CB152D16985}" type="pres">
      <dgm:prSet presAssocID="{DA6DD82A-4A7D-49FD-BE07-6060711EB7F0}" presName="textRect" presStyleLbl="revTx" presStyleIdx="0" presStyleCnt="3">
        <dgm:presLayoutVars>
          <dgm:chMax val="1"/>
          <dgm:chPref val="1"/>
        </dgm:presLayoutVars>
      </dgm:prSet>
      <dgm:spPr/>
    </dgm:pt>
    <dgm:pt modelId="{8CB9FCC5-25A5-4AB0-95C7-5112A60525ED}" type="pres">
      <dgm:prSet presAssocID="{9589E332-BEBE-4584-87D7-B717D96322D5}" presName="sibTrans" presStyleCnt="0"/>
      <dgm:spPr/>
    </dgm:pt>
    <dgm:pt modelId="{141D87F9-9085-42CE-8B2F-098EC34DB6BF}" type="pres">
      <dgm:prSet presAssocID="{BB0FB9F6-3C39-40AA-A910-CF3F9B72BDCC}" presName="compNode" presStyleCnt="0"/>
      <dgm:spPr/>
    </dgm:pt>
    <dgm:pt modelId="{CF5F9192-E098-41B0-9231-9404EB4D9E57}" type="pres">
      <dgm:prSet presAssocID="{BB0FB9F6-3C39-40AA-A910-CF3F9B72BDC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D62C228-B644-4B00-A818-F8D6C45DB373}" type="pres">
      <dgm:prSet presAssocID="{BB0FB9F6-3C39-40AA-A910-CF3F9B72BD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litle"/>
        </a:ext>
      </dgm:extLst>
    </dgm:pt>
    <dgm:pt modelId="{5F3B3AF7-CE95-4DF0-AEFE-45919C55B7F3}" type="pres">
      <dgm:prSet presAssocID="{BB0FB9F6-3C39-40AA-A910-CF3F9B72BDCC}" presName="spaceRect" presStyleCnt="0"/>
      <dgm:spPr/>
    </dgm:pt>
    <dgm:pt modelId="{F7E05A54-363A-495F-AEFB-BF71257ECE9D}" type="pres">
      <dgm:prSet presAssocID="{BB0FB9F6-3C39-40AA-A910-CF3F9B72BDCC}" presName="textRect" presStyleLbl="revTx" presStyleIdx="1" presStyleCnt="3">
        <dgm:presLayoutVars>
          <dgm:chMax val="1"/>
          <dgm:chPref val="1"/>
        </dgm:presLayoutVars>
      </dgm:prSet>
      <dgm:spPr/>
    </dgm:pt>
    <dgm:pt modelId="{5AB03092-4AE3-4177-92E9-FAFF1E49D92D}" type="pres">
      <dgm:prSet presAssocID="{7EE7E7BE-D302-481A-AD67-DF4672CDDC96}" presName="sibTrans" presStyleCnt="0"/>
      <dgm:spPr/>
    </dgm:pt>
    <dgm:pt modelId="{4DB8935C-B564-4C68-8637-FA22E024B914}" type="pres">
      <dgm:prSet presAssocID="{80B1AAD0-9BBB-4B45-BC48-51BFF03B8509}" presName="compNode" presStyleCnt="0"/>
      <dgm:spPr/>
    </dgm:pt>
    <dgm:pt modelId="{FCC1C7C2-C0B1-44D3-8FEE-BC86F0B19ED4}" type="pres">
      <dgm:prSet presAssocID="{80B1AAD0-9BBB-4B45-BC48-51BFF03B850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459B52E-9E52-474A-B2FE-605BBD5DD359}" type="pres">
      <dgm:prSet presAssocID="{80B1AAD0-9BBB-4B45-BC48-51BFF03B85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Şehir"/>
        </a:ext>
      </dgm:extLst>
    </dgm:pt>
    <dgm:pt modelId="{5747A432-1E4F-466A-9894-1DE44822C741}" type="pres">
      <dgm:prSet presAssocID="{80B1AAD0-9BBB-4B45-BC48-51BFF03B8509}" presName="spaceRect" presStyleCnt="0"/>
      <dgm:spPr/>
    </dgm:pt>
    <dgm:pt modelId="{4C1F63A7-A081-4D72-9D4D-EB41EB66643A}" type="pres">
      <dgm:prSet presAssocID="{80B1AAD0-9BBB-4B45-BC48-51BFF03B850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4D4922-BBAE-4AB4-B565-8BF28EF97474}" type="presOf" srcId="{80B1AAD0-9BBB-4B45-BC48-51BFF03B8509}" destId="{4C1F63A7-A081-4D72-9D4D-EB41EB66643A}" srcOrd="0" destOrd="0" presId="urn:microsoft.com/office/officeart/2018/5/layout/IconLeafLabelList"/>
    <dgm:cxn modelId="{E1A5AE60-5DD0-47AF-A073-3357D65F8E09}" type="presOf" srcId="{BB0FB9F6-3C39-40AA-A910-CF3F9B72BDCC}" destId="{F7E05A54-363A-495F-AEFB-BF71257ECE9D}" srcOrd="0" destOrd="0" presId="urn:microsoft.com/office/officeart/2018/5/layout/IconLeafLabelList"/>
    <dgm:cxn modelId="{C1DE927E-A537-45C5-8F56-EBEFE50F79F1}" srcId="{21EC9C87-6231-44D2-891E-E790CAC4422D}" destId="{BB0FB9F6-3C39-40AA-A910-CF3F9B72BDCC}" srcOrd="1" destOrd="0" parTransId="{A62573FF-92AC-4940-BFAB-7F25FEC9AE99}" sibTransId="{7EE7E7BE-D302-481A-AD67-DF4672CDDC96}"/>
    <dgm:cxn modelId="{DB314CA2-36C5-496A-938C-C9BC90EC4D00}" srcId="{21EC9C87-6231-44D2-891E-E790CAC4422D}" destId="{80B1AAD0-9BBB-4B45-BC48-51BFF03B8509}" srcOrd="2" destOrd="0" parTransId="{9A0389C6-CB6A-4543-8155-CA528D9D1BC6}" sibTransId="{7872AA91-5CE8-4B5C-9FFD-3C990F030808}"/>
    <dgm:cxn modelId="{4960B3A3-54B0-4F9B-A28B-D51924FDD85F}" srcId="{21EC9C87-6231-44D2-891E-E790CAC4422D}" destId="{DA6DD82A-4A7D-49FD-BE07-6060711EB7F0}" srcOrd="0" destOrd="0" parTransId="{7675C908-E2B2-4029-94CB-B3B1977EF785}" sibTransId="{9589E332-BEBE-4584-87D7-B717D96322D5}"/>
    <dgm:cxn modelId="{6C39D4DF-9717-4239-94B3-935FC2F2EA16}" type="presOf" srcId="{DA6DD82A-4A7D-49FD-BE07-6060711EB7F0}" destId="{3DDA64DD-BE7D-4691-94E9-0CB152D16985}" srcOrd="0" destOrd="0" presId="urn:microsoft.com/office/officeart/2018/5/layout/IconLeafLabelList"/>
    <dgm:cxn modelId="{A82689F9-5DA3-408C-8215-D6F506847C64}" type="presOf" srcId="{21EC9C87-6231-44D2-891E-E790CAC4422D}" destId="{C7147F26-82C0-41BA-AAC6-C0DC5C5DF7FF}" srcOrd="0" destOrd="0" presId="urn:microsoft.com/office/officeart/2018/5/layout/IconLeafLabelList"/>
    <dgm:cxn modelId="{1E0B2C52-CE4A-4038-85BF-F3282A8F5F2F}" type="presParOf" srcId="{C7147F26-82C0-41BA-AAC6-C0DC5C5DF7FF}" destId="{C3D69B93-88DD-4744-95CE-324FC09DA4FA}" srcOrd="0" destOrd="0" presId="urn:microsoft.com/office/officeart/2018/5/layout/IconLeafLabelList"/>
    <dgm:cxn modelId="{5B5DDDC5-1740-4F59-8D5C-A5A9E7126E93}" type="presParOf" srcId="{C3D69B93-88DD-4744-95CE-324FC09DA4FA}" destId="{5594ACE7-45D2-485E-B838-372BB40F7E05}" srcOrd="0" destOrd="0" presId="urn:microsoft.com/office/officeart/2018/5/layout/IconLeafLabelList"/>
    <dgm:cxn modelId="{F21C0999-C8F5-4B81-A251-8555DE73B6F6}" type="presParOf" srcId="{C3D69B93-88DD-4744-95CE-324FC09DA4FA}" destId="{B407F8D9-AAF1-48C7-A6F5-DF7E9BA4B4CD}" srcOrd="1" destOrd="0" presId="urn:microsoft.com/office/officeart/2018/5/layout/IconLeafLabelList"/>
    <dgm:cxn modelId="{C643B890-D3EE-48C8-8779-830808CCE7E9}" type="presParOf" srcId="{C3D69B93-88DD-4744-95CE-324FC09DA4FA}" destId="{20982109-57E6-48B8-9169-260B947B8883}" srcOrd="2" destOrd="0" presId="urn:microsoft.com/office/officeart/2018/5/layout/IconLeafLabelList"/>
    <dgm:cxn modelId="{C4944F03-7067-4368-8218-D2FBD5E5E494}" type="presParOf" srcId="{C3D69B93-88DD-4744-95CE-324FC09DA4FA}" destId="{3DDA64DD-BE7D-4691-94E9-0CB152D16985}" srcOrd="3" destOrd="0" presId="urn:microsoft.com/office/officeart/2018/5/layout/IconLeafLabelList"/>
    <dgm:cxn modelId="{55B7C594-6001-43F8-B687-B5FEE4523B70}" type="presParOf" srcId="{C7147F26-82C0-41BA-AAC6-C0DC5C5DF7FF}" destId="{8CB9FCC5-25A5-4AB0-95C7-5112A60525ED}" srcOrd="1" destOrd="0" presId="urn:microsoft.com/office/officeart/2018/5/layout/IconLeafLabelList"/>
    <dgm:cxn modelId="{54617AB1-F21F-4F3A-805E-64F6FF17051A}" type="presParOf" srcId="{C7147F26-82C0-41BA-AAC6-C0DC5C5DF7FF}" destId="{141D87F9-9085-42CE-8B2F-098EC34DB6BF}" srcOrd="2" destOrd="0" presId="urn:microsoft.com/office/officeart/2018/5/layout/IconLeafLabelList"/>
    <dgm:cxn modelId="{98CDD1B5-4616-4998-9089-4B5DBC46EA24}" type="presParOf" srcId="{141D87F9-9085-42CE-8B2F-098EC34DB6BF}" destId="{CF5F9192-E098-41B0-9231-9404EB4D9E57}" srcOrd="0" destOrd="0" presId="urn:microsoft.com/office/officeart/2018/5/layout/IconLeafLabelList"/>
    <dgm:cxn modelId="{2B66A75A-7D76-43DB-827A-0797EF7E0AA7}" type="presParOf" srcId="{141D87F9-9085-42CE-8B2F-098EC34DB6BF}" destId="{3D62C228-B644-4B00-A818-F8D6C45DB373}" srcOrd="1" destOrd="0" presId="urn:microsoft.com/office/officeart/2018/5/layout/IconLeafLabelList"/>
    <dgm:cxn modelId="{318D7C4B-EBCF-40D8-BD51-F17138CC1507}" type="presParOf" srcId="{141D87F9-9085-42CE-8B2F-098EC34DB6BF}" destId="{5F3B3AF7-CE95-4DF0-AEFE-45919C55B7F3}" srcOrd="2" destOrd="0" presId="urn:microsoft.com/office/officeart/2018/5/layout/IconLeafLabelList"/>
    <dgm:cxn modelId="{8F2931B1-4B66-4276-A97F-0A0628AF3018}" type="presParOf" srcId="{141D87F9-9085-42CE-8B2F-098EC34DB6BF}" destId="{F7E05A54-363A-495F-AEFB-BF71257ECE9D}" srcOrd="3" destOrd="0" presId="urn:microsoft.com/office/officeart/2018/5/layout/IconLeafLabelList"/>
    <dgm:cxn modelId="{C2A22A74-F9ED-44F1-83DA-1A4F8933781C}" type="presParOf" srcId="{C7147F26-82C0-41BA-AAC6-C0DC5C5DF7FF}" destId="{5AB03092-4AE3-4177-92E9-FAFF1E49D92D}" srcOrd="3" destOrd="0" presId="urn:microsoft.com/office/officeart/2018/5/layout/IconLeafLabelList"/>
    <dgm:cxn modelId="{88C8396B-A879-44D6-ABC5-0B9E5C7ED616}" type="presParOf" srcId="{C7147F26-82C0-41BA-AAC6-C0DC5C5DF7FF}" destId="{4DB8935C-B564-4C68-8637-FA22E024B914}" srcOrd="4" destOrd="0" presId="urn:microsoft.com/office/officeart/2018/5/layout/IconLeafLabelList"/>
    <dgm:cxn modelId="{33746184-E721-4BBA-98CF-D5CB5103953D}" type="presParOf" srcId="{4DB8935C-B564-4C68-8637-FA22E024B914}" destId="{FCC1C7C2-C0B1-44D3-8FEE-BC86F0B19ED4}" srcOrd="0" destOrd="0" presId="urn:microsoft.com/office/officeart/2018/5/layout/IconLeafLabelList"/>
    <dgm:cxn modelId="{DE4592D6-DE9A-46CB-81FB-D755B8E7CB0F}" type="presParOf" srcId="{4DB8935C-B564-4C68-8637-FA22E024B914}" destId="{8459B52E-9E52-474A-B2FE-605BBD5DD359}" srcOrd="1" destOrd="0" presId="urn:microsoft.com/office/officeart/2018/5/layout/IconLeafLabelList"/>
    <dgm:cxn modelId="{F9AE40F0-11CC-42D3-B0FB-847E639BA09E}" type="presParOf" srcId="{4DB8935C-B564-4C68-8637-FA22E024B914}" destId="{5747A432-1E4F-466A-9894-1DE44822C741}" srcOrd="2" destOrd="0" presId="urn:microsoft.com/office/officeart/2018/5/layout/IconLeafLabelList"/>
    <dgm:cxn modelId="{ED577D15-CEF9-4D4A-A697-1F0EA9719171}" type="presParOf" srcId="{4DB8935C-B564-4C68-8637-FA22E024B914}" destId="{4C1F63A7-A081-4D72-9D4D-EB41EB66643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BFC432-216B-45A2-9588-6BC597BC64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F6E928-1610-4AEF-944E-10255FDE6816}">
      <dgm:prSet/>
      <dgm:spPr/>
      <dgm:t>
        <a:bodyPr/>
        <a:lstStyle/>
        <a:p>
          <a:r>
            <a:rPr lang="tr-TR" b="1"/>
            <a:t>Klasik ve Yeni Nesil Yaklaşımlar</a:t>
          </a:r>
          <a:endParaRPr lang="en-US"/>
        </a:p>
      </dgm:t>
    </dgm:pt>
    <dgm:pt modelId="{E534BA4D-9CCE-4585-8A78-63A4815551F8}" type="parTrans" cxnId="{24AFD3B5-9D78-4BAD-9DAA-EB9F3BD057AB}">
      <dgm:prSet/>
      <dgm:spPr/>
      <dgm:t>
        <a:bodyPr/>
        <a:lstStyle/>
        <a:p>
          <a:endParaRPr lang="en-US"/>
        </a:p>
      </dgm:t>
    </dgm:pt>
    <dgm:pt modelId="{1F7808B6-ED92-4D1C-A8B7-C08E0AE2A264}" type="sibTrans" cxnId="{24AFD3B5-9D78-4BAD-9DAA-EB9F3BD057AB}">
      <dgm:prSet/>
      <dgm:spPr/>
      <dgm:t>
        <a:bodyPr/>
        <a:lstStyle/>
        <a:p>
          <a:endParaRPr lang="en-US"/>
        </a:p>
      </dgm:t>
    </dgm:pt>
    <dgm:pt modelId="{D70956C0-FE79-4FBB-A600-58F5A410845D}">
      <dgm:prSet/>
      <dgm:spPr/>
      <dgm:t>
        <a:bodyPr/>
        <a:lstStyle/>
        <a:p>
          <a:r>
            <a:rPr lang="tr-TR"/>
            <a:t>Statik kara liste, kural tabanlı tespitler</a:t>
          </a:r>
          <a:endParaRPr lang="en-US"/>
        </a:p>
      </dgm:t>
    </dgm:pt>
    <dgm:pt modelId="{DE3BA026-7241-4259-9E12-E14C410D405F}" type="parTrans" cxnId="{D7495F08-C2D1-4E48-ADC8-F118649751CB}">
      <dgm:prSet/>
      <dgm:spPr/>
      <dgm:t>
        <a:bodyPr/>
        <a:lstStyle/>
        <a:p>
          <a:endParaRPr lang="en-US"/>
        </a:p>
      </dgm:t>
    </dgm:pt>
    <dgm:pt modelId="{5C622EF2-38D6-427D-A442-9D99CDB5D209}" type="sibTrans" cxnId="{D7495F08-C2D1-4E48-ADC8-F118649751CB}">
      <dgm:prSet/>
      <dgm:spPr/>
      <dgm:t>
        <a:bodyPr/>
        <a:lstStyle/>
        <a:p>
          <a:endParaRPr lang="en-US"/>
        </a:p>
      </dgm:t>
    </dgm:pt>
    <dgm:pt modelId="{408C8EB6-9F5E-4478-A14B-86CD2B1C39F6}">
      <dgm:prSet/>
      <dgm:spPr/>
      <dgm:t>
        <a:bodyPr/>
        <a:lstStyle/>
        <a:p>
          <a:r>
            <a:rPr lang="tr-TR"/>
            <a:t>Klasik makine öğrenmesi (Decision Tree, SVM, Random Forest)</a:t>
          </a:r>
          <a:endParaRPr lang="en-US"/>
        </a:p>
      </dgm:t>
    </dgm:pt>
    <dgm:pt modelId="{83B95391-8F5D-4CD2-9017-22260795EF36}" type="parTrans" cxnId="{8658636E-5001-4DF2-9D64-0AD90CD163CE}">
      <dgm:prSet/>
      <dgm:spPr/>
      <dgm:t>
        <a:bodyPr/>
        <a:lstStyle/>
        <a:p>
          <a:endParaRPr lang="en-US"/>
        </a:p>
      </dgm:t>
    </dgm:pt>
    <dgm:pt modelId="{DDC1D76A-3E85-4C75-91FA-2B697D999A20}" type="sibTrans" cxnId="{8658636E-5001-4DF2-9D64-0AD90CD163CE}">
      <dgm:prSet/>
      <dgm:spPr/>
      <dgm:t>
        <a:bodyPr/>
        <a:lstStyle/>
        <a:p>
          <a:endParaRPr lang="en-US"/>
        </a:p>
      </dgm:t>
    </dgm:pt>
    <dgm:pt modelId="{7E82C6E8-7C6A-41CF-9491-538257DFE2A2}">
      <dgm:prSet/>
      <dgm:spPr/>
      <dgm:t>
        <a:bodyPr/>
        <a:lstStyle/>
        <a:p>
          <a:r>
            <a:rPr lang="tr-TR"/>
            <a:t>Derin öğrenme (CNN, RNN, GCN)</a:t>
          </a:r>
          <a:endParaRPr lang="en-US"/>
        </a:p>
      </dgm:t>
    </dgm:pt>
    <dgm:pt modelId="{6DF19603-C29F-4263-84AD-D961791EDF49}" type="parTrans" cxnId="{3B4591FF-92EA-4E12-967F-AE25737D8A52}">
      <dgm:prSet/>
      <dgm:spPr/>
      <dgm:t>
        <a:bodyPr/>
        <a:lstStyle/>
        <a:p>
          <a:endParaRPr lang="en-US"/>
        </a:p>
      </dgm:t>
    </dgm:pt>
    <dgm:pt modelId="{E7C9AB80-AA4E-439A-902A-48AB7F5ED617}" type="sibTrans" cxnId="{3B4591FF-92EA-4E12-967F-AE25737D8A52}">
      <dgm:prSet/>
      <dgm:spPr/>
      <dgm:t>
        <a:bodyPr/>
        <a:lstStyle/>
        <a:p>
          <a:endParaRPr lang="en-US"/>
        </a:p>
      </dgm:t>
    </dgm:pt>
    <dgm:pt modelId="{1F970722-706C-48D8-8C02-ADBB0DA8E51F}">
      <dgm:prSet/>
      <dgm:spPr/>
      <dgm:t>
        <a:bodyPr/>
        <a:lstStyle/>
        <a:p>
          <a:r>
            <a:rPr lang="tr-TR"/>
            <a:t>Mobilde: genelde temel özniteliklerle analiz</a:t>
          </a:r>
          <a:endParaRPr lang="en-US"/>
        </a:p>
      </dgm:t>
    </dgm:pt>
    <dgm:pt modelId="{080769E7-A10E-48EF-8519-42530EC8B09B}" type="parTrans" cxnId="{D2260CC5-E8B1-45A5-AFEA-A3A93BD03C6E}">
      <dgm:prSet/>
      <dgm:spPr/>
      <dgm:t>
        <a:bodyPr/>
        <a:lstStyle/>
        <a:p>
          <a:endParaRPr lang="en-US"/>
        </a:p>
      </dgm:t>
    </dgm:pt>
    <dgm:pt modelId="{A47C74B8-FA7A-4ED8-8621-1748FDDD7A20}" type="sibTrans" cxnId="{D2260CC5-E8B1-45A5-AFEA-A3A93BD03C6E}">
      <dgm:prSet/>
      <dgm:spPr/>
      <dgm:t>
        <a:bodyPr/>
        <a:lstStyle/>
        <a:p>
          <a:endParaRPr lang="en-US"/>
        </a:p>
      </dgm:t>
    </dgm:pt>
    <dgm:pt modelId="{1BABEA67-44FF-6341-863E-B1A76B2A82EA}" type="pres">
      <dgm:prSet presAssocID="{14BFC432-216B-45A2-9588-6BC597BC64A3}" presName="linear" presStyleCnt="0">
        <dgm:presLayoutVars>
          <dgm:animLvl val="lvl"/>
          <dgm:resizeHandles val="exact"/>
        </dgm:presLayoutVars>
      </dgm:prSet>
      <dgm:spPr/>
    </dgm:pt>
    <dgm:pt modelId="{B685DAEF-9AEE-3549-A49B-297F72559DAD}" type="pres">
      <dgm:prSet presAssocID="{A4F6E928-1610-4AEF-944E-10255FDE681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BC607AB-4073-674B-9775-A601F16DDFD1}" type="pres">
      <dgm:prSet presAssocID="{A4F6E928-1610-4AEF-944E-10255FDE681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7495F08-C2D1-4E48-ADC8-F118649751CB}" srcId="{A4F6E928-1610-4AEF-944E-10255FDE6816}" destId="{D70956C0-FE79-4FBB-A600-58F5A410845D}" srcOrd="0" destOrd="0" parTransId="{DE3BA026-7241-4259-9E12-E14C410D405F}" sibTransId="{5C622EF2-38D6-427D-A442-9D99CDB5D209}"/>
    <dgm:cxn modelId="{E3074725-3BD1-4847-A385-B89146936E31}" type="presOf" srcId="{14BFC432-216B-45A2-9588-6BC597BC64A3}" destId="{1BABEA67-44FF-6341-863E-B1A76B2A82EA}" srcOrd="0" destOrd="0" presId="urn:microsoft.com/office/officeart/2005/8/layout/vList2"/>
    <dgm:cxn modelId="{79D65C58-BBF4-2D46-921F-00716EDF45E8}" type="presOf" srcId="{408C8EB6-9F5E-4478-A14B-86CD2B1C39F6}" destId="{9BC607AB-4073-674B-9775-A601F16DDFD1}" srcOrd="0" destOrd="1" presId="urn:microsoft.com/office/officeart/2005/8/layout/vList2"/>
    <dgm:cxn modelId="{8658636E-5001-4DF2-9D64-0AD90CD163CE}" srcId="{A4F6E928-1610-4AEF-944E-10255FDE6816}" destId="{408C8EB6-9F5E-4478-A14B-86CD2B1C39F6}" srcOrd="1" destOrd="0" parTransId="{83B95391-8F5D-4CD2-9017-22260795EF36}" sibTransId="{DDC1D76A-3E85-4C75-91FA-2B697D999A20}"/>
    <dgm:cxn modelId="{4291BB74-F829-3A4C-929F-801D9FF1B7B8}" type="presOf" srcId="{D70956C0-FE79-4FBB-A600-58F5A410845D}" destId="{9BC607AB-4073-674B-9775-A601F16DDFD1}" srcOrd="0" destOrd="0" presId="urn:microsoft.com/office/officeart/2005/8/layout/vList2"/>
    <dgm:cxn modelId="{BBE94CA5-6AC7-EB4A-8AD9-EF6EF94427D7}" type="presOf" srcId="{1F970722-706C-48D8-8C02-ADBB0DA8E51F}" destId="{9BC607AB-4073-674B-9775-A601F16DDFD1}" srcOrd="0" destOrd="3" presId="urn:microsoft.com/office/officeart/2005/8/layout/vList2"/>
    <dgm:cxn modelId="{24AFD3B5-9D78-4BAD-9DAA-EB9F3BD057AB}" srcId="{14BFC432-216B-45A2-9588-6BC597BC64A3}" destId="{A4F6E928-1610-4AEF-944E-10255FDE6816}" srcOrd="0" destOrd="0" parTransId="{E534BA4D-9CCE-4585-8A78-63A4815551F8}" sibTransId="{1F7808B6-ED92-4D1C-A8B7-C08E0AE2A264}"/>
    <dgm:cxn modelId="{086A12B6-B797-B544-B80F-BA3F3093AB3B}" type="presOf" srcId="{7E82C6E8-7C6A-41CF-9491-538257DFE2A2}" destId="{9BC607AB-4073-674B-9775-A601F16DDFD1}" srcOrd="0" destOrd="2" presId="urn:microsoft.com/office/officeart/2005/8/layout/vList2"/>
    <dgm:cxn modelId="{D2260CC5-E8B1-45A5-AFEA-A3A93BD03C6E}" srcId="{A4F6E928-1610-4AEF-944E-10255FDE6816}" destId="{1F970722-706C-48D8-8C02-ADBB0DA8E51F}" srcOrd="3" destOrd="0" parTransId="{080769E7-A10E-48EF-8519-42530EC8B09B}" sibTransId="{A47C74B8-FA7A-4ED8-8621-1748FDDD7A20}"/>
    <dgm:cxn modelId="{6CB598E8-5737-AF4B-B610-F9598E881338}" type="presOf" srcId="{A4F6E928-1610-4AEF-944E-10255FDE6816}" destId="{B685DAEF-9AEE-3549-A49B-297F72559DAD}" srcOrd="0" destOrd="0" presId="urn:microsoft.com/office/officeart/2005/8/layout/vList2"/>
    <dgm:cxn modelId="{3B4591FF-92EA-4E12-967F-AE25737D8A52}" srcId="{A4F6E928-1610-4AEF-944E-10255FDE6816}" destId="{7E82C6E8-7C6A-41CF-9491-538257DFE2A2}" srcOrd="2" destOrd="0" parTransId="{6DF19603-C29F-4263-84AD-D961791EDF49}" sibTransId="{E7C9AB80-AA4E-439A-902A-48AB7F5ED617}"/>
    <dgm:cxn modelId="{C78A78A8-9C80-3643-8A45-18207B313A99}" type="presParOf" srcId="{1BABEA67-44FF-6341-863E-B1A76B2A82EA}" destId="{B685DAEF-9AEE-3549-A49B-297F72559DAD}" srcOrd="0" destOrd="0" presId="urn:microsoft.com/office/officeart/2005/8/layout/vList2"/>
    <dgm:cxn modelId="{FAB99AB9-11CE-E340-A8F0-8AF4EFDF3E8F}" type="presParOf" srcId="{1BABEA67-44FF-6341-863E-B1A76B2A82EA}" destId="{9BC607AB-4073-674B-9775-A601F16DDFD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065CFF-2D8A-4296-9924-B4112EC447F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7FEF49D-2FB1-4183-9B92-BBD03FFB15AA}">
      <dgm:prSet/>
      <dgm:spPr/>
      <dgm:t>
        <a:bodyPr/>
        <a:lstStyle/>
        <a:p>
          <a:r>
            <a:rPr lang="tr-TR" b="1"/>
            <a:t>Mevcut Sistemlerin Eksikleri</a:t>
          </a:r>
          <a:endParaRPr lang="en-US"/>
        </a:p>
      </dgm:t>
    </dgm:pt>
    <dgm:pt modelId="{0A88C270-178F-426C-9F55-28B74E31B851}" type="parTrans" cxnId="{A121B74A-95A4-47A2-BA8F-39820854300F}">
      <dgm:prSet/>
      <dgm:spPr/>
      <dgm:t>
        <a:bodyPr/>
        <a:lstStyle/>
        <a:p>
          <a:endParaRPr lang="en-US"/>
        </a:p>
      </dgm:t>
    </dgm:pt>
    <dgm:pt modelId="{C6C6ADDA-CD46-4A27-A04E-5B5FC4D2CAA1}" type="sibTrans" cxnId="{A121B74A-95A4-47A2-BA8F-39820854300F}">
      <dgm:prSet/>
      <dgm:spPr/>
      <dgm:t>
        <a:bodyPr/>
        <a:lstStyle/>
        <a:p>
          <a:endParaRPr lang="en-US"/>
        </a:p>
      </dgm:t>
    </dgm:pt>
    <dgm:pt modelId="{CB720AE1-24E6-447A-876A-DFAF8779C04B}">
      <dgm:prSet/>
      <dgm:spPr/>
      <dgm:t>
        <a:bodyPr/>
        <a:lstStyle/>
        <a:p>
          <a:r>
            <a:rPr lang="tr-TR"/>
            <a:t>Yeni saldırılara adaptasyon zayıf</a:t>
          </a:r>
          <a:endParaRPr lang="en-US"/>
        </a:p>
      </dgm:t>
    </dgm:pt>
    <dgm:pt modelId="{15FF7876-4018-4301-BFAD-F75C36AE0AE3}" type="parTrans" cxnId="{E6FF5D33-56A1-45C0-907F-B0B4E836FC82}">
      <dgm:prSet/>
      <dgm:spPr/>
      <dgm:t>
        <a:bodyPr/>
        <a:lstStyle/>
        <a:p>
          <a:endParaRPr lang="en-US"/>
        </a:p>
      </dgm:t>
    </dgm:pt>
    <dgm:pt modelId="{AE4F05BC-7C03-49E6-ABAC-B776833D3410}" type="sibTrans" cxnId="{E6FF5D33-56A1-45C0-907F-B0B4E836FC82}">
      <dgm:prSet/>
      <dgm:spPr/>
      <dgm:t>
        <a:bodyPr/>
        <a:lstStyle/>
        <a:p>
          <a:endParaRPr lang="en-US"/>
        </a:p>
      </dgm:t>
    </dgm:pt>
    <dgm:pt modelId="{3AE0ADDF-F769-45EF-A60F-8EF4B7CB38D9}">
      <dgm:prSet/>
      <dgm:spPr/>
      <dgm:t>
        <a:bodyPr/>
        <a:lstStyle/>
        <a:p>
          <a:r>
            <a:rPr lang="tr-TR"/>
            <a:t>Kullanıcı gizliliği yeterince korunamıyor</a:t>
          </a:r>
          <a:endParaRPr lang="en-US"/>
        </a:p>
      </dgm:t>
    </dgm:pt>
    <dgm:pt modelId="{2AA31159-2107-4E01-A023-DB81DC67A041}" type="parTrans" cxnId="{A92A87CE-6AE8-4F78-9149-738977F4B539}">
      <dgm:prSet/>
      <dgm:spPr/>
      <dgm:t>
        <a:bodyPr/>
        <a:lstStyle/>
        <a:p>
          <a:endParaRPr lang="en-US"/>
        </a:p>
      </dgm:t>
    </dgm:pt>
    <dgm:pt modelId="{F81241E6-E0FF-4D70-8E84-20AC11100CE8}" type="sibTrans" cxnId="{A92A87CE-6AE8-4F78-9149-738977F4B539}">
      <dgm:prSet/>
      <dgm:spPr/>
      <dgm:t>
        <a:bodyPr/>
        <a:lstStyle/>
        <a:p>
          <a:endParaRPr lang="en-US"/>
        </a:p>
      </dgm:t>
    </dgm:pt>
    <dgm:pt modelId="{5E28B98C-5F26-4BC3-B78F-434F63221523}">
      <dgm:prSet/>
      <dgm:spPr/>
      <dgm:t>
        <a:bodyPr/>
        <a:lstStyle/>
        <a:p>
          <a:r>
            <a:rPr lang="tr-TR"/>
            <a:t>Mobilde kişiselleştirilebilen ve kaynak kod tabanlı gerçek zamanlı çözüm yok</a:t>
          </a:r>
          <a:endParaRPr lang="en-US"/>
        </a:p>
      </dgm:t>
    </dgm:pt>
    <dgm:pt modelId="{5F8C60A4-4714-4072-A9FA-37E567304160}" type="parTrans" cxnId="{0F6FB2E9-3929-46E6-8973-BEDB7E98536C}">
      <dgm:prSet/>
      <dgm:spPr/>
      <dgm:t>
        <a:bodyPr/>
        <a:lstStyle/>
        <a:p>
          <a:endParaRPr lang="en-US"/>
        </a:p>
      </dgm:t>
    </dgm:pt>
    <dgm:pt modelId="{1A2925AA-118D-411A-9B1A-8503C0589743}" type="sibTrans" cxnId="{0F6FB2E9-3929-46E6-8973-BEDB7E98536C}">
      <dgm:prSet/>
      <dgm:spPr/>
      <dgm:t>
        <a:bodyPr/>
        <a:lstStyle/>
        <a:p>
          <a:endParaRPr lang="en-US"/>
        </a:p>
      </dgm:t>
    </dgm:pt>
    <dgm:pt modelId="{C0DCC266-4CB9-0E42-805E-329D151F9C2D}" type="pres">
      <dgm:prSet presAssocID="{EF065CFF-2D8A-4296-9924-B4112EC447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A6B447-3F18-F840-B3F1-C89A1A7A868F}" type="pres">
      <dgm:prSet presAssocID="{47FEF49D-2FB1-4183-9B92-BBD03FFB15AA}" presName="hierRoot1" presStyleCnt="0"/>
      <dgm:spPr/>
    </dgm:pt>
    <dgm:pt modelId="{EA5C6E08-88E1-A740-9082-2BC9430F501E}" type="pres">
      <dgm:prSet presAssocID="{47FEF49D-2FB1-4183-9B92-BBD03FFB15AA}" presName="composite" presStyleCnt="0"/>
      <dgm:spPr/>
    </dgm:pt>
    <dgm:pt modelId="{5679240B-60FE-2E40-9C03-EC1C2650C0C0}" type="pres">
      <dgm:prSet presAssocID="{47FEF49D-2FB1-4183-9B92-BBD03FFB15AA}" presName="background" presStyleLbl="node0" presStyleIdx="0" presStyleCnt="1"/>
      <dgm:spPr/>
    </dgm:pt>
    <dgm:pt modelId="{8FF877DE-276F-874E-8298-A8A23A7CC9B5}" type="pres">
      <dgm:prSet presAssocID="{47FEF49D-2FB1-4183-9B92-BBD03FFB15AA}" presName="text" presStyleLbl="fgAcc0" presStyleIdx="0" presStyleCnt="1">
        <dgm:presLayoutVars>
          <dgm:chPref val="3"/>
        </dgm:presLayoutVars>
      </dgm:prSet>
      <dgm:spPr/>
    </dgm:pt>
    <dgm:pt modelId="{6D9115C1-5AE7-6043-8919-4309865B438E}" type="pres">
      <dgm:prSet presAssocID="{47FEF49D-2FB1-4183-9B92-BBD03FFB15AA}" presName="hierChild2" presStyleCnt="0"/>
      <dgm:spPr/>
    </dgm:pt>
    <dgm:pt modelId="{B03BDF4B-A894-0A45-BEFB-00DCCC4F2B44}" type="pres">
      <dgm:prSet presAssocID="{15FF7876-4018-4301-BFAD-F75C36AE0AE3}" presName="Name10" presStyleLbl="parChTrans1D2" presStyleIdx="0" presStyleCnt="3"/>
      <dgm:spPr/>
    </dgm:pt>
    <dgm:pt modelId="{53B771B3-3E75-184F-B44F-225C55FD0FBF}" type="pres">
      <dgm:prSet presAssocID="{CB720AE1-24E6-447A-876A-DFAF8779C04B}" presName="hierRoot2" presStyleCnt="0"/>
      <dgm:spPr/>
    </dgm:pt>
    <dgm:pt modelId="{5FC77FF7-2453-9947-A18E-6F41161DCACC}" type="pres">
      <dgm:prSet presAssocID="{CB720AE1-24E6-447A-876A-DFAF8779C04B}" presName="composite2" presStyleCnt="0"/>
      <dgm:spPr/>
    </dgm:pt>
    <dgm:pt modelId="{1F6529B4-198E-FD47-AABB-87D3D622C5EC}" type="pres">
      <dgm:prSet presAssocID="{CB720AE1-24E6-447A-876A-DFAF8779C04B}" presName="background2" presStyleLbl="node2" presStyleIdx="0" presStyleCnt="3"/>
      <dgm:spPr/>
    </dgm:pt>
    <dgm:pt modelId="{30757F10-45CE-4042-8EBD-AA7B3C667257}" type="pres">
      <dgm:prSet presAssocID="{CB720AE1-24E6-447A-876A-DFAF8779C04B}" presName="text2" presStyleLbl="fgAcc2" presStyleIdx="0" presStyleCnt="3">
        <dgm:presLayoutVars>
          <dgm:chPref val="3"/>
        </dgm:presLayoutVars>
      </dgm:prSet>
      <dgm:spPr/>
    </dgm:pt>
    <dgm:pt modelId="{36729994-2031-1E4E-AABE-85CC7AC61B93}" type="pres">
      <dgm:prSet presAssocID="{CB720AE1-24E6-447A-876A-DFAF8779C04B}" presName="hierChild3" presStyleCnt="0"/>
      <dgm:spPr/>
    </dgm:pt>
    <dgm:pt modelId="{63DD8203-1269-3945-9EC9-26DF0DACE7D9}" type="pres">
      <dgm:prSet presAssocID="{2AA31159-2107-4E01-A023-DB81DC67A041}" presName="Name10" presStyleLbl="parChTrans1D2" presStyleIdx="1" presStyleCnt="3"/>
      <dgm:spPr/>
    </dgm:pt>
    <dgm:pt modelId="{D8300462-680B-BA40-A6E1-D279F74CEB76}" type="pres">
      <dgm:prSet presAssocID="{3AE0ADDF-F769-45EF-A60F-8EF4B7CB38D9}" presName="hierRoot2" presStyleCnt="0"/>
      <dgm:spPr/>
    </dgm:pt>
    <dgm:pt modelId="{3CDE4951-A4C1-DB4B-B9EF-FDAF03D70E93}" type="pres">
      <dgm:prSet presAssocID="{3AE0ADDF-F769-45EF-A60F-8EF4B7CB38D9}" presName="composite2" presStyleCnt="0"/>
      <dgm:spPr/>
    </dgm:pt>
    <dgm:pt modelId="{EC73C575-B523-F54B-AB7B-AC70FD2FF723}" type="pres">
      <dgm:prSet presAssocID="{3AE0ADDF-F769-45EF-A60F-8EF4B7CB38D9}" presName="background2" presStyleLbl="node2" presStyleIdx="1" presStyleCnt="3"/>
      <dgm:spPr/>
    </dgm:pt>
    <dgm:pt modelId="{C9B96BF6-0F4A-2547-8542-58D323441711}" type="pres">
      <dgm:prSet presAssocID="{3AE0ADDF-F769-45EF-A60F-8EF4B7CB38D9}" presName="text2" presStyleLbl="fgAcc2" presStyleIdx="1" presStyleCnt="3">
        <dgm:presLayoutVars>
          <dgm:chPref val="3"/>
        </dgm:presLayoutVars>
      </dgm:prSet>
      <dgm:spPr/>
    </dgm:pt>
    <dgm:pt modelId="{F7DBBEB6-CBC7-AC4C-957E-250E74C7DB6F}" type="pres">
      <dgm:prSet presAssocID="{3AE0ADDF-F769-45EF-A60F-8EF4B7CB38D9}" presName="hierChild3" presStyleCnt="0"/>
      <dgm:spPr/>
    </dgm:pt>
    <dgm:pt modelId="{9EAC10DD-966C-F945-9634-DB880178460C}" type="pres">
      <dgm:prSet presAssocID="{5F8C60A4-4714-4072-A9FA-37E567304160}" presName="Name10" presStyleLbl="parChTrans1D2" presStyleIdx="2" presStyleCnt="3"/>
      <dgm:spPr/>
    </dgm:pt>
    <dgm:pt modelId="{224E1CC5-EAA7-8141-996E-060891FF2A9C}" type="pres">
      <dgm:prSet presAssocID="{5E28B98C-5F26-4BC3-B78F-434F63221523}" presName="hierRoot2" presStyleCnt="0"/>
      <dgm:spPr/>
    </dgm:pt>
    <dgm:pt modelId="{0E267909-E2B8-804B-9F74-77A6A9BFFC12}" type="pres">
      <dgm:prSet presAssocID="{5E28B98C-5F26-4BC3-B78F-434F63221523}" presName="composite2" presStyleCnt="0"/>
      <dgm:spPr/>
    </dgm:pt>
    <dgm:pt modelId="{5C9B8D98-0058-5845-9281-2A809E4EA518}" type="pres">
      <dgm:prSet presAssocID="{5E28B98C-5F26-4BC3-B78F-434F63221523}" presName="background2" presStyleLbl="node2" presStyleIdx="2" presStyleCnt="3"/>
      <dgm:spPr/>
    </dgm:pt>
    <dgm:pt modelId="{4BB64BDB-0A92-AA4D-BDEF-F2EF70207192}" type="pres">
      <dgm:prSet presAssocID="{5E28B98C-5F26-4BC3-B78F-434F63221523}" presName="text2" presStyleLbl="fgAcc2" presStyleIdx="2" presStyleCnt="3">
        <dgm:presLayoutVars>
          <dgm:chPref val="3"/>
        </dgm:presLayoutVars>
      </dgm:prSet>
      <dgm:spPr/>
    </dgm:pt>
    <dgm:pt modelId="{D83BE670-7EBB-2B49-8061-8E9F9491576B}" type="pres">
      <dgm:prSet presAssocID="{5E28B98C-5F26-4BC3-B78F-434F63221523}" presName="hierChild3" presStyleCnt="0"/>
      <dgm:spPr/>
    </dgm:pt>
  </dgm:ptLst>
  <dgm:cxnLst>
    <dgm:cxn modelId="{7397AE21-9357-494D-BCC6-5B06A9F0EDA3}" type="presOf" srcId="{47FEF49D-2FB1-4183-9B92-BBD03FFB15AA}" destId="{8FF877DE-276F-874E-8298-A8A23A7CC9B5}" srcOrd="0" destOrd="0" presId="urn:microsoft.com/office/officeart/2005/8/layout/hierarchy1"/>
    <dgm:cxn modelId="{E6FF5D33-56A1-45C0-907F-B0B4E836FC82}" srcId="{47FEF49D-2FB1-4183-9B92-BBD03FFB15AA}" destId="{CB720AE1-24E6-447A-876A-DFAF8779C04B}" srcOrd="0" destOrd="0" parTransId="{15FF7876-4018-4301-BFAD-F75C36AE0AE3}" sibTransId="{AE4F05BC-7C03-49E6-ABAC-B776833D3410}"/>
    <dgm:cxn modelId="{C3544935-062B-BB46-A20C-3DA3262B7DBB}" type="presOf" srcId="{15FF7876-4018-4301-BFAD-F75C36AE0AE3}" destId="{B03BDF4B-A894-0A45-BEFB-00DCCC4F2B44}" srcOrd="0" destOrd="0" presId="urn:microsoft.com/office/officeart/2005/8/layout/hierarchy1"/>
    <dgm:cxn modelId="{A121B74A-95A4-47A2-BA8F-39820854300F}" srcId="{EF065CFF-2D8A-4296-9924-B4112EC447F4}" destId="{47FEF49D-2FB1-4183-9B92-BBD03FFB15AA}" srcOrd="0" destOrd="0" parTransId="{0A88C270-178F-426C-9F55-28B74E31B851}" sibTransId="{C6C6ADDA-CD46-4A27-A04E-5B5FC4D2CAA1}"/>
    <dgm:cxn modelId="{A17D284D-60A7-8446-B326-DE5E51427ED0}" type="presOf" srcId="{EF065CFF-2D8A-4296-9924-B4112EC447F4}" destId="{C0DCC266-4CB9-0E42-805E-329D151F9C2D}" srcOrd="0" destOrd="0" presId="urn:microsoft.com/office/officeart/2005/8/layout/hierarchy1"/>
    <dgm:cxn modelId="{827A8254-7126-074B-BCDC-81B413059B26}" type="presOf" srcId="{CB720AE1-24E6-447A-876A-DFAF8779C04B}" destId="{30757F10-45CE-4042-8EBD-AA7B3C667257}" srcOrd="0" destOrd="0" presId="urn:microsoft.com/office/officeart/2005/8/layout/hierarchy1"/>
    <dgm:cxn modelId="{27117E5E-C9F5-184D-9ABB-53035527DAC4}" type="presOf" srcId="{5E28B98C-5F26-4BC3-B78F-434F63221523}" destId="{4BB64BDB-0A92-AA4D-BDEF-F2EF70207192}" srcOrd="0" destOrd="0" presId="urn:microsoft.com/office/officeart/2005/8/layout/hierarchy1"/>
    <dgm:cxn modelId="{AE2FC35E-D13B-554C-BA44-8497050D2F98}" type="presOf" srcId="{3AE0ADDF-F769-45EF-A60F-8EF4B7CB38D9}" destId="{C9B96BF6-0F4A-2547-8542-58D323441711}" srcOrd="0" destOrd="0" presId="urn:microsoft.com/office/officeart/2005/8/layout/hierarchy1"/>
    <dgm:cxn modelId="{E3F84091-8245-5342-A34E-55214E27E43B}" type="presOf" srcId="{2AA31159-2107-4E01-A023-DB81DC67A041}" destId="{63DD8203-1269-3945-9EC9-26DF0DACE7D9}" srcOrd="0" destOrd="0" presId="urn:microsoft.com/office/officeart/2005/8/layout/hierarchy1"/>
    <dgm:cxn modelId="{A92A87CE-6AE8-4F78-9149-738977F4B539}" srcId="{47FEF49D-2FB1-4183-9B92-BBD03FFB15AA}" destId="{3AE0ADDF-F769-45EF-A60F-8EF4B7CB38D9}" srcOrd="1" destOrd="0" parTransId="{2AA31159-2107-4E01-A023-DB81DC67A041}" sibTransId="{F81241E6-E0FF-4D70-8E84-20AC11100CE8}"/>
    <dgm:cxn modelId="{0F6FB2E9-3929-46E6-8973-BEDB7E98536C}" srcId="{47FEF49D-2FB1-4183-9B92-BBD03FFB15AA}" destId="{5E28B98C-5F26-4BC3-B78F-434F63221523}" srcOrd="2" destOrd="0" parTransId="{5F8C60A4-4714-4072-A9FA-37E567304160}" sibTransId="{1A2925AA-118D-411A-9B1A-8503C0589743}"/>
    <dgm:cxn modelId="{2E0CDFF4-3ECF-5A45-91FF-DD7106312192}" type="presOf" srcId="{5F8C60A4-4714-4072-A9FA-37E567304160}" destId="{9EAC10DD-966C-F945-9634-DB880178460C}" srcOrd="0" destOrd="0" presId="urn:microsoft.com/office/officeart/2005/8/layout/hierarchy1"/>
    <dgm:cxn modelId="{05958A85-C77F-7E45-AC77-657A4A9A92A9}" type="presParOf" srcId="{C0DCC266-4CB9-0E42-805E-329D151F9C2D}" destId="{D7A6B447-3F18-F840-B3F1-C89A1A7A868F}" srcOrd="0" destOrd="0" presId="urn:microsoft.com/office/officeart/2005/8/layout/hierarchy1"/>
    <dgm:cxn modelId="{86AB5056-FF4A-FE42-BFBF-ADD22BA7B8FB}" type="presParOf" srcId="{D7A6B447-3F18-F840-B3F1-C89A1A7A868F}" destId="{EA5C6E08-88E1-A740-9082-2BC9430F501E}" srcOrd="0" destOrd="0" presId="urn:microsoft.com/office/officeart/2005/8/layout/hierarchy1"/>
    <dgm:cxn modelId="{82FDAC45-EF79-054D-923D-07964281AAB6}" type="presParOf" srcId="{EA5C6E08-88E1-A740-9082-2BC9430F501E}" destId="{5679240B-60FE-2E40-9C03-EC1C2650C0C0}" srcOrd="0" destOrd="0" presId="urn:microsoft.com/office/officeart/2005/8/layout/hierarchy1"/>
    <dgm:cxn modelId="{7BDA67D8-35BD-B44A-9B9B-169A268C05CF}" type="presParOf" srcId="{EA5C6E08-88E1-A740-9082-2BC9430F501E}" destId="{8FF877DE-276F-874E-8298-A8A23A7CC9B5}" srcOrd="1" destOrd="0" presId="urn:microsoft.com/office/officeart/2005/8/layout/hierarchy1"/>
    <dgm:cxn modelId="{D3F9C305-A1F5-9B44-81CD-C3C044C6705D}" type="presParOf" srcId="{D7A6B447-3F18-F840-B3F1-C89A1A7A868F}" destId="{6D9115C1-5AE7-6043-8919-4309865B438E}" srcOrd="1" destOrd="0" presId="urn:microsoft.com/office/officeart/2005/8/layout/hierarchy1"/>
    <dgm:cxn modelId="{B163501A-0EC9-CA4B-8A1C-6CDD31792D37}" type="presParOf" srcId="{6D9115C1-5AE7-6043-8919-4309865B438E}" destId="{B03BDF4B-A894-0A45-BEFB-00DCCC4F2B44}" srcOrd="0" destOrd="0" presId="urn:microsoft.com/office/officeart/2005/8/layout/hierarchy1"/>
    <dgm:cxn modelId="{EC578643-D815-CB4F-8726-08504B142697}" type="presParOf" srcId="{6D9115C1-5AE7-6043-8919-4309865B438E}" destId="{53B771B3-3E75-184F-B44F-225C55FD0FBF}" srcOrd="1" destOrd="0" presId="urn:microsoft.com/office/officeart/2005/8/layout/hierarchy1"/>
    <dgm:cxn modelId="{44C75337-1D91-294D-A157-6673D77AAA24}" type="presParOf" srcId="{53B771B3-3E75-184F-B44F-225C55FD0FBF}" destId="{5FC77FF7-2453-9947-A18E-6F41161DCACC}" srcOrd="0" destOrd="0" presId="urn:microsoft.com/office/officeart/2005/8/layout/hierarchy1"/>
    <dgm:cxn modelId="{CF438787-043D-D649-ADC9-EEAC1C74D2C6}" type="presParOf" srcId="{5FC77FF7-2453-9947-A18E-6F41161DCACC}" destId="{1F6529B4-198E-FD47-AABB-87D3D622C5EC}" srcOrd="0" destOrd="0" presId="urn:microsoft.com/office/officeart/2005/8/layout/hierarchy1"/>
    <dgm:cxn modelId="{434AC23F-123D-BC49-A6D2-700D04CDE6EA}" type="presParOf" srcId="{5FC77FF7-2453-9947-A18E-6F41161DCACC}" destId="{30757F10-45CE-4042-8EBD-AA7B3C667257}" srcOrd="1" destOrd="0" presId="urn:microsoft.com/office/officeart/2005/8/layout/hierarchy1"/>
    <dgm:cxn modelId="{1226C781-7E6F-FC4E-919F-1ED3CF2D00BE}" type="presParOf" srcId="{53B771B3-3E75-184F-B44F-225C55FD0FBF}" destId="{36729994-2031-1E4E-AABE-85CC7AC61B93}" srcOrd="1" destOrd="0" presId="urn:microsoft.com/office/officeart/2005/8/layout/hierarchy1"/>
    <dgm:cxn modelId="{4BF09405-2530-474B-AE02-7434849B5FFB}" type="presParOf" srcId="{6D9115C1-5AE7-6043-8919-4309865B438E}" destId="{63DD8203-1269-3945-9EC9-26DF0DACE7D9}" srcOrd="2" destOrd="0" presId="urn:microsoft.com/office/officeart/2005/8/layout/hierarchy1"/>
    <dgm:cxn modelId="{4A2884BF-24DF-0F4B-93D7-B271D129FD17}" type="presParOf" srcId="{6D9115C1-5AE7-6043-8919-4309865B438E}" destId="{D8300462-680B-BA40-A6E1-D279F74CEB76}" srcOrd="3" destOrd="0" presId="urn:microsoft.com/office/officeart/2005/8/layout/hierarchy1"/>
    <dgm:cxn modelId="{F6BDFAF1-60A6-6541-9342-B35D62638938}" type="presParOf" srcId="{D8300462-680B-BA40-A6E1-D279F74CEB76}" destId="{3CDE4951-A4C1-DB4B-B9EF-FDAF03D70E93}" srcOrd="0" destOrd="0" presId="urn:microsoft.com/office/officeart/2005/8/layout/hierarchy1"/>
    <dgm:cxn modelId="{6F028826-1E7B-124E-A2B1-8223185260EB}" type="presParOf" srcId="{3CDE4951-A4C1-DB4B-B9EF-FDAF03D70E93}" destId="{EC73C575-B523-F54B-AB7B-AC70FD2FF723}" srcOrd="0" destOrd="0" presId="urn:microsoft.com/office/officeart/2005/8/layout/hierarchy1"/>
    <dgm:cxn modelId="{BBD6BAA6-59D0-034F-AEAC-85B7500986BF}" type="presParOf" srcId="{3CDE4951-A4C1-DB4B-B9EF-FDAF03D70E93}" destId="{C9B96BF6-0F4A-2547-8542-58D323441711}" srcOrd="1" destOrd="0" presId="urn:microsoft.com/office/officeart/2005/8/layout/hierarchy1"/>
    <dgm:cxn modelId="{7AB47190-702D-B543-8192-946238CEFCC3}" type="presParOf" srcId="{D8300462-680B-BA40-A6E1-D279F74CEB76}" destId="{F7DBBEB6-CBC7-AC4C-957E-250E74C7DB6F}" srcOrd="1" destOrd="0" presId="urn:microsoft.com/office/officeart/2005/8/layout/hierarchy1"/>
    <dgm:cxn modelId="{6C5F4139-1917-8943-9193-A228CB025CFE}" type="presParOf" srcId="{6D9115C1-5AE7-6043-8919-4309865B438E}" destId="{9EAC10DD-966C-F945-9634-DB880178460C}" srcOrd="4" destOrd="0" presId="urn:microsoft.com/office/officeart/2005/8/layout/hierarchy1"/>
    <dgm:cxn modelId="{EDBB0E3C-BF01-DC47-B35E-5E8AD7F2DAF1}" type="presParOf" srcId="{6D9115C1-5AE7-6043-8919-4309865B438E}" destId="{224E1CC5-EAA7-8141-996E-060891FF2A9C}" srcOrd="5" destOrd="0" presId="urn:microsoft.com/office/officeart/2005/8/layout/hierarchy1"/>
    <dgm:cxn modelId="{A9A7E2F5-A978-A64B-8BFC-B714AF625235}" type="presParOf" srcId="{224E1CC5-EAA7-8141-996E-060891FF2A9C}" destId="{0E267909-E2B8-804B-9F74-77A6A9BFFC12}" srcOrd="0" destOrd="0" presId="urn:microsoft.com/office/officeart/2005/8/layout/hierarchy1"/>
    <dgm:cxn modelId="{4EB69816-0228-7D48-B42C-7792BF96F563}" type="presParOf" srcId="{0E267909-E2B8-804B-9F74-77A6A9BFFC12}" destId="{5C9B8D98-0058-5845-9281-2A809E4EA518}" srcOrd="0" destOrd="0" presId="urn:microsoft.com/office/officeart/2005/8/layout/hierarchy1"/>
    <dgm:cxn modelId="{05C4A066-4665-994A-9BAE-344FDDC90BF6}" type="presParOf" srcId="{0E267909-E2B8-804B-9F74-77A6A9BFFC12}" destId="{4BB64BDB-0A92-AA4D-BDEF-F2EF70207192}" srcOrd="1" destOrd="0" presId="urn:microsoft.com/office/officeart/2005/8/layout/hierarchy1"/>
    <dgm:cxn modelId="{F9FA5377-92A2-2943-B461-71DC04F8A1C2}" type="presParOf" srcId="{224E1CC5-EAA7-8141-996E-060891FF2A9C}" destId="{D83BE670-7EBB-2B49-8061-8E9F949157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C9C674-BB5A-4D62-AC91-24E8BE8BB0F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AC0949E-DBCD-4456-B0E7-BCF7A0A5FA05}">
      <dgm:prSet/>
      <dgm:spPr/>
      <dgm:t>
        <a:bodyPr/>
        <a:lstStyle/>
        <a:p>
          <a:r>
            <a:rPr lang="tr-TR"/>
            <a:t>Mobilde gerçek zamanlı, kişiselleştirilebilen phishing tespiti</a:t>
          </a:r>
          <a:endParaRPr lang="en-US"/>
        </a:p>
      </dgm:t>
    </dgm:pt>
    <dgm:pt modelId="{5B7C0AE9-98F5-4982-9FB7-564285C01641}" type="parTrans" cxnId="{DA962701-062F-47CC-A4B6-6FE19C7FDA25}">
      <dgm:prSet/>
      <dgm:spPr/>
      <dgm:t>
        <a:bodyPr/>
        <a:lstStyle/>
        <a:p>
          <a:endParaRPr lang="en-US"/>
        </a:p>
      </dgm:t>
    </dgm:pt>
    <dgm:pt modelId="{F1678AAE-7253-4FD1-B759-B9C421293534}" type="sibTrans" cxnId="{DA962701-062F-47CC-A4B6-6FE19C7FDA25}">
      <dgm:prSet/>
      <dgm:spPr/>
      <dgm:t>
        <a:bodyPr/>
        <a:lstStyle/>
        <a:p>
          <a:endParaRPr lang="en-US"/>
        </a:p>
      </dgm:t>
    </dgm:pt>
    <dgm:pt modelId="{83473359-F4D3-43F3-BB51-AB1B7B7E362D}">
      <dgm:prSet/>
      <dgm:spPr/>
      <dgm:t>
        <a:bodyPr/>
        <a:lstStyle/>
        <a:p>
          <a:r>
            <a:rPr lang="tr-TR"/>
            <a:t>Kullanıcı verisini koruyan federe öğrenme mimarisi</a:t>
          </a:r>
          <a:endParaRPr lang="en-US"/>
        </a:p>
      </dgm:t>
    </dgm:pt>
    <dgm:pt modelId="{263B63D9-3D4A-42ED-BAE3-7E6E6CE20A82}" type="parTrans" cxnId="{12886642-65B1-420D-8432-4C981A52D5C0}">
      <dgm:prSet/>
      <dgm:spPr/>
      <dgm:t>
        <a:bodyPr/>
        <a:lstStyle/>
        <a:p>
          <a:endParaRPr lang="en-US"/>
        </a:p>
      </dgm:t>
    </dgm:pt>
    <dgm:pt modelId="{BF53FC49-F44E-427B-822B-03A61247DC3E}" type="sibTrans" cxnId="{12886642-65B1-420D-8432-4C981A52D5C0}">
      <dgm:prSet/>
      <dgm:spPr/>
      <dgm:t>
        <a:bodyPr/>
        <a:lstStyle/>
        <a:p>
          <a:endParaRPr lang="en-US"/>
        </a:p>
      </dgm:t>
    </dgm:pt>
    <dgm:pt modelId="{DFBD5C5D-6FFF-4D98-BDD5-13481F9FCA6D}">
      <dgm:prSet/>
      <dgm:spPr/>
      <dgm:t>
        <a:bodyPr/>
        <a:lstStyle/>
        <a:p>
          <a:r>
            <a:rPr lang="tr-TR"/>
            <a:t>Derin öğrenmeyle, kaynak koddan zengin öznitelik çıkarımı</a:t>
          </a:r>
          <a:endParaRPr lang="en-US"/>
        </a:p>
      </dgm:t>
    </dgm:pt>
    <dgm:pt modelId="{AF2FE8A9-2DDD-43AE-8062-753254203C98}" type="parTrans" cxnId="{9A1990AA-9B68-4CE4-9D2D-B15B8F82BE29}">
      <dgm:prSet/>
      <dgm:spPr/>
      <dgm:t>
        <a:bodyPr/>
        <a:lstStyle/>
        <a:p>
          <a:endParaRPr lang="en-US"/>
        </a:p>
      </dgm:t>
    </dgm:pt>
    <dgm:pt modelId="{91906BFC-7B82-49F4-B376-B744198E05DB}" type="sibTrans" cxnId="{9A1990AA-9B68-4CE4-9D2D-B15B8F82BE29}">
      <dgm:prSet/>
      <dgm:spPr/>
      <dgm:t>
        <a:bodyPr/>
        <a:lstStyle/>
        <a:p>
          <a:endParaRPr lang="en-US"/>
        </a:p>
      </dgm:t>
    </dgm:pt>
    <dgm:pt modelId="{B49816C6-9019-45D0-AC7D-710C52E98035}">
      <dgm:prSet/>
      <dgm:spPr/>
      <dgm:t>
        <a:bodyPr/>
        <a:lstStyle/>
        <a:p>
          <a:r>
            <a:rPr lang="tr-TR"/>
            <a:t>Pratik ve kullanıcı dostu bir mobil uygulama</a:t>
          </a:r>
          <a:endParaRPr lang="en-US"/>
        </a:p>
      </dgm:t>
    </dgm:pt>
    <dgm:pt modelId="{34567837-2A27-451A-A0A6-0D4CDF96480E}" type="parTrans" cxnId="{D9F61EC4-6AE1-4708-89E1-D76970EEB90C}">
      <dgm:prSet/>
      <dgm:spPr/>
      <dgm:t>
        <a:bodyPr/>
        <a:lstStyle/>
        <a:p>
          <a:endParaRPr lang="en-US"/>
        </a:p>
      </dgm:t>
    </dgm:pt>
    <dgm:pt modelId="{9F360DE0-7C27-4834-84B4-20D47A157E91}" type="sibTrans" cxnId="{D9F61EC4-6AE1-4708-89E1-D76970EEB90C}">
      <dgm:prSet/>
      <dgm:spPr/>
      <dgm:t>
        <a:bodyPr/>
        <a:lstStyle/>
        <a:p>
          <a:endParaRPr lang="en-US"/>
        </a:p>
      </dgm:t>
    </dgm:pt>
    <dgm:pt modelId="{E25EF261-F5FC-4FD1-947B-71A1840CEB1E}" type="pres">
      <dgm:prSet presAssocID="{4DC9C674-BB5A-4D62-AC91-24E8BE8BB0F0}" presName="root" presStyleCnt="0">
        <dgm:presLayoutVars>
          <dgm:dir/>
          <dgm:resizeHandles val="exact"/>
        </dgm:presLayoutVars>
      </dgm:prSet>
      <dgm:spPr/>
    </dgm:pt>
    <dgm:pt modelId="{B5B445C4-A2D4-4A92-92B8-24C4C7C386A2}" type="pres">
      <dgm:prSet presAssocID="{4DC9C674-BB5A-4D62-AC91-24E8BE8BB0F0}" presName="container" presStyleCnt="0">
        <dgm:presLayoutVars>
          <dgm:dir/>
          <dgm:resizeHandles val="exact"/>
        </dgm:presLayoutVars>
      </dgm:prSet>
      <dgm:spPr/>
    </dgm:pt>
    <dgm:pt modelId="{6005AA6B-0A48-4D3C-939F-E26B11D778F3}" type="pres">
      <dgm:prSet presAssocID="{BAC0949E-DBCD-4456-B0E7-BCF7A0A5FA05}" presName="compNode" presStyleCnt="0"/>
      <dgm:spPr/>
    </dgm:pt>
    <dgm:pt modelId="{0A0C723A-F15F-44D2-860C-EB765097CDC3}" type="pres">
      <dgm:prSet presAssocID="{BAC0949E-DBCD-4456-B0E7-BCF7A0A5FA05}" presName="iconBgRect" presStyleLbl="bgShp" presStyleIdx="0" presStyleCnt="4"/>
      <dgm:spPr/>
    </dgm:pt>
    <dgm:pt modelId="{6B3DC484-B8C9-4178-A6DA-A02D0732C472}" type="pres">
      <dgm:prSet presAssocID="{BAC0949E-DBCD-4456-B0E7-BCF7A0A5FA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8867F98-A0A3-40BB-B54D-E965DE06020B}" type="pres">
      <dgm:prSet presAssocID="{BAC0949E-DBCD-4456-B0E7-BCF7A0A5FA05}" presName="spaceRect" presStyleCnt="0"/>
      <dgm:spPr/>
    </dgm:pt>
    <dgm:pt modelId="{406D6ADE-2015-4238-AAC7-E0C982FB671F}" type="pres">
      <dgm:prSet presAssocID="{BAC0949E-DBCD-4456-B0E7-BCF7A0A5FA05}" presName="textRect" presStyleLbl="revTx" presStyleIdx="0" presStyleCnt="4">
        <dgm:presLayoutVars>
          <dgm:chMax val="1"/>
          <dgm:chPref val="1"/>
        </dgm:presLayoutVars>
      </dgm:prSet>
      <dgm:spPr/>
    </dgm:pt>
    <dgm:pt modelId="{7E1869E1-64F1-4271-9C7C-939CA8717CEC}" type="pres">
      <dgm:prSet presAssocID="{F1678AAE-7253-4FD1-B759-B9C421293534}" presName="sibTrans" presStyleLbl="sibTrans2D1" presStyleIdx="0" presStyleCnt="0"/>
      <dgm:spPr/>
    </dgm:pt>
    <dgm:pt modelId="{6147C40E-C36F-4640-ABAE-D1A1E0BAC9F3}" type="pres">
      <dgm:prSet presAssocID="{83473359-F4D3-43F3-BB51-AB1B7B7E362D}" presName="compNode" presStyleCnt="0"/>
      <dgm:spPr/>
    </dgm:pt>
    <dgm:pt modelId="{5CFB6142-EEAE-4639-9E8E-8AC70CF9D6E0}" type="pres">
      <dgm:prSet presAssocID="{83473359-F4D3-43F3-BB51-AB1B7B7E362D}" presName="iconBgRect" presStyleLbl="bgShp" presStyleIdx="1" presStyleCnt="4"/>
      <dgm:spPr/>
    </dgm:pt>
    <dgm:pt modelId="{8D02506F-D0FA-4028-B252-0F61110E4D17}" type="pres">
      <dgm:prSet presAssocID="{83473359-F4D3-43F3-BB51-AB1B7B7E362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ullanıcı"/>
        </a:ext>
      </dgm:extLst>
    </dgm:pt>
    <dgm:pt modelId="{6262F7DA-560B-49FC-8EBB-9624B07431E1}" type="pres">
      <dgm:prSet presAssocID="{83473359-F4D3-43F3-BB51-AB1B7B7E362D}" presName="spaceRect" presStyleCnt="0"/>
      <dgm:spPr/>
    </dgm:pt>
    <dgm:pt modelId="{598F5AD8-95D7-4E67-A2AE-F1A4C7293016}" type="pres">
      <dgm:prSet presAssocID="{83473359-F4D3-43F3-BB51-AB1B7B7E362D}" presName="textRect" presStyleLbl="revTx" presStyleIdx="1" presStyleCnt="4">
        <dgm:presLayoutVars>
          <dgm:chMax val="1"/>
          <dgm:chPref val="1"/>
        </dgm:presLayoutVars>
      </dgm:prSet>
      <dgm:spPr/>
    </dgm:pt>
    <dgm:pt modelId="{28F39859-C6B8-4E9C-8457-E2208D4454AA}" type="pres">
      <dgm:prSet presAssocID="{BF53FC49-F44E-427B-822B-03A61247DC3E}" presName="sibTrans" presStyleLbl="sibTrans2D1" presStyleIdx="0" presStyleCnt="0"/>
      <dgm:spPr/>
    </dgm:pt>
    <dgm:pt modelId="{39B811A0-25D1-4663-8A57-E54B99E01EA4}" type="pres">
      <dgm:prSet presAssocID="{DFBD5C5D-6FFF-4D98-BDD5-13481F9FCA6D}" presName="compNode" presStyleCnt="0"/>
      <dgm:spPr/>
    </dgm:pt>
    <dgm:pt modelId="{11CDBBAB-C053-48B7-BEFF-7ED16503D293}" type="pres">
      <dgm:prSet presAssocID="{DFBD5C5D-6FFF-4D98-BDD5-13481F9FCA6D}" presName="iconBgRect" presStyleLbl="bgShp" presStyleIdx="2" presStyleCnt="4"/>
      <dgm:spPr/>
    </dgm:pt>
    <dgm:pt modelId="{388A8AA3-4A3F-4ABC-93D9-375A8CB62626}" type="pres">
      <dgm:prSet presAssocID="{DFBD5C5D-6FFF-4D98-BDD5-13481F9FCA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8A709C50-351C-49D3-A57C-E3ADE227C2CC}" type="pres">
      <dgm:prSet presAssocID="{DFBD5C5D-6FFF-4D98-BDD5-13481F9FCA6D}" presName="spaceRect" presStyleCnt="0"/>
      <dgm:spPr/>
    </dgm:pt>
    <dgm:pt modelId="{7BB58B6A-028C-4E05-9119-01988E8A9A16}" type="pres">
      <dgm:prSet presAssocID="{DFBD5C5D-6FFF-4D98-BDD5-13481F9FCA6D}" presName="textRect" presStyleLbl="revTx" presStyleIdx="2" presStyleCnt="4">
        <dgm:presLayoutVars>
          <dgm:chMax val="1"/>
          <dgm:chPref val="1"/>
        </dgm:presLayoutVars>
      </dgm:prSet>
      <dgm:spPr/>
    </dgm:pt>
    <dgm:pt modelId="{E088CAE5-1A3D-4111-844C-21108E510ED5}" type="pres">
      <dgm:prSet presAssocID="{91906BFC-7B82-49F4-B376-B744198E05DB}" presName="sibTrans" presStyleLbl="sibTrans2D1" presStyleIdx="0" presStyleCnt="0"/>
      <dgm:spPr/>
    </dgm:pt>
    <dgm:pt modelId="{D2494DB2-AFC0-4BC3-8325-B20DC5AB1043}" type="pres">
      <dgm:prSet presAssocID="{B49816C6-9019-45D0-AC7D-710C52E98035}" presName="compNode" presStyleCnt="0"/>
      <dgm:spPr/>
    </dgm:pt>
    <dgm:pt modelId="{553CC46F-92A0-44C6-B196-8D614B8CCB8B}" type="pres">
      <dgm:prSet presAssocID="{B49816C6-9019-45D0-AC7D-710C52E98035}" presName="iconBgRect" presStyleLbl="bgShp" presStyleIdx="3" presStyleCnt="4"/>
      <dgm:spPr/>
    </dgm:pt>
    <dgm:pt modelId="{5B71F0CE-99F8-4EE5-953B-F7FE51815266}" type="pres">
      <dgm:prSet presAssocID="{B49816C6-9019-45D0-AC7D-710C52E9803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05C3D70-4EB2-43B6-8561-756E4591E3CB}" type="pres">
      <dgm:prSet presAssocID="{B49816C6-9019-45D0-AC7D-710C52E98035}" presName="spaceRect" presStyleCnt="0"/>
      <dgm:spPr/>
    </dgm:pt>
    <dgm:pt modelId="{AD8E854C-7EB2-486B-B1C3-658F2C39AE12}" type="pres">
      <dgm:prSet presAssocID="{B49816C6-9019-45D0-AC7D-710C52E9803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A962701-062F-47CC-A4B6-6FE19C7FDA25}" srcId="{4DC9C674-BB5A-4D62-AC91-24E8BE8BB0F0}" destId="{BAC0949E-DBCD-4456-B0E7-BCF7A0A5FA05}" srcOrd="0" destOrd="0" parTransId="{5B7C0AE9-98F5-4982-9FB7-564285C01641}" sibTransId="{F1678AAE-7253-4FD1-B759-B9C421293534}"/>
    <dgm:cxn modelId="{3036E82A-540D-4FBA-8C97-B6BC00AE5EA2}" type="presOf" srcId="{BF53FC49-F44E-427B-822B-03A61247DC3E}" destId="{28F39859-C6B8-4E9C-8457-E2208D4454AA}" srcOrd="0" destOrd="0" presId="urn:microsoft.com/office/officeart/2018/2/layout/IconCircleList"/>
    <dgm:cxn modelId="{013D462D-84AE-4CCA-BD9C-2AE43B384533}" type="presOf" srcId="{DFBD5C5D-6FFF-4D98-BDD5-13481F9FCA6D}" destId="{7BB58B6A-028C-4E05-9119-01988E8A9A16}" srcOrd="0" destOrd="0" presId="urn:microsoft.com/office/officeart/2018/2/layout/IconCircleList"/>
    <dgm:cxn modelId="{12886642-65B1-420D-8432-4C981A52D5C0}" srcId="{4DC9C674-BB5A-4D62-AC91-24E8BE8BB0F0}" destId="{83473359-F4D3-43F3-BB51-AB1B7B7E362D}" srcOrd="1" destOrd="0" parTransId="{263B63D9-3D4A-42ED-BAE3-7E6E6CE20A82}" sibTransId="{BF53FC49-F44E-427B-822B-03A61247DC3E}"/>
    <dgm:cxn modelId="{9B805447-5BC1-4F01-BE8C-93646373FE24}" type="presOf" srcId="{91906BFC-7B82-49F4-B376-B744198E05DB}" destId="{E088CAE5-1A3D-4111-844C-21108E510ED5}" srcOrd="0" destOrd="0" presId="urn:microsoft.com/office/officeart/2018/2/layout/IconCircleList"/>
    <dgm:cxn modelId="{A18C285A-5D37-45A5-AA5B-A5646B6F49EB}" type="presOf" srcId="{B49816C6-9019-45D0-AC7D-710C52E98035}" destId="{AD8E854C-7EB2-486B-B1C3-658F2C39AE12}" srcOrd="0" destOrd="0" presId="urn:microsoft.com/office/officeart/2018/2/layout/IconCircleList"/>
    <dgm:cxn modelId="{B2A7B564-7AA4-44E1-B245-754136786565}" type="presOf" srcId="{4DC9C674-BB5A-4D62-AC91-24E8BE8BB0F0}" destId="{E25EF261-F5FC-4FD1-947B-71A1840CEB1E}" srcOrd="0" destOrd="0" presId="urn:microsoft.com/office/officeart/2018/2/layout/IconCircleList"/>
    <dgm:cxn modelId="{F866FCA6-FF3B-42C9-A4D8-CC95A0366ABD}" type="presOf" srcId="{83473359-F4D3-43F3-BB51-AB1B7B7E362D}" destId="{598F5AD8-95D7-4E67-A2AE-F1A4C7293016}" srcOrd="0" destOrd="0" presId="urn:microsoft.com/office/officeart/2018/2/layout/IconCircleList"/>
    <dgm:cxn modelId="{9A1990AA-9B68-4CE4-9D2D-B15B8F82BE29}" srcId="{4DC9C674-BB5A-4D62-AC91-24E8BE8BB0F0}" destId="{DFBD5C5D-6FFF-4D98-BDD5-13481F9FCA6D}" srcOrd="2" destOrd="0" parTransId="{AF2FE8A9-2DDD-43AE-8062-753254203C98}" sibTransId="{91906BFC-7B82-49F4-B376-B744198E05DB}"/>
    <dgm:cxn modelId="{D9F61EC4-6AE1-4708-89E1-D76970EEB90C}" srcId="{4DC9C674-BB5A-4D62-AC91-24E8BE8BB0F0}" destId="{B49816C6-9019-45D0-AC7D-710C52E98035}" srcOrd="3" destOrd="0" parTransId="{34567837-2A27-451A-A0A6-0D4CDF96480E}" sibTransId="{9F360DE0-7C27-4834-84B4-20D47A157E91}"/>
    <dgm:cxn modelId="{1C0CAEDB-787F-4B6E-A910-C201D61A7018}" type="presOf" srcId="{BAC0949E-DBCD-4456-B0E7-BCF7A0A5FA05}" destId="{406D6ADE-2015-4238-AAC7-E0C982FB671F}" srcOrd="0" destOrd="0" presId="urn:microsoft.com/office/officeart/2018/2/layout/IconCircleList"/>
    <dgm:cxn modelId="{0D7179E8-8AFD-4132-8B5D-C9396034DD69}" type="presOf" srcId="{F1678AAE-7253-4FD1-B759-B9C421293534}" destId="{7E1869E1-64F1-4271-9C7C-939CA8717CEC}" srcOrd="0" destOrd="0" presId="urn:microsoft.com/office/officeart/2018/2/layout/IconCircleList"/>
    <dgm:cxn modelId="{938E2ACE-9265-40BE-BF6C-5CB0AB13C5CA}" type="presParOf" srcId="{E25EF261-F5FC-4FD1-947B-71A1840CEB1E}" destId="{B5B445C4-A2D4-4A92-92B8-24C4C7C386A2}" srcOrd="0" destOrd="0" presId="urn:microsoft.com/office/officeart/2018/2/layout/IconCircleList"/>
    <dgm:cxn modelId="{90045C42-ED22-4982-9755-542CAFEDC0F7}" type="presParOf" srcId="{B5B445C4-A2D4-4A92-92B8-24C4C7C386A2}" destId="{6005AA6B-0A48-4D3C-939F-E26B11D778F3}" srcOrd="0" destOrd="0" presId="urn:microsoft.com/office/officeart/2018/2/layout/IconCircleList"/>
    <dgm:cxn modelId="{3FAB283E-0640-4D18-A748-59572C4464B7}" type="presParOf" srcId="{6005AA6B-0A48-4D3C-939F-E26B11D778F3}" destId="{0A0C723A-F15F-44D2-860C-EB765097CDC3}" srcOrd="0" destOrd="0" presId="urn:microsoft.com/office/officeart/2018/2/layout/IconCircleList"/>
    <dgm:cxn modelId="{FF6E87D6-E2CA-4FB1-9A9E-0F72D0551EFC}" type="presParOf" srcId="{6005AA6B-0A48-4D3C-939F-E26B11D778F3}" destId="{6B3DC484-B8C9-4178-A6DA-A02D0732C472}" srcOrd="1" destOrd="0" presId="urn:microsoft.com/office/officeart/2018/2/layout/IconCircleList"/>
    <dgm:cxn modelId="{7DE2A1FC-289A-411D-829E-5D133F7C4D09}" type="presParOf" srcId="{6005AA6B-0A48-4D3C-939F-E26B11D778F3}" destId="{68867F98-A0A3-40BB-B54D-E965DE06020B}" srcOrd="2" destOrd="0" presId="urn:microsoft.com/office/officeart/2018/2/layout/IconCircleList"/>
    <dgm:cxn modelId="{28A15AAD-E70F-47A0-AA49-82DEEFA0B25C}" type="presParOf" srcId="{6005AA6B-0A48-4D3C-939F-E26B11D778F3}" destId="{406D6ADE-2015-4238-AAC7-E0C982FB671F}" srcOrd="3" destOrd="0" presId="urn:microsoft.com/office/officeart/2018/2/layout/IconCircleList"/>
    <dgm:cxn modelId="{3053D9F6-042D-4821-84A8-2B1B293D8D08}" type="presParOf" srcId="{B5B445C4-A2D4-4A92-92B8-24C4C7C386A2}" destId="{7E1869E1-64F1-4271-9C7C-939CA8717CEC}" srcOrd="1" destOrd="0" presId="urn:microsoft.com/office/officeart/2018/2/layout/IconCircleList"/>
    <dgm:cxn modelId="{DAD76F89-7EF0-401B-AD7F-749D05220062}" type="presParOf" srcId="{B5B445C4-A2D4-4A92-92B8-24C4C7C386A2}" destId="{6147C40E-C36F-4640-ABAE-D1A1E0BAC9F3}" srcOrd="2" destOrd="0" presId="urn:microsoft.com/office/officeart/2018/2/layout/IconCircleList"/>
    <dgm:cxn modelId="{81FE4190-D126-4EDE-A871-E40377233371}" type="presParOf" srcId="{6147C40E-C36F-4640-ABAE-D1A1E0BAC9F3}" destId="{5CFB6142-EEAE-4639-9E8E-8AC70CF9D6E0}" srcOrd="0" destOrd="0" presId="urn:microsoft.com/office/officeart/2018/2/layout/IconCircleList"/>
    <dgm:cxn modelId="{356078C3-9F54-416A-B245-DFF9E88CF155}" type="presParOf" srcId="{6147C40E-C36F-4640-ABAE-D1A1E0BAC9F3}" destId="{8D02506F-D0FA-4028-B252-0F61110E4D17}" srcOrd="1" destOrd="0" presId="urn:microsoft.com/office/officeart/2018/2/layout/IconCircleList"/>
    <dgm:cxn modelId="{F61AAF18-5C91-4929-ABBC-9B390909DF70}" type="presParOf" srcId="{6147C40E-C36F-4640-ABAE-D1A1E0BAC9F3}" destId="{6262F7DA-560B-49FC-8EBB-9624B07431E1}" srcOrd="2" destOrd="0" presId="urn:microsoft.com/office/officeart/2018/2/layout/IconCircleList"/>
    <dgm:cxn modelId="{E4EAE70C-E28E-4206-BAA4-0793D3F49569}" type="presParOf" srcId="{6147C40E-C36F-4640-ABAE-D1A1E0BAC9F3}" destId="{598F5AD8-95D7-4E67-A2AE-F1A4C7293016}" srcOrd="3" destOrd="0" presId="urn:microsoft.com/office/officeart/2018/2/layout/IconCircleList"/>
    <dgm:cxn modelId="{6DA3E1FB-9307-45BF-9A00-21994410FF04}" type="presParOf" srcId="{B5B445C4-A2D4-4A92-92B8-24C4C7C386A2}" destId="{28F39859-C6B8-4E9C-8457-E2208D4454AA}" srcOrd="3" destOrd="0" presId="urn:microsoft.com/office/officeart/2018/2/layout/IconCircleList"/>
    <dgm:cxn modelId="{3D604BDD-BC17-43CB-8C80-599E2EBF670D}" type="presParOf" srcId="{B5B445C4-A2D4-4A92-92B8-24C4C7C386A2}" destId="{39B811A0-25D1-4663-8A57-E54B99E01EA4}" srcOrd="4" destOrd="0" presId="urn:microsoft.com/office/officeart/2018/2/layout/IconCircleList"/>
    <dgm:cxn modelId="{61508879-2C2B-46C6-AA99-99E928DF4E98}" type="presParOf" srcId="{39B811A0-25D1-4663-8A57-E54B99E01EA4}" destId="{11CDBBAB-C053-48B7-BEFF-7ED16503D293}" srcOrd="0" destOrd="0" presId="urn:microsoft.com/office/officeart/2018/2/layout/IconCircleList"/>
    <dgm:cxn modelId="{F5D9554A-9C3C-441B-8F2F-2C517906BFEC}" type="presParOf" srcId="{39B811A0-25D1-4663-8A57-E54B99E01EA4}" destId="{388A8AA3-4A3F-4ABC-93D9-375A8CB62626}" srcOrd="1" destOrd="0" presId="urn:microsoft.com/office/officeart/2018/2/layout/IconCircleList"/>
    <dgm:cxn modelId="{B6EF7C3F-8B2E-4F77-86A7-4AA44A6B219B}" type="presParOf" srcId="{39B811A0-25D1-4663-8A57-E54B99E01EA4}" destId="{8A709C50-351C-49D3-A57C-E3ADE227C2CC}" srcOrd="2" destOrd="0" presId="urn:microsoft.com/office/officeart/2018/2/layout/IconCircleList"/>
    <dgm:cxn modelId="{83C29423-D5DD-496B-88CA-73ED0BB47EF6}" type="presParOf" srcId="{39B811A0-25D1-4663-8A57-E54B99E01EA4}" destId="{7BB58B6A-028C-4E05-9119-01988E8A9A16}" srcOrd="3" destOrd="0" presId="urn:microsoft.com/office/officeart/2018/2/layout/IconCircleList"/>
    <dgm:cxn modelId="{F497B2ED-463B-4B22-B905-3A8D04D5EE0A}" type="presParOf" srcId="{B5B445C4-A2D4-4A92-92B8-24C4C7C386A2}" destId="{E088CAE5-1A3D-4111-844C-21108E510ED5}" srcOrd="5" destOrd="0" presId="urn:microsoft.com/office/officeart/2018/2/layout/IconCircleList"/>
    <dgm:cxn modelId="{6B6EC57B-1040-474A-9E55-E04F2DAFCA7B}" type="presParOf" srcId="{B5B445C4-A2D4-4A92-92B8-24C4C7C386A2}" destId="{D2494DB2-AFC0-4BC3-8325-B20DC5AB1043}" srcOrd="6" destOrd="0" presId="urn:microsoft.com/office/officeart/2018/2/layout/IconCircleList"/>
    <dgm:cxn modelId="{FFBB726B-35C6-4F7D-8AE3-B05D1EB88B32}" type="presParOf" srcId="{D2494DB2-AFC0-4BC3-8325-B20DC5AB1043}" destId="{553CC46F-92A0-44C6-B196-8D614B8CCB8B}" srcOrd="0" destOrd="0" presId="urn:microsoft.com/office/officeart/2018/2/layout/IconCircleList"/>
    <dgm:cxn modelId="{F09CC07C-96B4-4C06-9F03-57BDDCFEB04C}" type="presParOf" srcId="{D2494DB2-AFC0-4BC3-8325-B20DC5AB1043}" destId="{5B71F0CE-99F8-4EE5-953B-F7FE51815266}" srcOrd="1" destOrd="0" presId="urn:microsoft.com/office/officeart/2018/2/layout/IconCircleList"/>
    <dgm:cxn modelId="{E3CA5742-4210-41CF-8E70-A04799DBB521}" type="presParOf" srcId="{D2494DB2-AFC0-4BC3-8325-B20DC5AB1043}" destId="{305C3D70-4EB2-43B6-8561-756E4591E3CB}" srcOrd="2" destOrd="0" presId="urn:microsoft.com/office/officeart/2018/2/layout/IconCircleList"/>
    <dgm:cxn modelId="{73742DFB-26B2-488D-B2B9-23E8EFF28C41}" type="presParOf" srcId="{D2494DB2-AFC0-4BC3-8325-B20DC5AB1043}" destId="{AD8E854C-7EB2-486B-B1C3-658F2C39AE1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9A0630-7938-451B-9AA8-AB63F9135C0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83A64CE-7671-4E0A-8457-02E6E993512D}">
      <dgm:prSet/>
      <dgm:spPr/>
      <dgm:t>
        <a:bodyPr/>
        <a:lstStyle/>
        <a:p>
          <a:r>
            <a:rPr lang="tr-TR" b="1"/>
            <a:t>Veri toplama:</a:t>
          </a:r>
          <a:r>
            <a:rPr lang="tr-TR"/>
            <a:t> PhishTank, OpenPhish, Alexa Top Sites, WebpageRank</a:t>
          </a:r>
          <a:endParaRPr lang="en-US"/>
        </a:p>
      </dgm:t>
    </dgm:pt>
    <dgm:pt modelId="{01680064-CCDE-48C5-A105-C299DD1BA5D7}" type="parTrans" cxnId="{C89AAA3D-97C5-4FC5-98CB-C7C186EC3044}">
      <dgm:prSet/>
      <dgm:spPr/>
      <dgm:t>
        <a:bodyPr/>
        <a:lstStyle/>
        <a:p>
          <a:endParaRPr lang="en-US"/>
        </a:p>
      </dgm:t>
    </dgm:pt>
    <dgm:pt modelId="{8BE06769-CB62-4D8A-889D-36B73FE99815}" type="sibTrans" cxnId="{C89AAA3D-97C5-4FC5-98CB-C7C186EC3044}">
      <dgm:prSet/>
      <dgm:spPr/>
      <dgm:t>
        <a:bodyPr/>
        <a:lstStyle/>
        <a:p>
          <a:endParaRPr lang="en-US"/>
        </a:p>
      </dgm:t>
    </dgm:pt>
    <dgm:pt modelId="{6323EB15-7A9B-4790-AAD2-23956BFE5094}">
      <dgm:prSet/>
      <dgm:spPr/>
      <dgm:t>
        <a:bodyPr/>
        <a:lstStyle/>
        <a:p>
          <a:r>
            <a:rPr lang="tr-TR" b="1"/>
            <a:t>Veri ön işleme:</a:t>
          </a:r>
          <a:r>
            <a:rPr lang="tr-TR"/>
            <a:t> 20 milyon kelime → 406 bin anahtar kelime</a:t>
          </a:r>
          <a:endParaRPr lang="en-US"/>
        </a:p>
      </dgm:t>
    </dgm:pt>
    <dgm:pt modelId="{36B2CC4E-38E2-4444-A0E3-BB56F190C6FC}" type="parTrans" cxnId="{A38AD7A5-350A-43BC-B47F-08AC04009F01}">
      <dgm:prSet/>
      <dgm:spPr/>
      <dgm:t>
        <a:bodyPr/>
        <a:lstStyle/>
        <a:p>
          <a:endParaRPr lang="en-US"/>
        </a:p>
      </dgm:t>
    </dgm:pt>
    <dgm:pt modelId="{0E6EEF07-223F-4270-9C6C-48D15AE8AE31}" type="sibTrans" cxnId="{A38AD7A5-350A-43BC-B47F-08AC04009F01}">
      <dgm:prSet/>
      <dgm:spPr/>
      <dgm:t>
        <a:bodyPr/>
        <a:lstStyle/>
        <a:p>
          <a:endParaRPr lang="en-US"/>
        </a:p>
      </dgm:t>
    </dgm:pt>
    <dgm:pt modelId="{6C84C379-84B0-405C-9B6E-3BA43E886B91}">
      <dgm:prSet/>
      <dgm:spPr/>
      <dgm:t>
        <a:bodyPr/>
        <a:lstStyle/>
        <a:p>
          <a:r>
            <a:rPr lang="tr-TR" b="1"/>
            <a:t>CNN tabanlı derin model:</a:t>
          </a:r>
          <a:r>
            <a:rPr lang="tr-TR"/>
            <a:t> Embedding, Conv1D, MaxPooling, Dense, Dropout</a:t>
          </a:r>
          <a:endParaRPr lang="en-US"/>
        </a:p>
      </dgm:t>
    </dgm:pt>
    <dgm:pt modelId="{4543C8A3-A954-40F1-B35B-4FD6E356AF30}" type="parTrans" cxnId="{C39143FD-F67D-431E-B924-9C7901492631}">
      <dgm:prSet/>
      <dgm:spPr/>
      <dgm:t>
        <a:bodyPr/>
        <a:lstStyle/>
        <a:p>
          <a:endParaRPr lang="en-US"/>
        </a:p>
      </dgm:t>
    </dgm:pt>
    <dgm:pt modelId="{DB9D1F86-1E2C-4716-A17C-21D1F991C73F}" type="sibTrans" cxnId="{C39143FD-F67D-431E-B924-9C7901492631}">
      <dgm:prSet/>
      <dgm:spPr/>
      <dgm:t>
        <a:bodyPr/>
        <a:lstStyle/>
        <a:p>
          <a:endParaRPr lang="en-US"/>
        </a:p>
      </dgm:t>
    </dgm:pt>
    <dgm:pt modelId="{A3F03C2D-814A-4B2F-AB73-CE47FA6044DB}">
      <dgm:prSet/>
      <dgm:spPr/>
      <dgm:t>
        <a:bodyPr/>
        <a:lstStyle/>
        <a:p>
          <a:r>
            <a:rPr lang="tr-TR" b="1"/>
            <a:t>Federe öğrenme:</a:t>
          </a:r>
          <a:r>
            <a:rPr lang="tr-TR"/>
            <a:t> TensorFlow Federated ile cihazda eğitim ve güvenli güncelleme</a:t>
          </a:r>
          <a:endParaRPr lang="en-US"/>
        </a:p>
      </dgm:t>
    </dgm:pt>
    <dgm:pt modelId="{DBD21BBC-D110-4819-BFEB-7AA1DC12F889}" type="parTrans" cxnId="{0A1C7CB5-32CF-4208-AA16-86FF702A0C08}">
      <dgm:prSet/>
      <dgm:spPr/>
      <dgm:t>
        <a:bodyPr/>
        <a:lstStyle/>
        <a:p>
          <a:endParaRPr lang="en-US"/>
        </a:p>
      </dgm:t>
    </dgm:pt>
    <dgm:pt modelId="{FF22290C-E3D7-4194-8026-F4AA2B3FDFD8}" type="sibTrans" cxnId="{0A1C7CB5-32CF-4208-AA16-86FF702A0C08}">
      <dgm:prSet/>
      <dgm:spPr/>
      <dgm:t>
        <a:bodyPr/>
        <a:lstStyle/>
        <a:p>
          <a:endParaRPr lang="en-US"/>
        </a:p>
      </dgm:t>
    </dgm:pt>
    <dgm:pt modelId="{920980E9-8530-4BA2-8674-2C2F34598615}">
      <dgm:prSet/>
      <dgm:spPr/>
      <dgm:t>
        <a:bodyPr/>
        <a:lstStyle/>
        <a:p>
          <a:r>
            <a:rPr lang="tr-TR" b="1"/>
            <a:t>Mobil tarayıcı entegrasyonu:</a:t>
          </a:r>
          <a:r>
            <a:rPr lang="tr-TR"/>
            <a:t> Android tabanlı Lightning tarayıcısına gömüldü</a:t>
          </a:r>
          <a:endParaRPr lang="en-US"/>
        </a:p>
      </dgm:t>
    </dgm:pt>
    <dgm:pt modelId="{3BBD7901-DAF0-4DEC-B9E5-AAA90F7D94BD}" type="parTrans" cxnId="{5A0F4AC6-9FC5-4AD6-99E6-D1E588767C70}">
      <dgm:prSet/>
      <dgm:spPr/>
      <dgm:t>
        <a:bodyPr/>
        <a:lstStyle/>
        <a:p>
          <a:endParaRPr lang="en-US"/>
        </a:p>
      </dgm:t>
    </dgm:pt>
    <dgm:pt modelId="{DFC233BB-4AB6-44F3-9E7C-D7FA516ACC4A}" type="sibTrans" cxnId="{5A0F4AC6-9FC5-4AD6-99E6-D1E588767C70}">
      <dgm:prSet/>
      <dgm:spPr/>
      <dgm:t>
        <a:bodyPr/>
        <a:lstStyle/>
        <a:p>
          <a:endParaRPr lang="en-US"/>
        </a:p>
      </dgm:t>
    </dgm:pt>
    <dgm:pt modelId="{961BA485-55FE-4843-A54E-D41E43262C9C}" type="pres">
      <dgm:prSet presAssocID="{2D9A0630-7938-451B-9AA8-AB63F9135C0B}" presName="root" presStyleCnt="0">
        <dgm:presLayoutVars>
          <dgm:dir/>
          <dgm:resizeHandles val="exact"/>
        </dgm:presLayoutVars>
      </dgm:prSet>
      <dgm:spPr/>
    </dgm:pt>
    <dgm:pt modelId="{046A6D77-E7D2-45DA-8ED1-0880EB329E17}" type="pres">
      <dgm:prSet presAssocID="{2D9A0630-7938-451B-9AA8-AB63F9135C0B}" presName="container" presStyleCnt="0">
        <dgm:presLayoutVars>
          <dgm:dir/>
          <dgm:resizeHandles val="exact"/>
        </dgm:presLayoutVars>
      </dgm:prSet>
      <dgm:spPr/>
    </dgm:pt>
    <dgm:pt modelId="{704DD9D3-5E31-46CC-AAA1-E4999A963C1D}" type="pres">
      <dgm:prSet presAssocID="{B83A64CE-7671-4E0A-8457-02E6E993512D}" presName="compNode" presStyleCnt="0"/>
      <dgm:spPr/>
    </dgm:pt>
    <dgm:pt modelId="{CE90FCE3-639C-4561-A087-BB8E22D6620E}" type="pres">
      <dgm:prSet presAssocID="{B83A64CE-7671-4E0A-8457-02E6E993512D}" presName="iconBgRect" presStyleLbl="bgShp" presStyleIdx="0" presStyleCnt="5"/>
      <dgm:spPr/>
    </dgm:pt>
    <dgm:pt modelId="{31976AA1-9938-4927-B531-04887A865AD5}" type="pres">
      <dgm:prSet presAssocID="{B83A64CE-7671-4E0A-8457-02E6E993512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7EB762C9-ECCB-4A3A-B336-2991A42DE38D}" type="pres">
      <dgm:prSet presAssocID="{B83A64CE-7671-4E0A-8457-02E6E993512D}" presName="spaceRect" presStyleCnt="0"/>
      <dgm:spPr/>
    </dgm:pt>
    <dgm:pt modelId="{35ED3B95-D8F2-48F3-B90F-19CA17C69428}" type="pres">
      <dgm:prSet presAssocID="{B83A64CE-7671-4E0A-8457-02E6E993512D}" presName="textRect" presStyleLbl="revTx" presStyleIdx="0" presStyleCnt="5">
        <dgm:presLayoutVars>
          <dgm:chMax val="1"/>
          <dgm:chPref val="1"/>
        </dgm:presLayoutVars>
      </dgm:prSet>
      <dgm:spPr/>
    </dgm:pt>
    <dgm:pt modelId="{E05B52BE-675E-41E3-8A13-06D74766CB42}" type="pres">
      <dgm:prSet presAssocID="{8BE06769-CB62-4D8A-889D-36B73FE99815}" presName="sibTrans" presStyleLbl="sibTrans2D1" presStyleIdx="0" presStyleCnt="0"/>
      <dgm:spPr/>
    </dgm:pt>
    <dgm:pt modelId="{7EF7257B-D3FD-4EC3-AC20-832241ABAE2F}" type="pres">
      <dgm:prSet presAssocID="{6323EB15-7A9B-4790-AAD2-23956BFE5094}" presName="compNode" presStyleCnt="0"/>
      <dgm:spPr/>
    </dgm:pt>
    <dgm:pt modelId="{6B4FDCB2-0036-4A8E-8981-349EA4D25CFC}" type="pres">
      <dgm:prSet presAssocID="{6323EB15-7A9B-4790-AAD2-23956BFE5094}" presName="iconBgRect" presStyleLbl="bgShp" presStyleIdx="1" presStyleCnt="5"/>
      <dgm:spPr/>
    </dgm:pt>
    <dgm:pt modelId="{F4CCE730-5217-418D-B3A1-14A013C7EB6F}" type="pres">
      <dgm:prSet presAssocID="{6323EB15-7A9B-4790-AAD2-23956BFE509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ahtar"/>
        </a:ext>
      </dgm:extLst>
    </dgm:pt>
    <dgm:pt modelId="{A2C90D36-62E1-4654-BA69-09A7B3FE2DEF}" type="pres">
      <dgm:prSet presAssocID="{6323EB15-7A9B-4790-AAD2-23956BFE5094}" presName="spaceRect" presStyleCnt="0"/>
      <dgm:spPr/>
    </dgm:pt>
    <dgm:pt modelId="{700B49BC-41DD-42DA-B8CB-86662015CFB1}" type="pres">
      <dgm:prSet presAssocID="{6323EB15-7A9B-4790-AAD2-23956BFE5094}" presName="textRect" presStyleLbl="revTx" presStyleIdx="1" presStyleCnt="5">
        <dgm:presLayoutVars>
          <dgm:chMax val="1"/>
          <dgm:chPref val="1"/>
        </dgm:presLayoutVars>
      </dgm:prSet>
      <dgm:spPr/>
    </dgm:pt>
    <dgm:pt modelId="{A50277B3-8511-4639-95AD-2FF668C22A02}" type="pres">
      <dgm:prSet presAssocID="{0E6EEF07-223F-4270-9C6C-48D15AE8AE31}" presName="sibTrans" presStyleLbl="sibTrans2D1" presStyleIdx="0" presStyleCnt="0"/>
      <dgm:spPr/>
    </dgm:pt>
    <dgm:pt modelId="{C6FB26B2-5B4C-4D61-97C3-E885E13899D2}" type="pres">
      <dgm:prSet presAssocID="{6C84C379-84B0-405C-9B6E-3BA43E886B91}" presName="compNode" presStyleCnt="0"/>
      <dgm:spPr/>
    </dgm:pt>
    <dgm:pt modelId="{4CC5B1E7-D8AE-4094-AE4A-A3645FA6A05A}" type="pres">
      <dgm:prSet presAssocID="{6C84C379-84B0-405C-9B6E-3BA43E886B91}" presName="iconBgRect" presStyleLbl="bgShp" presStyleIdx="2" presStyleCnt="5"/>
      <dgm:spPr/>
    </dgm:pt>
    <dgm:pt modelId="{B5EB7C7E-90C0-4696-80B6-1D5A27556639}" type="pres">
      <dgm:prSet presAssocID="{6C84C379-84B0-405C-9B6E-3BA43E886B9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zyon"/>
        </a:ext>
      </dgm:extLst>
    </dgm:pt>
    <dgm:pt modelId="{84F975C5-2F7E-4FBB-AD69-CB143DB67E0F}" type="pres">
      <dgm:prSet presAssocID="{6C84C379-84B0-405C-9B6E-3BA43E886B91}" presName="spaceRect" presStyleCnt="0"/>
      <dgm:spPr/>
    </dgm:pt>
    <dgm:pt modelId="{E3EA0426-88CE-4DB2-B5B8-A3111D6A9ED2}" type="pres">
      <dgm:prSet presAssocID="{6C84C379-84B0-405C-9B6E-3BA43E886B91}" presName="textRect" presStyleLbl="revTx" presStyleIdx="2" presStyleCnt="5">
        <dgm:presLayoutVars>
          <dgm:chMax val="1"/>
          <dgm:chPref val="1"/>
        </dgm:presLayoutVars>
      </dgm:prSet>
      <dgm:spPr/>
    </dgm:pt>
    <dgm:pt modelId="{EB35CA30-38C1-4CA7-98A8-43DEF2F44F3D}" type="pres">
      <dgm:prSet presAssocID="{DB9D1F86-1E2C-4716-A17C-21D1F991C73F}" presName="sibTrans" presStyleLbl="sibTrans2D1" presStyleIdx="0" presStyleCnt="0"/>
      <dgm:spPr/>
    </dgm:pt>
    <dgm:pt modelId="{FA15B7CC-429F-46F4-B8C7-23F5F521C604}" type="pres">
      <dgm:prSet presAssocID="{A3F03C2D-814A-4B2F-AB73-CE47FA6044DB}" presName="compNode" presStyleCnt="0"/>
      <dgm:spPr/>
    </dgm:pt>
    <dgm:pt modelId="{8960B8F3-601A-4543-AC95-9F876FD53BB8}" type="pres">
      <dgm:prSet presAssocID="{A3F03C2D-814A-4B2F-AB73-CE47FA6044DB}" presName="iconBgRect" presStyleLbl="bgShp" presStyleIdx="3" presStyleCnt="5"/>
      <dgm:spPr/>
    </dgm:pt>
    <dgm:pt modelId="{A7166E65-BC5F-4A15-AAD0-D4163DF5B422}" type="pres">
      <dgm:prSet presAssocID="{A3F03C2D-814A-4B2F-AB73-CE47FA6044D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taplar"/>
        </a:ext>
      </dgm:extLst>
    </dgm:pt>
    <dgm:pt modelId="{E8A8F77C-1505-460B-9F74-A06D11996274}" type="pres">
      <dgm:prSet presAssocID="{A3F03C2D-814A-4B2F-AB73-CE47FA6044DB}" presName="spaceRect" presStyleCnt="0"/>
      <dgm:spPr/>
    </dgm:pt>
    <dgm:pt modelId="{007E78FA-4EAB-424F-B5D3-56D9E6FBF954}" type="pres">
      <dgm:prSet presAssocID="{A3F03C2D-814A-4B2F-AB73-CE47FA6044DB}" presName="textRect" presStyleLbl="revTx" presStyleIdx="3" presStyleCnt="5">
        <dgm:presLayoutVars>
          <dgm:chMax val="1"/>
          <dgm:chPref val="1"/>
        </dgm:presLayoutVars>
      </dgm:prSet>
      <dgm:spPr/>
    </dgm:pt>
    <dgm:pt modelId="{9A0D3F6B-DEB0-4BC5-94D2-21FB1A6954F2}" type="pres">
      <dgm:prSet presAssocID="{FF22290C-E3D7-4194-8026-F4AA2B3FDFD8}" presName="sibTrans" presStyleLbl="sibTrans2D1" presStyleIdx="0" presStyleCnt="0"/>
      <dgm:spPr/>
    </dgm:pt>
    <dgm:pt modelId="{1075F20A-7C8D-404D-A4BF-5436CC890BEA}" type="pres">
      <dgm:prSet presAssocID="{920980E9-8530-4BA2-8674-2C2F34598615}" presName="compNode" presStyleCnt="0"/>
      <dgm:spPr/>
    </dgm:pt>
    <dgm:pt modelId="{AFCFC26D-4503-4F0B-B17C-73ADF45CAA17}" type="pres">
      <dgm:prSet presAssocID="{920980E9-8530-4BA2-8674-2C2F34598615}" presName="iconBgRect" presStyleLbl="bgShp" presStyleIdx="4" presStyleCnt="5"/>
      <dgm:spPr/>
    </dgm:pt>
    <dgm:pt modelId="{10FCF0BB-F2D3-4469-BD51-40C5E5D31E9E}" type="pres">
      <dgm:prSet presAssocID="{920980E9-8530-4BA2-8674-2C2F3459861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7F22B5C-B4D8-4817-B33A-74C1E2A762A4}" type="pres">
      <dgm:prSet presAssocID="{920980E9-8530-4BA2-8674-2C2F34598615}" presName="spaceRect" presStyleCnt="0"/>
      <dgm:spPr/>
    </dgm:pt>
    <dgm:pt modelId="{5B01B18B-513A-4846-B817-1297BC44A7AD}" type="pres">
      <dgm:prSet presAssocID="{920980E9-8530-4BA2-8674-2C2F3459861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A377B03-7DB4-4A67-AA12-3BEF18AEA419}" type="presOf" srcId="{B83A64CE-7671-4E0A-8457-02E6E993512D}" destId="{35ED3B95-D8F2-48F3-B90F-19CA17C69428}" srcOrd="0" destOrd="0" presId="urn:microsoft.com/office/officeart/2018/2/layout/IconCircleList"/>
    <dgm:cxn modelId="{C89AAA3D-97C5-4FC5-98CB-C7C186EC3044}" srcId="{2D9A0630-7938-451B-9AA8-AB63F9135C0B}" destId="{B83A64CE-7671-4E0A-8457-02E6E993512D}" srcOrd="0" destOrd="0" parTransId="{01680064-CCDE-48C5-A105-C299DD1BA5D7}" sibTransId="{8BE06769-CB62-4D8A-889D-36B73FE99815}"/>
    <dgm:cxn modelId="{B4397E79-2885-4080-A6F9-84035960B6DF}" type="presOf" srcId="{DB9D1F86-1E2C-4716-A17C-21D1F991C73F}" destId="{EB35CA30-38C1-4CA7-98A8-43DEF2F44F3D}" srcOrd="0" destOrd="0" presId="urn:microsoft.com/office/officeart/2018/2/layout/IconCircleList"/>
    <dgm:cxn modelId="{A58C587B-1623-44FA-9700-185FD7BAADE4}" type="presOf" srcId="{8BE06769-CB62-4D8A-889D-36B73FE99815}" destId="{E05B52BE-675E-41E3-8A13-06D74766CB42}" srcOrd="0" destOrd="0" presId="urn:microsoft.com/office/officeart/2018/2/layout/IconCircleList"/>
    <dgm:cxn modelId="{9148D09C-80EB-44F4-8F9D-9DAA55D53837}" type="presOf" srcId="{A3F03C2D-814A-4B2F-AB73-CE47FA6044DB}" destId="{007E78FA-4EAB-424F-B5D3-56D9E6FBF954}" srcOrd="0" destOrd="0" presId="urn:microsoft.com/office/officeart/2018/2/layout/IconCircleList"/>
    <dgm:cxn modelId="{A38AD7A5-350A-43BC-B47F-08AC04009F01}" srcId="{2D9A0630-7938-451B-9AA8-AB63F9135C0B}" destId="{6323EB15-7A9B-4790-AAD2-23956BFE5094}" srcOrd="1" destOrd="0" parTransId="{36B2CC4E-38E2-4444-A0E3-BB56F190C6FC}" sibTransId="{0E6EEF07-223F-4270-9C6C-48D15AE8AE31}"/>
    <dgm:cxn modelId="{B4F75AA9-A563-4DFF-9CBF-213E245B73D8}" type="presOf" srcId="{6C84C379-84B0-405C-9B6E-3BA43E886B91}" destId="{E3EA0426-88CE-4DB2-B5B8-A3111D6A9ED2}" srcOrd="0" destOrd="0" presId="urn:microsoft.com/office/officeart/2018/2/layout/IconCircleList"/>
    <dgm:cxn modelId="{5C3202AB-1C55-4D17-838C-C223C28EBF31}" type="presOf" srcId="{0E6EEF07-223F-4270-9C6C-48D15AE8AE31}" destId="{A50277B3-8511-4639-95AD-2FF668C22A02}" srcOrd="0" destOrd="0" presId="urn:microsoft.com/office/officeart/2018/2/layout/IconCircleList"/>
    <dgm:cxn modelId="{0A1C7CB5-32CF-4208-AA16-86FF702A0C08}" srcId="{2D9A0630-7938-451B-9AA8-AB63F9135C0B}" destId="{A3F03C2D-814A-4B2F-AB73-CE47FA6044DB}" srcOrd="3" destOrd="0" parTransId="{DBD21BBC-D110-4819-BFEB-7AA1DC12F889}" sibTransId="{FF22290C-E3D7-4194-8026-F4AA2B3FDFD8}"/>
    <dgm:cxn modelId="{A96848B7-3953-40F1-BBAA-72BDA8A1B697}" type="presOf" srcId="{2D9A0630-7938-451B-9AA8-AB63F9135C0B}" destId="{961BA485-55FE-4843-A54E-D41E43262C9C}" srcOrd="0" destOrd="0" presId="urn:microsoft.com/office/officeart/2018/2/layout/IconCircleList"/>
    <dgm:cxn modelId="{5A0F4AC6-9FC5-4AD6-99E6-D1E588767C70}" srcId="{2D9A0630-7938-451B-9AA8-AB63F9135C0B}" destId="{920980E9-8530-4BA2-8674-2C2F34598615}" srcOrd="4" destOrd="0" parTransId="{3BBD7901-DAF0-4DEC-B9E5-AAA90F7D94BD}" sibTransId="{DFC233BB-4AB6-44F3-9E7C-D7FA516ACC4A}"/>
    <dgm:cxn modelId="{7CB9A2CA-876C-48EA-90C8-71C229E83A33}" type="presOf" srcId="{FF22290C-E3D7-4194-8026-F4AA2B3FDFD8}" destId="{9A0D3F6B-DEB0-4BC5-94D2-21FB1A6954F2}" srcOrd="0" destOrd="0" presId="urn:microsoft.com/office/officeart/2018/2/layout/IconCircleList"/>
    <dgm:cxn modelId="{9C22B7E9-C651-47D9-9D26-9369E179A8D4}" type="presOf" srcId="{920980E9-8530-4BA2-8674-2C2F34598615}" destId="{5B01B18B-513A-4846-B817-1297BC44A7AD}" srcOrd="0" destOrd="0" presId="urn:microsoft.com/office/officeart/2018/2/layout/IconCircleList"/>
    <dgm:cxn modelId="{5C9BCEED-D7CC-4EC6-A671-CF477DD68161}" type="presOf" srcId="{6323EB15-7A9B-4790-AAD2-23956BFE5094}" destId="{700B49BC-41DD-42DA-B8CB-86662015CFB1}" srcOrd="0" destOrd="0" presId="urn:microsoft.com/office/officeart/2018/2/layout/IconCircleList"/>
    <dgm:cxn modelId="{C39143FD-F67D-431E-B924-9C7901492631}" srcId="{2D9A0630-7938-451B-9AA8-AB63F9135C0B}" destId="{6C84C379-84B0-405C-9B6E-3BA43E886B91}" srcOrd="2" destOrd="0" parTransId="{4543C8A3-A954-40F1-B35B-4FD6E356AF30}" sibTransId="{DB9D1F86-1E2C-4716-A17C-21D1F991C73F}"/>
    <dgm:cxn modelId="{60837D71-B294-47B3-8C0E-F651BBF4792B}" type="presParOf" srcId="{961BA485-55FE-4843-A54E-D41E43262C9C}" destId="{046A6D77-E7D2-45DA-8ED1-0880EB329E17}" srcOrd="0" destOrd="0" presId="urn:microsoft.com/office/officeart/2018/2/layout/IconCircleList"/>
    <dgm:cxn modelId="{49AB7CD4-E9E4-40D1-B941-C46E00E529A0}" type="presParOf" srcId="{046A6D77-E7D2-45DA-8ED1-0880EB329E17}" destId="{704DD9D3-5E31-46CC-AAA1-E4999A963C1D}" srcOrd="0" destOrd="0" presId="urn:microsoft.com/office/officeart/2018/2/layout/IconCircleList"/>
    <dgm:cxn modelId="{6BBC2FD0-64E0-442A-B847-1A89F4149347}" type="presParOf" srcId="{704DD9D3-5E31-46CC-AAA1-E4999A963C1D}" destId="{CE90FCE3-639C-4561-A087-BB8E22D6620E}" srcOrd="0" destOrd="0" presId="urn:microsoft.com/office/officeart/2018/2/layout/IconCircleList"/>
    <dgm:cxn modelId="{A0C9AD9A-79D2-42AA-8D90-82BA4FC6D981}" type="presParOf" srcId="{704DD9D3-5E31-46CC-AAA1-E4999A963C1D}" destId="{31976AA1-9938-4927-B531-04887A865AD5}" srcOrd="1" destOrd="0" presId="urn:microsoft.com/office/officeart/2018/2/layout/IconCircleList"/>
    <dgm:cxn modelId="{BDD9797B-40B3-4533-A834-B37FF2A0521C}" type="presParOf" srcId="{704DD9D3-5E31-46CC-AAA1-E4999A963C1D}" destId="{7EB762C9-ECCB-4A3A-B336-2991A42DE38D}" srcOrd="2" destOrd="0" presId="urn:microsoft.com/office/officeart/2018/2/layout/IconCircleList"/>
    <dgm:cxn modelId="{529AAAF8-FCE0-4F99-9151-3CB0AEF09549}" type="presParOf" srcId="{704DD9D3-5E31-46CC-AAA1-E4999A963C1D}" destId="{35ED3B95-D8F2-48F3-B90F-19CA17C69428}" srcOrd="3" destOrd="0" presId="urn:microsoft.com/office/officeart/2018/2/layout/IconCircleList"/>
    <dgm:cxn modelId="{AC394079-0537-4B96-9FDB-3D8CB070FEFB}" type="presParOf" srcId="{046A6D77-E7D2-45DA-8ED1-0880EB329E17}" destId="{E05B52BE-675E-41E3-8A13-06D74766CB42}" srcOrd="1" destOrd="0" presId="urn:microsoft.com/office/officeart/2018/2/layout/IconCircleList"/>
    <dgm:cxn modelId="{75F529DF-7B7F-4847-8857-901308D7639D}" type="presParOf" srcId="{046A6D77-E7D2-45DA-8ED1-0880EB329E17}" destId="{7EF7257B-D3FD-4EC3-AC20-832241ABAE2F}" srcOrd="2" destOrd="0" presId="urn:microsoft.com/office/officeart/2018/2/layout/IconCircleList"/>
    <dgm:cxn modelId="{655F63BD-1A6F-457B-8FA2-D825E4F25E7D}" type="presParOf" srcId="{7EF7257B-D3FD-4EC3-AC20-832241ABAE2F}" destId="{6B4FDCB2-0036-4A8E-8981-349EA4D25CFC}" srcOrd="0" destOrd="0" presId="urn:microsoft.com/office/officeart/2018/2/layout/IconCircleList"/>
    <dgm:cxn modelId="{B82457E3-5A3F-40D1-8951-8FC4F502FBF2}" type="presParOf" srcId="{7EF7257B-D3FD-4EC3-AC20-832241ABAE2F}" destId="{F4CCE730-5217-418D-B3A1-14A013C7EB6F}" srcOrd="1" destOrd="0" presId="urn:microsoft.com/office/officeart/2018/2/layout/IconCircleList"/>
    <dgm:cxn modelId="{C02F7BB3-51EA-4975-9C15-6F1D4F4FA8AD}" type="presParOf" srcId="{7EF7257B-D3FD-4EC3-AC20-832241ABAE2F}" destId="{A2C90D36-62E1-4654-BA69-09A7B3FE2DEF}" srcOrd="2" destOrd="0" presId="urn:microsoft.com/office/officeart/2018/2/layout/IconCircleList"/>
    <dgm:cxn modelId="{7D889233-DE89-4DB4-8EC0-BB3A3958E397}" type="presParOf" srcId="{7EF7257B-D3FD-4EC3-AC20-832241ABAE2F}" destId="{700B49BC-41DD-42DA-B8CB-86662015CFB1}" srcOrd="3" destOrd="0" presId="urn:microsoft.com/office/officeart/2018/2/layout/IconCircleList"/>
    <dgm:cxn modelId="{0BC0E2AC-736B-4E6B-BDE9-0C384C282601}" type="presParOf" srcId="{046A6D77-E7D2-45DA-8ED1-0880EB329E17}" destId="{A50277B3-8511-4639-95AD-2FF668C22A02}" srcOrd="3" destOrd="0" presId="urn:microsoft.com/office/officeart/2018/2/layout/IconCircleList"/>
    <dgm:cxn modelId="{0541580F-B778-442F-A569-5FCF3DBBA90C}" type="presParOf" srcId="{046A6D77-E7D2-45DA-8ED1-0880EB329E17}" destId="{C6FB26B2-5B4C-4D61-97C3-E885E13899D2}" srcOrd="4" destOrd="0" presId="urn:microsoft.com/office/officeart/2018/2/layout/IconCircleList"/>
    <dgm:cxn modelId="{BB284AF2-0D7B-4533-B29E-BA9527716606}" type="presParOf" srcId="{C6FB26B2-5B4C-4D61-97C3-E885E13899D2}" destId="{4CC5B1E7-D8AE-4094-AE4A-A3645FA6A05A}" srcOrd="0" destOrd="0" presId="urn:microsoft.com/office/officeart/2018/2/layout/IconCircleList"/>
    <dgm:cxn modelId="{E30A76E6-1886-494D-9632-C76F046B4DE1}" type="presParOf" srcId="{C6FB26B2-5B4C-4D61-97C3-E885E13899D2}" destId="{B5EB7C7E-90C0-4696-80B6-1D5A27556639}" srcOrd="1" destOrd="0" presId="urn:microsoft.com/office/officeart/2018/2/layout/IconCircleList"/>
    <dgm:cxn modelId="{8311C857-353F-4C81-A0C4-49CF862B4249}" type="presParOf" srcId="{C6FB26B2-5B4C-4D61-97C3-E885E13899D2}" destId="{84F975C5-2F7E-4FBB-AD69-CB143DB67E0F}" srcOrd="2" destOrd="0" presId="urn:microsoft.com/office/officeart/2018/2/layout/IconCircleList"/>
    <dgm:cxn modelId="{59D5BAC3-D3C6-43C2-8462-57F341E2AF9A}" type="presParOf" srcId="{C6FB26B2-5B4C-4D61-97C3-E885E13899D2}" destId="{E3EA0426-88CE-4DB2-B5B8-A3111D6A9ED2}" srcOrd="3" destOrd="0" presId="urn:microsoft.com/office/officeart/2018/2/layout/IconCircleList"/>
    <dgm:cxn modelId="{E9522061-5081-48A4-95CA-1FED70193D73}" type="presParOf" srcId="{046A6D77-E7D2-45DA-8ED1-0880EB329E17}" destId="{EB35CA30-38C1-4CA7-98A8-43DEF2F44F3D}" srcOrd="5" destOrd="0" presId="urn:microsoft.com/office/officeart/2018/2/layout/IconCircleList"/>
    <dgm:cxn modelId="{D5ABA6EB-E8EF-490F-A6CF-7A3B70ACF197}" type="presParOf" srcId="{046A6D77-E7D2-45DA-8ED1-0880EB329E17}" destId="{FA15B7CC-429F-46F4-B8C7-23F5F521C604}" srcOrd="6" destOrd="0" presId="urn:microsoft.com/office/officeart/2018/2/layout/IconCircleList"/>
    <dgm:cxn modelId="{4290BF8F-EB02-4082-96D3-92251A333C84}" type="presParOf" srcId="{FA15B7CC-429F-46F4-B8C7-23F5F521C604}" destId="{8960B8F3-601A-4543-AC95-9F876FD53BB8}" srcOrd="0" destOrd="0" presId="urn:microsoft.com/office/officeart/2018/2/layout/IconCircleList"/>
    <dgm:cxn modelId="{E5BBBB7D-DA55-4BF3-9C14-F7DB8E59040B}" type="presParOf" srcId="{FA15B7CC-429F-46F4-B8C7-23F5F521C604}" destId="{A7166E65-BC5F-4A15-AAD0-D4163DF5B422}" srcOrd="1" destOrd="0" presId="urn:microsoft.com/office/officeart/2018/2/layout/IconCircleList"/>
    <dgm:cxn modelId="{F26FC8BC-25EF-4B84-8795-0FF34BD97DD1}" type="presParOf" srcId="{FA15B7CC-429F-46F4-B8C7-23F5F521C604}" destId="{E8A8F77C-1505-460B-9F74-A06D11996274}" srcOrd="2" destOrd="0" presId="urn:microsoft.com/office/officeart/2018/2/layout/IconCircleList"/>
    <dgm:cxn modelId="{D996CD7F-CF4B-4E2A-B05E-2D9A47681281}" type="presParOf" srcId="{FA15B7CC-429F-46F4-B8C7-23F5F521C604}" destId="{007E78FA-4EAB-424F-B5D3-56D9E6FBF954}" srcOrd="3" destOrd="0" presId="urn:microsoft.com/office/officeart/2018/2/layout/IconCircleList"/>
    <dgm:cxn modelId="{4ECF48BE-D7A4-4A7D-ABE7-5346B4240529}" type="presParOf" srcId="{046A6D77-E7D2-45DA-8ED1-0880EB329E17}" destId="{9A0D3F6B-DEB0-4BC5-94D2-21FB1A6954F2}" srcOrd="7" destOrd="0" presId="urn:microsoft.com/office/officeart/2018/2/layout/IconCircleList"/>
    <dgm:cxn modelId="{2B154742-2B02-4203-9266-3ECEF7E8CA6F}" type="presParOf" srcId="{046A6D77-E7D2-45DA-8ED1-0880EB329E17}" destId="{1075F20A-7C8D-404D-A4BF-5436CC890BEA}" srcOrd="8" destOrd="0" presId="urn:microsoft.com/office/officeart/2018/2/layout/IconCircleList"/>
    <dgm:cxn modelId="{151999C2-0FFE-4354-94B1-C2788D394F30}" type="presParOf" srcId="{1075F20A-7C8D-404D-A4BF-5436CC890BEA}" destId="{AFCFC26D-4503-4F0B-B17C-73ADF45CAA17}" srcOrd="0" destOrd="0" presId="urn:microsoft.com/office/officeart/2018/2/layout/IconCircleList"/>
    <dgm:cxn modelId="{3332234C-3E68-460F-AE18-C852B3E4E9E6}" type="presParOf" srcId="{1075F20A-7C8D-404D-A4BF-5436CC890BEA}" destId="{10FCF0BB-F2D3-4469-BD51-40C5E5D31E9E}" srcOrd="1" destOrd="0" presId="urn:microsoft.com/office/officeart/2018/2/layout/IconCircleList"/>
    <dgm:cxn modelId="{5411E56E-E9A1-4902-B8E1-0194F6E09BCB}" type="presParOf" srcId="{1075F20A-7C8D-404D-A4BF-5436CC890BEA}" destId="{67F22B5C-B4D8-4817-B33A-74C1E2A762A4}" srcOrd="2" destOrd="0" presId="urn:microsoft.com/office/officeart/2018/2/layout/IconCircleList"/>
    <dgm:cxn modelId="{0F7243D7-1C84-4002-8265-C4789A6B5515}" type="presParOf" srcId="{1075F20A-7C8D-404D-A4BF-5436CC890BEA}" destId="{5B01B18B-513A-4846-B817-1297BC44A7A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E10F873-13F6-44D2-95CC-A9E82B0118A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8E06D6-0176-4772-81BE-FDCD978CF1E9}">
      <dgm:prSet/>
      <dgm:spPr/>
      <dgm:t>
        <a:bodyPr/>
        <a:lstStyle/>
        <a:p>
          <a:r>
            <a:rPr lang="tr-TR"/>
            <a:t>Embedding boyutu: 64</a:t>
          </a:r>
          <a:endParaRPr lang="en-US"/>
        </a:p>
      </dgm:t>
    </dgm:pt>
    <dgm:pt modelId="{BB464FE4-45E5-4C5B-93D4-C8A8E5A0D2C2}" type="parTrans" cxnId="{864B0B9A-453C-465E-BC90-330D07A5DB0C}">
      <dgm:prSet/>
      <dgm:spPr/>
      <dgm:t>
        <a:bodyPr/>
        <a:lstStyle/>
        <a:p>
          <a:endParaRPr lang="en-US"/>
        </a:p>
      </dgm:t>
    </dgm:pt>
    <dgm:pt modelId="{DBC601CA-2975-4F9F-B12D-03C63F837BBC}" type="sibTrans" cxnId="{864B0B9A-453C-465E-BC90-330D07A5DB0C}">
      <dgm:prSet/>
      <dgm:spPr/>
      <dgm:t>
        <a:bodyPr/>
        <a:lstStyle/>
        <a:p>
          <a:endParaRPr lang="en-US"/>
        </a:p>
      </dgm:t>
    </dgm:pt>
    <dgm:pt modelId="{36EC9E90-9F4E-4FF1-B3DB-119F45C5900C}">
      <dgm:prSet/>
      <dgm:spPr/>
      <dgm:t>
        <a:bodyPr/>
        <a:lstStyle/>
        <a:p>
          <a:r>
            <a:rPr lang="tr-TR"/>
            <a:t>Conv1D filtre sayısı: 128</a:t>
          </a:r>
          <a:endParaRPr lang="en-US"/>
        </a:p>
      </dgm:t>
    </dgm:pt>
    <dgm:pt modelId="{478F405D-59EC-4C64-B3FA-A1D78F2B205F}" type="parTrans" cxnId="{61FA0ACE-592E-4321-9777-DF433483BABC}">
      <dgm:prSet/>
      <dgm:spPr/>
      <dgm:t>
        <a:bodyPr/>
        <a:lstStyle/>
        <a:p>
          <a:endParaRPr lang="en-US"/>
        </a:p>
      </dgm:t>
    </dgm:pt>
    <dgm:pt modelId="{BF826B19-F90F-427D-A602-C5CA5C43A095}" type="sibTrans" cxnId="{61FA0ACE-592E-4321-9777-DF433483BABC}">
      <dgm:prSet/>
      <dgm:spPr/>
      <dgm:t>
        <a:bodyPr/>
        <a:lstStyle/>
        <a:p>
          <a:endParaRPr lang="en-US"/>
        </a:p>
      </dgm:t>
    </dgm:pt>
    <dgm:pt modelId="{154ABA57-F3BE-4AF9-AF3B-A60AFEFA35FD}">
      <dgm:prSet/>
      <dgm:spPr/>
      <dgm:t>
        <a:bodyPr/>
        <a:lstStyle/>
        <a:p>
          <a:r>
            <a:rPr lang="tr-TR"/>
            <a:t>Maksimum sekans uzunluğu: 500</a:t>
          </a:r>
          <a:endParaRPr lang="en-US"/>
        </a:p>
      </dgm:t>
    </dgm:pt>
    <dgm:pt modelId="{404A33C1-1D56-4A9D-A97D-833C92838ABA}" type="parTrans" cxnId="{542B0130-A8BE-4A4B-9CC1-F23D0E6F37A3}">
      <dgm:prSet/>
      <dgm:spPr/>
      <dgm:t>
        <a:bodyPr/>
        <a:lstStyle/>
        <a:p>
          <a:endParaRPr lang="en-US"/>
        </a:p>
      </dgm:t>
    </dgm:pt>
    <dgm:pt modelId="{B1B53859-2738-4F88-9D5F-FD426B898161}" type="sibTrans" cxnId="{542B0130-A8BE-4A4B-9CC1-F23D0E6F37A3}">
      <dgm:prSet/>
      <dgm:spPr/>
      <dgm:t>
        <a:bodyPr/>
        <a:lstStyle/>
        <a:p>
          <a:endParaRPr lang="en-US"/>
        </a:p>
      </dgm:t>
    </dgm:pt>
    <dgm:pt modelId="{78C0947B-757F-44DC-88BF-F19000F4A399}">
      <dgm:prSet/>
      <dgm:spPr/>
      <dgm:t>
        <a:bodyPr/>
        <a:lstStyle/>
        <a:p>
          <a:r>
            <a:rPr lang="tr-TR"/>
            <a:t>Dropout oranı: 0.2</a:t>
          </a:r>
          <a:endParaRPr lang="en-US"/>
        </a:p>
      </dgm:t>
    </dgm:pt>
    <dgm:pt modelId="{CE69B1B4-52BC-4AF3-B061-28AE87294A73}" type="parTrans" cxnId="{03601F33-EB07-4A87-8C11-E8CC267D960D}">
      <dgm:prSet/>
      <dgm:spPr/>
      <dgm:t>
        <a:bodyPr/>
        <a:lstStyle/>
        <a:p>
          <a:endParaRPr lang="en-US"/>
        </a:p>
      </dgm:t>
    </dgm:pt>
    <dgm:pt modelId="{79F9D836-3947-4BC0-A540-25724EE3D373}" type="sibTrans" cxnId="{03601F33-EB07-4A87-8C11-E8CC267D960D}">
      <dgm:prSet/>
      <dgm:spPr/>
      <dgm:t>
        <a:bodyPr/>
        <a:lstStyle/>
        <a:p>
          <a:endParaRPr lang="en-US"/>
        </a:p>
      </dgm:t>
    </dgm:pt>
    <dgm:pt modelId="{F21A9458-7880-4111-BE67-9EA6DEBA7A9D}">
      <dgm:prSet/>
      <dgm:spPr/>
      <dgm:t>
        <a:bodyPr/>
        <a:lstStyle/>
        <a:p>
          <a:r>
            <a:rPr lang="tr-TR"/>
            <a:t>Model boyutu: 99 MB (toplam 116 MB)</a:t>
          </a:r>
          <a:endParaRPr lang="en-US"/>
        </a:p>
      </dgm:t>
    </dgm:pt>
    <dgm:pt modelId="{93D228C7-8CC5-47FA-AA40-37E48391A20B}" type="parTrans" cxnId="{68CAD3B0-D436-4F06-A854-5ED7CDD9B5E0}">
      <dgm:prSet/>
      <dgm:spPr/>
      <dgm:t>
        <a:bodyPr/>
        <a:lstStyle/>
        <a:p>
          <a:endParaRPr lang="en-US"/>
        </a:p>
      </dgm:t>
    </dgm:pt>
    <dgm:pt modelId="{06266AA6-EB82-4DF8-AD87-29E4E1B7A7ED}" type="sibTrans" cxnId="{68CAD3B0-D436-4F06-A854-5ED7CDD9B5E0}">
      <dgm:prSet/>
      <dgm:spPr/>
      <dgm:t>
        <a:bodyPr/>
        <a:lstStyle/>
        <a:p>
          <a:endParaRPr lang="en-US"/>
        </a:p>
      </dgm:t>
    </dgm:pt>
    <dgm:pt modelId="{5DF413D9-D356-4CA1-9FCA-A6E20176F465}">
      <dgm:prSet/>
      <dgm:spPr/>
      <dgm:t>
        <a:bodyPr/>
        <a:lstStyle/>
        <a:p>
          <a:r>
            <a:rPr lang="tr-TR"/>
            <a:t>Ortalama analiz süresi: 0,4 saniye</a:t>
          </a:r>
          <a:endParaRPr lang="en-US"/>
        </a:p>
      </dgm:t>
    </dgm:pt>
    <dgm:pt modelId="{82B991BD-6B51-445D-92FB-C935C172CF7F}" type="parTrans" cxnId="{9F11C3D3-7CC5-4E6C-968A-812B9AC012E7}">
      <dgm:prSet/>
      <dgm:spPr/>
      <dgm:t>
        <a:bodyPr/>
        <a:lstStyle/>
        <a:p>
          <a:endParaRPr lang="en-US"/>
        </a:p>
      </dgm:t>
    </dgm:pt>
    <dgm:pt modelId="{66131822-D03A-4404-B510-35E637167252}" type="sibTrans" cxnId="{9F11C3D3-7CC5-4E6C-968A-812B9AC012E7}">
      <dgm:prSet/>
      <dgm:spPr/>
      <dgm:t>
        <a:bodyPr/>
        <a:lstStyle/>
        <a:p>
          <a:endParaRPr lang="en-US"/>
        </a:p>
      </dgm:t>
    </dgm:pt>
    <dgm:pt modelId="{BA1BB663-4B53-408F-A75B-45F5269B34C2}">
      <dgm:prSet/>
      <dgm:spPr/>
      <dgm:t>
        <a:bodyPr/>
        <a:lstStyle/>
        <a:p>
          <a:r>
            <a:rPr lang="tr-TR"/>
            <a:t>Hiperparametre optimizasyonu: Bayesian yöntem</a:t>
          </a:r>
          <a:endParaRPr lang="en-US"/>
        </a:p>
      </dgm:t>
    </dgm:pt>
    <dgm:pt modelId="{CAA79CD7-BCAB-4A65-9B65-AA6EFBE1C6B6}" type="parTrans" cxnId="{5DFD2800-DAA7-4929-808D-3563CAAABAF4}">
      <dgm:prSet/>
      <dgm:spPr/>
      <dgm:t>
        <a:bodyPr/>
        <a:lstStyle/>
        <a:p>
          <a:endParaRPr lang="en-US"/>
        </a:p>
      </dgm:t>
    </dgm:pt>
    <dgm:pt modelId="{C1C33CA7-080C-42EE-A7E2-F78BC5C10ADD}" type="sibTrans" cxnId="{5DFD2800-DAA7-4929-808D-3563CAAABAF4}">
      <dgm:prSet/>
      <dgm:spPr/>
      <dgm:t>
        <a:bodyPr/>
        <a:lstStyle/>
        <a:p>
          <a:endParaRPr lang="en-US"/>
        </a:p>
      </dgm:t>
    </dgm:pt>
    <dgm:pt modelId="{83B305E2-1809-BC4C-8BAF-D195C142A1D4}" type="pres">
      <dgm:prSet presAssocID="{AE10F873-13F6-44D2-95CC-A9E82B0118AE}" presName="vert0" presStyleCnt="0">
        <dgm:presLayoutVars>
          <dgm:dir/>
          <dgm:animOne val="branch"/>
          <dgm:animLvl val="lvl"/>
        </dgm:presLayoutVars>
      </dgm:prSet>
      <dgm:spPr/>
    </dgm:pt>
    <dgm:pt modelId="{C92BB597-0E2A-5148-B3EB-00FC5CDE6418}" type="pres">
      <dgm:prSet presAssocID="{1D8E06D6-0176-4772-81BE-FDCD978CF1E9}" presName="thickLine" presStyleLbl="alignNode1" presStyleIdx="0" presStyleCnt="7"/>
      <dgm:spPr/>
    </dgm:pt>
    <dgm:pt modelId="{F189B65D-56E8-C84D-AA46-C887CAD9298A}" type="pres">
      <dgm:prSet presAssocID="{1D8E06D6-0176-4772-81BE-FDCD978CF1E9}" presName="horz1" presStyleCnt="0"/>
      <dgm:spPr/>
    </dgm:pt>
    <dgm:pt modelId="{BA71C869-1159-FD4E-8936-EE0B6EDD3231}" type="pres">
      <dgm:prSet presAssocID="{1D8E06D6-0176-4772-81BE-FDCD978CF1E9}" presName="tx1" presStyleLbl="revTx" presStyleIdx="0" presStyleCnt="7"/>
      <dgm:spPr/>
    </dgm:pt>
    <dgm:pt modelId="{F8B3688D-FB5F-A44C-8AFC-7292FA708088}" type="pres">
      <dgm:prSet presAssocID="{1D8E06D6-0176-4772-81BE-FDCD978CF1E9}" presName="vert1" presStyleCnt="0"/>
      <dgm:spPr/>
    </dgm:pt>
    <dgm:pt modelId="{E0795A0D-8C41-BD4A-8D61-D640F6C049C6}" type="pres">
      <dgm:prSet presAssocID="{36EC9E90-9F4E-4FF1-B3DB-119F45C5900C}" presName="thickLine" presStyleLbl="alignNode1" presStyleIdx="1" presStyleCnt="7"/>
      <dgm:spPr/>
    </dgm:pt>
    <dgm:pt modelId="{8BA75E9C-67AC-DC43-BEA0-9694E6876063}" type="pres">
      <dgm:prSet presAssocID="{36EC9E90-9F4E-4FF1-B3DB-119F45C5900C}" presName="horz1" presStyleCnt="0"/>
      <dgm:spPr/>
    </dgm:pt>
    <dgm:pt modelId="{284B8956-B404-904C-B594-28E5AB485268}" type="pres">
      <dgm:prSet presAssocID="{36EC9E90-9F4E-4FF1-B3DB-119F45C5900C}" presName="tx1" presStyleLbl="revTx" presStyleIdx="1" presStyleCnt="7"/>
      <dgm:spPr/>
    </dgm:pt>
    <dgm:pt modelId="{775F41A6-AC87-F745-B36F-EED5E31E68CA}" type="pres">
      <dgm:prSet presAssocID="{36EC9E90-9F4E-4FF1-B3DB-119F45C5900C}" presName="vert1" presStyleCnt="0"/>
      <dgm:spPr/>
    </dgm:pt>
    <dgm:pt modelId="{9653169A-BF1E-9249-9303-A767C90C92CC}" type="pres">
      <dgm:prSet presAssocID="{154ABA57-F3BE-4AF9-AF3B-A60AFEFA35FD}" presName="thickLine" presStyleLbl="alignNode1" presStyleIdx="2" presStyleCnt="7"/>
      <dgm:spPr/>
    </dgm:pt>
    <dgm:pt modelId="{148F1997-5DAA-EB4B-AA26-72A284CE17BD}" type="pres">
      <dgm:prSet presAssocID="{154ABA57-F3BE-4AF9-AF3B-A60AFEFA35FD}" presName="horz1" presStyleCnt="0"/>
      <dgm:spPr/>
    </dgm:pt>
    <dgm:pt modelId="{F39EB865-E8C6-B64C-9DEA-C232A047A593}" type="pres">
      <dgm:prSet presAssocID="{154ABA57-F3BE-4AF9-AF3B-A60AFEFA35FD}" presName="tx1" presStyleLbl="revTx" presStyleIdx="2" presStyleCnt="7"/>
      <dgm:spPr/>
    </dgm:pt>
    <dgm:pt modelId="{FFB40E9C-04CC-5143-A720-842553E07140}" type="pres">
      <dgm:prSet presAssocID="{154ABA57-F3BE-4AF9-AF3B-A60AFEFA35FD}" presName="vert1" presStyleCnt="0"/>
      <dgm:spPr/>
    </dgm:pt>
    <dgm:pt modelId="{908B5782-B9CB-F340-919C-06C4B0709BC5}" type="pres">
      <dgm:prSet presAssocID="{78C0947B-757F-44DC-88BF-F19000F4A399}" presName="thickLine" presStyleLbl="alignNode1" presStyleIdx="3" presStyleCnt="7"/>
      <dgm:spPr/>
    </dgm:pt>
    <dgm:pt modelId="{4D9177DC-DD69-F146-9C5C-F73AB4521CF6}" type="pres">
      <dgm:prSet presAssocID="{78C0947B-757F-44DC-88BF-F19000F4A399}" presName="horz1" presStyleCnt="0"/>
      <dgm:spPr/>
    </dgm:pt>
    <dgm:pt modelId="{48E03AB4-2373-3E41-9A26-99320A4D678C}" type="pres">
      <dgm:prSet presAssocID="{78C0947B-757F-44DC-88BF-F19000F4A399}" presName="tx1" presStyleLbl="revTx" presStyleIdx="3" presStyleCnt="7"/>
      <dgm:spPr/>
    </dgm:pt>
    <dgm:pt modelId="{543EA449-5F96-C049-B466-F4E95E242FBA}" type="pres">
      <dgm:prSet presAssocID="{78C0947B-757F-44DC-88BF-F19000F4A399}" presName="vert1" presStyleCnt="0"/>
      <dgm:spPr/>
    </dgm:pt>
    <dgm:pt modelId="{A8699C1E-91AA-2041-B2D9-BCAC27D0F4A2}" type="pres">
      <dgm:prSet presAssocID="{F21A9458-7880-4111-BE67-9EA6DEBA7A9D}" presName="thickLine" presStyleLbl="alignNode1" presStyleIdx="4" presStyleCnt="7"/>
      <dgm:spPr/>
    </dgm:pt>
    <dgm:pt modelId="{AA9102CA-723E-3147-BFAC-EBEA181663E1}" type="pres">
      <dgm:prSet presAssocID="{F21A9458-7880-4111-BE67-9EA6DEBA7A9D}" presName="horz1" presStyleCnt="0"/>
      <dgm:spPr/>
    </dgm:pt>
    <dgm:pt modelId="{28955104-1D2B-284C-A7B1-8FC99EB5AD8E}" type="pres">
      <dgm:prSet presAssocID="{F21A9458-7880-4111-BE67-9EA6DEBA7A9D}" presName="tx1" presStyleLbl="revTx" presStyleIdx="4" presStyleCnt="7"/>
      <dgm:spPr/>
    </dgm:pt>
    <dgm:pt modelId="{19DC1C15-A1EC-8245-9922-A5BA8959A7A8}" type="pres">
      <dgm:prSet presAssocID="{F21A9458-7880-4111-BE67-9EA6DEBA7A9D}" presName="vert1" presStyleCnt="0"/>
      <dgm:spPr/>
    </dgm:pt>
    <dgm:pt modelId="{4C203002-C738-834D-B6E3-2744AF4CCBCD}" type="pres">
      <dgm:prSet presAssocID="{5DF413D9-D356-4CA1-9FCA-A6E20176F465}" presName="thickLine" presStyleLbl="alignNode1" presStyleIdx="5" presStyleCnt="7"/>
      <dgm:spPr/>
    </dgm:pt>
    <dgm:pt modelId="{594F7E39-45DC-9543-934E-161A99D7E2E6}" type="pres">
      <dgm:prSet presAssocID="{5DF413D9-D356-4CA1-9FCA-A6E20176F465}" presName="horz1" presStyleCnt="0"/>
      <dgm:spPr/>
    </dgm:pt>
    <dgm:pt modelId="{7F67AA52-6407-3E43-AD33-FEA75B00D521}" type="pres">
      <dgm:prSet presAssocID="{5DF413D9-D356-4CA1-9FCA-A6E20176F465}" presName="tx1" presStyleLbl="revTx" presStyleIdx="5" presStyleCnt="7"/>
      <dgm:spPr/>
    </dgm:pt>
    <dgm:pt modelId="{A4FCD0D7-D680-8841-B41B-66904D85672B}" type="pres">
      <dgm:prSet presAssocID="{5DF413D9-D356-4CA1-9FCA-A6E20176F465}" presName="vert1" presStyleCnt="0"/>
      <dgm:spPr/>
    </dgm:pt>
    <dgm:pt modelId="{A98BBDF6-A5BD-5742-A4CC-89494C4202E3}" type="pres">
      <dgm:prSet presAssocID="{BA1BB663-4B53-408F-A75B-45F5269B34C2}" presName="thickLine" presStyleLbl="alignNode1" presStyleIdx="6" presStyleCnt="7"/>
      <dgm:spPr/>
    </dgm:pt>
    <dgm:pt modelId="{EC47B34B-3FC6-0742-96E6-ED5B7EB35307}" type="pres">
      <dgm:prSet presAssocID="{BA1BB663-4B53-408F-A75B-45F5269B34C2}" presName="horz1" presStyleCnt="0"/>
      <dgm:spPr/>
    </dgm:pt>
    <dgm:pt modelId="{31E52977-B33C-AE45-8944-4A1F8C57ABB4}" type="pres">
      <dgm:prSet presAssocID="{BA1BB663-4B53-408F-A75B-45F5269B34C2}" presName="tx1" presStyleLbl="revTx" presStyleIdx="6" presStyleCnt="7"/>
      <dgm:spPr/>
    </dgm:pt>
    <dgm:pt modelId="{BCF1923D-EF34-2248-8561-A3E2BE540AEA}" type="pres">
      <dgm:prSet presAssocID="{BA1BB663-4B53-408F-A75B-45F5269B34C2}" presName="vert1" presStyleCnt="0"/>
      <dgm:spPr/>
    </dgm:pt>
  </dgm:ptLst>
  <dgm:cxnLst>
    <dgm:cxn modelId="{5DFD2800-DAA7-4929-808D-3563CAAABAF4}" srcId="{AE10F873-13F6-44D2-95CC-A9E82B0118AE}" destId="{BA1BB663-4B53-408F-A75B-45F5269B34C2}" srcOrd="6" destOrd="0" parTransId="{CAA79CD7-BCAB-4A65-9B65-AA6EFBE1C6B6}" sibTransId="{C1C33CA7-080C-42EE-A7E2-F78BC5C10ADD}"/>
    <dgm:cxn modelId="{52485118-8693-2448-A3E3-038987D0057C}" type="presOf" srcId="{36EC9E90-9F4E-4FF1-B3DB-119F45C5900C}" destId="{284B8956-B404-904C-B594-28E5AB485268}" srcOrd="0" destOrd="0" presId="urn:microsoft.com/office/officeart/2008/layout/LinedList"/>
    <dgm:cxn modelId="{542B0130-A8BE-4A4B-9CC1-F23D0E6F37A3}" srcId="{AE10F873-13F6-44D2-95CC-A9E82B0118AE}" destId="{154ABA57-F3BE-4AF9-AF3B-A60AFEFA35FD}" srcOrd="2" destOrd="0" parTransId="{404A33C1-1D56-4A9D-A97D-833C92838ABA}" sibTransId="{B1B53859-2738-4F88-9D5F-FD426B898161}"/>
    <dgm:cxn modelId="{03601F33-EB07-4A87-8C11-E8CC267D960D}" srcId="{AE10F873-13F6-44D2-95CC-A9E82B0118AE}" destId="{78C0947B-757F-44DC-88BF-F19000F4A399}" srcOrd="3" destOrd="0" parTransId="{CE69B1B4-52BC-4AF3-B061-28AE87294A73}" sibTransId="{79F9D836-3947-4BC0-A540-25724EE3D373}"/>
    <dgm:cxn modelId="{F2E5FF57-EFC6-804F-8D42-763932E038FB}" type="presOf" srcId="{5DF413D9-D356-4CA1-9FCA-A6E20176F465}" destId="{7F67AA52-6407-3E43-AD33-FEA75B00D521}" srcOrd="0" destOrd="0" presId="urn:microsoft.com/office/officeart/2008/layout/LinedList"/>
    <dgm:cxn modelId="{E6896996-C490-C048-9B68-E5FEC38B8FF9}" type="presOf" srcId="{F21A9458-7880-4111-BE67-9EA6DEBA7A9D}" destId="{28955104-1D2B-284C-A7B1-8FC99EB5AD8E}" srcOrd="0" destOrd="0" presId="urn:microsoft.com/office/officeart/2008/layout/LinedList"/>
    <dgm:cxn modelId="{864B0B9A-453C-465E-BC90-330D07A5DB0C}" srcId="{AE10F873-13F6-44D2-95CC-A9E82B0118AE}" destId="{1D8E06D6-0176-4772-81BE-FDCD978CF1E9}" srcOrd="0" destOrd="0" parTransId="{BB464FE4-45E5-4C5B-93D4-C8A8E5A0D2C2}" sibTransId="{DBC601CA-2975-4F9F-B12D-03C63F837BBC}"/>
    <dgm:cxn modelId="{68CAD3B0-D436-4F06-A854-5ED7CDD9B5E0}" srcId="{AE10F873-13F6-44D2-95CC-A9E82B0118AE}" destId="{F21A9458-7880-4111-BE67-9EA6DEBA7A9D}" srcOrd="4" destOrd="0" parTransId="{93D228C7-8CC5-47FA-AA40-37E48391A20B}" sibTransId="{06266AA6-EB82-4DF8-AD87-29E4E1B7A7ED}"/>
    <dgm:cxn modelId="{235296B5-A802-3A43-9C0D-09AE0D891963}" type="presOf" srcId="{AE10F873-13F6-44D2-95CC-A9E82B0118AE}" destId="{83B305E2-1809-BC4C-8BAF-D195C142A1D4}" srcOrd="0" destOrd="0" presId="urn:microsoft.com/office/officeart/2008/layout/LinedList"/>
    <dgm:cxn modelId="{6B1621CA-A531-014C-ABCA-079217636228}" type="presOf" srcId="{BA1BB663-4B53-408F-A75B-45F5269B34C2}" destId="{31E52977-B33C-AE45-8944-4A1F8C57ABB4}" srcOrd="0" destOrd="0" presId="urn:microsoft.com/office/officeart/2008/layout/LinedList"/>
    <dgm:cxn modelId="{61FA0ACE-592E-4321-9777-DF433483BABC}" srcId="{AE10F873-13F6-44D2-95CC-A9E82B0118AE}" destId="{36EC9E90-9F4E-4FF1-B3DB-119F45C5900C}" srcOrd="1" destOrd="0" parTransId="{478F405D-59EC-4C64-B3FA-A1D78F2B205F}" sibTransId="{BF826B19-F90F-427D-A602-C5CA5C43A095}"/>
    <dgm:cxn modelId="{9F11C3D3-7CC5-4E6C-968A-812B9AC012E7}" srcId="{AE10F873-13F6-44D2-95CC-A9E82B0118AE}" destId="{5DF413D9-D356-4CA1-9FCA-A6E20176F465}" srcOrd="5" destOrd="0" parTransId="{82B991BD-6B51-445D-92FB-C935C172CF7F}" sibTransId="{66131822-D03A-4404-B510-35E637167252}"/>
    <dgm:cxn modelId="{1A79F5DB-D987-B94B-98BB-4D7378A9A739}" type="presOf" srcId="{1D8E06D6-0176-4772-81BE-FDCD978CF1E9}" destId="{BA71C869-1159-FD4E-8936-EE0B6EDD3231}" srcOrd="0" destOrd="0" presId="urn:microsoft.com/office/officeart/2008/layout/LinedList"/>
    <dgm:cxn modelId="{B19634E3-B814-1F4E-88B7-5D2EA696B2EC}" type="presOf" srcId="{78C0947B-757F-44DC-88BF-F19000F4A399}" destId="{48E03AB4-2373-3E41-9A26-99320A4D678C}" srcOrd="0" destOrd="0" presId="urn:microsoft.com/office/officeart/2008/layout/LinedList"/>
    <dgm:cxn modelId="{07D24DE7-D807-7A4E-8412-3B849492F142}" type="presOf" srcId="{154ABA57-F3BE-4AF9-AF3B-A60AFEFA35FD}" destId="{F39EB865-E8C6-B64C-9DEA-C232A047A593}" srcOrd="0" destOrd="0" presId="urn:microsoft.com/office/officeart/2008/layout/LinedList"/>
    <dgm:cxn modelId="{3A95A9A9-CE23-0D43-870D-0491612A01F2}" type="presParOf" srcId="{83B305E2-1809-BC4C-8BAF-D195C142A1D4}" destId="{C92BB597-0E2A-5148-B3EB-00FC5CDE6418}" srcOrd="0" destOrd="0" presId="urn:microsoft.com/office/officeart/2008/layout/LinedList"/>
    <dgm:cxn modelId="{C7367717-2E38-9A4C-B06D-BB4464990909}" type="presParOf" srcId="{83B305E2-1809-BC4C-8BAF-D195C142A1D4}" destId="{F189B65D-56E8-C84D-AA46-C887CAD9298A}" srcOrd="1" destOrd="0" presId="urn:microsoft.com/office/officeart/2008/layout/LinedList"/>
    <dgm:cxn modelId="{0F962866-3CFD-C645-9CDA-5A7868CBCDB6}" type="presParOf" srcId="{F189B65D-56E8-C84D-AA46-C887CAD9298A}" destId="{BA71C869-1159-FD4E-8936-EE0B6EDD3231}" srcOrd="0" destOrd="0" presId="urn:microsoft.com/office/officeart/2008/layout/LinedList"/>
    <dgm:cxn modelId="{BF4475C3-32D3-DF49-B220-B8D45681C349}" type="presParOf" srcId="{F189B65D-56E8-C84D-AA46-C887CAD9298A}" destId="{F8B3688D-FB5F-A44C-8AFC-7292FA708088}" srcOrd="1" destOrd="0" presId="urn:microsoft.com/office/officeart/2008/layout/LinedList"/>
    <dgm:cxn modelId="{DF11828D-0D81-2042-B1F9-7ED2EAD6A44C}" type="presParOf" srcId="{83B305E2-1809-BC4C-8BAF-D195C142A1D4}" destId="{E0795A0D-8C41-BD4A-8D61-D640F6C049C6}" srcOrd="2" destOrd="0" presId="urn:microsoft.com/office/officeart/2008/layout/LinedList"/>
    <dgm:cxn modelId="{6CFC5C11-0D1E-9C44-BA20-41F206023376}" type="presParOf" srcId="{83B305E2-1809-BC4C-8BAF-D195C142A1D4}" destId="{8BA75E9C-67AC-DC43-BEA0-9694E6876063}" srcOrd="3" destOrd="0" presId="urn:microsoft.com/office/officeart/2008/layout/LinedList"/>
    <dgm:cxn modelId="{D319D4E3-063E-834F-BDAF-537377E3F1B6}" type="presParOf" srcId="{8BA75E9C-67AC-DC43-BEA0-9694E6876063}" destId="{284B8956-B404-904C-B594-28E5AB485268}" srcOrd="0" destOrd="0" presId="urn:microsoft.com/office/officeart/2008/layout/LinedList"/>
    <dgm:cxn modelId="{EA6B6945-C458-8A49-B770-10C41F0FE5E6}" type="presParOf" srcId="{8BA75E9C-67AC-DC43-BEA0-9694E6876063}" destId="{775F41A6-AC87-F745-B36F-EED5E31E68CA}" srcOrd="1" destOrd="0" presId="urn:microsoft.com/office/officeart/2008/layout/LinedList"/>
    <dgm:cxn modelId="{AEE43169-614A-EC4A-B268-51CC24DB1BD9}" type="presParOf" srcId="{83B305E2-1809-BC4C-8BAF-D195C142A1D4}" destId="{9653169A-BF1E-9249-9303-A767C90C92CC}" srcOrd="4" destOrd="0" presId="urn:microsoft.com/office/officeart/2008/layout/LinedList"/>
    <dgm:cxn modelId="{0A67C009-F850-5440-A8CD-C40E981D2878}" type="presParOf" srcId="{83B305E2-1809-BC4C-8BAF-D195C142A1D4}" destId="{148F1997-5DAA-EB4B-AA26-72A284CE17BD}" srcOrd="5" destOrd="0" presId="urn:microsoft.com/office/officeart/2008/layout/LinedList"/>
    <dgm:cxn modelId="{46BC7FDA-E87E-6240-AA1B-392565D2DDA9}" type="presParOf" srcId="{148F1997-5DAA-EB4B-AA26-72A284CE17BD}" destId="{F39EB865-E8C6-B64C-9DEA-C232A047A593}" srcOrd="0" destOrd="0" presId="urn:microsoft.com/office/officeart/2008/layout/LinedList"/>
    <dgm:cxn modelId="{15D79D64-99EC-854C-A1C1-C2B1445FC275}" type="presParOf" srcId="{148F1997-5DAA-EB4B-AA26-72A284CE17BD}" destId="{FFB40E9C-04CC-5143-A720-842553E07140}" srcOrd="1" destOrd="0" presId="urn:microsoft.com/office/officeart/2008/layout/LinedList"/>
    <dgm:cxn modelId="{2A611108-D2F2-A24C-9F42-FFA4F30E7B89}" type="presParOf" srcId="{83B305E2-1809-BC4C-8BAF-D195C142A1D4}" destId="{908B5782-B9CB-F340-919C-06C4B0709BC5}" srcOrd="6" destOrd="0" presId="urn:microsoft.com/office/officeart/2008/layout/LinedList"/>
    <dgm:cxn modelId="{0A40E590-3B63-FA45-B7CE-E099CFD4C24B}" type="presParOf" srcId="{83B305E2-1809-BC4C-8BAF-D195C142A1D4}" destId="{4D9177DC-DD69-F146-9C5C-F73AB4521CF6}" srcOrd="7" destOrd="0" presId="urn:microsoft.com/office/officeart/2008/layout/LinedList"/>
    <dgm:cxn modelId="{1813DB4D-77B1-3B49-8B04-1CBA376AC0B2}" type="presParOf" srcId="{4D9177DC-DD69-F146-9C5C-F73AB4521CF6}" destId="{48E03AB4-2373-3E41-9A26-99320A4D678C}" srcOrd="0" destOrd="0" presId="urn:microsoft.com/office/officeart/2008/layout/LinedList"/>
    <dgm:cxn modelId="{7111833F-9C87-F641-9C5F-A0FCA30229C3}" type="presParOf" srcId="{4D9177DC-DD69-F146-9C5C-F73AB4521CF6}" destId="{543EA449-5F96-C049-B466-F4E95E242FBA}" srcOrd="1" destOrd="0" presId="urn:microsoft.com/office/officeart/2008/layout/LinedList"/>
    <dgm:cxn modelId="{7007DF79-954B-A04C-9CB2-855BA61BF15E}" type="presParOf" srcId="{83B305E2-1809-BC4C-8BAF-D195C142A1D4}" destId="{A8699C1E-91AA-2041-B2D9-BCAC27D0F4A2}" srcOrd="8" destOrd="0" presId="urn:microsoft.com/office/officeart/2008/layout/LinedList"/>
    <dgm:cxn modelId="{1C5BBDB9-8CA6-404F-8EC7-1C8AB1D6ACEC}" type="presParOf" srcId="{83B305E2-1809-BC4C-8BAF-D195C142A1D4}" destId="{AA9102CA-723E-3147-BFAC-EBEA181663E1}" srcOrd="9" destOrd="0" presId="urn:microsoft.com/office/officeart/2008/layout/LinedList"/>
    <dgm:cxn modelId="{AA753841-72FD-434B-AD16-BE654F87F649}" type="presParOf" srcId="{AA9102CA-723E-3147-BFAC-EBEA181663E1}" destId="{28955104-1D2B-284C-A7B1-8FC99EB5AD8E}" srcOrd="0" destOrd="0" presId="urn:microsoft.com/office/officeart/2008/layout/LinedList"/>
    <dgm:cxn modelId="{0EB1EC87-96EB-4C40-BF94-3FC3829CBC42}" type="presParOf" srcId="{AA9102CA-723E-3147-BFAC-EBEA181663E1}" destId="{19DC1C15-A1EC-8245-9922-A5BA8959A7A8}" srcOrd="1" destOrd="0" presId="urn:microsoft.com/office/officeart/2008/layout/LinedList"/>
    <dgm:cxn modelId="{A226E251-1155-B54B-A13B-8A01D28D0913}" type="presParOf" srcId="{83B305E2-1809-BC4C-8BAF-D195C142A1D4}" destId="{4C203002-C738-834D-B6E3-2744AF4CCBCD}" srcOrd="10" destOrd="0" presId="urn:microsoft.com/office/officeart/2008/layout/LinedList"/>
    <dgm:cxn modelId="{B45C6E6A-AB8B-1446-9349-D1B41AB2CEAD}" type="presParOf" srcId="{83B305E2-1809-BC4C-8BAF-D195C142A1D4}" destId="{594F7E39-45DC-9543-934E-161A99D7E2E6}" srcOrd="11" destOrd="0" presId="urn:microsoft.com/office/officeart/2008/layout/LinedList"/>
    <dgm:cxn modelId="{1C4D1805-1AC2-0B4E-9CC0-0F2CF7F4CF70}" type="presParOf" srcId="{594F7E39-45DC-9543-934E-161A99D7E2E6}" destId="{7F67AA52-6407-3E43-AD33-FEA75B00D521}" srcOrd="0" destOrd="0" presId="urn:microsoft.com/office/officeart/2008/layout/LinedList"/>
    <dgm:cxn modelId="{36406548-19D0-5A47-8970-56F56410EFE2}" type="presParOf" srcId="{594F7E39-45DC-9543-934E-161A99D7E2E6}" destId="{A4FCD0D7-D680-8841-B41B-66904D85672B}" srcOrd="1" destOrd="0" presId="urn:microsoft.com/office/officeart/2008/layout/LinedList"/>
    <dgm:cxn modelId="{68D4CCFA-E257-9142-971A-47FD51567D59}" type="presParOf" srcId="{83B305E2-1809-BC4C-8BAF-D195C142A1D4}" destId="{A98BBDF6-A5BD-5742-A4CC-89494C4202E3}" srcOrd="12" destOrd="0" presId="urn:microsoft.com/office/officeart/2008/layout/LinedList"/>
    <dgm:cxn modelId="{230476D6-D9F6-0643-9B4B-8EE433560C0B}" type="presParOf" srcId="{83B305E2-1809-BC4C-8BAF-D195C142A1D4}" destId="{EC47B34B-3FC6-0742-96E6-ED5B7EB35307}" srcOrd="13" destOrd="0" presId="urn:microsoft.com/office/officeart/2008/layout/LinedList"/>
    <dgm:cxn modelId="{E9BF4565-E041-7C40-A999-80BF33F7ACB2}" type="presParOf" srcId="{EC47B34B-3FC6-0742-96E6-ED5B7EB35307}" destId="{31E52977-B33C-AE45-8944-4A1F8C57ABB4}" srcOrd="0" destOrd="0" presId="urn:microsoft.com/office/officeart/2008/layout/LinedList"/>
    <dgm:cxn modelId="{1A85449F-D7D6-E044-8D79-73E6948C0D51}" type="presParOf" srcId="{EC47B34B-3FC6-0742-96E6-ED5B7EB35307}" destId="{BCF1923D-EF34-2248-8561-A3E2BE540A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4C500E-3D0F-494B-9A2A-520F02E28D4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EF3C132-4D3F-47B7-A959-52F0804026CD}">
      <dgm:prSet/>
      <dgm:spPr/>
      <dgm:t>
        <a:bodyPr/>
        <a:lstStyle/>
        <a:p>
          <a:r>
            <a:rPr lang="tr-TR"/>
            <a:t>Global model cihazlara dağıtılır</a:t>
          </a:r>
          <a:endParaRPr lang="en-US"/>
        </a:p>
      </dgm:t>
    </dgm:pt>
    <dgm:pt modelId="{ADA7D5B5-4DFD-45A8-A184-F663D45DADF5}" type="parTrans" cxnId="{E4B8E671-C844-443B-A470-E481C6BCD059}">
      <dgm:prSet/>
      <dgm:spPr/>
      <dgm:t>
        <a:bodyPr/>
        <a:lstStyle/>
        <a:p>
          <a:endParaRPr lang="en-US"/>
        </a:p>
      </dgm:t>
    </dgm:pt>
    <dgm:pt modelId="{9E784E55-9A1E-42EF-BC2B-4B28EA3A4C21}" type="sibTrans" cxnId="{E4B8E671-C844-443B-A470-E481C6BCD059}">
      <dgm:prSet/>
      <dgm:spPr/>
      <dgm:t>
        <a:bodyPr/>
        <a:lstStyle/>
        <a:p>
          <a:endParaRPr lang="en-US"/>
        </a:p>
      </dgm:t>
    </dgm:pt>
    <dgm:pt modelId="{62AEB6DF-FC45-422C-8FA8-6B8B6157E4C4}">
      <dgm:prSet/>
      <dgm:spPr/>
      <dgm:t>
        <a:bodyPr/>
        <a:lstStyle/>
        <a:p>
          <a:r>
            <a:rPr lang="tr-TR"/>
            <a:t>Her cihaz kendi verisiyle yerel eğitir</a:t>
          </a:r>
          <a:endParaRPr lang="en-US"/>
        </a:p>
      </dgm:t>
    </dgm:pt>
    <dgm:pt modelId="{89DA196F-DA06-4C9B-B0C8-D1FAB9922133}" type="parTrans" cxnId="{39094652-4EB6-4845-9FAD-CCEDB71D94FB}">
      <dgm:prSet/>
      <dgm:spPr/>
      <dgm:t>
        <a:bodyPr/>
        <a:lstStyle/>
        <a:p>
          <a:endParaRPr lang="en-US"/>
        </a:p>
      </dgm:t>
    </dgm:pt>
    <dgm:pt modelId="{6D3948EC-2360-4713-9910-2F12E6E78F82}" type="sibTrans" cxnId="{39094652-4EB6-4845-9FAD-CCEDB71D94FB}">
      <dgm:prSet/>
      <dgm:spPr/>
      <dgm:t>
        <a:bodyPr/>
        <a:lstStyle/>
        <a:p>
          <a:endParaRPr lang="en-US"/>
        </a:p>
      </dgm:t>
    </dgm:pt>
    <dgm:pt modelId="{ED1E924B-AE21-4C9B-852E-040F4BBDC980}">
      <dgm:prSet/>
      <dgm:spPr/>
      <dgm:t>
        <a:bodyPr/>
        <a:lstStyle/>
        <a:p>
          <a:r>
            <a:rPr lang="tr-TR"/>
            <a:t>Güncellenen ağırlıklar şifreli şekilde sunucuya aktarılır</a:t>
          </a:r>
          <a:endParaRPr lang="en-US"/>
        </a:p>
      </dgm:t>
    </dgm:pt>
    <dgm:pt modelId="{75D3A45E-1ACF-4F32-AD6B-6F0EB5AE0557}" type="parTrans" cxnId="{97E41585-500A-49D8-B88B-08C6234B9250}">
      <dgm:prSet/>
      <dgm:spPr/>
      <dgm:t>
        <a:bodyPr/>
        <a:lstStyle/>
        <a:p>
          <a:endParaRPr lang="en-US"/>
        </a:p>
      </dgm:t>
    </dgm:pt>
    <dgm:pt modelId="{A8C34557-D93A-4D52-9D1F-C08CC0B7E36F}" type="sibTrans" cxnId="{97E41585-500A-49D8-B88B-08C6234B9250}">
      <dgm:prSet/>
      <dgm:spPr/>
      <dgm:t>
        <a:bodyPr/>
        <a:lstStyle/>
        <a:p>
          <a:endParaRPr lang="en-US"/>
        </a:p>
      </dgm:t>
    </dgm:pt>
    <dgm:pt modelId="{06AFD912-F7EF-49FE-90CF-6455B4473369}">
      <dgm:prSet/>
      <dgm:spPr/>
      <dgm:t>
        <a:bodyPr/>
        <a:lstStyle/>
        <a:p>
          <a:r>
            <a:rPr lang="tr-TR"/>
            <a:t>Merkezi sunucu ağırlıkları birleştirir, yeni model oluşturur</a:t>
          </a:r>
          <a:endParaRPr lang="en-US"/>
        </a:p>
      </dgm:t>
    </dgm:pt>
    <dgm:pt modelId="{82C96D69-74F4-4CD2-BCA5-B4D21264F362}" type="parTrans" cxnId="{F5898D14-63CD-4CEA-BD23-15822A439479}">
      <dgm:prSet/>
      <dgm:spPr/>
      <dgm:t>
        <a:bodyPr/>
        <a:lstStyle/>
        <a:p>
          <a:endParaRPr lang="en-US"/>
        </a:p>
      </dgm:t>
    </dgm:pt>
    <dgm:pt modelId="{078585D1-826F-400F-B498-E2BA3F8DB88D}" type="sibTrans" cxnId="{F5898D14-63CD-4CEA-BD23-15822A439479}">
      <dgm:prSet/>
      <dgm:spPr/>
      <dgm:t>
        <a:bodyPr/>
        <a:lstStyle/>
        <a:p>
          <a:endParaRPr lang="en-US"/>
        </a:p>
      </dgm:t>
    </dgm:pt>
    <dgm:pt modelId="{92E95E89-21C3-435D-95CF-20CC780B671E}">
      <dgm:prSet/>
      <dgm:spPr/>
      <dgm:t>
        <a:bodyPr/>
        <a:lstStyle/>
        <a:p>
          <a:r>
            <a:rPr lang="tr-TR"/>
            <a:t>Yeni global model tekrar cihazlara dağıtılır</a:t>
          </a:r>
          <a:endParaRPr lang="en-US"/>
        </a:p>
      </dgm:t>
    </dgm:pt>
    <dgm:pt modelId="{A4C9C58E-F188-4F52-B8DC-DC05E86FE68D}" type="parTrans" cxnId="{564C51A1-2709-46B4-9E14-24F9EFD7B013}">
      <dgm:prSet/>
      <dgm:spPr/>
      <dgm:t>
        <a:bodyPr/>
        <a:lstStyle/>
        <a:p>
          <a:endParaRPr lang="en-US"/>
        </a:p>
      </dgm:t>
    </dgm:pt>
    <dgm:pt modelId="{56836601-6438-4B5C-B29F-2F8F0181BDB2}" type="sibTrans" cxnId="{564C51A1-2709-46B4-9E14-24F9EFD7B013}">
      <dgm:prSet/>
      <dgm:spPr/>
      <dgm:t>
        <a:bodyPr/>
        <a:lstStyle/>
        <a:p>
          <a:endParaRPr lang="en-US"/>
        </a:p>
      </dgm:t>
    </dgm:pt>
    <dgm:pt modelId="{09A3890B-3AB7-8048-AA74-E9B84AE80330}" type="pres">
      <dgm:prSet presAssocID="{DA4C500E-3D0F-494B-9A2A-520F02E28D4C}" presName="outerComposite" presStyleCnt="0">
        <dgm:presLayoutVars>
          <dgm:chMax val="5"/>
          <dgm:dir/>
          <dgm:resizeHandles val="exact"/>
        </dgm:presLayoutVars>
      </dgm:prSet>
      <dgm:spPr/>
    </dgm:pt>
    <dgm:pt modelId="{3F3D11E2-4F8F-1448-83B9-E05A82045B69}" type="pres">
      <dgm:prSet presAssocID="{DA4C500E-3D0F-494B-9A2A-520F02E28D4C}" presName="dummyMaxCanvas" presStyleCnt="0">
        <dgm:presLayoutVars/>
      </dgm:prSet>
      <dgm:spPr/>
    </dgm:pt>
    <dgm:pt modelId="{849D232D-AE86-0A45-AE31-95AC0111CE4B}" type="pres">
      <dgm:prSet presAssocID="{DA4C500E-3D0F-494B-9A2A-520F02E28D4C}" presName="FiveNodes_1" presStyleLbl="node1" presStyleIdx="0" presStyleCnt="5">
        <dgm:presLayoutVars>
          <dgm:bulletEnabled val="1"/>
        </dgm:presLayoutVars>
      </dgm:prSet>
      <dgm:spPr/>
    </dgm:pt>
    <dgm:pt modelId="{955251BF-B2D4-CF44-BF71-AA7607B7684E}" type="pres">
      <dgm:prSet presAssocID="{DA4C500E-3D0F-494B-9A2A-520F02E28D4C}" presName="FiveNodes_2" presStyleLbl="node1" presStyleIdx="1" presStyleCnt="5">
        <dgm:presLayoutVars>
          <dgm:bulletEnabled val="1"/>
        </dgm:presLayoutVars>
      </dgm:prSet>
      <dgm:spPr/>
    </dgm:pt>
    <dgm:pt modelId="{B7563E59-B961-F540-AE18-7036A784669D}" type="pres">
      <dgm:prSet presAssocID="{DA4C500E-3D0F-494B-9A2A-520F02E28D4C}" presName="FiveNodes_3" presStyleLbl="node1" presStyleIdx="2" presStyleCnt="5">
        <dgm:presLayoutVars>
          <dgm:bulletEnabled val="1"/>
        </dgm:presLayoutVars>
      </dgm:prSet>
      <dgm:spPr/>
    </dgm:pt>
    <dgm:pt modelId="{0D7200D4-27DD-4046-8861-860A856BED89}" type="pres">
      <dgm:prSet presAssocID="{DA4C500E-3D0F-494B-9A2A-520F02E28D4C}" presName="FiveNodes_4" presStyleLbl="node1" presStyleIdx="3" presStyleCnt="5">
        <dgm:presLayoutVars>
          <dgm:bulletEnabled val="1"/>
        </dgm:presLayoutVars>
      </dgm:prSet>
      <dgm:spPr/>
    </dgm:pt>
    <dgm:pt modelId="{E9AA972B-2D0A-3443-8717-1C04345C5892}" type="pres">
      <dgm:prSet presAssocID="{DA4C500E-3D0F-494B-9A2A-520F02E28D4C}" presName="FiveNodes_5" presStyleLbl="node1" presStyleIdx="4" presStyleCnt="5">
        <dgm:presLayoutVars>
          <dgm:bulletEnabled val="1"/>
        </dgm:presLayoutVars>
      </dgm:prSet>
      <dgm:spPr/>
    </dgm:pt>
    <dgm:pt modelId="{E9B362F3-F2A0-9A4F-B8BE-111A50EE0D95}" type="pres">
      <dgm:prSet presAssocID="{DA4C500E-3D0F-494B-9A2A-520F02E28D4C}" presName="FiveConn_1-2" presStyleLbl="fgAccFollowNode1" presStyleIdx="0" presStyleCnt="4">
        <dgm:presLayoutVars>
          <dgm:bulletEnabled val="1"/>
        </dgm:presLayoutVars>
      </dgm:prSet>
      <dgm:spPr/>
    </dgm:pt>
    <dgm:pt modelId="{02629AFC-8B1C-9548-B25C-9A9FFB758940}" type="pres">
      <dgm:prSet presAssocID="{DA4C500E-3D0F-494B-9A2A-520F02E28D4C}" presName="FiveConn_2-3" presStyleLbl="fgAccFollowNode1" presStyleIdx="1" presStyleCnt="4">
        <dgm:presLayoutVars>
          <dgm:bulletEnabled val="1"/>
        </dgm:presLayoutVars>
      </dgm:prSet>
      <dgm:spPr/>
    </dgm:pt>
    <dgm:pt modelId="{8BAD6954-401C-BD42-9DA5-17BC071331BB}" type="pres">
      <dgm:prSet presAssocID="{DA4C500E-3D0F-494B-9A2A-520F02E28D4C}" presName="FiveConn_3-4" presStyleLbl="fgAccFollowNode1" presStyleIdx="2" presStyleCnt="4">
        <dgm:presLayoutVars>
          <dgm:bulletEnabled val="1"/>
        </dgm:presLayoutVars>
      </dgm:prSet>
      <dgm:spPr/>
    </dgm:pt>
    <dgm:pt modelId="{D3465732-66FA-F041-A0A9-8C3B1ACC3E64}" type="pres">
      <dgm:prSet presAssocID="{DA4C500E-3D0F-494B-9A2A-520F02E28D4C}" presName="FiveConn_4-5" presStyleLbl="fgAccFollowNode1" presStyleIdx="3" presStyleCnt="4">
        <dgm:presLayoutVars>
          <dgm:bulletEnabled val="1"/>
        </dgm:presLayoutVars>
      </dgm:prSet>
      <dgm:spPr/>
    </dgm:pt>
    <dgm:pt modelId="{E68B197D-E05A-6F4E-A7D6-024A86DBEBC5}" type="pres">
      <dgm:prSet presAssocID="{DA4C500E-3D0F-494B-9A2A-520F02E28D4C}" presName="FiveNodes_1_text" presStyleLbl="node1" presStyleIdx="4" presStyleCnt="5">
        <dgm:presLayoutVars>
          <dgm:bulletEnabled val="1"/>
        </dgm:presLayoutVars>
      </dgm:prSet>
      <dgm:spPr/>
    </dgm:pt>
    <dgm:pt modelId="{77B179FD-7C82-FA46-9CF5-B7A26BBE0CAD}" type="pres">
      <dgm:prSet presAssocID="{DA4C500E-3D0F-494B-9A2A-520F02E28D4C}" presName="FiveNodes_2_text" presStyleLbl="node1" presStyleIdx="4" presStyleCnt="5">
        <dgm:presLayoutVars>
          <dgm:bulletEnabled val="1"/>
        </dgm:presLayoutVars>
      </dgm:prSet>
      <dgm:spPr/>
    </dgm:pt>
    <dgm:pt modelId="{F77AF9EB-8266-4F4E-9BF4-4C2E7327BCBB}" type="pres">
      <dgm:prSet presAssocID="{DA4C500E-3D0F-494B-9A2A-520F02E28D4C}" presName="FiveNodes_3_text" presStyleLbl="node1" presStyleIdx="4" presStyleCnt="5">
        <dgm:presLayoutVars>
          <dgm:bulletEnabled val="1"/>
        </dgm:presLayoutVars>
      </dgm:prSet>
      <dgm:spPr/>
    </dgm:pt>
    <dgm:pt modelId="{D04C2E68-2209-894D-8D54-F1AC83B7D9D3}" type="pres">
      <dgm:prSet presAssocID="{DA4C500E-3D0F-494B-9A2A-520F02E28D4C}" presName="FiveNodes_4_text" presStyleLbl="node1" presStyleIdx="4" presStyleCnt="5">
        <dgm:presLayoutVars>
          <dgm:bulletEnabled val="1"/>
        </dgm:presLayoutVars>
      </dgm:prSet>
      <dgm:spPr/>
    </dgm:pt>
    <dgm:pt modelId="{020A79CD-B8EB-BA44-A918-EE89921AAE4F}" type="pres">
      <dgm:prSet presAssocID="{DA4C500E-3D0F-494B-9A2A-520F02E28D4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F54AB08-6714-7146-8C0C-7D6795531B9F}" type="presOf" srcId="{9E784E55-9A1E-42EF-BC2B-4B28EA3A4C21}" destId="{E9B362F3-F2A0-9A4F-B8BE-111A50EE0D95}" srcOrd="0" destOrd="0" presId="urn:microsoft.com/office/officeart/2005/8/layout/vProcess5"/>
    <dgm:cxn modelId="{F5898D14-63CD-4CEA-BD23-15822A439479}" srcId="{DA4C500E-3D0F-494B-9A2A-520F02E28D4C}" destId="{06AFD912-F7EF-49FE-90CF-6455B4473369}" srcOrd="3" destOrd="0" parTransId="{82C96D69-74F4-4CD2-BCA5-B4D21264F362}" sibTransId="{078585D1-826F-400F-B498-E2BA3F8DB88D}"/>
    <dgm:cxn modelId="{71600E3E-3A54-3C45-AB8E-278B409E5047}" type="presOf" srcId="{DA4C500E-3D0F-494B-9A2A-520F02E28D4C}" destId="{09A3890B-3AB7-8048-AA74-E9B84AE80330}" srcOrd="0" destOrd="0" presId="urn:microsoft.com/office/officeart/2005/8/layout/vProcess5"/>
    <dgm:cxn modelId="{CA0BA84C-547C-DD4D-AFD0-876DAFD0C58F}" type="presOf" srcId="{078585D1-826F-400F-B498-E2BA3F8DB88D}" destId="{D3465732-66FA-F041-A0A9-8C3B1ACC3E64}" srcOrd="0" destOrd="0" presId="urn:microsoft.com/office/officeart/2005/8/layout/vProcess5"/>
    <dgm:cxn modelId="{39094652-4EB6-4845-9FAD-CCEDB71D94FB}" srcId="{DA4C500E-3D0F-494B-9A2A-520F02E28D4C}" destId="{62AEB6DF-FC45-422C-8FA8-6B8B6157E4C4}" srcOrd="1" destOrd="0" parTransId="{89DA196F-DA06-4C9B-B0C8-D1FAB9922133}" sibTransId="{6D3948EC-2360-4713-9910-2F12E6E78F82}"/>
    <dgm:cxn modelId="{1B16B45B-2DDE-0548-83EE-045083A099F9}" type="presOf" srcId="{ED1E924B-AE21-4C9B-852E-040F4BBDC980}" destId="{F77AF9EB-8266-4F4E-9BF4-4C2E7327BCBB}" srcOrd="1" destOrd="0" presId="urn:microsoft.com/office/officeart/2005/8/layout/vProcess5"/>
    <dgm:cxn modelId="{1B7A1763-540F-0D4E-85DA-4CA82FC0560F}" type="presOf" srcId="{92E95E89-21C3-435D-95CF-20CC780B671E}" destId="{020A79CD-B8EB-BA44-A918-EE89921AAE4F}" srcOrd="1" destOrd="0" presId="urn:microsoft.com/office/officeart/2005/8/layout/vProcess5"/>
    <dgm:cxn modelId="{FB41B671-7177-3849-8C57-5833279289AE}" type="presOf" srcId="{6EF3C132-4D3F-47B7-A959-52F0804026CD}" destId="{849D232D-AE86-0A45-AE31-95AC0111CE4B}" srcOrd="0" destOrd="0" presId="urn:microsoft.com/office/officeart/2005/8/layout/vProcess5"/>
    <dgm:cxn modelId="{E4B8E671-C844-443B-A470-E481C6BCD059}" srcId="{DA4C500E-3D0F-494B-9A2A-520F02E28D4C}" destId="{6EF3C132-4D3F-47B7-A959-52F0804026CD}" srcOrd="0" destOrd="0" parTransId="{ADA7D5B5-4DFD-45A8-A184-F663D45DADF5}" sibTransId="{9E784E55-9A1E-42EF-BC2B-4B28EA3A4C21}"/>
    <dgm:cxn modelId="{F266FB7D-CD6C-6B4A-A9FD-1980B2FD30E9}" type="presOf" srcId="{A8C34557-D93A-4D52-9D1F-C08CC0B7E36F}" destId="{8BAD6954-401C-BD42-9DA5-17BC071331BB}" srcOrd="0" destOrd="0" presId="urn:microsoft.com/office/officeart/2005/8/layout/vProcess5"/>
    <dgm:cxn modelId="{97E41585-500A-49D8-B88B-08C6234B9250}" srcId="{DA4C500E-3D0F-494B-9A2A-520F02E28D4C}" destId="{ED1E924B-AE21-4C9B-852E-040F4BBDC980}" srcOrd="2" destOrd="0" parTransId="{75D3A45E-1ACF-4F32-AD6B-6F0EB5AE0557}" sibTransId="{A8C34557-D93A-4D52-9D1F-C08CC0B7E36F}"/>
    <dgm:cxn modelId="{1A30CF8B-B54A-0B40-BE48-76867C3944DA}" type="presOf" srcId="{62AEB6DF-FC45-422C-8FA8-6B8B6157E4C4}" destId="{77B179FD-7C82-FA46-9CF5-B7A26BBE0CAD}" srcOrd="1" destOrd="0" presId="urn:microsoft.com/office/officeart/2005/8/layout/vProcess5"/>
    <dgm:cxn modelId="{564C51A1-2709-46B4-9E14-24F9EFD7B013}" srcId="{DA4C500E-3D0F-494B-9A2A-520F02E28D4C}" destId="{92E95E89-21C3-435D-95CF-20CC780B671E}" srcOrd="4" destOrd="0" parTransId="{A4C9C58E-F188-4F52-B8DC-DC05E86FE68D}" sibTransId="{56836601-6438-4B5C-B29F-2F8F0181BDB2}"/>
    <dgm:cxn modelId="{3AF6FFA1-6AC0-494E-AC8D-DE71E627BE29}" type="presOf" srcId="{06AFD912-F7EF-49FE-90CF-6455B4473369}" destId="{D04C2E68-2209-894D-8D54-F1AC83B7D9D3}" srcOrd="1" destOrd="0" presId="urn:microsoft.com/office/officeart/2005/8/layout/vProcess5"/>
    <dgm:cxn modelId="{2FEF73A9-B979-6944-876A-865DB46FF4D3}" type="presOf" srcId="{62AEB6DF-FC45-422C-8FA8-6B8B6157E4C4}" destId="{955251BF-B2D4-CF44-BF71-AA7607B7684E}" srcOrd="0" destOrd="0" presId="urn:microsoft.com/office/officeart/2005/8/layout/vProcess5"/>
    <dgm:cxn modelId="{6475FDC4-5DCD-3B46-9CA5-CC0E195A8082}" type="presOf" srcId="{6D3948EC-2360-4713-9910-2F12E6E78F82}" destId="{02629AFC-8B1C-9548-B25C-9A9FFB758940}" srcOrd="0" destOrd="0" presId="urn:microsoft.com/office/officeart/2005/8/layout/vProcess5"/>
    <dgm:cxn modelId="{6C61CADD-04B2-A14F-A811-90FBF6A6D572}" type="presOf" srcId="{92E95E89-21C3-435D-95CF-20CC780B671E}" destId="{E9AA972B-2D0A-3443-8717-1C04345C5892}" srcOrd="0" destOrd="0" presId="urn:microsoft.com/office/officeart/2005/8/layout/vProcess5"/>
    <dgm:cxn modelId="{CE48FEE4-EFDB-0940-9112-4F009A46554C}" type="presOf" srcId="{06AFD912-F7EF-49FE-90CF-6455B4473369}" destId="{0D7200D4-27DD-4046-8861-860A856BED89}" srcOrd="0" destOrd="0" presId="urn:microsoft.com/office/officeart/2005/8/layout/vProcess5"/>
    <dgm:cxn modelId="{1256C2EA-F662-E24F-9B5C-BF12BF9A7F35}" type="presOf" srcId="{ED1E924B-AE21-4C9B-852E-040F4BBDC980}" destId="{B7563E59-B961-F540-AE18-7036A784669D}" srcOrd="0" destOrd="0" presId="urn:microsoft.com/office/officeart/2005/8/layout/vProcess5"/>
    <dgm:cxn modelId="{0BD3A9F7-2D0B-EE43-92C8-AB82EB5A964C}" type="presOf" srcId="{6EF3C132-4D3F-47B7-A959-52F0804026CD}" destId="{E68B197D-E05A-6F4E-A7D6-024A86DBEBC5}" srcOrd="1" destOrd="0" presId="urn:microsoft.com/office/officeart/2005/8/layout/vProcess5"/>
    <dgm:cxn modelId="{3EF94E05-A377-774D-AA1F-57AF5D73F964}" type="presParOf" srcId="{09A3890B-3AB7-8048-AA74-E9B84AE80330}" destId="{3F3D11E2-4F8F-1448-83B9-E05A82045B69}" srcOrd="0" destOrd="0" presId="urn:microsoft.com/office/officeart/2005/8/layout/vProcess5"/>
    <dgm:cxn modelId="{A440BCF3-9530-FE40-B0B9-3C7E33BAD434}" type="presParOf" srcId="{09A3890B-3AB7-8048-AA74-E9B84AE80330}" destId="{849D232D-AE86-0A45-AE31-95AC0111CE4B}" srcOrd="1" destOrd="0" presId="urn:microsoft.com/office/officeart/2005/8/layout/vProcess5"/>
    <dgm:cxn modelId="{B4507B05-5D7C-F940-9D38-BFFDC8F93DFB}" type="presParOf" srcId="{09A3890B-3AB7-8048-AA74-E9B84AE80330}" destId="{955251BF-B2D4-CF44-BF71-AA7607B7684E}" srcOrd="2" destOrd="0" presId="urn:microsoft.com/office/officeart/2005/8/layout/vProcess5"/>
    <dgm:cxn modelId="{1FD33C26-D6C0-0749-A88A-BEFE98E3ABF6}" type="presParOf" srcId="{09A3890B-3AB7-8048-AA74-E9B84AE80330}" destId="{B7563E59-B961-F540-AE18-7036A784669D}" srcOrd="3" destOrd="0" presId="urn:microsoft.com/office/officeart/2005/8/layout/vProcess5"/>
    <dgm:cxn modelId="{DAB8B545-7B9D-B94B-B274-F7F7CB4F0D20}" type="presParOf" srcId="{09A3890B-3AB7-8048-AA74-E9B84AE80330}" destId="{0D7200D4-27DD-4046-8861-860A856BED89}" srcOrd="4" destOrd="0" presId="urn:microsoft.com/office/officeart/2005/8/layout/vProcess5"/>
    <dgm:cxn modelId="{AF96029D-7D8F-C948-BB0D-65BEEE93776C}" type="presParOf" srcId="{09A3890B-3AB7-8048-AA74-E9B84AE80330}" destId="{E9AA972B-2D0A-3443-8717-1C04345C5892}" srcOrd="5" destOrd="0" presId="urn:microsoft.com/office/officeart/2005/8/layout/vProcess5"/>
    <dgm:cxn modelId="{0D4D0534-EB45-ED41-8C2B-9C9FADC8592E}" type="presParOf" srcId="{09A3890B-3AB7-8048-AA74-E9B84AE80330}" destId="{E9B362F3-F2A0-9A4F-B8BE-111A50EE0D95}" srcOrd="6" destOrd="0" presId="urn:microsoft.com/office/officeart/2005/8/layout/vProcess5"/>
    <dgm:cxn modelId="{882B2B4B-F969-1146-BB79-097637B8CA1C}" type="presParOf" srcId="{09A3890B-3AB7-8048-AA74-E9B84AE80330}" destId="{02629AFC-8B1C-9548-B25C-9A9FFB758940}" srcOrd="7" destOrd="0" presId="urn:microsoft.com/office/officeart/2005/8/layout/vProcess5"/>
    <dgm:cxn modelId="{74F99D38-3576-8E46-A09E-19024B290816}" type="presParOf" srcId="{09A3890B-3AB7-8048-AA74-E9B84AE80330}" destId="{8BAD6954-401C-BD42-9DA5-17BC071331BB}" srcOrd="8" destOrd="0" presId="urn:microsoft.com/office/officeart/2005/8/layout/vProcess5"/>
    <dgm:cxn modelId="{66133833-575B-CB48-A4D8-9E3AE84C75BF}" type="presParOf" srcId="{09A3890B-3AB7-8048-AA74-E9B84AE80330}" destId="{D3465732-66FA-F041-A0A9-8C3B1ACC3E64}" srcOrd="9" destOrd="0" presId="urn:microsoft.com/office/officeart/2005/8/layout/vProcess5"/>
    <dgm:cxn modelId="{0E0F2BA5-E652-204D-B3B0-A26CFE7049EA}" type="presParOf" srcId="{09A3890B-3AB7-8048-AA74-E9B84AE80330}" destId="{E68B197D-E05A-6F4E-A7D6-024A86DBEBC5}" srcOrd="10" destOrd="0" presId="urn:microsoft.com/office/officeart/2005/8/layout/vProcess5"/>
    <dgm:cxn modelId="{2A02FAD1-459E-6544-920A-4BEA56A5999D}" type="presParOf" srcId="{09A3890B-3AB7-8048-AA74-E9B84AE80330}" destId="{77B179FD-7C82-FA46-9CF5-B7A26BBE0CAD}" srcOrd="11" destOrd="0" presId="urn:microsoft.com/office/officeart/2005/8/layout/vProcess5"/>
    <dgm:cxn modelId="{6C9F0A73-C756-2849-91EC-1F7A1366E0D8}" type="presParOf" srcId="{09A3890B-3AB7-8048-AA74-E9B84AE80330}" destId="{F77AF9EB-8266-4F4E-9BF4-4C2E7327BCBB}" srcOrd="12" destOrd="0" presId="urn:microsoft.com/office/officeart/2005/8/layout/vProcess5"/>
    <dgm:cxn modelId="{847F1B4F-3B28-6E4D-8E7E-F9480E75B07F}" type="presParOf" srcId="{09A3890B-3AB7-8048-AA74-E9B84AE80330}" destId="{D04C2E68-2209-894D-8D54-F1AC83B7D9D3}" srcOrd="13" destOrd="0" presId="urn:microsoft.com/office/officeart/2005/8/layout/vProcess5"/>
    <dgm:cxn modelId="{1ACDF1E6-ADA0-B846-BFD4-778096FE4DB2}" type="presParOf" srcId="{09A3890B-3AB7-8048-AA74-E9B84AE80330}" destId="{020A79CD-B8EB-BA44-A918-EE89921AAE4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E33BC42-F7F3-4906-B7FD-7955DB513C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338904-C335-448F-85A4-4CA415C0DF1C}">
      <dgm:prSet/>
      <dgm:spPr/>
      <dgm:t>
        <a:bodyPr/>
        <a:lstStyle/>
        <a:p>
          <a:r>
            <a:rPr lang="tr-TR"/>
            <a:t>Android Lightning tarayıcıya entegrasyon</a:t>
          </a:r>
          <a:endParaRPr lang="en-US"/>
        </a:p>
      </dgm:t>
    </dgm:pt>
    <dgm:pt modelId="{97148BD9-9059-4281-9A74-421811282F84}" type="parTrans" cxnId="{6A9A9987-B15F-4380-BEED-8361C39F840F}">
      <dgm:prSet/>
      <dgm:spPr/>
      <dgm:t>
        <a:bodyPr/>
        <a:lstStyle/>
        <a:p>
          <a:endParaRPr lang="en-US"/>
        </a:p>
      </dgm:t>
    </dgm:pt>
    <dgm:pt modelId="{53420F74-EAB8-4BFF-A5E6-9CF082CEA4E9}" type="sibTrans" cxnId="{6A9A9987-B15F-4380-BEED-8361C39F840F}">
      <dgm:prSet/>
      <dgm:spPr/>
      <dgm:t>
        <a:bodyPr/>
        <a:lstStyle/>
        <a:p>
          <a:endParaRPr lang="en-US"/>
        </a:p>
      </dgm:t>
    </dgm:pt>
    <dgm:pt modelId="{924A85BA-206D-4BC1-A59A-7518A8C3F62F}">
      <dgm:prSet/>
      <dgm:spPr/>
      <dgm:t>
        <a:bodyPr/>
        <a:lstStyle/>
        <a:p>
          <a:r>
            <a:rPr lang="tr-TR"/>
            <a:t>Gerçek zamanlı analiz ve uyarı mekanizması</a:t>
          </a:r>
          <a:endParaRPr lang="en-US"/>
        </a:p>
      </dgm:t>
    </dgm:pt>
    <dgm:pt modelId="{E3E9843D-2686-4519-983B-29F32E62AF13}" type="parTrans" cxnId="{2B22128C-2681-4130-B769-DB8701395D38}">
      <dgm:prSet/>
      <dgm:spPr/>
      <dgm:t>
        <a:bodyPr/>
        <a:lstStyle/>
        <a:p>
          <a:endParaRPr lang="en-US"/>
        </a:p>
      </dgm:t>
    </dgm:pt>
    <dgm:pt modelId="{76449AFD-380A-447B-ADF6-98D1823FF39E}" type="sibTrans" cxnId="{2B22128C-2681-4130-B769-DB8701395D38}">
      <dgm:prSet/>
      <dgm:spPr/>
      <dgm:t>
        <a:bodyPr/>
        <a:lstStyle/>
        <a:p>
          <a:endParaRPr lang="en-US"/>
        </a:p>
      </dgm:t>
    </dgm:pt>
    <dgm:pt modelId="{B19575F5-9358-4D70-830C-14B75F3259CE}">
      <dgm:prSet/>
      <dgm:spPr/>
      <dgm:t>
        <a:bodyPr/>
        <a:lstStyle/>
        <a:p>
          <a:r>
            <a:rPr lang="tr-TR"/>
            <a:t>Beş farklı cihazda performans testi</a:t>
          </a:r>
          <a:endParaRPr lang="en-US"/>
        </a:p>
      </dgm:t>
    </dgm:pt>
    <dgm:pt modelId="{51F40170-39C1-46CA-A4C0-1E8414265F67}" type="parTrans" cxnId="{8D2E23CE-C10E-4296-A696-E5E981D3663F}">
      <dgm:prSet/>
      <dgm:spPr/>
      <dgm:t>
        <a:bodyPr/>
        <a:lstStyle/>
        <a:p>
          <a:endParaRPr lang="en-US"/>
        </a:p>
      </dgm:t>
    </dgm:pt>
    <dgm:pt modelId="{5E36BB34-97BB-4A05-9B97-28D9028B14C2}" type="sibTrans" cxnId="{8D2E23CE-C10E-4296-A696-E5E981D3663F}">
      <dgm:prSet/>
      <dgm:spPr/>
      <dgm:t>
        <a:bodyPr/>
        <a:lstStyle/>
        <a:p>
          <a:endParaRPr lang="en-US"/>
        </a:p>
      </dgm:t>
    </dgm:pt>
    <dgm:pt modelId="{4A9D8350-74D6-4B46-B58A-3FABAB33B348}">
      <dgm:prSet/>
      <dgm:spPr/>
      <dgm:t>
        <a:bodyPr/>
        <a:lstStyle/>
        <a:p>
          <a:r>
            <a:rPr lang="tr-TR"/>
            <a:t>Kullanıcı dostu arayüz</a:t>
          </a:r>
          <a:endParaRPr lang="en-US"/>
        </a:p>
      </dgm:t>
    </dgm:pt>
    <dgm:pt modelId="{D1690FA0-C529-43D2-AA7C-D202C9059B42}" type="parTrans" cxnId="{8FFB5D73-FCAE-42F4-909D-E30D7336522B}">
      <dgm:prSet/>
      <dgm:spPr/>
      <dgm:t>
        <a:bodyPr/>
        <a:lstStyle/>
        <a:p>
          <a:endParaRPr lang="en-US"/>
        </a:p>
      </dgm:t>
    </dgm:pt>
    <dgm:pt modelId="{ED21E711-6B8D-42BB-BC16-C95B308C7F7D}" type="sibTrans" cxnId="{8FFB5D73-FCAE-42F4-909D-E30D7336522B}">
      <dgm:prSet/>
      <dgm:spPr/>
      <dgm:t>
        <a:bodyPr/>
        <a:lstStyle/>
        <a:p>
          <a:endParaRPr lang="en-US"/>
        </a:p>
      </dgm:t>
    </dgm:pt>
    <dgm:pt modelId="{1CF1CF2A-4D6B-465C-BCC2-C8F72D6F8391}" type="pres">
      <dgm:prSet presAssocID="{5E33BC42-F7F3-4906-B7FD-7955DB513C2C}" presName="root" presStyleCnt="0">
        <dgm:presLayoutVars>
          <dgm:dir/>
          <dgm:resizeHandles val="exact"/>
        </dgm:presLayoutVars>
      </dgm:prSet>
      <dgm:spPr/>
    </dgm:pt>
    <dgm:pt modelId="{0424FEFE-D764-4903-ABDB-792DCFC1BDA4}" type="pres">
      <dgm:prSet presAssocID="{D6338904-C335-448F-85A4-4CA415C0DF1C}" presName="compNode" presStyleCnt="0"/>
      <dgm:spPr/>
    </dgm:pt>
    <dgm:pt modelId="{DD406A9B-A11F-4295-8B97-116801B48AE7}" type="pres">
      <dgm:prSet presAssocID="{D6338904-C335-448F-85A4-4CA415C0DF1C}" presName="bgRect" presStyleLbl="bgShp" presStyleIdx="0" presStyleCnt="4"/>
      <dgm:spPr/>
    </dgm:pt>
    <dgm:pt modelId="{C54E241A-1233-419A-97C0-FE2D5B7C9E73}" type="pres">
      <dgm:prSet presAssocID="{D6338904-C335-448F-85A4-4CA415C0DF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9C05BC5-73F8-4389-983C-9C83346476EE}" type="pres">
      <dgm:prSet presAssocID="{D6338904-C335-448F-85A4-4CA415C0DF1C}" presName="spaceRect" presStyleCnt="0"/>
      <dgm:spPr/>
    </dgm:pt>
    <dgm:pt modelId="{CA1F67AE-1414-4623-94B5-D4DCB590462D}" type="pres">
      <dgm:prSet presAssocID="{D6338904-C335-448F-85A4-4CA415C0DF1C}" presName="parTx" presStyleLbl="revTx" presStyleIdx="0" presStyleCnt="4">
        <dgm:presLayoutVars>
          <dgm:chMax val="0"/>
          <dgm:chPref val="0"/>
        </dgm:presLayoutVars>
      </dgm:prSet>
      <dgm:spPr/>
    </dgm:pt>
    <dgm:pt modelId="{E1580B5C-869D-49E3-A5CE-C641E1D92398}" type="pres">
      <dgm:prSet presAssocID="{53420F74-EAB8-4BFF-A5E6-9CF082CEA4E9}" presName="sibTrans" presStyleCnt="0"/>
      <dgm:spPr/>
    </dgm:pt>
    <dgm:pt modelId="{10DCB11C-B8FF-43E5-B701-564E3CB1D1BC}" type="pres">
      <dgm:prSet presAssocID="{924A85BA-206D-4BC1-A59A-7518A8C3F62F}" presName="compNode" presStyleCnt="0"/>
      <dgm:spPr/>
    </dgm:pt>
    <dgm:pt modelId="{507A0A83-FCE6-4F27-A094-0B99EDFAD240}" type="pres">
      <dgm:prSet presAssocID="{924A85BA-206D-4BC1-A59A-7518A8C3F62F}" presName="bgRect" presStyleLbl="bgShp" presStyleIdx="1" presStyleCnt="4"/>
      <dgm:spPr/>
    </dgm:pt>
    <dgm:pt modelId="{37398FF2-1F0F-4B1D-A308-D29949AA4C1A}" type="pres">
      <dgm:prSet presAssocID="{924A85BA-206D-4BC1-A59A-7518A8C3F6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yarı"/>
        </a:ext>
      </dgm:extLst>
    </dgm:pt>
    <dgm:pt modelId="{39582DF5-A933-4BCA-B113-6EE6661D6933}" type="pres">
      <dgm:prSet presAssocID="{924A85BA-206D-4BC1-A59A-7518A8C3F62F}" presName="spaceRect" presStyleCnt="0"/>
      <dgm:spPr/>
    </dgm:pt>
    <dgm:pt modelId="{68D1EAFA-D1EE-4CBB-A057-B503DCA6FFD3}" type="pres">
      <dgm:prSet presAssocID="{924A85BA-206D-4BC1-A59A-7518A8C3F62F}" presName="parTx" presStyleLbl="revTx" presStyleIdx="1" presStyleCnt="4">
        <dgm:presLayoutVars>
          <dgm:chMax val="0"/>
          <dgm:chPref val="0"/>
        </dgm:presLayoutVars>
      </dgm:prSet>
      <dgm:spPr/>
    </dgm:pt>
    <dgm:pt modelId="{D8C988F1-EBBD-4FEE-AABF-99F304D6BF6D}" type="pres">
      <dgm:prSet presAssocID="{76449AFD-380A-447B-ADF6-98D1823FF39E}" presName="sibTrans" presStyleCnt="0"/>
      <dgm:spPr/>
    </dgm:pt>
    <dgm:pt modelId="{2EAC840B-F05A-45D3-99E6-F9965DE98017}" type="pres">
      <dgm:prSet presAssocID="{B19575F5-9358-4D70-830C-14B75F3259CE}" presName="compNode" presStyleCnt="0"/>
      <dgm:spPr/>
    </dgm:pt>
    <dgm:pt modelId="{971A09C9-D198-407E-9B0E-5F96176C2621}" type="pres">
      <dgm:prSet presAssocID="{B19575F5-9358-4D70-830C-14B75F3259CE}" presName="bgRect" presStyleLbl="bgShp" presStyleIdx="2" presStyleCnt="4"/>
      <dgm:spPr/>
    </dgm:pt>
    <dgm:pt modelId="{AF93B7FC-4F9F-433E-9F21-E174A0DB67D4}" type="pres">
      <dgm:prSet presAssocID="{B19575F5-9358-4D70-830C-14B75F3259C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6D92DA8B-B98E-49BE-AC4E-07F97CEC0875}" type="pres">
      <dgm:prSet presAssocID="{B19575F5-9358-4D70-830C-14B75F3259CE}" presName="spaceRect" presStyleCnt="0"/>
      <dgm:spPr/>
    </dgm:pt>
    <dgm:pt modelId="{344E4530-82B2-4F66-ADFD-B23FEB12F55C}" type="pres">
      <dgm:prSet presAssocID="{B19575F5-9358-4D70-830C-14B75F3259CE}" presName="parTx" presStyleLbl="revTx" presStyleIdx="2" presStyleCnt="4">
        <dgm:presLayoutVars>
          <dgm:chMax val="0"/>
          <dgm:chPref val="0"/>
        </dgm:presLayoutVars>
      </dgm:prSet>
      <dgm:spPr/>
    </dgm:pt>
    <dgm:pt modelId="{C285E14C-F61B-4360-BD3C-D5660070CA81}" type="pres">
      <dgm:prSet presAssocID="{5E36BB34-97BB-4A05-9B97-28D9028B14C2}" presName="sibTrans" presStyleCnt="0"/>
      <dgm:spPr/>
    </dgm:pt>
    <dgm:pt modelId="{E9BD0652-400A-45CC-BDE1-9C6C72DBE834}" type="pres">
      <dgm:prSet presAssocID="{4A9D8350-74D6-4B46-B58A-3FABAB33B348}" presName="compNode" presStyleCnt="0"/>
      <dgm:spPr/>
    </dgm:pt>
    <dgm:pt modelId="{2F032E4F-6A89-451C-9EB7-8FC9E09DF223}" type="pres">
      <dgm:prSet presAssocID="{4A9D8350-74D6-4B46-B58A-3FABAB33B348}" presName="bgRect" presStyleLbl="bgShp" presStyleIdx="3" presStyleCnt="4"/>
      <dgm:spPr/>
    </dgm:pt>
    <dgm:pt modelId="{8410BF8F-5A6E-4A43-8441-07761F875E75}" type="pres">
      <dgm:prSet presAssocID="{4A9D8350-74D6-4B46-B58A-3FABAB33B3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ullanıcı"/>
        </a:ext>
      </dgm:extLst>
    </dgm:pt>
    <dgm:pt modelId="{A86EA734-1C36-4854-A289-6C3F30D6A756}" type="pres">
      <dgm:prSet presAssocID="{4A9D8350-74D6-4B46-B58A-3FABAB33B348}" presName="spaceRect" presStyleCnt="0"/>
      <dgm:spPr/>
    </dgm:pt>
    <dgm:pt modelId="{A5BC82FF-B082-47D1-8342-74653DFC906D}" type="pres">
      <dgm:prSet presAssocID="{4A9D8350-74D6-4B46-B58A-3FABAB33B34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FC7A246-6D89-46A5-BFC1-E0D698AFB529}" type="presOf" srcId="{5E33BC42-F7F3-4906-B7FD-7955DB513C2C}" destId="{1CF1CF2A-4D6B-465C-BCC2-C8F72D6F8391}" srcOrd="0" destOrd="0" presId="urn:microsoft.com/office/officeart/2018/2/layout/IconVerticalSolidList"/>
    <dgm:cxn modelId="{01998750-96DA-4DE8-AB64-A980F8135B43}" type="presOf" srcId="{4A9D8350-74D6-4B46-B58A-3FABAB33B348}" destId="{A5BC82FF-B082-47D1-8342-74653DFC906D}" srcOrd="0" destOrd="0" presId="urn:microsoft.com/office/officeart/2018/2/layout/IconVerticalSolidList"/>
    <dgm:cxn modelId="{08E51C5B-3238-46AE-8E99-B4215503B7A5}" type="presOf" srcId="{B19575F5-9358-4D70-830C-14B75F3259CE}" destId="{344E4530-82B2-4F66-ADFD-B23FEB12F55C}" srcOrd="0" destOrd="0" presId="urn:microsoft.com/office/officeart/2018/2/layout/IconVerticalSolidList"/>
    <dgm:cxn modelId="{8FFB5D73-FCAE-42F4-909D-E30D7336522B}" srcId="{5E33BC42-F7F3-4906-B7FD-7955DB513C2C}" destId="{4A9D8350-74D6-4B46-B58A-3FABAB33B348}" srcOrd="3" destOrd="0" parTransId="{D1690FA0-C529-43D2-AA7C-D202C9059B42}" sibTransId="{ED21E711-6B8D-42BB-BC16-C95B308C7F7D}"/>
    <dgm:cxn modelId="{6A9A9987-B15F-4380-BEED-8361C39F840F}" srcId="{5E33BC42-F7F3-4906-B7FD-7955DB513C2C}" destId="{D6338904-C335-448F-85A4-4CA415C0DF1C}" srcOrd="0" destOrd="0" parTransId="{97148BD9-9059-4281-9A74-421811282F84}" sibTransId="{53420F74-EAB8-4BFF-A5E6-9CF082CEA4E9}"/>
    <dgm:cxn modelId="{2B22128C-2681-4130-B769-DB8701395D38}" srcId="{5E33BC42-F7F3-4906-B7FD-7955DB513C2C}" destId="{924A85BA-206D-4BC1-A59A-7518A8C3F62F}" srcOrd="1" destOrd="0" parTransId="{E3E9843D-2686-4519-983B-29F32E62AF13}" sibTransId="{76449AFD-380A-447B-ADF6-98D1823FF39E}"/>
    <dgm:cxn modelId="{A10500C7-5DB9-4D16-AFA7-6548A415A5F9}" type="presOf" srcId="{D6338904-C335-448F-85A4-4CA415C0DF1C}" destId="{CA1F67AE-1414-4623-94B5-D4DCB590462D}" srcOrd="0" destOrd="0" presId="urn:microsoft.com/office/officeart/2018/2/layout/IconVerticalSolidList"/>
    <dgm:cxn modelId="{533440CC-273D-4C16-B9F3-834DC1D742BB}" type="presOf" srcId="{924A85BA-206D-4BC1-A59A-7518A8C3F62F}" destId="{68D1EAFA-D1EE-4CBB-A057-B503DCA6FFD3}" srcOrd="0" destOrd="0" presId="urn:microsoft.com/office/officeart/2018/2/layout/IconVerticalSolidList"/>
    <dgm:cxn modelId="{8D2E23CE-C10E-4296-A696-E5E981D3663F}" srcId="{5E33BC42-F7F3-4906-B7FD-7955DB513C2C}" destId="{B19575F5-9358-4D70-830C-14B75F3259CE}" srcOrd="2" destOrd="0" parTransId="{51F40170-39C1-46CA-A4C0-1E8414265F67}" sibTransId="{5E36BB34-97BB-4A05-9B97-28D9028B14C2}"/>
    <dgm:cxn modelId="{5A0B4AAB-1316-41AF-8EB3-E1A90AD9D3D4}" type="presParOf" srcId="{1CF1CF2A-4D6B-465C-BCC2-C8F72D6F8391}" destId="{0424FEFE-D764-4903-ABDB-792DCFC1BDA4}" srcOrd="0" destOrd="0" presId="urn:microsoft.com/office/officeart/2018/2/layout/IconVerticalSolidList"/>
    <dgm:cxn modelId="{C878D38E-6A87-4202-B138-CA370F4B506B}" type="presParOf" srcId="{0424FEFE-D764-4903-ABDB-792DCFC1BDA4}" destId="{DD406A9B-A11F-4295-8B97-116801B48AE7}" srcOrd="0" destOrd="0" presId="urn:microsoft.com/office/officeart/2018/2/layout/IconVerticalSolidList"/>
    <dgm:cxn modelId="{5EB6AAE8-5CE1-492D-A103-A0E55F729A3D}" type="presParOf" srcId="{0424FEFE-D764-4903-ABDB-792DCFC1BDA4}" destId="{C54E241A-1233-419A-97C0-FE2D5B7C9E73}" srcOrd="1" destOrd="0" presId="urn:microsoft.com/office/officeart/2018/2/layout/IconVerticalSolidList"/>
    <dgm:cxn modelId="{8AEF04A6-4379-4FA9-AC68-D891F20ADECA}" type="presParOf" srcId="{0424FEFE-D764-4903-ABDB-792DCFC1BDA4}" destId="{D9C05BC5-73F8-4389-983C-9C83346476EE}" srcOrd="2" destOrd="0" presId="urn:microsoft.com/office/officeart/2018/2/layout/IconVerticalSolidList"/>
    <dgm:cxn modelId="{34CAB2B8-487E-468D-B470-B03B907F6AE3}" type="presParOf" srcId="{0424FEFE-D764-4903-ABDB-792DCFC1BDA4}" destId="{CA1F67AE-1414-4623-94B5-D4DCB590462D}" srcOrd="3" destOrd="0" presId="urn:microsoft.com/office/officeart/2018/2/layout/IconVerticalSolidList"/>
    <dgm:cxn modelId="{EAD8457F-E872-4FF7-9E84-BA90DDE86259}" type="presParOf" srcId="{1CF1CF2A-4D6B-465C-BCC2-C8F72D6F8391}" destId="{E1580B5C-869D-49E3-A5CE-C641E1D92398}" srcOrd="1" destOrd="0" presId="urn:microsoft.com/office/officeart/2018/2/layout/IconVerticalSolidList"/>
    <dgm:cxn modelId="{CCBD4D5C-DABF-49DF-9054-9622C90E311C}" type="presParOf" srcId="{1CF1CF2A-4D6B-465C-BCC2-C8F72D6F8391}" destId="{10DCB11C-B8FF-43E5-B701-564E3CB1D1BC}" srcOrd="2" destOrd="0" presId="urn:microsoft.com/office/officeart/2018/2/layout/IconVerticalSolidList"/>
    <dgm:cxn modelId="{78B38821-789C-445F-B4D6-FED7290B298E}" type="presParOf" srcId="{10DCB11C-B8FF-43E5-B701-564E3CB1D1BC}" destId="{507A0A83-FCE6-4F27-A094-0B99EDFAD240}" srcOrd="0" destOrd="0" presId="urn:microsoft.com/office/officeart/2018/2/layout/IconVerticalSolidList"/>
    <dgm:cxn modelId="{0423BDEA-58F3-40BB-89AC-B447B7B9374C}" type="presParOf" srcId="{10DCB11C-B8FF-43E5-B701-564E3CB1D1BC}" destId="{37398FF2-1F0F-4B1D-A308-D29949AA4C1A}" srcOrd="1" destOrd="0" presId="urn:microsoft.com/office/officeart/2018/2/layout/IconVerticalSolidList"/>
    <dgm:cxn modelId="{F3EE3020-91B9-4A1D-B68A-E9E6EE98C653}" type="presParOf" srcId="{10DCB11C-B8FF-43E5-B701-564E3CB1D1BC}" destId="{39582DF5-A933-4BCA-B113-6EE6661D6933}" srcOrd="2" destOrd="0" presId="urn:microsoft.com/office/officeart/2018/2/layout/IconVerticalSolidList"/>
    <dgm:cxn modelId="{8C295D19-9176-4C6B-A9B0-60FFF86C5F48}" type="presParOf" srcId="{10DCB11C-B8FF-43E5-B701-564E3CB1D1BC}" destId="{68D1EAFA-D1EE-4CBB-A057-B503DCA6FFD3}" srcOrd="3" destOrd="0" presId="urn:microsoft.com/office/officeart/2018/2/layout/IconVerticalSolidList"/>
    <dgm:cxn modelId="{D3C0747F-377E-477E-8F0A-3E22E93035FC}" type="presParOf" srcId="{1CF1CF2A-4D6B-465C-BCC2-C8F72D6F8391}" destId="{D8C988F1-EBBD-4FEE-AABF-99F304D6BF6D}" srcOrd="3" destOrd="0" presId="urn:microsoft.com/office/officeart/2018/2/layout/IconVerticalSolidList"/>
    <dgm:cxn modelId="{B134C90C-81D8-4686-87E3-22CA920672A8}" type="presParOf" srcId="{1CF1CF2A-4D6B-465C-BCC2-C8F72D6F8391}" destId="{2EAC840B-F05A-45D3-99E6-F9965DE98017}" srcOrd="4" destOrd="0" presId="urn:microsoft.com/office/officeart/2018/2/layout/IconVerticalSolidList"/>
    <dgm:cxn modelId="{497052D5-700A-4256-95B5-D729FD8ED96E}" type="presParOf" srcId="{2EAC840B-F05A-45D3-99E6-F9965DE98017}" destId="{971A09C9-D198-407E-9B0E-5F96176C2621}" srcOrd="0" destOrd="0" presId="urn:microsoft.com/office/officeart/2018/2/layout/IconVerticalSolidList"/>
    <dgm:cxn modelId="{DDB211D0-1D91-4238-A1F6-DA935C5CE384}" type="presParOf" srcId="{2EAC840B-F05A-45D3-99E6-F9965DE98017}" destId="{AF93B7FC-4F9F-433E-9F21-E174A0DB67D4}" srcOrd="1" destOrd="0" presId="urn:microsoft.com/office/officeart/2018/2/layout/IconVerticalSolidList"/>
    <dgm:cxn modelId="{BAB6171E-C3F9-4D61-80F9-517C8D6B1F40}" type="presParOf" srcId="{2EAC840B-F05A-45D3-99E6-F9965DE98017}" destId="{6D92DA8B-B98E-49BE-AC4E-07F97CEC0875}" srcOrd="2" destOrd="0" presId="urn:microsoft.com/office/officeart/2018/2/layout/IconVerticalSolidList"/>
    <dgm:cxn modelId="{73F88450-445A-47ED-A656-7E298F978CEF}" type="presParOf" srcId="{2EAC840B-F05A-45D3-99E6-F9965DE98017}" destId="{344E4530-82B2-4F66-ADFD-B23FEB12F55C}" srcOrd="3" destOrd="0" presId="urn:microsoft.com/office/officeart/2018/2/layout/IconVerticalSolidList"/>
    <dgm:cxn modelId="{F89D1580-53DE-457E-BCF7-E5591DAC9573}" type="presParOf" srcId="{1CF1CF2A-4D6B-465C-BCC2-C8F72D6F8391}" destId="{C285E14C-F61B-4360-BD3C-D5660070CA81}" srcOrd="5" destOrd="0" presId="urn:microsoft.com/office/officeart/2018/2/layout/IconVerticalSolidList"/>
    <dgm:cxn modelId="{67F2B40E-3100-4D35-A3C5-730863015083}" type="presParOf" srcId="{1CF1CF2A-4D6B-465C-BCC2-C8F72D6F8391}" destId="{E9BD0652-400A-45CC-BDE1-9C6C72DBE834}" srcOrd="6" destOrd="0" presId="urn:microsoft.com/office/officeart/2018/2/layout/IconVerticalSolidList"/>
    <dgm:cxn modelId="{59F91475-0270-438E-9116-AADB1CFC5E69}" type="presParOf" srcId="{E9BD0652-400A-45CC-BDE1-9C6C72DBE834}" destId="{2F032E4F-6A89-451C-9EB7-8FC9E09DF223}" srcOrd="0" destOrd="0" presId="urn:microsoft.com/office/officeart/2018/2/layout/IconVerticalSolidList"/>
    <dgm:cxn modelId="{753C9F02-E274-4C1C-AFBE-45346FB04298}" type="presParOf" srcId="{E9BD0652-400A-45CC-BDE1-9C6C72DBE834}" destId="{8410BF8F-5A6E-4A43-8441-07761F875E75}" srcOrd="1" destOrd="0" presId="urn:microsoft.com/office/officeart/2018/2/layout/IconVerticalSolidList"/>
    <dgm:cxn modelId="{C5937B86-9720-4ED2-853A-72138CC2B28B}" type="presParOf" srcId="{E9BD0652-400A-45CC-BDE1-9C6C72DBE834}" destId="{A86EA734-1C36-4854-A289-6C3F30D6A756}" srcOrd="2" destOrd="0" presId="urn:microsoft.com/office/officeart/2018/2/layout/IconVerticalSolidList"/>
    <dgm:cxn modelId="{B8389826-8841-4522-BB3A-3AA9A70F47AA}" type="presParOf" srcId="{E9BD0652-400A-45CC-BDE1-9C6C72DBE834}" destId="{A5BC82FF-B082-47D1-8342-74653DFC90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DFD0F-E5FA-5D43-96FF-F39A76D92F72}">
      <dsp:nvSpPr>
        <dsp:cNvPr id="0" name=""/>
        <dsp:cNvSpPr/>
      </dsp:nvSpPr>
      <dsp:spPr>
        <a:xfrm>
          <a:off x="0" y="5219"/>
          <a:ext cx="10890928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b="1" kern="1200"/>
            <a:t>Phishing Saldırıları ve Mobil Platformlar</a:t>
          </a:r>
          <a:endParaRPr lang="en-US" sz="3400" kern="1200"/>
        </a:p>
      </dsp:txBody>
      <dsp:txXfrm>
        <a:off x="39809" y="45028"/>
        <a:ext cx="10811310" cy="735872"/>
      </dsp:txXfrm>
    </dsp:sp>
    <dsp:sp modelId="{7446CC3A-EB8F-A94A-B2D1-F5EF861FD6FA}">
      <dsp:nvSpPr>
        <dsp:cNvPr id="0" name=""/>
        <dsp:cNvSpPr/>
      </dsp:nvSpPr>
      <dsp:spPr>
        <a:xfrm>
          <a:off x="0" y="918630"/>
          <a:ext cx="10890928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kern="1200"/>
            <a:t>Artan mobil internet kullanımı</a:t>
          </a:r>
          <a:endParaRPr lang="en-US" sz="3400" kern="1200"/>
        </a:p>
      </dsp:txBody>
      <dsp:txXfrm>
        <a:off x="39809" y="958439"/>
        <a:ext cx="10811310" cy="735872"/>
      </dsp:txXfrm>
    </dsp:sp>
    <dsp:sp modelId="{65D71195-8CDD-3542-A6F4-218E1D028E6A}">
      <dsp:nvSpPr>
        <dsp:cNvPr id="0" name=""/>
        <dsp:cNvSpPr/>
      </dsp:nvSpPr>
      <dsp:spPr>
        <a:xfrm>
          <a:off x="0" y="1832040"/>
          <a:ext cx="10890928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kern="1200"/>
            <a:t>Siber tehditlerin mobilde yükselişi</a:t>
          </a:r>
          <a:endParaRPr lang="en-US" sz="3400" kern="1200"/>
        </a:p>
      </dsp:txBody>
      <dsp:txXfrm>
        <a:off x="39809" y="1871849"/>
        <a:ext cx="10811310" cy="735872"/>
      </dsp:txXfrm>
    </dsp:sp>
    <dsp:sp modelId="{3F45B6E2-9A4D-5146-A9D0-33183DB7DD3D}">
      <dsp:nvSpPr>
        <dsp:cNvPr id="0" name=""/>
        <dsp:cNvSpPr/>
      </dsp:nvSpPr>
      <dsp:spPr>
        <a:xfrm>
          <a:off x="0" y="2745450"/>
          <a:ext cx="10890928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kern="1200"/>
            <a:t>Türkiye phishing’de dünyada ilk sıralarda</a:t>
          </a:r>
          <a:endParaRPr lang="en-US" sz="3400" kern="1200"/>
        </a:p>
      </dsp:txBody>
      <dsp:txXfrm>
        <a:off x="39809" y="2785259"/>
        <a:ext cx="10811310" cy="7358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CCD73-7382-604A-932C-FCD98081C805}">
      <dsp:nvSpPr>
        <dsp:cNvPr id="0" name=""/>
        <dsp:cNvSpPr/>
      </dsp:nvSpPr>
      <dsp:spPr>
        <a:xfrm>
          <a:off x="0" y="385182"/>
          <a:ext cx="721300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B7D3A-4755-2246-A57C-3BF8756C6582}">
      <dsp:nvSpPr>
        <dsp:cNvPr id="0" name=""/>
        <dsp:cNvSpPr/>
      </dsp:nvSpPr>
      <dsp:spPr>
        <a:xfrm>
          <a:off x="360650" y="104742"/>
          <a:ext cx="5049105" cy="5608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844" tIns="0" rIns="19084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Doğruluk: %86,02</a:t>
          </a:r>
          <a:endParaRPr lang="en-US" sz="1900" kern="1200"/>
        </a:p>
      </dsp:txBody>
      <dsp:txXfrm>
        <a:off x="388030" y="132122"/>
        <a:ext cx="4994345" cy="506119"/>
      </dsp:txXfrm>
    </dsp:sp>
    <dsp:sp modelId="{360EA63F-BCE7-1746-B34D-7CE1A618D76E}">
      <dsp:nvSpPr>
        <dsp:cNvPr id="0" name=""/>
        <dsp:cNvSpPr/>
      </dsp:nvSpPr>
      <dsp:spPr>
        <a:xfrm>
          <a:off x="0" y="1247022"/>
          <a:ext cx="721300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768024"/>
              <a:satOff val="-6660"/>
              <a:lumOff val="5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7DBC6-F00C-FD4F-ACD6-B103A1192609}">
      <dsp:nvSpPr>
        <dsp:cNvPr id="0" name=""/>
        <dsp:cNvSpPr/>
      </dsp:nvSpPr>
      <dsp:spPr>
        <a:xfrm>
          <a:off x="360650" y="966582"/>
          <a:ext cx="5049105" cy="560879"/>
        </a:xfrm>
        <a:prstGeom prst="roundRect">
          <a:avLst/>
        </a:prstGeom>
        <a:solidFill>
          <a:schemeClr val="accent2">
            <a:hueOff val="1768024"/>
            <a:satOff val="-6660"/>
            <a:lumOff val="5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844" tIns="0" rIns="19084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Precision: %90,35</a:t>
          </a:r>
          <a:endParaRPr lang="en-US" sz="1900" kern="1200"/>
        </a:p>
      </dsp:txBody>
      <dsp:txXfrm>
        <a:off x="388030" y="993962"/>
        <a:ext cx="4994345" cy="506119"/>
      </dsp:txXfrm>
    </dsp:sp>
    <dsp:sp modelId="{1874D9AC-5C69-1448-B874-29553C9B777A}">
      <dsp:nvSpPr>
        <dsp:cNvPr id="0" name=""/>
        <dsp:cNvSpPr/>
      </dsp:nvSpPr>
      <dsp:spPr>
        <a:xfrm>
          <a:off x="0" y="2108862"/>
          <a:ext cx="721300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536049"/>
              <a:satOff val="-13319"/>
              <a:lumOff val="1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F4345-4793-A340-8E88-0024F1BB3C66}">
      <dsp:nvSpPr>
        <dsp:cNvPr id="0" name=""/>
        <dsp:cNvSpPr/>
      </dsp:nvSpPr>
      <dsp:spPr>
        <a:xfrm>
          <a:off x="360650" y="1828422"/>
          <a:ext cx="5049105" cy="560879"/>
        </a:xfrm>
        <a:prstGeom prst="roundRect">
          <a:avLst/>
        </a:prstGeom>
        <a:solidFill>
          <a:schemeClr val="accent2">
            <a:hueOff val="3536049"/>
            <a:satOff val="-13319"/>
            <a:lumOff val="1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844" tIns="0" rIns="19084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Recall: %80,64</a:t>
          </a:r>
          <a:endParaRPr lang="en-US" sz="1900" kern="1200"/>
        </a:p>
      </dsp:txBody>
      <dsp:txXfrm>
        <a:off x="388030" y="1855802"/>
        <a:ext cx="4994345" cy="506119"/>
      </dsp:txXfrm>
    </dsp:sp>
    <dsp:sp modelId="{1FEFF0EC-4323-734A-834B-0416CFD783CB}">
      <dsp:nvSpPr>
        <dsp:cNvPr id="0" name=""/>
        <dsp:cNvSpPr/>
      </dsp:nvSpPr>
      <dsp:spPr>
        <a:xfrm>
          <a:off x="0" y="2970702"/>
          <a:ext cx="721300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5304073"/>
              <a:satOff val="-19979"/>
              <a:lumOff val="16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D1C52-66AC-3848-86EB-8493A959A4C2}">
      <dsp:nvSpPr>
        <dsp:cNvPr id="0" name=""/>
        <dsp:cNvSpPr/>
      </dsp:nvSpPr>
      <dsp:spPr>
        <a:xfrm>
          <a:off x="360650" y="2690262"/>
          <a:ext cx="5049105" cy="560879"/>
        </a:xfrm>
        <a:prstGeom prst="roundRect">
          <a:avLst/>
        </a:prstGeom>
        <a:solidFill>
          <a:schemeClr val="accent2">
            <a:hueOff val="5304073"/>
            <a:satOff val="-19979"/>
            <a:lumOff val="16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844" tIns="0" rIns="19084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ROC-AUC: %92,78</a:t>
          </a:r>
          <a:endParaRPr lang="en-US" sz="1900" kern="1200"/>
        </a:p>
      </dsp:txBody>
      <dsp:txXfrm>
        <a:off x="388030" y="2717642"/>
        <a:ext cx="4994345" cy="506119"/>
      </dsp:txXfrm>
    </dsp:sp>
    <dsp:sp modelId="{AB1CE07C-3154-E84D-A886-D18DB09EAE9E}">
      <dsp:nvSpPr>
        <dsp:cNvPr id="0" name=""/>
        <dsp:cNvSpPr/>
      </dsp:nvSpPr>
      <dsp:spPr>
        <a:xfrm>
          <a:off x="0" y="3832542"/>
          <a:ext cx="7213008" cy="140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072097"/>
              <a:satOff val="-26638"/>
              <a:lumOff val="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810" tIns="395732" rIns="55981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/>
            <a:t>Doğruluk: +%2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/>
            <a:t>Recall: +%2,3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1900" kern="1200"/>
            <a:t>ROC-AUC: +%1,6</a:t>
          </a:r>
          <a:endParaRPr lang="en-US" sz="1900" kern="1200"/>
        </a:p>
      </dsp:txBody>
      <dsp:txXfrm>
        <a:off x="0" y="3832542"/>
        <a:ext cx="7213008" cy="1406475"/>
      </dsp:txXfrm>
    </dsp:sp>
    <dsp:sp modelId="{05DA54D3-041D-0143-97E9-39DAD0AA519D}">
      <dsp:nvSpPr>
        <dsp:cNvPr id="0" name=""/>
        <dsp:cNvSpPr/>
      </dsp:nvSpPr>
      <dsp:spPr>
        <a:xfrm>
          <a:off x="360650" y="3552102"/>
          <a:ext cx="5049105" cy="560879"/>
        </a:xfrm>
        <a:prstGeom prst="round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844" tIns="0" rIns="19084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Federe öğrenme sonrası:</a:t>
          </a:r>
          <a:endParaRPr lang="en-US" sz="1900" kern="1200"/>
        </a:p>
      </dsp:txBody>
      <dsp:txXfrm>
        <a:off x="388030" y="3579482"/>
        <a:ext cx="4994345" cy="50611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7F787-DCEE-C24B-BC1B-77DB58D3999C}">
      <dsp:nvSpPr>
        <dsp:cNvPr id="0" name=""/>
        <dsp:cNvSpPr/>
      </dsp:nvSpPr>
      <dsp:spPr>
        <a:xfrm>
          <a:off x="850" y="0"/>
          <a:ext cx="3445958" cy="37388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0" rIns="34038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Mobilde CNN tabanlı tam kaynak kod analizi yapan ilk sistemlerden biri</a:t>
          </a:r>
          <a:endParaRPr lang="en-US" sz="2600" kern="1200"/>
        </a:p>
      </dsp:txBody>
      <dsp:txXfrm>
        <a:off x="850" y="1495547"/>
        <a:ext cx="3445958" cy="2243320"/>
      </dsp:txXfrm>
    </dsp:sp>
    <dsp:sp modelId="{9E7FE0EF-3DD1-1A4C-A082-1E9B69F9EC98}">
      <dsp:nvSpPr>
        <dsp:cNvPr id="0" name=""/>
        <dsp:cNvSpPr/>
      </dsp:nvSpPr>
      <dsp:spPr>
        <a:xfrm>
          <a:off x="850" y="0"/>
          <a:ext cx="3445958" cy="149554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165100" rIns="34038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0" y="0"/>
        <a:ext cx="3445958" cy="1495547"/>
      </dsp:txXfrm>
    </dsp:sp>
    <dsp:sp modelId="{A9879FF9-C137-544B-9F75-829A915E6A26}">
      <dsp:nvSpPr>
        <dsp:cNvPr id="0" name=""/>
        <dsp:cNvSpPr/>
      </dsp:nvSpPr>
      <dsp:spPr>
        <a:xfrm>
          <a:off x="3722485" y="0"/>
          <a:ext cx="3445958" cy="37388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0" rIns="34038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Federe öğrenme ile kişiselleştirilebilir ve gizlilik odaklı</a:t>
          </a:r>
          <a:endParaRPr lang="en-US" sz="2600" kern="1200"/>
        </a:p>
      </dsp:txBody>
      <dsp:txXfrm>
        <a:off x="3722485" y="1495547"/>
        <a:ext cx="3445958" cy="2243320"/>
      </dsp:txXfrm>
    </dsp:sp>
    <dsp:sp modelId="{3DF97F70-9513-DE40-A78F-783C22FBB382}">
      <dsp:nvSpPr>
        <dsp:cNvPr id="0" name=""/>
        <dsp:cNvSpPr/>
      </dsp:nvSpPr>
      <dsp:spPr>
        <a:xfrm>
          <a:off x="3722485" y="0"/>
          <a:ext cx="3445958" cy="149554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165100" rIns="34038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22485" y="0"/>
        <a:ext cx="3445958" cy="1495547"/>
      </dsp:txXfrm>
    </dsp:sp>
    <dsp:sp modelId="{B8439452-6059-D241-B18B-725D968A7747}">
      <dsp:nvSpPr>
        <dsp:cNvPr id="0" name=""/>
        <dsp:cNvSpPr/>
      </dsp:nvSpPr>
      <dsp:spPr>
        <a:xfrm>
          <a:off x="7444120" y="0"/>
          <a:ext cx="3445958" cy="37388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0" rIns="34038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kern="1200"/>
            <a:t>Gerçek zamanlı uygulama ile akademik katkı ve toplumsal fayda</a:t>
          </a:r>
          <a:endParaRPr lang="en-US" sz="2600" kern="1200"/>
        </a:p>
      </dsp:txBody>
      <dsp:txXfrm>
        <a:off x="7444120" y="1495547"/>
        <a:ext cx="3445958" cy="2243320"/>
      </dsp:txXfrm>
    </dsp:sp>
    <dsp:sp modelId="{9C5B43BF-2291-684D-8F1C-20E8F0F6ED86}">
      <dsp:nvSpPr>
        <dsp:cNvPr id="0" name=""/>
        <dsp:cNvSpPr/>
      </dsp:nvSpPr>
      <dsp:spPr>
        <a:xfrm>
          <a:off x="7444120" y="0"/>
          <a:ext cx="3445958" cy="149554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165100" rIns="34038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44120" y="0"/>
        <a:ext cx="3445958" cy="149554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A6EF8-0DF9-F64F-AC2F-004FCE622F8F}">
      <dsp:nvSpPr>
        <dsp:cNvPr id="0" name=""/>
        <dsp:cNvSpPr/>
      </dsp:nvSpPr>
      <dsp:spPr>
        <a:xfrm>
          <a:off x="1329" y="227612"/>
          <a:ext cx="5184890" cy="3110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b="1" kern="1200"/>
            <a:t>Sonuç</a:t>
          </a:r>
          <a:endParaRPr lang="en-US" sz="30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300" kern="1200"/>
            <a:t>Mobilde phishing’e karşı yenilikçi, hızlı, kişiselleştirilebilir ve güvenli çözüm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300" kern="1200"/>
            <a:t>Gizliliğe öncelik veren federe mimari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300" kern="1200"/>
            <a:t>Yüksek başarı oranı ve gerçek dünya uygulanabilirliği</a:t>
          </a:r>
          <a:endParaRPr lang="en-US" sz="2300" kern="1200"/>
        </a:p>
      </dsp:txBody>
      <dsp:txXfrm>
        <a:off x="1329" y="227612"/>
        <a:ext cx="5184890" cy="3110934"/>
      </dsp:txXfrm>
    </dsp:sp>
    <dsp:sp modelId="{EE6A1C67-DE2C-664C-B249-038628E2502F}">
      <dsp:nvSpPr>
        <dsp:cNvPr id="0" name=""/>
        <dsp:cNvSpPr/>
      </dsp:nvSpPr>
      <dsp:spPr>
        <a:xfrm>
          <a:off x="5704708" y="227612"/>
          <a:ext cx="5184890" cy="3110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000" b="1" kern="1200"/>
            <a:t>Gelecek Çalışmalar</a:t>
          </a:r>
          <a:endParaRPr lang="en-US" sz="30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300" kern="1200"/>
            <a:t>Daha fazla cihaz ve kullanıcıyla ölçekleme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300" kern="1200"/>
            <a:t>iOS ve farklı mobil platformlarda test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300" kern="1200"/>
            <a:t>Gelişmiş saldırı tiplerine adaptasyon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tr-TR" sz="2300" kern="1200"/>
            <a:t>Topluluk tabanlı güncelleme</a:t>
          </a:r>
          <a:endParaRPr lang="en-US" sz="2300" kern="1200"/>
        </a:p>
      </dsp:txBody>
      <dsp:txXfrm>
        <a:off x="5704708" y="227612"/>
        <a:ext cx="5184890" cy="311093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962B4-C21B-364E-8673-59B595475038}">
      <dsp:nvSpPr>
        <dsp:cNvPr id="0" name=""/>
        <dsp:cNvSpPr/>
      </dsp:nvSpPr>
      <dsp:spPr>
        <a:xfrm>
          <a:off x="0" y="141790"/>
          <a:ext cx="10890928" cy="8394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500" kern="1200"/>
            <a:t>Danışmanım Doç. Dr. Kazım Yıldız’a</a:t>
          </a:r>
          <a:endParaRPr lang="en-US" sz="3500" kern="1200"/>
        </a:p>
      </dsp:txBody>
      <dsp:txXfrm>
        <a:off x="40980" y="182770"/>
        <a:ext cx="10808968" cy="757514"/>
      </dsp:txXfrm>
    </dsp:sp>
    <dsp:sp modelId="{9F8F5041-0F8D-F24E-9103-943E14B13A72}">
      <dsp:nvSpPr>
        <dsp:cNvPr id="0" name=""/>
        <dsp:cNvSpPr/>
      </dsp:nvSpPr>
      <dsp:spPr>
        <a:xfrm>
          <a:off x="0" y="1082065"/>
          <a:ext cx="10890928" cy="8394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500" kern="1200"/>
            <a:t>Arş. Gör. Büşra Büyüktanır’a</a:t>
          </a:r>
          <a:endParaRPr lang="en-US" sz="3500" kern="1200"/>
        </a:p>
      </dsp:txBody>
      <dsp:txXfrm>
        <a:off x="40980" y="1123045"/>
        <a:ext cx="10808968" cy="757514"/>
      </dsp:txXfrm>
    </dsp:sp>
    <dsp:sp modelId="{06FF8326-715B-1C41-8D92-2A82EAB1B9A9}">
      <dsp:nvSpPr>
        <dsp:cNvPr id="0" name=""/>
        <dsp:cNvSpPr/>
      </dsp:nvSpPr>
      <dsp:spPr>
        <a:xfrm>
          <a:off x="0" y="2022340"/>
          <a:ext cx="10890928" cy="8394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500" kern="1200" dirty="0"/>
            <a:t>Jüri üyelerine ve proje sürecinde destek olan herkese</a:t>
          </a:r>
          <a:endParaRPr lang="en-US" sz="3500" kern="1200" dirty="0"/>
        </a:p>
      </dsp:txBody>
      <dsp:txXfrm>
        <a:off x="40980" y="2063320"/>
        <a:ext cx="10808968" cy="757514"/>
      </dsp:txXfrm>
    </dsp:sp>
    <dsp:sp modelId="{D66825C7-66E6-DF45-9BB8-953921F4EA04}">
      <dsp:nvSpPr>
        <dsp:cNvPr id="0" name=""/>
        <dsp:cNvSpPr/>
      </dsp:nvSpPr>
      <dsp:spPr>
        <a:xfrm>
          <a:off x="0" y="2962614"/>
          <a:ext cx="10890928" cy="8394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500" kern="1200"/>
            <a:t>TÜBİTAK 2209’a</a:t>
          </a:r>
          <a:endParaRPr lang="en-US" sz="3500" kern="1200"/>
        </a:p>
      </dsp:txBody>
      <dsp:txXfrm>
        <a:off x="40980" y="3003594"/>
        <a:ext cx="10808968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4ACE7-45D2-485E-B838-372BB40F7E05}">
      <dsp:nvSpPr>
        <dsp:cNvPr id="0" name=""/>
        <dsp:cNvSpPr/>
      </dsp:nvSpPr>
      <dsp:spPr>
        <a:xfrm>
          <a:off x="686100" y="270178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7F8D9-AAF1-48C7-A6F5-DF7E9BA4B4CD}">
      <dsp:nvSpPr>
        <dsp:cNvPr id="0" name=""/>
        <dsp:cNvSpPr/>
      </dsp:nvSpPr>
      <dsp:spPr>
        <a:xfrm>
          <a:off x="1080975" y="665053"/>
          <a:ext cx="1063124" cy="1063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A64DD-BE7D-4691-94E9-0CB152D16985}">
      <dsp:nvSpPr>
        <dsp:cNvPr id="0" name=""/>
        <dsp:cNvSpPr/>
      </dsp:nvSpPr>
      <dsp:spPr>
        <a:xfrm>
          <a:off x="93787" y="270017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2200" kern="1200"/>
            <a:t>Kimlik ve finansal bilgi hırsızlığı</a:t>
          </a:r>
          <a:endParaRPr lang="en-US" sz="2200" kern="1200"/>
        </a:p>
      </dsp:txBody>
      <dsp:txXfrm>
        <a:off x="93787" y="2700178"/>
        <a:ext cx="3037500" cy="720000"/>
      </dsp:txXfrm>
    </dsp:sp>
    <dsp:sp modelId="{CF5F9192-E098-41B0-9231-9404EB4D9E57}">
      <dsp:nvSpPr>
        <dsp:cNvPr id="0" name=""/>
        <dsp:cNvSpPr/>
      </dsp:nvSpPr>
      <dsp:spPr>
        <a:xfrm>
          <a:off x="4255162" y="270178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2C228-B644-4B00-A818-F8D6C45DB373}">
      <dsp:nvSpPr>
        <dsp:cNvPr id="0" name=""/>
        <dsp:cNvSpPr/>
      </dsp:nvSpPr>
      <dsp:spPr>
        <a:xfrm>
          <a:off x="4650037" y="665053"/>
          <a:ext cx="1063124" cy="1063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05A54-363A-495F-AEFB-BF71257ECE9D}">
      <dsp:nvSpPr>
        <dsp:cNvPr id="0" name=""/>
        <dsp:cNvSpPr/>
      </dsp:nvSpPr>
      <dsp:spPr>
        <a:xfrm>
          <a:off x="3662850" y="270017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2200" kern="1200"/>
            <a:t>Kişisel veri sızıntısı, mahremiyet ihlali</a:t>
          </a:r>
          <a:endParaRPr lang="en-US" sz="2200" kern="1200"/>
        </a:p>
      </dsp:txBody>
      <dsp:txXfrm>
        <a:off x="3662850" y="2700178"/>
        <a:ext cx="3037500" cy="720000"/>
      </dsp:txXfrm>
    </dsp:sp>
    <dsp:sp modelId="{FCC1C7C2-C0B1-44D3-8FEE-BC86F0B19ED4}">
      <dsp:nvSpPr>
        <dsp:cNvPr id="0" name=""/>
        <dsp:cNvSpPr/>
      </dsp:nvSpPr>
      <dsp:spPr>
        <a:xfrm>
          <a:off x="7824225" y="270178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9B52E-9E52-474A-B2FE-605BBD5DD359}">
      <dsp:nvSpPr>
        <dsp:cNvPr id="0" name=""/>
        <dsp:cNvSpPr/>
      </dsp:nvSpPr>
      <dsp:spPr>
        <a:xfrm>
          <a:off x="8219100" y="665053"/>
          <a:ext cx="1063124" cy="1063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F63A7-A081-4D72-9D4D-EB41EB66643A}">
      <dsp:nvSpPr>
        <dsp:cNvPr id="0" name=""/>
        <dsp:cNvSpPr/>
      </dsp:nvSpPr>
      <dsp:spPr>
        <a:xfrm>
          <a:off x="7231912" y="270017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2200" kern="1200"/>
            <a:t>Kurumlar için maddi ve itibari kayıplar</a:t>
          </a:r>
          <a:endParaRPr lang="en-US" sz="2200" kern="1200"/>
        </a:p>
      </dsp:txBody>
      <dsp:txXfrm>
        <a:off x="7231912" y="2700178"/>
        <a:ext cx="303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5DAEF-9AEE-3549-A49B-297F72559DAD}">
      <dsp:nvSpPr>
        <dsp:cNvPr id="0" name=""/>
        <dsp:cNvSpPr/>
      </dsp:nvSpPr>
      <dsp:spPr>
        <a:xfrm>
          <a:off x="0" y="61839"/>
          <a:ext cx="5737860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b="1" kern="1200"/>
            <a:t>Klasik ve Yeni Nesil Yaklaşımlar</a:t>
          </a:r>
          <a:endParaRPr lang="en-US" sz="3100" kern="1200"/>
        </a:p>
      </dsp:txBody>
      <dsp:txXfrm>
        <a:off x="60199" y="122038"/>
        <a:ext cx="5617462" cy="1112781"/>
      </dsp:txXfrm>
    </dsp:sp>
    <dsp:sp modelId="{9BC607AB-4073-674B-9775-A601F16DDFD1}">
      <dsp:nvSpPr>
        <dsp:cNvPr id="0" name=""/>
        <dsp:cNvSpPr/>
      </dsp:nvSpPr>
      <dsp:spPr>
        <a:xfrm>
          <a:off x="0" y="1295019"/>
          <a:ext cx="5737860" cy="2310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17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400" kern="1200"/>
            <a:t>Statik kara liste, kural tabanlı tespitler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400" kern="1200"/>
            <a:t>Klasik makine öğrenmesi (Decision Tree, SVM, Random Forest)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400" kern="1200"/>
            <a:t>Derin öğrenme (CNN, RNN, GCN)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400" kern="1200"/>
            <a:t>Mobilde: genelde temel özniteliklerle analiz</a:t>
          </a:r>
          <a:endParaRPr lang="en-US" sz="2400" kern="1200"/>
        </a:p>
      </dsp:txBody>
      <dsp:txXfrm>
        <a:off x="0" y="1295019"/>
        <a:ext cx="5737860" cy="2310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C10DD-966C-F945-9634-DB880178460C}">
      <dsp:nvSpPr>
        <dsp:cNvPr id="0" name=""/>
        <dsp:cNvSpPr/>
      </dsp:nvSpPr>
      <dsp:spPr>
        <a:xfrm>
          <a:off x="5338232" y="1621314"/>
          <a:ext cx="3119989" cy="742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934"/>
              </a:lnTo>
              <a:lnTo>
                <a:pt x="3119989" y="505934"/>
              </a:lnTo>
              <a:lnTo>
                <a:pt x="3119989" y="7424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D8203-1269-3945-9EC9-26DF0DACE7D9}">
      <dsp:nvSpPr>
        <dsp:cNvPr id="0" name=""/>
        <dsp:cNvSpPr/>
      </dsp:nvSpPr>
      <dsp:spPr>
        <a:xfrm>
          <a:off x="5292512" y="1621314"/>
          <a:ext cx="91440" cy="7424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424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BDF4B-A894-0A45-BEFB-00DCCC4F2B44}">
      <dsp:nvSpPr>
        <dsp:cNvPr id="0" name=""/>
        <dsp:cNvSpPr/>
      </dsp:nvSpPr>
      <dsp:spPr>
        <a:xfrm>
          <a:off x="2218242" y="1621314"/>
          <a:ext cx="3119989" cy="742415"/>
        </a:xfrm>
        <a:custGeom>
          <a:avLst/>
          <a:gdLst/>
          <a:ahLst/>
          <a:cxnLst/>
          <a:rect l="0" t="0" r="0" b="0"/>
          <a:pathLst>
            <a:path>
              <a:moveTo>
                <a:pt x="3119989" y="0"/>
              </a:moveTo>
              <a:lnTo>
                <a:pt x="3119989" y="505934"/>
              </a:lnTo>
              <a:lnTo>
                <a:pt x="0" y="505934"/>
              </a:lnTo>
              <a:lnTo>
                <a:pt x="0" y="7424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9240B-60FE-2E40-9C03-EC1C2650C0C0}">
      <dsp:nvSpPr>
        <dsp:cNvPr id="0" name=""/>
        <dsp:cNvSpPr/>
      </dsp:nvSpPr>
      <dsp:spPr>
        <a:xfrm>
          <a:off x="4061872" y="338"/>
          <a:ext cx="2552718" cy="1620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877DE-276F-874E-8298-A8A23A7CC9B5}">
      <dsp:nvSpPr>
        <dsp:cNvPr id="0" name=""/>
        <dsp:cNvSpPr/>
      </dsp:nvSpPr>
      <dsp:spPr>
        <a:xfrm>
          <a:off x="4345508" y="269792"/>
          <a:ext cx="2552718" cy="1620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/>
            <a:t>Mevcut Sistemlerin Eksikleri</a:t>
          </a:r>
          <a:endParaRPr lang="en-US" sz="2000" kern="1200"/>
        </a:p>
      </dsp:txBody>
      <dsp:txXfrm>
        <a:off x="4392985" y="317269"/>
        <a:ext cx="2457764" cy="1526022"/>
      </dsp:txXfrm>
    </dsp:sp>
    <dsp:sp modelId="{1F6529B4-198E-FD47-AABB-87D3D622C5EC}">
      <dsp:nvSpPr>
        <dsp:cNvPr id="0" name=""/>
        <dsp:cNvSpPr/>
      </dsp:nvSpPr>
      <dsp:spPr>
        <a:xfrm>
          <a:off x="941883" y="2363730"/>
          <a:ext cx="2552718" cy="16209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57F10-45CE-4042-8EBD-AA7B3C667257}">
      <dsp:nvSpPr>
        <dsp:cNvPr id="0" name=""/>
        <dsp:cNvSpPr/>
      </dsp:nvSpPr>
      <dsp:spPr>
        <a:xfrm>
          <a:off x="1225518" y="2633184"/>
          <a:ext cx="2552718" cy="1620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/>
            <a:t>Yeni saldırılara adaptasyon zayıf</a:t>
          </a:r>
          <a:endParaRPr lang="en-US" sz="2000" kern="1200"/>
        </a:p>
      </dsp:txBody>
      <dsp:txXfrm>
        <a:off x="1272995" y="2680661"/>
        <a:ext cx="2457764" cy="1526022"/>
      </dsp:txXfrm>
    </dsp:sp>
    <dsp:sp modelId="{EC73C575-B523-F54B-AB7B-AC70FD2FF723}">
      <dsp:nvSpPr>
        <dsp:cNvPr id="0" name=""/>
        <dsp:cNvSpPr/>
      </dsp:nvSpPr>
      <dsp:spPr>
        <a:xfrm>
          <a:off x="4061872" y="2363730"/>
          <a:ext cx="2552718" cy="16209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96BF6-0F4A-2547-8542-58D323441711}">
      <dsp:nvSpPr>
        <dsp:cNvPr id="0" name=""/>
        <dsp:cNvSpPr/>
      </dsp:nvSpPr>
      <dsp:spPr>
        <a:xfrm>
          <a:off x="4345508" y="2633184"/>
          <a:ext cx="2552718" cy="1620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/>
            <a:t>Kullanıcı gizliliği yeterince korunamıyor</a:t>
          </a:r>
          <a:endParaRPr lang="en-US" sz="2000" kern="1200"/>
        </a:p>
      </dsp:txBody>
      <dsp:txXfrm>
        <a:off x="4392985" y="2680661"/>
        <a:ext cx="2457764" cy="1526022"/>
      </dsp:txXfrm>
    </dsp:sp>
    <dsp:sp modelId="{5C9B8D98-0058-5845-9281-2A809E4EA518}">
      <dsp:nvSpPr>
        <dsp:cNvPr id="0" name=""/>
        <dsp:cNvSpPr/>
      </dsp:nvSpPr>
      <dsp:spPr>
        <a:xfrm>
          <a:off x="7181862" y="2363730"/>
          <a:ext cx="2552718" cy="16209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64BDB-0A92-AA4D-BDEF-F2EF70207192}">
      <dsp:nvSpPr>
        <dsp:cNvPr id="0" name=""/>
        <dsp:cNvSpPr/>
      </dsp:nvSpPr>
      <dsp:spPr>
        <a:xfrm>
          <a:off x="7465497" y="2633184"/>
          <a:ext cx="2552718" cy="16209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/>
            <a:t>Mobilde kişiselleştirilebilen ve kaynak kod tabanlı gerçek zamanlı çözüm yok</a:t>
          </a:r>
          <a:endParaRPr lang="en-US" sz="2000" kern="1200"/>
        </a:p>
      </dsp:txBody>
      <dsp:txXfrm>
        <a:off x="7512974" y="2680661"/>
        <a:ext cx="2457764" cy="15260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C723A-F15F-44D2-860C-EB765097CDC3}">
      <dsp:nvSpPr>
        <dsp:cNvPr id="0" name=""/>
        <dsp:cNvSpPr/>
      </dsp:nvSpPr>
      <dsp:spPr>
        <a:xfrm>
          <a:off x="275965" y="182871"/>
          <a:ext cx="1368756" cy="13687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DC484-B8C9-4178-A6DA-A02D0732C472}">
      <dsp:nvSpPr>
        <dsp:cNvPr id="0" name=""/>
        <dsp:cNvSpPr/>
      </dsp:nvSpPr>
      <dsp:spPr>
        <a:xfrm>
          <a:off x="563404" y="470310"/>
          <a:ext cx="793878" cy="7938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D6ADE-2015-4238-AAC7-E0C982FB671F}">
      <dsp:nvSpPr>
        <dsp:cNvPr id="0" name=""/>
        <dsp:cNvSpPr/>
      </dsp:nvSpPr>
      <dsp:spPr>
        <a:xfrm>
          <a:off x="1938026" y="182871"/>
          <a:ext cx="3226354" cy="1368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Mobilde gerçek zamanlı, kişiselleştirilebilen phishing tespiti</a:t>
          </a:r>
          <a:endParaRPr lang="en-US" sz="2400" kern="1200"/>
        </a:p>
      </dsp:txBody>
      <dsp:txXfrm>
        <a:off x="1938026" y="182871"/>
        <a:ext cx="3226354" cy="1368756"/>
      </dsp:txXfrm>
    </dsp:sp>
    <dsp:sp modelId="{5CFB6142-EEAE-4639-9E8E-8AC70CF9D6E0}">
      <dsp:nvSpPr>
        <dsp:cNvPr id="0" name=""/>
        <dsp:cNvSpPr/>
      </dsp:nvSpPr>
      <dsp:spPr>
        <a:xfrm>
          <a:off x="5726548" y="182871"/>
          <a:ext cx="1368756" cy="13687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2506F-D0FA-4028-B252-0F61110E4D17}">
      <dsp:nvSpPr>
        <dsp:cNvPr id="0" name=""/>
        <dsp:cNvSpPr/>
      </dsp:nvSpPr>
      <dsp:spPr>
        <a:xfrm>
          <a:off x="6013987" y="470310"/>
          <a:ext cx="793878" cy="7938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F5AD8-95D7-4E67-A2AE-F1A4C7293016}">
      <dsp:nvSpPr>
        <dsp:cNvPr id="0" name=""/>
        <dsp:cNvSpPr/>
      </dsp:nvSpPr>
      <dsp:spPr>
        <a:xfrm>
          <a:off x="7388609" y="182871"/>
          <a:ext cx="3226354" cy="1368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Kullanıcı verisini koruyan federe öğrenme mimarisi</a:t>
          </a:r>
          <a:endParaRPr lang="en-US" sz="2400" kern="1200"/>
        </a:p>
      </dsp:txBody>
      <dsp:txXfrm>
        <a:off x="7388609" y="182871"/>
        <a:ext cx="3226354" cy="1368756"/>
      </dsp:txXfrm>
    </dsp:sp>
    <dsp:sp modelId="{11CDBBAB-C053-48B7-BEFF-7ED16503D293}">
      <dsp:nvSpPr>
        <dsp:cNvPr id="0" name=""/>
        <dsp:cNvSpPr/>
      </dsp:nvSpPr>
      <dsp:spPr>
        <a:xfrm>
          <a:off x="275965" y="2187234"/>
          <a:ext cx="1368756" cy="13687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A8AA3-4A3F-4ABC-93D9-375A8CB62626}">
      <dsp:nvSpPr>
        <dsp:cNvPr id="0" name=""/>
        <dsp:cNvSpPr/>
      </dsp:nvSpPr>
      <dsp:spPr>
        <a:xfrm>
          <a:off x="563404" y="2474673"/>
          <a:ext cx="793878" cy="7938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58B6A-028C-4E05-9119-01988E8A9A16}">
      <dsp:nvSpPr>
        <dsp:cNvPr id="0" name=""/>
        <dsp:cNvSpPr/>
      </dsp:nvSpPr>
      <dsp:spPr>
        <a:xfrm>
          <a:off x="1938026" y="2187234"/>
          <a:ext cx="3226354" cy="1368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Derin öğrenmeyle, kaynak koddan zengin öznitelik çıkarımı</a:t>
          </a:r>
          <a:endParaRPr lang="en-US" sz="2400" kern="1200"/>
        </a:p>
      </dsp:txBody>
      <dsp:txXfrm>
        <a:off x="1938026" y="2187234"/>
        <a:ext cx="3226354" cy="1368756"/>
      </dsp:txXfrm>
    </dsp:sp>
    <dsp:sp modelId="{553CC46F-92A0-44C6-B196-8D614B8CCB8B}">
      <dsp:nvSpPr>
        <dsp:cNvPr id="0" name=""/>
        <dsp:cNvSpPr/>
      </dsp:nvSpPr>
      <dsp:spPr>
        <a:xfrm>
          <a:off x="5726548" y="2187234"/>
          <a:ext cx="1368756" cy="13687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1F0CE-99F8-4EE5-953B-F7FE51815266}">
      <dsp:nvSpPr>
        <dsp:cNvPr id="0" name=""/>
        <dsp:cNvSpPr/>
      </dsp:nvSpPr>
      <dsp:spPr>
        <a:xfrm>
          <a:off x="6013987" y="2474673"/>
          <a:ext cx="793878" cy="7938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E854C-7EB2-486B-B1C3-658F2C39AE12}">
      <dsp:nvSpPr>
        <dsp:cNvPr id="0" name=""/>
        <dsp:cNvSpPr/>
      </dsp:nvSpPr>
      <dsp:spPr>
        <a:xfrm>
          <a:off x="7388609" y="2187234"/>
          <a:ext cx="3226354" cy="1368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Pratik ve kullanıcı dostu bir mobil uygulama</a:t>
          </a:r>
          <a:endParaRPr lang="en-US" sz="2400" kern="1200"/>
        </a:p>
      </dsp:txBody>
      <dsp:txXfrm>
        <a:off x="7388609" y="2187234"/>
        <a:ext cx="3226354" cy="1368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0FCE3-639C-4561-A087-BB8E22D6620E}">
      <dsp:nvSpPr>
        <dsp:cNvPr id="0" name=""/>
        <dsp:cNvSpPr/>
      </dsp:nvSpPr>
      <dsp:spPr>
        <a:xfrm>
          <a:off x="194508" y="641245"/>
          <a:ext cx="910382" cy="9103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76AA1-9938-4927-B531-04887A865AD5}">
      <dsp:nvSpPr>
        <dsp:cNvPr id="0" name=""/>
        <dsp:cNvSpPr/>
      </dsp:nvSpPr>
      <dsp:spPr>
        <a:xfrm>
          <a:off x="385688" y="832425"/>
          <a:ext cx="528021" cy="5280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D3B95-D8F2-48F3-B90F-19CA17C69428}">
      <dsp:nvSpPr>
        <dsp:cNvPr id="0" name=""/>
        <dsp:cNvSpPr/>
      </dsp:nvSpPr>
      <dsp:spPr>
        <a:xfrm>
          <a:off x="1299972" y="641245"/>
          <a:ext cx="2145901" cy="910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/>
            <a:t>Veri toplama:</a:t>
          </a:r>
          <a:r>
            <a:rPr lang="tr-TR" sz="1600" kern="1200"/>
            <a:t> PhishTank, OpenPhish, Alexa Top Sites, WebpageRank</a:t>
          </a:r>
          <a:endParaRPr lang="en-US" sz="1600" kern="1200"/>
        </a:p>
      </dsp:txBody>
      <dsp:txXfrm>
        <a:off x="1299972" y="641245"/>
        <a:ext cx="2145901" cy="910382"/>
      </dsp:txXfrm>
    </dsp:sp>
    <dsp:sp modelId="{6B4FDCB2-0036-4A8E-8981-349EA4D25CFC}">
      <dsp:nvSpPr>
        <dsp:cNvPr id="0" name=""/>
        <dsp:cNvSpPr/>
      </dsp:nvSpPr>
      <dsp:spPr>
        <a:xfrm>
          <a:off x="3819781" y="641245"/>
          <a:ext cx="910382" cy="9103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CE730-5217-418D-B3A1-14A013C7EB6F}">
      <dsp:nvSpPr>
        <dsp:cNvPr id="0" name=""/>
        <dsp:cNvSpPr/>
      </dsp:nvSpPr>
      <dsp:spPr>
        <a:xfrm>
          <a:off x="4010961" y="832425"/>
          <a:ext cx="528021" cy="5280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B49BC-41DD-42DA-B8CB-86662015CFB1}">
      <dsp:nvSpPr>
        <dsp:cNvPr id="0" name=""/>
        <dsp:cNvSpPr/>
      </dsp:nvSpPr>
      <dsp:spPr>
        <a:xfrm>
          <a:off x="4925245" y="641245"/>
          <a:ext cx="2145901" cy="910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/>
            <a:t>Veri ön işleme:</a:t>
          </a:r>
          <a:r>
            <a:rPr lang="tr-TR" sz="1600" kern="1200"/>
            <a:t> 20 milyon kelime → 406 bin anahtar kelime</a:t>
          </a:r>
          <a:endParaRPr lang="en-US" sz="1600" kern="1200"/>
        </a:p>
      </dsp:txBody>
      <dsp:txXfrm>
        <a:off x="4925245" y="641245"/>
        <a:ext cx="2145901" cy="910382"/>
      </dsp:txXfrm>
    </dsp:sp>
    <dsp:sp modelId="{4CC5B1E7-D8AE-4094-AE4A-A3645FA6A05A}">
      <dsp:nvSpPr>
        <dsp:cNvPr id="0" name=""/>
        <dsp:cNvSpPr/>
      </dsp:nvSpPr>
      <dsp:spPr>
        <a:xfrm>
          <a:off x="7445054" y="641245"/>
          <a:ext cx="910382" cy="9103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B7C7E-90C0-4696-80B6-1D5A27556639}">
      <dsp:nvSpPr>
        <dsp:cNvPr id="0" name=""/>
        <dsp:cNvSpPr/>
      </dsp:nvSpPr>
      <dsp:spPr>
        <a:xfrm>
          <a:off x="7636234" y="832425"/>
          <a:ext cx="528021" cy="5280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A0426-88CE-4DB2-B5B8-A3111D6A9ED2}">
      <dsp:nvSpPr>
        <dsp:cNvPr id="0" name=""/>
        <dsp:cNvSpPr/>
      </dsp:nvSpPr>
      <dsp:spPr>
        <a:xfrm>
          <a:off x="8550519" y="641245"/>
          <a:ext cx="2145901" cy="910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/>
            <a:t>CNN tabanlı derin model:</a:t>
          </a:r>
          <a:r>
            <a:rPr lang="tr-TR" sz="1600" kern="1200"/>
            <a:t> Embedding, Conv1D, MaxPooling, Dense, Dropout</a:t>
          </a:r>
          <a:endParaRPr lang="en-US" sz="1600" kern="1200"/>
        </a:p>
      </dsp:txBody>
      <dsp:txXfrm>
        <a:off x="8550519" y="641245"/>
        <a:ext cx="2145901" cy="910382"/>
      </dsp:txXfrm>
    </dsp:sp>
    <dsp:sp modelId="{8960B8F3-601A-4543-AC95-9F876FD53BB8}">
      <dsp:nvSpPr>
        <dsp:cNvPr id="0" name=""/>
        <dsp:cNvSpPr/>
      </dsp:nvSpPr>
      <dsp:spPr>
        <a:xfrm>
          <a:off x="194508" y="2187234"/>
          <a:ext cx="910382" cy="9103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66E65-BC5F-4A15-AAD0-D4163DF5B422}">
      <dsp:nvSpPr>
        <dsp:cNvPr id="0" name=""/>
        <dsp:cNvSpPr/>
      </dsp:nvSpPr>
      <dsp:spPr>
        <a:xfrm>
          <a:off x="385688" y="2378415"/>
          <a:ext cx="528021" cy="5280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E78FA-4EAB-424F-B5D3-56D9E6FBF954}">
      <dsp:nvSpPr>
        <dsp:cNvPr id="0" name=""/>
        <dsp:cNvSpPr/>
      </dsp:nvSpPr>
      <dsp:spPr>
        <a:xfrm>
          <a:off x="1299972" y="2187234"/>
          <a:ext cx="2145901" cy="910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/>
            <a:t>Federe öğrenme:</a:t>
          </a:r>
          <a:r>
            <a:rPr lang="tr-TR" sz="1600" kern="1200"/>
            <a:t> TensorFlow Federated ile cihazda eğitim ve güvenli güncelleme</a:t>
          </a:r>
          <a:endParaRPr lang="en-US" sz="1600" kern="1200"/>
        </a:p>
      </dsp:txBody>
      <dsp:txXfrm>
        <a:off x="1299972" y="2187234"/>
        <a:ext cx="2145901" cy="910382"/>
      </dsp:txXfrm>
    </dsp:sp>
    <dsp:sp modelId="{AFCFC26D-4503-4F0B-B17C-73ADF45CAA17}">
      <dsp:nvSpPr>
        <dsp:cNvPr id="0" name=""/>
        <dsp:cNvSpPr/>
      </dsp:nvSpPr>
      <dsp:spPr>
        <a:xfrm>
          <a:off x="3819781" y="2187234"/>
          <a:ext cx="910382" cy="9103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CF0BB-F2D3-4469-BD51-40C5E5D31E9E}">
      <dsp:nvSpPr>
        <dsp:cNvPr id="0" name=""/>
        <dsp:cNvSpPr/>
      </dsp:nvSpPr>
      <dsp:spPr>
        <a:xfrm>
          <a:off x="4010961" y="2378415"/>
          <a:ext cx="528021" cy="5280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1B18B-513A-4846-B817-1297BC44A7AD}">
      <dsp:nvSpPr>
        <dsp:cNvPr id="0" name=""/>
        <dsp:cNvSpPr/>
      </dsp:nvSpPr>
      <dsp:spPr>
        <a:xfrm>
          <a:off x="4925245" y="2187234"/>
          <a:ext cx="2145901" cy="910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/>
            <a:t>Mobil tarayıcı entegrasyonu:</a:t>
          </a:r>
          <a:r>
            <a:rPr lang="tr-TR" sz="1600" kern="1200"/>
            <a:t> Android tabanlı Lightning tarayıcısına gömüldü</a:t>
          </a:r>
          <a:endParaRPr lang="en-US" sz="1600" kern="1200"/>
        </a:p>
      </dsp:txBody>
      <dsp:txXfrm>
        <a:off x="4925245" y="2187234"/>
        <a:ext cx="2145901" cy="9103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BB597-0E2A-5148-B3EB-00FC5CDE6418}">
      <dsp:nvSpPr>
        <dsp:cNvPr id="0" name=""/>
        <dsp:cNvSpPr/>
      </dsp:nvSpPr>
      <dsp:spPr>
        <a:xfrm>
          <a:off x="0" y="435"/>
          <a:ext cx="10890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1C869-1159-FD4E-8936-EE0B6EDD3231}">
      <dsp:nvSpPr>
        <dsp:cNvPr id="0" name=""/>
        <dsp:cNvSpPr/>
      </dsp:nvSpPr>
      <dsp:spPr>
        <a:xfrm>
          <a:off x="0" y="435"/>
          <a:ext cx="10890928" cy="509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Embedding boyutu: 64</a:t>
          </a:r>
          <a:endParaRPr lang="en-US" sz="2300" kern="1200"/>
        </a:p>
      </dsp:txBody>
      <dsp:txXfrm>
        <a:off x="0" y="435"/>
        <a:ext cx="10890928" cy="509327"/>
      </dsp:txXfrm>
    </dsp:sp>
    <dsp:sp modelId="{E0795A0D-8C41-BD4A-8D61-D640F6C049C6}">
      <dsp:nvSpPr>
        <dsp:cNvPr id="0" name=""/>
        <dsp:cNvSpPr/>
      </dsp:nvSpPr>
      <dsp:spPr>
        <a:xfrm>
          <a:off x="0" y="509762"/>
          <a:ext cx="10890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B8956-B404-904C-B594-28E5AB485268}">
      <dsp:nvSpPr>
        <dsp:cNvPr id="0" name=""/>
        <dsp:cNvSpPr/>
      </dsp:nvSpPr>
      <dsp:spPr>
        <a:xfrm>
          <a:off x="0" y="509762"/>
          <a:ext cx="10890928" cy="509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Conv1D filtre sayısı: 128</a:t>
          </a:r>
          <a:endParaRPr lang="en-US" sz="2300" kern="1200"/>
        </a:p>
      </dsp:txBody>
      <dsp:txXfrm>
        <a:off x="0" y="509762"/>
        <a:ext cx="10890928" cy="509327"/>
      </dsp:txXfrm>
    </dsp:sp>
    <dsp:sp modelId="{9653169A-BF1E-9249-9303-A767C90C92CC}">
      <dsp:nvSpPr>
        <dsp:cNvPr id="0" name=""/>
        <dsp:cNvSpPr/>
      </dsp:nvSpPr>
      <dsp:spPr>
        <a:xfrm>
          <a:off x="0" y="1019089"/>
          <a:ext cx="10890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EB865-E8C6-B64C-9DEA-C232A047A593}">
      <dsp:nvSpPr>
        <dsp:cNvPr id="0" name=""/>
        <dsp:cNvSpPr/>
      </dsp:nvSpPr>
      <dsp:spPr>
        <a:xfrm>
          <a:off x="0" y="1019089"/>
          <a:ext cx="10890928" cy="509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Maksimum sekans uzunluğu: 500</a:t>
          </a:r>
          <a:endParaRPr lang="en-US" sz="2300" kern="1200"/>
        </a:p>
      </dsp:txBody>
      <dsp:txXfrm>
        <a:off x="0" y="1019089"/>
        <a:ext cx="10890928" cy="509327"/>
      </dsp:txXfrm>
    </dsp:sp>
    <dsp:sp modelId="{908B5782-B9CB-F340-919C-06C4B0709BC5}">
      <dsp:nvSpPr>
        <dsp:cNvPr id="0" name=""/>
        <dsp:cNvSpPr/>
      </dsp:nvSpPr>
      <dsp:spPr>
        <a:xfrm>
          <a:off x="0" y="1528416"/>
          <a:ext cx="10890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03AB4-2373-3E41-9A26-99320A4D678C}">
      <dsp:nvSpPr>
        <dsp:cNvPr id="0" name=""/>
        <dsp:cNvSpPr/>
      </dsp:nvSpPr>
      <dsp:spPr>
        <a:xfrm>
          <a:off x="0" y="1528416"/>
          <a:ext cx="10890928" cy="509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Dropout oranı: 0.2</a:t>
          </a:r>
          <a:endParaRPr lang="en-US" sz="2300" kern="1200"/>
        </a:p>
      </dsp:txBody>
      <dsp:txXfrm>
        <a:off x="0" y="1528416"/>
        <a:ext cx="10890928" cy="509327"/>
      </dsp:txXfrm>
    </dsp:sp>
    <dsp:sp modelId="{A8699C1E-91AA-2041-B2D9-BCAC27D0F4A2}">
      <dsp:nvSpPr>
        <dsp:cNvPr id="0" name=""/>
        <dsp:cNvSpPr/>
      </dsp:nvSpPr>
      <dsp:spPr>
        <a:xfrm>
          <a:off x="0" y="2037743"/>
          <a:ext cx="10890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55104-1D2B-284C-A7B1-8FC99EB5AD8E}">
      <dsp:nvSpPr>
        <dsp:cNvPr id="0" name=""/>
        <dsp:cNvSpPr/>
      </dsp:nvSpPr>
      <dsp:spPr>
        <a:xfrm>
          <a:off x="0" y="2037743"/>
          <a:ext cx="10890928" cy="509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Model boyutu: 99 MB (toplam 116 MB)</a:t>
          </a:r>
          <a:endParaRPr lang="en-US" sz="2300" kern="1200"/>
        </a:p>
      </dsp:txBody>
      <dsp:txXfrm>
        <a:off x="0" y="2037743"/>
        <a:ext cx="10890928" cy="509327"/>
      </dsp:txXfrm>
    </dsp:sp>
    <dsp:sp modelId="{4C203002-C738-834D-B6E3-2744AF4CCBCD}">
      <dsp:nvSpPr>
        <dsp:cNvPr id="0" name=""/>
        <dsp:cNvSpPr/>
      </dsp:nvSpPr>
      <dsp:spPr>
        <a:xfrm>
          <a:off x="0" y="2547070"/>
          <a:ext cx="10890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7AA52-6407-3E43-AD33-FEA75B00D521}">
      <dsp:nvSpPr>
        <dsp:cNvPr id="0" name=""/>
        <dsp:cNvSpPr/>
      </dsp:nvSpPr>
      <dsp:spPr>
        <a:xfrm>
          <a:off x="0" y="2547070"/>
          <a:ext cx="10890928" cy="509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Ortalama analiz süresi: 0,4 saniye</a:t>
          </a:r>
          <a:endParaRPr lang="en-US" sz="2300" kern="1200"/>
        </a:p>
      </dsp:txBody>
      <dsp:txXfrm>
        <a:off x="0" y="2547070"/>
        <a:ext cx="10890928" cy="509327"/>
      </dsp:txXfrm>
    </dsp:sp>
    <dsp:sp modelId="{A98BBDF6-A5BD-5742-A4CC-89494C4202E3}">
      <dsp:nvSpPr>
        <dsp:cNvPr id="0" name=""/>
        <dsp:cNvSpPr/>
      </dsp:nvSpPr>
      <dsp:spPr>
        <a:xfrm>
          <a:off x="0" y="3056397"/>
          <a:ext cx="10890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52977-B33C-AE45-8944-4A1F8C57ABB4}">
      <dsp:nvSpPr>
        <dsp:cNvPr id="0" name=""/>
        <dsp:cNvSpPr/>
      </dsp:nvSpPr>
      <dsp:spPr>
        <a:xfrm>
          <a:off x="0" y="3056397"/>
          <a:ext cx="10890928" cy="509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Hiperparametre optimizasyonu: Bayesian yöntem</a:t>
          </a:r>
          <a:endParaRPr lang="en-US" sz="2300" kern="1200"/>
        </a:p>
      </dsp:txBody>
      <dsp:txXfrm>
        <a:off x="0" y="3056397"/>
        <a:ext cx="10890928" cy="5093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D232D-AE86-0A45-AE31-95AC0111CE4B}">
      <dsp:nvSpPr>
        <dsp:cNvPr id="0" name=""/>
        <dsp:cNvSpPr/>
      </dsp:nvSpPr>
      <dsp:spPr>
        <a:xfrm>
          <a:off x="0" y="0"/>
          <a:ext cx="5764002" cy="8867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Global model cihazlara dağıtılır</a:t>
          </a:r>
          <a:endParaRPr lang="en-US" sz="2300" kern="1200"/>
        </a:p>
      </dsp:txBody>
      <dsp:txXfrm>
        <a:off x="25972" y="25972"/>
        <a:ext cx="4703395" cy="834793"/>
      </dsp:txXfrm>
    </dsp:sp>
    <dsp:sp modelId="{955251BF-B2D4-CF44-BF71-AA7607B7684E}">
      <dsp:nvSpPr>
        <dsp:cNvPr id="0" name=""/>
        <dsp:cNvSpPr/>
      </dsp:nvSpPr>
      <dsp:spPr>
        <a:xfrm>
          <a:off x="430428" y="1009895"/>
          <a:ext cx="5764002" cy="886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Her cihaz kendi verisiyle yerel eğitir</a:t>
          </a:r>
          <a:endParaRPr lang="en-US" sz="2300" kern="1200"/>
        </a:p>
      </dsp:txBody>
      <dsp:txXfrm>
        <a:off x="456400" y="1035867"/>
        <a:ext cx="4705250" cy="834793"/>
      </dsp:txXfrm>
    </dsp:sp>
    <dsp:sp modelId="{B7563E59-B961-F540-AE18-7036A784669D}">
      <dsp:nvSpPr>
        <dsp:cNvPr id="0" name=""/>
        <dsp:cNvSpPr/>
      </dsp:nvSpPr>
      <dsp:spPr>
        <a:xfrm>
          <a:off x="860857" y="2019790"/>
          <a:ext cx="5764002" cy="8867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Güncellenen ağırlıklar şifreli şekilde sunucuya aktarılır</a:t>
          </a:r>
          <a:endParaRPr lang="en-US" sz="2300" kern="1200"/>
        </a:p>
      </dsp:txBody>
      <dsp:txXfrm>
        <a:off x="886829" y="2045762"/>
        <a:ext cx="4705250" cy="834793"/>
      </dsp:txXfrm>
    </dsp:sp>
    <dsp:sp modelId="{0D7200D4-27DD-4046-8861-860A856BED89}">
      <dsp:nvSpPr>
        <dsp:cNvPr id="0" name=""/>
        <dsp:cNvSpPr/>
      </dsp:nvSpPr>
      <dsp:spPr>
        <a:xfrm>
          <a:off x="1291286" y="3029685"/>
          <a:ext cx="5764002" cy="88673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Merkezi sunucu ağırlıkları birleştirir, yeni model oluşturur</a:t>
          </a:r>
          <a:endParaRPr lang="en-US" sz="2300" kern="1200"/>
        </a:p>
      </dsp:txBody>
      <dsp:txXfrm>
        <a:off x="1317258" y="3055657"/>
        <a:ext cx="4705250" cy="834793"/>
      </dsp:txXfrm>
    </dsp:sp>
    <dsp:sp modelId="{E9AA972B-2D0A-3443-8717-1C04345C5892}">
      <dsp:nvSpPr>
        <dsp:cNvPr id="0" name=""/>
        <dsp:cNvSpPr/>
      </dsp:nvSpPr>
      <dsp:spPr>
        <a:xfrm>
          <a:off x="1721715" y="4039580"/>
          <a:ext cx="5764002" cy="88673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/>
            <a:t>Yeni global model tekrar cihazlara dağıtılır</a:t>
          </a:r>
          <a:endParaRPr lang="en-US" sz="2300" kern="1200"/>
        </a:p>
      </dsp:txBody>
      <dsp:txXfrm>
        <a:off x="1747687" y="4065552"/>
        <a:ext cx="4705250" cy="834793"/>
      </dsp:txXfrm>
    </dsp:sp>
    <dsp:sp modelId="{E9B362F3-F2A0-9A4F-B8BE-111A50EE0D95}">
      <dsp:nvSpPr>
        <dsp:cNvPr id="0" name=""/>
        <dsp:cNvSpPr/>
      </dsp:nvSpPr>
      <dsp:spPr>
        <a:xfrm>
          <a:off x="5187623" y="647810"/>
          <a:ext cx="576379" cy="5763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317308" y="647810"/>
        <a:ext cx="317009" cy="433725"/>
      </dsp:txXfrm>
    </dsp:sp>
    <dsp:sp modelId="{02629AFC-8B1C-9548-B25C-9A9FFB758940}">
      <dsp:nvSpPr>
        <dsp:cNvPr id="0" name=""/>
        <dsp:cNvSpPr/>
      </dsp:nvSpPr>
      <dsp:spPr>
        <a:xfrm>
          <a:off x="5618052" y="1657706"/>
          <a:ext cx="576379" cy="57637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747737" y="1657706"/>
        <a:ext cx="317009" cy="433725"/>
      </dsp:txXfrm>
    </dsp:sp>
    <dsp:sp modelId="{8BAD6954-401C-BD42-9DA5-17BC071331BB}">
      <dsp:nvSpPr>
        <dsp:cNvPr id="0" name=""/>
        <dsp:cNvSpPr/>
      </dsp:nvSpPr>
      <dsp:spPr>
        <a:xfrm>
          <a:off x="6048481" y="2652822"/>
          <a:ext cx="576379" cy="57637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178166" y="2652822"/>
        <a:ext cx="317009" cy="433725"/>
      </dsp:txXfrm>
    </dsp:sp>
    <dsp:sp modelId="{D3465732-66FA-F041-A0A9-8C3B1ACC3E64}">
      <dsp:nvSpPr>
        <dsp:cNvPr id="0" name=""/>
        <dsp:cNvSpPr/>
      </dsp:nvSpPr>
      <dsp:spPr>
        <a:xfrm>
          <a:off x="6478910" y="3672570"/>
          <a:ext cx="576379" cy="57637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608595" y="3672570"/>
        <a:ext cx="317009" cy="4337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06A9B-A11F-4295-8B97-116801B48AE7}">
      <dsp:nvSpPr>
        <dsp:cNvPr id="0" name=""/>
        <dsp:cNvSpPr/>
      </dsp:nvSpPr>
      <dsp:spPr>
        <a:xfrm>
          <a:off x="0" y="2121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E241A-1233-419A-97C0-FE2D5B7C9E73}">
      <dsp:nvSpPr>
        <dsp:cNvPr id="0" name=""/>
        <dsp:cNvSpPr/>
      </dsp:nvSpPr>
      <dsp:spPr>
        <a:xfrm>
          <a:off x="325236" y="244032"/>
          <a:ext cx="591338" cy="5913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F67AE-1414-4623-94B5-D4DCB590462D}">
      <dsp:nvSpPr>
        <dsp:cNvPr id="0" name=""/>
        <dsp:cNvSpPr/>
      </dsp:nvSpPr>
      <dsp:spPr>
        <a:xfrm>
          <a:off x="1241811" y="2121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Android Lightning tarayıcıya entegrasyon</a:t>
          </a:r>
          <a:endParaRPr lang="en-US" sz="2200" kern="1200"/>
        </a:p>
      </dsp:txBody>
      <dsp:txXfrm>
        <a:off x="1241811" y="2121"/>
        <a:ext cx="5974604" cy="1075161"/>
      </dsp:txXfrm>
    </dsp:sp>
    <dsp:sp modelId="{507A0A83-FCE6-4F27-A094-0B99EDFAD240}">
      <dsp:nvSpPr>
        <dsp:cNvPr id="0" name=""/>
        <dsp:cNvSpPr/>
      </dsp:nvSpPr>
      <dsp:spPr>
        <a:xfrm>
          <a:off x="0" y="1346073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98FF2-1F0F-4B1D-A308-D29949AA4C1A}">
      <dsp:nvSpPr>
        <dsp:cNvPr id="0" name=""/>
        <dsp:cNvSpPr/>
      </dsp:nvSpPr>
      <dsp:spPr>
        <a:xfrm>
          <a:off x="325236" y="1587984"/>
          <a:ext cx="591338" cy="5913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1EAFA-D1EE-4CBB-A057-B503DCA6FFD3}">
      <dsp:nvSpPr>
        <dsp:cNvPr id="0" name=""/>
        <dsp:cNvSpPr/>
      </dsp:nvSpPr>
      <dsp:spPr>
        <a:xfrm>
          <a:off x="1241811" y="1346073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Gerçek zamanlı analiz ve uyarı mekanizması</a:t>
          </a:r>
          <a:endParaRPr lang="en-US" sz="2200" kern="1200"/>
        </a:p>
      </dsp:txBody>
      <dsp:txXfrm>
        <a:off x="1241811" y="1346073"/>
        <a:ext cx="5974604" cy="1075161"/>
      </dsp:txXfrm>
    </dsp:sp>
    <dsp:sp modelId="{971A09C9-D198-407E-9B0E-5F96176C2621}">
      <dsp:nvSpPr>
        <dsp:cNvPr id="0" name=""/>
        <dsp:cNvSpPr/>
      </dsp:nvSpPr>
      <dsp:spPr>
        <a:xfrm>
          <a:off x="0" y="2690025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3B7FC-4F9F-433E-9F21-E174A0DB67D4}">
      <dsp:nvSpPr>
        <dsp:cNvPr id="0" name=""/>
        <dsp:cNvSpPr/>
      </dsp:nvSpPr>
      <dsp:spPr>
        <a:xfrm>
          <a:off x="325236" y="2931936"/>
          <a:ext cx="591338" cy="5913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E4530-82B2-4F66-ADFD-B23FEB12F55C}">
      <dsp:nvSpPr>
        <dsp:cNvPr id="0" name=""/>
        <dsp:cNvSpPr/>
      </dsp:nvSpPr>
      <dsp:spPr>
        <a:xfrm>
          <a:off x="1241811" y="2690025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Beş farklı cihazda performans testi</a:t>
          </a:r>
          <a:endParaRPr lang="en-US" sz="2200" kern="1200"/>
        </a:p>
      </dsp:txBody>
      <dsp:txXfrm>
        <a:off x="1241811" y="2690025"/>
        <a:ext cx="5974604" cy="1075161"/>
      </dsp:txXfrm>
    </dsp:sp>
    <dsp:sp modelId="{2F032E4F-6A89-451C-9EB7-8FC9E09DF223}">
      <dsp:nvSpPr>
        <dsp:cNvPr id="0" name=""/>
        <dsp:cNvSpPr/>
      </dsp:nvSpPr>
      <dsp:spPr>
        <a:xfrm>
          <a:off x="0" y="4033977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0BF8F-5A6E-4A43-8441-07761F875E75}">
      <dsp:nvSpPr>
        <dsp:cNvPr id="0" name=""/>
        <dsp:cNvSpPr/>
      </dsp:nvSpPr>
      <dsp:spPr>
        <a:xfrm>
          <a:off x="325236" y="4275888"/>
          <a:ext cx="591338" cy="5913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C82FF-B082-47D1-8342-74653DFC906D}">
      <dsp:nvSpPr>
        <dsp:cNvPr id="0" name=""/>
        <dsp:cNvSpPr/>
      </dsp:nvSpPr>
      <dsp:spPr>
        <a:xfrm>
          <a:off x="1241811" y="4033977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Kullanıcı dostu arayüz</a:t>
          </a:r>
          <a:endParaRPr lang="en-US" sz="2200" kern="1200"/>
        </a:p>
      </dsp:txBody>
      <dsp:txXfrm>
        <a:off x="1241811" y="4033977"/>
        <a:ext cx="5974604" cy="1075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0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5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0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8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3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2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1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1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2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5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5" r:id="rId6"/>
    <p:sldLayoutId id="2147483690" r:id="rId7"/>
    <p:sldLayoutId id="2147483691" r:id="rId8"/>
    <p:sldLayoutId id="2147483692" r:id="rId9"/>
    <p:sldLayoutId id="2147483694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0044D-A0D8-F60F-92F4-5F86039F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91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A8A3EB3-F66B-32A7-007D-59393B3E5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000" b="1" dirty="0"/>
              <a:t>Mobil Platformlarda Phishing Saldırılarına Karşı Federe Öğrenme Tabanlı Etkin Savunma Sistemi Geliştirilmesi</a:t>
            </a:r>
            <a:endParaRPr lang="tr-TR" sz="30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65CC982-BD8F-644F-C57D-C1FD9298B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519" y="4172994"/>
            <a:ext cx="4785755" cy="119441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tr-TR" sz="1400" dirty="0"/>
              <a:t>Eren DOĞAN – Marmara Üniversitesi Bilgisayar Mühendisliği</a:t>
            </a:r>
          </a:p>
          <a:p>
            <a:pPr>
              <a:lnSpc>
                <a:spcPct val="120000"/>
              </a:lnSpc>
            </a:pPr>
            <a:r>
              <a:rPr lang="tr-TR" sz="1400" dirty="0"/>
              <a:t>Danışman: Doç. Dr. Kazım YILDIZ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93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A589EF9-EB87-627F-6650-BEF42BA11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tr-TR" sz="3600"/>
              <a:t>Uygulama ve Test Süreci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2B01B9CA-8DEE-AB77-451D-AF57D868F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354421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98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941C7AF-D27A-71D1-6395-D7580E0E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tr-TR"/>
              <a:t>Sonuçlar ve Başarı Oranları</a:t>
            </a:r>
            <a:endParaRPr lang="tr-TR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İçerik Yer Tutucusu 2">
            <a:extLst>
              <a:ext uri="{FF2B5EF4-FFF2-40B4-BE49-F238E27FC236}">
                <a16:creationId xmlns:a16="http://schemas.microsoft.com/office/drawing/2014/main" id="{6DABD61E-B9F8-94AA-0978-8EEB855AB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263526"/>
              </p:ext>
            </p:extLst>
          </p:nvPr>
        </p:nvGraphicFramePr>
        <p:xfrm>
          <a:off x="4318001" y="954158"/>
          <a:ext cx="7213008" cy="5343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68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0A8F7C5-8515-3134-24EE-E4ABAD4B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/>
          </a:bodyPr>
          <a:lstStyle/>
          <a:p>
            <a:r>
              <a:rPr lang="tr-TR"/>
              <a:t>Literatürdeki Yeri ve Katkısı</a:t>
            </a:r>
            <a:endParaRPr lang="tr-T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7D990128-EB7E-7DB6-9F79-E9EBC584F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92665"/>
              </p:ext>
            </p:extLst>
          </p:nvPr>
        </p:nvGraphicFramePr>
        <p:xfrm>
          <a:off x="640079" y="2559050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8091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5DF08B-03D0-9907-AAED-3A8DD6F9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Sonuç ve Gelecek Çalışmalar</a:t>
            </a:r>
            <a:endParaRPr lang="tr-TR" dirty="0"/>
          </a:p>
        </p:txBody>
      </p:sp>
      <p:graphicFrame>
        <p:nvGraphicFramePr>
          <p:cNvPr id="13" name="İçerik Yer Tutucusu 2">
            <a:extLst>
              <a:ext uri="{FF2B5EF4-FFF2-40B4-BE49-F238E27FC236}">
                <a16:creationId xmlns:a16="http://schemas.microsoft.com/office/drawing/2014/main" id="{C445C313-670B-7486-9CDB-95CACDC041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18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5AEC763-F430-48D6-FFCF-6D357F1D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857985"/>
            <a:ext cx="10890929" cy="1074405"/>
          </a:xfrm>
        </p:spPr>
        <p:txBody>
          <a:bodyPr anchor="b">
            <a:normAutofit/>
          </a:bodyPr>
          <a:lstStyle/>
          <a:p>
            <a:r>
              <a:rPr lang="tr-TR" dirty="0"/>
              <a:t>Teşekkürler</a:t>
            </a: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0627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FA4973C0-E76B-6AC6-557A-BA363C6ED8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64373"/>
              </p:ext>
            </p:extLst>
          </p:nvPr>
        </p:nvGraphicFramePr>
        <p:xfrm>
          <a:off x="640080" y="777580"/>
          <a:ext cx="10890928" cy="394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636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45611F-F071-AE84-019D-A951F650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Neden Bu Proje?</a:t>
            </a:r>
            <a:endParaRPr lang="tr-TR" dirty="0"/>
          </a:p>
        </p:txBody>
      </p:sp>
      <p:graphicFrame>
        <p:nvGraphicFramePr>
          <p:cNvPr id="37" name="İçerik Yer Tutucusu 2">
            <a:extLst>
              <a:ext uri="{FF2B5EF4-FFF2-40B4-BE49-F238E27FC236}">
                <a16:creationId xmlns:a16="http://schemas.microsoft.com/office/drawing/2014/main" id="{B8C74074-49F8-8D10-2BE8-6C0AF9AC7E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286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E4C3F40-E0C9-3681-3F47-FB419EBA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tr-TR"/>
              <a:t>Phishing’in </a:t>
            </a:r>
            <a:r>
              <a:rPr lang="tr-TR" dirty="0"/>
              <a:t>Zararları ve Sonuçları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İçerik Yer Tutucusu 2">
            <a:extLst>
              <a:ext uri="{FF2B5EF4-FFF2-40B4-BE49-F238E27FC236}">
                <a16:creationId xmlns:a16="http://schemas.microsoft.com/office/drawing/2014/main" id="{801DD365-1BCC-7071-4D17-D682AF5F08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308242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674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A83557A-CBF9-B299-E5AF-80FCC344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400"/>
              <a:t>Literatürde Phishing’e Yaklaşımlar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İçerik Yer Tutucusu 2">
            <a:extLst>
              <a:ext uri="{FF2B5EF4-FFF2-40B4-BE49-F238E27FC236}">
                <a16:creationId xmlns:a16="http://schemas.microsoft.com/office/drawing/2014/main" id="{8851E663-AE3B-F93C-F291-B442C8E51D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236"/>
          <a:ext cx="5737860" cy="3666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Robot Ana hat">
            <a:extLst>
              <a:ext uri="{FF2B5EF4-FFF2-40B4-BE49-F238E27FC236}">
                <a16:creationId xmlns:a16="http://schemas.microsoft.com/office/drawing/2014/main" id="{9ECDBC36-9F39-0F82-C24E-41BFDDB3D3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0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304D513-C58A-F6EC-D97F-BFAC9A84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43000"/>
            <a:ext cx="10360152" cy="1139911"/>
          </a:xfrm>
        </p:spPr>
        <p:txBody>
          <a:bodyPr>
            <a:normAutofit/>
          </a:bodyPr>
          <a:lstStyle/>
          <a:p>
            <a:r>
              <a:rPr lang="tr-TR" dirty="0"/>
              <a:t>Problem Tanımı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A82A0C85-7EAB-0B94-4091-63B2E1E9F7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132834"/>
              </p:ext>
            </p:extLst>
          </p:nvPr>
        </p:nvGraphicFramePr>
        <p:xfrm>
          <a:off x="596900" y="2171700"/>
          <a:ext cx="10960100" cy="4254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238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1A53275-8AF6-4098-CE54-18CA222B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tr-TR" dirty="0"/>
              <a:t>Projenin Amacı ve Hedefi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92B895F6-4B55-188B-D4AC-24DC11E59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640058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933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DA1A3ED-6F76-B7BB-AEB0-96CBDD52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tr-TR"/>
              <a:t>Proje Yöntemi ve Mimarisi</a:t>
            </a:r>
            <a:endParaRPr lang="tr-T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İçerik Yer Tutucusu 2">
            <a:extLst>
              <a:ext uri="{FF2B5EF4-FFF2-40B4-BE49-F238E27FC236}">
                <a16:creationId xmlns:a16="http://schemas.microsoft.com/office/drawing/2014/main" id="{60A37089-D080-8FFB-F3A5-F34E5D912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792815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126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5252E1-8953-2D64-2526-1E4E60AB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Teknik Detaylar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9CEF4CBE-8A7F-AAA0-704F-1DF6D8C973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13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8A455E3-78A3-9E51-D003-0FD00D89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126850" cy="4150811"/>
          </a:xfrm>
        </p:spPr>
        <p:txBody>
          <a:bodyPr>
            <a:normAutofit/>
          </a:bodyPr>
          <a:lstStyle/>
          <a:p>
            <a:r>
              <a:rPr lang="tr-TR" dirty="0"/>
              <a:t>Federe Öğrenme Süreci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1A85A180-17F0-9F5F-51D9-6D242E78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İçerik Yer Tutucusu 2">
            <a:extLst>
              <a:ext uri="{FF2B5EF4-FFF2-40B4-BE49-F238E27FC236}">
                <a16:creationId xmlns:a16="http://schemas.microsoft.com/office/drawing/2014/main" id="{94C13CA8-B2B5-8CAA-4BE6-2D58A8F32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907824"/>
              </p:ext>
            </p:extLst>
          </p:nvPr>
        </p:nvGraphicFramePr>
        <p:xfrm>
          <a:off x="4045291" y="1371600"/>
          <a:ext cx="748571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387598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468</Words>
  <Application>Microsoft Macintosh PowerPoint</Application>
  <PresentationFormat>Geniş ekran</PresentationFormat>
  <Paragraphs>84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7" baseType="lpstr">
      <vt:lpstr>Arial</vt:lpstr>
      <vt:lpstr>Grandview Display</vt:lpstr>
      <vt:lpstr>DashVTI</vt:lpstr>
      <vt:lpstr>Mobil Platformlarda Phishing Saldırılarına Karşı Federe Öğrenme Tabanlı Etkin Savunma Sistemi Geliştirilmesi</vt:lpstr>
      <vt:lpstr>Neden Bu Proje?</vt:lpstr>
      <vt:lpstr>Phishing’in Zararları ve Sonuçları</vt:lpstr>
      <vt:lpstr>Literatürde Phishing’e Yaklaşımlar</vt:lpstr>
      <vt:lpstr>Problem Tanımı</vt:lpstr>
      <vt:lpstr>Projenin Amacı ve Hedefi</vt:lpstr>
      <vt:lpstr>Proje Yöntemi ve Mimarisi</vt:lpstr>
      <vt:lpstr>Teknik Detaylar</vt:lpstr>
      <vt:lpstr>Federe Öğrenme Süreci</vt:lpstr>
      <vt:lpstr>Uygulama ve Test Süreci</vt:lpstr>
      <vt:lpstr>Sonuçlar ve Başarı Oranları</vt:lpstr>
      <vt:lpstr>Literatürdeki Yeri ve Katkısı</vt:lpstr>
      <vt:lpstr>Sonuç ve Gelecek Çalışmalar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Eren Doğan</dc:creator>
  <cp:lastModifiedBy>Eren Doğan</cp:lastModifiedBy>
  <cp:revision>2</cp:revision>
  <dcterms:created xsi:type="dcterms:W3CDTF">2025-06-18T19:53:24Z</dcterms:created>
  <dcterms:modified xsi:type="dcterms:W3CDTF">2025-06-19T07:12:10Z</dcterms:modified>
</cp:coreProperties>
</file>