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64182A-A615-41E7-AE52-51642959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1FDF0EE-4377-4505-8BFD-96F23F95A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CC6D9D-9886-4CB6-A4C3-9758DB29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766-861F-4B22-8BF5-58895390525A}" type="datetimeFigureOut">
              <a:rPr lang="tr-TR" smtClean="0"/>
              <a:t>1.01.2021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CAD4BD-8D4B-41F0-82E9-7B3A33D0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303FA8F-F1C2-4346-A36F-85C2815A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2E6D-3D64-4414-8E82-916B0864E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439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59B638-6D50-4FB7-929F-F0217CB8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6D2FCD0-083D-41DD-8E7B-B9CD4D915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014810-8DAB-4606-B2B9-8FF1A0FB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766-861F-4B22-8BF5-58895390525A}" type="datetimeFigureOut">
              <a:rPr lang="tr-TR" smtClean="0"/>
              <a:t>1.01.2021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2F1E8C-3AF1-41A9-AAA3-96BCB326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F514978-8B8D-4496-ACB2-28709B14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2E6D-3D64-4414-8E82-916B0864E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85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F7314E2-67E8-4CAB-A961-7EE6061D7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3A9417B-E90C-4DB4-89D7-3B4BD4E1E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23E4CF7-0410-4629-9364-6517F37E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766-861F-4B22-8BF5-58895390525A}" type="datetimeFigureOut">
              <a:rPr lang="tr-TR" smtClean="0"/>
              <a:t>1.01.2021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3BDF3D-52D0-4992-B90E-9D9550F2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5C0BC2-3E10-4150-8B31-D7E1C08F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2E6D-3D64-4414-8E82-916B0864E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065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839E85-4652-4E30-896B-011C32E3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BAC5A6-61F3-44D7-9882-CCFF1AA3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1524C5-59C7-48EA-AADC-84B27112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766-861F-4B22-8BF5-58895390525A}" type="datetimeFigureOut">
              <a:rPr lang="tr-TR" smtClean="0"/>
              <a:t>1.01.2021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DF830D-3A86-45EF-A6D8-E75CAE70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1A6064-6996-497C-AD92-BEEE1459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2E6D-3D64-4414-8E82-916B0864E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835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BBACF3-E259-44FF-9955-9929B5A4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6DCDB46-E295-4177-8BC9-ABBC3E17F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33801C-5726-40CE-8BD1-4E71600E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766-861F-4B22-8BF5-58895390525A}" type="datetimeFigureOut">
              <a:rPr lang="tr-TR" smtClean="0"/>
              <a:t>1.01.2021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F05FB7-995D-4E15-828E-0E31F182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AA88AC4-35C6-49DC-91FC-5BD5A554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2E6D-3D64-4414-8E82-916B0864E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74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4E9980-4F1C-4885-B00A-62E96CCC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18F23A-DD24-4BB4-B231-8C959F16D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FA50880-BF2C-4C01-B022-C8E4E5439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4CA5CB3-796E-4A42-9EF3-28725060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766-861F-4B22-8BF5-58895390525A}" type="datetimeFigureOut">
              <a:rPr lang="tr-TR" smtClean="0"/>
              <a:t>1.01.2021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F52085-1A96-4ABE-A85E-82F9F730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D3C672D-C7EE-4D93-A02C-5D21B0C9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2E6D-3D64-4414-8E82-916B0864E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225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F66D80-F24A-4DF7-847A-F0A1EC24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5209CC-AE05-4B5C-930A-6CC4863E9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AE7087B-1409-4244-B954-E2C1D2142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6FF966-C6F3-43FA-97E3-CC376C2DF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80414E1-48E3-42FA-873E-1267DAF5A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1E57404-AE64-4EBA-9200-1FC08BD4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766-861F-4B22-8BF5-58895390525A}" type="datetimeFigureOut">
              <a:rPr lang="tr-TR" smtClean="0"/>
              <a:t>1.01.2021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C6235BF-4EDE-4F5E-8A8D-7C7A3EF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C0613D99-9F77-497D-94A3-6E188E5C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2E6D-3D64-4414-8E82-916B0864E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89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3910FA-035D-4CB1-BC54-11FACE55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1D8D97B-68C7-4E57-92EE-875BA6B9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766-861F-4B22-8BF5-58895390525A}" type="datetimeFigureOut">
              <a:rPr lang="tr-TR" smtClean="0"/>
              <a:t>1.01.2021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E96BDAA-3622-40A9-B591-C98E6E7B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C170793-232B-4187-8745-44C1B193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2E6D-3D64-4414-8E82-916B0864E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583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1A2FC85-12A5-4774-9F8F-EF150089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766-861F-4B22-8BF5-58895390525A}" type="datetimeFigureOut">
              <a:rPr lang="tr-TR" smtClean="0"/>
              <a:t>1.01.2021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7CD453E-6AB1-4E7B-A9C8-CB6681C0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12D0EB9-10A8-4743-821A-54C96E29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2E6D-3D64-4414-8E82-916B0864E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59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1A087F-B256-4E8E-8743-DB870EDE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AE39DA-654F-41D0-9A7F-6CC033233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C7B2BF3-D627-4F2F-86C3-D1A2B857A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BD04F32-639F-4D8B-A33F-DBA53BBE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766-861F-4B22-8BF5-58895390525A}" type="datetimeFigureOut">
              <a:rPr lang="tr-TR" smtClean="0"/>
              <a:t>1.01.2021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DA7B8DB-1839-49AD-9953-1D924288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953C925-DDE2-4515-AC0D-8D009AED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2E6D-3D64-4414-8E82-916B0864E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764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0E8271-77D5-4DF2-9D57-BE6E627A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0D1ECCFF-A929-4FC0-A538-C45BFC977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BA3FB75-7A7C-42A9-BA68-E1A5FC6D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8ED810-86F2-456A-B3F2-3F3BB593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766-861F-4B22-8BF5-58895390525A}" type="datetimeFigureOut">
              <a:rPr lang="tr-TR" smtClean="0"/>
              <a:t>1.01.2021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EA7E914-7795-4824-A5C8-17C6068C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B4E2D5E-F156-4CB1-A3F8-9AD43944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72E6D-3D64-4414-8E82-916B0864E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60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25DE62D-E2C1-4427-8223-F5DD21CC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C20BF1E-0409-4C3C-A2A8-D724B64A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1D4800-ECE1-4648-8801-71FD3E91B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CC766-861F-4B22-8BF5-58895390525A}" type="datetimeFigureOut">
              <a:rPr lang="tr-TR" smtClean="0"/>
              <a:t>1.01.2021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BB618A-DA63-4BA1-A8E6-C4CFB5D3E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2A9FAD-7C02-4E59-AA2D-A3CA059AD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72E6D-3D64-4414-8E82-916B0864E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453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tr-TR" dirty="0"/>
              <a:t>Top 20 </a:t>
            </a:r>
            <a:r>
              <a:rPr lang="tr-TR" dirty="0" err="1"/>
              <a:t>countries</a:t>
            </a:r>
            <a:r>
              <a:rPr lang="tr-TR" dirty="0"/>
              <a:t>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affected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terrorist</a:t>
            </a:r>
            <a:r>
              <a:rPr lang="tr-TR" dirty="0"/>
              <a:t> </a:t>
            </a:r>
            <a:r>
              <a:rPr lang="tr-TR" dirty="0" err="1"/>
              <a:t>attacks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FF0CD72-BF79-43F3-8017-903B8BA96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557" y="1371599"/>
            <a:ext cx="8966737" cy="54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en-US" dirty="0"/>
              <a:t>Distribution of the number of attacks by terrorist groups</a:t>
            </a:r>
            <a:r>
              <a:rPr lang="tr-TR" dirty="0"/>
              <a:t> in </a:t>
            </a:r>
            <a:r>
              <a:rPr lang="tr-TR" dirty="0" err="1"/>
              <a:t>Turkey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247D0CA-F096-446E-809F-F51E9F073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7" y="1688841"/>
            <a:ext cx="10456506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3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tr-TR" dirty="0"/>
              <a:t>D</a:t>
            </a:r>
            <a:r>
              <a:rPr lang="en-US" dirty="0" err="1"/>
              <a:t>istribution</a:t>
            </a:r>
            <a:r>
              <a:rPr lang="en-US" dirty="0"/>
              <a:t> of the number of attacks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years</a:t>
            </a:r>
            <a:r>
              <a:rPr lang="tr-TR" dirty="0"/>
              <a:t> in </a:t>
            </a:r>
            <a:r>
              <a:rPr lang="tr-TR" dirty="0" err="1"/>
              <a:t>Turkey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EEC9677-F9CF-4CC3-90A8-364B095A7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4" y="1386127"/>
            <a:ext cx="11156302" cy="52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1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tr-TR" dirty="0"/>
              <a:t>D</a:t>
            </a:r>
            <a:r>
              <a:rPr lang="en-US" dirty="0" err="1"/>
              <a:t>istribution</a:t>
            </a:r>
            <a:r>
              <a:rPr lang="en-US" dirty="0"/>
              <a:t> of the type and number of attacks</a:t>
            </a:r>
            <a:r>
              <a:rPr lang="tr-TR" dirty="0"/>
              <a:t> in </a:t>
            </a:r>
            <a:r>
              <a:rPr lang="tr-TR" dirty="0" err="1"/>
              <a:t>Turkey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8B7567C-F9A2-45E0-BBD7-61E40173F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1" y="1614196"/>
            <a:ext cx="11010123" cy="51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3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tr-TR" dirty="0"/>
              <a:t>D</a:t>
            </a:r>
            <a:r>
              <a:rPr lang="en-US" dirty="0" err="1"/>
              <a:t>istribution</a:t>
            </a:r>
            <a:r>
              <a:rPr lang="en-US" dirty="0"/>
              <a:t> of the number of attacks by provinces</a:t>
            </a:r>
            <a:r>
              <a:rPr lang="tr-TR" dirty="0"/>
              <a:t> in USA</a:t>
            </a:r>
          </a:p>
          <a:p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FC3CE12-52D1-4F55-B682-3231CAAF8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450"/>
            <a:ext cx="12192000" cy="52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1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en-US" dirty="0"/>
              <a:t>Distribution of the number of attacks by terrorist groups</a:t>
            </a:r>
            <a:r>
              <a:rPr lang="tr-TR" dirty="0"/>
              <a:t> in USA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DACCEA-4223-4EEE-B10C-E7F220996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3" y="1418253"/>
            <a:ext cx="113742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4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tr-TR" dirty="0"/>
              <a:t>D</a:t>
            </a:r>
            <a:r>
              <a:rPr lang="en-US" dirty="0" err="1"/>
              <a:t>istribution</a:t>
            </a:r>
            <a:r>
              <a:rPr lang="en-US" dirty="0"/>
              <a:t> of the number of attacks by provinces</a:t>
            </a:r>
            <a:r>
              <a:rPr lang="tr-TR" dirty="0"/>
              <a:t> </a:t>
            </a:r>
            <a:r>
              <a:rPr lang="tr-TR"/>
              <a:t>in Germany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377BDB1-646E-4839-9323-18D96605C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5" y="1410217"/>
            <a:ext cx="11268269" cy="468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35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143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4184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en-US" dirty="0"/>
              <a:t>Analysis of attacks on continents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02C2261-8491-43D5-9715-62695012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7" y="1365753"/>
            <a:ext cx="6115905" cy="55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0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en-US" dirty="0"/>
              <a:t>Analysis of attacks on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column</a:t>
            </a:r>
            <a:r>
              <a:rPr lang="tr-TR" dirty="0"/>
              <a:t> </a:t>
            </a:r>
            <a:r>
              <a:rPr lang="tr-TR" dirty="0" err="1"/>
              <a:t>chart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377830-BC19-488F-940E-3B996279B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1533422"/>
            <a:ext cx="11877869" cy="48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5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en-US" dirty="0"/>
              <a:t>Analysis of attacks on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chart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16F2AED-B75F-4D27-861A-7B097383E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9" y="1472681"/>
            <a:ext cx="11594841" cy="477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en-US" dirty="0"/>
              <a:t>Analysis of attacks on </a:t>
            </a:r>
            <a:r>
              <a:rPr lang="tr-TR" dirty="0" err="1"/>
              <a:t>years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</a:t>
            </a:r>
            <a:r>
              <a:rPr lang="tr-TR" dirty="0" err="1"/>
              <a:t>chart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areas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610DC91-24A8-482C-9152-7A4C6E35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9" y="1364004"/>
            <a:ext cx="12055151" cy="50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84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tr-TR" dirty="0"/>
              <a:t>D</a:t>
            </a:r>
            <a:r>
              <a:rPr lang="en-US" dirty="0" err="1"/>
              <a:t>istribution</a:t>
            </a:r>
            <a:r>
              <a:rPr lang="en-US" dirty="0"/>
              <a:t> of the type and number of attacks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F44FAAC-3C35-4A9B-8AC3-71E706243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1458557"/>
            <a:ext cx="11252718" cy="52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96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tr-TR" dirty="0"/>
              <a:t>D</a:t>
            </a:r>
            <a:r>
              <a:rPr lang="en-US" dirty="0" err="1"/>
              <a:t>istribution</a:t>
            </a:r>
            <a:r>
              <a:rPr lang="en-US" dirty="0"/>
              <a:t> of the number of attacks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years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4A87AB8-E8E7-405A-9E40-5E8D544AC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8" y="1461729"/>
            <a:ext cx="10876384" cy="51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7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tr-TR" dirty="0"/>
              <a:t>D</a:t>
            </a:r>
            <a:r>
              <a:rPr lang="en-US" dirty="0" err="1"/>
              <a:t>istribution</a:t>
            </a:r>
            <a:r>
              <a:rPr lang="en-US" dirty="0"/>
              <a:t> of the number of attacks by </a:t>
            </a:r>
            <a:r>
              <a:rPr lang="tr-TR" dirty="0" err="1"/>
              <a:t>cities</a:t>
            </a:r>
            <a:r>
              <a:rPr lang="tr-TR" dirty="0"/>
              <a:t> in </a:t>
            </a:r>
            <a:r>
              <a:rPr lang="tr-TR" dirty="0" err="1"/>
              <a:t>Turkey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99D7DF6-1632-4AF4-970F-87CDCCCF9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432515"/>
            <a:ext cx="10624457" cy="477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2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6D977B1-A462-4A51-8DF7-2A5B13A74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3584" y="0"/>
            <a:ext cx="5321576" cy="1278294"/>
          </a:xfrm>
        </p:spPr>
        <p:txBody>
          <a:bodyPr/>
          <a:lstStyle/>
          <a:p>
            <a:r>
              <a:rPr lang="en-US" dirty="0"/>
              <a:t>Distribution of the number of attacks by terrorist groups</a:t>
            </a:r>
            <a:endParaRPr lang="tr-TR" dirty="0"/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A34048D3-BD8E-4834-8FF5-716A6CDD7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96" y="1278295"/>
            <a:ext cx="10557792" cy="557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9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144</Words>
  <Application>Microsoft Office PowerPoint</Application>
  <PresentationFormat>Geniş ekran</PresentationFormat>
  <Paragraphs>15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eren gugu</dc:creator>
  <cp:lastModifiedBy>eren gugu</cp:lastModifiedBy>
  <cp:revision>2</cp:revision>
  <dcterms:created xsi:type="dcterms:W3CDTF">2021-01-01T11:11:26Z</dcterms:created>
  <dcterms:modified xsi:type="dcterms:W3CDTF">2021-01-01T11:23:32Z</dcterms:modified>
</cp:coreProperties>
</file>