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1" r:id="rId4"/>
    <p:sldId id="258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0" r:id="rId14"/>
    <p:sldId id="261" r:id="rId15"/>
    <p:sldId id="264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F7C327-0640-428D-AF38-FA6D93783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CC6C86D-D6D7-15E3-1DEC-9B20E0EB8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7AB81F-4840-F858-5F46-E39937B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FFEB2F-C5D2-967B-B024-5D23276E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C565CE-4949-82BB-E86A-ECD76B2A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855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892C7E-250B-DE6F-DB24-B764D87B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2B4B172-EA99-C70C-7048-79B214599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2EB3C4-48C1-7D51-0DCD-8B08DEEE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ED910D-2AEE-7F96-946A-F817B42B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85F45C-6FAC-CBA2-16FA-B442D9AF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32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854F8CC-B8A7-2632-8AF3-B9C6B1242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49AFC3F-AE8F-8393-76F5-697DD91F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997E71-37EA-190E-5ECB-5AAB6A7B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B99516-FAED-CED6-EEFE-3D82216B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41AA47-FBEC-511B-086E-AA5B21C0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64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F02E35-229A-8200-04D1-A7428D6D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9A35C2-86EF-7FE1-8035-13073199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AEBDF3-0F51-615D-AA56-8B16D47D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FC0436-B44B-4E6B-A0E4-261AC88E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7381695-DA97-EF1F-90B9-EA9DEF5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48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677334-1D11-CA71-A90B-1C34C4CB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911EC0-0D4C-962A-7091-6A2141D1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5CCF83-E50F-8F30-330F-328FC3BE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1E1541-6576-CD34-B8FA-68B842D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A5E35E-2DE3-084C-CCDE-3D352EEB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10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2552F9-EC67-859D-2F00-5C0B1CE4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8FBE81-7672-1538-5998-A675FB7F0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7AA8532-6FDA-4946-240D-AA3993B49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A871293-7BBF-BEFD-95ED-3A755DF1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4D2D1BC-FB84-A3EC-6453-7ACCADD2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E058B6A-B1CA-CF0A-1072-EA42D9A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2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47B70A-0128-F24E-0F02-EBFAD5FA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245580B-D050-401A-A6CE-28D0E80E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8D705FA-F127-08AE-8873-F47B5C9A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1789049-34DA-461F-EB22-7D26B0F60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1846690-B961-20BF-F8E9-14A67E47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3076050-04D4-1F9B-6780-A7857B3F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1A499EF-9FF4-69A4-B4D9-42DD4175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C603896-EDD6-B74B-2B79-099CE97E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846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510148-328B-922C-271A-942DCB00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3ABBD17-A2A4-D439-11C2-CEC98672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2C3B627-9B00-3259-1D7C-61564F99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8EB2F8D-8485-BA39-082E-680B48E3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56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1F7DB1F-E118-BB0F-CD09-61A1F79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6AC691E-5384-C7AA-D3E3-CFBD9E7E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54A966A-04A9-7105-7B1C-5A2824F2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655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2CBBF2-D32A-00DE-ABDA-C70A1514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33EE84-8D55-47D9-FE4C-1E95DC98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72B6693-2369-87F3-67A0-DE7DD79CB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A4FBC6-3B99-401C-7150-127C154D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05CCA55-5967-049F-B0C2-294E85C6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0004D03-37AF-99A4-1E7E-0AB6534F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297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B9E6B5-5E1D-837C-535B-8FB3C247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D6058CD-FFF7-76F9-B0CE-51AE24787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92FF14-C2C4-45CB-F781-343A03B28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BB619B3-391D-3395-25C9-EBEF857B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EF5DB9-0CC1-C92A-EC4A-665CD293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A19BF12-F1AD-C549-0243-D32F0054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701E848-7BE8-FA17-A71B-E0E3CD14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BC6BEE0-EFEA-DB90-E61B-2136866E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DCA30C-DE12-D3BD-5EF6-32B7F85D1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72E8B-F291-4F97-973D-954A52B1011D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8DFD1F-C2AE-9C04-BB4A-425670664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89C411-DB2F-44E7-9708-E05995236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8E47-5AB0-4870-9517-D8A27D8BC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12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A322E-23F6-27FF-0716-57FCC0A75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Techcareer Demo Day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2CDA51-EF70-2790-7D16-DD017B10A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algoritması ile kredi kartı müşterilerinin sınıflandırılması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TUGAY EREN GÜZELYOL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2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BB707B-F3DF-B7E7-E72E-8DB82002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1248" y="643466"/>
            <a:ext cx="894950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2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7C63666C-66A0-C462-DBE6-2482D3EB6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1248" y="643466"/>
            <a:ext cx="894950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0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71D8D6A7-9485-4D0B-8BE1-F62B7966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975" y="3554868"/>
            <a:ext cx="4274328" cy="32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4" name="Rectangle 12300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398768D3-0F88-E8E8-5A8D-F7B9C7FC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390" y="77152"/>
            <a:ext cx="4381500" cy="33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3" name="Rectangle 12302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5" name="Rectangle 12304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974A290-10F9-012E-EF54-9646AFAF1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4697" y="3513875"/>
            <a:ext cx="4381500" cy="33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51521138-C323-21D8-8A83-6D9652AF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4697" y="0"/>
            <a:ext cx="4240530" cy="324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11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30242E-9707-F130-8CED-A3693458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1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842106-62D2-10D9-0DD7-8E5A9395D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604"/>
          <a:stretch/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6D7D88E-6E91-CD5D-769D-FC10337B4047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1.Kümede bulunan müşteri sayısı:1904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2.Kümede bulunan müşteri sayısı:2146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3.Kümede bulunan müşteri sayısı:2357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4.Kümede bulunan müşteri sayısı:2543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7354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07F656-1FE2-1BE1-47D5-13CE6964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6479" y="643466"/>
            <a:ext cx="781904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9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6D426-C825-EB01-1955-9E75382D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dirty="0"/>
              <a:t>Datada bulunan 314 NaN ve feature’lar için aykırı değerlerin fazlalığından dolayı «Outlier Detection» yapıldı. 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79CF349-78A6-0EFF-16E7-97FEAFA0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93" y="1914401"/>
            <a:ext cx="5642870" cy="4029074"/>
          </a:xfrm>
          <a:prstGeom prst="rect">
            <a:avLst/>
          </a:prstGeom>
        </p:spPr>
      </p:pic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8FACAB32-4DDF-CBB4-E977-A9D0766BC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14401"/>
            <a:ext cx="3724275" cy="4029075"/>
          </a:xfrm>
        </p:spPr>
      </p:pic>
    </p:spTree>
    <p:extLst>
      <p:ext uri="{BB962C8B-B14F-4D97-AF65-F5344CB8AC3E}">
        <p14:creationId xmlns:p14="http://schemas.microsoft.com/office/powerpoint/2010/main" val="169541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76EE9A-35DE-7059-0233-AD0D9F8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OUTLIER DETECTION</a:t>
            </a:r>
          </a:p>
        </p:txBody>
      </p:sp>
      <p:pic>
        <p:nvPicPr>
          <p:cNvPr id="4" name="Picture 2" descr="5 Ways to Detect Outliers/Anomalies That Every Data Scientist Should Know  (Python Code) | by Will Badr | Towards Data Science">
            <a:extLst>
              <a:ext uri="{FF2B5EF4-FFF2-40B4-BE49-F238E27FC236}">
                <a16:creationId xmlns:a16="http://schemas.microsoft.com/office/drawing/2014/main" id="{6FB47DF6-6E46-872F-7DE5-985FC5631F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4223" y="1825625"/>
            <a:ext cx="61035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6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FCBD97-E234-E3BC-A556-CADAC4E05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138" y="643466"/>
            <a:ext cx="791572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45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236A55-AE30-9461-5BF3-A718DD4B5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0741" y="643466"/>
            <a:ext cx="765051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0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E0D9513-B5C2-BCB8-B346-5073C63E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7458" y="1184277"/>
            <a:ext cx="8837085" cy="212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98D89DF-AF0E-ABA0-6C50-1D0CBF330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7458" y="3429000"/>
            <a:ext cx="8837084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1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B3B112D1-5EB0-8955-33E6-4E4890B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0"/>
            <a:ext cx="7077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6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08A51116-7DFE-C6E6-D766-D6667AACF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1248" y="643466"/>
            <a:ext cx="894950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2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D89E6164-F225-7965-D7D8-1B90949C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1248" y="643466"/>
            <a:ext cx="894950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9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66</Words>
  <Application>Microsoft Office PowerPoint</Application>
  <PresentationFormat>Geniş ekran</PresentationFormat>
  <Paragraphs>10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Techcareer Demo Day</vt:lpstr>
      <vt:lpstr>Datada bulunan 314 NaN ve feature’lar için aykırı değerlerin fazlalığından dolayı «Outlier Detection» yapıldı.  </vt:lpstr>
      <vt:lpstr>OUTLIER DETECTION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Techcareer Demo Day</dc:title>
  <dc:creator>Tugay Güzelyol</dc:creator>
  <cp:lastModifiedBy>Tugay Güzelyol</cp:lastModifiedBy>
  <cp:revision>3</cp:revision>
  <dcterms:created xsi:type="dcterms:W3CDTF">2022-07-03T23:45:36Z</dcterms:created>
  <dcterms:modified xsi:type="dcterms:W3CDTF">2022-07-04T02:11:13Z</dcterms:modified>
</cp:coreProperties>
</file>