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3D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94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1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27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4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75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00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11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174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3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894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0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1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697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92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32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73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8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DC9245-CF6E-4BF9-9CC4-EB7DEE2F1087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F043BBB-F6D6-48F8-A1F4-BB567F742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3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Group 10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Shape 55">
            <a:extLst>
              <a:ext uri="{FF2B5EF4-FFF2-40B4-BE49-F238E27FC236}">
                <a16:creationId xmlns:a16="http://schemas.microsoft.com/office/drawing/2014/main" id="{E88BCD58-2490-4922-8E73-E240EAC4ABFA}"/>
              </a:ext>
            </a:extLst>
          </p:cNvPr>
          <p:cNvPicPr/>
          <p:nvPr/>
        </p:nvPicPr>
        <p:blipFill>
          <a:blip r:embed="rId4"/>
          <a:stretch/>
        </p:blipFill>
        <p:spPr>
          <a:xfrm rot="43080000">
            <a:off x="848494" y="980046"/>
            <a:ext cx="10025510" cy="414088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0794130-906D-4392-93DA-3E16744B2D92}"/>
              </a:ext>
            </a:extLst>
          </p:cNvPr>
          <p:cNvSpPr txBox="1"/>
          <p:nvPr/>
        </p:nvSpPr>
        <p:spPr>
          <a:xfrm>
            <a:off x="7944374" y="4007486"/>
            <a:ext cx="3523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F05033"/>
                </a:solidFill>
              </a:rPr>
              <a:t>183311088</a:t>
            </a:r>
            <a:r>
              <a:rPr lang="tr-TR" sz="2000" dirty="0">
                <a:solidFill>
                  <a:srgbClr val="3D2D00"/>
                </a:solidFill>
              </a:rPr>
              <a:t>  Eren İNAL</a:t>
            </a:r>
          </a:p>
          <a:p>
            <a:r>
              <a:rPr lang="tr-TR" sz="2000" dirty="0">
                <a:solidFill>
                  <a:srgbClr val="F05033"/>
                </a:solidFill>
              </a:rPr>
              <a:t>173311021    </a:t>
            </a:r>
            <a:r>
              <a:rPr lang="tr-TR" sz="2000" dirty="0">
                <a:solidFill>
                  <a:srgbClr val="3D2D00"/>
                </a:solidFill>
              </a:rPr>
              <a:t>Asım Tahir KARAKUŞ</a:t>
            </a:r>
          </a:p>
          <a:p>
            <a:r>
              <a:rPr lang="tr-TR" sz="2000" dirty="0">
                <a:solidFill>
                  <a:srgbClr val="F05033"/>
                </a:solidFill>
              </a:rPr>
              <a:t>173311008</a:t>
            </a:r>
            <a:r>
              <a:rPr lang="tr-TR" sz="2000" dirty="0">
                <a:solidFill>
                  <a:srgbClr val="3D2D00"/>
                </a:solidFill>
              </a:rPr>
              <a:t>   Ali Vahap AYDIN</a:t>
            </a:r>
          </a:p>
        </p:txBody>
      </p:sp>
    </p:spTree>
    <p:extLst>
      <p:ext uri="{BB962C8B-B14F-4D97-AF65-F5344CB8AC3E}">
        <p14:creationId xmlns:p14="http://schemas.microsoft.com/office/powerpoint/2010/main" val="138763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87896" y="981512"/>
            <a:ext cx="9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2)Test adlı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branchı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branchıyla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birleştirmek için hangi komut kullanılır?(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branchinde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çalışmaktadır.)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687896" y="1786855"/>
            <a:ext cx="613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 m «commithash1»</a:t>
            </a:r>
          </a:p>
          <a:p>
            <a:pPr marL="457200" indent="-457200">
              <a:buAutoNum type="alphaUcParenR"/>
            </a:pPr>
            <a:r>
              <a:rPr lang="tr-T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6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12395" y="359808"/>
            <a:ext cx="10670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r>
              <a:rPr lang="en-US" sz="2400" spc="-1" dirty="0">
                <a:solidFill>
                  <a:srgbClr val="F14E3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Başka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geliştiricinin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projesi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üzerinde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çalışmak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için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önce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…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yapılmalıdır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Geliştiricinin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yapılan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değişiklikleri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onaylaması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için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…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yapmalıdır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.” </a:t>
            </a:r>
            <a:endParaRPr lang="tr-TR" sz="2400" spc="-1" dirty="0"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endParaRPr lang="tr-TR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tr-TR" sz="2400" spc="-1" dirty="0">
                <a:uFill>
                  <a:solidFill>
                    <a:srgbClr val="FFFFFF"/>
                  </a:solidFill>
                </a:uFill>
                <a:latin typeface="Arial"/>
              </a:rPr>
              <a:t>	Yukarıdaki boş alanlara sırasıyla ne gelmelidir?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746619" y="2390862"/>
            <a:ext cx="613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4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12395" y="359808"/>
            <a:ext cx="10670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r>
              <a:rPr lang="en-US" sz="2400" spc="-1" dirty="0">
                <a:solidFill>
                  <a:srgbClr val="F14E3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Başka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geliştiricinin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projesi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üzerinde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çalışmak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için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önce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…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yapılmalıdır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Geliştiricinin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yapılan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değişiklikleri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onaylaması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için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…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yapmalıdır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.” </a:t>
            </a:r>
            <a:endParaRPr lang="tr-TR" sz="2400" spc="-1" dirty="0"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endParaRPr lang="tr-TR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tr-TR" sz="2400" spc="-1" dirty="0">
                <a:uFill>
                  <a:solidFill>
                    <a:srgbClr val="FFFFFF"/>
                  </a:solidFill>
                </a:uFill>
                <a:latin typeface="Arial"/>
              </a:rPr>
              <a:t>	Yukarıdaki boş alanlara sırasıyla ne gelmelidir?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746619" y="2390862"/>
            <a:ext cx="613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tr-T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tr-T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tr-T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tr-T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6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12396" y="335560"/>
            <a:ext cx="9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4)Aşağıdakilerden hangisi yaptığımız tüm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commitleri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görmemizi sağlar?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612396" y="1352289"/>
            <a:ext cx="613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m"mesaj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12396" y="335560"/>
            <a:ext cx="9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4)Aşağıdakilerden hangisi yaptığımız tüm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commitleri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görmemizi sağlar?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612396" y="1421301"/>
            <a:ext cx="613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m"mesaj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457200" indent="-457200">
              <a:buAutoNum type="alphaUcParenR"/>
            </a:pPr>
            <a:r>
              <a:rPr lang="tr-T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endParaRPr lang="tr-T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6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87896" y="981512"/>
            <a:ext cx="9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Localimizde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bulunan güncel veriyi birleştirme işlemi uygulamadan hangi komutla çekeriz?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687896" y="1786855"/>
            <a:ext cx="613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–m ‘depo çekildi.’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457200" indent="-457200">
              <a:buAutoNum type="alphaUcParenR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9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87896" y="981512"/>
            <a:ext cx="9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Localimizde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bulunan güncel veriyi birleştirme işlemi uygulamadan hangi komutla çekeriz?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687896" y="1786855"/>
            <a:ext cx="613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tr-T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–m ‘depo çekildi.’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457200" indent="-457200">
              <a:buAutoNum type="alphaUcParenR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3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87896" y="981512"/>
            <a:ext cx="9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Aşadağıdakilerden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hangisi hem yeni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oluşturup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hemde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brancha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geçiş yapar?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687896" y="1786855"/>
            <a:ext cx="613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yeni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oneline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yeni 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–b yeni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yeni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yeni</a:t>
            </a:r>
          </a:p>
          <a:p>
            <a:pPr marL="457200" indent="-457200">
              <a:buAutoNum type="alphaUcParenR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6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87896" y="981512"/>
            <a:ext cx="9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Aşadağıdakilerden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hangisi hem yeni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oluşturup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hemde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brancha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geçiş yapar?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687896" y="1786855"/>
            <a:ext cx="613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yeni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oneline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yeni </a:t>
            </a:r>
          </a:p>
          <a:p>
            <a:pPr marL="457200" indent="-457200">
              <a:buAutoNum type="alphaUcParenR"/>
            </a:pPr>
            <a:r>
              <a:rPr lang="tr-T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tr-T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–b yeni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yeni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yeni</a:t>
            </a:r>
          </a:p>
          <a:p>
            <a:pPr marL="457200" indent="-457200">
              <a:buAutoNum type="alphaUcParenR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8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63BEFEE-C462-47F7-A926-626536AE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31" y="132127"/>
            <a:ext cx="10396882" cy="1151965"/>
          </a:xfrm>
        </p:spPr>
        <p:txBody>
          <a:bodyPr>
            <a:noAutofit/>
          </a:bodyPr>
          <a:lstStyle/>
          <a:p>
            <a:r>
              <a:rPr lang="tr-TR" sz="4400" dirty="0" err="1">
                <a:latin typeface="Arial Black" panose="020B0A04020102020204" pitchFamily="34" charset="0"/>
              </a:rPr>
              <a:t>branch</a:t>
            </a:r>
            <a:r>
              <a:rPr lang="tr-TR" sz="4400" dirty="0">
                <a:latin typeface="Arial Black" panose="020B0A04020102020204" pitchFamily="34" charset="0"/>
              </a:rPr>
              <a:t>(Dallanma)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3491E56-0675-43BD-B5CD-B22C56E3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25" y="3429000"/>
            <a:ext cx="4648621" cy="2031044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1732566E-C2A7-4589-A36F-831046D5FDF5}"/>
              </a:ext>
            </a:extLst>
          </p:cNvPr>
          <p:cNvSpPr/>
          <p:nvPr/>
        </p:nvSpPr>
        <p:spPr>
          <a:xfrm>
            <a:off x="204131" y="1397956"/>
            <a:ext cx="98710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Dallar farklı özellikleri ayrı ayrı geliştirmek için kullanılır. Yeni bir depo oluşturduğunuzda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"varsayılan" daldır. Diğer dallar geliştirildikten sonra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master'a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birleştirilir. 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CAD0B6F2-3AEE-4763-A038-239C66CF635D}"/>
              </a:ext>
            </a:extLst>
          </p:cNvPr>
          <p:cNvSpPr/>
          <p:nvPr/>
        </p:nvSpPr>
        <p:spPr>
          <a:xfrm>
            <a:off x="479539" y="3199390"/>
            <a:ext cx="3572343" cy="1245132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git branch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git branch </a:t>
            </a:r>
            <a:r>
              <a:rPr lang="en-US" sz="1400" b="0" strike="noStrike" spc="-1" dirty="0" err="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yeni</a:t>
            </a:r>
            <a:r>
              <a:rPr lang="en-US" sz="1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
git checkout </a:t>
            </a:r>
            <a:r>
              <a:rPr lang="en-US" sz="1400" b="0" strike="noStrike" spc="-1" dirty="0" err="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yeni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git push origin yen</a:t>
            </a:r>
            <a:r>
              <a:rPr lang="tr-TR" sz="1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i veya git </a:t>
            </a:r>
            <a:r>
              <a:rPr lang="tr-TR" sz="1400" b="0" strike="noStrike" spc="-1" dirty="0" err="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push</a:t>
            </a:r>
            <a:r>
              <a:rPr lang="tr-TR" sz="1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</a:t>
            </a:r>
            <a:r>
              <a:rPr lang="tr-TR" sz="1400" b="0" strike="noStrike" spc="-1" dirty="0" err="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origin</a:t>
            </a:r>
            <a:r>
              <a:rPr lang="tr-TR" sz="1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--</a:t>
            </a:r>
            <a:r>
              <a:rPr lang="tr-TR" sz="1400" b="0" strike="noStrike" spc="-1" dirty="0" err="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31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A01B9BB-F36B-43A8-98CC-D414BA6B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41" y="325075"/>
            <a:ext cx="10396882" cy="639660"/>
          </a:xfrm>
        </p:spPr>
        <p:txBody>
          <a:bodyPr>
            <a:normAutofit fontScale="90000"/>
          </a:bodyPr>
          <a:lstStyle/>
          <a:p>
            <a:r>
              <a:rPr lang="tr-TR" sz="4400" dirty="0" err="1">
                <a:latin typeface="Arial Black" panose="020B0A04020102020204" pitchFamily="34" charset="0"/>
                <a:cs typeface="Arial" panose="020B0604020202020204" pitchFamily="34" charset="0"/>
              </a:rPr>
              <a:t>diff</a:t>
            </a:r>
            <a:endParaRPr lang="tr-TR" sz="4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166CFE5-D7D5-4B24-A6BD-81D2371AE27D}"/>
              </a:ext>
            </a:extLst>
          </p:cNvPr>
          <p:cNvSpPr/>
          <p:nvPr/>
        </p:nvSpPr>
        <p:spPr>
          <a:xfrm>
            <a:off x="274741" y="1130146"/>
            <a:ext cx="108826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Versiyon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 </a:t>
            </a:r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kontrol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 </a:t>
            </a:r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sistemlerinde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 </a:t>
            </a:r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iki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 </a:t>
            </a:r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versiyon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 </a:t>
            </a:r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arasındaki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 </a:t>
            </a:r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değişikliklere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 </a:t>
            </a:r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İngilizce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 difference (fark) </a:t>
            </a:r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kelimesinin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 </a:t>
            </a:r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kısaltması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 </a:t>
            </a:r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olan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 diff </a:t>
            </a:r>
            <a:r>
              <a:rPr lang="en-US" sz="2800" spc="-1" dirty="0" err="1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denir</a:t>
            </a:r>
            <a:r>
              <a:rPr lang="en-US" sz="2800" spc="-1" dirty="0">
                <a:solidFill>
                  <a:srgbClr val="4E443C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</a:rPr>
              <a:t>.</a:t>
            </a:r>
            <a:endParaRPr lang="tr-TR" sz="2800" spc="-1" dirty="0">
              <a:solidFill>
                <a:srgbClr val="4E443C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Georgia"/>
              <a:cs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12991C3-5460-464F-9360-94530DB49B17}"/>
              </a:ext>
            </a:extLst>
          </p:cNvPr>
          <p:cNvSpPr txBox="1"/>
          <p:nvPr/>
        </p:nvSpPr>
        <p:spPr>
          <a:xfrm>
            <a:off x="274741" y="2249664"/>
            <a:ext cx="421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İki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arası farkı görmek için: 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12FE2FD7-1D6E-4A53-AE48-6F80210C10FC}"/>
              </a:ext>
            </a:extLst>
          </p:cNvPr>
          <p:cNvSpPr/>
          <p:nvPr/>
        </p:nvSpPr>
        <p:spPr>
          <a:xfrm>
            <a:off x="383798" y="2773618"/>
            <a:ext cx="3087360" cy="50076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git diff hash1 hash2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D06A020-03F1-41F5-8ABF-B635B0674758}"/>
              </a:ext>
            </a:extLst>
          </p:cNvPr>
          <p:cNvSpPr txBox="1"/>
          <p:nvPr/>
        </p:nvSpPr>
        <p:spPr>
          <a:xfrm>
            <a:off x="274741" y="3429000"/>
            <a:ext cx="4440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İki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arasındaki farkı görme için:</a:t>
            </a: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0F4C080-8AA4-4520-B0E3-79C01A326EAF}"/>
              </a:ext>
            </a:extLst>
          </p:cNvPr>
          <p:cNvSpPr/>
          <p:nvPr/>
        </p:nvSpPr>
        <p:spPr>
          <a:xfrm>
            <a:off x="383798" y="3994521"/>
            <a:ext cx="3087360" cy="50076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git diff master </a:t>
            </a:r>
            <a:r>
              <a:rPr lang="en-US" b="0" strike="noStrike" spc="-1" dirty="0" err="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yenisurum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37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5260A7-DD6E-4DCC-8063-E6F8CC07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30" y="216018"/>
            <a:ext cx="10396882" cy="790662"/>
          </a:xfrm>
        </p:spPr>
        <p:txBody>
          <a:bodyPr>
            <a:normAutofit/>
          </a:bodyPr>
          <a:lstStyle/>
          <a:p>
            <a:r>
              <a:rPr lang="tr-TR" sz="4000" dirty="0" err="1">
                <a:latin typeface="Arial Black" panose="020B0A04020102020204" pitchFamily="34" charset="0"/>
              </a:rPr>
              <a:t>Fetch-Pull-merge</a:t>
            </a:r>
            <a:endParaRPr lang="tr-TR" sz="4000" dirty="0">
              <a:latin typeface="Arial Black" panose="020B0A040201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26C2AED-D12A-4F98-8960-1510C536677E}"/>
              </a:ext>
            </a:extLst>
          </p:cNvPr>
          <p:cNvSpPr txBox="1"/>
          <p:nvPr/>
        </p:nvSpPr>
        <p:spPr>
          <a:xfrm>
            <a:off x="207630" y="1006680"/>
            <a:ext cx="11100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En son değişiklikleri yerel depomuza almak için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komutlarını kullarız. Fakat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komutu yerel deponuzda bir değişiklik yapmaya kalkmaz.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komutu ise dosyaları hem yerel depomuza indirir hem de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(birleştirme) yapmayı dener. 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AC8165A-E830-4E36-B418-B46A164D39E6}"/>
              </a:ext>
            </a:extLst>
          </p:cNvPr>
          <p:cNvSpPr/>
          <p:nvPr/>
        </p:nvSpPr>
        <p:spPr>
          <a:xfrm>
            <a:off x="6689529" y="3219275"/>
            <a:ext cx="4031601" cy="1512116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</p:spPr>
        <p:txBody>
          <a:bodyPr tIns="91440" b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-1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git pull
git diff </a:t>
            </a:r>
            <a:r>
              <a:rPr kumimoji="0" lang="en-US" b="0" i="0" u="none" strike="noStrike" kern="0" cap="none" spc="-1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yenisurum</a:t>
            </a:r>
            <a:r>
              <a:rPr kumimoji="0" lang="en-US" b="0" i="0" u="none" strike="noStrike" kern="0" cap="none" spc="-1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master</a:t>
            </a:r>
            <a:endParaRPr kumimoji="0" lang="en-US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-1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git merge master</a:t>
            </a:r>
            <a:endParaRPr kumimoji="0" lang="en-US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14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E29823-4A78-4F99-A475-92573B8E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07" y="207628"/>
            <a:ext cx="10396882" cy="1151965"/>
          </a:xfrm>
        </p:spPr>
        <p:txBody>
          <a:bodyPr>
            <a:normAutofit/>
          </a:bodyPr>
          <a:lstStyle/>
          <a:p>
            <a:r>
              <a:rPr lang="tr-TR" sz="4000" dirty="0" err="1">
                <a:latin typeface="Arial Black" panose="020B0A04020102020204" pitchFamily="34" charset="0"/>
              </a:rPr>
              <a:t>Pull</a:t>
            </a:r>
            <a:r>
              <a:rPr lang="tr-TR" sz="4000" dirty="0"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latin typeface="Arial Black" panose="020B0A04020102020204" pitchFamily="34" charset="0"/>
              </a:rPr>
              <a:t>request</a:t>
            </a:r>
            <a:endParaRPr lang="tr-TR" sz="4000" dirty="0">
              <a:latin typeface="Arial Black" panose="020B0A040201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B8DD53-35E1-4A30-B357-AC87F0F3AA52}"/>
              </a:ext>
            </a:extLst>
          </p:cNvPr>
          <p:cNvSpPr txBox="1"/>
          <p:nvPr/>
        </p:nvSpPr>
        <p:spPr>
          <a:xfrm>
            <a:off x="299907" y="1182231"/>
            <a:ext cx="105449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tarafında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yöntemi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modeli ile gerçekleşmektedir. Yapılan katkıların bir projeye çekilmesi için gerekli proje ilk önce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üzerinden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çatallama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) işlemine tabi tutulmalıdır. Kopyalanan (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fork’lanan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) proje diğer geliştiricinin hesabında oluştuktan sonra yapılacak katkının önemliliğine göre projeyle lokalde çalışılması için kendi makinesine bunu klonlaması gerekmektedir. Yapılan geliştirimler ile oluşan işlem akışı Git aracılığıyla öncelikle kendi projesine (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) gönderilir daha sonra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servisiyle asıl projeye (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upstream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) katkıların çekilmesi isteği ile sonlanır.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EC231FA-6101-49D4-AC18-37F7C335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20" y="3429000"/>
            <a:ext cx="4198635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8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F0A289-9E62-49A9-84E4-0CB1CCBA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>
                <a:latin typeface="Arial Black" panose="020B0A04020102020204" pitchFamily="34" charset="0"/>
              </a:rPr>
              <a:t>sorular</a:t>
            </a:r>
            <a:endParaRPr lang="tr-TR" dirty="0"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2B8FD09-EE05-47DE-B647-270E9471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28" y="1661021"/>
            <a:ext cx="7013197" cy="328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7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87896" y="981512"/>
            <a:ext cx="973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1) İki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arasındaki farkı görebilmek için hangi komut kullanılır?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687896" y="1786855"/>
            <a:ext cx="613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commithash1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commithash1 commithash2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</a:p>
          <a:p>
            <a:pPr marL="457200" indent="-457200">
              <a:buAutoNum type="alphaUcParenR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0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87896" y="981512"/>
            <a:ext cx="973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1) İki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arasındaki farkı görebilmek için hangi komut kullanılır?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687896" y="1786855"/>
            <a:ext cx="6132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commithash1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commithash1 commithash2</a:t>
            </a:r>
          </a:p>
          <a:p>
            <a:pPr marL="457200" indent="-457200">
              <a:buAutoNum type="alphaUcParenR"/>
            </a:pPr>
            <a:r>
              <a:rPr lang="tr-T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tr-T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tr-T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</a:p>
        </p:txBody>
      </p:sp>
    </p:spTree>
    <p:extLst>
      <p:ext uri="{BB962C8B-B14F-4D97-AF65-F5344CB8AC3E}">
        <p14:creationId xmlns:p14="http://schemas.microsoft.com/office/powerpoint/2010/main" val="308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181CF5-A50B-4576-AD0C-33D66180B9EA}"/>
              </a:ext>
            </a:extLst>
          </p:cNvPr>
          <p:cNvSpPr txBox="1"/>
          <p:nvPr/>
        </p:nvSpPr>
        <p:spPr>
          <a:xfrm>
            <a:off x="687896" y="981512"/>
            <a:ext cx="9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2)Test adlı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branchı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branchıyla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birleştirmek için hangi komut kullanılır?(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branchinde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çalışmaktadır.)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3817EDD-635B-456A-A70D-C615226C8DE1}"/>
              </a:ext>
            </a:extLst>
          </p:cNvPr>
          <p:cNvSpPr txBox="1"/>
          <p:nvPr/>
        </p:nvSpPr>
        <p:spPr>
          <a:xfrm>
            <a:off x="687896" y="1786855"/>
            <a:ext cx="613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– m «commithash1»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457200" indent="-457200">
              <a:buAutoNum type="alphaUcParenR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arenR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37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 Olay">
  <a:themeElements>
    <a:clrScheme name="Ana Ola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Ana Ola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a Ola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TM04033927[[fn=Ana Olay]]</Template>
  <TotalTime>488</TotalTime>
  <Words>611</Words>
  <Application>Microsoft Office PowerPoint</Application>
  <PresentationFormat>Geniş ekran</PresentationFormat>
  <Paragraphs>97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Georgia</vt:lpstr>
      <vt:lpstr>Impact</vt:lpstr>
      <vt:lpstr>Inconsolata</vt:lpstr>
      <vt:lpstr>Ana Olay</vt:lpstr>
      <vt:lpstr>PowerPoint Sunusu</vt:lpstr>
      <vt:lpstr>branch(Dallanma)</vt:lpstr>
      <vt:lpstr>diff</vt:lpstr>
      <vt:lpstr>Fetch-Pull-merge</vt:lpstr>
      <vt:lpstr>Pull request</vt:lpstr>
      <vt:lpstr>sorular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Eren</dc:creator>
  <cp:lastModifiedBy>Eren</cp:lastModifiedBy>
  <cp:revision>29</cp:revision>
  <dcterms:created xsi:type="dcterms:W3CDTF">2019-05-05T18:59:02Z</dcterms:created>
  <dcterms:modified xsi:type="dcterms:W3CDTF">2019-05-07T15:59:28Z</dcterms:modified>
</cp:coreProperties>
</file>