
<file path=[Content_Types].xml><?xml version="1.0" encoding="utf-8"?>
<Types xmlns="http://schemas.openxmlformats.org/package/2006/content-types">
  <Default Extension="tm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1" r:id="rId5"/>
    <p:sldId id="262" r:id="rId6"/>
    <p:sldId id="258" r:id="rId7"/>
    <p:sldId id="259" r:id="rId8"/>
    <p:sldId id="284" r:id="rId9"/>
    <p:sldId id="260" r:id="rId10"/>
    <p:sldId id="264" r:id="rId11"/>
    <p:sldId id="270" r:id="rId12"/>
    <p:sldId id="265" r:id="rId13"/>
    <p:sldId id="266" r:id="rId14"/>
    <p:sldId id="267" r:id="rId15"/>
    <p:sldId id="268" r:id="rId16"/>
    <p:sldId id="269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5" r:id="rId31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14.05.2019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14.05.2019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14.05.2019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14.05.2019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14.05.2019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14.05.2019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14.05.2019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14.05.2019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14.05.2019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14.05.2019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14.05.2019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14.05.2019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Git  </a:t>
            </a:r>
            <a:r>
              <a:rPr lang="tr-TR" dirty="0" err="1" smtClean="0"/>
              <a:t>Hook</a:t>
            </a:r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683568" y="3861048"/>
            <a:ext cx="7520880" cy="2639144"/>
          </a:xfrm>
        </p:spPr>
        <p:txBody>
          <a:bodyPr>
            <a:normAutofit/>
          </a:bodyPr>
          <a:lstStyle/>
          <a:p>
            <a:r>
              <a:rPr lang="tr-TR" dirty="0" smtClean="0"/>
              <a:t>Hazırlayanlar</a:t>
            </a:r>
          </a:p>
          <a:p>
            <a:r>
              <a:rPr lang="tr-TR" dirty="0" smtClean="0">
                <a:solidFill>
                  <a:srgbClr val="FF0000"/>
                </a:solidFill>
              </a:rPr>
              <a:t>173311008</a:t>
            </a:r>
            <a:r>
              <a:rPr lang="tr-TR" dirty="0" smtClean="0"/>
              <a:t> Ali Vahap AYDIN</a:t>
            </a:r>
          </a:p>
          <a:p>
            <a:r>
              <a:rPr lang="tr-TR" dirty="0" smtClean="0">
                <a:solidFill>
                  <a:srgbClr val="FF0000"/>
                </a:solidFill>
              </a:rPr>
              <a:t>183311088</a:t>
            </a:r>
            <a:r>
              <a:rPr lang="tr-TR" dirty="0" smtClean="0"/>
              <a:t> Eren İNAL		</a:t>
            </a:r>
          </a:p>
          <a:p>
            <a:r>
              <a:rPr lang="tr-TR" dirty="0" smtClean="0"/>
              <a:t>         </a:t>
            </a:r>
            <a:r>
              <a:rPr lang="tr-TR" dirty="0" smtClean="0">
                <a:solidFill>
                  <a:srgbClr val="FF0000"/>
                </a:solidFill>
              </a:rPr>
              <a:t>173311021</a:t>
            </a:r>
            <a:r>
              <a:rPr lang="tr-TR" dirty="0" smtClean="0"/>
              <a:t> Asım Tahir KARAKUŞ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24664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79512" y="188641"/>
            <a:ext cx="8229600" cy="3096344"/>
          </a:xfrm>
        </p:spPr>
        <p:txBody>
          <a:bodyPr/>
          <a:lstStyle/>
          <a:p>
            <a:r>
              <a:rPr lang="tr-TR" dirty="0"/>
              <a:t>Bir </a:t>
            </a:r>
            <a:r>
              <a:rPr lang="tr-TR" dirty="0" err="1"/>
              <a:t>Easter</a:t>
            </a:r>
            <a:r>
              <a:rPr lang="tr-TR" dirty="0"/>
              <a:t> </a:t>
            </a:r>
            <a:r>
              <a:rPr lang="tr-TR" dirty="0" err="1"/>
              <a:t>egg</a:t>
            </a:r>
            <a:r>
              <a:rPr lang="tr-TR" dirty="0"/>
              <a:t> vereyim  </a:t>
            </a:r>
            <a:r>
              <a:rPr lang="tr-TR" dirty="0" smtClean="0"/>
              <a:t>git de hali hazırda bulunan </a:t>
            </a:r>
            <a:r>
              <a:rPr lang="tr-TR" dirty="0"/>
              <a:t>kabuklar C:\Program </a:t>
            </a:r>
            <a:r>
              <a:rPr lang="tr-TR" dirty="0" err="1" smtClean="0"/>
              <a:t>Files</a:t>
            </a:r>
            <a:r>
              <a:rPr lang="tr-TR" dirty="0" smtClean="0"/>
              <a:t>\Git\bin içinde yer alır ve Gittin varsayılan kabuğu </a:t>
            </a:r>
            <a:r>
              <a:rPr lang="tr-TR" dirty="0" err="1" smtClean="0"/>
              <a:t>sh’dır</a:t>
            </a:r>
            <a:r>
              <a:rPr lang="tr-TR" dirty="0" smtClean="0"/>
              <a:t>.</a:t>
            </a:r>
            <a:endParaRPr lang="tr-TR" dirty="0"/>
          </a:p>
        </p:txBody>
      </p:sp>
      <p:pic>
        <p:nvPicPr>
          <p:cNvPr id="5" name="Resim 4" descr="Ekran Kırpm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5" y="1768624"/>
            <a:ext cx="7407065" cy="1516360"/>
          </a:xfrm>
          <a:prstGeom prst="rect">
            <a:avLst/>
          </a:prstGeom>
        </p:spPr>
      </p:pic>
      <p:sp>
        <p:nvSpPr>
          <p:cNvPr id="6" name="Dikdörtgen 5"/>
          <p:cNvSpPr/>
          <p:nvPr/>
        </p:nvSpPr>
        <p:spPr>
          <a:xfrm>
            <a:off x="1259632" y="3501008"/>
            <a:ext cx="4644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Farklı bir </a:t>
            </a:r>
            <a:r>
              <a:rPr lang="tr-TR" dirty="0" smtClean="0"/>
              <a:t>program  kabuğu ile  </a:t>
            </a:r>
            <a:r>
              <a:rPr lang="tr-TR" dirty="0"/>
              <a:t>yazmak istiyorsak</a:t>
            </a:r>
          </a:p>
        </p:txBody>
      </p:sp>
      <p:pic>
        <p:nvPicPr>
          <p:cNvPr id="7" name="Resim 6" descr="Ekran Kırpm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52" y="3870340"/>
            <a:ext cx="7509044" cy="2500257"/>
          </a:xfrm>
          <a:prstGeom prst="rect">
            <a:avLst/>
          </a:prstGeom>
        </p:spPr>
      </p:pic>
      <p:sp>
        <p:nvSpPr>
          <p:cNvPr id="8" name="Sol Ok 7"/>
          <p:cNvSpPr/>
          <p:nvPr/>
        </p:nvSpPr>
        <p:spPr>
          <a:xfrm>
            <a:off x="1979712" y="3950763"/>
            <a:ext cx="5256584" cy="144849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005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Git </a:t>
            </a:r>
            <a:r>
              <a:rPr lang="tr-TR" dirty="0" err="1" smtClean="0"/>
              <a:t>commit</a:t>
            </a:r>
            <a:r>
              <a:rPr lang="tr-TR" dirty="0" smtClean="0"/>
              <a:t> akış </a:t>
            </a:r>
            <a:r>
              <a:rPr lang="tr-TR" dirty="0" err="1" smtClean="0"/>
              <a:t>diagramı</a:t>
            </a:r>
            <a:endParaRPr lang="tr-TR" dirty="0"/>
          </a:p>
        </p:txBody>
      </p:sp>
      <p:pic>
        <p:nvPicPr>
          <p:cNvPr id="4" name="İçerik Yer Tutucusu 3" descr="Ekran Kırpm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340768"/>
            <a:ext cx="3672408" cy="4959318"/>
          </a:xfrm>
        </p:spPr>
      </p:pic>
    </p:spTree>
    <p:extLst>
      <p:ext uri="{BB962C8B-B14F-4D97-AF65-F5344CB8AC3E}">
        <p14:creationId xmlns:p14="http://schemas.microsoft.com/office/powerpoint/2010/main" val="1634223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Git Türleri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Local</a:t>
            </a:r>
            <a:r>
              <a:rPr lang="tr-TR" dirty="0" smtClean="0"/>
              <a:t> </a:t>
            </a:r>
            <a:r>
              <a:rPr lang="tr-TR" dirty="0" err="1" smtClean="0"/>
              <a:t>Hook</a:t>
            </a:r>
            <a:endParaRPr lang="tr-TR" dirty="0" smtClean="0"/>
          </a:p>
          <a:p>
            <a:r>
              <a:rPr lang="tr-TR" dirty="0" smtClean="0"/>
              <a:t>Server </a:t>
            </a:r>
            <a:r>
              <a:rPr lang="tr-TR" dirty="0" err="1" smtClean="0"/>
              <a:t>Hook</a:t>
            </a:r>
            <a:r>
              <a:rPr lang="tr-TR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11222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Local</a:t>
            </a:r>
            <a:r>
              <a:rPr lang="tr-TR" dirty="0" smtClean="0"/>
              <a:t> </a:t>
            </a:r>
            <a:r>
              <a:rPr lang="tr-TR" dirty="0" err="1" smtClean="0"/>
              <a:t>hook</a:t>
            </a:r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Local</a:t>
            </a:r>
            <a:r>
              <a:rPr lang="tr-TR" dirty="0" smtClean="0"/>
              <a:t> </a:t>
            </a:r>
            <a:r>
              <a:rPr lang="tr-TR" dirty="0" err="1"/>
              <a:t>hook</a:t>
            </a:r>
            <a:r>
              <a:rPr lang="tr-TR" dirty="0"/>
              <a:t> sadece bulunduğumuz depoya etki </a:t>
            </a:r>
            <a:r>
              <a:rPr lang="tr-TR" dirty="0" smtClean="0"/>
              <a:t>ederek programlama ortamımızı geliştirir.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45068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Server </a:t>
            </a:r>
            <a:r>
              <a:rPr lang="tr-TR" dirty="0" err="1" smtClean="0"/>
              <a:t>Hook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Uzakdaki</a:t>
            </a:r>
            <a:r>
              <a:rPr lang="tr-TR" dirty="0" smtClean="0"/>
              <a:t> git deposuna ulaşmak için kullanılır bir çok amaçla kullanılabilir bildirim gönderme, bazı </a:t>
            </a:r>
            <a:r>
              <a:rPr lang="tr-TR" dirty="0" err="1" smtClean="0"/>
              <a:t>protokoleri</a:t>
            </a:r>
            <a:r>
              <a:rPr lang="tr-TR" dirty="0" smtClean="0"/>
              <a:t> geliştirme ya da kod kalitesini artırmak için </a:t>
            </a:r>
            <a:r>
              <a:rPr lang="tr-TR" dirty="0" err="1" smtClean="0"/>
              <a:t>kullanılabilinir</a:t>
            </a:r>
            <a:r>
              <a:rPr lang="tr-TR" dirty="0" smtClean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91228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Server </a:t>
            </a:r>
            <a:r>
              <a:rPr lang="tr-TR" dirty="0" err="1" smtClean="0"/>
              <a:t>Hook</a:t>
            </a:r>
            <a:r>
              <a:rPr lang="tr-TR" dirty="0" smtClean="0"/>
              <a:t> Türleri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>
                <a:solidFill>
                  <a:srgbClr val="FF0000"/>
                </a:solidFill>
              </a:rPr>
              <a:t>Pre-recieve</a:t>
            </a:r>
            <a:r>
              <a:rPr lang="tr-TR" dirty="0" smtClean="0"/>
              <a:t>= git </a:t>
            </a:r>
            <a:r>
              <a:rPr lang="tr-TR" dirty="0" err="1" smtClean="0"/>
              <a:t>push</a:t>
            </a:r>
            <a:r>
              <a:rPr lang="tr-TR" dirty="0" smtClean="0"/>
              <a:t> ile veri </a:t>
            </a:r>
            <a:r>
              <a:rPr lang="tr-TR" dirty="0" err="1" smtClean="0"/>
              <a:t>servere</a:t>
            </a:r>
            <a:r>
              <a:rPr lang="tr-TR" dirty="0" smtClean="0"/>
              <a:t> ulaştığı zaman yapılacak işlerin komutu yazılır.</a:t>
            </a:r>
          </a:p>
          <a:p>
            <a:r>
              <a:rPr lang="tr-TR" dirty="0" smtClean="0"/>
              <a:t>(Kodlama standartlarını denetlemek gibi)</a:t>
            </a:r>
          </a:p>
          <a:p>
            <a:r>
              <a:rPr lang="tr-TR" dirty="0" err="1" smtClean="0">
                <a:solidFill>
                  <a:srgbClr val="FF0000"/>
                </a:solidFill>
              </a:rPr>
              <a:t>Uptade</a:t>
            </a:r>
            <a:r>
              <a:rPr lang="tr-TR" dirty="0" smtClean="0"/>
              <a:t>=yeni </a:t>
            </a:r>
            <a:r>
              <a:rPr lang="tr-TR" dirty="0" err="1" smtClean="0"/>
              <a:t>commitler</a:t>
            </a:r>
            <a:r>
              <a:rPr lang="tr-TR" dirty="0" smtClean="0"/>
              <a:t> yapılınca git deposunu günceller.</a:t>
            </a:r>
          </a:p>
          <a:p>
            <a:r>
              <a:rPr lang="tr-TR" dirty="0" smtClean="0">
                <a:solidFill>
                  <a:srgbClr val="FF0000"/>
                </a:solidFill>
              </a:rPr>
              <a:t>Post-</a:t>
            </a:r>
            <a:r>
              <a:rPr lang="tr-TR" dirty="0" err="1" smtClean="0">
                <a:solidFill>
                  <a:srgbClr val="FF0000"/>
                </a:solidFill>
              </a:rPr>
              <a:t>receive</a:t>
            </a:r>
            <a:r>
              <a:rPr lang="tr-TR" dirty="0" smtClean="0"/>
              <a:t>=git </a:t>
            </a:r>
            <a:r>
              <a:rPr lang="tr-TR" dirty="0" err="1" smtClean="0"/>
              <a:t>push</a:t>
            </a:r>
            <a:r>
              <a:rPr lang="tr-TR" dirty="0" smtClean="0"/>
              <a:t> komutu </a:t>
            </a:r>
            <a:r>
              <a:rPr lang="tr-TR" dirty="0" err="1" smtClean="0"/>
              <a:t>serverde</a:t>
            </a:r>
            <a:r>
              <a:rPr lang="tr-TR" dirty="0" smtClean="0"/>
              <a:t> </a:t>
            </a:r>
            <a:r>
              <a:rPr lang="tr-TR" dirty="0" err="1" smtClean="0"/>
              <a:t>tamamlanındığı</a:t>
            </a:r>
            <a:r>
              <a:rPr lang="tr-TR" dirty="0" smtClean="0"/>
              <a:t> zaman </a:t>
            </a:r>
            <a:r>
              <a:rPr lang="tr-TR" dirty="0" err="1" smtClean="0"/>
              <a:t>yapılcak</a:t>
            </a:r>
            <a:r>
              <a:rPr lang="tr-TR" dirty="0" smtClean="0"/>
              <a:t> işler bu dosyaya yazılır.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42731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Local</a:t>
            </a:r>
            <a:r>
              <a:rPr lang="tr-TR" dirty="0" smtClean="0"/>
              <a:t> </a:t>
            </a:r>
            <a:r>
              <a:rPr lang="tr-TR" dirty="0" err="1" smtClean="0"/>
              <a:t>Hook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pre-commit</a:t>
            </a:r>
          </a:p>
          <a:p>
            <a:r>
              <a:rPr lang="en-US" dirty="0"/>
              <a:t>prepare-commit-</a:t>
            </a:r>
            <a:r>
              <a:rPr lang="en-US" dirty="0" err="1"/>
              <a:t>msg</a:t>
            </a:r>
            <a:endParaRPr lang="en-US" dirty="0"/>
          </a:p>
          <a:p>
            <a:r>
              <a:rPr lang="en-US" dirty="0"/>
              <a:t>commit-</a:t>
            </a:r>
            <a:r>
              <a:rPr lang="en-US" dirty="0" err="1"/>
              <a:t>msg</a:t>
            </a:r>
            <a:endParaRPr lang="en-US" dirty="0"/>
          </a:p>
          <a:p>
            <a:r>
              <a:rPr lang="en-US" dirty="0"/>
              <a:t>post-commit</a:t>
            </a:r>
          </a:p>
          <a:p>
            <a:r>
              <a:rPr lang="en-US" dirty="0"/>
              <a:t>post-checkout</a:t>
            </a:r>
          </a:p>
          <a:p>
            <a:r>
              <a:rPr lang="en-US" dirty="0"/>
              <a:t>pre-rebase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70276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Soru 1) Git </a:t>
            </a:r>
            <a:r>
              <a:rPr lang="tr-TR" dirty="0" err="1" smtClean="0"/>
              <a:t>Hook</a:t>
            </a:r>
            <a:r>
              <a:rPr lang="tr-TR" dirty="0" smtClean="0"/>
              <a:t> nedir?</a:t>
            </a:r>
          </a:p>
          <a:p>
            <a:r>
              <a:rPr lang="tr-TR" dirty="0" smtClean="0"/>
              <a:t>A)Bir programlama dilidir</a:t>
            </a:r>
          </a:p>
          <a:p>
            <a:r>
              <a:rPr lang="tr-TR" dirty="0" smtClean="0"/>
              <a:t>B)Git deki bir komuttur. </a:t>
            </a:r>
          </a:p>
          <a:p>
            <a:r>
              <a:rPr lang="tr-TR" dirty="0" smtClean="0"/>
              <a:t>C)</a:t>
            </a:r>
            <a:r>
              <a:rPr lang="tr-TR" dirty="0"/>
              <a:t> bazı git </a:t>
            </a:r>
            <a:r>
              <a:rPr lang="tr-TR" dirty="0" smtClean="0"/>
              <a:t>komutları öncesi veya </a:t>
            </a:r>
            <a:r>
              <a:rPr lang="tr-TR" dirty="0"/>
              <a:t>sonrasında derlenerek bize kolaylıklar sağlayan kod </a:t>
            </a:r>
            <a:r>
              <a:rPr lang="tr-TR" dirty="0" err="1"/>
              <a:t>parcalarıdır</a:t>
            </a:r>
            <a:r>
              <a:rPr lang="tr-TR" dirty="0" smtClean="0"/>
              <a:t>.</a:t>
            </a:r>
          </a:p>
          <a:p>
            <a:r>
              <a:rPr lang="tr-TR" dirty="0" smtClean="0"/>
              <a:t>D)Git komutlarının çalışmasını yarayan temel dosyadır.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9044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Soru 1) Git </a:t>
            </a:r>
            <a:r>
              <a:rPr lang="tr-TR" dirty="0" err="1"/>
              <a:t>Hook</a:t>
            </a:r>
            <a:r>
              <a:rPr lang="tr-TR" dirty="0"/>
              <a:t> nedir?</a:t>
            </a:r>
          </a:p>
          <a:p>
            <a:r>
              <a:rPr lang="tr-TR" dirty="0"/>
              <a:t>A)Bir programlama dilidir</a:t>
            </a:r>
          </a:p>
          <a:p>
            <a:r>
              <a:rPr lang="tr-TR" dirty="0"/>
              <a:t>B)Git deki bir komuttur. </a:t>
            </a:r>
          </a:p>
          <a:p>
            <a:r>
              <a:rPr lang="tr-TR" dirty="0">
                <a:solidFill>
                  <a:srgbClr val="FF0000"/>
                </a:solidFill>
              </a:rPr>
              <a:t>C) bazı git komutları öncesi veya sonrasında derlenerek bize kolaylıklar sağlayan kod </a:t>
            </a:r>
            <a:r>
              <a:rPr lang="tr-TR" dirty="0" err="1">
                <a:solidFill>
                  <a:srgbClr val="FF0000"/>
                </a:solidFill>
              </a:rPr>
              <a:t>parcalarıdır</a:t>
            </a:r>
            <a:r>
              <a:rPr lang="tr-TR" dirty="0">
                <a:solidFill>
                  <a:srgbClr val="FF0000"/>
                </a:solidFill>
              </a:rPr>
              <a:t>.</a:t>
            </a:r>
          </a:p>
          <a:p>
            <a:r>
              <a:rPr lang="tr-TR" dirty="0"/>
              <a:t>D)Git komutlarının çalışmasını yarayan temel dosyadır.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79620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Soru2) Git </a:t>
            </a:r>
            <a:r>
              <a:rPr lang="tr-TR" dirty="0" err="1" smtClean="0"/>
              <a:t>Hook</a:t>
            </a:r>
            <a:r>
              <a:rPr lang="tr-TR" dirty="0" smtClean="0"/>
              <a:t> Nerede bulunur?</a:t>
            </a:r>
          </a:p>
          <a:p>
            <a:r>
              <a:rPr lang="tr-TR" dirty="0" smtClean="0"/>
              <a:t>A)program </a:t>
            </a:r>
            <a:r>
              <a:rPr lang="tr-TR" dirty="0" err="1" smtClean="0"/>
              <a:t>files</a:t>
            </a:r>
            <a:r>
              <a:rPr lang="tr-TR" dirty="0" smtClean="0"/>
              <a:t> da .git/</a:t>
            </a:r>
            <a:r>
              <a:rPr lang="tr-TR" dirty="0" err="1" smtClean="0"/>
              <a:t>Hook</a:t>
            </a:r>
            <a:r>
              <a:rPr lang="tr-TR" dirty="0" smtClean="0"/>
              <a:t> de bulunur</a:t>
            </a:r>
          </a:p>
          <a:p>
            <a:r>
              <a:rPr lang="tr-TR" dirty="0" smtClean="0"/>
              <a:t>B)</a:t>
            </a:r>
            <a:r>
              <a:rPr lang="tr-TR" dirty="0"/>
              <a:t> </a:t>
            </a:r>
            <a:r>
              <a:rPr lang="tr-TR" dirty="0" err="1"/>
              <a:t>initilize</a:t>
            </a:r>
            <a:r>
              <a:rPr lang="tr-TR" dirty="0"/>
              <a:t> etilmiş git dosyasının </a:t>
            </a:r>
            <a:r>
              <a:rPr lang="tr-TR" dirty="0" smtClean="0"/>
              <a:t>içindeki .git/</a:t>
            </a:r>
            <a:r>
              <a:rPr lang="tr-TR" dirty="0" err="1" smtClean="0"/>
              <a:t>Hook</a:t>
            </a:r>
            <a:r>
              <a:rPr lang="tr-TR" dirty="0" smtClean="0"/>
              <a:t> </a:t>
            </a:r>
            <a:r>
              <a:rPr lang="tr-TR" dirty="0"/>
              <a:t>de </a:t>
            </a:r>
            <a:r>
              <a:rPr lang="tr-TR" dirty="0" smtClean="0"/>
              <a:t>bulunur</a:t>
            </a:r>
            <a:endParaRPr lang="tr-TR" dirty="0"/>
          </a:p>
          <a:p>
            <a:r>
              <a:rPr lang="tr-TR" dirty="0" smtClean="0"/>
              <a:t>C)herhangi bir dosyanın içindeki </a:t>
            </a:r>
            <a:r>
              <a:rPr lang="tr-TR" dirty="0"/>
              <a:t>.git/</a:t>
            </a:r>
            <a:r>
              <a:rPr lang="tr-TR" dirty="0" err="1"/>
              <a:t>Hook</a:t>
            </a:r>
            <a:r>
              <a:rPr lang="tr-TR" dirty="0"/>
              <a:t> </a:t>
            </a:r>
            <a:r>
              <a:rPr lang="tr-TR" dirty="0" smtClean="0"/>
              <a:t>de bulunur</a:t>
            </a:r>
          </a:p>
          <a:p>
            <a:r>
              <a:rPr lang="tr-TR" dirty="0" smtClean="0"/>
              <a:t>D)</a:t>
            </a:r>
            <a:r>
              <a:rPr lang="tr-TR" dirty="0"/>
              <a:t> </a:t>
            </a:r>
            <a:r>
              <a:rPr lang="tr-TR" dirty="0" smtClean="0"/>
              <a:t>.git/</a:t>
            </a:r>
            <a:r>
              <a:rPr lang="tr-TR" dirty="0" err="1" smtClean="0"/>
              <a:t>Hook</a:t>
            </a:r>
            <a:r>
              <a:rPr lang="tr-TR" dirty="0" smtClean="0"/>
              <a:t> </a:t>
            </a:r>
            <a:r>
              <a:rPr lang="tr-TR" dirty="0"/>
              <a:t>de bulunur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08458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Git </a:t>
            </a:r>
            <a:r>
              <a:rPr lang="tr-TR" dirty="0" err="1" smtClean="0"/>
              <a:t>Hook</a:t>
            </a:r>
            <a:r>
              <a:rPr lang="tr-TR" dirty="0" smtClean="0"/>
              <a:t> Nedir 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Git </a:t>
            </a:r>
            <a:r>
              <a:rPr lang="tr-TR" dirty="0" err="1" smtClean="0"/>
              <a:t>hook</a:t>
            </a:r>
            <a:r>
              <a:rPr lang="tr-TR" dirty="0" smtClean="0"/>
              <a:t> bir özeleştirilebilen </a:t>
            </a:r>
            <a:r>
              <a:rPr lang="tr-TR" dirty="0" err="1" smtClean="0"/>
              <a:t>scriptir</a:t>
            </a:r>
            <a:r>
              <a:rPr lang="tr-TR" dirty="0"/>
              <a:t> </a:t>
            </a:r>
            <a:r>
              <a:rPr lang="tr-TR" dirty="0" smtClean="0"/>
              <a:t>ve bazı git komutları(</a:t>
            </a:r>
            <a:r>
              <a:rPr lang="tr-TR" dirty="0" err="1" smtClean="0"/>
              <a:t>commit</a:t>
            </a:r>
            <a:r>
              <a:rPr lang="tr-TR" dirty="0" smtClean="0"/>
              <a:t>, </a:t>
            </a:r>
            <a:r>
              <a:rPr lang="tr-TR" dirty="0" err="1" smtClean="0"/>
              <a:t>push</a:t>
            </a:r>
            <a:r>
              <a:rPr lang="tr-TR" dirty="0" smtClean="0"/>
              <a:t> ve </a:t>
            </a:r>
            <a:r>
              <a:rPr lang="tr-TR" dirty="0" err="1" smtClean="0"/>
              <a:t>receive</a:t>
            </a:r>
            <a:r>
              <a:rPr lang="tr-TR" dirty="0" smtClean="0"/>
              <a:t> gibi ) öncesi veya sonrasında derlenerek bize kolaylıklar sağlayan kod </a:t>
            </a:r>
            <a:r>
              <a:rPr lang="tr-TR" dirty="0" err="1" smtClean="0"/>
              <a:t>parcalarıdır</a:t>
            </a:r>
            <a:r>
              <a:rPr lang="tr-TR" dirty="0" smtClean="0"/>
              <a:t>.</a:t>
            </a:r>
          </a:p>
          <a:p>
            <a:r>
              <a:rPr lang="tr-TR" dirty="0" smtClean="0"/>
              <a:t>Git </a:t>
            </a:r>
            <a:r>
              <a:rPr lang="tr-TR" dirty="0" err="1" smtClean="0"/>
              <a:t>hook</a:t>
            </a:r>
            <a:r>
              <a:rPr lang="tr-TR" dirty="0" smtClean="0"/>
              <a:t> için bir şey indirmemize gerek yok yerel olarak çalışır.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404744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Soru2) Git </a:t>
            </a:r>
            <a:r>
              <a:rPr lang="tr-TR" dirty="0" err="1"/>
              <a:t>Hook</a:t>
            </a:r>
            <a:r>
              <a:rPr lang="tr-TR" dirty="0"/>
              <a:t> Nerede bulunur?</a:t>
            </a:r>
          </a:p>
          <a:p>
            <a:r>
              <a:rPr lang="tr-TR" dirty="0"/>
              <a:t>A)program </a:t>
            </a:r>
            <a:r>
              <a:rPr lang="tr-TR" dirty="0" err="1"/>
              <a:t>files</a:t>
            </a:r>
            <a:r>
              <a:rPr lang="tr-TR" dirty="0"/>
              <a:t> da .git/</a:t>
            </a:r>
            <a:r>
              <a:rPr lang="tr-TR" dirty="0" err="1"/>
              <a:t>Hook</a:t>
            </a:r>
            <a:r>
              <a:rPr lang="tr-TR" dirty="0"/>
              <a:t> de bulunur</a:t>
            </a:r>
          </a:p>
          <a:p>
            <a:r>
              <a:rPr lang="tr-TR" dirty="0">
                <a:solidFill>
                  <a:srgbClr val="FF0000"/>
                </a:solidFill>
              </a:rPr>
              <a:t>B) </a:t>
            </a:r>
            <a:r>
              <a:rPr lang="tr-TR" dirty="0" err="1">
                <a:solidFill>
                  <a:srgbClr val="FF0000"/>
                </a:solidFill>
              </a:rPr>
              <a:t>initilize</a:t>
            </a:r>
            <a:r>
              <a:rPr lang="tr-TR" dirty="0">
                <a:solidFill>
                  <a:srgbClr val="FF0000"/>
                </a:solidFill>
              </a:rPr>
              <a:t> etilmiş git dosyasının içindeki .git/</a:t>
            </a:r>
            <a:r>
              <a:rPr lang="tr-TR" dirty="0" err="1">
                <a:solidFill>
                  <a:srgbClr val="FF0000"/>
                </a:solidFill>
              </a:rPr>
              <a:t>Hook</a:t>
            </a:r>
            <a:r>
              <a:rPr lang="tr-TR" dirty="0">
                <a:solidFill>
                  <a:srgbClr val="FF0000"/>
                </a:solidFill>
              </a:rPr>
              <a:t> de bulunur</a:t>
            </a:r>
          </a:p>
          <a:p>
            <a:r>
              <a:rPr lang="tr-TR" dirty="0"/>
              <a:t>C)herhangi bir dosyanın içindeki .git/</a:t>
            </a:r>
            <a:r>
              <a:rPr lang="tr-TR" dirty="0" err="1"/>
              <a:t>Hook</a:t>
            </a:r>
            <a:r>
              <a:rPr lang="tr-TR" dirty="0"/>
              <a:t> de bulunur</a:t>
            </a:r>
          </a:p>
          <a:p>
            <a:r>
              <a:rPr lang="tr-TR" dirty="0"/>
              <a:t>D) .git/</a:t>
            </a:r>
            <a:r>
              <a:rPr lang="tr-TR" dirty="0" err="1"/>
              <a:t>Hook</a:t>
            </a:r>
            <a:r>
              <a:rPr lang="tr-TR" dirty="0"/>
              <a:t> de bulunur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77155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937523"/>
          </a:xfrm>
        </p:spPr>
        <p:txBody>
          <a:bodyPr>
            <a:normAutofit/>
          </a:bodyPr>
          <a:lstStyle/>
          <a:p>
            <a:r>
              <a:rPr lang="tr-TR" dirty="0" smtClean="0"/>
              <a:t>Soru 3) Git </a:t>
            </a:r>
            <a:r>
              <a:rPr lang="tr-TR" dirty="0" err="1" smtClean="0"/>
              <a:t>Hook’un</a:t>
            </a:r>
            <a:r>
              <a:rPr lang="tr-TR" dirty="0" smtClean="0"/>
              <a:t> içindeki bir </a:t>
            </a:r>
            <a:r>
              <a:rPr lang="tr-TR" dirty="0" smtClean="0"/>
              <a:t>dosyaya(</a:t>
            </a:r>
            <a:r>
              <a:rPr lang="tr-TR" dirty="0" err="1" smtClean="0"/>
              <a:t>pre-commit.sample</a:t>
            </a:r>
            <a:r>
              <a:rPr lang="tr-TR" dirty="0" smtClean="0"/>
              <a:t> </a:t>
            </a:r>
            <a:r>
              <a:rPr lang="tr-TR" dirty="0" smtClean="0"/>
              <a:t>gibi ) kod yazıp </a:t>
            </a:r>
            <a:r>
              <a:rPr lang="tr-TR" dirty="0" err="1" smtClean="0"/>
              <a:t>kaydedikden</a:t>
            </a:r>
            <a:r>
              <a:rPr lang="tr-TR" dirty="0" smtClean="0"/>
              <a:t> sonra dosyanın </a:t>
            </a:r>
            <a:r>
              <a:rPr lang="tr-TR" dirty="0" smtClean="0"/>
              <a:t>çalışıp çalışmadığını nasıl </a:t>
            </a:r>
            <a:r>
              <a:rPr lang="tr-TR" dirty="0" smtClean="0"/>
              <a:t>anlarız?</a:t>
            </a:r>
          </a:p>
          <a:p>
            <a:r>
              <a:rPr lang="tr-TR" dirty="0" smtClean="0"/>
              <a:t>A)Dosyamızdan çıktığımız zaman bize mesaj döndürür.</a:t>
            </a:r>
          </a:p>
          <a:p>
            <a:r>
              <a:rPr lang="tr-TR" dirty="0" smtClean="0"/>
              <a:t>B).</a:t>
            </a:r>
            <a:r>
              <a:rPr lang="tr-TR" dirty="0" err="1" smtClean="0"/>
              <a:t>sample</a:t>
            </a:r>
            <a:r>
              <a:rPr lang="tr-TR" dirty="0" smtClean="0"/>
              <a:t> uzantısı gider.</a:t>
            </a:r>
          </a:p>
          <a:p>
            <a:r>
              <a:rPr lang="tr-TR" dirty="0" smtClean="0"/>
              <a:t>C)Anlayamayız</a:t>
            </a:r>
          </a:p>
          <a:p>
            <a:r>
              <a:rPr lang="tr-TR" dirty="0" smtClean="0"/>
              <a:t>D)Terminali açıp kapatırız.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25975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79512" y="116632"/>
            <a:ext cx="8507288" cy="6336704"/>
          </a:xfrm>
        </p:spPr>
        <p:txBody>
          <a:bodyPr>
            <a:normAutofit/>
          </a:bodyPr>
          <a:lstStyle/>
          <a:p>
            <a:r>
              <a:rPr lang="tr-TR" dirty="0"/>
              <a:t>Soru 3) </a:t>
            </a:r>
            <a:r>
              <a:rPr lang="tr-TR" dirty="0"/>
              <a:t>Git </a:t>
            </a:r>
            <a:r>
              <a:rPr lang="tr-TR" dirty="0" err="1"/>
              <a:t>Hook’un</a:t>
            </a:r>
            <a:r>
              <a:rPr lang="tr-TR" dirty="0"/>
              <a:t> içindeki bir dosyaya(</a:t>
            </a:r>
            <a:r>
              <a:rPr lang="tr-TR" dirty="0" err="1"/>
              <a:t>pre-commit.sample</a:t>
            </a:r>
            <a:r>
              <a:rPr lang="tr-TR" dirty="0"/>
              <a:t> gibi ) kod yazıp </a:t>
            </a:r>
            <a:r>
              <a:rPr lang="tr-TR" dirty="0" err="1"/>
              <a:t>kaydedikden</a:t>
            </a:r>
            <a:r>
              <a:rPr lang="tr-TR" dirty="0"/>
              <a:t> sonra dosyanın çalışıp çalışmadığını nasıl anlarız?</a:t>
            </a:r>
          </a:p>
          <a:p>
            <a:r>
              <a:rPr lang="tr-TR" dirty="0" smtClean="0"/>
              <a:t>A)Dosyamızdan </a:t>
            </a:r>
            <a:r>
              <a:rPr lang="tr-TR" dirty="0"/>
              <a:t>çıktığımız zaman bize mesaj döndürür.</a:t>
            </a:r>
          </a:p>
          <a:p>
            <a:r>
              <a:rPr lang="tr-TR" dirty="0">
                <a:solidFill>
                  <a:srgbClr val="FF0000"/>
                </a:solidFill>
              </a:rPr>
              <a:t>B).</a:t>
            </a:r>
            <a:r>
              <a:rPr lang="tr-TR" dirty="0" err="1">
                <a:solidFill>
                  <a:srgbClr val="FF0000"/>
                </a:solidFill>
              </a:rPr>
              <a:t>sample</a:t>
            </a:r>
            <a:r>
              <a:rPr lang="tr-TR" dirty="0">
                <a:solidFill>
                  <a:srgbClr val="FF0000"/>
                </a:solidFill>
              </a:rPr>
              <a:t> uzantısı gider.</a:t>
            </a:r>
          </a:p>
          <a:p>
            <a:r>
              <a:rPr lang="tr-TR" dirty="0"/>
              <a:t>C)Anlayamayız</a:t>
            </a:r>
          </a:p>
          <a:p>
            <a:r>
              <a:rPr lang="tr-TR" dirty="0"/>
              <a:t>D)Terminali açıp kapatırız.</a:t>
            </a:r>
          </a:p>
          <a:p>
            <a:endParaRPr lang="tr-TR" dirty="0"/>
          </a:p>
        </p:txBody>
      </p:sp>
      <p:pic>
        <p:nvPicPr>
          <p:cNvPr id="4" name="Resim 3" descr="Ekran Kırpm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0" y="4261205"/>
            <a:ext cx="8827972" cy="2109888"/>
          </a:xfrm>
          <a:prstGeom prst="rect">
            <a:avLst/>
          </a:prstGeom>
        </p:spPr>
      </p:pic>
      <p:sp>
        <p:nvSpPr>
          <p:cNvPr id="5" name="Sol Ok 4"/>
          <p:cNvSpPr/>
          <p:nvPr/>
        </p:nvSpPr>
        <p:spPr>
          <a:xfrm>
            <a:off x="4443896" y="4908851"/>
            <a:ext cx="1778702" cy="262617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476254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Soru4) Git </a:t>
            </a:r>
            <a:r>
              <a:rPr lang="tr-TR" dirty="0" err="1" smtClean="0"/>
              <a:t>Hookla</a:t>
            </a:r>
            <a:r>
              <a:rPr lang="tr-TR" dirty="0" smtClean="0"/>
              <a:t> ilgili hangisi yanlıştır?</a:t>
            </a:r>
          </a:p>
          <a:p>
            <a:r>
              <a:rPr lang="tr-TR" dirty="0" smtClean="0"/>
              <a:t>A)Server </a:t>
            </a:r>
            <a:r>
              <a:rPr lang="tr-TR" dirty="0" err="1" smtClean="0"/>
              <a:t>hook</a:t>
            </a:r>
            <a:r>
              <a:rPr lang="tr-TR" dirty="0" smtClean="0"/>
              <a:t> ve </a:t>
            </a:r>
            <a:r>
              <a:rPr lang="tr-TR" dirty="0" err="1" smtClean="0"/>
              <a:t>Local</a:t>
            </a:r>
            <a:r>
              <a:rPr lang="tr-TR" dirty="0" smtClean="0"/>
              <a:t> </a:t>
            </a:r>
            <a:r>
              <a:rPr lang="tr-TR" dirty="0" err="1" smtClean="0"/>
              <a:t>Hook</a:t>
            </a:r>
            <a:r>
              <a:rPr lang="tr-TR" dirty="0" smtClean="0"/>
              <a:t> almak üzere iki türü vardır.</a:t>
            </a:r>
          </a:p>
          <a:p>
            <a:r>
              <a:rPr lang="tr-TR" dirty="0" smtClean="0"/>
              <a:t>B)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/>
              <a:t>initilize</a:t>
            </a:r>
            <a:r>
              <a:rPr lang="tr-TR" dirty="0"/>
              <a:t> etilmiş git dosyasının içindeki .git/</a:t>
            </a:r>
            <a:r>
              <a:rPr lang="tr-TR" dirty="0" err="1"/>
              <a:t>Hook</a:t>
            </a:r>
            <a:r>
              <a:rPr lang="tr-TR" dirty="0"/>
              <a:t> de </a:t>
            </a:r>
            <a:r>
              <a:rPr lang="tr-TR" dirty="0" smtClean="0"/>
              <a:t>bulunur</a:t>
            </a:r>
          </a:p>
          <a:p>
            <a:r>
              <a:rPr lang="tr-TR" dirty="0" smtClean="0"/>
              <a:t>C)</a:t>
            </a:r>
            <a:r>
              <a:rPr lang="tr-TR" dirty="0"/>
              <a:t> </a:t>
            </a:r>
            <a:r>
              <a:rPr lang="tr-TR" dirty="0" smtClean="0"/>
              <a:t>Server </a:t>
            </a:r>
            <a:r>
              <a:rPr lang="tr-TR" dirty="0" err="1" smtClean="0"/>
              <a:t>Hook</a:t>
            </a:r>
            <a:r>
              <a:rPr lang="tr-TR" dirty="0" smtClean="0"/>
              <a:t> </a:t>
            </a:r>
            <a:r>
              <a:rPr lang="tr-TR" dirty="0" err="1" smtClean="0"/>
              <a:t>Uzakdaki</a:t>
            </a:r>
            <a:r>
              <a:rPr lang="tr-TR" dirty="0" smtClean="0"/>
              <a:t> </a:t>
            </a:r>
            <a:r>
              <a:rPr lang="tr-TR" dirty="0"/>
              <a:t>git deposuna ulaşmak için kullanılır </a:t>
            </a:r>
            <a:endParaRPr lang="tr-TR" dirty="0" smtClean="0"/>
          </a:p>
          <a:p>
            <a:r>
              <a:rPr lang="tr-TR" dirty="0" smtClean="0"/>
              <a:t>D)Git </a:t>
            </a:r>
            <a:r>
              <a:rPr lang="tr-TR" dirty="0" err="1" smtClean="0"/>
              <a:t>hook</a:t>
            </a:r>
            <a:r>
              <a:rPr lang="tr-TR" dirty="0" smtClean="0"/>
              <a:t> yerel değildir çalıştırmamız için indirmemiz gereklidir.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092932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Soru4) Git </a:t>
            </a:r>
            <a:r>
              <a:rPr lang="tr-TR" dirty="0" err="1"/>
              <a:t>Hookla</a:t>
            </a:r>
            <a:r>
              <a:rPr lang="tr-TR" dirty="0"/>
              <a:t> ilgili hangisi yanlıştır?</a:t>
            </a:r>
          </a:p>
          <a:p>
            <a:r>
              <a:rPr lang="tr-TR" dirty="0"/>
              <a:t>A)Server </a:t>
            </a:r>
            <a:r>
              <a:rPr lang="tr-TR" dirty="0" err="1"/>
              <a:t>hook</a:t>
            </a:r>
            <a:r>
              <a:rPr lang="tr-TR" dirty="0"/>
              <a:t> ve </a:t>
            </a:r>
            <a:r>
              <a:rPr lang="tr-TR" dirty="0" err="1"/>
              <a:t>Local</a:t>
            </a:r>
            <a:r>
              <a:rPr lang="tr-TR" dirty="0"/>
              <a:t> </a:t>
            </a:r>
            <a:r>
              <a:rPr lang="tr-TR" dirty="0" err="1"/>
              <a:t>Hook</a:t>
            </a:r>
            <a:r>
              <a:rPr lang="tr-TR" dirty="0"/>
              <a:t> almak üzere iki türü vardır.</a:t>
            </a:r>
          </a:p>
          <a:p>
            <a:r>
              <a:rPr lang="tr-TR" dirty="0"/>
              <a:t>B)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/>
              <a:t>initilize</a:t>
            </a:r>
            <a:r>
              <a:rPr lang="tr-TR" dirty="0"/>
              <a:t> etilmiş git dosyasının içindeki .git/</a:t>
            </a:r>
            <a:r>
              <a:rPr lang="tr-TR" dirty="0" err="1"/>
              <a:t>Hook</a:t>
            </a:r>
            <a:r>
              <a:rPr lang="tr-TR" dirty="0"/>
              <a:t> de bulunur</a:t>
            </a:r>
          </a:p>
          <a:p>
            <a:r>
              <a:rPr lang="tr-TR" dirty="0"/>
              <a:t>C) Server </a:t>
            </a:r>
            <a:r>
              <a:rPr lang="tr-TR" dirty="0" err="1"/>
              <a:t>Hook</a:t>
            </a:r>
            <a:r>
              <a:rPr lang="tr-TR" dirty="0"/>
              <a:t> </a:t>
            </a:r>
            <a:r>
              <a:rPr lang="tr-TR" dirty="0" err="1"/>
              <a:t>Uzakdaki</a:t>
            </a:r>
            <a:r>
              <a:rPr lang="tr-TR" dirty="0"/>
              <a:t> git deposuna ulaşmak için kullanılır </a:t>
            </a:r>
          </a:p>
          <a:p>
            <a:r>
              <a:rPr lang="tr-TR" dirty="0">
                <a:solidFill>
                  <a:srgbClr val="FF0000"/>
                </a:solidFill>
              </a:rPr>
              <a:t>D)Git </a:t>
            </a:r>
            <a:r>
              <a:rPr lang="tr-TR" dirty="0" err="1">
                <a:solidFill>
                  <a:srgbClr val="FF0000"/>
                </a:solidFill>
              </a:rPr>
              <a:t>hook</a:t>
            </a:r>
            <a:r>
              <a:rPr lang="tr-TR" dirty="0">
                <a:solidFill>
                  <a:srgbClr val="FF0000"/>
                </a:solidFill>
              </a:rPr>
              <a:t> yerel değildir çalıştırmamız için indirmemiz gereklidir.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893610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11560" y="1556792"/>
            <a:ext cx="8229600" cy="4525963"/>
          </a:xfrm>
        </p:spPr>
        <p:txBody>
          <a:bodyPr/>
          <a:lstStyle/>
          <a:p>
            <a:r>
              <a:rPr lang="tr-TR" dirty="0" smtClean="0"/>
              <a:t>Soru 5) Git de </a:t>
            </a:r>
            <a:r>
              <a:rPr lang="tr-TR" dirty="0" err="1" smtClean="0"/>
              <a:t>Commit</a:t>
            </a:r>
            <a:r>
              <a:rPr lang="tr-TR" dirty="0" smtClean="0"/>
              <a:t> etmeden önce işlem yapmak istiyorsak hangi dosyadan uğraşmamız gereklidir?</a:t>
            </a:r>
          </a:p>
          <a:p>
            <a:endParaRPr lang="tr-TR" dirty="0"/>
          </a:p>
          <a:p>
            <a:r>
              <a:rPr lang="tr-TR" dirty="0" smtClean="0"/>
              <a:t>A)</a:t>
            </a:r>
            <a:r>
              <a:rPr lang="tr-TR" dirty="0" err="1" smtClean="0"/>
              <a:t>pre-push</a:t>
            </a:r>
            <a:endParaRPr lang="tr-TR" dirty="0" smtClean="0"/>
          </a:p>
          <a:p>
            <a:r>
              <a:rPr lang="tr-TR" dirty="0" smtClean="0"/>
              <a:t>B)post-</a:t>
            </a:r>
            <a:r>
              <a:rPr lang="tr-TR" dirty="0" err="1" smtClean="0"/>
              <a:t>commit</a:t>
            </a:r>
            <a:endParaRPr lang="tr-TR" dirty="0" smtClean="0"/>
          </a:p>
          <a:p>
            <a:r>
              <a:rPr lang="tr-TR" dirty="0" smtClean="0"/>
              <a:t>C)</a:t>
            </a:r>
            <a:r>
              <a:rPr lang="tr-TR" dirty="0" err="1" smtClean="0"/>
              <a:t>pre-commit</a:t>
            </a:r>
            <a:endParaRPr lang="tr-TR" dirty="0" smtClean="0"/>
          </a:p>
          <a:p>
            <a:r>
              <a:rPr lang="tr-TR" dirty="0" smtClean="0"/>
              <a:t>D)</a:t>
            </a:r>
            <a:r>
              <a:rPr lang="tr-TR" dirty="0" err="1" smtClean="0"/>
              <a:t>uptade.sample</a:t>
            </a:r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542088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Soru 5) Git de </a:t>
            </a:r>
            <a:r>
              <a:rPr lang="tr-TR" dirty="0" err="1"/>
              <a:t>Commit</a:t>
            </a:r>
            <a:r>
              <a:rPr lang="tr-TR" dirty="0"/>
              <a:t> etmeden önce işlem yapmak istiyorsak hangi dosyadan uğraşmamız gereklidir?</a:t>
            </a:r>
          </a:p>
          <a:p>
            <a:r>
              <a:rPr lang="tr-TR" dirty="0" smtClean="0"/>
              <a:t>A)</a:t>
            </a:r>
            <a:r>
              <a:rPr lang="tr-TR" dirty="0" err="1" smtClean="0"/>
              <a:t>pre-push</a:t>
            </a:r>
            <a:endParaRPr lang="tr-TR" dirty="0"/>
          </a:p>
          <a:p>
            <a:r>
              <a:rPr lang="tr-TR" dirty="0"/>
              <a:t>B)post-</a:t>
            </a:r>
            <a:r>
              <a:rPr lang="tr-TR" dirty="0" err="1"/>
              <a:t>commit</a:t>
            </a:r>
            <a:endParaRPr lang="tr-TR" dirty="0"/>
          </a:p>
          <a:p>
            <a:r>
              <a:rPr lang="tr-TR" dirty="0">
                <a:solidFill>
                  <a:srgbClr val="FF0000"/>
                </a:solidFill>
              </a:rPr>
              <a:t>C)</a:t>
            </a:r>
            <a:r>
              <a:rPr lang="tr-TR" dirty="0" err="1">
                <a:solidFill>
                  <a:srgbClr val="FF0000"/>
                </a:solidFill>
              </a:rPr>
              <a:t>pre-commit</a:t>
            </a:r>
            <a:endParaRPr lang="tr-TR" dirty="0">
              <a:solidFill>
                <a:srgbClr val="FF0000"/>
              </a:solidFill>
            </a:endParaRPr>
          </a:p>
          <a:p>
            <a:r>
              <a:rPr lang="tr-TR" dirty="0"/>
              <a:t>D)</a:t>
            </a:r>
            <a:r>
              <a:rPr lang="tr-TR" dirty="0" err="1"/>
              <a:t>uptade.sample</a:t>
            </a:r>
            <a:endParaRPr lang="tr-TR" dirty="0"/>
          </a:p>
          <a:p>
            <a:endParaRPr lang="tr-TR" dirty="0"/>
          </a:p>
        </p:txBody>
      </p:sp>
      <p:pic>
        <p:nvPicPr>
          <p:cNvPr id="4" name="İçerik Yer Tutucusu 3" descr="Ekran Kırpm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924944"/>
            <a:ext cx="3456384" cy="339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3809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937523"/>
          </a:xfrm>
        </p:spPr>
        <p:txBody>
          <a:bodyPr>
            <a:normAutofit/>
          </a:bodyPr>
          <a:lstStyle/>
          <a:p>
            <a:r>
              <a:rPr lang="tr-TR" dirty="0" smtClean="0"/>
              <a:t>Soru 6)Bir </a:t>
            </a:r>
            <a:r>
              <a:rPr lang="tr-TR" dirty="0" err="1"/>
              <a:t>h</a:t>
            </a:r>
            <a:r>
              <a:rPr lang="tr-TR" dirty="0" err="1" smtClean="0"/>
              <a:t>ook</a:t>
            </a:r>
            <a:r>
              <a:rPr lang="tr-TR" dirty="0" smtClean="0"/>
              <a:t> türü olan </a:t>
            </a:r>
            <a:r>
              <a:rPr lang="tr-TR" dirty="0" err="1" smtClean="0"/>
              <a:t>pre-recieve</a:t>
            </a:r>
            <a:r>
              <a:rPr lang="tr-TR" dirty="0" smtClean="0"/>
              <a:t> ile ilgili hangisi doğrudur ?</a:t>
            </a:r>
          </a:p>
          <a:p>
            <a:r>
              <a:rPr lang="tr-TR" dirty="0" smtClean="0"/>
              <a:t>A)</a:t>
            </a:r>
            <a:r>
              <a:rPr lang="tr-TR" dirty="0"/>
              <a:t> </a:t>
            </a:r>
            <a:r>
              <a:rPr lang="tr-TR" dirty="0" smtClean="0"/>
              <a:t>yeni </a:t>
            </a:r>
            <a:r>
              <a:rPr lang="tr-TR" dirty="0" err="1"/>
              <a:t>commitler</a:t>
            </a:r>
            <a:r>
              <a:rPr lang="tr-TR" dirty="0"/>
              <a:t> yapılınca git deposunu günceller</a:t>
            </a:r>
            <a:r>
              <a:rPr lang="tr-TR" dirty="0" smtClean="0"/>
              <a:t>.</a:t>
            </a:r>
          </a:p>
          <a:p>
            <a:r>
              <a:rPr lang="tr-TR" dirty="0" smtClean="0"/>
              <a:t>B)</a:t>
            </a:r>
            <a:r>
              <a:rPr lang="tr-TR" dirty="0"/>
              <a:t> git </a:t>
            </a:r>
            <a:r>
              <a:rPr lang="tr-TR" dirty="0" err="1"/>
              <a:t>push</a:t>
            </a:r>
            <a:r>
              <a:rPr lang="tr-TR" dirty="0"/>
              <a:t> komutu </a:t>
            </a:r>
            <a:r>
              <a:rPr lang="tr-TR" dirty="0" err="1"/>
              <a:t>tamamlanındığı</a:t>
            </a:r>
            <a:r>
              <a:rPr lang="tr-TR" dirty="0"/>
              <a:t> zaman </a:t>
            </a:r>
            <a:r>
              <a:rPr lang="tr-TR" dirty="0" err="1"/>
              <a:t>yapılcak</a:t>
            </a:r>
            <a:r>
              <a:rPr lang="tr-TR" dirty="0"/>
              <a:t> işler bu dosyaya yazılır</a:t>
            </a:r>
            <a:r>
              <a:rPr lang="tr-TR" dirty="0" smtClean="0"/>
              <a:t>.</a:t>
            </a:r>
          </a:p>
          <a:p>
            <a:r>
              <a:rPr lang="tr-TR" dirty="0" smtClean="0"/>
              <a:t>C)</a:t>
            </a:r>
            <a:r>
              <a:rPr lang="tr-TR" dirty="0" err="1" smtClean="0"/>
              <a:t>pre-recieve</a:t>
            </a:r>
            <a:r>
              <a:rPr lang="tr-TR" dirty="0" smtClean="0"/>
              <a:t> bir </a:t>
            </a:r>
            <a:r>
              <a:rPr lang="tr-TR" dirty="0" err="1" smtClean="0"/>
              <a:t>hook</a:t>
            </a:r>
            <a:r>
              <a:rPr lang="tr-TR" dirty="0" smtClean="0"/>
              <a:t> türü değildir.</a:t>
            </a:r>
          </a:p>
          <a:p>
            <a:r>
              <a:rPr lang="tr-TR" dirty="0" smtClean="0"/>
              <a:t>D)</a:t>
            </a:r>
            <a:r>
              <a:rPr lang="tr-TR" dirty="0"/>
              <a:t> git </a:t>
            </a:r>
            <a:r>
              <a:rPr lang="tr-TR" dirty="0" err="1"/>
              <a:t>push</a:t>
            </a:r>
            <a:r>
              <a:rPr lang="tr-TR" dirty="0"/>
              <a:t> ile veri </a:t>
            </a:r>
            <a:r>
              <a:rPr lang="tr-TR" dirty="0" err="1"/>
              <a:t>servere</a:t>
            </a:r>
            <a:r>
              <a:rPr lang="tr-TR" dirty="0"/>
              <a:t> ulaştığı zaman yapılacak işlerin komutu yazılır.</a:t>
            </a:r>
          </a:p>
          <a:p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754396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r>
              <a:rPr lang="tr-TR" dirty="0"/>
              <a:t>Soru 6)Bir </a:t>
            </a:r>
            <a:r>
              <a:rPr lang="tr-TR" dirty="0" err="1"/>
              <a:t>hook</a:t>
            </a:r>
            <a:r>
              <a:rPr lang="tr-TR" dirty="0"/>
              <a:t> türü olan </a:t>
            </a:r>
            <a:r>
              <a:rPr lang="tr-TR" dirty="0" err="1"/>
              <a:t>pre-recieve</a:t>
            </a:r>
            <a:r>
              <a:rPr lang="tr-TR" dirty="0"/>
              <a:t> ile ilgili hangisi doğrudur ?</a:t>
            </a:r>
          </a:p>
          <a:p>
            <a:r>
              <a:rPr lang="tr-TR" dirty="0"/>
              <a:t>A) yeni </a:t>
            </a:r>
            <a:r>
              <a:rPr lang="tr-TR" dirty="0" err="1"/>
              <a:t>commitler</a:t>
            </a:r>
            <a:r>
              <a:rPr lang="tr-TR" dirty="0"/>
              <a:t> yapılınca git deposunu günceller.</a:t>
            </a:r>
          </a:p>
          <a:p>
            <a:r>
              <a:rPr lang="tr-TR" dirty="0"/>
              <a:t>B) git </a:t>
            </a:r>
            <a:r>
              <a:rPr lang="tr-TR" dirty="0" err="1"/>
              <a:t>push</a:t>
            </a:r>
            <a:r>
              <a:rPr lang="tr-TR" dirty="0"/>
              <a:t> komutu </a:t>
            </a:r>
            <a:r>
              <a:rPr lang="tr-TR" dirty="0" err="1"/>
              <a:t>tamamlanındığı</a:t>
            </a:r>
            <a:r>
              <a:rPr lang="tr-TR" dirty="0"/>
              <a:t> zaman </a:t>
            </a:r>
            <a:r>
              <a:rPr lang="tr-TR" dirty="0" err="1"/>
              <a:t>yapılcak</a:t>
            </a:r>
            <a:r>
              <a:rPr lang="tr-TR" dirty="0"/>
              <a:t> işler bu dosyaya yazılır.</a:t>
            </a:r>
          </a:p>
          <a:p>
            <a:r>
              <a:rPr lang="tr-TR" dirty="0"/>
              <a:t>C)</a:t>
            </a:r>
            <a:r>
              <a:rPr lang="tr-TR" dirty="0" err="1"/>
              <a:t>pre-recieve</a:t>
            </a:r>
            <a:r>
              <a:rPr lang="tr-TR" dirty="0"/>
              <a:t> bir </a:t>
            </a:r>
            <a:r>
              <a:rPr lang="tr-TR" dirty="0" err="1"/>
              <a:t>hook</a:t>
            </a:r>
            <a:r>
              <a:rPr lang="tr-TR" dirty="0"/>
              <a:t> türü değildir.</a:t>
            </a:r>
          </a:p>
          <a:p>
            <a:r>
              <a:rPr lang="tr-TR" dirty="0">
                <a:solidFill>
                  <a:srgbClr val="FF0000"/>
                </a:solidFill>
              </a:rPr>
              <a:t>D) git </a:t>
            </a:r>
            <a:r>
              <a:rPr lang="tr-TR" dirty="0" err="1">
                <a:solidFill>
                  <a:srgbClr val="FF0000"/>
                </a:solidFill>
              </a:rPr>
              <a:t>push</a:t>
            </a:r>
            <a:r>
              <a:rPr lang="tr-TR" dirty="0">
                <a:solidFill>
                  <a:srgbClr val="FF0000"/>
                </a:solidFill>
              </a:rPr>
              <a:t> ile veri </a:t>
            </a:r>
            <a:r>
              <a:rPr lang="tr-TR" dirty="0" err="1">
                <a:solidFill>
                  <a:srgbClr val="FF0000"/>
                </a:solidFill>
              </a:rPr>
              <a:t>servere</a:t>
            </a:r>
            <a:r>
              <a:rPr lang="tr-TR" dirty="0">
                <a:solidFill>
                  <a:srgbClr val="FF0000"/>
                </a:solidFill>
              </a:rPr>
              <a:t> ulaştığı zaman yapılacak işlerin komutu yazılır.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202819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7544" y="332656"/>
            <a:ext cx="8229600" cy="5793507"/>
          </a:xfrm>
        </p:spPr>
        <p:txBody>
          <a:bodyPr/>
          <a:lstStyle/>
          <a:p>
            <a:r>
              <a:rPr lang="tr-TR" dirty="0" smtClean="0"/>
              <a:t>Soru7)</a:t>
            </a:r>
            <a:r>
              <a:rPr lang="tr-TR" dirty="0" err="1" smtClean="0"/>
              <a:t>pre-push</a:t>
            </a:r>
            <a:r>
              <a:rPr lang="tr-TR" dirty="0" smtClean="0"/>
              <a:t> dosyasını niçin kullanırız?</a:t>
            </a:r>
          </a:p>
          <a:p>
            <a:r>
              <a:rPr lang="tr-TR" dirty="0" smtClean="0"/>
              <a:t>A)</a:t>
            </a:r>
            <a:r>
              <a:rPr lang="tr-TR" dirty="0" err="1" smtClean="0"/>
              <a:t>commit</a:t>
            </a:r>
            <a:r>
              <a:rPr lang="tr-TR" dirty="0" smtClean="0"/>
              <a:t> edilmeden önce çalışılmasını istiyorsak bu dosyayı kullanırız</a:t>
            </a:r>
          </a:p>
          <a:p>
            <a:r>
              <a:rPr lang="tr-TR" dirty="0" smtClean="0"/>
              <a:t>B)</a:t>
            </a:r>
            <a:r>
              <a:rPr lang="tr-TR" dirty="0"/>
              <a:t> </a:t>
            </a:r>
            <a:r>
              <a:rPr lang="tr-TR" dirty="0" err="1"/>
              <a:t>push</a:t>
            </a:r>
            <a:r>
              <a:rPr lang="tr-TR" dirty="0"/>
              <a:t> komutundan önce çalışarak hangi değişiklikleri göndereceğimizi </a:t>
            </a:r>
            <a:r>
              <a:rPr lang="tr-TR" dirty="0" smtClean="0"/>
              <a:t>belirlemek için.</a:t>
            </a:r>
          </a:p>
          <a:p>
            <a:r>
              <a:rPr lang="tr-TR" dirty="0" smtClean="0"/>
              <a:t>C)</a:t>
            </a:r>
            <a:r>
              <a:rPr lang="tr-TR" dirty="0" err="1" smtClean="0"/>
              <a:t>push</a:t>
            </a:r>
            <a:r>
              <a:rPr lang="tr-TR" dirty="0" smtClean="0"/>
              <a:t> komutundan sonra çalışarak çalışmamızın bittiğini gösterir.</a:t>
            </a:r>
          </a:p>
          <a:p>
            <a:r>
              <a:rPr lang="tr-TR" dirty="0" smtClean="0"/>
              <a:t>D)uyarı mesajı döndürür.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65980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 rot="19762936">
            <a:off x="-350626" y="1011860"/>
            <a:ext cx="8229600" cy="1143000"/>
          </a:xfrm>
        </p:spPr>
        <p:txBody>
          <a:bodyPr/>
          <a:lstStyle/>
          <a:p>
            <a:r>
              <a:rPr lang="tr-TR" dirty="0" smtClean="0">
                <a:solidFill>
                  <a:srgbClr val="FF0000"/>
                </a:solidFill>
              </a:rPr>
              <a:t>Uyarı 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 rot="19823411">
            <a:off x="390301" y="1879742"/>
            <a:ext cx="9254164" cy="3993307"/>
          </a:xfrm>
        </p:spPr>
        <p:txBody>
          <a:bodyPr/>
          <a:lstStyle/>
          <a:p>
            <a:r>
              <a:rPr lang="tr-TR" dirty="0" smtClean="0">
                <a:solidFill>
                  <a:srgbClr val="FF0000"/>
                </a:solidFill>
              </a:rPr>
              <a:t>Git </a:t>
            </a:r>
            <a:r>
              <a:rPr lang="tr-TR" dirty="0" err="1" smtClean="0">
                <a:solidFill>
                  <a:srgbClr val="FF0000"/>
                </a:solidFill>
              </a:rPr>
              <a:t>hook</a:t>
            </a:r>
            <a:r>
              <a:rPr lang="tr-TR" dirty="0" smtClean="0">
                <a:solidFill>
                  <a:srgbClr val="FF0000"/>
                </a:solidFill>
              </a:rPr>
              <a:t> la ilgili yapabileceklerimiz hayal gücümüze bağlıdır</a:t>
            </a:r>
            <a:endParaRPr lang="tr-T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0699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r>
              <a:rPr lang="tr-TR" dirty="0"/>
              <a:t>Soru7</a:t>
            </a:r>
            <a:r>
              <a:rPr lang="tr-TR" dirty="0" smtClean="0"/>
              <a:t>) </a:t>
            </a:r>
            <a:r>
              <a:rPr lang="tr-TR" dirty="0" err="1" smtClean="0"/>
              <a:t>pre-push</a:t>
            </a:r>
            <a:r>
              <a:rPr lang="tr-TR" dirty="0" smtClean="0"/>
              <a:t> </a:t>
            </a:r>
            <a:r>
              <a:rPr lang="tr-TR" dirty="0"/>
              <a:t>dosyasını niçin kullanırız?</a:t>
            </a:r>
          </a:p>
          <a:p>
            <a:r>
              <a:rPr lang="tr-TR" dirty="0"/>
              <a:t>A)</a:t>
            </a:r>
            <a:r>
              <a:rPr lang="tr-TR" dirty="0" err="1"/>
              <a:t>Commit</a:t>
            </a:r>
            <a:r>
              <a:rPr lang="tr-TR" dirty="0"/>
              <a:t> edilmeden önce çalışılmasını istiyorsak bu komutu kullanırız</a:t>
            </a:r>
          </a:p>
          <a:p>
            <a:r>
              <a:rPr lang="tr-TR" dirty="0">
                <a:solidFill>
                  <a:srgbClr val="FF0000"/>
                </a:solidFill>
              </a:rPr>
              <a:t>B) </a:t>
            </a:r>
            <a:r>
              <a:rPr lang="tr-TR" dirty="0" err="1">
                <a:solidFill>
                  <a:srgbClr val="FF0000"/>
                </a:solidFill>
              </a:rPr>
              <a:t>push</a:t>
            </a:r>
            <a:r>
              <a:rPr lang="tr-TR" dirty="0">
                <a:solidFill>
                  <a:srgbClr val="FF0000"/>
                </a:solidFill>
              </a:rPr>
              <a:t> komutundan önce çalışarak hangi değişiklikleri göndereceğimizi belirlemek için</a:t>
            </a:r>
            <a:r>
              <a:rPr lang="tr-TR" dirty="0"/>
              <a:t>.</a:t>
            </a:r>
          </a:p>
          <a:p>
            <a:r>
              <a:rPr lang="tr-TR" dirty="0"/>
              <a:t>C)</a:t>
            </a:r>
            <a:r>
              <a:rPr lang="tr-TR" dirty="0" err="1"/>
              <a:t>push</a:t>
            </a:r>
            <a:r>
              <a:rPr lang="tr-TR" dirty="0"/>
              <a:t> komutundan sonra çalışarak çalışmamızın bittiğini gösterir.</a:t>
            </a:r>
          </a:p>
          <a:p>
            <a:r>
              <a:rPr lang="tr-TR" dirty="0"/>
              <a:t>D)uyarı mesajı döndürür.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32110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Örneğin </a:t>
            </a:r>
            <a:r>
              <a:rPr lang="tr-TR" dirty="0" err="1" smtClean="0"/>
              <a:t>commit</a:t>
            </a:r>
            <a:r>
              <a:rPr lang="tr-TR" dirty="0" smtClean="0"/>
              <a:t> işlemi yapmadan önce bazı uygulamamızda bazı kriterleri sağlamamız gerekebilir bunun için git </a:t>
            </a:r>
            <a:r>
              <a:rPr lang="tr-TR" dirty="0" err="1" smtClean="0"/>
              <a:t>hook</a:t>
            </a:r>
            <a:r>
              <a:rPr lang="tr-TR" dirty="0" smtClean="0"/>
              <a:t> kullanılır </a:t>
            </a:r>
            <a:r>
              <a:rPr lang="tr-TR" dirty="0" err="1" smtClean="0"/>
              <a:t>örnegin</a:t>
            </a:r>
            <a:r>
              <a:rPr lang="tr-TR" dirty="0" smtClean="0"/>
              <a:t> </a:t>
            </a:r>
            <a:r>
              <a:rPr lang="tr-TR" dirty="0" err="1" smtClean="0"/>
              <a:t>Asci</a:t>
            </a:r>
            <a:r>
              <a:rPr lang="tr-TR" dirty="0" smtClean="0"/>
              <a:t> </a:t>
            </a:r>
            <a:r>
              <a:rPr lang="tr-TR" dirty="0" err="1" smtClean="0"/>
              <a:t>karekteri</a:t>
            </a:r>
            <a:r>
              <a:rPr lang="tr-TR" dirty="0" smtClean="0"/>
              <a:t> olamayan dosya adı </a:t>
            </a:r>
            <a:r>
              <a:rPr lang="tr-TR" dirty="0" err="1" smtClean="0"/>
              <a:t>commit</a:t>
            </a:r>
            <a:r>
              <a:rPr lang="tr-TR" dirty="0" smtClean="0"/>
              <a:t> edilmesin gibi  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16952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1520" y="116633"/>
            <a:ext cx="8229600" cy="2736303"/>
          </a:xfrm>
        </p:spPr>
        <p:txBody>
          <a:bodyPr>
            <a:normAutofit lnSpcReduction="10000"/>
          </a:bodyPr>
          <a:lstStyle/>
          <a:p>
            <a:r>
              <a:rPr lang="tr-TR" dirty="0" smtClean="0"/>
              <a:t>Ya da bir çok proje ile çalışıyorsunuzdur ve bir çok </a:t>
            </a:r>
            <a:r>
              <a:rPr lang="tr-TR" dirty="0" err="1" smtClean="0"/>
              <a:t>emailiniz</a:t>
            </a:r>
            <a:r>
              <a:rPr lang="tr-TR" dirty="0" smtClean="0"/>
              <a:t> vardır bunu klonlarken hangi </a:t>
            </a:r>
            <a:r>
              <a:rPr lang="tr-TR" dirty="0" err="1" smtClean="0"/>
              <a:t>email</a:t>
            </a:r>
            <a:r>
              <a:rPr lang="tr-TR" dirty="0" smtClean="0"/>
              <a:t> ile klonladığınızı unutuyorsunuzdur bunun için </a:t>
            </a:r>
            <a:r>
              <a:rPr lang="tr-TR" dirty="0" err="1" smtClean="0"/>
              <a:t>commitimizin</a:t>
            </a:r>
            <a:r>
              <a:rPr lang="tr-TR" dirty="0" smtClean="0"/>
              <a:t> öncesinde kodlarımızı yazarak hangi </a:t>
            </a:r>
            <a:r>
              <a:rPr lang="tr-TR" dirty="0" err="1" smtClean="0"/>
              <a:t>email</a:t>
            </a:r>
            <a:r>
              <a:rPr lang="tr-TR" dirty="0" smtClean="0"/>
              <a:t> ile çalışmamız gerektiğini belirleyebiliriz.</a:t>
            </a:r>
            <a:endParaRPr lang="tr-TR" dirty="0"/>
          </a:p>
        </p:txBody>
      </p:sp>
      <p:pic>
        <p:nvPicPr>
          <p:cNvPr id="4" name="Resim 3" descr="Ekran Kırpm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54" y="2852936"/>
            <a:ext cx="7920880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246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Git </a:t>
            </a:r>
            <a:r>
              <a:rPr lang="tr-TR" dirty="0" err="1" smtClean="0"/>
              <a:t>hook</a:t>
            </a:r>
            <a:r>
              <a:rPr lang="tr-TR" dirty="0" smtClean="0"/>
              <a:t> nerede bulunur ?</a:t>
            </a:r>
            <a:endParaRPr lang="tr-TR" dirty="0"/>
          </a:p>
        </p:txBody>
      </p:sp>
      <p:pic>
        <p:nvPicPr>
          <p:cNvPr id="6" name="İçerik Yer Tutucusu 5" descr="Ekran Kırpm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0788"/>
            <a:ext cx="8818500" cy="3816424"/>
          </a:xfrm>
        </p:spPr>
      </p:pic>
      <p:sp>
        <p:nvSpPr>
          <p:cNvPr id="11" name="Sol Ok 10"/>
          <p:cNvSpPr/>
          <p:nvPr/>
        </p:nvSpPr>
        <p:spPr>
          <a:xfrm>
            <a:off x="1475656" y="1956239"/>
            <a:ext cx="1944216" cy="252028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Sol Ok 11"/>
          <p:cNvSpPr/>
          <p:nvPr/>
        </p:nvSpPr>
        <p:spPr>
          <a:xfrm>
            <a:off x="3057186" y="3320988"/>
            <a:ext cx="2520280" cy="216024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Aşağı Ok 14"/>
          <p:cNvSpPr/>
          <p:nvPr/>
        </p:nvSpPr>
        <p:spPr>
          <a:xfrm>
            <a:off x="4427984" y="2240868"/>
            <a:ext cx="432048" cy="6840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Dikdörtgen 15"/>
          <p:cNvSpPr/>
          <p:nvPr/>
        </p:nvSpPr>
        <p:spPr>
          <a:xfrm>
            <a:off x="1242258" y="5805264"/>
            <a:ext cx="51299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Yani kısaca git ile </a:t>
            </a:r>
            <a:r>
              <a:rPr lang="tr-TR" dirty="0" err="1" smtClean="0"/>
              <a:t>initiliza</a:t>
            </a:r>
            <a:r>
              <a:rPr lang="tr-TR" dirty="0" smtClean="0"/>
              <a:t> edilmiş dosyanın içinde   .git/</a:t>
            </a:r>
            <a:r>
              <a:rPr lang="tr-TR" dirty="0" err="1" smtClean="0"/>
              <a:t>hook</a:t>
            </a:r>
            <a:r>
              <a:rPr lang="tr-TR" dirty="0" smtClean="0"/>
              <a:t> dizininde bulunur.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75087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1520" y="116632"/>
            <a:ext cx="8712968" cy="6009531"/>
          </a:xfrm>
        </p:spPr>
        <p:txBody>
          <a:bodyPr/>
          <a:lstStyle/>
          <a:p>
            <a:r>
              <a:rPr lang="tr-TR" dirty="0" smtClean="0"/>
              <a:t>Git </a:t>
            </a:r>
            <a:r>
              <a:rPr lang="tr-TR" dirty="0" err="1" smtClean="0"/>
              <a:t>hooklara</a:t>
            </a:r>
            <a:r>
              <a:rPr lang="tr-TR" dirty="0" smtClean="0"/>
              <a:t> biz özeleştirilmiş </a:t>
            </a:r>
            <a:r>
              <a:rPr lang="tr-TR" dirty="0" err="1" smtClean="0"/>
              <a:t>script</a:t>
            </a:r>
            <a:r>
              <a:rPr lang="tr-TR" dirty="0" smtClean="0"/>
              <a:t> dedik bu </a:t>
            </a:r>
            <a:r>
              <a:rPr lang="tr-TR" dirty="0" err="1" smtClean="0"/>
              <a:t>scriptler</a:t>
            </a:r>
            <a:r>
              <a:rPr lang="tr-TR" dirty="0" smtClean="0"/>
              <a:t> özeleştiği zaman .</a:t>
            </a:r>
            <a:r>
              <a:rPr lang="tr-TR" dirty="0" err="1" smtClean="0"/>
              <a:t>sample</a:t>
            </a:r>
            <a:r>
              <a:rPr lang="tr-TR" dirty="0" smtClean="0"/>
              <a:t> uzantısı gider </a:t>
            </a:r>
            <a:r>
              <a:rPr lang="tr-TR" dirty="0" smtClean="0"/>
              <a:t> ve bu </a:t>
            </a:r>
            <a:r>
              <a:rPr lang="tr-TR" dirty="0" smtClean="0"/>
              <a:t>olay da bize burada kodlarımızı yazdığımızı </a:t>
            </a:r>
            <a:r>
              <a:rPr lang="tr-TR" dirty="0" smtClean="0"/>
              <a:t>hatırladır .Bu arada </a:t>
            </a:r>
            <a:r>
              <a:rPr lang="tr-TR" dirty="0" err="1" smtClean="0"/>
              <a:t>sample</a:t>
            </a:r>
            <a:r>
              <a:rPr lang="tr-TR" dirty="0" smtClean="0"/>
              <a:t> uzantısı gittiği zaman bu dosya varsayılan </a:t>
            </a:r>
            <a:r>
              <a:rPr lang="tr-TR" dirty="0" err="1" smtClean="0"/>
              <a:t>olmakdan</a:t>
            </a:r>
            <a:r>
              <a:rPr lang="tr-TR" dirty="0" smtClean="0"/>
              <a:t> çıkar ve çalışır konuma gelir.</a:t>
            </a:r>
            <a:endParaRPr lang="tr-TR" dirty="0"/>
          </a:p>
        </p:txBody>
      </p:sp>
      <p:pic>
        <p:nvPicPr>
          <p:cNvPr id="5" name="Resim 4" descr="Ekran Kırpm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444311"/>
            <a:ext cx="8827972" cy="2448272"/>
          </a:xfrm>
          <a:prstGeom prst="rect">
            <a:avLst/>
          </a:prstGeom>
        </p:spPr>
      </p:pic>
      <p:sp>
        <p:nvSpPr>
          <p:cNvPr id="6" name="Sol Ok 5"/>
          <p:cNvSpPr/>
          <p:nvPr/>
        </p:nvSpPr>
        <p:spPr>
          <a:xfrm>
            <a:off x="4532253" y="4222010"/>
            <a:ext cx="1778702" cy="288032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97402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1143000"/>
          </a:xfrm>
        </p:spPr>
        <p:txBody>
          <a:bodyPr/>
          <a:lstStyle/>
          <a:p>
            <a:r>
              <a:rPr lang="tr-TR" dirty="0" smtClean="0"/>
              <a:t>Bazı git </a:t>
            </a:r>
            <a:r>
              <a:rPr lang="tr-TR" dirty="0" err="1" smtClean="0"/>
              <a:t>hook</a:t>
            </a:r>
            <a:r>
              <a:rPr lang="tr-TR" dirty="0" smtClean="0"/>
              <a:t> türleri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Post-</a:t>
            </a:r>
            <a:r>
              <a:rPr lang="tr-TR" dirty="0" err="1" smtClean="0"/>
              <a:t>commit</a:t>
            </a:r>
            <a:endParaRPr lang="tr-TR" dirty="0" smtClean="0"/>
          </a:p>
          <a:p>
            <a:r>
              <a:rPr lang="tr-TR" dirty="0" err="1" smtClean="0"/>
              <a:t>Pre-push</a:t>
            </a:r>
            <a:r>
              <a:rPr lang="tr-TR" dirty="0" smtClean="0"/>
              <a:t>=bildiğiniz üzere git –</a:t>
            </a:r>
            <a:r>
              <a:rPr lang="tr-TR" dirty="0" err="1" smtClean="0"/>
              <a:t>push</a:t>
            </a:r>
            <a:r>
              <a:rPr lang="tr-TR" dirty="0" smtClean="0"/>
              <a:t> komutu yaptığımız değişiklikleri uzak depomuza göndermek için kullanırız </a:t>
            </a:r>
            <a:r>
              <a:rPr lang="tr-TR" dirty="0" err="1" smtClean="0"/>
              <a:t>pre-push</a:t>
            </a:r>
            <a:r>
              <a:rPr lang="tr-TR" dirty="0" smtClean="0"/>
              <a:t> ise </a:t>
            </a:r>
            <a:r>
              <a:rPr lang="tr-TR" dirty="0" err="1" smtClean="0"/>
              <a:t>push</a:t>
            </a:r>
            <a:r>
              <a:rPr lang="tr-TR" dirty="0" smtClean="0"/>
              <a:t> komutundan önce çalışarak hangi değişiklikleri göndereceğimizi belirler.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03658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79512" y="116632"/>
            <a:ext cx="8507288" cy="6009531"/>
          </a:xfrm>
        </p:spPr>
        <p:txBody>
          <a:bodyPr/>
          <a:lstStyle/>
          <a:p>
            <a:r>
              <a:rPr lang="tr-TR" dirty="0" smtClean="0"/>
              <a:t>Bu arada </a:t>
            </a:r>
            <a:r>
              <a:rPr lang="tr-TR" dirty="0" err="1" smtClean="0"/>
              <a:t>slaytın</a:t>
            </a:r>
            <a:r>
              <a:rPr lang="tr-TR" dirty="0" smtClean="0"/>
              <a:t> en başında git </a:t>
            </a:r>
            <a:r>
              <a:rPr lang="tr-TR" dirty="0" err="1" smtClean="0"/>
              <a:t>hook</a:t>
            </a:r>
            <a:r>
              <a:rPr lang="tr-TR" dirty="0" smtClean="0"/>
              <a:t>  özeleştirilmiş bir </a:t>
            </a:r>
            <a:r>
              <a:rPr lang="tr-TR" dirty="0" err="1" smtClean="0"/>
              <a:t>scripitdir</a:t>
            </a:r>
            <a:r>
              <a:rPr lang="tr-TR" dirty="0" smtClean="0"/>
              <a:t> dedik. Bildiğiniz üzere </a:t>
            </a:r>
            <a:r>
              <a:rPr lang="tr-TR" dirty="0" err="1" smtClean="0"/>
              <a:t>script</a:t>
            </a:r>
            <a:r>
              <a:rPr lang="tr-TR" dirty="0" smtClean="0"/>
              <a:t> herhangi bir programlama dilinde yazılmış olan hazır kodlardır. Git </a:t>
            </a:r>
            <a:r>
              <a:rPr lang="tr-TR" dirty="0" err="1" smtClean="0"/>
              <a:t>hookda</a:t>
            </a:r>
            <a:r>
              <a:rPr lang="tr-TR" dirty="0" smtClean="0"/>
              <a:t> yazdığımız komutlar herhangi bir programlama dillinin kabuğunda  yazılmış olabilir.</a:t>
            </a:r>
            <a:endParaRPr lang="tr-TR" dirty="0"/>
          </a:p>
        </p:txBody>
      </p:sp>
      <p:pic>
        <p:nvPicPr>
          <p:cNvPr id="4" name="Resim 3" descr="Ekran Kırpm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72" y="3147984"/>
            <a:ext cx="6155881" cy="1656184"/>
          </a:xfrm>
          <a:prstGeom prst="rect">
            <a:avLst/>
          </a:prstGeom>
        </p:spPr>
      </p:pic>
      <p:pic>
        <p:nvPicPr>
          <p:cNvPr id="5" name="Resim 4" descr="Ekran Kırpm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28" y="5085184"/>
            <a:ext cx="6155880" cy="1512168"/>
          </a:xfrm>
          <a:prstGeom prst="rect">
            <a:avLst/>
          </a:prstGeom>
        </p:spPr>
      </p:pic>
      <p:sp>
        <p:nvSpPr>
          <p:cNvPr id="6" name="Sol Ok 5"/>
          <p:cNvSpPr/>
          <p:nvPr/>
        </p:nvSpPr>
        <p:spPr>
          <a:xfrm>
            <a:off x="1475656" y="3147984"/>
            <a:ext cx="3384376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Sol Ok 8"/>
          <p:cNvSpPr/>
          <p:nvPr/>
        </p:nvSpPr>
        <p:spPr>
          <a:xfrm>
            <a:off x="1763688" y="5085184"/>
            <a:ext cx="4536504" cy="216024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56998602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917</Words>
  <Application>Microsoft Office PowerPoint</Application>
  <PresentationFormat>Ekran Gösterisi (4:3)</PresentationFormat>
  <Paragraphs>112</Paragraphs>
  <Slides>30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30</vt:i4>
      </vt:variant>
    </vt:vector>
  </HeadingPairs>
  <TitlesOfParts>
    <vt:vector size="31" baseType="lpstr">
      <vt:lpstr>Ofis Teması</vt:lpstr>
      <vt:lpstr>Git  Hook </vt:lpstr>
      <vt:lpstr>Git Hook Nedir ?</vt:lpstr>
      <vt:lpstr>Uyarı </vt:lpstr>
      <vt:lpstr>PowerPoint Sunusu</vt:lpstr>
      <vt:lpstr>PowerPoint Sunusu</vt:lpstr>
      <vt:lpstr>Git hook nerede bulunur ?</vt:lpstr>
      <vt:lpstr>PowerPoint Sunusu</vt:lpstr>
      <vt:lpstr>Bazı git hook türleri </vt:lpstr>
      <vt:lpstr>PowerPoint Sunusu</vt:lpstr>
      <vt:lpstr>PowerPoint Sunusu</vt:lpstr>
      <vt:lpstr>Git commit akış diagramı</vt:lpstr>
      <vt:lpstr>Git Türleri</vt:lpstr>
      <vt:lpstr>Local hook </vt:lpstr>
      <vt:lpstr>Server Hook</vt:lpstr>
      <vt:lpstr>Server Hook Türleri</vt:lpstr>
      <vt:lpstr>Local Hook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 Hook</dc:title>
  <dc:creator>Ali</dc:creator>
  <cp:lastModifiedBy>user</cp:lastModifiedBy>
  <cp:revision>32</cp:revision>
  <dcterms:created xsi:type="dcterms:W3CDTF">2019-05-12T12:46:35Z</dcterms:created>
  <dcterms:modified xsi:type="dcterms:W3CDTF">2019-05-14T13:59:57Z</dcterms:modified>
</cp:coreProperties>
</file>