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hyperlink" Target="mailto:reyaliihsan@gmail.com" TargetMode="External"/><Relationship Id="rId2" Type="http://schemas.openxmlformats.org/officeDocument/2006/relationships/hyperlink" Target="mailto:irfankara1178@gmail.com" TargetMode="External"/><Relationship Id="rId1" Type="http://schemas.openxmlformats.org/officeDocument/2006/relationships/hyperlink" Target="mailto:erentakes3@gmail.com" TargetMode="Externa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hyperlink" Target="mailto:reyaliihsan@gmail.com" TargetMode="External"/><Relationship Id="rId2" Type="http://schemas.openxmlformats.org/officeDocument/2006/relationships/hyperlink" Target="mailto:irfankara1178@gmail.com" TargetMode="External"/><Relationship Id="rId1" Type="http://schemas.openxmlformats.org/officeDocument/2006/relationships/hyperlink" Target="mailto:erentakes3@gmail.com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F0821D-0485-4EC7-AB72-8C5F769FC5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F3DE04B-4F04-4437-8188-87B549F4C4BE}">
      <dgm:prSet/>
      <dgm:spPr/>
      <dgm:t>
        <a:bodyPr/>
        <a:lstStyle/>
        <a:p>
          <a:r>
            <a:rPr lang="tr-TR"/>
            <a:t>Kullanıcıların seçtiği belirtilere göre hastalık tahmini yapmak.</a:t>
          </a:r>
          <a:endParaRPr lang="en-US"/>
        </a:p>
      </dgm:t>
    </dgm:pt>
    <dgm:pt modelId="{E0F49CCE-1D23-4876-9248-CA7A97CBF899}" type="parTrans" cxnId="{4A243A14-1964-4898-AFE0-93AE805A86D8}">
      <dgm:prSet/>
      <dgm:spPr/>
      <dgm:t>
        <a:bodyPr/>
        <a:lstStyle/>
        <a:p>
          <a:endParaRPr lang="en-US"/>
        </a:p>
      </dgm:t>
    </dgm:pt>
    <dgm:pt modelId="{3DA4BA26-961A-482A-8934-661CFB913A0D}" type="sibTrans" cxnId="{4A243A14-1964-4898-AFE0-93AE805A86D8}">
      <dgm:prSet/>
      <dgm:spPr/>
      <dgm:t>
        <a:bodyPr/>
        <a:lstStyle/>
        <a:p>
          <a:endParaRPr lang="en-US"/>
        </a:p>
      </dgm:t>
    </dgm:pt>
    <dgm:pt modelId="{DBA7783A-E3BA-4161-9095-74AC595810A9}">
      <dgm:prSet/>
      <dgm:spPr/>
      <dgm:t>
        <a:bodyPr/>
        <a:lstStyle/>
        <a:p>
          <a:r>
            <a:rPr lang="tr-TR"/>
            <a:t>Tahmin edilen hastalığa göre basit, yaşam odaklı öneriler sunmak.</a:t>
          </a:r>
          <a:endParaRPr lang="en-US"/>
        </a:p>
      </dgm:t>
    </dgm:pt>
    <dgm:pt modelId="{24CE4A7C-ED0D-44B7-820E-779BDF88F448}" type="parTrans" cxnId="{392A2EA7-7D3E-4D5E-93BB-2D7ADF5EDF18}">
      <dgm:prSet/>
      <dgm:spPr/>
      <dgm:t>
        <a:bodyPr/>
        <a:lstStyle/>
        <a:p>
          <a:endParaRPr lang="en-US"/>
        </a:p>
      </dgm:t>
    </dgm:pt>
    <dgm:pt modelId="{59063E37-0B05-40AE-85DF-2165936C252A}" type="sibTrans" cxnId="{392A2EA7-7D3E-4D5E-93BB-2D7ADF5EDF18}">
      <dgm:prSet/>
      <dgm:spPr/>
      <dgm:t>
        <a:bodyPr/>
        <a:lstStyle/>
        <a:p>
          <a:endParaRPr lang="en-US"/>
        </a:p>
      </dgm:t>
    </dgm:pt>
    <dgm:pt modelId="{733EE501-71AE-40D8-AEA6-AD64AA4E71EA}">
      <dgm:prSet/>
      <dgm:spPr/>
      <dgm:t>
        <a:bodyPr/>
        <a:lstStyle/>
        <a:p>
          <a:r>
            <a:rPr lang="tr-TR"/>
            <a:t>Web tabanlı, interaktif bir sistem geliştirerek herkesin erişebileceği bir platform sunmak.</a:t>
          </a:r>
          <a:endParaRPr lang="en-US"/>
        </a:p>
      </dgm:t>
    </dgm:pt>
    <dgm:pt modelId="{80207121-7785-4598-8A44-BA3525FB843F}" type="parTrans" cxnId="{18BEF1AD-E01A-4B3B-8BC6-B6A07AC7256B}">
      <dgm:prSet/>
      <dgm:spPr/>
      <dgm:t>
        <a:bodyPr/>
        <a:lstStyle/>
        <a:p>
          <a:endParaRPr lang="en-US"/>
        </a:p>
      </dgm:t>
    </dgm:pt>
    <dgm:pt modelId="{D1880AA2-A2F9-4FA3-8639-16EF0F331CFD}" type="sibTrans" cxnId="{18BEF1AD-E01A-4B3B-8BC6-B6A07AC7256B}">
      <dgm:prSet/>
      <dgm:spPr/>
      <dgm:t>
        <a:bodyPr/>
        <a:lstStyle/>
        <a:p>
          <a:endParaRPr lang="en-US"/>
        </a:p>
      </dgm:t>
    </dgm:pt>
    <dgm:pt modelId="{38F90B59-19DD-45F4-B005-813F8118E0D6}" type="pres">
      <dgm:prSet presAssocID="{06F0821D-0485-4EC7-AB72-8C5F769FC530}" presName="root" presStyleCnt="0">
        <dgm:presLayoutVars>
          <dgm:dir/>
          <dgm:resizeHandles val="exact"/>
        </dgm:presLayoutVars>
      </dgm:prSet>
      <dgm:spPr/>
    </dgm:pt>
    <dgm:pt modelId="{31BE36FC-D338-4347-B7AD-CF90B6E57CB1}" type="pres">
      <dgm:prSet presAssocID="{AF3DE04B-4F04-4437-8188-87B549F4C4BE}" presName="compNode" presStyleCnt="0"/>
      <dgm:spPr/>
    </dgm:pt>
    <dgm:pt modelId="{CD441A8D-1EA2-488E-BDD3-5FF87D5531C3}" type="pres">
      <dgm:prSet presAssocID="{AF3DE04B-4F04-4437-8188-87B549F4C4BE}" presName="bgRect" presStyleLbl="bgShp" presStyleIdx="0" presStyleCnt="3"/>
      <dgm:spPr/>
    </dgm:pt>
    <dgm:pt modelId="{D3730C5E-EC4F-43C2-AB60-B227B8AF7EEC}" type="pres">
      <dgm:prSet presAssocID="{AF3DE04B-4F04-4437-8188-87B549F4C4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statistikler"/>
        </a:ext>
      </dgm:extLst>
    </dgm:pt>
    <dgm:pt modelId="{83863DD5-E33E-4F45-BE30-2BE4D9423240}" type="pres">
      <dgm:prSet presAssocID="{AF3DE04B-4F04-4437-8188-87B549F4C4BE}" presName="spaceRect" presStyleCnt="0"/>
      <dgm:spPr/>
    </dgm:pt>
    <dgm:pt modelId="{667452CC-ADC9-4C3F-8803-43A071D98E2C}" type="pres">
      <dgm:prSet presAssocID="{AF3DE04B-4F04-4437-8188-87B549F4C4BE}" presName="parTx" presStyleLbl="revTx" presStyleIdx="0" presStyleCnt="3">
        <dgm:presLayoutVars>
          <dgm:chMax val="0"/>
          <dgm:chPref val="0"/>
        </dgm:presLayoutVars>
      </dgm:prSet>
      <dgm:spPr/>
    </dgm:pt>
    <dgm:pt modelId="{FFE66B69-A4AD-4C1A-B537-FA94E5F8F84D}" type="pres">
      <dgm:prSet presAssocID="{3DA4BA26-961A-482A-8934-661CFB913A0D}" presName="sibTrans" presStyleCnt="0"/>
      <dgm:spPr/>
    </dgm:pt>
    <dgm:pt modelId="{8F6D6171-1868-4B5E-A330-7FDBA7EE89C9}" type="pres">
      <dgm:prSet presAssocID="{DBA7783A-E3BA-4161-9095-74AC595810A9}" presName="compNode" presStyleCnt="0"/>
      <dgm:spPr/>
    </dgm:pt>
    <dgm:pt modelId="{A8A4600B-11DA-4C94-B336-B96437364DB0}" type="pres">
      <dgm:prSet presAssocID="{DBA7783A-E3BA-4161-9095-74AC595810A9}" presName="bgRect" presStyleLbl="bgShp" presStyleIdx="1" presStyleCnt="3"/>
      <dgm:spPr/>
    </dgm:pt>
    <dgm:pt modelId="{287239AF-79B0-42B3-912B-A7551A6BD524}" type="pres">
      <dgm:prSet presAssocID="{DBA7783A-E3BA-4161-9095-74AC595810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rular"/>
        </a:ext>
      </dgm:extLst>
    </dgm:pt>
    <dgm:pt modelId="{914453FF-796C-4288-BC2F-4C56E3FE6B5B}" type="pres">
      <dgm:prSet presAssocID="{DBA7783A-E3BA-4161-9095-74AC595810A9}" presName="spaceRect" presStyleCnt="0"/>
      <dgm:spPr/>
    </dgm:pt>
    <dgm:pt modelId="{D073F983-60D8-4702-915E-776481409BDB}" type="pres">
      <dgm:prSet presAssocID="{DBA7783A-E3BA-4161-9095-74AC595810A9}" presName="parTx" presStyleLbl="revTx" presStyleIdx="1" presStyleCnt="3">
        <dgm:presLayoutVars>
          <dgm:chMax val="0"/>
          <dgm:chPref val="0"/>
        </dgm:presLayoutVars>
      </dgm:prSet>
      <dgm:spPr/>
    </dgm:pt>
    <dgm:pt modelId="{60DA6D86-5EC2-4498-B269-CBACA1219145}" type="pres">
      <dgm:prSet presAssocID="{59063E37-0B05-40AE-85DF-2165936C252A}" presName="sibTrans" presStyleCnt="0"/>
      <dgm:spPr/>
    </dgm:pt>
    <dgm:pt modelId="{7035AEEB-C651-4F7E-8FD3-770232EAAFF8}" type="pres">
      <dgm:prSet presAssocID="{733EE501-71AE-40D8-AEA6-AD64AA4E71EA}" presName="compNode" presStyleCnt="0"/>
      <dgm:spPr/>
    </dgm:pt>
    <dgm:pt modelId="{E97985E2-3CD5-4666-A76B-AA0DE7329E73}" type="pres">
      <dgm:prSet presAssocID="{733EE501-71AE-40D8-AEA6-AD64AA4E71EA}" presName="bgRect" presStyleLbl="bgShp" presStyleIdx="2" presStyleCnt="3"/>
      <dgm:spPr/>
    </dgm:pt>
    <dgm:pt modelId="{C20BED64-1C7A-4577-B4D2-690928FD850B}" type="pres">
      <dgm:prSet presAssocID="{733EE501-71AE-40D8-AEA6-AD64AA4E71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49C3BBD-BBC4-4FF7-B17A-703211F80BFE}" type="pres">
      <dgm:prSet presAssocID="{733EE501-71AE-40D8-AEA6-AD64AA4E71EA}" presName="spaceRect" presStyleCnt="0"/>
      <dgm:spPr/>
    </dgm:pt>
    <dgm:pt modelId="{30083F2B-6CFC-4B58-AFDE-9A5BA1D70C7D}" type="pres">
      <dgm:prSet presAssocID="{733EE501-71AE-40D8-AEA6-AD64AA4E71E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A243A14-1964-4898-AFE0-93AE805A86D8}" srcId="{06F0821D-0485-4EC7-AB72-8C5F769FC530}" destId="{AF3DE04B-4F04-4437-8188-87B549F4C4BE}" srcOrd="0" destOrd="0" parTransId="{E0F49CCE-1D23-4876-9248-CA7A97CBF899}" sibTransId="{3DA4BA26-961A-482A-8934-661CFB913A0D}"/>
    <dgm:cxn modelId="{6AC8771F-E13D-4F02-B16F-EB640D70F929}" type="presOf" srcId="{733EE501-71AE-40D8-AEA6-AD64AA4E71EA}" destId="{30083F2B-6CFC-4B58-AFDE-9A5BA1D70C7D}" srcOrd="0" destOrd="0" presId="urn:microsoft.com/office/officeart/2018/2/layout/IconVerticalSolidList"/>
    <dgm:cxn modelId="{72E83F5F-5708-4D89-85E5-D5B7B9E39069}" type="presOf" srcId="{06F0821D-0485-4EC7-AB72-8C5F769FC530}" destId="{38F90B59-19DD-45F4-B005-813F8118E0D6}" srcOrd="0" destOrd="0" presId="urn:microsoft.com/office/officeart/2018/2/layout/IconVerticalSolidList"/>
    <dgm:cxn modelId="{044B3B92-54FC-4438-8A9C-DE388B771E9A}" type="presOf" srcId="{AF3DE04B-4F04-4437-8188-87B549F4C4BE}" destId="{667452CC-ADC9-4C3F-8803-43A071D98E2C}" srcOrd="0" destOrd="0" presId="urn:microsoft.com/office/officeart/2018/2/layout/IconVerticalSolidList"/>
    <dgm:cxn modelId="{392A2EA7-7D3E-4D5E-93BB-2D7ADF5EDF18}" srcId="{06F0821D-0485-4EC7-AB72-8C5F769FC530}" destId="{DBA7783A-E3BA-4161-9095-74AC595810A9}" srcOrd="1" destOrd="0" parTransId="{24CE4A7C-ED0D-44B7-820E-779BDF88F448}" sibTransId="{59063E37-0B05-40AE-85DF-2165936C252A}"/>
    <dgm:cxn modelId="{18BEF1AD-E01A-4B3B-8BC6-B6A07AC7256B}" srcId="{06F0821D-0485-4EC7-AB72-8C5F769FC530}" destId="{733EE501-71AE-40D8-AEA6-AD64AA4E71EA}" srcOrd="2" destOrd="0" parTransId="{80207121-7785-4598-8A44-BA3525FB843F}" sibTransId="{D1880AA2-A2F9-4FA3-8639-16EF0F331CFD}"/>
    <dgm:cxn modelId="{71A810CD-8164-438E-A627-26E9E9C96021}" type="presOf" srcId="{DBA7783A-E3BA-4161-9095-74AC595810A9}" destId="{D073F983-60D8-4702-915E-776481409BDB}" srcOrd="0" destOrd="0" presId="urn:microsoft.com/office/officeart/2018/2/layout/IconVerticalSolidList"/>
    <dgm:cxn modelId="{7D430AEB-EA0E-4E09-819B-0D90896A20C9}" type="presParOf" srcId="{38F90B59-19DD-45F4-B005-813F8118E0D6}" destId="{31BE36FC-D338-4347-B7AD-CF90B6E57CB1}" srcOrd="0" destOrd="0" presId="urn:microsoft.com/office/officeart/2018/2/layout/IconVerticalSolidList"/>
    <dgm:cxn modelId="{E91A99AB-C4BD-4391-9B15-E8E9D9A93000}" type="presParOf" srcId="{31BE36FC-D338-4347-B7AD-CF90B6E57CB1}" destId="{CD441A8D-1EA2-488E-BDD3-5FF87D5531C3}" srcOrd="0" destOrd="0" presId="urn:microsoft.com/office/officeart/2018/2/layout/IconVerticalSolidList"/>
    <dgm:cxn modelId="{BE8E4777-3E9F-455A-84F2-BAB37CB84640}" type="presParOf" srcId="{31BE36FC-D338-4347-B7AD-CF90B6E57CB1}" destId="{D3730C5E-EC4F-43C2-AB60-B227B8AF7EEC}" srcOrd="1" destOrd="0" presId="urn:microsoft.com/office/officeart/2018/2/layout/IconVerticalSolidList"/>
    <dgm:cxn modelId="{E5CBC535-3781-4170-842C-804E190AD88B}" type="presParOf" srcId="{31BE36FC-D338-4347-B7AD-CF90B6E57CB1}" destId="{83863DD5-E33E-4F45-BE30-2BE4D9423240}" srcOrd="2" destOrd="0" presId="urn:microsoft.com/office/officeart/2018/2/layout/IconVerticalSolidList"/>
    <dgm:cxn modelId="{7BC0D4E5-F24B-4C06-8A4F-F3A37960F7A2}" type="presParOf" srcId="{31BE36FC-D338-4347-B7AD-CF90B6E57CB1}" destId="{667452CC-ADC9-4C3F-8803-43A071D98E2C}" srcOrd="3" destOrd="0" presId="urn:microsoft.com/office/officeart/2018/2/layout/IconVerticalSolidList"/>
    <dgm:cxn modelId="{D3972030-58DA-4C99-AA07-0B2A17948311}" type="presParOf" srcId="{38F90B59-19DD-45F4-B005-813F8118E0D6}" destId="{FFE66B69-A4AD-4C1A-B537-FA94E5F8F84D}" srcOrd="1" destOrd="0" presId="urn:microsoft.com/office/officeart/2018/2/layout/IconVerticalSolidList"/>
    <dgm:cxn modelId="{0B54913B-C340-4B39-AF92-2C4B401BD034}" type="presParOf" srcId="{38F90B59-19DD-45F4-B005-813F8118E0D6}" destId="{8F6D6171-1868-4B5E-A330-7FDBA7EE89C9}" srcOrd="2" destOrd="0" presId="urn:microsoft.com/office/officeart/2018/2/layout/IconVerticalSolidList"/>
    <dgm:cxn modelId="{6946C3A3-EC94-4A6E-949D-0567D27CD6CD}" type="presParOf" srcId="{8F6D6171-1868-4B5E-A330-7FDBA7EE89C9}" destId="{A8A4600B-11DA-4C94-B336-B96437364DB0}" srcOrd="0" destOrd="0" presId="urn:microsoft.com/office/officeart/2018/2/layout/IconVerticalSolidList"/>
    <dgm:cxn modelId="{4854D9E0-610D-49E5-BA9E-F35B68C10600}" type="presParOf" srcId="{8F6D6171-1868-4B5E-A330-7FDBA7EE89C9}" destId="{287239AF-79B0-42B3-912B-A7551A6BD524}" srcOrd="1" destOrd="0" presId="urn:microsoft.com/office/officeart/2018/2/layout/IconVerticalSolidList"/>
    <dgm:cxn modelId="{F8EE1EB7-16A7-4F34-89B0-DA3E70ADD1B0}" type="presParOf" srcId="{8F6D6171-1868-4B5E-A330-7FDBA7EE89C9}" destId="{914453FF-796C-4288-BC2F-4C56E3FE6B5B}" srcOrd="2" destOrd="0" presId="urn:microsoft.com/office/officeart/2018/2/layout/IconVerticalSolidList"/>
    <dgm:cxn modelId="{6643B99C-92E6-4A8F-AC0C-D61099D94CDE}" type="presParOf" srcId="{8F6D6171-1868-4B5E-A330-7FDBA7EE89C9}" destId="{D073F983-60D8-4702-915E-776481409BDB}" srcOrd="3" destOrd="0" presId="urn:microsoft.com/office/officeart/2018/2/layout/IconVerticalSolidList"/>
    <dgm:cxn modelId="{0AB66A99-C369-41CB-8A2D-0A323E98723E}" type="presParOf" srcId="{38F90B59-19DD-45F4-B005-813F8118E0D6}" destId="{60DA6D86-5EC2-4498-B269-CBACA1219145}" srcOrd="3" destOrd="0" presId="urn:microsoft.com/office/officeart/2018/2/layout/IconVerticalSolidList"/>
    <dgm:cxn modelId="{0C60F370-61F6-40FF-8F11-D92402DF378D}" type="presParOf" srcId="{38F90B59-19DD-45F4-B005-813F8118E0D6}" destId="{7035AEEB-C651-4F7E-8FD3-770232EAAFF8}" srcOrd="4" destOrd="0" presId="urn:microsoft.com/office/officeart/2018/2/layout/IconVerticalSolidList"/>
    <dgm:cxn modelId="{A76BA299-3ECE-4841-AC68-44D8EA1FEA3E}" type="presParOf" srcId="{7035AEEB-C651-4F7E-8FD3-770232EAAFF8}" destId="{E97985E2-3CD5-4666-A76B-AA0DE7329E73}" srcOrd="0" destOrd="0" presId="urn:microsoft.com/office/officeart/2018/2/layout/IconVerticalSolidList"/>
    <dgm:cxn modelId="{841CFC9D-C7D5-4B55-8793-1188841740D3}" type="presParOf" srcId="{7035AEEB-C651-4F7E-8FD3-770232EAAFF8}" destId="{C20BED64-1C7A-4577-B4D2-690928FD850B}" srcOrd="1" destOrd="0" presId="urn:microsoft.com/office/officeart/2018/2/layout/IconVerticalSolidList"/>
    <dgm:cxn modelId="{488B4B3E-957F-4CD0-A26C-F97A825B2789}" type="presParOf" srcId="{7035AEEB-C651-4F7E-8FD3-770232EAAFF8}" destId="{149C3BBD-BBC4-4FF7-B17A-703211F80BFE}" srcOrd="2" destOrd="0" presId="urn:microsoft.com/office/officeart/2018/2/layout/IconVerticalSolidList"/>
    <dgm:cxn modelId="{E59D71F4-C8FD-4A10-90E9-2089A433EBAC}" type="presParOf" srcId="{7035AEEB-C651-4F7E-8FD3-770232EAAFF8}" destId="{30083F2B-6CFC-4B58-AFDE-9A5BA1D70C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79BD4E-641A-4931-BD37-CC1E0E023AEF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53C922-590C-4566-8A4E-2D6436F30EE6}">
      <dgm:prSet/>
      <dgm:spPr/>
      <dgm:t>
        <a:bodyPr/>
        <a:lstStyle/>
        <a:p>
          <a:r>
            <a:rPr lang="tr-TR"/>
            <a:t>40+ hastalık, 100+ belirti</a:t>
          </a:r>
          <a:endParaRPr lang="en-US"/>
        </a:p>
      </dgm:t>
    </dgm:pt>
    <dgm:pt modelId="{CB54879B-55BB-4181-8F2A-2631E7B77EA6}" type="parTrans" cxnId="{334B3555-558F-41AC-82B6-00C2673F1086}">
      <dgm:prSet/>
      <dgm:spPr/>
      <dgm:t>
        <a:bodyPr/>
        <a:lstStyle/>
        <a:p>
          <a:endParaRPr lang="en-US"/>
        </a:p>
      </dgm:t>
    </dgm:pt>
    <dgm:pt modelId="{DEEEBCCA-44A0-4870-9F00-3BEB94CC168E}" type="sibTrans" cxnId="{334B3555-558F-41AC-82B6-00C2673F1086}">
      <dgm:prSet/>
      <dgm:spPr/>
      <dgm:t>
        <a:bodyPr/>
        <a:lstStyle/>
        <a:p>
          <a:endParaRPr lang="en-US"/>
        </a:p>
      </dgm:t>
    </dgm:pt>
    <dgm:pt modelId="{9174D2F4-5C02-453D-AA0A-68CE534B57E8}">
      <dgm:prSet/>
      <dgm:spPr/>
      <dgm:t>
        <a:bodyPr/>
        <a:lstStyle/>
        <a:p>
          <a:r>
            <a:rPr lang="tr-TR"/>
            <a:t>Kaggle tabanlı, düzenlenmiş veri seti</a:t>
          </a:r>
          <a:endParaRPr lang="en-US"/>
        </a:p>
      </dgm:t>
    </dgm:pt>
    <dgm:pt modelId="{3656FFDE-CAAB-4F64-9402-FA4A1AC0E93A}" type="parTrans" cxnId="{83291FB7-356B-4DF8-A63B-B750F3C8F446}">
      <dgm:prSet/>
      <dgm:spPr/>
      <dgm:t>
        <a:bodyPr/>
        <a:lstStyle/>
        <a:p>
          <a:endParaRPr lang="en-US"/>
        </a:p>
      </dgm:t>
    </dgm:pt>
    <dgm:pt modelId="{79751F64-56F6-4E15-9859-62E7C195EE04}" type="sibTrans" cxnId="{83291FB7-356B-4DF8-A63B-B750F3C8F446}">
      <dgm:prSet/>
      <dgm:spPr/>
      <dgm:t>
        <a:bodyPr/>
        <a:lstStyle/>
        <a:p>
          <a:endParaRPr lang="en-US"/>
        </a:p>
      </dgm:t>
    </dgm:pt>
    <dgm:pt modelId="{5C724A8D-349D-4EB3-9B52-76F2A1A43462}">
      <dgm:prSet/>
      <dgm:spPr/>
      <dgm:t>
        <a:bodyPr/>
        <a:lstStyle/>
        <a:p>
          <a:r>
            <a:rPr lang="tr-TR"/>
            <a:t>Eksik veriler temizlendi</a:t>
          </a:r>
          <a:endParaRPr lang="en-US"/>
        </a:p>
      </dgm:t>
    </dgm:pt>
    <dgm:pt modelId="{0F90B3AE-AD6F-4CCF-AE62-CD172FAA6F32}" type="parTrans" cxnId="{AFAA067F-FC0B-422F-8703-98F6CF8E835E}">
      <dgm:prSet/>
      <dgm:spPr/>
      <dgm:t>
        <a:bodyPr/>
        <a:lstStyle/>
        <a:p>
          <a:endParaRPr lang="en-US"/>
        </a:p>
      </dgm:t>
    </dgm:pt>
    <dgm:pt modelId="{435EE808-EE0F-499C-B2DF-0493C7FBDCEB}" type="sibTrans" cxnId="{AFAA067F-FC0B-422F-8703-98F6CF8E835E}">
      <dgm:prSet/>
      <dgm:spPr/>
      <dgm:t>
        <a:bodyPr/>
        <a:lstStyle/>
        <a:p>
          <a:endParaRPr lang="en-US"/>
        </a:p>
      </dgm:t>
    </dgm:pt>
    <dgm:pt modelId="{1C2C0F23-7DDD-42B7-9C83-1C27122565BF}">
      <dgm:prSet/>
      <dgm:spPr/>
      <dgm:t>
        <a:bodyPr/>
        <a:lstStyle/>
        <a:p>
          <a:r>
            <a:rPr lang="tr-TR"/>
            <a:t>Özellik seçimi yapıldı</a:t>
          </a:r>
          <a:endParaRPr lang="en-US"/>
        </a:p>
      </dgm:t>
    </dgm:pt>
    <dgm:pt modelId="{941A4588-8AF8-4EBB-BD74-D449A5B4253F}" type="parTrans" cxnId="{875FA569-7A70-4A04-BCFF-9C70943E38E2}">
      <dgm:prSet/>
      <dgm:spPr/>
      <dgm:t>
        <a:bodyPr/>
        <a:lstStyle/>
        <a:p>
          <a:endParaRPr lang="en-US"/>
        </a:p>
      </dgm:t>
    </dgm:pt>
    <dgm:pt modelId="{9CB4D115-C898-4C38-B415-1273A88C4D3F}" type="sibTrans" cxnId="{875FA569-7A70-4A04-BCFF-9C70943E38E2}">
      <dgm:prSet/>
      <dgm:spPr/>
      <dgm:t>
        <a:bodyPr/>
        <a:lstStyle/>
        <a:p>
          <a:endParaRPr lang="en-US"/>
        </a:p>
      </dgm:t>
    </dgm:pt>
    <dgm:pt modelId="{E3E8EC25-65E2-4E10-AF3D-B4D41C24586C}" type="pres">
      <dgm:prSet presAssocID="{BF79BD4E-641A-4931-BD37-CC1E0E023AEF}" presName="outerComposite" presStyleCnt="0">
        <dgm:presLayoutVars>
          <dgm:chMax val="5"/>
          <dgm:dir/>
          <dgm:resizeHandles val="exact"/>
        </dgm:presLayoutVars>
      </dgm:prSet>
      <dgm:spPr/>
    </dgm:pt>
    <dgm:pt modelId="{95C4D4F5-6BA7-4D6A-85D8-5A518E315849}" type="pres">
      <dgm:prSet presAssocID="{BF79BD4E-641A-4931-BD37-CC1E0E023AEF}" presName="dummyMaxCanvas" presStyleCnt="0">
        <dgm:presLayoutVars/>
      </dgm:prSet>
      <dgm:spPr/>
    </dgm:pt>
    <dgm:pt modelId="{AB08EAFE-18E6-4B0F-AE28-58E06ED1AC08}" type="pres">
      <dgm:prSet presAssocID="{BF79BD4E-641A-4931-BD37-CC1E0E023AEF}" presName="FourNodes_1" presStyleLbl="node1" presStyleIdx="0" presStyleCnt="4">
        <dgm:presLayoutVars>
          <dgm:bulletEnabled val="1"/>
        </dgm:presLayoutVars>
      </dgm:prSet>
      <dgm:spPr/>
    </dgm:pt>
    <dgm:pt modelId="{B9B01D8D-1FEF-4A7E-B2B3-5FA3C6A8DF6A}" type="pres">
      <dgm:prSet presAssocID="{BF79BD4E-641A-4931-BD37-CC1E0E023AEF}" presName="FourNodes_2" presStyleLbl="node1" presStyleIdx="1" presStyleCnt="4">
        <dgm:presLayoutVars>
          <dgm:bulletEnabled val="1"/>
        </dgm:presLayoutVars>
      </dgm:prSet>
      <dgm:spPr/>
    </dgm:pt>
    <dgm:pt modelId="{6254E53E-7385-4D3A-80C5-ACE914365E19}" type="pres">
      <dgm:prSet presAssocID="{BF79BD4E-641A-4931-BD37-CC1E0E023AEF}" presName="FourNodes_3" presStyleLbl="node1" presStyleIdx="2" presStyleCnt="4">
        <dgm:presLayoutVars>
          <dgm:bulletEnabled val="1"/>
        </dgm:presLayoutVars>
      </dgm:prSet>
      <dgm:spPr/>
    </dgm:pt>
    <dgm:pt modelId="{043FF29A-015F-4C8D-AA01-9614A0F5C7D8}" type="pres">
      <dgm:prSet presAssocID="{BF79BD4E-641A-4931-BD37-CC1E0E023AEF}" presName="FourNodes_4" presStyleLbl="node1" presStyleIdx="3" presStyleCnt="4">
        <dgm:presLayoutVars>
          <dgm:bulletEnabled val="1"/>
        </dgm:presLayoutVars>
      </dgm:prSet>
      <dgm:spPr/>
    </dgm:pt>
    <dgm:pt modelId="{02AE0376-0F74-407F-A986-9DA997CDDC37}" type="pres">
      <dgm:prSet presAssocID="{BF79BD4E-641A-4931-BD37-CC1E0E023AEF}" presName="FourConn_1-2" presStyleLbl="fgAccFollowNode1" presStyleIdx="0" presStyleCnt="3">
        <dgm:presLayoutVars>
          <dgm:bulletEnabled val="1"/>
        </dgm:presLayoutVars>
      </dgm:prSet>
      <dgm:spPr/>
    </dgm:pt>
    <dgm:pt modelId="{4F9ED368-23F6-485D-9469-649C5C0496FD}" type="pres">
      <dgm:prSet presAssocID="{BF79BD4E-641A-4931-BD37-CC1E0E023AEF}" presName="FourConn_2-3" presStyleLbl="fgAccFollowNode1" presStyleIdx="1" presStyleCnt="3">
        <dgm:presLayoutVars>
          <dgm:bulletEnabled val="1"/>
        </dgm:presLayoutVars>
      </dgm:prSet>
      <dgm:spPr/>
    </dgm:pt>
    <dgm:pt modelId="{E0B1C311-7427-4DB1-914D-21F0E256BB4E}" type="pres">
      <dgm:prSet presAssocID="{BF79BD4E-641A-4931-BD37-CC1E0E023AEF}" presName="FourConn_3-4" presStyleLbl="fgAccFollowNode1" presStyleIdx="2" presStyleCnt="3">
        <dgm:presLayoutVars>
          <dgm:bulletEnabled val="1"/>
        </dgm:presLayoutVars>
      </dgm:prSet>
      <dgm:spPr/>
    </dgm:pt>
    <dgm:pt modelId="{5F9F4191-7220-4A7B-8667-0387E2E1EAAC}" type="pres">
      <dgm:prSet presAssocID="{BF79BD4E-641A-4931-BD37-CC1E0E023AEF}" presName="FourNodes_1_text" presStyleLbl="node1" presStyleIdx="3" presStyleCnt="4">
        <dgm:presLayoutVars>
          <dgm:bulletEnabled val="1"/>
        </dgm:presLayoutVars>
      </dgm:prSet>
      <dgm:spPr/>
    </dgm:pt>
    <dgm:pt modelId="{73B563DA-318F-4F3F-B2BC-BDD68DF3D67A}" type="pres">
      <dgm:prSet presAssocID="{BF79BD4E-641A-4931-BD37-CC1E0E023AEF}" presName="FourNodes_2_text" presStyleLbl="node1" presStyleIdx="3" presStyleCnt="4">
        <dgm:presLayoutVars>
          <dgm:bulletEnabled val="1"/>
        </dgm:presLayoutVars>
      </dgm:prSet>
      <dgm:spPr/>
    </dgm:pt>
    <dgm:pt modelId="{0BB99958-D767-499A-91C4-326EB5123ACB}" type="pres">
      <dgm:prSet presAssocID="{BF79BD4E-641A-4931-BD37-CC1E0E023AEF}" presName="FourNodes_3_text" presStyleLbl="node1" presStyleIdx="3" presStyleCnt="4">
        <dgm:presLayoutVars>
          <dgm:bulletEnabled val="1"/>
        </dgm:presLayoutVars>
      </dgm:prSet>
      <dgm:spPr/>
    </dgm:pt>
    <dgm:pt modelId="{B19CA6ED-12C5-49BD-A600-372C12162E5B}" type="pres">
      <dgm:prSet presAssocID="{BF79BD4E-641A-4931-BD37-CC1E0E023AE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BCFA22A-FB9A-499E-8A1D-4E9F813FDA0C}" type="presOf" srcId="{5C724A8D-349D-4EB3-9B52-76F2A1A43462}" destId="{0BB99958-D767-499A-91C4-326EB5123ACB}" srcOrd="1" destOrd="0" presId="urn:microsoft.com/office/officeart/2005/8/layout/vProcess5"/>
    <dgm:cxn modelId="{4AD00B2B-CE82-4BA1-9C9D-796E682FE96B}" type="presOf" srcId="{79751F64-56F6-4E15-9859-62E7C195EE04}" destId="{4F9ED368-23F6-485D-9469-649C5C0496FD}" srcOrd="0" destOrd="0" presId="urn:microsoft.com/office/officeart/2005/8/layout/vProcess5"/>
    <dgm:cxn modelId="{07BFEE2E-771B-4535-B527-B677E3BE4EC3}" type="presOf" srcId="{9174D2F4-5C02-453D-AA0A-68CE534B57E8}" destId="{73B563DA-318F-4F3F-B2BC-BDD68DF3D67A}" srcOrd="1" destOrd="0" presId="urn:microsoft.com/office/officeart/2005/8/layout/vProcess5"/>
    <dgm:cxn modelId="{5115043E-9AA8-48E1-9B46-132ECD614BA0}" type="presOf" srcId="{5C724A8D-349D-4EB3-9B52-76F2A1A43462}" destId="{6254E53E-7385-4D3A-80C5-ACE914365E19}" srcOrd="0" destOrd="0" presId="urn:microsoft.com/office/officeart/2005/8/layout/vProcess5"/>
    <dgm:cxn modelId="{875FA569-7A70-4A04-BCFF-9C70943E38E2}" srcId="{BF79BD4E-641A-4931-BD37-CC1E0E023AEF}" destId="{1C2C0F23-7DDD-42B7-9C83-1C27122565BF}" srcOrd="3" destOrd="0" parTransId="{941A4588-8AF8-4EBB-BD74-D449A5B4253F}" sibTransId="{9CB4D115-C898-4C38-B415-1273A88C4D3F}"/>
    <dgm:cxn modelId="{E220F84B-161C-49BA-A1A4-5A6D441952BA}" type="presOf" srcId="{1C2C0F23-7DDD-42B7-9C83-1C27122565BF}" destId="{B19CA6ED-12C5-49BD-A600-372C12162E5B}" srcOrd="1" destOrd="0" presId="urn:microsoft.com/office/officeart/2005/8/layout/vProcess5"/>
    <dgm:cxn modelId="{334B3555-558F-41AC-82B6-00C2673F1086}" srcId="{BF79BD4E-641A-4931-BD37-CC1E0E023AEF}" destId="{F753C922-590C-4566-8A4E-2D6436F30EE6}" srcOrd="0" destOrd="0" parTransId="{CB54879B-55BB-4181-8F2A-2631E7B77EA6}" sibTransId="{DEEEBCCA-44A0-4870-9F00-3BEB94CC168E}"/>
    <dgm:cxn modelId="{C77B0B58-0FF3-4669-AA94-C94492B0C32D}" type="presOf" srcId="{BF79BD4E-641A-4931-BD37-CC1E0E023AEF}" destId="{E3E8EC25-65E2-4E10-AF3D-B4D41C24586C}" srcOrd="0" destOrd="0" presId="urn:microsoft.com/office/officeart/2005/8/layout/vProcess5"/>
    <dgm:cxn modelId="{AFAA067F-FC0B-422F-8703-98F6CF8E835E}" srcId="{BF79BD4E-641A-4931-BD37-CC1E0E023AEF}" destId="{5C724A8D-349D-4EB3-9B52-76F2A1A43462}" srcOrd="2" destOrd="0" parTransId="{0F90B3AE-AD6F-4CCF-AE62-CD172FAA6F32}" sibTransId="{435EE808-EE0F-499C-B2DF-0493C7FBDCEB}"/>
    <dgm:cxn modelId="{3D30938A-C2E8-4AC3-B311-1E4C7A70439C}" type="presOf" srcId="{F753C922-590C-4566-8A4E-2D6436F30EE6}" destId="{AB08EAFE-18E6-4B0F-AE28-58E06ED1AC08}" srcOrd="0" destOrd="0" presId="urn:microsoft.com/office/officeart/2005/8/layout/vProcess5"/>
    <dgm:cxn modelId="{BBA1138C-4A79-452F-9E30-CD3E6B7F0C5E}" type="presOf" srcId="{435EE808-EE0F-499C-B2DF-0493C7FBDCEB}" destId="{E0B1C311-7427-4DB1-914D-21F0E256BB4E}" srcOrd="0" destOrd="0" presId="urn:microsoft.com/office/officeart/2005/8/layout/vProcess5"/>
    <dgm:cxn modelId="{11256CAB-1DD0-4F2F-B252-DE8F7B6B0D0E}" type="presOf" srcId="{F753C922-590C-4566-8A4E-2D6436F30EE6}" destId="{5F9F4191-7220-4A7B-8667-0387E2E1EAAC}" srcOrd="1" destOrd="0" presId="urn:microsoft.com/office/officeart/2005/8/layout/vProcess5"/>
    <dgm:cxn modelId="{83291FB7-356B-4DF8-A63B-B750F3C8F446}" srcId="{BF79BD4E-641A-4931-BD37-CC1E0E023AEF}" destId="{9174D2F4-5C02-453D-AA0A-68CE534B57E8}" srcOrd="1" destOrd="0" parTransId="{3656FFDE-CAAB-4F64-9402-FA4A1AC0E93A}" sibTransId="{79751F64-56F6-4E15-9859-62E7C195EE04}"/>
    <dgm:cxn modelId="{79C8A7C8-3ED7-4F63-8F5A-B93EEF3BF11A}" type="presOf" srcId="{DEEEBCCA-44A0-4870-9F00-3BEB94CC168E}" destId="{02AE0376-0F74-407F-A986-9DA997CDDC37}" srcOrd="0" destOrd="0" presId="urn:microsoft.com/office/officeart/2005/8/layout/vProcess5"/>
    <dgm:cxn modelId="{394ACED3-CFCF-442E-AE43-7005F8DD3E24}" type="presOf" srcId="{9174D2F4-5C02-453D-AA0A-68CE534B57E8}" destId="{B9B01D8D-1FEF-4A7E-B2B3-5FA3C6A8DF6A}" srcOrd="0" destOrd="0" presId="urn:microsoft.com/office/officeart/2005/8/layout/vProcess5"/>
    <dgm:cxn modelId="{4548B8D6-B2C7-4246-B07E-C8D1521BCE46}" type="presOf" srcId="{1C2C0F23-7DDD-42B7-9C83-1C27122565BF}" destId="{043FF29A-015F-4C8D-AA01-9614A0F5C7D8}" srcOrd="0" destOrd="0" presId="urn:microsoft.com/office/officeart/2005/8/layout/vProcess5"/>
    <dgm:cxn modelId="{414B2B68-77E7-4544-A42A-67CF71164C09}" type="presParOf" srcId="{E3E8EC25-65E2-4E10-AF3D-B4D41C24586C}" destId="{95C4D4F5-6BA7-4D6A-85D8-5A518E315849}" srcOrd="0" destOrd="0" presId="urn:microsoft.com/office/officeart/2005/8/layout/vProcess5"/>
    <dgm:cxn modelId="{A42D6357-50BF-4AF3-BD76-3E27A3C3F188}" type="presParOf" srcId="{E3E8EC25-65E2-4E10-AF3D-B4D41C24586C}" destId="{AB08EAFE-18E6-4B0F-AE28-58E06ED1AC08}" srcOrd="1" destOrd="0" presId="urn:microsoft.com/office/officeart/2005/8/layout/vProcess5"/>
    <dgm:cxn modelId="{81E8C68D-81C3-499A-8166-86F03DDE254E}" type="presParOf" srcId="{E3E8EC25-65E2-4E10-AF3D-B4D41C24586C}" destId="{B9B01D8D-1FEF-4A7E-B2B3-5FA3C6A8DF6A}" srcOrd="2" destOrd="0" presId="urn:microsoft.com/office/officeart/2005/8/layout/vProcess5"/>
    <dgm:cxn modelId="{CC04C60B-062D-4FDF-98EC-E79EB5C4DE20}" type="presParOf" srcId="{E3E8EC25-65E2-4E10-AF3D-B4D41C24586C}" destId="{6254E53E-7385-4D3A-80C5-ACE914365E19}" srcOrd="3" destOrd="0" presId="urn:microsoft.com/office/officeart/2005/8/layout/vProcess5"/>
    <dgm:cxn modelId="{DF84519D-6748-40F7-91CC-5C43CE5C989B}" type="presParOf" srcId="{E3E8EC25-65E2-4E10-AF3D-B4D41C24586C}" destId="{043FF29A-015F-4C8D-AA01-9614A0F5C7D8}" srcOrd="4" destOrd="0" presId="urn:microsoft.com/office/officeart/2005/8/layout/vProcess5"/>
    <dgm:cxn modelId="{D1969688-F26E-4D7C-848E-ED58BDEC235C}" type="presParOf" srcId="{E3E8EC25-65E2-4E10-AF3D-B4D41C24586C}" destId="{02AE0376-0F74-407F-A986-9DA997CDDC37}" srcOrd="5" destOrd="0" presId="urn:microsoft.com/office/officeart/2005/8/layout/vProcess5"/>
    <dgm:cxn modelId="{3D980725-6615-4584-9BE0-3DE9BEE3936F}" type="presParOf" srcId="{E3E8EC25-65E2-4E10-AF3D-B4D41C24586C}" destId="{4F9ED368-23F6-485D-9469-649C5C0496FD}" srcOrd="6" destOrd="0" presId="urn:microsoft.com/office/officeart/2005/8/layout/vProcess5"/>
    <dgm:cxn modelId="{72A023C6-0327-4CC7-AA6D-07BFF718E41A}" type="presParOf" srcId="{E3E8EC25-65E2-4E10-AF3D-B4D41C24586C}" destId="{E0B1C311-7427-4DB1-914D-21F0E256BB4E}" srcOrd="7" destOrd="0" presId="urn:microsoft.com/office/officeart/2005/8/layout/vProcess5"/>
    <dgm:cxn modelId="{FF8C108E-849C-40C7-8D39-EE04ABB5E4C9}" type="presParOf" srcId="{E3E8EC25-65E2-4E10-AF3D-B4D41C24586C}" destId="{5F9F4191-7220-4A7B-8667-0387E2E1EAAC}" srcOrd="8" destOrd="0" presId="urn:microsoft.com/office/officeart/2005/8/layout/vProcess5"/>
    <dgm:cxn modelId="{423414A8-5447-4052-8CC7-FAA13A2EC6A7}" type="presParOf" srcId="{E3E8EC25-65E2-4E10-AF3D-B4D41C24586C}" destId="{73B563DA-318F-4F3F-B2BC-BDD68DF3D67A}" srcOrd="9" destOrd="0" presId="urn:microsoft.com/office/officeart/2005/8/layout/vProcess5"/>
    <dgm:cxn modelId="{069681D8-37CB-4CE6-AB28-055FADD92E8E}" type="presParOf" srcId="{E3E8EC25-65E2-4E10-AF3D-B4D41C24586C}" destId="{0BB99958-D767-499A-91C4-326EB5123ACB}" srcOrd="10" destOrd="0" presId="urn:microsoft.com/office/officeart/2005/8/layout/vProcess5"/>
    <dgm:cxn modelId="{F00473F5-11EE-488B-B781-A2AE5F1B2FBC}" type="presParOf" srcId="{E3E8EC25-65E2-4E10-AF3D-B4D41C24586C}" destId="{B19CA6ED-12C5-49BD-A600-372C12162E5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7CFEDBA-D302-4D24-9878-0EA29E549902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FFCD0D7-12D2-483F-B505-FE1C27BF7F9B}">
      <dgm:prSet/>
      <dgm:spPr/>
      <dgm:t>
        <a:bodyPr/>
        <a:lstStyle/>
        <a:p>
          <a:r>
            <a:rPr lang="tr-TR"/>
            <a:t>Kullanıcı belirtileri seçer</a:t>
          </a:r>
          <a:endParaRPr lang="en-US"/>
        </a:p>
      </dgm:t>
    </dgm:pt>
    <dgm:pt modelId="{045C15E9-4440-4B17-9539-6E9D335F1A5A}" type="parTrans" cxnId="{4CC0DFA5-70BC-4B92-B364-6C33D71A26F9}">
      <dgm:prSet/>
      <dgm:spPr/>
      <dgm:t>
        <a:bodyPr/>
        <a:lstStyle/>
        <a:p>
          <a:endParaRPr lang="en-US"/>
        </a:p>
      </dgm:t>
    </dgm:pt>
    <dgm:pt modelId="{9B5F4947-77A3-42E8-8B31-DAB5DFE6093B}" type="sibTrans" cxnId="{4CC0DFA5-70BC-4B92-B364-6C33D71A26F9}">
      <dgm:prSet/>
      <dgm:spPr/>
      <dgm:t>
        <a:bodyPr/>
        <a:lstStyle/>
        <a:p>
          <a:endParaRPr lang="en-US"/>
        </a:p>
      </dgm:t>
    </dgm:pt>
    <dgm:pt modelId="{759E2130-B2B3-4164-B299-E14BE4CA606B}">
      <dgm:prSet/>
      <dgm:spPr/>
      <dgm:t>
        <a:bodyPr/>
        <a:lstStyle/>
        <a:p>
          <a:r>
            <a:rPr lang="tr-TR"/>
            <a:t>Model tahmin yapar</a:t>
          </a:r>
          <a:endParaRPr lang="en-US"/>
        </a:p>
      </dgm:t>
    </dgm:pt>
    <dgm:pt modelId="{20BC1E0A-75B4-4A73-8FA3-0B6E8AB3F8D8}" type="parTrans" cxnId="{002249AA-D187-4FCC-935C-ED0D678772D9}">
      <dgm:prSet/>
      <dgm:spPr/>
      <dgm:t>
        <a:bodyPr/>
        <a:lstStyle/>
        <a:p>
          <a:endParaRPr lang="en-US"/>
        </a:p>
      </dgm:t>
    </dgm:pt>
    <dgm:pt modelId="{539C8DAC-DD4A-4CF5-B2E3-C52C1EA38CB0}" type="sibTrans" cxnId="{002249AA-D187-4FCC-935C-ED0D678772D9}">
      <dgm:prSet/>
      <dgm:spPr/>
      <dgm:t>
        <a:bodyPr/>
        <a:lstStyle/>
        <a:p>
          <a:endParaRPr lang="en-US"/>
        </a:p>
      </dgm:t>
    </dgm:pt>
    <dgm:pt modelId="{863C950B-DFE2-4B27-ADF8-AEB60859B533}">
      <dgm:prSet/>
      <dgm:spPr/>
      <dgm:t>
        <a:bodyPr/>
        <a:lstStyle/>
        <a:p>
          <a:r>
            <a:rPr lang="tr-TR"/>
            <a:t>Sonuç ekranda görülür</a:t>
          </a:r>
          <a:endParaRPr lang="en-US"/>
        </a:p>
      </dgm:t>
    </dgm:pt>
    <dgm:pt modelId="{0DACAA5B-5109-44FC-A26F-1FB07124F7FF}" type="parTrans" cxnId="{D6E3FFC4-60E8-4555-A873-ED0080C955CA}">
      <dgm:prSet/>
      <dgm:spPr/>
      <dgm:t>
        <a:bodyPr/>
        <a:lstStyle/>
        <a:p>
          <a:endParaRPr lang="en-US"/>
        </a:p>
      </dgm:t>
    </dgm:pt>
    <dgm:pt modelId="{8DB1178A-5BE5-4299-B0F2-7C3FA48A6F8E}" type="sibTrans" cxnId="{D6E3FFC4-60E8-4555-A873-ED0080C955CA}">
      <dgm:prSet/>
      <dgm:spPr/>
      <dgm:t>
        <a:bodyPr/>
        <a:lstStyle/>
        <a:p>
          <a:endParaRPr lang="en-US"/>
        </a:p>
      </dgm:t>
    </dgm:pt>
    <dgm:pt modelId="{94B53B8E-B7EF-4F85-8F7A-B78036DE428E}">
      <dgm:prSet/>
      <dgm:spPr/>
      <dgm:t>
        <a:bodyPr/>
        <a:lstStyle/>
        <a:p>
          <a:r>
            <a:rPr lang="tr-TR"/>
            <a:t>Gemini API önerileri getirir</a:t>
          </a:r>
          <a:endParaRPr lang="en-US"/>
        </a:p>
      </dgm:t>
    </dgm:pt>
    <dgm:pt modelId="{DC3F973F-532A-4E3A-A849-67944D9E20B0}" type="parTrans" cxnId="{0B6517C7-1A60-4B95-92C8-0C2B5140BFBA}">
      <dgm:prSet/>
      <dgm:spPr/>
      <dgm:t>
        <a:bodyPr/>
        <a:lstStyle/>
        <a:p>
          <a:endParaRPr lang="en-US"/>
        </a:p>
      </dgm:t>
    </dgm:pt>
    <dgm:pt modelId="{850670BC-E63E-47D9-BA88-7100508195ED}" type="sibTrans" cxnId="{0B6517C7-1A60-4B95-92C8-0C2B5140BFBA}">
      <dgm:prSet/>
      <dgm:spPr/>
      <dgm:t>
        <a:bodyPr/>
        <a:lstStyle/>
        <a:p>
          <a:endParaRPr lang="en-US"/>
        </a:p>
      </dgm:t>
    </dgm:pt>
    <dgm:pt modelId="{C2FADAB3-68BC-4CDC-8D99-903986C18C02}">
      <dgm:prSet/>
      <dgm:spPr/>
      <dgm:t>
        <a:bodyPr/>
        <a:lstStyle/>
        <a:p>
          <a:r>
            <a:rPr lang="tr-TR"/>
            <a:t>Kullanıcıya sohbet şeklinde sunulur</a:t>
          </a:r>
          <a:endParaRPr lang="en-US"/>
        </a:p>
      </dgm:t>
    </dgm:pt>
    <dgm:pt modelId="{1ACE3F50-AAC3-4EA5-B3AE-82CEC2C6C56F}" type="parTrans" cxnId="{17B0CD25-97C4-415D-B93C-C252F1704E99}">
      <dgm:prSet/>
      <dgm:spPr/>
      <dgm:t>
        <a:bodyPr/>
        <a:lstStyle/>
        <a:p>
          <a:endParaRPr lang="en-US"/>
        </a:p>
      </dgm:t>
    </dgm:pt>
    <dgm:pt modelId="{373A6F7A-B99A-4F75-BA9D-1491CDC70814}" type="sibTrans" cxnId="{17B0CD25-97C4-415D-B93C-C252F1704E99}">
      <dgm:prSet/>
      <dgm:spPr/>
      <dgm:t>
        <a:bodyPr/>
        <a:lstStyle/>
        <a:p>
          <a:endParaRPr lang="en-US"/>
        </a:p>
      </dgm:t>
    </dgm:pt>
    <dgm:pt modelId="{C8409B97-B7D9-43DB-A284-43CA6D56FCC8}" type="pres">
      <dgm:prSet presAssocID="{57CFEDBA-D302-4D24-9878-0EA29E549902}" presName="outerComposite" presStyleCnt="0">
        <dgm:presLayoutVars>
          <dgm:chMax val="5"/>
          <dgm:dir/>
          <dgm:resizeHandles val="exact"/>
        </dgm:presLayoutVars>
      </dgm:prSet>
      <dgm:spPr/>
    </dgm:pt>
    <dgm:pt modelId="{390F1B46-5984-4523-B704-294DA5A0EA5F}" type="pres">
      <dgm:prSet presAssocID="{57CFEDBA-D302-4D24-9878-0EA29E549902}" presName="dummyMaxCanvas" presStyleCnt="0">
        <dgm:presLayoutVars/>
      </dgm:prSet>
      <dgm:spPr/>
    </dgm:pt>
    <dgm:pt modelId="{53CCE63D-05B9-444D-9058-2460D21D48C7}" type="pres">
      <dgm:prSet presAssocID="{57CFEDBA-D302-4D24-9878-0EA29E549902}" presName="FiveNodes_1" presStyleLbl="node1" presStyleIdx="0" presStyleCnt="5">
        <dgm:presLayoutVars>
          <dgm:bulletEnabled val="1"/>
        </dgm:presLayoutVars>
      </dgm:prSet>
      <dgm:spPr/>
    </dgm:pt>
    <dgm:pt modelId="{720BB720-9D2E-4737-8A8A-64E240EECE11}" type="pres">
      <dgm:prSet presAssocID="{57CFEDBA-D302-4D24-9878-0EA29E549902}" presName="FiveNodes_2" presStyleLbl="node1" presStyleIdx="1" presStyleCnt="5">
        <dgm:presLayoutVars>
          <dgm:bulletEnabled val="1"/>
        </dgm:presLayoutVars>
      </dgm:prSet>
      <dgm:spPr/>
    </dgm:pt>
    <dgm:pt modelId="{727E7C33-EF3E-4E98-A058-9EB97042BC3A}" type="pres">
      <dgm:prSet presAssocID="{57CFEDBA-D302-4D24-9878-0EA29E549902}" presName="FiveNodes_3" presStyleLbl="node1" presStyleIdx="2" presStyleCnt="5">
        <dgm:presLayoutVars>
          <dgm:bulletEnabled val="1"/>
        </dgm:presLayoutVars>
      </dgm:prSet>
      <dgm:spPr/>
    </dgm:pt>
    <dgm:pt modelId="{A3BA1D85-254D-40F4-85BF-0A0B3EFEE2DC}" type="pres">
      <dgm:prSet presAssocID="{57CFEDBA-D302-4D24-9878-0EA29E549902}" presName="FiveNodes_4" presStyleLbl="node1" presStyleIdx="3" presStyleCnt="5">
        <dgm:presLayoutVars>
          <dgm:bulletEnabled val="1"/>
        </dgm:presLayoutVars>
      </dgm:prSet>
      <dgm:spPr/>
    </dgm:pt>
    <dgm:pt modelId="{86BCAFC7-F210-44B6-9E4E-57C5E4CFE610}" type="pres">
      <dgm:prSet presAssocID="{57CFEDBA-D302-4D24-9878-0EA29E549902}" presName="FiveNodes_5" presStyleLbl="node1" presStyleIdx="4" presStyleCnt="5">
        <dgm:presLayoutVars>
          <dgm:bulletEnabled val="1"/>
        </dgm:presLayoutVars>
      </dgm:prSet>
      <dgm:spPr/>
    </dgm:pt>
    <dgm:pt modelId="{2EEFCB56-95C6-4062-892A-03F3FF6BCF52}" type="pres">
      <dgm:prSet presAssocID="{57CFEDBA-D302-4D24-9878-0EA29E549902}" presName="FiveConn_1-2" presStyleLbl="fgAccFollowNode1" presStyleIdx="0" presStyleCnt="4">
        <dgm:presLayoutVars>
          <dgm:bulletEnabled val="1"/>
        </dgm:presLayoutVars>
      </dgm:prSet>
      <dgm:spPr/>
    </dgm:pt>
    <dgm:pt modelId="{1D85F929-0921-4B66-85E7-6020D232C608}" type="pres">
      <dgm:prSet presAssocID="{57CFEDBA-D302-4D24-9878-0EA29E549902}" presName="FiveConn_2-3" presStyleLbl="fgAccFollowNode1" presStyleIdx="1" presStyleCnt="4">
        <dgm:presLayoutVars>
          <dgm:bulletEnabled val="1"/>
        </dgm:presLayoutVars>
      </dgm:prSet>
      <dgm:spPr/>
    </dgm:pt>
    <dgm:pt modelId="{EAE4DAD9-EC26-41D2-9467-F24D6D6B4D91}" type="pres">
      <dgm:prSet presAssocID="{57CFEDBA-D302-4D24-9878-0EA29E549902}" presName="FiveConn_3-4" presStyleLbl="fgAccFollowNode1" presStyleIdx="2" presStyleCnt="4">
        <dgm:presLayoutVars>
          <dgm:bulletEnabled val="1"/>
        </dgm:presLayoutVars>
      </dgm:prSet>
      <dgm:spPr/>
    </dgm:pt>
    <dgm:pt modelId="{E03536B5-2410-4E02-B9AD-E5813486128A}" type="pres">
      <dgm:prSet presAssocID="{57CFEDBA-D302-4D24-9878-0EA29E549902}" presName="FiveConn_4-5" presStyleLbl="fgAccFollowNode1" presStyleIdx="3" presStyleCnt="4">
        <dgm:presLayoutVars>
          <dgm:bulletEnabled val="1"/>
        </dgm:presLayoutVars>
      </dgm:prSet>
      <dgm:spPr/>
    </dgm:pt>
    <dgm:pt modelId="{04FC605C-5E14-467D-93FB-6A0A8CDF45CD}" type="pres">
      <dgm:prSet presAssocID="{57CFEDBA-D302-4D24-9878-0EA29E549902}" presName="FiveNodes_1_text" presStyleLbl="node1" presStyleIdx="4" presStyleCnt="5">
        <dgm:presLayoutVars>
          <dgm:bulletEnabled val="1"/>
        </dgm:presLayoutVars>
      </dgm:prSet>
      <dgm:spPr/>
    </dgm:pt>
    <dgm:pt modelId="{76AEBE09-F019-4227-AFDB-D5566F554E9E}" type="pres">
      <dgm:prSet presAssocID="{57CFEDBA-D302-4D24-9878-0EA29E549902}" presName="FiveNodes_2_text" presStyleLbl="node1" presStyleIdx="4" presStyleCnt="5">
        <dgm:presLayoutVars>
          <dgm:bulletEnabled val="1"/>
        </dgm:presLayoutVars>
      </dgm:prSet>
      <dgm:spPr/>
    </dgm:pt>
    <dgm:pt modelId="{3CE940AC-1733-47C6-AD55-6A81FE5AE135}" type="pres">
      <dgm:prSet presAssocID="{57CFEDBA-D302-4D24-9878-0EA29E549902}" presName="FiveNodes_3_text" presStyleLbl="node1" presStyleIdx="4" presStyleCnt="5">
        <dgm:presLayoutVars>
          <dgm:bulletEnabled val="1"/>
        </dgm:presLayoutVars>
      </dgm:prSet>
      <dgm:spPr/>
    </dgm:pt>
    <dgm:pt modelId="{7AD83493-3A84-498C-9DDC-BDE5A1D1AFFE}" type="pres">
      <dgm:prSet presAssocID="{57CFEDBA-D302-4D24-9878-0EA29E549902}" presName="FiveNodes_4_text" presStyleLbl="node1" presStyleIdx="4" presStyleCnt="5">
        <dgm:presLayoutVars>
          <dgm:bulletEnabled val="1"/>
        </dgm:presLayoutVars>
      </dgm:prSet>
      <dgm:spPr/>
    </dgm:pt>
    <dgm:pt modelId="{99599EBE-3B14-4D0C-A1C7-2945C7775E24}" type="pres">
      <dgm:prSet presAssocID="{57CFEDBA-D302-4D24-9878-0EA29E54990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9EE1D09-C7D4-4877-9FD8-FAC622329B34}" type="presOf" srcId="{C2FADAB3-68BC-4CDC-8D99-903986C18C02}" destId="{86BCAFC7-F210-44B6-9E4E-57C5E4CFE610}" srcOrd="0" destOrd="0" presId="urn:microsoft.com/office/officeart/2005/8/layout/vProcess5"/>
    <dgm:cxn modelId="{4E562019-7206-4B05-A7A7-A00402D7310E}" type="presOf" srcId="{9FFCD0D7-12D2-483F-B505-FE1C27BF7F9B}" destId="{04FC605C-5E14-467D-93FB-6A0A8CDF45CD}" srcOrd="1" destOrd="0" presId="urn:microsoft.com/office/officeart/2005/8/layout/vProcess5"/>
    <dgm:cxn modelId="{5C58521D-858E-40AE-9227-902F32EE6239}" type="presOf" srcId="{863C950B-DFE2-4B27-ADF8-AEB60859B533}" destId="{727E7C33-EF3E-4E98-A058-9EB97042BC3A}" srcOrd="0" destOrd="0" presId="urn:microsoft.com/office/officeart/2005/8/layout/vProcess5"/>
    <dgm:cxn modelId="{0971271E-A0E8-4105-A7D1-4FB60C604700}" type="presOf" srcId="{850670BC-E63E-47D9-BA88-7100508195ED}" destId="{E03536B5-2410-4E02-B9AD-E5813486128A}" srcOrd="0" destOrd="0" presId="urn:microsoft.com/office/officeart/2005/8/layout/vProcess5"/>
    <dgm:cxn modelId="{4943DE21-8B1B-482B-A6EC-1F1D260D0E7A}" type="presOf" srcId="{759E2130-B2B3-4164-B299-E14BE4CA606B}" destId="{720BB720-9D2E-4737-8A8A-64E240EECE11}" srcOrd="0" destOrd="0" presId="urn:microsoft.com/office/officeart/2005/8/layout/vProcess5"/>
    <dgm:cxn modelId="{17B0CD25-97C4-415D-B93C-C252F1704E99}" srcId="{57CFEDBA-D302-4D24-9878-0EA29E549902}" destId="{C2FADAB3-68BC-4CDC-8D99-903986C18C02}" srcOrd="4" destOrd="0" parTransId="{1ACE3F50-AAC3-4EA5-B3AE-82CEC2C6C56F}" sibTransId="{373A6F7A-B99A-4F75-BA9D-1491CDC70814}"/>
    <dgm:cxn modelId="{1F351F32-9A90-459C-A8DE-6BC33C1303CF}" type="presOf" srcId="{94B53B8E-B7EF-4F85-8F7A-B78036DE428E}" destId="{A3BA1D85-254D-40F4-85BF-0A0B3EFEE2DC}" srcOrd="0" destOrd="0" presId="urn:microsoft.com/office/officeart/2005/8/layout/vProcess5"/>
    <dgm:cxn modelId="{A47AA767-98AD-4B21-A624-EB0E344BCA13}" type="presOf" srcId="{759E2130-B2B3-4164-B299-E14BE4CA606B}" destId="{76AEBE09-F019-4227-AFDB-D5566F554E9E}" srcOrd="1" destOrd="0" presId="urn:microsoft.com/office/officeart/2005/8/layout/vProcess5"/>
    <dgm:cxn modelId="{A493F16E-3C37-4A5C-9560-5DFB22D4DB51}" type="presOf" srcId="{9FFCD0D7-12D2-483F-B505-FE1C27BF7F9B}" destId="{53CCE63D-05B9-444D-9058-2460D21D48C7}" srcOrd="0" destOrd="0" presId="urn:microsoft.com/office/officeart/2005/8/layout/vProcess5"/>
    <dgm:cxn modelId="{8E3A4A7A-0F46-4B64-803B-D16CD415D5A8}" type="presOf" srcId="{94B53B8E-B7EF-4F85-8F7A-B78036DE428E}" destId="{7AD83493-3A84-498C-9DDC-BDE5A1D1AFFE}" srcOrd="1" destOrd="0" presId="urn:microsoft.com/office/officeart/2005/8/layout/vProcess5"/>
    <dgm:cxn modelId="{0EEADB80-FBBA-42CC-ABEE-E8B4C8E04557}" type="presOf" srcId="{57CFEDBA-D302-4D24-9878-0EA29E549902}" destId="{C8409B97-B7D9-43DB-A284-43CA6D56FCC8}" srcOrd="0" destOrd="0" presId="urn:microsoft.com/office/officeart/2005/8/layout/vProcess5"/>
    <dgm:cxn modelId="{06551D86-38A2-4A16-AF12-5831BEB0D2D7}" type="presOf" srcId="{8DB1178A-5BE5-4299-B0F2-7C3FA48A6F8E}" destId="{EAE4DAD9-EC26-41D2-9467-F24D6D6B4D91}" srcOrd="0" destOrd="0" presId="urn:microsoft.com/office/officeart/2005/8/layout/vProcess5"/>
    <dgm:cxn modelId="{58949686-B435-4AE3-903D-2467BFF9AD0B}" type="presOf" srcId="{C2FADAB3-68BC-4CDC-8D99-903986C18C02}" destId="{99599EBE-3B14-4D0C-A1C7-2945C7775E24}" srcOrd="1" destOrd="0" presId="urn:microsoft.com/office/officeart/2005/8/layout/vProcess5"/>
    <dgm:cxn modelId="{E421388D-3A46-4142-9A27-F55CF438FAA0}" type="presOf" srcId="{539C8DAC-DD4A-4CF5-B2E3-C52C1EA38CB0}" destId="{1D85F929-0921-4B66-85E7-6020D232C608}" srcOrd="0" destOrd="0" presId="urn:microsoft.com/office/officeart/2005/8/layout/vProcess5"/>
    <dgm:cxn modelId="{4CC0DFA5-70BC-4B92-B364-6C33D71A26F9}" srcId="{57CFEDBA-D302-4D24-9878-0EA29E549902}" destId="{9FFCD0D7-12D2-483F-B505-FE1C27BF7F9B}" srcOrd="0" destOrd="0" parTransId="{045C15E9-4440-4B17-9539-6E9D335F1A5A}" sibTransId="{9B5F4947-77A3-42E8-8B31-DAB5DFE6093B}"/>
    <dgm:cxn modelId="{002249AA-D187-4FCC-935C-ED0D678772D9}" srcId="{57CFEDBA-D302-4D24-9878-0EA29E549902}" destId="{759E2130-B2B3-4164-B299-E14BE4CA606B}" srcOrd="1" destOrd="0" parTransId="{20BC1E0A-75B4-4A73-8FA3-0B6E8AB3F8D8}" sibTransId="{539C8DAC-DD4A-4CF5-B2E3-C52C1EA38CB0}"/>
    <dgm:cxn modelId="{AEACA3B0-9A96-43A3-96BB-7969EEFD565E}" type="presOf" srcId="{863C950B-DFE2-4B27-ADF8-AEB60859B533}" destId="{3CE940AC-1733-47C6-AD55-6A81FE5AE135}" srcOrd="1" destOrd="0" presId="urn:microsoft.com/office/officeart/2005/8/layout/vProcess5"/>
    <dgm:cxn modelId="{D6E3FFC4-60E8-4555-A873-ED0080C955CA}" srcId="{57CFEDBA-D302-4D24-9878-0EA29E549902}" destId="{863C950B-DFE2-4B27-ADF8-AEB60859B533}" srcOrd="2" destOrd="0" parTransId="{0DACAA5B-5109-44FC-A26F-1FB07124F7FF}" sibTransId="{8DB1178A-5BE5-4299-B0F2-7C3FA48A6F8E}"/>
    <dgm:cxn modelId="{0B6517C7-1A60-4B95-92C8-0C2B5140BFBA}" srcId="{57CFEDBA-D302-4D24-9878-0EA29E549902}" destId="{94B53B8E-B7EF-4F85-8F7A-B78036DE428E}" srcOrd="3" destOrd="0" parTransId="{DC3F973F-532A-4E3A-A849-67944D9E20B0}" sibTransId="{850670BC-E63E-47D9-BA88-7100508195ED}"/>
    <dgm:cxn modelId="{678500FD-A6E6-441D-8E64-24ECB1ECDBD1}" type="presOf" srcId="{9B5F4947-77A3-42E8-8B31-DAB5DFE6093B}" destId="{2EEFCB56-95C6-4062-892A-03F3FF6BCF52}" srcOrd="0" destOrd="0" presId="urn:microsoft.com/office/officeart/2005/8/layout/vProcess5"/>
    <dgm:cxn modelId="{D0736C3C-715E-4F4D-AC02-BA876995DB6B}" type="presParOf" srcId="{C8409B97-B7D9-43DB-A284-43CA6D56FCC8}" destId="{390F1B46-5984-4523-B704-294DA5A0EA5F}" srcOrd="0" destOrd="0" presId="urn:microsoft.com/office/officeart/2005/8/layout/vProcess5"/>
    <dgm:cxn modelId="{36E966E8-A01B-4440-B7C1-57B63D8E1382}" type="presParOf" srcId="{C8409B97-B7D9-43DB-A284-43CA6D56FCC8}" destId="{53CCE63D-05B9-444D-9058-2460D21D48C7}" srcOrd="1" destOrd="0" presId="urn:microsoft.com/office/officeart/2005/8/layout/vProcess5"/>
    <dgm:cxn modelId="{49342A96-9FF4-482C-AD75-67E136B016DD}" type="presParOf" srcId="{C8409B97-B7D9-43DB-A284-43CA6D56FCC8}" destId="{720BB720-9D2E-4737-8A8A-64E240EECE11}" srcOrd="2" destOrd="0" presId="urn:microsoft.com/office/officeart/2005/8/layout/vProcess5"/>
    <dgm:cxn modelId="{CF418944-5B2B-4FFC-9F94-255754E682FD}" type="presParOf" srcId="{C8409B97-B7D9-43DB-A284-43CA6D56FCC8}" destId="{727E7C33-EF3E-4E98-A058-9EB97042BC3A}" srcOrd="3" destOrd="0" presId="urn:microsoft.com/office/officeart/2005/8/layout/vProcess5"/>
    <dgm:cxn modelId="{3D8452B3-F615-4DD2-B105-52A0BD22C1B6}" type="presParOf" srcId="{C8409B97-B7D9-43DB-A284-43CA6D56FCC8}" destId="{A3BA1D85-254D-40F4-85BF-0A0B3EFEE2DC}" srcOrd="4" destOrd="0" presId="urn:microsoft.com/office/officeart/2005/8/layout/vProcess5"/>
    <dgm:cxn modelId="{12C3700F-A35D-4B2D-B423-221F63FE8AB0}" type="presParOf" srcId="{C8409B97-B7D9-43DB-A284-43CA6D56FCC8}" destId="{86BCAFC7-F210-44B6-9E4E-57C5E4CFE610}" srcOrd="5" destOrd="0" presId="urn:microsoft.com/office/officeart/2005/8/layout/vProcess5"/>
    <dgm:cxn modelId="{EA17285C-FD72-4224-8433-9CBED736251D}" type="presParOf" srcId="{C8409B97-B7D9-43DB-A284-43CA6D56FCC8}" destId="{2EEFCB56-95C6-4062-892A-03F3FF6BCF52}" srcOrd="6" destOrd="0" presId="urn:microsoft.com/office/officeart/2005/8/layout/vProcess5"/>
    <dgm:cxn modelId="{4C12FA68-4E45-4EFB-B1BB-CAD64ECF03C5}" type="presParOf" srcId="{C8409B97-B7D9-43DB-A284-43CA6D56FCC8}" destId="{1D85F929-0921-4B66-85E7-6020D232C608}" srcOrd="7" destOrd="0" presId="urn:microsoft.com/office/officeart/2005/8/layout/vProcess5"/>
    <dgm:cxn modelId="{BBA27E09-CE73-4550-8F33-A639AC12A2FC}" type="presParOf" srcId="{C8409B97-B7D9-43DB-A284-43CA6D56FCC8}" destId="{EAE4DAD9-EC26-41D2-9467-F24D6D6B4D91}" srcOrd="8" destOrd="0" presId="urn:microsoft.com/office/officeart/2005/8/layout/vProcess5"/>
    <dgm:cxn modelId="{617C65B6-68F3-45FA-AA14-8342F536FB04}" type="presParOf" srcId="{C8409B97-B7D9-43DB-A284-43CA6D56FCC8}" destId="{E03536B5-2410-4E02-B9AD-E5813486128A}" srcOrd="9" destOrd="0" presId="urn:microsoft.com/office/officeart/2005/8/layout/vProcess5"/>
    <dgm:cxn modelId="{9265C1D7-C31C-4B9F-8747-97879BDE0B53}" type="presParOf" srcId="{C8409B97-B7D9-43DB-A284-43CA6D56FCC8}" destId="{04FC605C-5E14-467D-93FB-6A0A8CDF45CD}" srcOrd="10" destOrd="0" presId="urn:microsoft.com/office/officeart/2005/8/layout/vProcess5"/>
    <dgm:cxn modelId="{71439AD8-374E-42CB-87C6-599192CE749C}" type="presParOf" srcId="{C8409B97-B7D9-43DB-A284-43CA6D56FCC8}" destId="{76AEBE09-F019-4227-AFDB-D5566F554E9E}" srcOrd="11" destOrd="0" presId="urn:microsoft.com/office/officeart/2005/8/layout/vProcess5"/>
    <dgm:cxn modelId="{516E860E-ED77-4A7E-88F9-CC8FC5535EBA}" type="presParOf" srcId="{C8409B97-B7D9-43DB-A284-43CA6D56FCC8}" destId="{3CE940AC-1733-47C6-AD55-6A81FE5AE135}" srcOrd="12" destOrd="0" presId="urn:microsoft.com/office/officeart/2005/8/layout/vProcess5"/>
    <dgm:cxn modelId="{753F5813-E874-4120-983A-FBAD32D3CAC6}" type="presParOf" srcId="{C8409B97-B7D9-43DB-A284-43CA6D56FCC8}" destId="{7AD83493-3A84-498C-9DDC-BDE5A1D1AFFE}" srcOrd="13" destOrd="0" presId="urn:microsoft.com/office/officeart/2005/8/layout/vProcess5"/>
    <dgm:cxn modelId="{3FF052DF-50D1-4740-8004-CD5FF4BBBABA}" type="presParOf" srcId="{C8409B97-B7D9-43DB-A284-43CA6D56FCC8}" destId="{99599EBE-3B14-4D0C-A1C7-2945C7775E2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AB2AEB8-C885-47AF-82DF-945A0B7D6E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AFE758-91BC-4E54-9C32-5FB6FC21945C}">
      <dgm:prSet/>
      <dgm:spPr/>
      <dgm:t>
        <a:bodyPr/>
        <a:lstStyle/>
        <a:p>
          <a:r>
            <a:rPr lang="tr-TR"/>
            <a:t>Gemini API erişimi başta sorun çıkardı</a:t>
          </a:r>
          <a:endParaRPr lang="en-US"/>
        </a:p>
      </dgm:t>
    </dgm:pt>
    <dgm:pt modelId="{4EA3DF44-F98C-4D45-A003-73D810B599EC}" type="parTrans" cxnId="{944FE994-B6B2-4DA0-BC14-34D6581E5B24}">
      <dgm:prSet/>
      <dgm:spPr/>
      <dgm:t>
        <a:bodyPr/>
        <a:lstStyle/>
        <a:p>
          <a:endParaRPr lang="en-US"/>
        </a:p>
      </dgm:t>
    </dgm:pt>
    <dgm:pt modelId="{B6F4ECAC-2286-4BC7-BEC6-1978842EAA15}" type="sibTrans" cxnId="{944FE994-B6B2-4DA0-BC14-34D6581E5B24}">
      <dgm:prSet/>
      <dgm:spPr/>
      <dgm:t>
        <a:bodyPr/>
        <a:lstStyle/>
        <a:p>
          <a:endParaRPr lang="en-US"/>
        </a:p>
      </dgm:t>
    </dgm:pt>
    <dgm:pt modelId="{261F1FCA-B8A7-4ADA-99ED-D3A1C9803F0B}">
      <dgm:prSet/>
      <dgm:spPr/>
      <dgm:t>
        <a:bodyPr/>
        <a:lstStyle/>
        <a:p>
          <a:r>
            <a:rPr lang="tr-TR"/>
            <a:t>Bazı model path sorunları</a:t>
          </a:r>
          <a:endParaRPr lang="en-US"/>
        </a:p>
      </dgm:t>
    </dgm:pt>
    <dgm:pt modelId="{D04EF5F6-1279-4A09-9327-6372D5700268}" type="parTrans" cxnId="{26098C1E-C9A4-4B57-BB92-146A33F1E2C5}">
      <dgm:prSet/>
      <dgm:spPr/>
      <dgm:t>
        <a:bodyPr/>
        <a:lstStyle/>
        <a:p>
          <a:endParaRPr lang="en-US"/>
        </a:p>
      </dgm:t>
    </dgm:pt>
    <dgm:pt modelId="{04AE3130-24F2-4677-88CB-E0C1615E7E0A}" type="sibTrans" cxnId="{26098C1E-C9A4-4B57-BB92-146A33F1E2C5}">
      <dgm:prSet/>
      <dgm:spPr/>
      <dgm:t>
        <a:bodyPr/>
        <a:lstStyle/>
        <a:p>
          <a:endParaRPr lang="en-US"/>
        </a:p>
      </dgm:t>
    </dgm:pt>
    <dgm:pt modelId="{7CEBC126-F611-462B-A9EA-949EF3DDC0D9}">
      <dgm:prSet/>
      <dgm:spPr/>
      <dgm:t>
        <a:bodyPr/>
        <a:lstStyle/>
        <a:p>
          <a:r>
            <a:rPr lang="tr-TR"/>
            <a:t>Görsel dizayn sade tutulmak zorundaydı</a:t>
          </a:r>
          <a:endParaRPr lang="en-US"/>
        </a:p>
      </dgm:t>
    </dgm:pt>
    <dgm:pt modelId="{EE85CE1C-AE65-41B9-BA77-56C9FF94BE9D}" type="parTrans" cxnId="{32FE92AC-3D35-45FB-8473-7915F0CDCE83}">
      <dgm:prSet/>
      <dgm:spPr/>
      <dgm:t>
        <a:bodyPr/>
        <a:lstStyle/>
        <a:p>
          <a:endParaRPr lang="en-US"/>
        </a:p>
      </dgm:t>
    </dgm:pt>
    <dgm:pt modelId="{F9C4AA68-B975-480F-803F-1DEA9E16908E}" type="sibTrans" cxnId="{32FE92AC-3D35-45FB-8473-7915F0CDCE83}">
      <dgm:prSet/>
      <dgm:spPr/>
      <dgm:t>
        <a:bodyPr/>
        <a:lstStyle/>
        <a:p>
          <a:endParaRPr lang="en-US"/>
        </a:p>
      </dgm:t>
    </dgm:pt>
    <dgm:pt modelId="{0712A949-A580-427D-82C6-F6CF37022A24}">
      <dgm:prSet/>
      <dgm:spPr/>
      <dgm:t>
        <a:bodyPr/>
        <a:lstStyle/>
        <a:p>
          <a:r>
            <a:rPr lang="tr-TR"/>
            <a:t>Flask ve Google API entegrasyonu hassas</a:t>
          </a:r>
          <a:endParaRPr lang="en-US"/>
        </a:p>
      </dgm:t>
    </dgm:pt>
    <dgm:pt modelId="{97E9AD7D-0CE0-4DBF-ABCE-AD3B08DB02F5}" type="parTrans" cxnId="{4BE2AF4D-BF4D-4F26-BEAD-8D6A4B5408C6}">
      <dgm:prSet/>
      <dgm:spPr/>
      <dgm:t>
        <a:bodyPr/>
        <a:lstStyle/>
        <a:p>
          <a:endParaRPr lang="en-US"/>
        </a:p>
      </dgm:t>
    </dgm:pt>
    <dgm:pt modelId="{DC2A05CA-A4C6-4552-B505-13816258FFB2}" type="sibTrans" cxnId="{4BE2AF4D-BF4D-4F26-BEAD-8D6A4B5408C6}">
      <dgm:prSet/>
      <dgm:spPr/>
      <dgm:t>
        <a:bodyPr/>
        <a:lstStyle/>
        <a:p>
          <a:endParaRPr lang="en-US"/>
        </a:p>
      </dgm:t>
    </dgm:pt>
    <dgm:pt modelId="{EB257385-F7B4-43B7-8792-1F2C1F74DEE4}" type="pres">
      <dgm:prSet presAssocID="{2AB2AEB8-C885-47AF-82DF-945A0B7D6EB9}" presName="root" presStyleCnt="0">
        <dgm:presLayoutVars>
          <dgm:dir/>
          <dgm:resizeHandles val="exact"/>
        </dgm:presLayoutVars>
      </dgm:prSet>
      <dgm:spPr/>
    </dgm:pt>
    <dgm:pt modelId="{C190CB9E-0CA4-4370-81BC-532D342AEF9D}" type="pres">
      <dgm:prSet presAssocID="{4EAFE758-91BC-4E54-9C32-5FB6FC21945C}" presName="compNode" presStyleCnt="0"/>
      <dgm:spPr/>
    </dgm:pt>
    <dgm:pt modelId="{1E18AFCB-664A-4E56-B697-9B421AC30C86}" type="pres">
      <dgm:prSet presAssocID="{4EAFE758-91BC-4E54-9C32-5FB6FC21945C}" presName="bgRect" presStyleLbl="bgShp" presStyleIdx="0" presStyleCnt="4"/>
      <dgm:spPr/>
    </dgm:pt>
    <dgm:pt modelId="{995C947E-C37A-4487-832A-D56F8AD3FD05}" type="pres">
      <dgm:prSet presAssocID="{4EAFE758-91BC-4E54-9C32-5FB6FC2194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ullanıcı"/>
        </a:ext>
      </dgm:extLst>
    </dgm:pt>
    <dgm:pt modelId="{08BBF79B-91AA-48CD-866A-B0B670E52E97}" type="pres">
      <dgm:prSet presAssocID="{4EAFE758-91BC-4E54-9C32-5FB6FC21945C}" presName="spaceRect" presStyleCnt="0"/>
      <dgm:spPr/>
    </dgm:pt>
    <dgm:pt modelId="{43F0C0AB-532C-47E4-92F7-3C06587A4913}" type="pres">
      <dgm:prSet presAssocID="{4EAFE758-91BC-4E54-9C32-5FB6FC21945C}" presName="parTx" presStyleLbl="revTx" presStyleIdx="0" presStyleCnt="4">
        <dgm:presLayoutVars>
          <dgm:chMax val="0"/>
          <dgm:chPref val="0"/>
        </dgm:presLayoutVars>
      </dgm:prSet>
      <dgm:spPr/>
    </dgm:pt>
    <dgm:pt modelId="{63B9E0D9-D3F5-4FFF-86CE-214373EA827F}" type="pres">
      <dgm:prSet presAssocID="{B6F4ECAC-2286-4BC7-BEC6-1978842EAA15}" presName="sibTrans" presStyleCnt="0"/>
      <dgm:spPr/>
    </dgm:pt>
    <dgm:pt modelId="{5765901D-B57B-4EE8-9AA1-F654F4C4A6EE}" type="pres">
      <dgm:prSet presAssocID="{261F1FCA-B8A7-4ADA-99ED-D3A1C9803F0B}" presName="compNode" presStyleCnt="0"/>
      <dgm:spPr/>
    </dgm:pt>
    <dgm:pt modelId="{DEAEBBDB-0FFD-4BC5-91B8-08811164E1A5}" type="pres">
      <dgm:prSet presAssocID="{261F1FCA-B8A7-4ADA-99ED-D3A1C9803F0B}" presName="bgRect" presStyleLbl="bgShp" presStyleIdx="1" presStyleCnt="4"/>
      <dgm:spPr/>
    </dgm:pt>
    <dgm:pt modelId="{5DFCF619-E23E-4025-A688-7AE63B2B3D3F}" type="pres">
      <dgm:prSet presAssocID="{261F1FCA-B8A7-4ADA-99ED-D3A1C9803F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4F40DDF6-7DF7-4BA2-B66D-B811D2F41D45}" type="pres">
      <dgm:prSet presAssocID="{261F1FCA-B8A7-4ADA-99ED-D3A1C9803F0B}" presName="spaceRect" presStyleCnt="0"/>
      <dgm:spPr/>
    </dgm:pt>
    <dgm:pt modelId="{6C378A11-2776-4AE6-A615-989A2A822302}" type="pres">
      <dgm:prSet presAssocID="{261F1FCA-B8A7-4ADA-99ED-D3A1C9803F0B}" presName="parTx" presStyleLbl="revTx" presStyleIdx="1" presStyleCnt="4">
        <dgm:presLayoutVars>
          <dgm:chMax val="0"/>
          <dgm:chPref val="0"/>
        </dgm:presLayoutVars>
      </dgm:prSet>
      <dgm:spPr/>
    </dgm:pt>
    <dgm:pt modelId="{BA78AC65-668F-47C6-AE09-99AA4048F4D3}" type="pres">
      <dgm:prSet presAssocID="{04AE3130-24F2-4677-88CB-E0C1615E7E0A}" presName="sibTrans" presStyleCnt="0"/>
      <dgm:spPr/>
    </dgm:pt>
    <dgm:pt modelId="{AFD5D8D2-DAF3-4F0A-A4AD-CEBF4B1D50A4}" type="pres">
      <dgm:prSet presAssocID="{7CEBC126-F611-462B-A9EA-949EF3DDC0D9}" presName="compNode" presStyleCnt="0"/>
      <dgm:spPr/>
    </dgm:pt>
    <dgm:pt modelId="{3C3D6D5C-74D8-4585-9420-FA5E6B6F1FB2}" type="pres">
      <dgm:prSet presAssocID="{7CEBC126-F611-462B-A9EA-949EF3DDC0D9}" presName="bgRect" presStyleLbl="bgShp" presStyleIdx="2" presStyleCnt="4"/>
      <dgm:spPr/>
    </dgm:pt>
    <dgm:pt modelId="{57750C8D-1F4A-4CFB-8FC4-956C71DDC177}" type="pres">
      <dgm:prSet presAssocID="{7CEBC126-F611-462B-A9EA-949EF3DDC0D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mera"/>
        </a:ext>
      </dgm:extLst>
    </dgm:pt>
    <dgm:pt modelId="{3CEF5781-5C3A-4752-B437-68454AA3675F}" type="pres">
      <dgm:prSet presAssocID="{7CEBC126-F611-462B-A9EA-949EF3DDC0D9}" presName="spaceRect" presStyleCnt="0"/>
      <dgm:spPr/>
    </dgm:pt>
    <dgm:pt modelId="{2E869505-F55C-4410-AECD-66F77A9453CE}" type="pres">
      <dgm:prSet presAssocID="{7CEBC126-F611-462B-A9EA-949EF3DDC0D9}" presName="parTx" presStyleLbl="revTx" presStyleIdx="2" presStyleCnt="4">
        <dgm:presLayoutVars>
          <dgm:chMax val="0"/>
          <dgm:chPref val="0"/>
        </dgm:presLayoutVars>
      </dgm:prSet>
      <dgm:spPr/>
    </dgm:pt>
    <dgm:pt modelId="{F25E68CC-C85F-4181-A6F9-5A9EF19126FF}" type="pres">
      <dgm:prSet presAssocID="{F9C4AA68-B975-480F-803F-1DEA9E16908E}" presName="sibTrans" presStyleCnt="0"/>
      <dgm:spPr/>
    </dgm:pt>
    <dgm:pt modelId="{BE8E96AC-21A4-49C6-8C37-2B92C8CDA657}" type="pres">
      <dgm:prSet presAssocID="{0712A949-A580-427D-82C6-F6CF37022A24}" presName="compNode" presStyleCnt="0"/>
      <dgm:spPr/>
    </dgm:pt>
    <dgm:pt modelId="{C5DAED23-B643-4CEB-AE7E-EEC10751A63B}" type="pres">
      <dgm:prSet presAssocID="{0712A949-A580-427D-82C6-F6CF37022A24}" presName="bgRect" presStyleLbl="bgShp" presStyleIdx="3" presStyleCnt="4"/>
      <dgm:spPr/>
    </dgm:pt>
    <dgm:pt modelId="{5BD345AF-F80A-4A1C-A257-62949EF4C64E}" type="pres">
      <dgm:prSet presAssocID="{0712A949-A580-427D-82C6-F6CF37022A2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 Kap"/>
        </a:ext>
      </dgm:extLst>
    </dgm:pt>
    <dgm:pt modelId="{1F6726AE-6ACD-4DD6-A9AB-0717A692D667}" type="pres">
      <dgm:prSet presAssocID="{0712A949-A580-427D-82C6-F6CF37022A24}" presName="spaceRect" presStyleCnt="0"/>
      <dgm:spPr/>
    </dgm:pt>
    <dgm:pt modelId="{106CFEF4-4EE5-444E-BAB1-C4BDD444D8B8}" type="pres">
      <dgm:prSet presAssocID="{0712A949-A580-427D-82C6-F6CF37022A2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C510406-446F-4D6A-A3D7-63EA52FB2507}" type="presOf" srcId="{2AB2AEB8-C885-47AF-82DF-945A0B7D6EB9}" destId="{EB257385-F7B4-43B7-8792-1F2C1F74DEE4}" srcOrd="0" destOrd="0" presId="urn:microsoft.com/office/officeart/2018/2/layout/IconVerticalSolidList"/>
    <dgm:cxn modelId="{26098C1E-C9A4-4B57-BB92-146A33F1E2C5}" srcId="{2AB2AEB8-C885-47AF-82DF-945A0B7D6EB9}" destId="{261F1FCA-B8A7-4ADA-99ED-D3A1C9803F0B}" srcOrd="1" destOrd="0" parTransId="{D04EF5F6-1279-4A09-9327-6372D5700268}" sibTransId="{04AE3130-24F2-4677-88CB-E0C1615E7E0A}"/>
    <dgm:cxn modelId="{187BCB33-E234-42B9-9472-4C3FC4FB9C8B}" type="presOf" srcId="{4EAFE758-91BC-4E54-9C32-5FB6FC21945C}" destId="{43F0C0AB-532C-47E4-92F7-3C06587A4913}" srcOrd="0" destOrd="0" presId="urn:microsoft.com/office/officeart/2018/2/layout/IconVerticalSolidList"/>
    <dgm:cxn modelId="{4BE2AF4D-BF4D-4F26-BEAD-8D6A4B5408C6}" srcId="{2AB2AEB8-C885-47AF-82DF-945A0B7D6EB9}" destId="{0712A949-A580-427D-82C6-F6CF37022A24}" srcOrd="3" destOrd="0" parTransId="{97E9AD7D-0CE0-4DBF-ABCE-AD3B08DB02F5}" sibTransId="{DC2A05CA-A4C6-4552-B505-13816258FFB2}"/>
    <dgm:cxn modelId="{1A102C4E-473D-46D6-AFED-DB57A94249A8}" type="presOf" srcId="{0712A949-A580-427D-82C6-F6CF37022A24}" destId="{106CFEF4-4EE5-444E-BAB1-C4BDD444D8B8}" srcOrd="0" destOrd="0" presId="urn:microsoft.com/office/officeart/2018/2/layout/IconVerticalSolidList"/>
    <dgm:cxn modelId="{721D747A-797E-4065-8113-CD44F9363CF1}" type="presOf" srcId="{261F1FCA-B8A7-4ADA-99ED-D3A1C9803F0B}" destId="{6C378A11-2776-4AE6-A615-989A2A822302}" srcOrd="0" destOrd="0" presId="urn:microsoft.com/office/officeart/2018/2/layout/IconVerticalSolidList"/>
    <dgm:cxn modelId="{944FE994-B6B2-4DA0-BC14-34D6581E5B24}" srcId="{2AB2AEB8-C885-47AF-82DF-945A0B7D6EB9}" destId="{4EAFE758-91BC-4E54-9C32-5FB6FC21945C}" srcOrd="0" destOrd="0" parTransId="{4EA3DF44-F98C-4D45-A003-73D810B599EC}" sibTransId="{B6F4ECAC-2286-4BC7-BEC6-1978842EAA15}"/>
    <dgm:cxn modelId="{32FE92AC-3D35-45FB-8473-7915F0CDCE83}" srcId="{2AB2AEB8-C885-47AF-82DF-945A0B7D6EB9}" destId="{7CEBC126-F611-462B-A9EA-949EF3DDC0D9}" srcOrd="2" destOrd="0" parTransId="{EE85CE1C-AE65-41B9-BA77-56C9FF94BE9D}" sibTransId="{F9C4AA68-B975-480F-803F-1DEA9E16908E}"/>
    <dgm:cxn modelId="{3DD520E4-1730-4E2D-90EA-63A2D23D8A3E}" type="presOf" srcId="{7CEBC126-F611-462B-A9EA-949EF3DDC0D9}" destId="{2E869505-F55C-4410-AECD-66F77A9453CE}" srcOrd="0" destOrd="0" presId="urn:microsoft.com/office/officeart/2018/2/layout/IconVerticalSolidList"/>
    <dgm:cxn modelId="{FC839E73-0451-4D34-8886-E9849EDDA8ED}" type="presParOf" srcId="{EB257385-F7B4-43B7-8792-1F2C1F74DEE4}" destId="{C190CB9E-0CA4-4370-81BC-532D342AEF9D}" srcOrd="0" destOrd="0" presId="urn:microsoft.com/office/officeart/2018/2/layout/IconVerticalSolidList"/>
    <dgm:cxn modelId="{54412C3B-3F1F-4AAE-9EA5-18AD4647FA90}" type="presParOf" srcId="{C190CB9E-0CA4-4370-81BC-532D342AEF9D}" destId="{1E18AFCB-664A-4E56-B697-9B421AC30C86}" srcOrd="0" destOrd="0" presId="urn:microsoft.com/office/officeart/2018/2/layout/IconVerticalSolidList"/>
    <dgm:cxn modelId="{9C7B5D02-E7B0-46CA-8BD6-8B769F99C680}" type="presParOf" srcId="{C190CB9E-0CA4-4370-81BC-532D342AEF9D}" destId="{995C947E-C37A-4487-832A-D56F8AD3FD05}" srcOrd="1" destOrd="0" presId="urn:microsoft.com/office/officeart/2018/2/layout/IconVerticalSolidList"/>
    <dgm:cxn modelId="{406C5760-2872-4514-8F25-B43848A569E9}" type="presParOf" srcId="{C190CB9E-0CA4-4370-81BC-532D342AEF9D}" destId="{08BBF79B-91AA-48CD-866A-B0B670E52E97}" srcOrd="2" destOrd="0" presId="urn:microsoft.com/office/officeart/2018/2/layout/IconVerticalSolidList"/>
    <dgm:cxn modelId="{0CBCBB57-26BF-4827-95E5-5D52E6FFD7C5}" type="presParOf" srcId="{C190CB9E-0CA4-4370-81BC-532D342AEF9D}" destId="{43F0C0AB-532C-47E4-92F7-3C06587A4913}" srcOrd="3" destOrd="0" presId="urn:microsoft.com/office/officeart/2018/2/layout/IconVerticalSolidList"/>
    <dgm:cxn modelId="{4A1C6E5D-1848-4DE0-95F8-1BCCEF0265B8}" type="presParOf" srcId="{EB257385-F7B4-43B7-8792-1F2C1F74DEE4}" destId="{63B9E0D9-D3F5-4FFF-86CE-214373EA827F}" srcOrd="1" destOrd="0" presId="urn:microsoft.com/office/officeart/2018/2/layout/IconVerticalSolidList"/>
    <dgm:cxn modelId="{F0531601-63B1-46C4-AC70-EB2B91C6BC86}" type="presParOf" srcId="{EB257385-F7B4-43B7-8792-1F2C1F74DEE4}" destId="{5765901D-B57B-4EE8-9AA1-F654F4C4A6EE}" srcOrd="2" destOrd="0" presId="urn:microsoft.com/office/officeart/2018/2/layout/IconVerticalSolidList"/>
    <dgm:cxn modelId="{0FE765C4-0D19-4E24-9E3F-D75570A97E7D}" type="presParOf" srcId="{5765901D-B57B-4EE8-9AA1-F654F4C4A6EE}" destId="{DEAEBBDB-0FFD-4BC5-91B8-08811164E1A5}" srcOrd="0" destOrd="0" presId="urn:microsoft.com/office/officeart/2018/2/layout/IconVerticalSolidList"/>
    <dgm:cxn modelId="{D120B334-30DF-4504-9C71-3D47A9D87F85}" type="presParOf" srcId="{5765901D-B57B-4EE8-9AA1-F654F4C4A6EE}" destId="{5DFCF619-E23E-4025-A688-7AE63B2B3D3F}" srcOrd="1" destOrd="0" presId="urn:microsoft.com/office/officeart/2018/2/layout/IconVerticalSolidList"/>
    <dgm:cxn modelId="{58084852-E120-434E-B047-E36E5A0DB31B}" type="presParOf" srcId="{5765901D-B57B-4EE8-9AA1-F654F4C4A6EE}" destId="{4F40DDF6-7DF7-4BA2-B66D-B811D2F41D45}" srcOrd="2" destOrd="0" presId="urn:microsoft.com/office/officeart/2018/2/layout/IconVerticalSolidList"/>
    <dgm:cxn modelId="{176B6814-27CD-46E8-93D5-95A2C41AA699}" type="presParOf" srcId="{5765901D-B57B-4EE8-9AA1-F654F4C4A6EE}" destId="{6C378A11-2776-4AE6-A615-989A2A822302}" srcOrd="3" destOrd="0" presId="urn:microsoft.com/office/officeart/2018/2/layout/IconVerticalSolidList"/>
    <dgm:cxn modelId="{08F7488F-21F7-466B-B396-98A1A6A28D13}" type="presParOf" srcId="{EB257385-F7B4-43B7-8792-1F2C1F74DEE4}" destId="{BA78AC65-668F-47C6-AE09-99AA4048F4D3}" srcOrd="3" destOrd="0" presId="urn:microsoft.com/office/officeart/2018/2/layout/IconVerticalSolidList"/>
    <dgm:cxn modelId="{444C44C4-9073-4B29-AEA0-983D45CDAA26}" type="presParOf" srcId="{EB257385-F7B4-43B7-8792-1F2C1F74DEE4}" destId="{AFD5D8D2-DAF3-4F0A-A4AD-CEBF4B1D50A4}" srcOrd="4" destOrd="0" presId="urn:microsoft.com/office/officeart/2018/2/layout/IconVerticalSolidList"/>
    <dgm:cxn modelId="{FAA9D3AE-225B-4BB3-84E6-63FFD561061C}" type="presParOf" srcId="{AFD5D8D2-DAF3-4F0A-A4AD-CEBF4B1D50A4}" destId="{3C3D6D5C-74D8-4585-9420-FA5E6B6F1FB2}" srcOrd="0" destOrd="0" presId="urn:microsoft.com/office/officeart/2018/2/layout/IconVerticalSolidList"/>
    <dgm:cxn modelId="{340BDF0E-6E49-435E-8568-5E83B5C704E0}" type="presParOf" srcId="{AFD5D8D2-DAF3-4F0A-A4AD-CEBF4B1D50A4}" destId="{57750C8D-1F4A-4CFB-8FC4-956C71DDC177}" srcOrd="1" destOrd="0" presId="urn:microsoft.com/office/officeart/2018/2/layout/IconVerticalSolidList"/>
    <dgm:cxn modelId="{BA8057D9-A315-4A6F-BA78-08D82B8C4C00}" type="presParOf" srcId="{AFD5D8D2-DAF3-4F0A-A4AD-CEBF4B1D50A4}" destId="{3CEF5781-5C3A-4752-B437-68454AA3675F}" srcOrd="2" destOrd="0" presId="urn:microsoft.com/office/officeart/2018/2/layout/IconVerticalSolidList"/>
    <dgm:cxn modelId="{C81B8109-363E-4CD0-ABCC-521D6F952F69}" type="presParOf" srcId="{AFD5D8D2-DAF3-4F0A-A4AD-CEBF4B1D50A4}" destId="{2E869505-F55C-4410-AECD-66F77A9453CE}" srcOrd="3" destOrd="0" presId="urn:microsoft.com/office/officeart/2018/2/layout/IconVerticalSolidList"/>
    <dgm:cxn modelId="{A9761B9D-CB21-41C7-A242-7FEED173E266}" type="presParOf" srcId="{EB257385-F7B4-43B7-8792-1F2C1F74DEE4}" destId="{F25E68CC-C85F-4181-A6F9-5A9EF19126FF}" srcOrd="5" destOrd="0" presId="urn:microsoft.com/office/officeart/2018/2/layout/IconVerticalSolidList"/>
    <dgm:cxn modelId="{500D99F1-D6F8-482C-B6C5-244076599747}" type="presParOf" srcId="{EB257385-F7B4-43B7-8792-1F2C1F74DEE4}" destId="{BE8E96AC-21A4-49C6-8C37-2B92C8CDA657}" srcOrd="6" destOrd="0" presId="urn:microsoft.com/office/officeart/2018/2/layout/IconVerticalSolidList"/>
    <dgm:cxn modelId="{3F323E83-9F6B-4291-BD93-1C2E050DF4B8}" type="presParOf" srcId="{BE8E96AC-21A4-49C6-8C37-2B92C8CDA657}" destId="{C5DAED23-B643-4CEB-AE7E-EEC10751A63B}" srcOrd="0" destOrd="0" presId="urn:microsoft.com/office/officeart/2018/2/layout/IconVerticalSolidList"/>
    <dgm:cxn modelId="{ED764C86-6D67-47BE-B1B0-B3EC879535C3}" type="presParOf" srcId="{BE8E96AC-21A4-49C6-8C37-2B92C8CDA657}" destId="{5BD345AF-F80A-4A1C-A257-62949EF4C64E}" srcOrd="1" destOrd="0" presId="urn:microsoft.com/office/officeart/2018/2/layout/IconVerticalSolidList"/>
    <dgm:cxn modelId="{B628AEAC-344D-4911-BBD9-9A74D4D3DDA3}" type="presParOf" srcId="{BE8E96AC-21A4-49C6-8C37-2B92C8CDA657}" destId="{1F6726AE-6ACD-4DD6-A9AB-0717A692D667}" srcOrd="2" destOrd="0" presId="urn:microsoft.com/office/officeart/2018/2/layout/IconVerticalSolidList"/>
    <dgm:cxn modelId="{0D674044-DABA-42DB-A98D-221C27B0A2E9}" type="presParOf" srcId="{BE8E96AC-21A4-49C6-8C37-2B92C8CDA657}" destId="{106CFEF4-4EE5-444E-BAB1-C4BDD444D8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EEC9270-60E1-4B6C-8664-FD54464BC58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0D3D7B-8CF9-4D7D-810B-464FD7502392}">
      <dgm:prSet/>
      <dgm:spPr/>
      <dgm:t>
        <a:bodyPr/>
        <a:lstStyle/>
        <a:p>
          <a:r>
            <a:rPr lang="en-US" dirty="0"/>
            <a:t>Dinlediğiniz </a:t>
          </a:r>
          <a:r>
            <a:rPr lang="tr-TR" dirty="0"/>
            <a:t>için Teşekkür </a:t>
          </a:r>
          <a:r>
            <a:rPr lang="en-US" dirty="0"/>
            <a:t>e</a:t>
          </a:r>
          <a:r>
            <a:rPr lang="tr-TR" dirty="0"/>
            <a:t>deri</a:t>
          </a:r>
          <a:r>
            <a:rPr lang="en-US" dirty="0"/>
            <a:t>z.</a:t>
          </a:r>
        </a:p>
        <a:p>
          <a:r>
            <a:rPr lang="tr-TR" dirty="0"/>
            <a:t>Eren Takeş</a:t>
          </a:r>
          <a:r>
            <a:rPr lang="en-US" dirty="0"/>
            <a:t> </a:t>
          </a:r>
          <a:r>
            <a:rPr lang="tr-TR" dirty="0">
              <a:hlinkClick xmlns:r="http://schemas.openxmlformats.org/officeDocument/2006/relationships" r:id="rId1"/>
            </a:rPr>
            <a:t>erentakes3@gmail.com</a:t>
          </a:r>
          <a:endParaRPr lang="en-US" dirty="0"/>
        </a:p>
        <a:p>
          <a:r>
            <a:rPr lang="en-US" dirty="0"/>
            <a:t>210401029 </a:t>
          </a:r>
          <a:r>
            <a:rPr lang="tr-TR" dirty="0"/>
            <a:t>https://github.com/erenistein</a:t>
          </a:r>
          <a:endParaRPr lang="en-US" dirty="0"/>
        </a:p>
      </dgm:t>
    </dgm:pt>
    <dgm:pt modelId="{D3E97AE8-C97C-48D3-9EBF-399074E528E3}" type="parTrans" cxnId="{08A2D83C-5526-48A4-8379-5F2B6B1375A7}">
      <dgm:prSet/>
      <dgm:spPr/>
      <dgm:t>
        <a:bodyPr/>
        <a:lstStyle/>
        <a:p>
          <a:endParaRPr lang="en-US"/>
        </a:p>
      </dgm:t>
    </dgm:pt>
    <dgm:pt modelId="{D2AB5054-6D5C-48DD-A317-C254B86DF3D9}" type="sibTrans" cxnId="{08A2D83C-5526-48A4-8379-5F2B6B1375A7}">
      <dgm:prSet/>
      <dgm:spPr/>
      <dgm:t>
        <a:bodyPr/>
        <a:lstStyle/>
        <a:p>
          <a:endParaRPr lang="en-US"/>
        </a:p>
      </dgm:t>
    </dgm:pt>
    <dgm:pt modelId="{F20A5EBE-3D8F-4799-8825-D2078D853345}">
      <dgm:prSet/>
      <dgm:spPr/>
      <dgm:t>
        <a:bodyPr/>
        <a:lstStyle/>
        <a:p>
          <a:r>
            <a:rPr lang="en-US" dirty="0"/>
            <a:t>İrfan Kara: </a:t>
          </a:r>
          <a:r>
            <a:rPr lang="en-US" dirty="0">
              <a:hlinkClick xmlns:r="http://schemas.openxmlformats.org/officeDocument/2006/relationships" r:id="rId2"/>
            </a:rPr>
            <a:t>irfankara1178@gmail.com</a:t>
          </a:r>
          <a:endParaRPr lang="en-US" dirty="0"/>
        </a:p>
        <a:p>
          <a:r>
            <a:rPr lang="en-US" dirty="0"/>
            <a:t>210401075 </a:t>
          </a:r>
          <a:r>
            <a:rPr lang="tr-TR" dirty="0"/>
            <a:t>https://github.com/irfankara17</a:t>
          </a:r>
          <a:endParaRPr lang="en-US" dirty="0"/>
        </a:p>
      </dgm:t>
    </dgm:pt>
    <dgm:pt modelId="{ED9644E6-8562-4031-A068-FEA48A392D3B}" type="parTrans" cxnId="{68E29CA6-8DF6-4A63-9ED4-41043343283A}">
      <dgm:prSet/>
      <dgm:spPr/>
      <dgm:t>
        <a:bodyPr/>
        <a:lstStyle/>
        <a:p>
          <a:endParaRPr lang="en-US"/>
        </a:p>
      </dgm:t>
    </dgm:pt>
    <dgm:pt modelId="{855E8399-0B82-4884-A270-100D2D71C38E}" type="sibTrans" cxnId="{68E29CA6-8DF6-4A63-9ED4-41043343283A}">
      <dgm:prSet/>
      <dgm:spPr/>
      <dgm:t>
        <a:bodyPr/>
        <a:lstStyle/>
        <a:p>
          <a:endParaRPr lang="en-US"/>
        </a:p>
      </dgm:t>
    </dgm:pt>
    <dgm:pt modelId="{2FEFCAAF-D17B-4B3C-AEEE-B9EF902230F0}">
      <dgm:prSet/>
      <dgm:spPr/>
      <dgm:t>
        <a:bodyPr/>
        <a:lstStyle/>
        <a:p>
          <a:r>
            <a:rPr lang="en-US" dirty="0"/>
            <a:t>Ali İhsan Rey: </a:t>
          </a:r>
          <a:r>
            <a:rPr lang="en-US" dirty="0">
              <a:hlinkClick xmlns:r="http://schemas.openxmlformats.org/officeDocument/2006/relationships" r:id="rId3"/>
            </a:rPr>
            <a:t>reyaliihsan@gmail.com</a:t>
          </a:r>
          <a:endParaRPr lang="en-US" dirty="0"/>
        </a:p>
        <a:p>
          <a:r>
            <a:rPr lang="tr-TR" dirty="0"/>
            <a:t>210401115 https://github.com/areyyy</a:t>
          </a:r>
          <a:endParaRPr lang="en-US" dirty="0"/>
        </a:p>
      </dgm:t>
    </dgm:pt>
    <dgm:pt modelId="{40798D26-A865-411A-9E84-D3F3819E6D63}" type="parTrans" cxnId="{DA021B61-92F4-48A5-8AD4-1468E88428DD}">
      <dgm:prSet/>
      <dgm:spPr/>
      <dgm:t>
        <a:bodyPr/>
        <a:lstStyle/>
        <a:p>
          <a:endParaRPr lang="en-US"/>
        </a:p>
      </dgm:t>
    </dgm:pt>
    <dgm:pt modelId="{6BD2FBE1-F8D7-4469-94FB-A0FC580C5825}" type="sibTrans" cxnId="{DA021B61-92F4-48A5-8AD4-1468E88428DD}">
      <dgm:prSet/>
      <dgm:spPr/>
      <dgm:t>
        <a:bodyPr/>
        <a:lstStyle/>
        <a:p>
          <a:endParaRPr lang="en-US"/>
        </a:p>
      </dgm:t>
    </dgm:pt>
    <dgm:pt modelId="{35C3F69B-31A0-43A0-9BA7-220B6EA56C74}" type="pres">
      <dgm:prSet presAssocID="{CEEC9270-60E1-4B6C-8664-FD54464BC587}" presName="linear" presStyleCnt="0">
        <dgm:presLayoutVars>
          <dgm:animLvl val="lvl"/>
          <dgm:resizeHandles val="exact"/>
        </dgm:presLayoutVars>
      </dgm:prSet>
      <dgm:spPr/>
    </dgm:pt>
    <dgm:pt modelId="{5EBF3698-578E-422E-9A19-241E91BA267C}" type="pres">
      <dgm:prSet presAssocID="{070D3D7B-8CF9-4D7D-810B-464FD750239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C6B24E-5FB3-46B9-B980-3A22A19E3A02}" type="pres">
      <dgm:prSet presAssocID="{D2AB5054-6D5C-48DD-A317-C254B86DF3D9}" presName="spacer" presStyleCnt="0"/>
      <dgm:spPr/>
    </dgm:pt>
    <dgm:pt modelId="{852F7528-C497-4EB1-9AC7-D706F4B8E63C}" type="pres">
      <dgm:prSet presAssocID="{F20A5EBE-3D8F-4799-8825-D2078D8533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E54C17-2B09-4FB8-8546-FB01688B79F5}" type="pres">
      <dgm:prSet presAssocID="{855E8399-0B82-4884-A270-100D2D71C38E}" presName="spacer" presStyleCnt="0"/>
      <dgm:spPr/>
    </dgm:pt>
    <dgm:pt modelId="{4E08D929-D134-4DC3-B33B-B08B6FC7DC83}" type="pres">
      <dgm:prSet presAssocID="{2FEFCAAF-D17B-4B3C-AEEE-B9EF902230F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8A2D83C-5526-48A4-8379-5F2B6B1375A7}" srcId="{CEEC9270-60E1-4B6C-8664-FD54464BC587}" destId="{070D3D7B-8CF9-4D7D-810B-464FD7502392}" srcOrd="0" destOrd="0" parTransId="{D3E97AE8-C97C-48D3-9EBF-399074E528E3}" sibTransId="{D2AB5054-6D5C-48DD-A317-C254B86DF3D9}"/>
    <dgm:cxn modelId="{FB1C5060-1819-4635-9BBD-11D748595DAD}" type="presOf" srcId="{2FEFCAAF-D17B-4B3C-AEEE-B9EF902230F0}" destId="{4E08D929-D134-4DC3-B33B-B08B6FC7DC83}" srcOrd="0" destOrd="0" presId="urn:microsoft.com/office/officeart/2005/8/layout/vList2"/>
    <dgm:cxn modelId="{DA021B61-92F4-48A5-8AD4-1468E88428DD}" srcId="{CEEC9270-60E1-4B6C-8664-FD54464BC587}" destId="{2FEFCAAF-D17B-4B3C-AEEE-B9EF902230F0}" srcOrd="2" destOrd="0" parTransId="{40798D26-A865-411A-9E84-D3F3819E6D63}" sibTransId="{6BD2FBE1-F8D7-4469-94FB-A0FC580C5825}"/>
    <dgm:cxn modelId="{1933AA43-4E39-4316-877A-ADC8511E978B}" type="presOf" srcId="{070D3D7B-8CF9-4D7D-810B-464FD7502392}" destId="{5EBF3698-578E-422E-9A19-241E91BA267C}" srcOrd="0" destOrd="0" presId="urn:microsoft.com/office/officeart/2005/8/layout/vList2"/>
    <dgm:cxn modelId="{448FA84A-EE5B-4C95-B465-0D2CB09B3E6D}" type="presOf" srcId="{F20A5EBE-3D8F-4799-8825-D2078D853345}" destId="{852F7528-C497-4EB1-9AC7-D706F4B8E63C}" srcOrd="0" destOrd="0" presId="urn:microsoft.com/office/officeart/2005/8/layout/vList2"/>
    <dgm:cxn modelId="{CF0B9281-19FC-45C2-A439-9D7805A022A2}" type="presOf" srcId="{CEEC9270-60E1-4B6C-8664-FD54464BC587}" destId="{35C3F69B-31A0-43A0-9BA7-220B6EA56C74}" srcOrd="0" destOrd="0" presId="urn:microsoft.com/office/officeart/2005/8/layout/vList2"/>
    <dgm:cxn modelId="{68E29CA6-8DF6-4A63-9ED4-41043343283A}" srcId="{CEEC9270-60E1-4B6C-8664-FD54464BC587}" destId="{F20A5EBE-3D8F-4799-8825-D2078D853345}" srcOrd="1" destOrd="0" parTransId="{ED9644E6-8562-4031-A068-FEA48A392D3B}" sibTransId="{855E8399-0B82-4884-A270-100D2D71C38E}"/>
    <dgm:cxn modelId="{E71A3CD4-8A1B-4BC3-A49E-8A1E24598BF2}" type="presParOf" srcId="{35C3F69B-31A0-43A0-9BA7-220B6EA56C74}" destId="{5EBF3698-578E-422E-9A19-241E91BA267C}" srcOrd="0" destOrd="0" presId="urn:microsoft.com/office/officeart/2005/8/layout/vList2"/>
    <dgm:cxn modelId="{6C502EDF-04FF-4A7C-874A-72C5E1F5ACB3}" type="presParOf" srcId="{35C3F69B-31A0-43A0-9BA7-220B6EA56C74}" destId="{A7C6B24E-5FB3-46B9-B980-3A22A19E3A02}" srcOrd="1" destOrd="0" presId="urn:microsoft.com/office/officeart/2005/8/layout/vList2"/>
    <dgm:cxn modelId="{2A22ED02-2245-445D-8FA9-6A6AFA400BB8}" type="presParOf" srcId="{35C3F69B-31A0-43A0-9BA7-220B6EA56C74}" destId="{852F7528-C497-4EB1-9AC7-D706F4B8E63C}" srcOrd="2" destOrd="0" presId="urn:microsoft.com/office/officeart/2005/8/layout/vList2"/>
    <dgm:cxn modelId="{C9C84B24-4CCC-4F88-9D6D-AEEE6E98D512}" type="presParOf" srcId="{35C3F69B-31A0-43A0-9BA7-220B6EA56C74}" destId="{F3E54C17-2B09-4FB8-8546-FB01688B79F5}" srcOrd="3" destOrd="0" presId="urn:microsoft.com/office/officeart/2005/8/layout/vList2"/>
    <dgm:cxn modelId="{C6223092-6F34-4D52-94C7-9BCA7F698581}" type="presParOf" srcId="{35C3F69B-31A0-43A0-9BA7-220B6EA56C74}" destId="{4E08D929-D134-4DC3-B33B-B08B6FC7DC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29B31F-E555-4135-9F60-2B96574ADF0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7E9F63-8D7A-4FA0-A426-6A9072AE7F3F}">
      <dgm:prSet/>
      <dgm:spPr/>
      <dgm:t>
        <a:bodyPr/>
        <a:lstStyle/>
        <a:p>
          <a:r>
            <a:rPr lang="tr-TR"/>
            <a:t>Kullanıcılar genellikle ön tanı için internette bilgi arar.</a:t>
          </a:r>
          <a:endParaRPr lang="en-US"/>
        </a:p>
      </dgm:t>
    </dgm:pt>
    <dgm:pt modelId="{7B997A4C-F167-4971-91A7-7F80F54C3FB6}" type="parTrans" cxnId="{1BE4B3EA-6A2A-4389-9980-AC6740428F23}">
      <dgm:prSet/>
      <dgm:spPr/>
      <dgm:t>
        <a:bodyPr/>
        <a:lstStyle/>
        <a:p>
          <a:endParaRPr lang="en-US"/>
        </a:p>
      </dgm:t>
    </dgm:pt>
    <dgm:pt modelId="{E0DC73AD-4EDD-4334-BED1-62C3D42D5007}" type="sibTrans" cxnId="{1BE4B3EA-6A2A-4389-9980-AC6740428F23}">
      <dgm:prSet/>
      <dgm:spPr/>
      <dgm:t>
        <a:bodyPr/>
        <a:lstStyle/>
        <a:p>
          <a:endParaRPr lang="en-US"/>
        </a:p>
      </dgm:t>
    </dgm:pt>
    <dgm:pt modelId="{8988A308-B3A7-4D41-93CA-2350A12B2DD9}">
      <dgm:prSet/>
      <dgm:spPr/>
      <dgm:t>
        <a:bodyPr/>
        <a:lstStyle/>
        <a:p>
          <a:r>
            <a:rPr lang="tr-TR"/>
            <a:t>Yanlış bilgiye erişim, sağlık endişesi yaratabilir.</a:t>
          </a:r>
          <a:endParaRPr lang="en-US"/>
        </a:p>
      </dgm:t>
    </dgm:pt>
    <dgm:pt modelId="{69CE616C-1C30-4AA2-9C50-1EAF5E0CBC65}" type="parTrans" cxnId="{EE9A95CB-967B-4C17-A2CE-AEF9BCEC50BB}">
      <dgm:prSet/>
      <dgm:spPr/>
      <dgm:t>
        <a:bodyPr/>
        <a:lstStyle/>
        <a:p>
          <a:endParaRPr lang="en-US"/>
        </a:p>
      </dgm:t>
    </dgm:pt>
    <dgm:pt modelId="{CE42D063-C8AD-4C6F-95F8-2E0A59ABFAB9}" type="sibTrans" cxnId="{EE9A95CB-967B-4C17-A2CE-AEF9BCEC50BB}">
      <dgm:prSet/>
      <dgm:spPr/>
      <dgm:t>
        <a:bodyPr/>
        <a:lstStyle/>
        <a:p>
          <a:endParaRPr lang="en-US"/>
        </a:p>
      </dgm:t>
    </dgm:pt>
    <dgm:pt modelId="{E688D897-8CCB-4C1F-BEFB-07A130B6B4C1}">
      <dgm:prSet/>
      <dgm:spPr/>
      <dgm:t>
        <a:bodyPr/>
        <a:lstStyle/>
        <a:p>
          <a:r>
            <a:rPr lang="tr-TR"/>
            <a:t>Bu sistem, makine öğrenmesiyle desteklenen doğruluk payı yüksek tahminler sunar.</a:t>
          </a:r>
          <a:endParaRPr lang="en-US"/>
        </a:p>
      </dgm:t>
    </dgm:pt>
    <dgm:pt modelId="{FA49AB81-FF18-4A70-B326-83897C20B3A2}" type="parTrans" cxnId="{CFFD06A3-04C5-4022-8BD7-D055BD1B770A}">
      <dgm:prSet/>
      <dgm:spPr/>
      <dgm:t>
        <a:bodyPr/>
        <a:lstStyle/>
        <a:p>
          <a:endParaRPr lang="en-US"/>
        </a:p>
      </dgm:t>
    </dgm:pt>
    <dgm:pt modelId="{F7359E3C-E08D-4360-AA31-9854E6BA16FB}" type="sibTrans" cxnId="{CFFD06A3-04C5-4022-8BD7-D055BD1B770A}">
      <dgm:prSet/>
      <dgm:spPr/>
      <dgm:t>
        <a:bodyPr/>
        <a:lstStyle/>
        <a:p>
          <a:endParaRPr lang="en-US"/>
        </a:p>
      </dgm:t>
    </dgm:pt>
    <dgm:pt modelId="{25F3765C-9D45-48E7-8342-C0079B26A4F6}">
      <dgm:prSet/>
      <dgm:spPr/>
      <dgm:t>
        <a:bodyPr/>
        <a:lstStyle/>
        <a:p>
          <a:r>
            <a:rPr lang="tr-TR"/>
            <a:t>Gemini API ile kullanıcı dostu tavsiyeler verir.</a:t>
          </a:r>
          <a:endParaRPr lang="en-US"/>
        </a:p>
      </dgm:t>
    </dgm:pt>
    <dgm:pt modelId="{05C75795-F7DB-4625-9676-A5FC904AC4C0}" type="parTrans" cxnId="{C90812D4-D0F7-40AE-BA30-00E039110E2B}">
      <dgm:prSet/>
      <dgm:spPr/>
      <dgm:t>
        <a:bodyPr/>
        <a:lstStyle/>
        <a:p>
          <a:endParaRPr lang="en-US"/>
        </a:p>
      </dgm:t>
    </dgm:pt>
    <dgm:pt modelId="{B6220D97-219E-4352-9903-3ED21970A3D1}" type="sibTrans" cxnId="{C90812D4-D0F7-40AE-BA30-00E039110E2B}">
      <dgm:prSet/>
      <dgm:spPr/>
      <dgm:t>
        <a:bodyPr/>
        <a:lstStyle/>
        <a:p>
          <a:endParaRPr lang="en-US"/>
        </a:p>
      </dgm:t>
    </dgm:pt>
    <dgm:pt modelId="{10794F0F-68D5-4456-923C-A767F397F1CC}" type="pres">
      <dgm:prSet presAssocID="{6729B31F-E555-4135-9F60-2B96574ADF0F}" presName="linear" presStyleCnt="0">
        <dgm:presLayoutVars>
          <dgm:animLvl val="lvl"/>
          <dgm:resizeHandles val="exact"/>
        </dgm:presLayoutVars>
      </dgm:prSet>
      <dgm:spPr/>
    </dgm:pt>
    <dgm:pt modelId="{24E91E50-057F-4152-BA3B-0C9BA75E3387}" type="pres">
      <dgm:prSet presAssocID="{287E9F63-8D7A-4FA0-A426-6A9072AE7F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05D52C7-F677-45D4-9EF8-D3AA6377F58B}" type="pres">
      <dgm:prSet presAssocID="{E0DC73AD-4EDD-4334-BED1-62C3D42D5007}" presName="spacer" presStyleCnt="0"/>
      <dgm:spPr/>
    </dgm:pt>
    <dgm:pt modelId="{48FFC44E-9B7D-41E6-9C80-605AEEC4F86C}" type="pres">
      <dgm:prSet presAssocID="{8988A308-B3A7-4D41-93CA-2350A12B2DD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F6D1A6-F6F5-4CD9-84DE-7C7BEC0D1362}" type="pres">
      <dgm:prSet presAssocID="{CE42D063-C8AD-4C6F-95F8-2E0A59ABFAB9}" presName="spacer" presStyleCnt="0"/>
      <dgm:spPr/>
    </dgm:pt>
    <dgm:pt modelId="{748D16C4-9F84-4793-887B-209730C45E83}" type="pres">
      <dgm:prSet presAssocID="{E688D897-8CCB-4C1F-BEFB-07A130B6B4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1DE52B-F36F-4927-ADDE-6279D4CDFEBB}" type="pres">
      <dgm:prSet presAssocID="{F7359E3C-E08D-4360-AA31-9854E6BA16FB}" presName="spacer" presStyleCnt="0"/>
      <dgm:spPr/>
    </dgm:pt>
    <dgm:pt modelId="{347E1A76-8FEA-4B92-87EC-290702CC1EC6}" type="pres">
      <dgm:prSet presAssocID="{25F3765C-9D45-48E7-8342-C0079B26A4F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6E0C65B-C951-45AE-9BC6-DC2560143564}" type="presOf" srcId="{6729B31F-E555-4135-9F60-2B96574ADF0F}" destId="{10794F0F-68D5-4456-923C-A767F397F1CC}" srcOrd="0" destOrd="0" presId="urn:microsoft.com/office/officeart/2005/8/layout/vList2"/>
    <dgm:cxn modelId="{906ECE6D-2D03-475C-ABCE-22E12BFC51CC}" type="presOf" srcId="{E688D897-8CCB-4C1F-BEFB-07A130B6B4C1}" destId="{748D16C4-9F84-4793-887B-209730C45E83}" srcOrd="0" destOrd="0" presId="urn:microsoft.com/office/officeart/2005/8/layout/vList2"/>
    <dgm:cxn modelId="{E3A06254-DE46-405B-B836-3C34DE5D7978}" type="presOf" srcId="{8988A308-B3A7-4D41-93CA-2350A12B2DD9}" destId="{48FFC44E-9B7D-41E6-9C80-605AEEC4F86C}" srcOrd="0" destOrd="0" presId="urn:microsoft.com/office/officeart/2005/8/layout/vList2"/>
    <dgm:cxn modelId="{CFFD06A3-04C5-4022-8BD7-D055BD1B770A}" srcId="{6729B31F-E555-4135-9F60-2B96574ADF0F}" destId="{E688D897-8CCB-4C1F-BEFB-07A130B6B4C1}" srcOrd="2" destOrd="0" parTransId="{FA49AB81-FF18-4A70-B326-83897C20B3A2}" sibTransId="{F7359E3C-E08D-4360-AA31-9854E6BA16FB}"/>
    <dgm:cxn modelId="{EE9A95CB-967B-4C17-A2CE-AEF9BCEC50BB}" srcId="{6729B31F-E555-4135-9F60-2B96574ADF0F}" destId="{8988A308-B3A7-4D41-93CA-2350A12B2DD9}" srcOrd="1" destOrd="0" parTransId="{69CE616C-1C30-4AA2-9C50-1EAF5E0CBC65}" sibTransId="{CE42D063-C8AD-4C6F-95F8-2E0A59ABFAB9}"/>
    <dgm:cxn modelId="{C90812D4-D0F7-40AE-BA30-00E039110E2B}" srcId="{6729B31F-E555-4135-9F60-2B96574ADF0F}" destId="{25F3765C-9D45-48E7-8342-C0079B26A4F6}" srcOrd="3" destOrd="0" parTransId="{05C75795-F7DB-4625-9676-A5FC904AC4C0}" sibTransId="{B6220D97-219E-4352-9903-3ED21970A3D1}"/>
    <dgm:cxn modelId="{1BE4B3EA-6A2A-4389-9980-AC6740428F23}" srcId="{6729B31F-E555-4135-9F60-2B96574ADF0F}" destId="{287E9F63-8D7A-4FA0-A426-6A9072AE7F3F}" srcOrd="0" destOrd="0" parTransId="{7B997A4C-F167-4971-91A7-7F80F54C3FB6}" sibTransId="{E0DC73AD-4EDD-4334-BED1-62C3D42D5007}"/>
    <dgm:cxn modelId="{129390EC-F36A-41BA-90BE-A025CD255B88}" type="presOf" srcId="{287E9F63-8D7A-4FA0-A426-6A9072AE7F3F}" destId="{24E91E50-057F-4152-BA3B-0C9BA75E3387}" srcOrd="0" destOrd="0" presId="urn:microsoft.com/office/officeart/2005/8/layout/vList2"/>
    <dgm:cxn modelId="{B49088FB-1A95-48BD-9045-84451B5703FE}" type="presOf" srcId="{25F3765C-9D45-48E7-8342-C0079B26A4F6}" destId="{347E1A76-8FEA-4B92-87EC-290702CC1EC6}" srcOrd="0" destOrd="0" presId="urn:microsoft.com/office/officeart/2005/8/layout/vList2"/>
    <dgm:cxn modelId="{E9733DBB-80C8-499B-A0DC-B468211F5236}" type="presParOf" srcId="{10794F0F-68D5-4456-923C-A767F397F1CC}" destId="{24E91E50-057F-4152-BA3B-0C9BA75E3387}" srcOrd="0" destOrd="0" presId="urn:microsoft.com/office/officeart/2005/8/layout/vList2"/>
    <dgm:cxn modelId="{9544F2BD-FDE1-487A-8108-E0816F18228F}" type="presParOf" srcId="{10794F0F-68D5-4456-923C-A767F397F1CC}" destId="{A05D52C7-F677-45D4-9EF8-D3AA6377F58B}" srcOrd="1" destOrd="0" presId="urn:microsoft.com/office/officeart/2005/8/layout/vList2"/>
    <dgm:cxn modelId="{8BB9CE42-B1CE-421B-9E2E-87D6626AC1D9}" type="presParOf" srcId="{10794F0F-68D5-4456-923C-A767F397F1CC}" destId="{48FFC44E-9B7D-41E6-9C80-605AEEC4F86C}" srcOrd="2" destOrd="0" presId="urn:microsoft.com/office/officeart/2005/8/layout/vList2"/>
    <dgm:cxn modelId="{66ECE16C-7B16-47F3-9986-986F687284E5}" type="presParOf" srcId="{10794F0F-68D5-4456-923C-A767F397F1CC}" destId="{34F6D1A6-F6F5-4CD9-84DE-7C7BEC0D1362}" srcOrd="3" destOrd="0" presId="urn:microsoft.com/office/officeart/2005/8/layout/vList2"/>
    <dgm:cxn modelId="{7653876A-0A6C-444B-AE9D-B915EA0B17FA}" type="presParOf" srcId="{10794F0F-68D5-4456-923C-A767F397F1CC}" destId="{748D16C4-9F84-4793-887B-209730C45E83}" srcOrd="4" destOrd="0" presId="urn:microsoft.com/office/officeart/2005/8/layout/vList2"/>
    <dgm:cxn modelId="{FAB2373A-6932-44A1-94B1-66A4DA5034A8}" type="presParOf" srcId="{10794F0F-68D5-4456-923C-A767F397F1CC}" destId="{A01DE52B-F36F-4927-ADDE-6279D4CDFEBB}" srcOrd="5" destOrd="0" presId="urn:microsoft.com/office/officeart/2005/8/layout/vList2"/>
    <dgm:cxn modelId="{EABB2822-151C-4ADA-9C97-ABD51BDF51B2}" type="presParOf" srcId="{10794F0F-68D5-4456-923C-A767F397F1CC}" destId="{347E1A76-8FEA-4B92-87EC-290702CC1EC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CF385F-18C0-412F-806E-0A9494E33F6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BE6B6D7-EB9E-40D8-A7BA-4A4A561379BA}">
      <dgm:prSet/>
      <dgm:spPr/>
      <dgm:t>
        <a:bodyPr/>
        <a:lstStyle/>
        <a:p>
          <a:r>
            <a:rPr lang="tr-TR"/>
            <a:t>Sağlık sorunlarını ilk aşamada kendisi anlamak isteyen bireyler</a:t>
          </a:r>
          <a:endParaRPr lang="en-US"/>
        </a:p>
      </dgm:t>
    </dgm:pt>
    <dgm:pt modelId="{D9C2A176-A1BA-4D5E-AAF7-0884B79879C4}" type="parTrans" cxnId="{B37269C0-9043-47CD-AD46-3758EDFCD11B}">
      <dgm:prSet/>
      <dgm:spPr/>
      <dgm:t>
        <a:bodyPr/>
        <a:lstStyle/>
        <a:p>
          <a:endParaRPr lang="en-US"/>
        </a:p>
      </dgm:t>
    </dgm:pt>
    <dgm:pt modelId="{9FA7BDF7-04B7-4535-A74E-1763842C9429}" type="sibTrans" cxnId="{B37269C0-9043-47CD-AD46-3758EDFCD11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C51B3CB-ABBE-4286-9461-B37C4C8DE0A7}">
      <dgm:prSet/>
      <dgm:spPr/>
      <dgm:t>
        <a:bodyPr/>
        <a:lstStyle/>
        <a:p>
          <a:r>
            <a:rPr lang="tr-TR"/>
            <a:t>Ebeveynler ve yaşlı bakımı yapan kişiler</a:t>
          </a:r>
          <a:endParaRPr lang="en-US"/>
        </a:p>
      </dgm:t>
    </dgm:pt>
    <dgm:pt modelId="{5E39319F-86F8-48AC-A4CA-CE11C1C92C15}" type="parTrans" cxnId="{DFE03D04-BD4F-42E2-BB3E-27673AB36E0D}">
      <dgm:prSet/>
      <dgm:spPr/>
      <dgm:t>
        <a:bodyPr/>
        <a:lstStyle/>
        <a:p>
          <a:endParaRPr lang="en-US"/>
        </a:p>
      </dgm:t>
    </dgm:pt>
    <dgm:pt modelId="{2E42DC7D-E96B-428A-B82B-D94DF6AAF5C0}" type="sibTrans" cxnId="{DFE03D04-BD4F-42E2-BB3E-27673AB36E0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6746D50-CC7B-45C1-9307-AC19F814E4F9}">
      <dgm:prSet/>
      <dgm:spPr/>
      <dgm:t>
        <a:bodyPr/>
        <a:lstStyle/>
        <a:p>
          <a:r>
            <a:rPr lang="tr-TR"/>
            <a:t>Küçük çapta sağlık teknolojileriyle ilgilenen girişimler</a:t>
          </a:r>
          <a:endParaRPr lang="en-US"/>
        </a:p>
      </dgm:t>
    </dgm:pt>
    <dgm:pt modelId="{091D18C5-E2CD-44BB-93A0-AA30B8CE5941}" type="parTrans" cxnId="{953AA687-8253-46C5-A190-D2C0546FAD76}">
      <dgm:prSet/>
      <dgm:spPr/>
      <dgm:t>
        <a:bodyPr/>
        <a:lstStyle/>
        <a:p>
          <a:endParaRPr lang="en-US"/>
        </a:p>
      </dgm:t>
    </dgm:pt>
    <dgm:pt modelId="{46C46275-F4D3-4B6C-B36A-F67B4CF20561}" type="sibTrans" cxnId="{953AA687-8253-46C5-A190-D2C0546FAD7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7B28300-AA8B-487D-AB0A-E4E9E6ED2B1F}" type="pres">
      <dgm:prSet presAssocID="{3CCF385F-18C0-412F-806E-0A9494E33F63}" presName="Name0" presStyleCnt="0">
        <dgm:presLayoutVars>
          <dgm:animLvl val="lvl"/>
          <dgm:resizeHandles val="exact"/>
        </dgm:presLayoutVars>
      </dgm:prSet>
      <dgm:spPr/>
    </dgm:pt>
    <dgm:pt modelId="{274CB049-DE9A-4CF8-8DD1-DD01059CD8A4}" type="pres">
      <dgm:prSet presAssocID="{3BE6B6D7-EB9E-40D8-A7BA-4A4A561379BA}" presName="compositeNode" presStyleCnt="0">
        <dgm:presLayoutVars>
          <dgm:bulletEnabled val="1"/>
        </dgm:presLayoutVars>
      </dgm:prSet>
      <dgm:spPr/>
    </dgm:pt>
    <dgm:pt modelId="{B763BBBD-28CC-4025-A90F-9334E3356E74}" type="pres">
      <dgm:prSet presAssocID="{3BE6B6D7-EB9E-40D8-A7BA-4A4A561379BA}" presName="bgRect" presStyleLbl="bgAccFollowNode1" presStyleIdx="0" presStyleCnt="3"/>
      <dgm:spPr/>
    </dgm:pt>
    <dgm:pt modelId="{F7ABD0D9-FE7B-4CAC-812D-E67F2EB61238}" type="pres">
      <dgm:prSet presAssocID="{9FA7BDF7-04B7-4535-A74E-1763842C942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FF88B46-C30F-4EF2-93F4-8DD1D06BAB28}" type="pres">
      <dgm:prSet presAssocID="{3BE6B6D7-EB9E-40D8-A7BA-4A4A561379BA}" presName="bottomLine" presStyleLbl="alignNode1" presStyleIdx="1" presStyleCnt="6">
        <dgm:presLayoutVars/>
      </dgm:prSet>
      <dgm:spPr/>
    </dgm:pt>
    <dgm:pt modelId="{FB9DEC23-C47B-40FF-A4F3-B7579BE6687A}" type="pres">
      <dgm:prSet presAssocID="{3BE6B6D7-EB9E-40D8-A7BA-4A4A561379BA}" presName="nodeText" presStyleLbl="bgAccFollowNode1" presStyleIdx="0" presStyleCnt="3">
        <dgm:presLayoutVars>
          <dgm:bulletEnabled val="1"/>
        </dgm:presLayoutVars>
      </dgm:prSet>
      <dgm:spPr/>
    </dgm:pt>
    <dgm:pt modelId="{32C305E1-62AD-4E7A-A958-3592D2F35CBF}" type="pres">
      <dgm:prSet presAssocID="{9FA7BDF7-04B7-4535-A74E-1763842C9429}" presName="sibTrans" presStyleCnt="0"/>
      <dgm:spPr/>
    </dgm:pt>
    <dgm:pt modelId="{A79DA235-6DAF-485D-B294-C509BDD8F471}" type="pres">
      <dgm:prSet presAssocID="{2C51B3CB-ABBE-4286-9461-B37C4C8DE0A7}" presName="compositeNode" presStyleCnt="0">
        <dgm:presLayoutVars>
          <dgm:bulletEnabled val="1"/>
        </dgm:presLayoutVars>
      </dgm:prSet>
      <dgm:spPr/>
    </dgm:pt>
    <dgm:pt modelId="{064A5DF3-8554-4701-A71A-AF8E297EF27C}" type="pres">
      <dgm:prSet presAssocID="{2C51B3CB-ABBE-4286-9461-B37C4C8DE0A7}" presName="bgRect" presStyleLbl="bgAccFollowNode1" presStyleIdx="1" presStyleCnt="3"/>
      <dgm:spPr/>
    </dgm:pt>
    <dgm:pt modelId="{FEB7D29A-B779-42C3-B2E9-1B26B3EE39AA}" type="pres">
      <dgm:prSet presAssocID="{2E42DC7D-E96B-428A-B82B-D94DF6AAF5C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CCCDE3A-AAF9-44FC-8A0C-438A75A5D722}" type="pres">
      <dgm:prSet presAssocID="{2C51B3CB-ABBE-4286-9461-B37C4C8DE0A7}" presName="bottomLine" presStyleLbl="alignNode1" presStyleIdx="3" presStyleCnt="6">
        <dgm:presLayoutVars/>
      </dgm:prSet>
      <dgm:spPr/>
    </dgm:pt>
    <dgm:pt modelId="{BC48FF5E-F49D-4503-A289-3A0344A1986A}" type="pres">
      <dgm:prSet presAssocID="{2C51B3CB-ABBE-4286-9461-B37C4C8DE0A7}" presName="nodeText" presStyleLbl="bgAccFollowNode1" presStyleIdx="1" presStyleCnt="3">
        <dgm:presLayoutVars>
          <dgm:bulletEnabled val="1"/>
        </dgm:presLayoutVars>
      </dgm:prSet>
      <dgm:spPr/>
    </dgm:pt>
    <dgm:pt modelId="{6D48AA10-2017-422C-88FB-D36C7D9F4816}" type="pres">
      <dgm:prSet presAssocID="{2E42DC7D-E96B-428A-B82B-D94DF6AAF5C0}" presName="sibTrans" presStyleCnt="0"/>
      <dgm:spPr/>
    </dgm:pt>
    <dgm:pt modelId="{F92B751D-ED78-40F4-A021-B732546A51B6}" type="pres">
      <dgm:prSet presAssocID="{06746D50-CC7B-45C1-9307-AC19F814E4F9}" presName="compositeNode" presStyleCnt="0">
        <dgm:presLayoutVars>
          <dgm:bulletEnabled val="1"/>
        </dgm:presLayoutVars>
      </dgm:prSet>
      <dgm:spPr/>
    </dgm:pt>
    <dgm:pt modelId="{C44638FD-5E4C-4762-AB1C-5B3684EE19EA}" type="pres">
      <dgm:prSet presAssocID="{06746D50-CC7B-45C1-9307-AC19F814E4F9}" presName="bgRect" presStyleLbl="bgAccFollowNode1" presStyleIdx="2" presStyleCnt="3"/>
      <dgm:spPr/>
    </dgm:pt>
    <dgm:pt modelId="{F0E6360B-59DD-43D8-994A-BA6820806EEB}" type="pres">
      <dgm:prSet presAssocID="{46C46275-F4D3-4B6C-B36A-F67B4CF2056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4136DDA-1D6B-4849-B6F6-533FFAD5AAD0}" type="pres">
      <dgm:prSet presAssocID="{06746D50-CC7B-45C1-9307-AC19F814E4F9}" presName="bottomLine" presStyleLbl="alignNode1" presStyleIdx="5" presStyleCnt="6">
        <dgm:presLayoutVars/>
      </dgm:prSet>
      <dgm:spPr/>
    </dgm:pt>
    <dgm:pt modelId="{6D99FE5C-C006-4CB0-B40D-A924A04EB690}" type="pres">
      <dgm:prSet presAssocID="{06746D50-CC7B-45C1-9307-AC19F814E4F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DFE03D04-BD4F-42E2-BB3E-27673AB36E0D}" srcId="{3CCF385F-18C0-412F-806E-0A9494E33F63}" destId="{2C51B3CB-ABBE-4286-9461-B37C4C8DE0A7}" srcOrd="1" destOrd="0" parTransId="{5E39319F-86F8-48AC-A4CA-CE11C1C92C15}" sibTransId="{2E42DC7D-E96B-428A-B82B-D94DF6AAF5C0}"/>
    <dgm:cxn modelId="{1B385009-5434-4B35-85B7-5F304124638B}" type="presOf" srcId="{9FA7BDF7-04B7-4535-A74E-1763842C9429}" destId="{F7ABD0D9-FE7B-4CAC-812D-E67F2EB61238}" srcOrd="0" destOrd="0" presId="urn:microsoft.com/office/officeart/2016/7/layout/BasicLinearProcessNumbered"/>
    <dgm:cxn modelId="{A1652E1C-2316-466A-AD43-B1C1032D81E5}" type="presOf" srcId="{2C51B3CB-ABBE-4286-9461-B37C4C8DE0A7}" destId="{064A5DF3-8554-4701-A71A-AF8E297EF27C}" srcOrd="0" destOrd="0" presId="urn:microsoft.com/office/officeart/2016/7/layout/BasicLinearProcessNumbered"/>
    <dgm:cxn modelId="{C44EE548-4A3B-4F91-9D42-79D077D79680}" type="presOf" srcId="{3BE6B6D7-EB9E-40D8-A7BA-4A4A561379BA}" destId="{FB9DEC23-C47B-40FF-A4F3-B7579BE6687A}" srcOrd="1" destOrd="0" presId="urn:microsoft.com/office/officeart/2016/7/layout/BasicLinearProcessNumbered"/>
    <dgm:cxn modelId="{1F8E6669-192A-4E18-98A3-4A00E50485C9}" type="presOf" srcId="{46C46275-F4D3-4B6C-B36A-F67B4CF20561}" destId="{F0E6360B-59DD-43D8-994A-BA6820806EEB}" srcOrd="0" destOrd="0" presId="urn:microsoft.com/office/officeart/2016/7/layout/BasicLinearProcessNumbered"/>
    <dgm:cxn modelId="{38C98C69-83AC-40CB-8B3B-F7A5E361C520}" type="presOf" srcId="{3BE6B6D7-EB9E-40D8-A7BA-4A4A561379BA}" destId="{B763BBBD-28CC-4025-A90F-9334E3356E74}" srcOrd="0" destOrd="0" presId="urn:microsoft.com/office/officeart/2016/7/layout/BasicLinearProcessNumbered"/>
    <dgm:cxn modelId="{A77CEF54-3C7C-4ABC-83EA-955E1BDDA840}" type="presOf" srcId="{3CCF385F-18C0-412F-806E-0A9494E33F63}" destId="{C7B28300-AA8B-487D-AB0A-E4E9E6ED2B1F}" srcOrd="0" destOrd="0" presId="urn:microsoft.com/office/officeart/2016/7/layout/BasicLinearProcessNumbered"/>
    <dgm:cxn modelId="{A373407B-3BFD-481D-9525-A47E90EA7F64}" type="presOf" srcId="{06746D50-CC7B-45C1-9307-AC19F814E4F9}" destId="{6D99FE5C-C006-4CB0-B40D-A924A04EB690}" srcOrd="1" destOrd="0" presId="urn:microsoft.com/office/officeart/2016/7/layout/BasicLinearProcessNumbered"/>
    <dgm:cxn modelId="{ECB6F17C-342E-4E4F-8207-5516AB4DC2E5}" type="presOf" srcId="{2E42DC7D-E96B-428A-B82B-D94DF6AAF5C0}" destId="{FEB7D29A-B779-42C3-B2E9-1B26B3EE39AA}" srcOrd="0" destOrd="0" presId="urn:microsoft.com/office/officeart/2016/7/layout/BasicLinearProcessNumbered"/>
    <dgm:cxn modelId="{953AA687-8253-46C5-A190-D2C0546FAD76}" srcId="{3CCF385F-18C0-412F-806E-0A9494E33F63}" destId="{06746D50-CC7B-45C1-9307-AC19F814E4F9}" srcOrd="2" destOrd="0" parTransId="{091D18C5-E2CD-44BB-93A0-AA30B8CE5941}" sibTransId="{46C46275-F4D3-4B6C-B36A-F67B4CF20561}"/>
    <dgm:cxn modelId="{6CBE9EA6-1178-4FA9-84D8-4E2DDCCE95A2}" type="presOf" srcId="{06746D50-CC7B-45C1-9307-AC19F814E4F9}" destId="{C44638FD-5E4C-4762-AB1C-5B3684EE19EA}" srcOrd="0" destOrd="0" presId="urn:microsoft.com/office/officeart/2016/7/layout/BasicLinearProcessNumbered"/>
    <dgm:cxn modelId="{B37269C0-9043-47CD-AD46-3758EDFCD11B}" srcId="{3CCF385F-18C0-412F-806E-0A9494E33F63}" destId="{3BE6B6D7-EB9E-40D8-A7BA-4A4A561379BA}" srcOrd="0" destOrd="0" parTransId="{D9C2A176-A1BA-4D5E-AAF7-0884B79879C4}" sibTransId="{9FA7BDF7-04B7-4535-A74E-1763842C9429}"/>
    <dgm:cxn modelId="{802AFEDC-A597-4139-8990-63441B4B2BA4}" type="presOf" srcId="{2C51B3CB-ABBE-4286-9461-B37C4C8DE0A7}" destId="{BC48FF5E-F49D-4503-A289-3A0344A1986A}" srcOrd="1" destOrd="0" presId="urn:microsoft.com/office/officeart/2016/7/layout/BasicLinearProcessNumbered"/>
    <dgm:cxn modelId="{5BCEE61B-A8F8-4F56-82C1-39DBC0F91356}" type="presParOf" srcId="{C7B28300-AA8B-487D-AB0A-E4E9E6ED2B1F}" destId="{274CB049-DE9A-4CF8-8DD1-DD01059CD8A4}" srcOrd="0" destOrd="0" presId="urn:microsoft.com/office/officeart/2016/7/layout/BasicLinearProcessNumbered"/>
    <dgm:cxn modelId="{63B77F65-47C1-465A-90E3-D5B08663411F}" type="presParOf" srcId="{274CB049-DE9A-4CF8-8DD1-DD01059CD8A4}" destId="{B763BBBD-28CC-4025-A90F-9334E3356E74}" srcOrd="0" destOrd="0" presId="urn:microsoft.com/office/officeart/2016/7/layout/BasicLinearProcessNumbered"/>
    <dgm:cxn modelId="{FBFB2385-6A3C-40D6-8D22-7F8CEF20728E}" type="presParOf" srcId="{274CB049-DE9A-4CF8-8DD1-DD01059CD8A4}" destId="{F7ABD0D9-FE7B-4CAC-812D-E67F2EB61238}" srcOrd="1" destOrd="0" presId="urn:microsoft.com/office/officeart/2016/7/layout/BasicLinearProcessNumbered"/>
    <dgm:cxn modelId="{CC26A0E5-102D-4F2E-BBF3-D1EB9AD84795}" type="presParOf" srcId="{274CB049-DE9A-4CF8-8DD1-DD01059CD8A4}" destId="{CFF88B46-C30F-4EF2-93F4-8DD1D06BAB28}" srcOrd="2" destOrd="0" presId="urn:microsoft.com/office/officeart/2016/7/layout/BasicLinearProcessNumbered"/>
    <dgm:cxn modelId="{A0CD9097-CD1C-4095-B0B7-ACA9ABE30A9C}" type="presParOf" srcId="{274CB049-DE9A-4CF8-8DD1-DD01059CD8A4}" destId="{FB9DEC23-C47B-40FF-A4F3-B7579BE6687A}" srcOrd="3" destOrd="0" presId="urn:microsoft.com/office/officeart/2016/7/layout/BasicLinearProcessNumbered"/>
    <dgm:cxn modelId="{05D32520-1810-4825-AB23-C4EC29BE6D54}" type="presParOf" srcId="{C7B28300-AA8B-487D-AB0A-E4E9E6ED2B1F}" destId="{32C305E1-62AD-4E7A-A958-3592D2F35CBF}" srcOrd="1" destOrd="0" presId="urn:microsoft.com/office/officeart/2016/7/layout/BasicLinearProcessNumbered"/>
    <dgm:cxn modelId="{EA289DC5-E4D7-4FFE-A18B-856768220835}" type="presParOf" srcId="{C7B28300-AA8B-487D-AB0A-E4E9E6ED2B1F}" destId="{A79DA235-6DAF-485D-B294-C509BDD8F471}" srcOrd="2" destOrd="0" presId="urn:microsoft.com/office/officeart/2016/7/layout/BasicLinearProcessNumbered"/>
    <dgm:cxn modelId="{7B8978E0-9DA4-4A6A-AC3D-99555E6E57B6}" type="presParOf" srcId="{A79DA235-6DAF-485D-B294-C509BDD8F471}" destId="{064A5DF3-8554-4701-A71A-AF8E297EF27C}" srcOrd="0" destOrd="0" presId="urn:microsoft.com/office/officeart/2016/7/layout/BasicLinearProcessNumbered"/>
    <dgm:cxn modelId="{F90CC6EA-DB76-41B1-82C4-71FE9CD4DB9C}" type="presParOf" srcId="{A79DA235-6DAF-485D-B294-C509BDD8F471}" destId="{FEB7D29A-B779-42C3-B2E9-1B26B3EE39AA}" srcOrd="1" destOrd="0" presId="urn:microsoft.com/office/officeart/2016/7/layout/BasicLinearProcessNumbered"/>
    <dgm:cxn modelId="{6D466B88-388C-4580-96C9-AE2308042E81}" type="presParOf" srcId="{A79DA235-6DAF-485D-B294-C509BDD8F471}" destId="{4CCCDE3A-AAF9-44FC-8A0C-438A75A5D722}" srcOrd="2" destOrd="0" presId="urn:microsoft.com/office/officeart/2016/7/layout/BasicLinearProcessNumbered"/>
    <dgm:cxn modelId="{4A7B3A36-6A8D-4861-A1A0-CD0C83D2D28F}" type="presParOf" srcId="{A79DA235-6DAF-485D-B294-C509BDD8F471}" destId="{BC48FF5E-F49D-4503-A289-3A0344A1986A}" srcOrd="3" destOrd="0" presId="urn:microsoft.com/office/officeart/2016/7/layout/BasicLinearProcessNumbered"/>
    <dgm:cxn modelId="{49DD4732-DE70-44FB-92B4-279B2E79C994}" type="presParOf" srcId="{C7B28300-AA8B-487D-AB0A-E4E9E6ED2B1F}" destId="{6D48AA10-2017-422C-88FB-D36C7D9F4816}" srcOrd="3" destOrd="0" presId="urn:microsoft.com/office/officeart/2016/7/layout/BasicLinearProcessNumbered"/>
    <dgm:cxn modelId="{087C0863-EF0E-4E6B-8467-D1AFF720D18C}" type="presParOf" srcId="{C7B28300-AA8B-487D-AB0A-E4E9E6ED2B1F}" destId="{F92B751D-ED78-40F4-A021-B732546A51B6}" srcOrd="4" destOrd="0" presId="urn:microsoft.com/office/officeart/2016/7/layout/BasicLinearProcessNumbered"/>
    <dgm:cxn modelId="{0CE7217D-81C8-421F-A91C-B3E573AA740F}" type="presParOf" srcId="{F92B751D-ED78-40F4-A021-B732546A51B6}" destId="{C44638FD-5E4C-4762-AB1C-5B3684EE19EA}" srcOrd="0" destOrd="0" presId="urn:microsoft.com/office/officeart/2016/7/layout/BasicLinearProcessNumbered"/>
    <dgm:cxn modelId="{C33CF167-C6AC-4191-8584-4804E7BCB542}" type="presParOf" srcId="{F92B751D-ED78-40F4-A021-B732546A51B6}" destId="{F0E6360B-59DD-43D8-994A-BA6820806EEB}" srcOrd="1" destOrd="0" presId="urn:microsoft.com/office/officeart/2016/7/layout/BasicLinearProcessNumbered"/>
    <dgm:cxn modelId="{FEB1F3E4-6113-4185-9700-69B9386704E2}" type="presParOf" srcId="{F92B751D-ED78-40F4-A021-B732546A51B6}" destId="{F4136DDA-1D6B-4849-B6F6-533FFAD5AAD0}" srcOrd="2" destOrd="0" presId="urn:microsoft.com/office/officeart/2016/7/layout/BasicLinearProcessNumbered"/>
    <dgm:cxn modelId="{07DF2EDD-BE59-4B9E-A6B4-7882CBB9332E}" type="presParOf" srcId="{F92B751D-ED78-40F4-A021-B732546A51B6}" destId="{6D99FE5C-C006-4CB0-B40D-A924A04EB69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F0FEB2-137B-4E55-838A-C1BC5642526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F0036D1-F5ED-4488-9C36-DE20D324C5E4}">
      <dgm:prSet/>
      <dgm:spPr/>
      <dgm:t>
        <a:bodyPr/>
        <a:lstStyle/>
        <a:p>
          <a:pPr>
            <a:defRPr cap="all"/>
          </a:pPr>
          <a:r>
            <a:rPr lang="tr-TR"/>
            <a:t>Python: Veri işleme ve modelleme</a:t>
          </a:r>
          <a:endParaRPr lang="en-US"/>
        </a:p>
      </dgm:t>
    </dgm:pt>
    <dgm:pt modelId="{44623C5C-ECA2-48CC-96F5-C8B6310C2589}" type="parTrans" cxnId="{DE0C48EE-3BB0-4DCA-9EA5-4F2987BF7DB9}">
      <dgm:prSet/>
      <dgm:spPr/>
      <dgm:t>
        <a:bodyPr/>
        <a:lstStyle/>
        <a:p>
          <a:endParaRPr lang="en-US"/>
        </a:p>
      </dgm:t>
    </dgm:pt>
    <dgm:pt modelId="{D3BB01A2-FBBC-40F6-BD7C-CC182AF4D96D}" type="sibTrans" cxnId="{DE0C48EE-3BB0-4DCA-9EA5-4F2987BF7DB9}">
      <dgm:prSet/>
      <dgm:spPr/>
      <dgm:t>
        <a:bodyPr/>
        <a:lstStyle/>
        <a:p>
          <a:endParaRPr lang="en-US"/>
        </a:p>
      </dgm:t>
    </dgm:pt>
    <dgm:pt modelId="{425D3AAB-13F4-4982-88CC-975B5415D853}">
      <dgm:prSet/>
      <dgm:spPr/>
      <dgm:t>
        <a:bodyPr/>
        <a:lstStyle/>
        <a:p>
          <a:pPr>
            <a:defRPr cap="all"/>
          </a:pPr>
          <a:r>
            <a:rPr lang="tr-TR"/>
            <a:t>Flask: Web arayüzü</a:t>
          </a:r>
          <a:endParaRPr lang="en-US"/>
        </a:p>
      </dgm:t>
    </dgm:pt>
    <dgm:pt modelId="{43316445-CBB1-4BD7-BF53-E1FD699D672D}" type="parTrans" cxnId="{94CB2EA8-AE43-4D1F-B370-25CBB8F412BE}">
      <dgm:prSet/>
      <dgm:spPr/>
      <dgm:t>
        <a:bodyPr/>
        <a:lstStyle/>
        <a:p>
          <a:endParaRPr lang="en-US"/>
        </a:p>
      </dgm:t>
    </dgm:pt>
    <dgm:pt modelId="{B831DA14-5700-46EF-9CA0-ED57F1FDF127}" type="sibTrans" cxnId="{94CB2EA8-AE43-4D1F-B370-25CBB8F412BE}">
      <dgm:prSet/>
      <dgm:spPr/>
      <dgm:t>
        <a:bodyPr/>
        <a:lstStyle/>
        <a:p>
          <a:endParaRPr lang="en-US"/>
        </a:p>
      </dgm:t>
    </dgm:pt>
    <dgm:pt modelId="{443D6B6B-37C9-40E5-8792-2BE31E6F75DC}">
      <dgm:prSet/>
      <dgm:spPr/>
      <dgm:t>
        <a:bodyPr/>
        <a:lstStyle/>
        <a:p>
          <a:pPr>
            <a:defRPr cap="all"/>
          </a:pPr>
          <a:r>
            <a:rPr lang="tr-TR"/>
            <a:t>Pandas / NumPy: Veri analiz kütüphaneleri</a:t>
          </a:r>
          <a:endParaRPr lang="en-US"/>
        </a:p>
      </dgm:t>
    </dgm:pt>
    <dgm:pt modelId="{06925354-1733-43D2-983E-C5CB85C81CF1}" type="parTrans" cxnId="{CCE061CE-7DB2-428E-AD8E-86A54D6677C4}">
      <dgm:prSet/>
      <dgm:spPr/>
      <dgm:t>
        <a:bodyPr/>
        <a:lstStyle/>
        <a:p>
          <a:endParaRPr lang="en-US"/>
        </a:p>
      </dgm:t>
    </dgm:pt>
    <dgm:pt modelId="{74E3267D-DBCC-4C23-B45C-62D04BB71DED}" type="sibTrans" cxnId="{CCE061CE-7DB2-428E-AD8E-86A54D6677C4}">
      <dgm:prSet/>
      <dgm:spPr/>
      <dgm:t>
        <a:bodyPr/>
        <a:lstStyle/>
        <a:p>
          <a:endParaRPr lang="en-US"/>
        </a:p>
      </dgm:t>
    </dgm:pt>
    <dgm:pt modelId="{9E418943-EE2B-42E8-BFFF-5A0128690089}">
      <dgm:prSet/>
      <dgm:spPr/>
      <dgm:t>
        <a:bodyPr/>
        <a:lstStyle/>
        <a:p>
          <a:pPr>
            <a:defRPr cap="all"/>
          </a:pPr>
          <a:r>
            <a:rPr lang="tr-TR"/>
            <a:t>Google Generative AI (Gemini API): Yaşam önerileri için yapay zeka</a:t>
          </a:r>
          <a:endParaRPr lang="en-US"/>
        </a:p>
      </dgm:t>
    </dgm:pt>
    <dgm:pt modelId="{58FAB828-22E5-4516-BCBE-F708DC22A6A3}" type="parTrans" cxnId="{BBB02F52-F549-4508-B91A-AB0E82A8A6FA}">
      <dgm:prSet/>
      <dgm:spPr/>
      <dgm:t>
        <a:bodyPr/>
        <a:lstStyle/>
        <a:p>
          <a:endParaRPr lang="en-US"/>
        </a:p>
      </dgm:t>
    </dgm:pt>
    <dgm:pt modelId="{C95C733C-67E5-4262-AB97-0A645A41DCDA}" type="sibTrans" cxnId="{BBB02F52-F549-4508-B91A-AB0E82A8A6FA}">
      <dgm:prSet/>
      <dgm:spPr/>
      <dgm:t>
        <a:bodyPr/>
        <a:lstStyle/>
        <a:p>
          <a:endParaRPr lang="en-US"/>
        </a:p>
      </dgm:t>
    </dgm:pt>
    <dgm:pt modelId="{1C9C71CF-5E1E-4705-9CB3-511DC8896AB7}">
      <dgm:prSet/>
      <dgm:spPr/>
      <dgm:t>
        <a:bodyPr/>
        <a:lstStyle/>
        <a:p>
          <a:pPr>
            <a:defRPr cap="all"/>
          </a:pPr>
          <a:r>
            <a:rPr lang="tr-TR"/>
            <a:t>scikit-learn: Makine öğrenmesi modeli (Random Forest)</a:t>
          </a:r>
          <a:endParaRPr lang="en-US"/>
        </a:p>
      </dgm:t>
    </dgm:pt>
    <dgm:pt modelId="{43EEAD33-8D52-411F-94DB-49A9B762D6EA}" type="parTrans" cxnId="{91044C8C-ECFD-46EC-BA5F-A56315F261C3}">
      <dgm:prSet/>
      <dgm:spPr/>
      <dgm:t>
        <a:bodyPr/>
        <a:lstStyle/>
        <a:p>
          <a:endParaRPr lang="en-US"/>
        </a:p>
      </dgm:t>
    </dgm:pt>
    <dgm:pt modelId="{5853A283-838C-49D8-8BDC-1C0D171B82C8}" type="sibTrans" cxnId="{91044C8C-ECFD-46EC-BA5F-A56315F261C3}">
      <dgm:prSet/>
      <dgm:spPr/>
      <dgm:t>
        <a:bodyPr/>
        <a:lstStyle/>
        <a:p>
          <a:endParaRPr lang="en-US"/>
        </a:p>
      </dgm:t>
    </dgm:pt>
    <dgm:pt modelId="{A891DD77-1664-4F7C-BCB5-7B94EDB5528D}" type="pres">
      <dgm:prSet presAssocID="{C3F0FEB2-137B-4E55-838A-C1BC5642526F}" presName="root" presStyleCnt="0">
        <dgm:presLayoutVars>
          <dgm:dir/>
          <dgm:resizeHandles val="exact"/>
        </dgm:presLayoutVars>
      </dgm:prSet>
      <dgm:spPr/>
    </dgm:pt>
    <dgm:pt modelId="{1D8BB520-971A-4D00-B039-7226029BD5CE}" type="pres">
      <dgm:prSet presAssocID="{6F0036D1-F5ED-4488-9C36-DE20D324C5E4}" presName="compNode" presStyleCnt="0"/>
      <dgm:spPr/>
    </dgm:pt>
    <dgm:pt modelId="{C8584D24-3667-4E1F-8F35-1CBB24041F8A}" type="pres">
      <dgm:prSet presAssocID="{6F0036D1-F5ED-4488-9C36-DE20D324C5E4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150779A-E21A-4332-A4D1-64EC715A947A}" type="pres">
      <dgm:prSet presAssocID="{6F0036D1-F5ED-4488-9C36-DE20D324C5E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96E4B24-8512-4548-8823-5027CDC90EC3}" type="pres">
      <dgm:prSet presAssocID="{6F0036D1-F5ED-4488-9C36-DE20D324C5E4}" presName="spaceRect" presStyleCnt="0"/>
      <dgm:spPr/>
    </dgm:pt>
    <dgm:pt modelId="{D8A3C282-5A1D-4A7A-AB7A-723E9D6AAE93}" type="pres">
      <dgm:prSet presAssocID="{6F0036D1-F5ED-4488-9C36-DE20D324C5E4}" presName="textRect" presStyleLbl="revTx" presStyleIdx="0" presStyleCnt="5">
        <dgm:presLayoutVars>
          <dgm:chMax val="1"/>
          <dgm:chPref val="1"/>
        </dgm:presLayoutVars>
      </dgm:prSet>
      <dgm:spPr/>
    </dgm:pt>
    <dgm:pt modelId="{0946064C-EE96-4742-95B2-C429AF3195E8}" type="pres">
      <dgm:prSet presAssocID="{D3BB01A2-FBBC-40F6-BD7C-CC182AF4D96D}" presName="sibTrans" presStyleCnt="0"/>
      <dgm:spPr/>
    </dgm:pt>
    <dgm:pt modelId="{C22E93E2-A6A2-41BB-927C-CF9DB5016E40}" type="pres">
      <dgm:prSet presAssocID="{425D3AAB-13F4-4982-88CC-975B5415D853}" presName="compNode" presStyleCnt="0"/>
      <dgm:spPr/>
    </dgm:pt>
    <dgm:pt modelId="{8E31486F-627C-47F1-8D53-5F9ADB3DAC24}" type="pres">
      <dgm:prSet presAssocID="{425D3AAB-13F4-4982-88CC-975B5415D853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1FCA43E-6309-47B0-BA05-CECF61341FB1}" type="pres">
      <dgm:prSet presAssocID="{425D3AAB-13F4-4982-88CC-975B5415D85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 Kap"/>
        </a:ext>
      </dgm:extLst>
    </dgm:pt>
    <dgm:pt modelId="{95FEA790-0015-403E-A9D9-1C30A51D638E}" type="pres">
      <dgm:prSet presAssocID="{425D3AAB-13F4-4982-88CC-975B5415D853}" presName="spaceRect" presStyleCnt="0"/>
      <dgm:spPr/>
    </dgm:pt>
    <dgm:pt modelId="{9AA12BDD-9F1F-4A93-AA23-91ABA4FB77EB}" type="pres">
      <dgm:prSet presAssocID="{425D3AAB-13F4-4982-88CC-975B5415D853}" presName="textRect" presStyleLbl="revTx" presStyleIdx="1" presStyleCnt="5">
        <dgm:presLayoutVars>
          <dgm:chMax val="1"/>
          <dgm:chPref val="1"/>
        </dgm:presLayoutVars>
      </dgm:prSet>
      <dgm:spPr/>
    </dgm:pt>
    <dgm:pt modelId="{0FD9018A-8083-436D-AFA8-DACF3D043A45}" type="pres">
      <dgm:prSet presAssocID="{B831DA14-5700-46EF-9CA0-ED57F1FDF127}" presName="sibTrans" presStyleCnt="0"/>
      <dgm:spPr/>
    </dgm:pt>
    <dgm:pt modelId="{3CD63E7A-B23A-4D68-9245-4534E3A4A0ED}" type="pres">
      <dgm:prSet presAssocID="{443D6B6B-37C9-40E5-8792-2BE31E6F75DC}" presName="compNode" presStyleCnt="0"/>
      <dgm:spPr/>
    </dgm:pt>
    <dgm:pt modelId="{F3DD2C1B-498E-4E16-AEEA-46972A0DFD14}" type="pres">
      <dgm:prSet presAssocID="{443D6B6B-37C9-40E5-8792-2BE31E6F75DC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178ED7C-CF5A-4A4E-9BAC-DB913A89FB1D}" type="pres">
      <dgm:prSet presAssocID="{443D6B6B-37C9-40E5-8792-2BE31E6F75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714FBF48-4A2B-4E4B-B712-C5DBA3E0DECF}" type="pres">
      <dgm:prSet presAssocID="{443D6B6B-37C9-40E5-8792-2BE31E6F75DC}" presName="spaceRect" presStyleCnt="0"/>
      <dgm:spPr/>
    </dgm:pt>
    <dgm:pt modelId="{31D40E40-047B-477E-81CC-4407DB9291F5}" type="pres">
      <dgm:prSet presAssocID="{443D6B6B-37C9-40E5-8792-2BE31E6F75DC}" presName="textRect" presStyleLbl="revTx" presStyleIdx="2" presStyleCnt="5">
        <dgm:presLayoutVars>
          <dgm:chMax val="1"/>
          <dgm:chPref val="1"/>
        </dgm:presLayoutVars>
      </dgm:prSet>
      <dgm:spPr/>
    </dgm:pt>
    <dgm:pt modelId="{0E78A467-0BB0-4DAF-BA34-BAE46506A0E2}" type="pres">
      <dgm:prSet presAssocID="{74E3267D-DBCC-4C23-B45C-62D04BB71DED}" presName="sibTrans" presStyleCnt="0"/>
      <dgm:spPr/>
    </dgm:pt>
    <dgm:pt modelId="{3DA669F9-AED9-4B48-B292-8FE6D84642F7}" type="pres">
      <dgm:prSet presAssocID="{9E418943-EE2B-42E8-BFFF-5A0128690089}" presName="compNode" presStyleCnt="0"/>
      <dgm:spPr/>
    </dgm:pt>
    <dgm:pt modelId="{1456DAC2-44A7-4B6C-A334-76AFE12440BA}" type="pres">
      <dgm:prSet presAssocID="{9E418943-EE2B-42E8-BFFF-5A0128690089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9C45811-5B50-43D3-99CF-320F15B7DF00}" type="pres">
      <dgm:prSet presAssocID="{9E418943-EE2B-42E8-BFFF-5A012869008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ot"/>
        </a:ext>
      </dgm:extLst>
    </dgm:pt>
    <dgm:pt modelId="{6E9A43D9-946F-4FBD-8089-FFD7C943B30E}" type="pres">
      <dgm:prSet presAssocID="{9E418943-EE2B-42E8-BFFF-5A0128690089}" presName="spaceRect" presStyleCnt="0"/>
      <dgm:spPr/>
    </dgm:pt>
    <dgm:pt modelId="{FD0EBD07-CC23-428C-BCFB-EB333676A4A3}" type="pres">
      <dgm:prSet presAssocID="{9E418943-EE2B-42E8-BFFF-5A0128690089}" presName="textRect" presStyleLbl="revTx" presStyleIdx="3" presStyleCnt="5">
        <dgm:presLayoutVars>
          <dgm:chMax val="1"/>
          <dgm:chPref val="1"/>
        </dgm:presLayoutVars>
      </dgm:prSet>
      <dgm:spPr/>
    </dgm:pt>
    <dgm:pt modelId="{DA34781C-538F-443F-8C91-3974103A2824}" type="pres">
      <dgm:prSet presAssocID="{C95C733C-67E5-4262-AB97-0A645A41DCDA}" presName="sibTrans" presStyleCnt="0"/>
      <dgm:spPr/>
    </dgm:pt>
    <dgm:pt modelId="{74F52F31-E6BF-4499-B87F-B8793A09DFE0}" type="pres">
      <dgm:prSet presAssocID="{1C9C71CF-5E1E-4705-9CB3-511DC8896AB7}" presName="compNode" presStyleCnt="0"/>
      <dgm:spPr/>
    </dgm:pt>
    <dgm:pt modelId="{0188F0AE-D8F4-4D0C-B91B-4936A8C04A7E}" type="pres">
      <dgm:prSet presAssocID="{1C9C71CF-5E1E-4705-9CB3-511DC8896AB7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48BFFC6-A54B-4156-8734-1A8C5B6EC3E5}" type="pres">
      <dgm:prSet presAssocID="{1C9C71CF-5E1E-4705-9CB3-511DC8896AB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açlar"/>
        </a:ext>
      </dgm:extLst>
    </dgm:pt>
    <dgm:pt modelId="{193DB55B-4897-4F9F-873C-658480C1B614}" type="pres">
      <dgm:prSet presAssocID="{1C9C71CF-5E1E-4705-9CB3-511DC8896AB7}" presName="spaceRect" presStyleCnt="0"/>
      <dgm:spPr/>
    </dgm:pt>
    <dgm:pt modelId="{44BB2FAF-BA5B-4251-BC4C-93157D3E1CAE}" type="pres">
      <dgm:prSet presAssocID="{1C9C71CF-5E1E-4705-9CB3-511DC8896AB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1C37B5B-9BFC-42B6-9A81-C4520E3EB55E}" type="presOf" srcId="{1C9C71CF-5E1E-4705-9CB3-511DC8896AB7}" destId="{44BB2FAF-BA5B-4251-BC4C-93157D3E1CAE}" srcOrd="0" destOrd="0" presId="urn:microsoft.com/office/officeart/2018/5/layout/IconLeafLabelList"/>
    <dgm:cxn modelId="{4F045F6E-9675-48D8-AEF6-2D4DA1ABB413}" type="presOf" srcId="{9E418943-EE2B-42E8-BFFF-5A0128690089}" destId="{FD0EBD07-CC23-428C-BCFB-EB333676A4A3}" srcOrd="0" destOrd="0" presId="urn:microsoft.com/office/officeart/2018/5/layout/IconLeafLabelList"/>
    <dgm:cxn modelId="{BBB02F52-F549-4508-B91A-AB0E82A8A6FA}" srcId="{C3F0FEB2-137B-4E55-838A-C1BC5642526F}" destId="{9E418943-EE2B-42E8-BFFF-5A0128690089}" srcOrd="3" destOrd="0" parTransId="{58FAB828-22E5-4516-BCBE-F708DC22A6A3}" sibTransId="{C95C733C-67E5-4262-AB97-0A645A41DCDA}"/>
    <dgm:cxn modelId="{91044C8C-ECFD-46EC-BA5F-A56315F261C3}" srcId="{C3F0FEB2-137B-4E55-838A-C1BC5642526F}" destId="{1C9C71CF-5E1E-4705-9CB3-511DC8896AB7}" srcOrd="4" destOrd="0" parTransId="{43EEAD33-8D52-411F-94DB-49A9B762D6EA}" sibTransId="{5853A283-838C-49D8-8BDC-1C0D171B82C8}"/>
    <dgm:cxn modelId="{E260378D-2A32-4F5C-9B06-9504876C29FC}" type="presOf" srcId="{425D3AAB-13F4-4982-88CC-975B5415D853}" destId="{9AA12BDD-9F1F-4A93-AA23-91ABA4FB77EB}" srcOrd="0" destOrd="0" presId="urn:microsoft.com/office/officeart/2018/5/layout/IconLeafLabelList"/>
    <dgm:cxn modelId="{893DFA99-DAAE-4B2B-ACA9-646EEBE4B637}" type="presOf" srcId="{443D6B6B-37C9-40E5-8792-2BE31E6F75DC}" destId="{31D40E40-047B-477E-81CC-4407DB9291F5}" srcOrd="0" destOrd="0" presId="urn:microsoft.com/office/officeart/2018/5/layout/IconLeafLabelList"/>
    <dgm:cxn modelId="{FAFB62A2-01E0-467E-ABFF-4C8866934F11}" type="presOf" srcId="{6F0036D1-F5ED-4488-9C36-DE20D324C5E4}" destId="{D8A3C282-5A1D-4A7A-AB7A-723E9D6AAE93}" srcOrd="0" destOrd="0" presId="urn:microsoft.com/office/officeart/2018/5/layout/IconLeafLabelList"/>
    <dgm:cxn modelId="{4D88CCA6-1200-4EA8-B601-D72FEEEF0BC2}" type="presOf" srcId="{C3F0FEB2-137B-4E55-838A-C1BC5642526F}" destId="{A891DD77-1664-4F7C-BCB5-7B94EDB5528D}" srcOrd="0" destOrd="0" presId="urn:microsoft.com/office/officeart/2018/5/layout/IconLeafLabelList"/>
    <dgm:cxn modelId="{94CB2EA8-AE43-4D1F-B370-25CBB8F412BE}" srcId="{C3F0FEB2-137B-4E55-838A-C1BC5642526F}" destId="{425D3AAB-13F4-4982-88CC-975B5415D853}" srcOrd="1" destOrd="0" parTransId="{43316445-CBB1-4BD7-BF53-E1FD699D672D}" sibTransId="{B831DA14-5700-46EF-9CA0-ED57F1FDF127}"/>
    <dgm:cxn modelId="{CCE061CE-7DB2-428E-AD8E-86A54D6677C4}" srcId="{C3F0FEB2-137B-4E55-838A-C1BC5642526F}" destId="{443D6B6B-37C9-40E5-8792-2BE31E6F75DC}" srcOrd="2" destOrd="0" parTransId="{06925354-1733-43D2-983E-C5CB85C81CF1}" sibTransId="{74E3267D-DBCC-4C23-B45C-62D04BB71DED}"/>
    <dgm:cxn modelId="{DE0C48EE-3BB0-4DCA-9EA5-4F2987BF7DB9}" srcId="{C3F0FEB2-137B-4E55-838A-C1BC5642526F}" destId="{6F0036D1-F5ED-4488-9C36-DE20D324C5E4}" srcOrd="0" destOrd="0" parTransId="{44623C5C-ECA2-48CC-96F5-C8B6310C2589}" sibTransId="{D3BB01A2-FBBC-40F6-BD7C-CC182AF4D96D}"/>
    <dgm:cxn modelId="{98FC54EB-C8A0-424A-B2A7-D98DE8093CD1}" type="presParOf" srcId="{A891DD77-1664-4F7C-BCB5-7B94EDB5528D}" destId="{1D8BB520-971A-4D00-B039-7226029BD5CE}" srcOrd="0" destOrd="0" presId="urn:microsoft.com/office/officeart/2018/5/layout/IconLeafLabelList"/>
    <dgm:cxn modelId="{85FF5A1C-37F1-41C2-A2E2-CC0289A799AF}" type="presParOf" srcId="{1D8BB520-971A-4D00-B039-7226029BD5CE}" destId="{C8584D24-3667-4E1F-8F35-1CBB24041F8A}" srcOrd="0" destOrd="0" presId="urn:microsoft.com/office/officeart/2018/5/layout/IconLeafLabelList"/>
    <dgm:cxn modelId="{415B98D0-BED5-495E-AEDC-576E0321DCF7}" type="presParOf" srcId="{1D8BB520-971A-4D00-B039-7226029BD5CE}" destId="{2150779A-E21A-4332-A4D1-64EC715A947A}" srcOrd="1" destOrd="0" presId="urn:microsoft.com/office/officeart/2018/5/layout/IconLeafLabelList"/>
    <dgm:cxn modelId="{DD38EA0A-4102-4630-86F1-BDA14C6AEE9E}" type="presParOf" srcId="{1D8BB520-971A-4D00-B039-7226029BD5CE}" destId="{296E4B24-8512-4548-8823-5027CDC90EC3}" srcOrd="2" destOrd="0" presId="urn:microsoft.com/office/officeart/2018/5/layout/IconLeafLabelList"/>
    <dgm:cxn modelId="{FB7D60FF-8410-4A68-A81A-BDA9A9C0FE32}" type="presParOf" srcId="{1D8BB520-971A-4D00-B039-7226029BD5CE}" destId="{D8A3C282-5A1D-4A7A-AB7A-723E9D6AAE93}" srcOrd="3" destOrd="0" presId="urn:microsoft.com/office/officeart/2018/5/layout/IconLeafLabelList"/>
    <dgm:cxn modelId="{491D03F9-BF03-4B85-AB3B-3543E614C37E}" type="presParOf" srcId="{A891DD77-1664-4F7C-BCB5-7B94EDB5528D}" destId="{0946064C-EE96-4742-95B2-C429AF3195E8}" srcOrd="1" destOrd="0" presId="urn:microsoft.com/office/officeart/2018/5/layout/IconLeafLabelList"/>
    <dgm:cxn modelId="{D991D6D1-E6A3-4800-A5AB-61548A6130D6}" type="presParOf" srcId="{A891DD77-1664-4F7C-BCB5-7B94EDB5528D}" destId="{C22E93E2-A6A2-41BB-927C-CF9DB5016E40}" srcOrd="2" destOrd="0" presId="urn:microsoft.com/office/officeart/2018/5/layout/IconLeafLabelList"/>
    <dgm:cxn modelId="{63103948-FEB2-49A0-B695-B71DE4EC8C18}" type="presParOf" srcId="{C22E93E2-A6A2-41BB-927C-CF9DB5016E40}" destId="{8E31486F-627C-47F1-8D53-5F9ADB3DAC24}" srcOrd="0" destOrd="0" presId="urn:microsoft.com/office/officeart/2018/5/layout/IconLeafLabelList"/>
    <dgm:cxn modelId="{37B12285-C29C-4746-914F-20E7853BD9B2}" type="presParOf" srcId="{C22E93E2-A6A2-41BB-927C-CF9DB5016E40}" destId="{01FCA43E-6309-47B0-BA05-CECF61341FB1}" srcOrd="1" destOrd="0" presId="urn:microsoft.com/office/officeart/2018/5/layout/IconLeafLabelList"/>
    <dgm:cxn modelId="{FB33CE48-5E14-400A-A315-30C5D32EC6DD}" type="presParOf" srcId="{C22E93E2-A6A2-41BB-927C-CF9DB5016E40}" destId="{95FEA790-0015-403E-A9D9-1C30A51D638E}" srcOrd="2" destOrd="0" presId="urn:microsoft.com/office/officeart/2018/5/layout/IconLeafLabelList"/>
    <dgm:cxn modelId="{1F5823F1-9A84-4A2E-8263-7C6E6D76E25D}" type="presParOf" srcId="{C22E93E2-A6A2-41BB-927C-CF9DB5016E40}" destId="{9AA12BDD-9F1F-4A93-AA23-91ABA4FB77EB}" srcOrd="3" destOrd="0" presId="urn:microsoft.com/office/officeart/2018/5/layout/IconLeafLabelList"/>
    <dgm:cxn modelId="{D03B6DF2-F36F-4BC2-AA55-66F8DAACC17C}" type="presParOf" srcId="{A891DD77-1664-4F7C-BCB5-7B94EDB5528D}" destId="{0FD9018A-8083-436D-AFA8-DACF3D043A45}" srcOrd="3" destOrd="0" presId="urn:microsoft.com/office/officeart/2018/5/layout/IconLeafLabelList"/>
    <dgm:cxn modelId="{1096D5DD-1F58-4DB1-87E4-3BA102192A70}" type="presParOf" srcId="{A891DD77-1664-4F7C-BCB5-7B94EDB5528D}" destId="{3CD63E7A-B23A-4D68-9245-4534E3A4A0ED}" srcOrd="4" destOrd="0" presId="urn:microsoft.com/office/officeart/2018/5/layout/IconLeafLabelList"/>
    <dgm:cxn modelId="{0C928DA3-7922-4311-A24D-BC01A9A4D373}" type="presParOf" srcId="{3CD63E7A-B23A-4D68-9245-4534E3A4A0ED}" destId="{F3DD2C1B-498E-4E16-AEEA-46972A0DFD14}" srcOrd="0" destOrd="0" presId="urn:microsoft.com/office/officeart/2018/5/layout/IconLeafLabelList"/>
    <dgm:cxn modelId="{AA7198B1-1E22-49EB-A8F3-DCE1A78977C6}" type="presParOf" srcId="{3CD63E7A-B23A-4D68-9245-4534E3A4A0ED}" destId="{A178ED7C-CF5A-4A4E-9BAC-DB913A89FB1D}" srcOrd="1" destOrd="0" presId="urn:microsoft.com/office/officeart/2018/5/layout/IconLeafLabelList"/>
    <dgm:cxn modelId="{0666B4E3-C4DF-4037-A73B-3014503AC4FC}" type="presParOf" srcId="{3CD63E7A-B23A-4D68-9245-4534E3A4A0ED}" destId="{714FBF48-4A2B-4E4B-B712-C5DBA3E0DECF}" srcOrd="2" destOrd="0" presId="urn:microsoft.com/office/officeart/2018/5/layout/IconLeafLabelList"/>
    <dgm:cxn modelId="{E29E32A9-6615-423A-9525-73B64B254BA6}" type="presParOf" srcId="{3CD63E7A-B23A-4D68-9245-4534E3A4A0ED}" destId="{31D40E40-047B-477E-81CC-4407DB9291F5}" srcOrd="3" destOrd="0" presId="urn:microsoft.com/office/officeart/2018/5/layout/IconLeafLabelList"/>
    <dgm:cxn modelId="{4624B5DF-E160-40F3-9754-F640C9C51133}" type="presParOf" srcId="{A891DD77-1664-4F7C-BCB5-7B94EDB5528D}" destId="{0E78A467-0BB0-4DAF-BA34-BAE46506A0E2}" srcOrd="5" destOrd="0" presId="urn:microsoft.com/office/officeart/2018/5/layout/IconLeafLabelList"/>
    <dgm:cxn modelId="{34C0EB0D-340C-40DD-9099-8C87E75AF044}" type="presParOf" srcId="{A891DD77-1664-4F7C-BCB5-7B94EDB5528D}" destId="{3DA669F9-AED9-4B48-B292-8FE6D84642F7}" srcOrd="6" destOrd="0" presId="urn:microsoft.com/office/officeart/2018/5/layout/IconLeafLabelList"/>
    <dgm:cxn modelId="{5C8A85AD-6687-464A-9A39-E5289500BDD2}" type="presParOf" srcId="{3DA669F9-AED9-4B48-B292-8FE6D84642F7}" destId="{1456DAC2-44A7-4B6C-A334-76AFE12440BA}" srcOrd="0" destOrd="0" presId="urn:microsoft.com/office/officeart/2018/5/layout/IconLeafLabelList"/>
    <dgm:cxn modelId="{9149551A-BA0D-4877-990A-30AB04EE1991}" type="presParOf" srcId="{3DA669F9-AED9-4B48-B292-8FE6D84642F7}" destId="{79C45811-5B50-43D3-99CF-320F15B7DF00}" srcOrd="1" destOrd="0" presId="urn:microsoft.com/office/officeart/2018/5/layout/IconLeafLabelList"/>
    <dgm:cxn modelId="{F1B094E2-53D3-4216-9DB8-C89A82E3E2B3}" type="presParOf" srcId="{3DA669F9-AED9-4B48-B292-8FE6D84642F7}" destId="{6E9A43D9-946F-4FBD-8089-FFD7C943B30E}" srcOrd="2" destOrd="0" presId="urn:microsoft.com/office/officeart/2018/5/layout/IconLeafLabelList"/>
    <dgm:cxn modelId="{854819CD-8D55-4D3A-9590-1158B7D90D0B}" type="presParOf" srcId="{3DA669F9-AED9-4B48-B292-8FE6D84642F7}" destId="{FD0EBD07-CC23-428C-BCFB-EB333676A4A3}" srcOrd="3" destOrd="0" presId="urn:microsoft.com/office/officeart/2018/5/layout/IconLeafLabelList"/>
    <dgm:cxn modelId="{7535878A-9D81-4D22-A186-18BAFF5F9483}" type="presParOf" srcId="{A891DD77-1664-4F7C-BCB5-7B94EDB5528D}" destId="{DA34781C-538F-443F-8C91-3974103A2824}" srcOrd="7" destOrd="0" presId="urn:microsoft.com/office/officeart/2018/5/layout/IconLeafLabelList"/>
    <dgm:cxn modelId="{D5E4211E-DD76-486A-BEF7-0C90E2D81A69}" type="presParOf" srcId="{A891DD77-1664-4F7C-BCB5-7B94EDB5528D}" destId="{74F52F31-E6BF-4499-B87F-B8793A09DFE0}" srcOrd="8" destOrd="0" presId="urn:microsoft.com/office/officeart/2018/5/layout/IconLeafLabelList"/>
    <dgm:cxn modelId="{50924B73-2119-44F8-94A3-80C2E048E727}" type="presParOf" srcId="{74F52F31-E6BF-4499-B87F-B8793A09DFE0}" destId="{0188F0AE-D8F4-4D0C-B91B-4936A8C04A7E}" srcOrd="0" destOrd="0" presId="urn:microsoft.com/office/officeart/2018/5/layout/IconLeafLabelList"/>
    <dgm:cxn modelId="{ABC747F7-85CE-4EB2-969C-4D7D66EB31CE}" type="presParOf" srcId="{74F52F31-E6BF-4499-B87F-B8793A09DFE0}" destId="{F48BFFC6-A54B-4156-8734-1A8C5B6EC3E5}" srcOrd="1" destOrd="0" presId="urn:microsoft.com/office/officeart/2018/5/layout/IconLeafLabelList"/>
    <dgm:cxn modelId="{F259FD03-25B8-4286-96DD-BD5861534C38}" type="presParOf" srcId="{74F52F31-E6BF-4499-B87F-B8793A09DFE0}" destId="{193DB55B-4897-4F9F-873C-658480C1B614}" srcOrd="2" destOrd="0" presId="urn:microsoft.com/office/officeart/2018/5/layout/IconLeafLabelList"/>
    <dgm:cxn modelId="{0D1CAB8B-D9C4-41FD-B6FD-8E018834FFFD}" type="presParOf" srcId="{74F52F31-E6BF-4499-B87F-B8793A09DFE0}" destId="{44BB2FAF-BA5B-4251-BC4C-93157D3E1C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9D717E-C9B6-423E-9653-774CC67D358C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5A81E0A-AFA3-4CF2-A4E0-B31F3DB19DFC}">
      <dgm:prSet/>
      <dgm:spPr/>
      <dgm:t>
        <a:bodyPr/>
        <a:lstStyle/>
        <a:p>
          <a:r>
            <a:rPr lang="tr-TR"/>
            <a:t>Toplamda ~130 belirti içeren bir liste kullanılıyor</a:t>
          </a:r>
          <a:endParaRPr lang="en-US"/>
        </a:p>
      </dgm:t>
    </dgm:pt>
    <dgm:pt modelId="{9B70B0E9-BB3E-49DF-9F8F-29141FDC0D20}" type="parTrans" cxnId="{3B54B2F5-86F2-4284-B796-8337329EC22B}">
      <dgm:prSet/>
      <dgm:spPr/>
      <dgm:t>
        <a:bodyPr/>
        <a:lstStyle/>
        <a:p>
          <a:endParaRPr lang="en-US"/>
        </a:p>
      </dgm:t>
    </dgm:pt>
    <dgm:pt modelId="{ED28463D-6C2D-4D1C-92D1-CD62846CE061}" type="sibTrans" cxnId="{3B54B2F5-86F2-4284-B796-8337329EC22B}">
      <dgm:prSet/>
      <dgm:spPr/>
      <dgm:t>
        <a:bodyPr/>
        <a:lstStyle/>
        <a:p>
          <a:endParaRPr lang="en-US"/>
        </a:p>
      </dgm:t>
    </dgm:pt>
    <dgm:pt modelId="{F3BE47C8-E3E1-4DE5-80A9-F377F5656896}">
      <dgm:prSet/>
      <dgm:spPr/>
      <dgm:t>
        <a:bodyPr/>
        <a:lstStyle/>
        <a:p>
          <a:r>
            <a:rPr lang="tr-TR"/>
            <a:t>Kullanıcı bu belirtilerden seçiyor</a:t>
          </a:r>
          <a:endParaRPr lang="en-US"/>
        </a:p>
      </dgm:t>
    </dgm:pt>
    <dgm:pt modelId="{267F496E-4CB4-48FE-9674-AF7FCFA59A1C}" type="parTrans" cxnId="{523997BB-B5DE-4949-9895-6C1D71476677}">
      <dgm:prSet/>
      <dgm:spPr/>
      <dgm:t>
        <a:bodyPr/>
        <a:lstStyle/>
        <a:p>
          <a:endParaRPr lang="en-US"/>
        </a:p>
      </dgm:t>
    </dgm:pt>
    <dgm:pt modelId="{02098923-A983-4A02-A044-08A68D78897D}" type="sibTrans" cxnId="{523997BB-B5DE-4949-9895-6C1D71476677}">
      <dgm:prSet/>
      <dgm:spPr/>
      <dgm:t>
        <a:bodyPr/>
        <a:lstStyle/>
        <a:p>
          <a:endParaRPr lang="en-US"/>
        </a:p>
      </dgm:t>
    </dgm:pt>
    <dgm:pt modelId="{FA0B8759-465C-4C74-BA38-8761F0B0975F}">
      <dgm:prSet/>
      <dgm:spPr/>
      <dgm:t>
        <a:bodyPr/>
        <a:lstStyle/>
        <a:p>
          <a:r>
            <a:rPr lang="tr-TR"/>
            <a:t>Model bu belirtileri binary vektöre çevirerek tahmin </a:t>
          </a:r>
          <a:r>
            <a:rPr lang="en-US"/>
            <a:t>yapıyor</a:t>
          </a:r>
        </a:p>
      </dgm:t>
    </dgm:pt>
    <dgm:pt modelId="{D4A9938B-D681-4BF9-B9BA-9F6B435D7BEC}" type="parTrans" cxnId="{3B384AD2-BAAF-46F4-8EDF-0165AE61139C}">
      <dgm:prSet/>
      <dgm:spPr/>
      <dgm:t>
        <a:bodyPr/>
        <a:lstStyle/>
        <a:p>
          <a:endParaRPr lang="en-US"/>
        </a:p>
      </dgm:t>
    </dgm:pt>
    <dgm:pt modelId="{4D93B122-CFEA-44A8-8DFA-928D6F831048}" type="sibTrans" cxnId="{3B384AD2-BAAF-46F4-8EDF-0165AE61139C}">
      <dgm:prSet/>
      <dgm:spPr/>
      <dgm:t>
        <a:bodyPr/>
        <a:lstStyle/>
        <a:p>
          <a:endParaRPr lang="en-US"/>
        </a:p>
      </dgm:t>
    </dgm:pt>
    <dgm:pt modelId="{7D3A4E80-DB84-40CB-B06B-AC4503135071}">
      <dgm:prSet/>
      <dgm:spPr/>
      <dgm:t>
        <a:bodyPr/>
        <a:lstStyle/>
        <a:p>
          <a:r>
            <a:rPr lang="tr-TR"/>
            <a:t>Sonuç olarak bir hastalık ismi çıkıyor</a:t>
          </a:r>
          <a:endParaRPr lang="en-US"/>
        </a:p>
      </dgm:t>
    </dgm:pt>
    <dgm:pt modelId="{0E8FF56A-73CB-47DA-99CB-3B593DAD9C7A}" type="parTrans" cxnId="{6CC3A02F-531C-4E81-BCED-A56ACC5FDCCC}">
      <dgm:prSet/>
      <dgm:spPr/>
      <dgm:t>
        <a:bodyPr/>
        <a:lstStyle/>
        <a:p>
          <a:endParaRPr lang="en-US"/>
        </a:p>
      </dgm:t>
    </dgm:pt>
    <dgm:pt modelId="{10780B9E-5BCA-4B4F-873C-421060278EDA}" type="sibTrans" cxnId="{6CC3A02F-531C-4E81-BCED-A56ACC5FDCCC}">
      <dgm:prSet/>
      <dgm:spPr/>
      <dgm:t>
        <a:bodyPr/>
        <a:lstStyle/>
        <a:p>
          <a:endParaRPr lang="en-US"/>
        </a:p>
      </dgm:t>
    </dgm:pt>
    <dgm:pt modelId="{5B9333E4-FA8F-46FB-9170-908E403EA4ED}" type="pres">
      <dgm:prSet presAssocID="{889D717E-C9B6-423E-9653-774CC67D358C}" presName="matrix" presStyleCnt="0">
        <dgm:presLayoutVars>
          <dgm:chMax val="1"/>
          <dgm:dir/>
          <dgm:resizeHandles val="exact"/>
        </dgm:presLayoutVars>
      </dgm:prSet>
      <dgm:spPr/>
    </dgm:pt>
    <dgm:pt modelId="{637CD794-1153-4C82-873A-ED2B9914C4EA}" type="pres">
      <dgm:prSet presAssocID="{889D717E-C9B6-423E-9653-774CC67D358C}" presName="diamond" presStyleLbl="bgShp" presStyleIdx="0" presStyleCnt="1"/>
      <dgm:spPr/>
    </dgm:pt>
    <dgm:pt modelId="{E9D5E068-7FD5-4B16-9334-DE7FE371C818}" type="pres">
      <dgm:prSet presAssocID="{889D717E-C9B6-423E-9653-774CC67D358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F152D8-298B-4730-ACA3-4E7A6CDD266E}" type="pres">
      <dgm:prSet presAssocID="{889D717E-C9B6-423E-9653-774CC67D358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9321577-4A0D-4871-9A74-1763D7CE7209}" type="pres">
      <dgm:prSet presAssocID="{889D717E-C9B6-423E-9653-774CC67D358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FA465BC-4DAB-482A-B0FE-EB5C37FFD608}" type="pres">
      <dgm:prSet presAssocID="{889D717E-C9B6-423E-9653-774CC67D358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CC3A02F-531C-4E81-BCED-A56ACC5FDCCC}" srcId="{889D717E-C9B6-423E-9653-774CC67D358C}" destId="{7D3A4E80-DB84-40CB-B06B-AC4503135071}" srcOrd="3" destOrd="0" parTransId="{0E8FF56A-73CB-47DA-99CB-3B593DAD9C7A}" sibTransId="{10780B9E-5BCA-4B4F-873C-421060278EDA}"/>
    <dgm:cxn modelId="{50530666-F6B3-4C82-B1F8-6BD5FAE87216}" type="presOf" srcId="{FA0B8759-465C-4C74-BA38-8761F0B0975F}" destId="{69321577-4A0D-4871-9A74-1763D7CE7209}" srcOrd="0" destOrd="0" presId="urn:microsoft.com/office/officeart/2005/8/layout/matrix3"/>
    <dgm:cxn modelId="{856BAA8B-DD39-4E9C-86B0-E1A37534A9C9}" type="presOf" srcId="{889D717E-C9B6-423E-9653-774CC67D358C}" destId="{5B9333E4-FA8F-46FB-9170-908E403EA4ED}" srcOrd="0" destOrd="0" presId="urn:microsoft.com/office/officeart/2005/8/layout/matrix3"/>
    <dgm:cxn modelId="{EF14C68F-74BB-4617-8DC9-636F9B79840F}" type="presOf" srcId="{F3BE47C8-E3E1-4DE5-80A9-F377F5656896}" destId="{B2F152D8-298B-4730-ACA3-4E7A6CDD266E}" srcOrd="0" destOrd="0" presId="urn:microsoft.com/office/officeart/2005/8/layout/matrix3"/>
    <dgm:cxn modelId="{523997BB-B5DE-4949-9895-6C1D71476677}" srcId="{889D717E-C9B6-423E-9653-774CC67D358C}" destId="{F3BE47C8-E3E1-4DE5-80A9-F377F5656896}" srcOrd="1" destOrd="0" parTransId="{267F496E-4CB4-48FE-9674-AF7FCFA59A1C}" sibTransId="{02098923-A983-4A02-A044-08A68D78897D}"/>
    <dgm:cxn modelId="{3B384AD2-BAAF-46F4-8EDF-0165AE61139C}" srcId="{889D717E-C9B6-423E-9653-774CC67D358C}" destId="{FA0B8759-465C-4C74-BA38-8761F0B0975F}" srcOrd="2" destOrd="0" parTransId="{D4A9938B-D681-4BF9-B9BA-9F6B435D7BEC}" sibTransId="{4D93B122-CFEA-44A8-8DFA-928D6F831048}"/>
    <dgm:cxn modelId="{A9BBEED6-5D7B-4B31-A833-BAA08498D81D}" type="presOf" srcId="{7D3A4E80-DB84-40CB-B06B-AC4503135071}" destId="{4FA465BC-4DAB-482A-B0FE-EB5C37FFD608}" srcOrd="0" destOrd="0" presId="urn:microsoft.com/office/officeart/2005/8/layout/matrix3"/>
    <dgm:cxn modelId="{3A2598E0-D074-4EB9-A390-701BCF58D2BA}" type="presOf" srcId="{45A81E0A-AFA3-4CF2-A4E0-B31F3DB19DFC}" destId="{E9D5E068-7FD5-4B16-9334-DE7FE371C818}" srcOrd="0" destOrd="0" presId="urn:microsoft.com/office/officeart/2005/8/layout/matrix3"/>
    <dgm:cxn modelId="{3B54B2F5-86F2-4284-B796-8337329EC22B}" srcId="{889D717E-C9B6-423E-9653-774CC67D358C}" destId="{45A81E0A-AFA3-4CF2-A4E0-B31F3DB19DFC}" srcOrd="0" destOrd="0" parTransId="{9B70B0E9-BB3E-49DF-9F8F-29141FDC0D20}" sibTransId="{ED28463D-6C2D-4D1C-92D1-CD62846CE061}"/>
    <dgm:cxn modelId="{87AB665B-2B88-4E40-AE4B-4DFE83CC9614}" type="presParOf" srcId="{5B9333E4-FA8F-46FB-9170-908E403EA4ED}" destId="{637CD794-1153-4C82-873A-ED2B9914C4EA}" srcOrd="0" destOrd="0" presId="urn:microsoft.com/office/officeart/2005/8/layout/matrix3"/>
    <dgm:cxn modelId="{3DAEF28D-94CB-42F2-99AF-55ACA54B5518}" type="presParOf" srcId="{5B9333E4-FA8F-46FB-9170-908E403EA4ED}" destId="{E9D5E068-7FD5-4B16-9334-DE7FE371C818}" srcOrd="1" destOrd="0" presId="urn:microsoft.com/office/officeart/2005/8/layout/matrix3"/>
    <dgm:cxn modelId="{11454270-2284-4691-8E55-829B74622D86}" type="presParOf" srcId="{5B9333E4-FA8F-46FB-9170-908E403EA4ED}" destId="{B2F152D8-298B-4730-ACA3-4E7A6CDD266E}" srcOrd="2" destOrd="0" presId="urn:microsoft.com/office/officeart/2005/8/layout/matrix3"/>
    <dgm:cxn modelId="{DC8F4EA8-A73A-444B-B558-85198D6698E5}" type="presParOf" srcId="{5B9333E4-FA8F-46FB-9170-908E403EA4ED}" destId="{69321577-4A0D-4871-9A74-1763D7CE7209}" srcOrd="3" destOrd="0" presId="urn:microsoft.com/office/officeart/2005/8/layout/matrix3"/>
    <dgm:cxn modelId="{E751EA16-07AE-41AC-9D44-2F90E19EE122}" type="presParOf" srcId="{5B9333E4-FA8F-46FB-9170-908E403EA4ED}" destId="{4FA465BC-4DAB-482A-B0FE-EB5C37FFD60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7D670D-7AD6-4809-AE51-10949DB5B66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53966BA-4A4A-4635-9AC4-7D440CAB5A30}">
      <dgm:prSet/>
      <dgm:spPr/>
      <dgm:t>
        <a:bodyPr/>
        <a:lstStyle/>
        <a:p>
          <a:pPr>
            <a:defRPr cap="all"/>
          </a:pPr>
          <a:r>
            <a:rPr lang="tr-TR"/>
            <a:t>Gemini API ile entegre</a:t>
          </a:r>
          <a:endParaRPr lang="en-US"/>
        </a:p>
      </dgm:t>
    </dgm:pt>
    <dgm:pt modelId="{801E9B40-26D7-4F44-A1E6-75EEC026857C}" type="parTrans" cxnId="{545705AB-815C-4632-AF44-37D9991B4EAF}">
      <dgm:prSet/>
      <dgm:spPr/>
      <dgm:t>
        <a:bodyPr/>
        <a:lstStyle/>
        <a:p>
          <a:endParaRPr lang="en-US"/>
        </a:p>
      </dgm:t>
    </dgm:pt>
    <dgm:pt modelId="{89312EF9-853C-4C35-8093-B794A847726F}" type="sibTrans" cxnId="{545705AB-815C-4632-AF44-37D9991B4EAF}">
      <dgm:prSet/>
      <dgm:spPr/>
      <dgm:t>
        <a:bodyPr/>
        <a:lstStyle/>
        <a:p>
          <a:endParaRPr lang="en-US"/>
        </a:p>
      </dgm:t>
    </dgm:pt>
    <dgm:pt modelId="{F6E505CF-9221-42E3-984F-5E92C12E3160}">
      <dgm:prSet/>
      <dgm:spPr/>
      <dgm:t>
        <a:bodyPr/>
        <a:lstStyle/>
        <a:p>
          <a:pPr>
            <a:defRPr cap="all"/>
          </a:pPr>
          <a:r>
            <a:rPr lang="tr-TR"/>
            <a:t>Kullanıcıya hastalığına uygun öneriler sunar</a:t>
          </a:r>
          <a:endParaRPr lang="en-US"/>
        </a:p>
      </dgm:t>
    </dgm:pt>
    <dgm:pt modelId="{BD177635-4FDB-4183-B5B8-3AC01B29EED1}" type="parTrans" cxnId="{C33BE9D2-AF22-45FD-A609-C0AE08071BA8}">
      <dgm:prSet/>
      <dgm:spPr/>
      <dgm:t>
        <a:bodyPr/>
        <a:lstStyle/>
        <a:p>
          <a:endParaRPr lang="en-US"/>
        </a:p>
      </dgm:t>
    </dgm:pt>
    <dgm:pt modelId="{35122F81-989A-436A-80A8-6ECD6F5223C1}" type="sibTrans" cxnId="{C33BE9D2-AF22-45FD-A609-C0AE08071BA8}">
      <dgm:prSet/>
      <dgm:spPr/>
      <dgm:t>
        <a:bodyPr/>
        <a:lstStyle/>
        <a:p>
          <a:endParaRPr lang="en-US"/>
        </a:p>
      </dgm:t>
    </dgm:pt>
    <dgm:pt modelId="{34DCA324-1139-4878-B9B4-B984D803DA3D}">
      <dgm:prSet/>
      <dgm:spPr/>
      <dgm:t>
        <a:bodyPr/>
        <a:lstStyle/>
        <a:p>
          <a:pPr>
            <a:defRPr cap="all"/>
          </a:pPr>
          <a:r>
            <a:rPr lang="tr-TR"/>
            <a:t>Tıbbi olmayan, yaşam tarzı odaklı</a:t>
          </a:r>
          <a:endParaRPr lang="en-US"/>
        </a:p>
      </dgm:t>
    </dgm:pt>
    <dgm:pt modelId="{72CC6C8C-4A48-46D6-9C6F-2E5D1334E93A}" type="parTrans" cxnId="{2D055172-583E-4859-95D8-AECF80D39CF7}">
      <dgm:prSet/>
      <dgm:spPr/>
      <dgm:t>
        <a:bodyPr/>
        <a:lstStyle/>
        <a:p>
          <a:endParaRPr lang="en-US"/>
        </a:p>
      </dgm:t>
    </dgm:pt>
    <dgm:pt modelId="{9DBD5572-27EC-4A51-AED3-44A469CC815A}" type="sibTrans" cxnId="{2D055172-583E-4859-95D8-AECF80D39CF7}">
      <dgm:prSet/>
      <dgm:spPr/>
      <dgm:t>
        <a:bodyPr/>
        <a:lstStyle/>
        <a:p>
          <a:endParaRPr lang="en-US"/>
        </a:p>
      </dgm:t>
    </dgm:pt>
    <dgm:pt modelId="{D99D7ADD-1904-4660-AC03-90B2403F3F2A}">
      <dgm:prSet/>
      <dgm:spPr/>
      <dgm:t>
        <a:bodyPr/>
        <a:lstStyle/>
        <a:p>
          <a:pPr>
            <a:defRPr cap="all"/>
          </a:pPr>
          <a:r>
            <a:rPr lang="tr-TR"/>
            <a:t>Örnek: "Bol sıvı tüketin, dinlenin, sigaradan uzak durun"</a:t>
          </a:r>
          <a:endParaRPr lang="en-US"/>
        </a:p>
      </dgm:t>
    </dgm:pt>
    <dgm:pt modelId="{D7439298-EB5B-4CE8-B9C1-69E8B5DA7422}" type="parTrans" cxnId="{8D5D966F-C14A-472B-915E-A64967981585}">
      <dgm:prSet/>
      <dgm:spPr/>
      <dgm:t>
        <a:bodyPr/>
        <a:lstStyle/>
        <a:p>
          <a:endParaRPr lang="en-US"/>
        </a:p>
      </dgm:t>
    </dgm:pt>
    <dgm:pt modelId="{32A50710-5BD2-48D9-8B0A-B956AD131FBC}" type="sibTrans" cxnId="{8D5D966F-C14A-472B-915E-A64967981585}">
      <dgm:prSet/>
      <dgm:spPr/>
      <dgm:t>
        <a:bodyPr/>
        <a:lstStyle/>
        <a:p>
          <a:endParaRPr lang="en-US"/>
        </a:p>
      </dgm:t>
    </dgm:pt>
    <dgm:pt modelId="{3DCD793D-F9D6-4748-BD03-8B8621C4E64B}" type="pres">
      <dgm:prSet presAssocID="{347D670D-7AD6-4809-AE51-10949DB5B668}" presName="root" presStyleCnt="0">
        <dgm:presLayoutVars>
          <dgm:dir/>
          <dgm:resizeHandles val="exact"/>
        </dgm:presLayoutVars>
      </dgm:prSet>
      <dgm:spPr/>
    </dgm:pt>
    <dgm:pt modelId="{00B3EFFA-1520-4B31-A4AB-E7F6AE5E0FB1}" type="pres">
      <dgm:prSet presAssocID="{B53966BA-4A4A-4635-9AC4-7D440CAB5A30}" presName="compNode" presStyleCnt="0"/>
      <dgm:spPr/>
    </dgm:pt>
    <dgm:pt modelId="{05F0E2C6-65E3-427E-8398-F9EB64B81D55}" type="pres">
      <dgm:prSet presAssocID="{B53966BA-4A4A-4635-9AC4-7D440CAB5A30}" presName="iconBgRect" presStyleLbl="bgShp" presStyleIdx="0" presStyleCnt="4"/>
      <dgm:spPr/>
    </dgm:pt>
    <dgm:pt modelId="{A8655985-F149-4DD3-8255-037DDE567F6C}" type="pres">
      <dgm:prSet presAssocID="{B53966BA-4A4A-4635-9AC4-7D440CAB5A3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ğ"/>
        </a:ext>
      </dgm:extLst>
    </dgm:pt>
    <dgm:pt modelId="{3DF72400-3F9C-4F8B-94BD-F2975ECC7D9B}" type="pres">
      <dgm:prSet presAssocID="{B53966BA-4A4A-4635-9AC4-7D440CAB5A30}" presName="spaceRect" presStyleCnt="0"/>
      <dgm:spPr/>
    </dgm:pt>
    <dgm:pt modelId="{791B0970-D2F0-472D-97D9-3C8F020C9B46}" type="pres">
      <dgm:prSet presAssocID="{B53966BA-4A4A-4635-9AC4-7D440CAB5A30}" presName="textRect" presStyleLbl="revTx" presStyleIdx="0" presStyleCnt="4">
        <dgm:presLayoutVars>
          <dgm:chMax val="1"/>
          <dgm:chPref val="1"/>
        </dgm:presLayoutVars>
      </dgm:prSet>
      <dgm:spPr/>
    </dgm:pt>
    <dgm:pt modelId="{B826118B-9CA4-48CB-9EEB-1469F28C1821}" type="pres">
      <dgm:prSet presAssocID="{89312EF9-853C-4C35-8093-B794A847726F}" presName="sibTrans" presStyleCnt="0"/>
      <dgm:spPr/>
    </dgm:pt>
    <dgm:pt modelId="{653B9C05-6E71-4875-9EBE-54AFF5EA6DD7}" type="pres">
      <dgm:prSet presAssocID="{F6E505CF-9221-42E3-984F-5E92C12E3160}" presName="compNode" presStyleCnt="0"/>
      <dgm:spPr/>
    </dgm:pt>
    <dgm:pt modelId="{6C027459-6D7A-4F98-BCAE-1D5635D5D29C}" type="pres">
      <dgm:prSet presAssocID="{F6E505CF-9221-42E3-984F-5E92C12E3160}" presName="iconBgRect" presStyleLbl="bgShp" presStyleIdx="1" presStyleCnt="4"/>
      <dgm:spPr/>
    </dgm:pt>
    <dgm:pt modelId="{3DB080E7-B91F-4C0D-80F9-07631BF57B92}" type="pres">
      <dgm:prSet presAssocID="{F6E505CF-9221-42E3-984F-5E92C12E316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59BC07C7-4C37-4E8E-AB46-B1BC736B2B10}" type="pres">
      <dgm:prSet presAssocID="{F6E505CF-9221-42E3-984F-5E92C12E3160}" presName="spaceRect" presStyleCnt="0"/>
      <dgm:spPr/>
    </dgm:pt>
    <dgm:pt modelId="{E6CFB159-82A0-4193-AB78-0001CBB2EDFD}" type="pres">
      <dgm:prSet presAssocID="{F6E505CF-9221-42E3-984F-5E92C12E3160}" presName="textRect" presStyleLbl="revTx" presStyleIdx="1" presStyleCnt="4">
        <dgm:presLayoutVars>
          <dgm:chMax val="1"/>
          <dgm:chPref val="1"/>
        </dgm:presLayoutVars>
      </dgm:prSet>
      <dgm:spPr/>
    </dgm:pt>
    <dgm:pt modelId="{1436B73F-480D-4218-951E-6964A4C13053}" type="pres">
      <dgm:prSet presAssocID="{35122F81-989A-436A-80A8-6ECD6F5223C1}" presName="sibTrans" presStyleCnt="0"/>
      <dgm:spPr/>
    </dgm:pt>
    <dgm:pt modelId="{A673401C-BFB4-4FFB-BCAF-7C1EA633BDB2}" type="pres">
      <dgm:prSet presAssocID="{34DCA324-1139-4878-B9B4-B984D803DA3D}" presName="compNode" presStyleCnt="0"/>
      <dgm:spPr/>
    </dgm:pt>
    <dgm:pt modelId="{1D83615E-D673-4DBA-A07A-3A7A2CDC9058}" type="pres">
      <dgm:prSet presAssocID="{34DCA324-1139-4878-B9B4-B984D803DA3D}" presName="iconBgRect" presStyleLbl="bgShp" presStyleIdx="2" presStyleCnt="4"/>
      <dgm:spPr/>
    </dgm:pt>
    <dgm:pt modelId="{D1F5599D-2115-491C-9F65-6B8E546C113C}" type="pres">
      <dgm:prSet presAssocID="{34DCA324-1139-4878-B9B4-B984D803DA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9977D815-2105-4B22-BE72-2EF74DD1097D}" type="pres">
      <dgm:prSet presAssocID="{34DCA324-1139-4878-B9B4-B984D803DA3D}" presName="spaceRect" presStyleCnt="0"/>
      <dgm:spPr/>
    </dgm:pt>
    <dgm:pt modelId="{C18F4430-C7E7-40FA-992A-8AA86CDF7F92}" type="pres">
      <dgm:prSet presAssocID="{34DCA324-1139-4878-B9B4-B984D803DA3D}" presName="textRect" presStyleLbl="revTx" presStyleIdx="2" presStyleCnt="4">
        <dgm:presLayoutVars>
          <dgm:chMax val="1"/>
          <dgm:chPref val="1"/>
        </dgm:presLayoutVars>
      </dgm:prSet>
      <dgm:spPr/>
    </dgm:pt>
    <dgm:pt modelId="{2C46E6C1-BB9A-462E-B0BE-C5960622D667}" type="pres">
      <dgm:prSet presAssocID="{9DBD5572-27EC-4A51-AED3-44A469CC815A}" presName="sibTrans" presStyleCnt="0"/>
      <dgm:spPr/>
    </dgm:pt>
    <dgm:pt modelId="{D6D8D56A-2EB6-4370-96D0-44FDB3A2C04F}" type="pres">
      <dgm:prSet presAssocID="{D99D7ADD-1904-4660-AC03-90B2403F3F2A}" presName="compNode" presStyleCnt="0"/>
      <dgm:spPr/>
    </dgm:pt>
    <dgm:pt modelId="{DCBF7EFC-05C0-4C4F-A32C-BE5AF6D09783}" type="pres">
      <dgm:prSet presAssocID="{D99D7ADD-1904-4660-AC03-90B2403F3F2A}" presName="iconBgRect" presStyleLbl="bgShp" presStyleIdx="3" presStyleCnt="4"/>
      <dgm:spPr/>
    </dgm:pt>
    <dgm:pt modelId="{41915869-B0FE-4BE8-9B82-713528572164}" type="pres">
      <dgm:prSet presAssocID="{D99D7ADD-1904-4660-AC03-90B2403F3F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86C564DA-B8E2-497D-805A-A714708DFC9F}" type="pres">
      <dgm:prSet presAssocID="{D99D7ADD-1904-4660-AC03-90B2403F3F2A}" presName="spaceRect" presStyleCnt="0"/>
      <dgm:spPr/>
    </dgm:pt>
    <dgm:pt modelId="{D1B8B706-680B-44EC-858F-1A60BAB52F8E}" type="pres">
      <dgm:prSet presAssocID="{D99D7ADD-1904-4660-AC03-90B2403F3F2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6320517-7B21-4B65-ABED-ED9EB9331086}" type="presOf" srcId="{347D670D-7AD6-4809-AE51-10949DB5B668}" destId="{3DCD793D-F9D6-4748-BD03-8B8621C4E64B}" srcOrd="0" destOrd="0" presId="urn:microsoft.com/office/officeart/2018/5/layout/IconCircleLabelList"/>
    <dgm:cxn modelId="{D1912A22-158D-4D43-8D13-69D50C06BC74}" type="presOf" srcId="{F6E505CF-9221-42E3-984F-5E92C12E3160}" destId="{E6CFB159-82A0-4193-AB78-0001CBB2EDFD}" srcOrd="0" destOrd="0" presId="urn:microsoft.com/office/officeart/2018/5/layout/IconCircleLabelList"/>
    <dgm:cxn modelId="{FA7B333C-1BAC-4959-9F6E-E64DE36B9AFB}" type="presOf" srcId="{B53966BA-4A4A-4635-9AC4-7D440CAB5A30}" destId="{791B0970-D2F0-472D-97D9-3C8F020C9B46}" srcOrd="0" destOrd="0" presId="urn:microsoft.com/office/officeart/2018/5/layout/IconCircleLabelList"/>
    <dgm:cxn modelId="{6D67D35B-7310-4FBB-9E4C-A99D0BFC11C5}" type="presOf" srcId="{34DCA324-1139-4878-B9B4-B984D803DA3D}" destId="{C18F4430-C7E7-40FA-992A-8AA86CDF7F92}" srcOrd="0" destOrd="0" presId="urn:microsoft.com/office/officeart/2018/5/layout/IconCircleLabelList"/>
    <dgm:cxn modelId="{8D5D966F-C14A-472B-915E-A64967981585}" srcId="{347D670D-7AD6-4809-AE51-10949DB5B668}" destId="{D99D7ADD-1904-4660-AC03-90B2403F3F2A}" srcOrd="3" destOrd="0" parTransId="{D7439298-EB5B-4CE8-B9C1-69E8B5DA7422}" sibTransId="{32A50710-5BD2-48D9-8B0A-B956AD131FBC}"/>
    <dgm:cxn modelId="{3171B251-4055-44D4-813A-8CAA5677C121}" type="presOf" srcId="{D99D7ADD-1904-4660-AC03-90B2403F3F2A}" destId="{D1B8B706-680B-44EC-858F-1A60BAB52F8E}" srcOrd="0" destOrd="0" presId="urn:microsoft.com/office/officeart/2018/5/layout/IconCircleLabelList"/>
    <dgm:cxn modelId="{2D055172-583E-4859-95D8-AECF80D39CF7}" srcId="{347D670D-7AD6-4809-AE51-10949DB5B668}" destId="{34DCA324-1139-4878-B9B4-B984D803DA3D}" srcOrd="2" destOrd="0" parTransId="{72CC6C8C-4A48-46D6-9C6F-2E5D1334E93A}" sibTransId="{9DBD5572-27EC-4A51-AED3-44A469CC815A}"/>
    <dgm:cxn modelId="{545705AB-815C-4632-AF44-37D9991B4EAF}" srcId="{347D670D-7AD6-4809-AE51-10949DB5B668}" destId="{B53966BA-4A4A-4635-9AC4-7D440CAB5A30}" srcOrd="0" destOrd="0" parTransId="{801E9B40-26D7-4F44-A1E6-75EEC026857C}" sibTransId="{89312EF9-853C-4C35-8093-B794A847726F}"/>
    <dgm:cxn modelId="{C33BE9D2-AF22-45FD-A609-C0AE08071BA8}" srcId="{347D670D-7AD6-4809-AE51-10949DB5B668}" destId="{F6E505CF-9221-42E3-984F-5E92C12E3160}" srcOrd="1" destOrd="0" parTransId="{BD177635-4FDB-4183-B5B8-3AC01B29EED1}" sibTransId="{35122F81-989A-436A-80A8-6ECD6F5223C1}"/>
    <dgm:cxn modelId="{171CA641-B005-4CCF-A894-9EFBAFD9E0D4}" type="presParOf" srcId="{3DCD793D-F9D6-4748-BD03-8B8621C4E64B}" destId="{00B3EFFA-1520-4B31-A4AB-E7F6AE5E0FB1}" srcOrd="0" destOrd="0" presId="urn:microsoft.com/office/officeart/2018/5/layout/IconCircleLabelList"/>
    <dgm:cxn modelId="{CDFF3386-DB7D-405F-95AA-8A0E315C8AE8}" type="presParOf" srcId="{00B3EFFA-1520-4B31-A4AB-E7F6AE5E0FB1}" destId="{05F0E2C6-65E3-427E-8398-F9EB64B81D55}" srcOrd="0" destOrd="0" presId="urn:microsoft.com/office/officeart/2018/5/layout/IconCircleLabelList"/>
    <dgm:cxn modelId="{FA5D21A0-7A58-4A0B-8CFF-84AA72FB1621}" type="presParOf" srcId="{00B3EFFA-1520-4B31-A4AB-E7F6AE5E0FB1}" destId="{A8655985-F149-4DD3-8255-037DDE567F6C}" srcOrd="1" destOrd="0" presId="urn:microsoft.com/office/officeart/2018/5/layout/IconCircleLabelList"/>
    <dgm:cxn modelId="{07BBEAC1-413C-4AC4-9BF2-F6C82DA6AC62}" type="presParOf" srcId="{00B3EFFA-1520-4B31-A4AB-E7F6AE5E0FB1}" destId="{3DF72400-3F9C-4F8B-94BD-F2975ECC7D9B}" srcOrd="2" destOrd="0" presId="urn:microsoft.com/office/officeart/2018/5/layout/IconCircleLabelList"/>
    <dgm:cxn modelId="{B648788C-5135-400F-9453-0C9DC5190575}" type="presParOf" srcId="{00B3EFFA-1520-4B31-A4AB-E7F6AE5E0FB1}" destId="{791B0970-D2F0-472D-97D9-3C8F020C9B46}" srcOrd="3" destOrd="0" presId="urn:microsoft.com/office/officeart/2018/5/layout/IconCircleLabelList"/>
    <dgm:cxn modelId="{02A072ED-8A1A-4B05-BEDE-6454E0E95987}" type="presParOf" srcId="{3DCD793D-F9D6-4748-BD03-8B8621C4E64B}" destId="{B826118B-9CA4-48CB-9EEB-1469F28C1821}" srcOrd="1" destOrd="0" presId="urn:microsoft.com/office/officeart/2018/5/layout/IconCircleLabelList"/>
    <dgm:cxn modelId="{7C9C785B-83B8-4080-BCC2-469786B02FD2}" type="presParOf" srcId="{3DCD793D-F9D6-4748-BD03-8B8621C4E64B}" destId="{653B9C05-6E71-4875-9EBE-54AFF5EA6DD7}" srcOrd="2" destOrd="0" presId="urn:microsoft.com/office/officeart/2018/5/layout/IconCircleLabelList"/>
    <dgm:cxn modelId="{608C4B05-C2B5-4B32-98E4-D8597113E131}" type="presParOf" srcId="{653B9C05-6E71-4875-9EBE-54AFF5EA6DD7}" destId="{6C027459-6D7A-4F98-BCAE-1D5635D5D29C}" srcOrd="0" destOrd="0" presId="urn:microsoft.com/office/officeart/2018/5/layout/IconCircleLabelList"/>
    <dgm:cxn modelId="{94CBF53C-C12F-4CD7-9F59-6352F8299FBF}" type="presParOf" srcId="{653B9C05-6E71-4875-9EBE-54AFF5EA6DD7}" destId="{3DB080E7-B91F-4C0D-80F9-07631BF57B92}" srcOrd="1" destOrd="0" presId="urn:microsoft.com/office/officeart/2018/5/layout/IconCircleLabelList"/>
    <dgm:cxn modelId="{F25A2199-8C43-4154-9C7E-1C0919F21D5D}" type="presParOf" srcId="{653B9C05-6E71-4875-9EBE-54AFF5EA6DD7}" destId="{59BC07C7-4C37-4E8E-AB46-B1BC736B2B10}" srcOrd="2" destOrd="0" presId="urn:microsoft.com/office/officeart/2018/5/layout/IconCircleLabelList"/>
    <dgm:cxn modelId="{C7618EFE-7247-4314-B742-FBA001EC3936}" type="presParOf" srcId="{653B9C05-6E71-4875-9EBE-54AFF5EA6DD7}" destId="{E6CFB159-82A0-4193-AB78-0001CBB2EDFD}" srcOrd="3" destOrd="0" presId="urn:microsoft.com/office/officeart/2018/5/layout/IconCircleLabelList"/>
    <dgm:cxn modelId="{32729768-124A-43A0-9718-CFE97169A0BC}" type="presParOf" srcId="{3DCD793D-F9D6-4748-BD03-8B8621C4E64B}" destId="{1436B73F-480D-4218-951E-6964A4C13053}" srcOrd="3" destOrd="0" presId="urn:microsoft.com/office/officeart/2018/5/layout/IconCircleLabelList"/>
    <dgm:cxn modelId="{F85427A4-6C00-4EA6-A9A5-095C5ACE1E36}" type="presParOf" srcId="{3DCD793D-F9D6-4748-BD03-8B8621C4E64B}" destId="{A673401C-BFB4-4FFB-BCAF-7C1EA633BDB2}" srcOrd="4" destOrd="0" presId="urn:microsoft.com/office/officeart/2018/5/layout/IconCircleLabelList"/>
    <dgm:cxn modelId="{E181B141-602F-47DE-BB56-1B6EDE72BE9C}" type="presParOf" srcId="{A673401C-BFB4-4FFB-BCAF-7C1EA633BDB2}" destId="{1D83615E-D673-4DBA-A07A-3A7A2CDC9058}" srcOrd="0" destOrd="0" presId="urn:microsoft.com/office/officeart/2018/5/layout/IconCircleLabelList"/>
    <dgm:cxn modelId="{E070A4E4-02EB-4711-985D-AC44B65CDB3A}" type="presParOf" srcId="{A673401C-BFB4-4FFB-BCAF-7C1EA633BDB2}" destId="{D1F5599D-2115-491C-9F65-6B8E546C113C}" srcOrd="1" destOrd="0" presId="urn:microsoft.com/office/officeart/2018/5/layout/IconCircleLabelList"/>
    <dgm:cxn modelId="{8DE275B4-838C-4E7F-8853-3AC6310438E6}" type="presParOf" srcId="{A673401C-BFB4-4FFB-BCAF-7C1EA633BDB2}" destId="{9977D815-2105-4B22-BE72-2EF74DD1097D}" srcOrd="2" destOrd="0" presId="urn:microsoft.com/office/officeart/2018/5/layout/IconCircleLabelList"/>
    <dgm:cxn modelId="{4A472FBA-6197-4869-B712-1BAAD5CF28FF}" type="presParOf" srcId="{A673401C-BFB4-4FFB-BCAF-7C1EA633BDB2}" destId="{C18F4430-C7E7-40FA-992A-8AA86CDF7F92}" srcOrd="3" destOrd="0" presId="urn:microsoft.com/office/officeart/2018/5/layout/IconCircleLabelList"/>
    <dgm:cxn modelId="{327DF341-FF3C-487F-B4ED-97ACD75EB3E7}" type="presParOf" srcId="{3DCD793D-F9D6-4748-BD03-8B8621C4E64B}" destId="{2C46E6C1-BB9A-462E-B0BE-C5960622D667}" srcOrd="5" destOrd="0" presId="urn:microsoft.com/office/officeart/2018/5/layout/IconCircleLabelList"/>
    <dgm:cxn modelId="{786FF214-D61C-4ABE-8F1D-19F4E2F4F685}" type="presParOf" srcId="{3DCD793D-F9D6-4748-BD03-8B8621C4E64B}" destId="{D6D8D56A-2EB6-4370-96D0-44FDB3A2C04F}" srcOrd="6" destOrd="0" presId="urn:microsoft.com/office/officeart/2018/5/layout/IconCircleLabelList"/>
    <dgm:cxn modelId="{EC6FB0FB-5F99-4E89-8DA7-AD47445D0692}" type="presParOf" srcId="{D6D8D56A-2EB6-4370-96D0-44FDB3A2C04F}" destId="{DCBF7EFC-05C0-4C4F-A32C-BE5AF6D09783}" srcOrd="0" destOrd="0" presId="urn:microsoft.com/office/officeart/2018/5/layout/IconCircleLabelList"/>
    <dgm:cxn modelId="{EC7F189F-FBE6-4E01-A70F-0CFE2D3BCE5C}" type="presParOf" srcId="{D6D8D56A-2EB6-4370-96D0-44FDB3A2C04F}" destId="{41915869-B0FE-4BE8-9B82-713528572164}" srcOrd="1" destOrd="0" presId="urn:microsoft.com/office/officeart/2018/5/layout/IconCircleLabelList"/>
    <dgm:cxn modelId="{68396D6B-9D92-438B-8ABF-9B0F63155050}" type="presParOf" srcId="{D6D8D56A-2EB6-4370-96D0-44FDB3A2C04F}" destId="{86C564DA-B8E2-497D-805A-A714708DFC9F}" srcOrd="2" destOrd="0" presId="urn:microsoft.com/office/officeart/2018/5/layout/IconCircleLabelList"/>
    <dgm:cxn modelId="{EF4C42DF-7CF5-4362-AF60-B56B06881434}" type="presParOf" srcId="{D6D8D56A-2EB6-4370-96D0-44FDB3A2C04F}" destId="{D1B8B706-680B-44EC-858F-1A60BAB52F8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7CB518-219E-488A-BBEC-928A8DBAE68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1A6FED4-DD35-4616-A386-44D79AC3C504}">
      <dgm:prSet/>
      <dgm:spPr/>
      <dgm:t>
        <a:bodyPr/>
        <a:lstStyle/>
        <a:p>
          <a:r>
            <a:rPr lang="tr-TR"/>
            <a:t>Kullanıcı belirti seçim ekranı</a:t>
          </a:r>
          <a:endParaRPr lang="en-US"/>
        </a:p>
      </dgm:t>
    </dgm:pt>
    <dgm:pt modelId="{150B00D0-2C1C-4878-8943-BFBE80D90492}" type="parTrans" cxnId="{09F6DB19-0D57-4711-9B27-C3C19487BA6E}">
      <dgm:prSet/>
      <dgm:spPr/>
      <dgm:t>
        <a:bodyPr/>
        <a:lstStyle/>
        <a:p>
          <a:endParaRPr lang="en-US"/>
        </a:p>
      </dgm:t>
    </dgm:pt>
    <dgm:pt modelId="{ED092B64-B908-40AC-A7E1-E94FA3467601}" type="sibTrans" cxnId="{09F6DB19-0D57-4711-9B27-C3C19487BA6E}">
      <dgm:prSet/>
      <dgm:spPr/>
      <dgm:t>
        <a:bodyPr/>
        <a:lstStyle/>
        <a:p>
          <a:endParaRPr lang="en-US"/>
        </a:p>
      </dgm:t>
    </dgm:pt>
    <dgm:pt modelId="{F6626EC0-2E0B-42E3-ADAA-B146F6232B2A}">
      <dgm:prSet/>
      <dgm:spPr/>
      <dgm:t>
        <a:bodyPr/>
        <a:lstStyle/>
        <a:p>
          <a:r>
            <a:rPr lang="tr-TR"/>
            <a:t>HTML form ve Flask entegrasyonu</a:t>
          </a:r>
          <a:endParaRPr lang="en-US"/>
        </a:p>
      </dgm:t>
    </dgm:pt>
    <dgm:pt modelId="{FCD1FFA1-0F53-4FF8-8A5F-655ECEA9A07F}" type="parTrans" cxnId="{72488F10-223C-40F8-82AC-50382BDB8ECC}">
      <dgm:prSet/>
      <dgm:spPr/>
      <dgm:t>
        <a:bodyPr/>
        <a:lstStyle/>
        <a:p>
          <a:endParaRPr lang="en-US"/>
        </a:p>
      </dgm:t>
    </dgm:pt>
    <dgm:pt modelId="{08C86E7C-A1A8-4231-944F-1231AA7ED6A1}" type="sibTrans" cxnId="{72488F10-223C-40F8-82AC-50382BDB8ECC}">
      <dgm:prSet/>
      <dgm:spPr/>
      <dgm:t>
        <a:bodyPr/>
        <a:lstStyle/>
        <a:p>
          <a:endParaRPr lang="en-US"/>
        </a:p>
      </dgm:t>
    </dgm:pt>
    <dgm:pt modelId="{F0A11C71-34AA-452F-872E-F177A46EB9D3}">
      <dgm:prSet/>
      <dgm:spPr/>
      <dgm:t>
        <a:bodyPr/>
        <a:lstStyle/>
        <a:p>
          <a:r>
            <a:rPr lang="tr-TR"/>
            <a:t>Basit, mobil uyumlu tasarım</a:t>
          </a:r>
          <a:endParaRPr lang="en-US"/>
        </a:p>
      </dgm:t>
    </dgm:pt>
    <dgm:pt modelId="{ACA12E8F-2E5D-4849-9B3A-79041E34A1B8}" type="parTrans" cxnId="{608C2838-19B0-4EA9-B1E1-7BBC7ABBDB84}">
      <dgm:prSet/>
      <dgm:spPr/>
      <dgm:t>
        <a:bodyPr/>
        <a:lstStyle/>
        <a:p>
          <a:endParaRPr lang="en-US"/>
        </a:p>
      </dgm:t>
    </dgm:pt>
    <dgm:pt modelId="{76F82E72-DE85-4403-AD8A-0CCEA7873A3E}" type="sibTrans" cxnId="{608C2838-19B0-4EA9-B1E1-7BBC7ABBDB84}">
      <dgm:prSet/>
      <dgm:spPr/>
      <dgm:t>
        <a:bodyPr/>
        <a:lstStyle/>
        <a:p>
          <a:endParaRPr lang="en-US"/>
        </a:p>
      </dgm:t>
    </dgm:pt>
    <dgm:pt modelId="{B0D59340-1B9D-4D7C-9389-9105FACEC9D0}" type="pres">
      <dgm:prSet presAssocID="{917CB518-219E-488A-BBEC-928A8DBAE6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017342-EA3D-4C72-963E-6B7D5626364F}" type="pres">
      <dgm:prSet presAssocID="{21A6FED4-DD35-4616-A386-44D79AC3C504}" presName="hierRoot1" presStyleCnt="0"/>
      <dgm:spPr/>
    </dgm:pt>
    <dgm:pt modelId="{7B42572A-9E02-479B-9062-EB749907FC99}" type="pres">
      <dgm:prSet presAssocID="{21A6FED4-DD35-4616-A386-44D79AC3C504}" presName="composite" presStyleCnt="0"/>
      <dgm:spPr/>
    </dgm:pt>
    <dgm:pt modelId="{50B08F1B-60C3-4F78-AADD-428E76523639}" type="pres">
      <dgm:prSet presAssocID="{21A6FED4-DD35-4616-A386-44D79AC3C504}" presName="background" presStyleLbl="node0" presStyleIdx="0" presStyleCnt="3"/>
      <dgm:spPr/>
    </dgm:pt>
    <dgm:pt modelId="{7008EEC8-15E7-44DB-95ED-56144458306D}" type="pres">
      <dgm:prSet presAssocID="{21A6FED4-DD35-4616-A386-44D79AC3C504}" presName="text" presStyleLbl="fgAcc0" presStyleIdx="0" presStyleCnt="3">
        <dgm:presLayoutVars>
          <dgm:chPref val="3"/>
        </dgm:presLayoutVars>
      </dgm:prSet>
      <dgm:spPr/>
    </dgm:pt>
    <dgm:pt modelId="{AA2A4FEE-5548-4EEE-B980-5BFF609862C9}" type="pres">
      <dgm:prSet presAssocID="{21A6FED4-DD35-4616-A386-44D79AC3C504}" presName="hierChild2" presStyleCnt="0"/>
      <dgm:spPr/>
    </dgm:pt>
    <dgm:pt modelId="{8BDC9AE0-B542-49D2-9702-E5A58E67FFF3}" type="pres">
      <dgm:prSet presAssocID="{F6626EC0-2E0B-42E3-ADAA-B146F6232B2A}" presName="hierRoot1" presStyleCnt="0"/>
      <dgm:spPr/>
    </dgm:pt>
    <dgm:pt modelId="{75563219-3E39-42EE-A607-795B5C4E3297}" type="pres">
      <dgm:prSet presAssocID="{F6626EC0-2E0B-42E3-ADAA-B146F6232B2A}" presName="composite" presStyleCnt="0"/>
      <dgm:spPr/>
    </dgm:pt>
    <dgm:pt modelId="{702D6755-E454-43B7-8EB0-0734BE3BAA44}" type="pres">
      <dgm:prSet presAssocID="{F6626EC0-2E0B-42E3-ADAA-B146F6232B2A}" presName="background" presStyleLbl="node0" presStyleIdx="1" presStyleCnt="3"/>
      <dgm:spPr/>
    </dgm:pt>
    <dgm:pt modelId="{D6AACE46-9779-440D-A6C2-16F03DBA52EF}" type="pres">
      <dgm:prSet presAssocID="{F6626EC0-2E0B-42E3-ADAA-B146F6232B2A}" presName="text" presStyleLbl="fgAcc0" presStyleIdx="1" presStyleCnt="3">
        <dgm:presLayoutVars>
          <dgm:chPref val="3"/>
        </dgm:presLayoutVars>
      </dgm:prSet>
      <dgm:spPr/>
    </dgm:pt>
    <dgm:pt modelId="{BDF4488E-64BB-47F1-BE7B-E7480BC24CC3}" type="pres">
      <dgm:prSet presAssocID="{F6626EC0-2E0B-42E3-ADAA-B146F6232B2A}" presName="hierChild2" presStyleCnt="0"/>
      <dgm:spPr/>
    </dgm:pt>
    <dgm:pt modelId="{6EC2EBDC-F1A2-49D9-BBD0-CAA3E4A60385}" type="pres">
      <dgm:prSet presAssocID="{F0A11C71-34AA-452F-872E-F177A46EB9D3}" presName="hierRoot1" presStyleCnt="0"/>
      <dgm:spPr/>
    </dgm:pt>
    <dgm:pt modelId="{F4D0CB5D-525D-4E6E-8840-D42C28EAF1E6}" type="pres">
      <dgm:prSet presAssocID="{F0A11C71-34AA-452F-872E-F177A46EB9D3}" presName="composite" presStyleCnt="0"/>
      <dgm:spPr/>
    </dgm:pt>
    <dgm:pt modelId="{88AE8E67-CC2D-4213-8157-1EFB5DDA4E6F}" type="pres">
      <dgm:prSet presAssocID="{F0A11C71-34AA-452F-872E-F177A46EB9D3}" presName="background" presStyleLbl="node0" presStyleIdx="2" presStyleCnt="3"/>
      <dgm:spPr/>
    </dgm:pt>
    <dgm:pt modelId="{F8D1C8F2-32C2-4730-A801-428501E0B91F}" type="pres">
      <dgm:prSet presAssocID="{F0A11C71-34AA-452F-872E-F177A46EB9D3}" presName="text" presStyleLbl="fgAcc0" presStyleIdx="2" presStyleCnt="3">
        <dgm:presLayoutVars>
          <dgm:chPref val="3"/>
        </dgm:presLayoutVars>
      </dgm:prSet>
      <dgm:spPr/>
    </dgm:pt>
    <dgm:pt modelId="{46C368F3-A132-4D3A-821D-3B4B7F705360}" type="pres">
      <dgm:prSet presAssocID="{F0A11C71-34AA-452F-872E-F177A46EB9D3}" presName="hierChild2" presStyleCnt="0"/>
      <dgm:spPr/>
    </dgm:pt>
  </dgm:ptLst>
  <dgm:cxnLst>
    <dgm:cxn modelId="{8CC22310-2C78-4487-ACDB-1C87F1E38C2C}" type="presOf" srcId="{21A6FED4-DD35-4616-A386-44D79AC3C504}" destId="{7008EEC8-15E7-44DB-95ED-56144458306D}" srcOrd="0" destOrd="0" presId="urn:microsoft.com/office/officeart/2005/8/layout/hierarchy1"/>
    <dgm:cxn modelId="{72488F10-223C-40F8-82AC-50382BDB8ECC}" srcId="{917CB518-219E-488A-BBEC-928A8DBAE681}" destId="{F6626EC0-2E0B-42E3-ADAA-B146F6232B2A}" srcOrd="1" destOrd="0" parTransId="{FCD1FFA1-0F53-4FF8-8A5F-655ECEA9A07F}" sibTransId="{08C86E7C-A1A8-4231-944F-1231AA7ED6A1}"/>
    <dgm:cxn modelId="{09F6DB19-0D57-4711-9B27-C3C19487BA6E}" srcId="{917CB518-219E-488A-BBEC-928A8DBAE681}" destId="{21A6FED4-DD35-4616-A386-44D79AC3C504}" srcOrd="0" destOrd="0" parTransId="{150B00D0-2C1C-4878-8943-BFBE80D90492}" sibTransId="{ED092B64-B908-40AC-A7E1-E94FA3467601}"/>
    <dgm:cxn modelId="{ACA5AE28-A72E-42F1-941D-2E4C7D15256B}" type="presOf" srcId="{F0A11C71-34AA-452F-872E-F177A46EB9D3}" destId="{F8D1C8F2-32C2-4730-A801-428501E0B91F}" srcOrd="0" destOrd="0" presId="urn:microsoft.com/office/officeart/2005/8/layout/hierarchy1"/>
    <dgm:cxn modelId="{608C2838-19B0-4EA9-B1E1-7BBC7ABBDB84}" srcId="{917CB518-219E-488A-BBEC-928A8DBAE681}" destId="{F0A11C71-34AA-452F-872E-F177A46EB9D3}" srcOrd="2" destOrd="0" parTransId="{ACA12E8F-2E5D-4849-9B3A-79041E34A1B8}" sibTransId="{76F82E72-DE85-4403-AD8A-0CCEA7873A3E}"/>
    <dgm:cxn modelId="{7054027C-12CC-4AAC-A977-39A93D25DCFD}" type="presOf" srcId="{917CB518-219E-488A-BBEC-928A8DBAE681}" destId="{B0D59340-1B9D-4D7C-9389-9105FACEC9D0}" srcOrd="0" destOrd="0" presId="urn:microsoft.com/office/officeart/2005/8/layout/hierarchy1"/>
    <dgm:cxn modelId="{03D15188-3D1F-48CF-8FA9-BC998247404C}" type="presOf" srcId="{F6626EC0-2E0B-42E3-ADAA-B146F6232B2A}" destId="{D6AACE46-9779-440D-A6C2-16F03DBA52EF}" srcOrd="0" destOrd="0" presId="urn:microsoft.com/office/officeart/2005/8/layout/hierarchy1"/>
    <dgm:cxn modelId="{62773BEF-85C2-4895-9287-96E036B1FC10}" type="presParOf" srcId="{B0D59340-1B9D-4D7C-9389-9105FACEC9D0}" destId="{4F017342-EA3D-4C72-963E-6B7D5626364F}" srcOrd="0" destOrd="0" presId="urn:microsoft.com/office/officeart/2005/8/layout/hierarchy1"/>
    <dgm:cxn modelId="{15385BB7-320B-4293-A580-6E93190F9B39}" type="presParOf" srcId="{4F017342-EA3D-4C72-963E-6B7D5626364F}" destId="{7B42572A-9E02-479B-9062-EB749907FC99}" srcOrd="0" destOrd="0" presId="urn:microsoft.com/office/officeart/2005/8/layout/hierarchy1"/>
    <dgm:cxn modelId="{15112DCD-8AD4-4CA2-81D4-90EF03601117}" type="presParOf" srcId="{7B42572A-9E02-479B-9062-EB749907FC99}" destId="{50B08F1B-60C3-4F78-AADD-428E76523639}" srcOrd="0" destOrd="0" presId="urn:microsoft.com/office/officeart/2005/8/layout/hierarchy1"/>
    <dgm:cxn modelId="{4C7E90F1-0655-47C7-8032-BBF4FAACC9EA}" type="presParOf" srcId="{7B42572A-9E02-479B-9062-EB749907FC99}" destId="{7008EEC8-15E7-44DB-95ED-56144458306D}" srcOrd="1" destOrd="0" presId="urn:microsoft.com/office/officeart/2005/8/layout/hierarchy1"/>
    <dgm:cxn modelId="{DCC154E5-A1C9-4B80-9A5F-D3EA0ADF8188}" type="presParOf" srcId="{4F017342-EA3D-4C72-963E-6B7D5626364F}" destId="{AA2A4FEE-5548-4EEE-B980-5BFF609862C9}" srcOrd="1" destOrd="0" presId="urn:microsoft.com/office/officeart/2005/8/layout/hierarchy1"/>
    <dgm:cxn modelId="{FBE5107B-A467-4380-A5C4-C4D8A255794C}" type="presParOf" srcId="{B0D59340-1B9D-4D7C-9389-9105FACEC9D0}" destId="{8BDC9AE0-B542-49D2-9702-E5A58E67FFF3}" srcOrd="1" destOrd="0" presId="urn:microsoft.com/office/officeart/2005/8/layout/hierarchy1"/>
    <dgm:cxn modelId="{4B0F2D1A-6013-40FB-8F73-AB036E40A39D}" type="presParOf" srcId="{8BDC9AE0-B542-49D2-9702-E5A58E67FFF3}" destId="{75563219-3E39-42EE-A607-795B5C4E3297}" srcOrd="0" destOrd="0" presId="urn:microsoft.com/office/officeart/2005/8/layout/hierarchy1"/>
    <dgm:cxn modelId="{630B8533-60AD-4CCB-8C2E-9BB9AB55FE20}" type="presParOf" srcId="{75563219-3E39-42EE-A607-795B5C4E3297}" destId="{702D6755-E454-43B7-8EB0-0734BE3BAA44}" srcOrd="0" destOrd="0" presId="urn:microsoft.com/office/officeart/2005/8/layout/hierarchy1"/>
    <dgm:cxn modelId="{97D693C4-DE26-4E57-8969-C2490BD5A604}" type="presParOf" srcId="{75563219-3E39-42EE-A607-795B5C4E3297}" destId="{D6AACE46-9779-440D-A6C2-16F03DBA52EF}" srcOrd="1" destOrd="0" presId="urn:microsoft.com/office/officeart/2005/8/layout/hierarchy1"/>
    <dgm:cxn modelId="{44C891F8-4CE4-4D7E-90BE-9CE922BC96D5}" type="presParOf" srcId="{8BDC9AE0-B542-49D2-9702-E5A58E67FFF3}" destId="{BDF4488E-64BB-47F1-BE7B-E7480BC24CC3}" srcOrd="1" destOrd="0" presId="urn:microsoft.com/office/officeart/2005/8/layout/hierarchy1"/>
    <dgm:cxn modelId="{8559AD84-81F9-4763-AA68-6E816F9C332D}" type="presParOf" srcId="{B0D59340-1B9D-4D7C-9389-9105FACEC9D0}" destId="{6EC2EBDC-F1A2-49D9-BBD0-CAA3E4A60385}" srcOrd="2" destOrd="0" presId="urn:microsoft.com/office/officeart/2005/8/layout/hierarchy1"/>
    <dgm:cxn modelId="{BA48B485-B36C-4AF9-B6BF-9FA3E976F762}" type="presParOf" srcId="{6EC2EBDC-F1A2-49D9-BBD0-CAA3E4A60385}" destId="{F4D0CB5D-525D-4E6E-8840-D42C28EAF1E6}" srcOrd="0" destOrd="0" presId="urn:microsoft.com/office/officeart/2005/8/layout/hierarchy1"/>
    <dgm:cxn modelId="{581F28ED-5989-4008-B516-4327AF90A55C}" type="presParOf" srcId="{F4D0CB5D-525D-4E6E-8840-D42C28EAF1E6}" destId="{88AE8E67-CC2D-4213-8157-1EFB5DDA4E6F}" srcOrd="0" destOrd="0" presId="urn:microsoft.com/office/officeart/2005/8/layout/hierarchy1"/>
    <dgm:cxn modelId="{37D332D9-6D1F-493E-870A-A20C2CC3F2C2}" type="presParOf" srcId="{F4D0CB5D-525D-4E6E-8840-D42C28EAF1E6}" destId="{F8D1C8F2-32C2-4730-A801-428501E0B91F}" srcOrd="1" destOrd="0" presId="urn:microsoft.com/office/officeart/2005/8/layout/hierarchy1"/>
    <dgm:cxn modelId="{96BBCEF0-00DB-4F03-9BEE-B09F36346C85}" type="presParOf" srcId="{6EC2EBDC-F1A2-49D9-BBD0-CAA3E4A60385}" destId="{46C368F3-A132-4D3A-821D-3B4B7F70536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0FF0BE-EBD5-490C-9E7E-9102F51E1BC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BEACB40-29BE-43E4-AE8F-9CFF0E990AC5}">
      <dgm:prSet/>
      <dgm:spPr/>
      <dgm:t>
        <a:bodyPr/>
        <a:lstStyle/>
        <a:p>
          <a:pPr>
            <a:defRPr cap="all"/>
          </a:pPr>
          <a:r>
            <a:rPr lang="tr-TR"/>
            <a:t>Sonuç ekranı</a:t>
          </a:r>
          <a:r>
            <a:rPr lang="en-US"/>
            <a:t>:</a:t>
          </a:r>
        </a:p>
      </dgm:t>
    </dgm:pt>
    <dgm:pt modelId="{7C198369-8DAE-4F03-979B-344C24203155}" type="parTrans" cxnId="{E5B3ED78-7396-4E2B-B119-8943BC8E942A}">
      <dgm:prSet/>
      <dgm:spPr/>
      <dgm:t>
        <a:bodyPr/>
        <a:lstStyle/>
        <a:p>
          <a:endParaRPr lang="en-US"/>
        </a:p>
      </dgm:t>
    </dgm:pt>
    <dgm:pt modelId="{79278C20-2294-4CFB-9A31-82F754BD30FF}" type="sibTrans" cxnId="{E5B3ED78-7396-4E2B-B119-8943BC8E942A}">
      <dgm:prSet/>
      <dgm:spPr/>
      <dgm:t>
        <a:bodyPr/>
        <a:lstStyle/>
        <a:p>
          <a:endParaRPr lang="en-US"/>
        </a:p>
      </dgm:t>
    </dgm:pt>
    <dgm:pt modelId="{A39C19AB-FA58-4C28-8B42-00AF4E9F42C8}">
      <dgm:prSet/>
      <dgm:spPr/>
      <dgm:t>
        <a:bodyPr/>
        <a:lstStyle/>
        <a:p>
          <a:pPr>
            <a:defRPr cap="all"/>
          </a:pPr>
          <a:r>
            <a:rPr lang="tr-TR"/>
            <a:t>Tahmin edilen hastalık</a:t>
          </a:r>
          <a:endParaRPr lang="en-US"/>
        </a:p>
      </dgm:t>
    </dgm:pt>
    <dgm:pt modelId="{8A1326B9-7ED3-4669-BB0D-261640341C50}" type="parTrans" cxnId="{9D6C8C9F-C392-43C2-B703-13B759F0D105}">
      <dgm:prSet/>
      <dgm:spPr/>
      <dgm:t>
        <a:bodyPr/>
        <a:lstStyle/>
        <a:p>
          <a:endParaRPr lang="en-US"/>
        </a:p>
      </dgm:t>
    </dgm:pt>
    <dgm:pt modelId="{320C8078-8F3A-4A18-A21F-B3F8B538E0B4}" type="sibTrans" cxnId="{9D6C8C9F-C392-43C2-B703-13B759F0D105}">
      <dgm:prSet/>
      <dgm:spPr/>
      <dgm:t>
        <a:bodyPr/>
        <a:lstStyle/>
        <a:p>
          <a:endParaRPr lang="en-US"/>
        </a:p>
      </dgm:t>
    </dgm:pt>
    <dgm:pt modelId="{009058CD-8369-4384-AB51-37EE5F05BDF8}">
      <dgm:prSet/>
      <dgm:spPr/>
      <dgm:t>
        <a:bodyPr/>
        <a:lstStyle/>
        <a:p>
          <a:pPr>
            <a:defRPr cap="all"/>
          </a:pPr>
          <a:r>
            <a:rPr lang="tr-TR"/>
            <a:t>Gemini'den gelen öneriler</a:t>
          </a:r>
          <a:endParaRPr lang="en-US"/>
        </a:p>
      </dgm:t>
    </dgm:pt>
    <dgm:pt modelId="{1A9F814E-18D9-415D-843A-B5A98C512A4D}" type="parTrans" cxnId="{551BF40C-BE6D-43FD-B4D8-77D88100C909}">
      <dgm:prSet/>
      <dgm:spPr/>
      <dgm:t>
        <a:bodyPr/>
        <a:lstStyle/>
        <a:p>
          <a:endParaRPr lang="en-US"/>
        </a:p>
      </dgm:t>
    </dgm:pt>
    <dgm:pt modelId="{FF5C2F93-9E05-484D-839A-B9B23CC53107}" type="sibTrans" cxnId="{551BF40C-BE6D-43FD-B4D8-77D88100C909}">
      <dgm:prSet/>
      <dgm:spPr/>
      <dgm:t>
        <a:bodyPr/>
        <a:lstStyle/>
        <a:p>
          <a:endParaRPr lang="en-US"/>
        </a:p>
      </dgm:t>
    </dgm:pt>
    <dgm:pt modelId="{AD017365-40A9-4939-B6D9-929D4D0BAAC2}">
      <dgm:prSet/>
      <dgm:spPr/>
      <dgm:t>
        <a:bodyPr/>
        <a:lstStyle/>
        <a:p>
          <a:pPr>
            <a:defRPr cap="all"/>
          </a:pPr>
          <a:r>
            <a:rPr lang="tr-TR"/>
            <a:t>Kullanıcı ve bot diyaloğu şeklinde sohbet alanı</a:t>
          </a:r>
          <a:endParaRPr lang="en-US"/>
        </a:p>
      </dgm:t>
    </dgm:pt>
    <dgm:pt modelId="{ADC6A663-8910-49C7-AB4D-F97A6CC0E4E8}" type="parTrans" cxnId="{6CF8FD6B-4201-4700-9A5C-C3CE4D65E3DE}">
      <dgm:prSet/>
      <dgm:spPr/>
      <dgm:t>
        <a:bodyPr/>
        <a:lstStyle/>
        <a:p>
          <a:endParaRPr lang="en-US"/>
        </a:p>
      </dgm:t>
    </dgm:pt>
    <dgm:pt modelId="{E0F7BD77-0698-4EFA-9A05-AFD15C3FDC75}" type="sibTrans" cxnId="{6CF8FD6B-4201-4700-9A5C-C3CE4D65E3DE}">
      <dgm:prSet/>
      <dgm:spPr/>
      <dgm:t>
        <a:bodyPr/>
        <a:lstStyle/>
        <a:p>
          <a:endParaRPr lang="en-US"/>
        </a:p>
      </dgm:t>
    </dgm:pt>
    <dgm:pt modelId="{85FAD3EA-4347-4B75-86A4-200FA35BAF58}" type="pres">
      <dgm:prSet presAssocID="{2A0FF0BE-EBD5-490C-9E7E-9102F51E1BC2}" presName="root" presStyleCnt="0">
        <dgm:presLayoutVars>
          <dgm:dir/>
          <dgm:resizeHandles val="exact"/>
        </dgm:presLayoutVars>
      </dgm:prSet>
      <dgm:spPr/>
    </dgm:pt>
    <dgm:pt modelId="{E270730D-9D1B-4FE4-A09C-EFE34AF37FAF}" type="pres">
      <dgm:prSet presAssocID="{BBEACB40-29BE-43E4-AE8F-9CFF0E990AC5}" presName="compNode" presStyleCnt="0"/>
      <dgm:spPr/>
    </dgm:pt>
    <dgm:pt modelId="{6F113B86-FE99-4897-8197-C7C41B458B29}" type="pres">
      <dgm:prSet presAssocID="{BBEACB40-29BE-43E4-AE8F-9CFF0E990AC5}" presName="iconBgRect" presStyleLbl="bgShp" presStyleIdx="0" presStyleCnt="4"/>
      <dgm:spPr/>
    </dgm:pt>
    <dgm:pt modelId="{0B096CE7-FAAB-4882-8A26-31A325AE5E2E}" type="pres">
      <dgm:prSet presAssocID="{BBEACB40-29BE-43E4-AE8F-9CFF0E990A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ıldız"/>
        </a:ext>
      </dgm:extLst>
    </dgm:pt>
    <dgm:pt modelId="{E0BB241C-968C-49D9-9F92-85CC0877ED78}" type="pres">
      <dgm:prSet presAssocID="{BBEACB40-29BE-43E4-AE8F-9CFF0E990AC5}" presName="spaceRect" presStyleCnt="0"/>
      <dgm:spPr/>
    </dgm:pt>
    <dgm:pt modelId="{23EABA47-54F7-4914-A515-D2C04FDF16C4}" type="pres">
      <dgm:prSet presAssocID="{BBEACB40-29BE-43E4-AE8F-9CFF0E990AC5}" presName="textRect" presStyleLbl="revTx" presStyleIdx="0" presStyleCnt="4">
        <dgm:presLayoutVars>
          <dgm:chMax val="1"/>
          <dgm:chPref val="1"/>
        </dgm:presLayoutVars>
      </dgm:prSet>
      <dgm:spPr/>
    </dgm:pt>
    <dgm:pt modelId="{6E6D45CD-4D4A-4339-946C-8B6F52FF7F5A}" type="pres">
      <dgm:prSet presAssocID="{79278C20-2294-4CFB-9A31-82F754BD30FF}" presName="sibTrans" presStyleCnt="0"/>
      <dgm:spPr/>
    </dgm:pt>
    <dgm:pt modelId="{93EA52C7-EDE7-4FE2-8788-527454C6B9D0}" type="pres">
      <dgm:prSet presAssocID="{A39C19AB-FA58-4C28-8B42-00AF4E9F42C8}" presName="compNode" presStyleCnt="0"/>
      <dgm:spPr/>
    </dgm:pt>
    <dgm:pt modelId="{07FCFC12-3895-4158-A08D-7B32F0325065}" type="pres">
      <dgm:prSet presAssocID="{A39C19AB-FA58-4C28-8B42-00AF4E9F42C8}" presName="iconBgRect" presStyleLbl="bgShp" presStyleIdx="1" presStyleCnt="4"/>
      <dgm:spPr/>
    </dgm:pt>
    <dgm:pt modelId="{4DFCCDE1-F7CC-477A-B307-4DE6D9A922A1}" type="pres">
      <dgm:prSet presAssocID="{A39C19AB-FA58-4C28-8B42-00AF4E9F42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940BD08-5A3F-4311-BB52-B5715B18BCAA}" type="pres">
      <dgm:prSet presAssocID="{A39C19AB-FA58-4C28-8B42-00AF4E9F42C8}" presName="spaceRect" presStyleCnt="0"/>
      <dgm:spPr/>
    </dgm:pt>
    <dgm:pt modelId="{31E3EDF9-DDD7-459D-9EBC-E04F05D4499F}" type="pres">
      <dgm:prSet presAssocID="{A39C19AB-FA58-4C28-8B42-00AF4E9F42C8}" presName="textRect" presStyleLbl="revTx" presStyleIdx="1" presStyleCnt="4">
        <dgm:presLayoutVars>
          <dgm:chMax val="1"/>
          <dgm:chPref val="1"/>
        </dgm:presLayoutVars>
      </dgm:prSet>
      <dgm:spPr/>
    </dgm:pt>
    <dgm:pt modelId="{A0B46FDF-575C-48BB-9421-0D8A787294C1}" type="pres">
      <dgm:prSet presAssocID="{320C8078-8F3A-4A18-A21F-B3F8B538E0B4}" presName="sibTrans" presStyleCnt="0"/>
      <dgm:spPr/>
    </dgm:pt>
    <dgm:pt modelId="{930856FA-64CA-4DE6-83C4-E65AAB90DB67}" type="pres">
      <dgm:prSet presAssocID="{009058CD-8369-4384-AB51-37EE5F05BDF8}" presName="compNode" presStyleCnt="0"/>
      <dgm:spPr/>
    </dgm:pt>
    <dgm:pt modelId="{EE748E55-0A75-4BC9-8307-27A045333D75}" type="pres">
      <dgm:prSet presAssocID="{009058CD-8369-4384-AB51-37EE5F05BDF8}" presName="iconBgRect" presStyleLbl="bgShp" presStyleIdx="2" presStyleCnt="4"/>
      <dgm:spPr/>
    </dgm:pt>
    <dgm:pt modelId="{F6B0CDBB-3D09-4DDD-B1F5-86C5E30CC7AE}" type="pres">
      <dgm:prSet presAssocID="{009058CD-8369-4384-AB51-37EE5F05BDF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ul"/>
        </a:ext>
      </dgm:extLst>
    </dgm:pt>
    <dgm:pt modelId="{0FCCE4B2-D5B0-451F-BB02-B6E88DE39E4B}" type="pres">
      <dgm:prSet presAssocID="{009058CD-8369-4384-AB51-37EE5F05BDF8}" presName="spaceRect" presStyleCnt="0"/>
      <dgm:spPr/>
    </dgm:pt>
    <dgm:pt modelId="{5DD1284A-962E-4129-8BD4-00D17A43F25C}" type="pres">
      <dgm:prSet presAssocID="{009058CD-8369-4384-AB51-37EE5F05BDF8}" presName="textRect" presStyleLbl="revTx" presStyleIdx="2" presStyleCnt="4">
        <dgm:presLayoutVars>
          <dgm:chMax val="1"/>
          <dgm:chPref val="1"/>
        </dgm:presLayoutVars>
      </dgm:prSet>
      <dgm:spPr/>
    </dgm:pt>
    <dgm:pt modelId="{B6181425-FA67-4DAF-91E3-16FAFF8492CF}" type="pres">
      <dgm:prSet presAssocID="{FF5C2F93-9E05-484D-839A-B9B23CC53107}" presName="sibTrans" presStyleCnt="0"/>
      <dgm:spPr/>
    </dgm:pt>
    <dgm:pt modelId="{ACC042D2-42BE-46FF-A37C-E74D59961673}" type="pres">
      <dgm:prSet presAssocID="{AD017365-40A9-4939-B6D9-929D4D0BAAC2}" presName="compNode" presStyleCnt="0"/>
      <dgm:spPr/>
    </dgm:pt>
    <dgm:pt modelId="{18DEB67D-5965-4A82-9A0E-135B11395259}" type="pres">
      <dgm:prSet presAssocID="{AD017365-40A9-4939-B6D9-929D4D0BAAC2}" presName="iconBgRect" presStyleLbl="bgShp" presStyleIdx="3" presStyleCnt="4"/>
      <dgm:spPr/>
    </dgm:pt>
    <dgm:pt modelId="{8C0994F7-73FA-454E-B59A-B5FA00DAA50E}" type="pres">
      <dgm:prSet presAssocID="{AD017365-40A9-4939-B6D9-929D4D0BAA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ullanıcı"/>
        </a:ext>
      </dgm:extLst>
    </dgm:pt>
    <dgm:pt modelId="{953AFD75-C4E3-4F08-8CF4-BDC2E0861BBF}" type="pres">
      <dgm:prSet presAssocID="{AD017365-40A9-4939-B6D9-929D4D0BAAC2}" presName="spaceRect" presStyleCnt="0"/>
      <dgm:spPr/>
    </dgm:pt>
    <dgm:pt modelId="{6B45B51D-2EA7-4847-94CD-9B47F082490D}" type="pres">
      <dgm:prSet presAssocID="{AD017365-40A9-4939-B6D9-929D4D0BAA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51BF40C-BE6D-43FD-B4D8-77D88100C909}" srcId="{2A0FF0BE-EBD5-490C-9E7E-9102F51E1BC2}" destId="{009058CD-8369-4384-AB51-37EE5F05BDF8}" srcOrd="2" destOrd="0" parTransId="{1A9F814E-18D9-415D-843A-B5A98C512A4D}" sibTransId="{FF5C2F93-9E05-484D-839A-B9B23CC53107}"/>
    <dgm:cxn modelId="{6CF8FD6B-4201-4700-9A5C-C3CE4D65E3DE}" srcId="{2A0FF0BE-EBD5-490C-9E7E-9102F51E1BC2}" destId="{AD017365-40A9-4939-B6D9-929D4D0BAAC2}" srcOrd="3" destOrd="0" parTransId="{ADC6A663-8910-49C7-AB4D-F97A6CC0E4E8}" sibTransId="{E0F7BD77-0698-4EFA-9A05-AFD15C3FDC75}"/>
    <dgm:cxn modelId="{E5B3ED78-7396-4E2B-B119-8943BC8E942A}" srcId="{2A0FF0BE-EBD5-490C-9E7E-9102F51E1BC2}" destId="{BBEACB40-29BE-43E4-AE8F-9CFF0E990AC5}" srcOrd="0" destOrd="0" parTransId="{7C198369-8DAE-4F03-979B-344C24203155}" sibTransId="{79278C20-2294-4CFB-9A31-82F754BD30FF}"/>
    <dgm:cxn modelId="{163E7B7F-8033-4CF3-8AAE-8F0206F9D86C}" type="presOf" srcId="{009058CD-8369-4384-AB51-37EE5F05BDF8}" destId="{5DD1284A-962E-4129-8BD4-00D17A43F25C}" srcOrd="0" destOrd="0" presId="urn:microsoft.com/office/officeart/2018/5/layout/IconCircleLabelList"/>
    <dgm:cxn modelId="{88D62A91-227F-41BB-8AF9-A500AFDB56DF}" type="presOf" srcId="{BBEACB40-29BE-43E4-AE8F-9CFF0E990AC5}" destId="{23EABA47-54F7-4914-A515-D2C04FDF16C4}" srcOrd="0" destOrd="0" presId="urn:microsoft.com/office/officeart/2018/5/layout/IconCircleLabelList"/>
    <dgm:cxn modelId="{9D6C8C9F-C392-43C2-B703-13B759F0D105}" srcId="{2A0FF0BE-EBD5-490C-9E7E-9102F51E1BC2}" destId="{A39C19AB-FA58-4C28-8B42-00AF4E9F42C8}" srcOrd="1" destOrd="0" parTransId="{8A1326B9-7ED3-4669-BB0D-261640341C50}" sibTransId="{320C8078-8F3A-4A18-A21F-B3F8B538E0B4}"/>
    <dgm:cxn modelId="{BE6A6EB7-7FDE-40FD-9CDC-8FC853915014}" type="presOf" srcId="{2A0FF0BE-EBD5-490C-9E7E-9102F51E1BC2}" destId="{85FAD3EA-4347-4B75-86A4-200FA35BAF58}" srcOrd="0" destOrd="0" presId="urn:microsoft.com/office/officeart/2018/5/layout/IconCircleLabelList"/>
    <dgm:cxn modelId="{651D82DF-F480-4D64-AEC1-BD43338EB075}" type="presOf" srcId="{A39C19AB-FA58-4C28-8B42-00AF4E9F42C8}" destId="{31E3EDF9-DDD7-459D-9EBC-E04F05D4499F}" srcOrd="0" destOrd="0" presId="urn:microsoft.com/office/officeart/2018/5/layout/IconCircleLabelList"/>
    <dgm:cxn modelId="{4F76E4EF-8E6E-46C0-976D-806FCCA27E14}" type="presOf" srcId="{AD017365-40A9-4939-B6D9-929D4D0BAAC2}" destId="{6B45B51D-2EA7-4847-94CD-9B47F082490D}" srcOrd="0" destOrd="0" presId="urn:microsoft.com/office/officeart/2018/5/layout/IconCircleLabelList"/>
    <dgm:cxn modelId="{532158C7-B9B8-4C35-9DF8-40493093CC51}" type="presParOf" srcId="{85FAD3EA-4347-4B75-86A4-200FA35BAF58}" destId="{E270730D-9D1B-4FE4-A09C-EFE34AF37FAF}" srcOrd="0" destOrd="0" presId="urn:microsoft.com/office/officeart/2018/5/layout/IconCircleLabelList"/>
    <dgm:cxn modelId="{AF0CD1C5-DF25-4221-9358-8DCE94625F46}" type="presParOf" srcId="{E270730D-9D1B-4FE4-A09C-EFE34AF37FAF}" destId="{6F113B86-FE99-4897-8197-C7C41B458B29}" srcOrd="0" destOrd="0" presId="urn:microsoft.com/office/officeart/2018/5/layout/IconCircleLabelList"/>
    <dgm:cxn modelId="{A6E47143-A682-4015-B94F-83C72D58D129}" type="presParOf" srcId="{E270730D-9D1B-4FE4-A09C-EFE34AF37FAF}" destId="{0B096CE7-FAAB-4882-8A26-31A325AE5E2E}" srcOrd="1" destOrd="0" presId="urn:microsoft.com/office/officeart/2018/5/layout/IconCircleLabelList"/>
    <dgm:cxn modelId="{932E0D1B-F1B8-4AB2-84BB-0B86E27C124E}" type="presParOf" srcId="{E270730D-9D1B-4FE4-A09C-EFE34AF37FAF}" destId="{E0BB241C-968C-49D9-9F92-85CC0877ED78}" srcOrd="2" destOrd="0" presId="urn:microsoft.com/office/officeart/2018/5/layout/IconCircleLabelList"/>
    <dgm:cxn modelId="{AC1435B7-1529-4E7B-A7BD-89848726E608}" type="presParOf" srcId="{E270730D-9D1B-4FE4-A09C-EFE34AF37FAF}" destId="{23EABA47-54F7-4914-A515-D2C04FDF16C4}" srcOrd="3" destOrd="0" presId="urn:microsoft.com/office/officeart/2018/5/layout/IconCircleLabelList"/>
    <dgm:cxn modelId="{17DB21A9-9631-4B72-AAF7-4635A4706CFE}" type="presParOf" srcId="{85FAD3EA-4347-4B75-86A4-200FA35BAF58}" destId="{6E6D45CD-4D4A-4339-946C-8B6F52FF7F5A}" srcOrd="1" destOrd="0" presId="urn:microsoft.com/office/officeart/2018/5/layout/IconCircleLabelList"/>
    <dgm:cxn modelId="{56646A47-9F6A-4DD8-87EA-7BA06BEC138B}" type="presParOf" srcId="{85FAD3EA-4347-4B75-86A4-200FA35BAF58}" destId="{93EA52C7-EDE7-4FE2-8788-527454C6B9D0}" srcOrd="2" destOrd="0" presId="urn:microsoft.com/office/officeart/2018/5/layout/IconCircleLabelList"/>
    <dgm:cxn modelId="{7132C7EF-447C-4492-A6DF-965167427B11}" type="presParOf" srcId="{93EA52C7-EDE7-4FE2-8788-527454C6B9D0}" destId="{07FCFC12-3895-4158-A08D-7B32F0325065}" srcOrd="0" destOrd="0" presId="urn:microsoft.com/office/officeart/2018/5/layout/IconCircleLabelList"/>
    <dgm:cxn modelId="{9449230D-432B-4AC3-9AE2-A0165C27CB77}" type="presParOf" srcId="{93EA52C7-EDE7-4FE2-8788-527454C6B9D0}" destId="{4DFCCDE1-F7CC-477A-B307-4DE6D9A922A1}" srcOrd="1" destOrd="0" presId="urn:microsoft.com/office/officeart/2018/5/layout/IconCircleLabelList"/>
    <dgm:cxn modelId="{4DA6F2B3-6701-44C9-8E66-4D1715A84178}" type="presParOf" srcId="{93EA52C7-EDE7-4FE2-8788-527454C6B9D0}" destId="{E940BD08-5A3F-4311-BB52-B5715B18BCAA}" srcOrd="2" destOrd="0" presId="urn:microsoft.com/office/officeart/2018/5/layout/IconCircleLabelList"/>
    <dgm:cxn modelId="{4ED566B9-BA05-4F78-8637-4FBE52D6E144}" type="presParOf" srcId="{93EA52C7-EDE7-4FE2-8788-527454C6B9D0}" destId="{31E3EDF9-DDD7-459D-9EBC-E04F05D4499F}" srcOrd="3" destOrd="0" presId="urn:microsoft.com/office/officeart/2018/5/layout/IconCircleLabelList"/>
    <dgm:cxn modelId="{3E575929-1987-4275-A505-628724BF1BD9}" type="presParOf" srcId="{85FAD3EA-4347-4B75-86A4-200FA35BAF58}" destId="{A0B46FDF-575C-48BB-9421-0D8A787294C1}" srcOrd="3" destOrd="0" presId="urn:microsoft.com/office/officeart/2018/5/layout/IconCircleLabelList"/>
    <dgm:cxn modelId="{30BE2729-735F-4E16-91EE-F080205E6389}" type="presParOf" srcId="{85FAD3EA-4347-4B75-86A4-200FA35BAF58}" destId="{930856FA-64CA-4DE6-83C4-E65AAB90DB67}" srcOrd="4" destOrd="0" presId="urn:microsoft.com/office/officeart/2018/5/layout/IconCircleLabelList"/>
    <dgm:cxn modelId="{480D51A1-56E1-4134-90D9-AB05E04FF9B9}" type="presParOf" srcId="{930856FA-64CA-4DE6-83C4-E65AAB90DB67}" destId="{EE748E55-0A75-4BC9-8307-27A045333D75}" srcOrd="0" destOrd="0" presId="urn:microsoft.com/office/officeart/2018/5/layout/IconCircleLabelList"/>
    <dgm:cxn modelId="{6A7EBF1E-4913-4A11-908B-5987B4B2BF99}" type="presParOf" srcId="{930856FA-64CA-4DE6-83C4-E65AAB90DB67}" destId="{F6B0CDBB-3D09-4DDD-B1F5-86C5E30CC7AE}" srcOrd="1" destOrd="0" presId="urn:microsoft.com/office/officeart/2018/5/layout/IconCircleLabelList"/>
    <dgm:cxn modelId="{540ABE66-37DE-424E-91F6-C4A78C3F989C}" type="presParOf" srcId="{930856FA-64CA-4DE6-83C4-E65AAB90DB67}" destId="{0FCCE4B2-D5B0-451F-BB02-B6E88DE39E4B}" srcOrd="2" destOrd="0" presId="urn:microsoft.com/office/officeart/2018/5/layout/IconCircleLabelList"/>
    <dgm:cxn modelId="{4D0F0871-5C2B-4112-9A2B-BEC0A1D1729D}" type="presParOf" srcId="{930856FA-64CA-4DE6-83C4-E65AAB90DB67}" destId="{5DD1284A-962E-4129-8BD4-00D17A43F25C}" srcOrd="3" destOrd="0" presId="urn:microsoft.com/office/officeart/2018/5/layout/IconCircleLabelList"/>
    <dgm:cxn modelId="{99CD0949-213E-4A67-A5C5-6C83C9C38CE1}" type="presParOf" srcId="{85FAD3EA-4347-4B75-86A4-200FA35BAF58}" destId="{B6181425-FA67-4DAF-91E3-16FAFF8492CF}" srcOrd="5" destOrd="0" presId="urn:microsoft.com/office/officeart/2018/5/layout/IconCircleLabelList"/>
    <dgm:cxn modelId="{DEF27F93-303E-4D27-9833-90CC94701262}" type="presParOf" srcId="{85FAD3EA-4347-4B75-86A4-200FA35BAF58}" destId="{ACC042D2-42BE-46FF-A37C-E74D59961673}" srcOrd="6" destOrd="0" presId="urn:microsoft.com/office/officeart/2018/5/layout/IconCircleLabelList"/>
    <dgm:cxn modelId="{E74FDB8B-E755-45BB-A12F-574BCBFD59F2}" type="presParOf" srcId="{ACC042D2-42BE-46FF-A37C-E74D59961673}" destId="{18DEB67D-5965-4A82-9A0E-135B11395259}" srcOrd="0" destOrd="0" presId="urn:microsoft.com/office/officeart/2018/5/layout/IconCircleLabelList"/>
    <dgm:cxn modelId="{5080C0CE-2C54-45A9-B372-91A01F0DD409}" type="presParOf" srcId="{ACC042D2-42BE-46FF-A37C-E74D59961673}" destId="{8C0994F7-73FA-454E-B59A-B5FA00DAA50E}" srcOrd="1" destOrd="0" presId="urn:microsoft.com/office/officeart/2018/5/layout/IconCircleLabelList"/>
    <dgm:cxn modelId="{3ADD4FEA-3850-4018-A927-120196AF8660}" type="presParOf" srcId="{ACC042D2-42BE-46FF-A37C-E74D59961673}" destId="{953AFD75-C4E3-4F08-8CF4-BDC2E0861BBF}" srcOrd="2" destOrd="0" presId="urn:microsoft.com/office/officeart/2018/5/layout/IconCircleLabelList"/>
    <dgm:cxn modelId="{0E29D931-D52B-4802-B323-B62567198125}" type="presParOf" srcId="{ACC042D2-42BE-46FF-A37C-E74D59961673}" destId="{6B45B51D-2EA7-4847-94CD-9B47F082490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785112-BE2D-44C9-B532-98FA4816AD0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C77DD8-76C1-452B-ABD3-0185C6527746}">
      <dgm:prSet/>
      <dgm:spPr/>
      <dgm:t>
        <a:bodyPr/>
        <a:lstStyle/>
        <a:p>
          <a:r>
            <a:rPr lang="tr-TR"/>
            <a:t>Random Forest model kullanıldı</a:t>
          </a:r>
          <a:endParaRPr lang="en-US"/>
        </a:p>
      </dgm:t>
    </dgm:pt>
    <dgm:pt modelId="{E5658370-0B36-444E-81E0-B737DD306EF4}" type="parTrans" cxnId="{4DEC2BED-217C-4414-90D1-74F4364A36AB}">
      <dgm:prSet/>
      <dgm:spPr/>
      <dgm:t>
        <a:bodyPr/>
        <a:lstStyle/>
        <a:p>
          <a:endParaRPr lang="en-US"/>
        </a:p>
      </dgm:t>
    </dgm:pt>
    <dgm:pt modelId="{A3562ED1-6B68-4299-BFB2-34151F466DE8}" type="sibTrans" cxnId="{4DEC2BED-217C-4414-90D1-74F4364A36AB}">
      <dgm:prSet/>
      <dgm:spPr/>
      <dgm:t>
        <a:bodyPr/>
        <a:lstStyle/>
        <a:p>
          <a:endParaRPr lang="en-US"/>
        </a:p>
      </dgm:t>
    </dgm:pt>
    <dgm:pt modelId="{27776CEE-5FDC-484F-99C0-D0D480852558}">
      <dgm:prSet/>
      <dgm:spPr/>
      <dgm:t>
        <a:bodyPr/>
        <a:lstStyle/>
        <a:p>
          <a:r>
            <a:rPr lang="tr-TR"/>
            <a:t>%95+ doğruluk (eğitim verisi için)</a:t>
          </a:r>
          <a:endParaRPr lang="en-US"/>
        </a:p>
      </dgm:t>
    </dgm:pt>
    <dgm:pt modelId="{315181E5-C123-427C-A2F6-E6DE72A5736C}" type="parTrans" cxnId="{4B6BF730-6577-47EE-8EF5-73E49726E6A1}">
      <dgm:prSet/>
      <dgm:spPr/>
      <dgm:t>
        <a:bodyPr/>
        <a:lstStyle/>
        <a:p>
          <a:endParaRPr lang="en-US"/>
        </a:p>
      </dgm:t>
    </dgm:pt>
    <dgm:pt modelId="{658956C9-064F-4E1A-90FE-E41D6D06A84F}" type="sibTrans" cxnId="{4B6BF730-6577-47EE-8EF5-73E49726E6A1}">
      <dgm:prSet/>
      <dgm:spPr/>
      <dgm:t>
        <a:bodyPr/>
        <a:lstStyle/>
        <a:p>
          <a:endParaRPr lang="en-US"/>
        </a:p>
      </dgm:t>
    </dgm:pt>
    <dgm:pt modelId="{5AB58D13-4765-45F7-B322-91E68F614B7B}">
      <dgm:prSet/>
      <dgm:spPr/>
      <dgm:t>
        <a:bodyPr/>
        <a:lstStyle/>
        <a:p>
          <a:r>
            <a:rPr lang="tr-TR"/>
            <a:t>Veri dengeli, işlenmiş</a:t>
          </a:r>
          <a:endParaRPr lang="en-US"/>
        </a:p>
      </dgm:t>
    </dgm:pt>
    <dgm:pt modelId="{AB1C9510-17BA-4B83-9F08-4B8CDCA5F01C}" type="parTrans" cxnId="{B06CB06F-4C4D-4354-8033-68AF067DDCC3}">
      <dgm:prSet/>
      <dgm:spPr/>
      <dgm:t>
        <a:bodyPr/>
        <a:lstStyle/>
        <a:p>
          <a:endParaRPr lang="en-US"/>
        </a:p>
      </dgm:t>
    </dgm:pt>
    <dgm:pt modelId="{F94EEF8F-072A-40B6-8E84-8A22EC852497}" type="sibTrans" cxnId="{B06CB06F-4C4D-4354-8033-68AF067DDCC3}">
      <dgm:prSet/>
      <dgm:spPr/>
      <dgm:t>
        <a:bodyPr/>
        <a:lstStyle/>
        <a:p>
          <a:endParaRPr lang="en-US"/>
        </a:p>
      </dgm:t>
    </dgm:pt>
    <dgm:pt modelId="{3B21E50D-1053-4B5F-9E6E-0746DB4B249C}">
      <dgm:prSet/>
      <dgm:spPr/>
      <dgm:t>
        <a:bodyPr/>
        <a:lstStyle/>
        <a:p>
          <a:r>
            <a:rPr lang="tr-TR"/>
            <a:t>Model .joblib formatında deploy edildi</a:t>
          </a:r>
          <a:endParaRPr lang="en-US"/>
        </a:p>
      </dgm:t>
    </dgm:pt>
    <dgm:pt modelId="{0DEC7A89-B00C-40BC-AD50-776CFD61B472}" type="parTrans" cxnId="{AC57AA62-6E7F-4611-A44D-5EDF1C2E074F}">
      <dgm:prSet/>
      <dgm:spPr/>
      <dgm:t>
        <a:bodyPr/>
        <a:lstStyle/>
        <a:p>
          <a:endParaRPr lang="en-US"/>
        </a:p>
      </dgm:t>
    </dgm:pt>
    <dgm:pt modelId="{0065AC1A-2372-4DEC-840E-F30EDB0834BD}" type="sibTrans" cxnId="{AC57AA62-6E7F-4611-A44D-5EDF1C2E074F}">
      <dgm:prSet/>
      <dgm:spPr/>
      <dgm:t>
        <a:bodyPr/>
        <a:lstStyle/>
        <a:p>
          <a:endParaRPr lang="en-US"/>
        </a:p>
      </dgm:t>
    </dgm:pt>
    <dgm:pt modelId="{0FF90C29-1EF3-4871-AC78-DFD437BACCE7}" type="pres">
      <dgm:prSet presAssocID="{A1785112-BE2D-44C9-B532-98FA4816AD0C}" presName="outerComposite" presStyleCnt="0">
        <dgm:presLayoutVars>
          <dgm:chMax val="5"/>
          <dgm:dir/>
          <dgm:resizeHandles val="exact"/>
        </dgm:presLayoutVars>
      </dgm:prSet>
      <dgm:spPr/>
    </dgm:pt>
    <dgm:pt modelId="{00BD42DA-1CAB-493E-847F-96D7B9C8D709}" type="pres">
      <dgm:prSet presAssocID="{A1785112-BE2D-44C9-B532-98FA4816AD0C}" presName="dummyMaxCanvas" presStyleCnt="0">
        <dgm:presLayoutVars/>
      </dgm:prSet>
      <dgm:spPr/>
    </dgm:pt>
    <dgm:pt modelId="{2649F983-550E-4FFD-BF0D-77D551EC3619}" type="pres">
      <dgm:prSet presAssocID="{A1785112-BE2D-44C9-B532-98FA4816AD0C}" presName="FourNodes_1" presStyleLbl="node1" presStyleIdx="0" presStyleCnt="4">
        <dgm:presLayoutVars>
          <dgm:bulletEnabled val="1"/>
        </dgm:presLayoutVars>
      </dgm:prSet>
      <dgm:spPr/>
    </dgm:pt>
    <dgm:pt modelId="{38382F1D-A152-44A5-871E-7023FAAEC2DB}" type="pres">
      <dgm:prSet presAssocID="{A1785112-BE2D-44C9-B532-98FA4816AD0C}" presName="FourNodes_2" presStyleLbl="node1" presStyleIdx="1" presStyleCnt="4">
        <dgm:presLayoutVars>
          <dgm:bulletEnabled val="1"/>
        </dgm:presLayoutVars>
      </dgm:prSet>
      <dgm:spPr/>
    </dgm:pt>
    <dgm:pt modelId="{09B0F1A3-1606-4D25-98BB-FA582995DD12}" type="pres">
      <dgm:prSet presAssocID="{A1785112-BE2D-44C9-B532-98FA4816AD0C}" presName="FourNodes_3" presStyleLbl="node1" presStyleIdx="2" presStyleCnt="4">
        <dgm:presLayoutVars>
          <dgm:bulletEnabled val="1"/>
        </dgm:presLayoutVars>
      </dgm:prSet>
      <dgm:spPr/>
    </dgm:pt>
    <dgm:pt modelId="{481B44FD-24B3-44AD-B562-E0132584DB94}" type="pres">
      <dgm:prSet presAssocID="{A1785112-BE2D-44C9-B532-98FA4816AD0C}" presName="FourNodes_4" presStyleLbl="node1" presStyleIdx="3" presStyleCnt="4">
        <dgm:presLayoutVars>
          <dgm:bulletEnabled val="1"/>
        </dgm:presLayoutVars>
      </dgm:prSet>
      <dgm:spPr/>
    </dgm:pt>
    <dgm:pt modelId="{324BA9C5-A53F-4FE1-B7C7-8381CB3AFB38}" type="pres">
      <dgm:prSet presAssocID="{A1785112-BE2D-44C9-B532-98FA4816AD0C}" presName="FourConn_1-2" presStyleLbl="fgAccFollowNode1" presStyleIdx="0" presStyleCnt="3">
        <dgm:presLayoutVars>
          <dgm:bulletEnabled val="1"/>
        </dgm:presLayoutVars>
      </dgm:prSet>
      <dgm:spPr/>
    </dgm:pt>
    <dgm:pt modelId="{625A6ECA-0B6F-4187-A22F-464A88A7A12C}" type="pres">
      <dgm:prSet presAssocID="{A1785112-BE2D-44C9-B532-98FA4816AD0C}" presName="FourConn_2-3" presStyleLbl="fgAccFollowNode1" presStyleIdx="1" presStyleCnt="3">
        <dgm:presLayoutVars>
          <dgm:bulletEnabled val="1"/>
        </dgm:presLayoutVars>
      </dgm:prSet>
      <dgm:spPr/>
    </dgm:pt>
    <dgm:pt modelId="{FAD0C9E6-B0BE-479B-8C8A-FB5AC8871581}" type="pres">
      <dgm:prSet presAssocID="{A1785112-BE2D-44C9-B532-98FA4816AD0C}" presName="FourConn_3-4" presStyleLbl="fgAccFollowNode1" presStyleIdx="2" presStyleCnt="3">
        <dgm:presLayoutVars>
          <dgm:bulletEnabled val="1"/>
        </dgm:presLayoutVars>
      </dgm:prSet>
      <dgm:spPr/>
    </dgm:pt>
    <dgm:pt modelId="{AE11D9BB-F060-467D-8ECF-845146598385}" type="pres">
      <dgm:prSet presAssocID="{A1785112-BE2D-44C9-B532-98FA4816AD0C}" presName="FourNodes_1_text" presStyleLbl="node1" presStyleIdx="3" presStyleCnt="4">
        <dgm:presLayoutVars>
          <dgm:bulletEnabled val="1"/>
        </dgm:presLayoutVars>
      </dgm:prSet>
      <dgm:spPr/>
    </dgm:pt>
    <dgm:pt modelId="{CA221C36-E3A2-4FB1-87DD-600D4784DB48}" type="pres">
      <dgm:prSet presAssocID="{A1785112-BE2D-44C9-B532-98FA4816AD0C}" presName="FourNodes_2_text" presStyleLbl="node1" presStyleIdx="3" presStyleCnt="4">
        <dgm:presLayoutVars>
          <dgm:bulletEnabled val="1"/>
        </dgm:presLayoutVars>
      </dgm:prSet>
      <dgm:spPr/>
    </dgm:pt>
    <dgm:pt modelId="{4C107A7D-BDAA-44D3-900C-E14F685FB23D}" type="pres">
      <dgm:prSet presAssocID="{A1785112-BE2D-44C9-B532-98FA4816AD0C}" presName="FourNodes_3_text" presStyleLbl="node1" presStyleIdx="3" presStyleCnt="4">
        <dgm:presLayoutVars>
          <dgm:bulletEnabled val="1"/>
        </dgm:presLayoutVars>
      </dgm:prSet>
      <dgm:spPr/>
    </dgm:pt>
    <dgm:pt modelId="{AD75FAA1-1068-4F01-A4EC-67A29B1919F4}" type="pres">
      <dgm:prSet presAssocID="{A1785112-BE2D-44C9-B532-98FA4816AD0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E480C0D-6106-4870-8E48-58428D09654B}" type="presOf" srcId="{3B21E50D-1053-4B5F-9E6E-0746DB4B249C}" destId="{AD75FAA1-1068-4F01-A4EC-67A29B1919F4}" srcOrd="1" destOrd="0" presId="urn:microsoft.com/office/officeart/2005/8/layout/vProcess5"/>
    <dgm:cxn modelId="{C3B61527-76AD-40F8-AD9D-8174E9323992}" type="presOf" srcId="{3B21E50D-1053-4B5F-9E6E-0746DB4B249C}" destId="{481B44FD-24B3-44AD-B562-E0132584DB94}" srcOrd="0" destOrd="0" presId="urn:microsoft.com/office/officeart/2005/8/layout/vProcess5"/>
    <dgm:cxn modelId="{C56CA929-BC2D-44F3-B248-577C345543E1}" type="presOf" srcId="{5AB58D13-4765-45F7-B322-91E68F614B7B}" destId="{4C107A7D-BDAA-44D3-900C-E14F685FB23D}" srcOrd="1" destOrd="0" presId="urn:microsoft.com/office/officeart/2005/8/layout/vProcess5"/>
    <dgm:cxn modelId="{6BE1CA2D-1CCC-46C2-ABF6-042347B382BF}" type="presOf" srcId="{A3562ED1-6B68-4299-BFB2-34151F466DE8}" destId="{324BA9C5-A53F-4FE1-B7C7-8381CB3AFB38}" srcOrd="0" destOrd="0" presId="urn:microsoft.com/office/officeart/2005/8/layout/vProcess5"/>
    <dgm:cxn modelId="{4B6BF730-6577-47EE-8EF5-73E49726E6A1}" srcId="{A1785112-BE2D-44C9-B532-98FA4816AD0C}" destId="{27776CEE-5FDC-484F-99C0-D0D480852558}" srcOrd="1" destOrd="0" parTransId="{315181E5-C123-427C-A2F6-E6DE72A5736C}" sibTransId="{658956C9-064F-4E1A-90FE-E41D6D06A84F}"/>
    <dgm:cxn modelId="{65F3773E-7580-445C-8B19-FB6BBC7373B4}" type="presOf" srcId="{F94EEF8F-072A-40B6-8E84-8A22EC852497}" destId="{FAD0C9E6-B0BE-479B-8C8A-FB5AC8871581}" srcOrd="0" destOrd="0" presId="urn:microsoft.com/office/officeart/2005/8/layout/vProcess5"/>
    <dgm:cxn modelId="{A64DBC61-97B3-4B6E-9FBF-272084515E7F}" type="presOf" srcId="{27776CEE-5FDC-484F-99C0-D0D480852558}" destId="{CA221C36-E3A2-4FB1-87DD-600D4784DB48}" srcOrd="1" destOrd="0" presId="urn:microsoft.com/office/officeart/2005/8/layout/vProcess5"/>
    <dgm:cxn modelId="{AC57AA62-6E7F-4611-A44D-5EDF1C2E074F}" srcId="{A1785112-BE2D-44C9-B532-98FA4816AD0C}" destId="{3B21E50D-1053-4B5F-9E6E-0746DB4B249C}" srcOrd="3" destOrd="0" parTransId="{0DEC7A89-B00C-40BC-AD50-776CFD61B472}" sibTransId="{0065AC1A-2372-4DEC-840E-F30EDB0834BD}"/>
    <dgm:cxn modelId="{ABE70C6D-7556-4B72-9FDB-0162D028B19A}" type="presOf" srcId="{27776CEE-5FDC-484F-99C0-D0D480852558}" destId="{38382F1D-A152-44A5-871E-7023FAAEC2DB}" srcOrd="0" destOrd="0" presId="urn:microsoft.com/office/officeart/2005/8/layout/vProcess5"/>
    <dgm:cxn modelId="{B06CB06F-4C4D-4354-8033-68AF067DDCC3}" srcId="{A1785112-BE2D-44C9-B532-98FA4816AD0C}" destId="{5AB58D13-4765-45F7-B322-91E68F614B7B}" srcOrd="2" destOrd="0" parTransId="{AB1C9510-17BA-4B83-9F08-4B8CDCA5F01C}" sibTransId="{F94EEF8F-072A-40B6-8E84-8A22EC852497}"/>
    <dgm:cxn modelId="{1CD04252-EED6-4387-8259-2E0840443745}" type="presOf" srcId="{A1785112-BE2D-44C9-B532-98FA4816AD0C}" destId="{0FF90C29-1EF3-4871-AC78-DFD437BACCE7}" srcOrd="0" destOrd="0" presId="urn:microsoft.com/office/officeart/2005/8/layout/vProcess5"/>
    <dgm:cxn modelId="{E6300E9C-626B-4EF2-8FF6-44FE63D67B48}" type="presOf" srcId="{5AB58D13-4765-45F7-B322-91E68F614B7B}" destId="{09B0F1A3-1606-4D25-98BB-FA582995DD12}" srcOrd="0" destOrd="0" presId="urn:microsoft.com/office/officeart/2005/8/layout/vProcess5"/>
    <dgm:cxn modelId="{6698FEA6-BB1C-4826-8C4B-50B5332F837D}" type="presOf" srcId="{49C77DD8-76C1-452B-ABD3-0185C6527746}" destId="{AE11D9BB-F060-467D-8ECF-845146598385}" srcOrd="1" destOrd="0" presId="urn:microsoft.com/office/officeart/2005/8/layout/vProcess5"/>
    <dgm:cxn modelId="{97D98AC2-75B3-42F6-8970-C0B6CA6C29C9}" type="presOf" srcId="{658956C9-064F-4E1A-90FE-E41D6D06A84F}" destId="{625A6ECA-0B6F-4187-A22F-464A88A7A12C}" srcOrd="0" destOrd="0" presId="urn:microsoft.com/office/officeart/2005/8/layout/vProcess5"/>
    <dgm:cxn modelId="{4DEC2BED-217C-4414-90D1-74F4364A36AB}" srcId="{A1785112-BE2D-44C9-B532-98FA4816AD0C}" destId="{49C77DD8-76C1-452B-ABD3-0185C6527746}" srcOrd="0" destOrd="0" parTransId="{E5658370-0B36-444E-81E0-B737DD306EF4}" sibTransId="{A3562ED1-6B68-4299-BFB2-34151F466DE8}"/>
    <dgm:cxn modelId="{36F919F0-99E8-4DA7-9BF8-E8F2362FF2D7}" type="presOf" srcId="{49C77DD8-76C1-452B-ABD3-0185C6527746}" destId="{2649F983-550E-4FFD-BF0D-77D551EC3619}" srcOrd="0" destOrd="0" presId="urn:microsoft.com/office/officeart/2005/8/layout/vProcess5"/>
    <dgm:cxn modelId="{A834EAC9-63BB-4915-9C48-0A2A1D628136}" type="presParOf" srcId="{0FF90C29-1EF3-4871-AC78-DFD437BACCE7}" destId="{00BD42DA-1CAB-493E-847F-96D7B9C8D709}" srcOrd="0" destOrd="0" presId="urn:microsoft.com/office/officeart/2005/8/layout/vProcess5"/>
    <dgm:cxn modelId="{CB8E73C8-A3D5-4548-91AD-3783C2144357}" type="presParOf" srcId="{0FF90C29-1EF3-4871-AC78-DFD437BACCE7}" destId="{2649F983-550E-4FFD-BF0D-77D551EC3619}" srcOrd="1" destOrd="0" presId="urn:microsoft.com/office/officeart/2005/8/layout/vProcess5"/>
    <dgm:cxn modelId="{A9981004-864F-4DEB-9A2D-AABC70468508}" type="presParOf" srcId="{0FF90C29-1EF3-4871-AC78-DFD437BACCE7}" destId="{38382F1D-A152-44A5-871E-7023FAAEC2DB}" srcOrd="2" destOrd="0" presId="urn:microsoft.com/office/officeart/2005/8/layout/vProcess5"/>
    <dgm:cxn modelId="{B05C9862-3993-4443-A713-349F22236636}" type="presParOf" srcId="{0FF90C29-1EF3-4871-AC78-DFD437BACCE7}" destId="{09B0F1A3-1606-4D25-98BB-FA582995DD12}" srcOrd="3" destOrd="0" presId="urn:microsoft.com/office/officeart/2005/8/layout/vProcess5"/>
    <dgm:cxn modelId="{575859B0-03A7-4DB1-8C1C-9BE0A6FD5D9D}" type="presParOf" srcId="{0FF90C29-1EF3-4871-AC78-DFD437BACCE7}" destId="{481B44FD-24B3-44AD-B562-E0132584DB94}" srcOrd="4" destOrd="0" presId="urn:microsoft.com/office/officeart/2005/8/layout/vProcess5"/>
    <dgm:cxn modelId="{CAC87966-B40E-48DD-A74B-8BF9361A1259}" type="presParOf" srcId="{0FF90C29-1EF3-4871-AC78-DFD437BACCE7}" destId="{324BA9C5-A53F-4FE1-B7C7-8381CB3AFB38}" srcOrd="5" destOrd="0" presId="urn:microsoft.com/office/officeart/2005/8/layout/vProcess5"/>
    <dgm:cxn modelId="{2F0C06EF-4624-4BA8-80E6-FBC7EF48F5BB}" type="presParOf" srcId="{0FF90C29-1EF3-4871-AC78-DFD437BACCE7}" destId="{625A6ECA-0B6F-4187-A22F-464A88A7A12C}" srcOrd="6" destOrd="0" presId="urn:microsoft.com/office/officeart/2005/8/layout/vProcess5"/>
    <dgm:cxn modelId="{A13B9CB3-2F25-4C3F-87C5-AACEA2476271}" type="presParOf" srcId="{0FF90C29-1EF3-4871-AC78-DFD437BACCE7}" destId="{FAD0C9E6-B0BE-479B-8C8A-FB5AC8871581}" srcOrd="7" destOrd="0" presId="urn:microsoft.com/office/officeart/2005/8/layout/vProcess5"/>
    <dgm:cxn modelId="{9DCE8909-59F3-44E9-9D21-CD83546ED74E}" type="presParOf" srcId="{0FF90C29-1EF3-4871-AC78-DFD437BACCE7}" destId="{AE11D9BB-F060-467D-8ECF-845146598385}" srcOrd="8" destOrd="0" presId="urn:microsoft.com/office/officeart/2005/8/layout/vProcess5"/>
    <dgm:cxn modelId="{17C09CB7-AB70-49E0-9424-844DD6667146}" type="presParOf" srcId="{0FF90C29-1EF3-4871-AC78-DFD437BACCE7}" destId="{CA221C36-E3A2-4FB1-87DD-600D4784DB48}" srcOrd="9" destOrd="0" presId="urn:microsoft.com/office/officeart/2005/8/layout/vProcess5"/>
    <dgm:cxn modelId="{CBCEF16E-FB40-46B8-9840-48A5969DE40C}" type="presParOf" srcId="{0FF90C29-1EF3-4871-AC78-DFD437BACCE7}" destId="{4C107A7D-BDAA-44D3-900C-E14F685FB23D}" srcOrd="10" destOrd="0" presId="urn:microsoft.com/office/officeart/2005/8/layout/vProcess5"/>
    <dgm:cxn modelId="{183CC451-690D-4401-8C9A-36C049281848}" type="presParOf" srcId="{0FF90C29-1EF3-4871-AC78-DFD437BACCE7}" destId="{AD75FAA1-1068-4F01-A4EC-67A29B1919F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41A8D-1EA2-488E-BDD3-5FF87D5531C3}">
      <dsp:nvSpPr>
        <dsp:cNvPr id="0" name=""/>
        <dsp:cNvSpPr/>
      </dsp:nvSpPr>
      <dsp:spPr>
        <a:xfrm>
          <a:off x="0" y="600"/>
          <a:ext cx="5886291" cy="14045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30C5E-EC4F-43C2-AB60-B227B8AF7EEC}">
      <dsp:nvSpPr>
        <dsp:cNvPr id="0" name=""/>
        <dsp:cNvSpPr/>
      </dsp:nvSpPr>
      <dsp:spPr>
        <a:xfrm>
          <a:off x="424883" y="316629"/>
          <a:ext cx="772515" cy="772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452CC-ADC9-4C3F-8803-43A071D98E2C}">
      <dsp:nvSpPr>
        <dsp:cNvPr id="0" name=""/>
        <dsp:cNvSpPr/>
      </dsp:nvSpPr>
      <dsp:spPr>
        <a:xfrm>
          <a:off x="1622283" y="600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Kullanıcıların seçtiği belirtilere göre hastalık tahmini yapmak.</a:t>
          </a:r>
          <a:endParaRPr lang="en-US" sz="2200" kern="1200"/>
        </a:p>
      </dsp:txBody>
      <dsp:txXfrm>
        <a:off x="1622283" y="600"/>
        <a:ext cx="4264007" cy="1404574"/>
      </dsp:txXfrm>
    </dsp:sp>
    <dsp:sp modelId="{A8A4600B-11DA-4C94-B336-B96437364DB0}">
      <dsp:nvSpPr>
        <dsp:cNvPr id="0" name=""/>
        <dsp:cNvSpPr/>
      </dsp:nvSpPr>
      <dsp:spPr>
        <a:xfrm>
          <a:off x="0" y="1756318"/>
          <a:ext cx="5886291" cy="14045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239AF-79B0-42B3-912B-A7551A6BD524}">
      <dsp:nvSpPr>
        <dsp:cNvPr id="0" name=""/>
        <dsp:cNvSpPr/>
      </dsp:nvSpPr>
      <dsp:spPr>
        <a:xfrm>
          <a:off x="424883" y="2072347"/>
          <a:ext cx="772515" cy="772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3F983-60D8-4702-915E-776481409BDB}">
      <dsp:nvSpPr>
        <dsp:cNvPr id="0" name=""/>
        <dsp:cNvSpPr/>
      </dsp:nvSpPr>
      <dsp:spPr>
        <a:xfrm>
          <a:off x="1622283" y="1756318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Tahmin edilen hastalığa göre basit, yaşam odaklı öneriler sunmak.</a:t>
          </a:r>
          <a:endParaRPr lang="en-US" sz="2200" kern="1200"/>
        </a:p>
      </dsp:txBody>
      <dsp:txXfrm>
        <a:off x="1622283" y="1756318"/>
        <a:ext cx="4264007" cy="1404574"/>
      </dsp:txXfrm>
    </dsp:sp>
    <dsp:sp modelId="{E97985E2-3CD5-4666-A76B-AA0DE7329E73}">
      <dsp:nvSpPr>
        <dsp:cNvPr id="0" name=""/>
        <dsp:cNvSpPr/>
      </dsp:nvSpPr>
      <dsp:spPr>
        <a:xfrm>
          <a:off x="0" y="3512036"/>
          <a:ext cx="5886291" cy="14045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BED64-1C7A-4577-B4D2-690928FD850B}">
      <dsp:nvSpPr>
        <dsp:cNvPr id="0" name=""/>
        <dsp:cNvSpPr/>
      </dsp:nvSpPr>
      <dsp:spPr>
        <a:xfrm>
          <a:off x="424883" y="3828065"/>
          <a:ext cx="772515" cy="772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83F2B-6CFC-4B58-AFDE-9A5BA1D70C7D}">
      <dsp:nvSpPr>
        <dsp:cNvPr id="0" name=""/>
        <dsp:cNvSpPr/>
      </dsp:nvSpPr>
      <dsp:spPr>
        <a:xfrm>
          <a:off x="1622283" y="3512036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Web tabanlı, interaktif bir sistem geliştirerek herkesin erişebileceği bir platform sunmak.</a:t>
          </a:r>
          <a:endParaRPr lang="en-US" sz="2200" kern="1200"/>
        </a:p>
      </dsp:txBody>
      <dsp:txXfrm>
        <a:off x="1622283" y="3512036"/>
        <a:ext cx="4264007" cy="14045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8EAFE-18E6-4B0F-AE28-58E06ED1AC08}">
      <dsp:nvSpPr>
        <dsp:cNvPr id="0" name=""/>
        <dsp:cNvSpPr/>
      </dsp:nvSpPr>
      <dsp:spPr>
        <a:xfrm>
          <a:off x="0" y="0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40+ hastalık, 100+ belirti</a:t>
          </a:r>
          <a:endParaRPr lang="en-US" sz="2800" kern="1200"/>
        </a:p>
      </dsp:txBody>
      <dsp:txXfrm>
        <a:off x="31059" y="31059"/>
        <a:ext cx="4002254" cy="998322"/>
      </dsp:txXfrm>
    </dsp:sp>
    <dsp:sp modelId="{B9B01D8D-1FEF-4A7E-B2B3-5FA3C6A8DF6A}">
      <dsp:nvSpPr>
        <dsp:cNvPr id="0" name=""/>
        <dsp:cNvSpPr/>
      </dsp:nvSpPr>
      <dsp:spPr>
        <a:xfrm>
          <a:off x="438528" y="1253247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Kaggle tabanlı, düzenlenmiş veri seti</a:t>
          </a:r>
          <a:endParaRPr lang="en-US" sz="2800" kern="1200"/>
        </a:p>
      </dsp:txBody>
      <dsp:txXfrm>
        <a:off x="469587" y="1284306"/>
        <a:ext cx="4046226" cy="998322"/>
      </dsp:txXfrm>
    </dsp:sp>
    <dsp:sp modelId="{6254E53E-7385-4D3A-80C5-ACE914365E19}">
      <dsp:nvSpPr>
        <dsp:cNvPr id="0" name=""/>
        <dsp:cNvSpPr/>
      </dsp:nvSpPr>
      <dsp:spPr>
        <a:xfrm>
          <a:off x="870511" y="2506494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Eksik veriler temizlendi</a:t>
          </a:r>
          <a:endParaRPr lang="en-US" sz="2800" kern="1200"/>
        </a:p>
      </dsp:txBody>
      <dsp:txXfrm>
        <a:off x="901570" y="2537553"/>
        <a:ext cx="4052772" cy="998322"/>
      </dsp:txXfrm>
    </dsp:sp>
    <dsp:sp modelId="{043FF29A-015F-4C8D-AA01-9614A0F5C7D8}">
      <dsp:nvSpPr>
        <dsp:cNvPr id="0" name=""/>
        <dsp:cNvSpPr/>
      </dsp:nvSpPr>
      <dsp:spPr>
        <a:xfrm>
          <a:off x="1309039" y="3759741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kern="1200"/>
            <a:t>Özellik seçimi yapıldı</a:t>
          </a:r>
          <a:endParaRPr lang="en-US" sz="2800" kern="1200"/>
        </a:p>
      </dsp:txBody>
      <dsp:txXfrm>
        <a:off x="1340098" y="3790800"/>
        <a:ext cx="4046226" cy="998322"/>
      </dsp:txXfrm>
    </dsp:sp>
    <dsp:sp modelId="{02AE0376-0F74-407F-A986-9DA997CDDC37}">
      <dsp:nvSpPr>
        <dsp:cNvPr id="0" name=""/>
        <dsp:cNvSpPr/>
      </dsp:nvSpPr>
      <dsp:spPr>
        <a:xfrm>
          <a:off x="4546873" y="812200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701962" y="812200"/>
        <a:ext cx="379108" cy="518688"/>
      </dsp:txXfrm>
    </dsp:sp>
    <dsp:sp modelId="{4F9ED368-23F6-485D-9469-649C5C0496FD}">
      <dsp:nvSpPr>
        <dsp:cNvPr id="0" name=""/>
        <dsp:cNvSpPr/>
      </dsp:nvSpPr>
      <dsp:spPr>
        <a:xfrm>
          <a:off x="4985401" y="2065447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935681"/>
            <a:satOff val="-9566"/>
            <a:lumOff val="-962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935681"/>
              <a:satOff val="-9566"/>
              <a:lumOff val="-9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140490" y="2065447"/>
        <a:ext cx="379108" cy="518688"/>
      </dsp:txXfrm>
    </dsp:sp>
    <dsp:sp modelId="{E0B1C311-7427-4DB1-914D-21F0E256BB4E}">
      <dsp:nvSpPr>
        <dsp:cNvPr id="0" name=""/>
        <dsp:cNvSpPr/>
      </dsp:nvSpPr>
      <dsp:spPr>
        <a:xfrm>
          <a:off x="5417384" y="3318695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572473" y="3318695"/>
        <a:ext cx="379108" cy="51868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CE63D-05B9-444D-9058-2460D21D48C7}">
      <dsp:nvSpPr>
        <dsp:cNvPr id="0" name=""/>
        <dsp:cNvSpPr/>
      </dsp:nvSpPr>
      <dsp:spPr>
        <a:xfrm>
          <a:off x="0" y="0"/>
          <a:ext cx="5039803" cy="8676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Kullanıcı belirtileri seçer</a:t>
          </a:r>
          <a:endParaRPr lang="en-US" sz="2200" kern="1200"/>
        </a:p>
      </dsp:txBody>
      <dsp:txXfrm>
        <a:off x="25412" y="25412"/>
        <a:ext cx="4002046" cy="816808"/>
      </dsp:txXfrm>
    </dsp:sp>
    <dsp:sp modelId="{720BB720-9D2E-4737-8A8A-64E240EECE11}">
      <dsp:nvSpPr>
        <dsp:cNvPr id="0" name=""/>
        <dsp:cNvSpPr/>
      </dsp:nvSpPr>
      <dsp:spPr>
        <a:xfrm>
          <a:off x="376348" y="988137"/>
          <a:ext cx="5039803" cy="8676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Model tahmin yapar</a:t>
          </a:r>
          <a:endParaRPr lang="en-US" sz="2200" kern="1200"/>
        </a:p>
      </dsp:txBody>
      <dsp:txXfrm>
        <a:off x="401760" y="1013549"/>
        <a:ext cx="4048668" cy="816808"/>
      </dsp:txXfrm>
    </dsp:sp>
    <dsp:sp modelId="{727E7C33-EF3E-4E98-A058-9EB97042BC3A}">
      <dsp:nvSpPr>
        <dsp:cNvPr id="0" name=""/>
        <dsp:cNvSpPr/>
      </dsp:nvSpPr>
      <dsp:spPr>
        <a:xfrm>
          <a:off x="752697" y="1976274"/>
          <a:ext cx="5039803" cy="8676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Sonuç ekranda görülür</a:t>
          </a:r>
          <a:endParaRPr lang="en-US" sz="2200" kern="1200"/>
        </a:p>
      </dsp:txBody>
      <dsp:txXfrm>
        <a:off x="778109" y="2001686"/>
        <a:ext cx="4048668" cy="816808"/>
      </dsp:txXfrm>
    </dsp:sp>
    <dsp:sp modelId="{A3BA1D85-254D-40F4-85BF-0A0B3EFEE2DC}">
      <dsp:nvSpPr>
        <dsp:cNvPr id="0" name=""/>
        <dsp:cNvSpPr/>
      </dsp:nvSpPr>
      <dsp:spPr>
        <a:xfrm>
          <a:off x="1129046" y="2964411"/>
          <a:ext cx="5039803" cy="8676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Gemini API önerileri getirir</a:t>
          </a:r>
          <a:endParaRPr lang="en-US" sz="2200" kern="1200"/>
        </a:p>
      </dsp:txBody>
      <dsp:txXfrm>
        <a:off x="1154458" y="2989823"/>
        <a:ext cx="4048668" cy="816808"/>
      </dsp:txXfrm>
    </dsp:sp>
    <dsp:sp modelId="{86BCAFC7-F210-44B6-9E4E-57C5E4CFE610}">
      <dsp:nvSpPr>
        <dsp:cNvPr id="0" name=""/>
        <dsp:cNvSpPr/>
      </dsp:nvSpPr>
      <dsp:spPr>
        <a:xfrm>
          <a:off x="1505395" y="3952549"/>
          <a:ext cx="5039803" cy="8676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Kullanıcıya sohbet şeklinde sunulur</a:t>
          </a:r>
          <a:endParaRPr lang="en-US" sz="2200" kern="1200"/>
        </a:p>
      </dsp:txBody>
      <dsp:txXfrm>
        <a:off x="1530807" y="3977961"/>
        <a:ext cx="4048668" cy="816808"/>
      </dsp:txXfrm>
    </dsp:sp>
    <dsp:sp modelId="{2EEFCB56-95C6-4062-892A-03F3FF6BCF52}">
      <dsp:nvSpPr>
        <dsp:cNvPr id="0" name=""/>
        <dsp:cNvSpPr/>
      </dsp:nvSpPr>
      <dsp:spPr>
        <a:xfrm>
          <a:off x="4475841" y="633853"/>
          <a:ext cx="563961" cy="5639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602732" y="633853"/>
        <a:ext cx="310179" cy="424381"/>
      </dsp:txXfrm>
    </dsp:sp>
    <dsp:sp modelId="{1D85F929-0921-4B66-85E7-6020D232C608}">
      <dsp:nvSpPr>
        <dsp:cNvPr id="0" name=""/>
        <dsp:cNvSpPr/>
      </dsp:nvSpPr>
      <dsp:spPr>
        <a:xfrm>
          <a:off x="4852190" y="1621991"/>
          <a:ext cx="563961" cy="56396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979081" y="1621991"/>
        <a:ext cx="310179" cy="424381"/>
      </dsp:txXfrm>
    </dsp:sp>
    <dsp:sp modelId="{EAE4DAD9-EC26-41D2-9467-F24D6D6B4D91}">
      <dsp:nvSpPr>
        <dsp:cNvPr id="0" name=""/>
        <dsp:cNvSpPr/>
      </dsp:nvSpPr>
      <dsp:spPr>
        <a:xfrm>
          <a:off x="5228539" y="2595668"/>
          <a:ext cx="563961" cy="56396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355430" y="2595668"/>
        <a:ext cx="310179" cy="424381"/>
      </dsp:txXfrm>
    </dsp:sp>
    <dsp:sp modelId="{E03536B5-2410-4E02-B9AD-E5813486128A}">
      <dsp:nvSpPr>
        <dsp:cNvPr id="0" name=""/>
        <dsp:cNvSpPr/>
      </dsp:nvSpPr>
      <dsp:spPr>
        <a:xfrm>
          <a:off x="5604888" y="3593445"/>
          <a:ext cx="563961" cy="56396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731779" y="3593445"/>
        <a:ext cx="310179" cy="4243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8AFCB-664A-4E56-B697-9B421AC30C86}">
      <dsp:nvSpPr>
        <dsp:cNvPr id="0" name=""/>
        <dsp:cNvSpPr/>
      </dsp:nvSpPr>
      <dsp:spPr>
        <a:xfrm>
          <a:off x="0" y="2146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C947E-C37A-4487-832A-D56F8AD3FD05}">
      <dsp:nvSpPr>
        <dsp:cNvPr id="0" name=""/>
        <dsp:cNvSpPr/>
      </dsp:nvSpPr>
      <dsp:spPr>
        <a:xfrm>
          <a:off x="329036" y="246884"/>
          <a:ext cx="598248" cy="598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0C0AB-532C-47E4-92F7-3C06587A4913}">
      <dsp:nvSpPr>
        <dsp:cNvPr id="0" name=""/>
        <dsp:cNvSpPr/>
      </dsp:nvSpPr>
      <dsp:spPr>
        <a:xfrm>
          <a:off x="1256321" y="2146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Gemini API erişimi başta sorun çıkardı</a:t>
          </a:r>
          <a:endParaRPr lang="en-US" sz="2200" kern="1200"/>
        </a:p>
      </dsp:txBody>
      <dsp:txXfrm>
        <a:off x="1256321" y="2146"/>
        <a:ext cx="4485212" cy="1087724"/>
      </dsp:txXfrm>
    </dsp:sp>
    <dsp:sp modelId="{DEAEBBDB-0FFD-4BC5-91B8-08811164E1A5}">
      <dsp:nvSpPr>
        <dsp:cNvPr id="0" name=""/>
        <dsp:cNvSpPr/>
      </dsp:nvSpPr>
      <dsp:spPr>
        <a:xfrm>
          <a:off x="0" y="1361801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CF619-E23E-4025-A688-7AE63B2B3D3F}">
      <dsp:nvSpPr>
        <dsp:cNvPr id="0" name=""/>
        <dsp:cNvSpPr/>
      </dsp:nvSpPr>
      <dsp:spPr>
        <a:xfrm>
          <a:off x="329036" y="1606539"/>
          <a:ext cx="598248" cy="598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78A11-2776-4AE6-A615-989A2A822302}">
      <dsp:nvSpPr>
        <dsp:cNvPr id="0" name=""/>
        <dsp:cNvSpPr/>
      </dsp:nvSpPr>
      <dsp:spPr>
        <a:xfrm>
          <a:off x="1256321" y="1361801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Bazı model path sorunları</a:t>
          </a:r>
          <a:endParaRPr lang="en-US" sz="2200" kern="1200"/>
        </a:p>
      </dsp:txBody>
      <dsp:txXfrm>
        <a:off x="1256321" y="1361801"/>
        <a:ext cx="4485212" cy="1087724"/>
      </dsp:txXfrm>
    </dsp:sp>
    <dsp:sp modelId="{3C3D6D5C-74D8-4585-9420-FA5E6B6F1FB2}">
      <dsp:nvSpPr>
        <dsp:cNvPr id="0" name=""/>
        <dsp:cNvSpPr/>
      </dsp:nvSpPr>
      <dsp:spPr>
        <a:xfrm>
          <a:off x="0" y="2721457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50C8D-1F4A-4CFB-8FC4-956C71DDC177}">
      <dsp:nvSpPr>
        <dsp:cNvPr id="0" name=""/>
        <dsp:cNvSpPr/>
      </dsp:nvSpPr>
      <dsp:spPr>
        <a:xfrm>
          <a:off x="329036" y="2966195"/>
          <a:ext cx="598248" cy="598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69505-F55C-4410-AECD-66F77A9453CE}">
      <dsp:nvSpPr>
        <dsp:cNvPr id="0" name=""/>
        <dsp:cNvSpPr/>
      </dsp:nvSpPr>
      <dsp:spPr>
        <a:xfrm>
          <a:off x="1256321" y="2721457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Görsel dizayn sade tutulmak zorundaydı</a:t>
          </a:r>
          <a:endParaRPr lang="en-US" sz="2200" kern="1200"/>
        </a:p>
      </dsp:txBody>
      <dsp:txXfrm>
        <a:off x="1256321" y="2721457"/>
        <a:ext cx="4485212" cy="1087724"/>
      </dsp:txXfrm>
    </dsp:sp>
    <dsp:sp modelId="{C5DAED23-B643-4CEB-AE7E-EEC10751A63B}">
      <dsp:nvSpPr>
        <dsp:cNvPr id="0" name=""/>
        <dsp:cNvSpPr/>
      </dsp:nvSpPr>
      <dsp:spPr>
        <a:xfrm>
          <a:off x="0" y="4081112"/>
          <a:ext cx="5741533" cy="10877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D345AF-F80A-4A1C-A257-62949EF4C64E}">
      <dsp:nvSpPr>
        <dsp:cNvPr id="0" name=""/>
        <dsp:cNvSpPr/>
      </dsp:nvSpPr>
      <dsp:spPr>
        <a:xfrm>
          <a:off x="329036" y="4325850"/>
          <a:ext cx="598248" cy="5982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CFEF4-4EE5-444E-BAB1-C4BDD444D8B8}">
      <dsp:nvSpPr>
        <dsp:cNvPr id="0" name=""/>
        <dsp:cNvSpPr/>
      </dsp:nvSpPr>
      <dsp:spPr>
        <a:xfrm>
          <a:off x="1256321" y="4081112"/>
          <a:ext cx="4485212" cy="1087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17" tIns="115117" rIns="115117" bIns="1151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Flask ve Google API entegrasyonu hassas</a:t>
          </a:r>
          <a:endParaRPr lang="en-US" sz="2200" kern="1200"/>
        </a:p>
      </dsp:txBody>
      <dsp:txXfrm>
        <a:off x="1256321" y="4081112"/>
        <a:ext cx="4485212" cy="10877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F3698-578E-422E-9A19-241E91BA267C}">
      <dsp:nvSpPr>
        <dsp:cNvPr id="0" name=""/>
        <dsp:cNvSpPr/>
      </dsp:nvSpPr>
      <dsp:spPr>
        <a:xfrm>
          <a:off x="0" y="51195"/>
          <a:ext cx="5886291" cy="15607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Dinlediğiniz </a:t>
          </a:r>
          <a:r>
            <a:rPr lang="tr-TR" sz="2300" kern="1200" dirty="0"/>
            <a:t>için Teşekkür </a:t>
          </a:r>
          <a:r>
            <a:rPr lang="en-US" sz="2300" kern="1200" dirty="0"/>
            <a:t>e</a:t>
          </a:r>
          <a:r>
            <a:rPr lang="tr-TR" sz="2300" kern="1200" dirty="0"/>
            <a:t>deri</a:t>
          </a:r>
          <a:r>
            <a:rPr lang="en-US" sz="2300" kern="1200" dirty="0"/>
            <a:t>z.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Eren Takeş</a:t>
          </a:r>
          <a:r>
            <a:rPr lang="en-US" sz="2300" kern="1200" dirty="0"/>
            <a:t> </a:t>
          </a:r>
          <a:r>
            <a:rPr lang="tr-TR" sz="2300" kern="1200" dirty="0">
              <a:hlinkClick xmlns:r="http://schemas.openxmlformats.org/officeDocument/2006/relationships" r:id="rId1"/>
            </a:rPr>
            <a:t>erentakes3@gmail.com</a:t>
          </a:r>
          <a:endParaRPr lang="en-US" sz="23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210401029 </a:t>
          </a:r>
          <a:r>
            <a:rPr lang="tr-TR" sz="2300" kern="1200" dirty="0"/>
            <a:t>https://github.com/erenistein</a:t>
          </a:r>
          <a:endParaRPr lang="en-US" sz="2300" kern="1200" dirty="0"/>
        </a:p>
      </dsp:txBody>
      <dsp:txXfrm>
        <a:off x="76191" y="127386"/>
        <a:ext cx="5733909" cy="1408398"/>
      </dsp:txXfrm>
    </dsp:sp>
    <dsp:sp modelId="{852F7528-C497-4EB1-9AC7-D706F4B8E63C}">
      <dsp:nvSpPr>
        <dsp:cNvPr id="0" name=""/>
        <dsp:cNvSpPr/>
      </dsp:nvSpPr>
      <dsp:spPr>
        <a:xfrm>
          <a:off x="0" y="1678215"/>
          <a:ext cx="5886291" cy="1560780"/>
        </a:xfrm>
        <a:prstGeom prst="roundRect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İrfan Kara: </a:t>
          </a:r>
          <a:r>
            <a:rPr lang="en-US" sz="2300" kern="1200" dirty="0">
              <a:hlinkClick xmlns:r="http://schemas.openxmlformats.org/officeDocument/2006/relationships" r:id="rId2"/>
            </a:rPr>
            <a:t>irfankara1178@gmail.com</a:t>
          </a:r>
          <a:endParaRPr lang="en-US" sz="23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210401075 </a:t>
          </a:r>
          <a:r>
            <a:rPr lang="tr-TR" sz="2300" kern="1200" dirty="0"/>
            <a:t>https://github.com/irfankara17</a:t>
          </a:r>
          <a:endParaRPr lang="en-US" sz="2300" kern="1200" dirty="0"/>
        </a:p>
      </dsp:txBody>
      <dsp:txXfrm>
        <a:off x="76191" y="1754406"/>
        <a:ext cx="5733909" cy="1408398"/>
      </dsp:txXfrm>
    </dsp:sp>
    <dsp:sp modelId="{4E08D929-D134-4DC3-B33B-B08B6FC7DC83}">
      <dsp:nvSpPr>
        <dsp:cNvPr id="0" name=""/>
        <dsp:cNvSpPr/>
      </dsp:nvSpPr>
      <dsp:spPr>
        <a:xfrm>
          <a:off x="0" y="3305235"/>
          <a:ext cx="5886291" cy="1560780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Ali İhsan Rey: </a:t>
          </a:r>
          <a:r>
            <a:rPr lang="en-US" sz="2300" kern="1200" dirty="0">
              <a:hlinkClick xmlns:r="http://schemas.openxmlformats.org/officeDocument/2006/relationships" r:id="rId3"/>
            </a:rPr>
            <a:t>reyaliihsan@gmail.com</a:t>
          </a:r>
          <a:endParaRPr lang="en-US" sz="2300" kern="120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kern="1200" dirty="0"/>
            <a:t>210401115 https://github.com/areyyy</a:t>
          </a:r>
          <a:endParaRPr lang="en-US" sz="2300" kern="1200" dirty="0"/>
        </a:p>
      </dsp:txBody>
      <dsp:txXfrm>
        <a:off x="76191" y="3381426"/>
        <a:ext cx="5733909" cy="1408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91E50-057F-4152-BA3B-0C9BA75E3387}">
      <dsp:nvSpPr>
        <dsp:cNvPr id="0" name=""/>
        <dsp:cNvSpPr/>
      </dsp:nvSpPr>
      <dsp:spPr>
        <a:xfrm>
          <a:off x="0" y="445485"/>
          <a:ext cx="5886291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Kullanıcılar genellikle ön tanı için internette bilgi arar.</a:t>
          </a:r>
          <a:endParaRPr lang="en-US" sz="2400" kern="1200"/>
        </a:p>
      </dsp:txBody>
      <dsp:txXfrm>
        <a:off x="46606" y="492091"/>
        <a:ext cx="5793079" cy="861507"/>
      </dsp:txXfrm>
    </dsp:sp>
    <dsp:sp modelId="{48FFC44E-9B7D-41E6-9C80-605AEEC4F86C}">
      <dsp:nvSpPr>
        <dsp:cNvPr id="0" name=""/>
        <dsp:cNvSpPr/>
      </dsp:nvSpPr>
      <dsp:spPr>
        <a:xfrm>
          <a:off x="0" y="1469325"/>
          <a:ext cx="5886291" cy="954719"/>
        </a:xfrm>
        <a:prstGeom prst="roundRect">
          <a:avLst/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Yanlış bilgiye erişim, sağlık endişesi yaratabilir.</a:t>
          </a:r>
          <a:endParaRPr lang="en-US" sz="2400" kern="1200"/>
        </a:p>
      </dsp:txBody>
      <dsp:txXfrm>
        <a:off x="46606" y="1515931"/>
        <a:ext cx="5793079" cy="861507"/>
      </dsp:txXfrm>
    </dsp:sp>
    <dsp:sp modelId="{748D16C4-9F84-4793-887B-209730C45E83}">
      <dsp:nvSpPr>
        <dsp:cNvPr id="0" name=""/>
        <dsp:cNvSpPr/>
      </dsp:nvSpPr>
      <dsp:spPr>
        <a:xfrm>
          <a:off x="0" y="2493165"/>
          <a:ext cx="5886291" cy="954719"/>
        </a:xfrm>
        <a:prstGeom prst="roundRect">
          <a:avLst/>
        </a:prstGeom>
        <a:solidFill>
          <a:schemeClr val="accent2">
            <a:hueOff val="-2073432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Bu sistem, makine öğrenmesiyle desteklenen doğruluk payı yüksek tahminler sunar.</a:t>
          </a:r>
          <a:endParaRPr lang="en-US" sz="2400" kern="1200"/>
        </a:p>
      </dsp:txBody>
      <dsp:txXfrm>
        <a:off x="46606" y="2539771"/>
        <a:ext cx="5793079" cy="861507"/>
      </dsp:txXfrm>
    </dsp:sp>
    <dsp:sp modelId="{347E1A76-8FEA-4B92-87EC-290702CC1EC6}">
      <dsp:nvSpPr>
        <dsp:cNvPr id="0" name=""/>
        <dsp:cNvSpPr/>
      </dsp:nvSpPr>
      <dsp:spPr>
        <a:xfrm>
          <a:off x="0" y="3517005"/>
          <a:ext cx="5886291" cy="954719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Gemini API ile kullanıcı dostu tavsiyeler verir.</a:t>
          </a:r>
          <a:endParaRPr lang="en-US" sz="2400" kern="1200"/>
        </a:p>
      </dsp:txBody>
      <dsp:txXfrm>
        <a:off x="46606" y="3563611"/>
        <a:ext cx="5793079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3BBBD-28CC-4025-A90F-9334E3356E74}">
      <dsp:nvSpPr>
        <dsp:cNvPr id="0" name=""/>
        <dsp:cNvSpPr/>
      </dsp:nvSpPr>
      <dsp:spPr>
        <a:xfrm>
          <a:off x="0" y="0"/>
          <a:ext cx="3166070" cy="33847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839" tIns="330200" rIns="24683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Sağlık sorunlarını ilk aşamada kendisi anlamak isteyen bireyler</a:t>
          </a:r>
          <a:endParaRPr lang="en-US" sz="2400" kern="1200"/>
        </a:p>
      </dsp:txBody>
      <dsp:txXfrm>
        <a:off x="0" y="1286223"/>
        <a:ext cx="3166070" cy="2030879"/>
      </dsp:txXfrm>
    </dsp:sp>
    <dsp:sp modelId="{F7ABD0D9-FE7B-4CAC-812D-E67F2EB61238}">
      <dsp:nvSpPr>
        <dsp:cNvPr id="0" name=""/>
        <dsp:cNvSpPr/>
      </dsp:nvSpPr>
      <dsp:spPr>
        <a:xfrm>
          <a:off x="1075315" y="338479"/>
          <a:ext cx="1015439" cy="10154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68" tIns="12700" rIns="79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24023" y="487187"/>
        <a:ext cx="718023" cy="718023"/>
      </dsp:txXfrm>
    </dsp:sp>
    <dsp:sp modelId="{CFF88B46-C30F-4EF2-93F4-8DD1D06BAB28}">
      <dsp:nvSpPr>
        <dsp:cNvPr id="0" name=""/>
        <dsp:cNvSpPr/>
      </dsp:nvSpPr>
      <dsp:spPr>
        <a:xfrm>
          <a:off x="0" y="3384727"/>
          <a:ext cx="316607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A5DF3-8554-4701-A71A-AF8E297EF27C}">
      <dsp:nvSpPr>
        <dsp:cNvPr id="0" name=""/>
        <dsp:cNvSpPr/>
      </dsp:nvSpPr>
      <dsp:spPr>
        <a:xfrm>
          <a:off x="3482677" y="0"/>
          <a:ext cx="3166070" cy="33847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839" tIns="330200" rIns="24683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Ebeveynler ve yaşlı bakımı yapan kişiler</a:t>
          </a:r>
          <a:endParaRPr lang="en-US" sz="2400" kern="1200"/>
        </a:p>
      </dsp:txBody>
      <dsp:txXfrm>
        <a:off x="3482677" y="1286223"/>
        <a:ext cx="3166070" cy="2030879"/>
      </dsp:txXfrm>
    </dsp:sp>
    <dsp:sp modelId="{FEB7D29A-B779-42C3-B2E9-1B26B3EE39AA}">
      <dsp:nvSpPr>
        <dsp:cNvPr id="0" name=""/>
        <dsp:cNvSpPr/>
      </dsp:nvSpPr>
      <dsp:spPr>
        <a:xfrm>
          <a:off x="4557992" y="338479"/>
          <a:ext cx="1015439" cy="10154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68" tIns="12700" rIns="79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06700" y="487187"/>
        <a:ext cx="718023" cy="718023"/>
      </dsp:txXfrm>
    </dsp:sp>
    <dsp:sp modelId="{4CCCDE3A-AAF9-44FC-8A0C-438A75A5D722}">
      <dsp:nvSpPr>
        <dsp:cNvPr id="0" name=""/>
        <dsp:cNvSpPr/>
      </dsp:nvSpPr>
      <dsp:spPr>
        <a:xfrm>
          <a:off x="3482677" y="3384727"/>
          <a:ext cx="316607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638FD-5E4C-4762-AB1C-5B3684EE19EA}">
      <dsp:nvSpPr>
        <dsp:cNvPr id="0" name=""/>
        <dsp:cNvSpPr/>
      </dsp:nvSpPr>
      <dsp:spPr>
        <a:xfrm>
          <a:off x="6965354" y="0"/>
          <a:ext cx="3166070" cy="33847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839" tIns="330200" rIns="24683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Küçük çapta sağlık teknolojileriyle ilgilenen girişimler</a:t>
          </a:r>
          <a:endParaRPr lang="en-US" sz="2400" kern="1200"/>
        </a:p>
      </dsp:txBody>
      <dsp:txXfrm>
        <a:off x="6965354" y="1286223"/>
        <a:ext cx="3166070" cy="2030879"/>
      </dsp:txXfrm>
    </dsp:sp>
    <dsp:sp modelId="{F0E6360B-59DD-43D8-994A-BA6820806EEB}">
      <dsp:nvSpPr>
        <dsp:cNvPr id="0" name=""/>
        <dsp:cNvSpPr/>
      </dsp:nvSpPr>
      <dsp:spPr>
        <a:xfrm>
          <a:off x="8040669" y="338479"/>
          <a:ext cx="1015439" cy="10154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68" tIns="12700" rIns="79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189377" y="487187"/>
        <a:ext cx="718023" cy="718023"/>
      </dsp:txXfrm>
    </dsp:sp>
    <dsp:sp modelId="{F4136DDA-1D6B-4849-B6F6-533FFAD5AAD0}">
      <dsp:nvSpPr>
        <dsp:cNvPr id="0" name=""/>
        <dsp:cNvSpPr/>
      </dsp:nvSpPr>
      <dsp:spPr>
        <a:xfrm>
          <a:off x="6965354" y="3384727"/>
          <a:ext cx="316607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84D24-3667-4E1F-8F35-1CBB24041F8A}">
      <dsp:nvSpPr>
        <dsp:cNvPr id="0" name=""/>
        <dsp:cNvSpPr/>
      </dsp:nvSpPr>
      <dsp:spPr>
        <a:xfrm>
          <a:off x="347383" y="626110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0779A-E21A-4332-A4D1-64EC715A947A}">
      <dsp:nvSpPr>
        <dsp:cNvPr id="0" name=""/>
        <dsp:cNvSpPr/>
      </dsp:nvSpPr>
      <dsp:spPr>
        <a:xfrm>
          <a:off x="578412" y="857139"/>
          <a:ext cx="622001" cy="622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3C282-5A1D-4A7A-AB7A-723E9D6AAE93}">
      <dsp:nvSpPr>
        <dsp:cNvPr id="0" name=""/>
        <dsp:cNvSpPr/>
      </dsp:nvSpPr>
      <dsp:spPr>
        <a:xfrm>
          <a:off x="839" y="2047829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kern="1200"/>
            <a:t>Python: Veri işleme ve modelleme</a:t>
          </a:r>
          <a:endParaRPr lang="en-US" sz="1200" kern="1200"/>
        </a:p>
      </dsp:txBody>
      <dsp:txXfrm>
        <a:off x="839" y="2047829"/>
        <a:ext cx="1777148" cy="710859"/>
      </dsp:txXfrm>
    </dsp:sp>
    <dsp:sp modelId="{8E31486F-627C-47F1-8D53-5F9ADB3DAC24}">
      <dsp:nvSpPr>
        <dsp:cNvPr id="0" name=""/>
        <dsp:cNvSpPr/>
      </dsp:nvSpPr>
      <dsp:spPr>
        <a:xfrm>
          <a:off x="2435532" y="626110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CA43E-6309-47B0-BA05-CECF61341FB1}">
      <dsp:nvSpPr>
        <dsp:cNvPr id="0" name=""/>
        <dsp:cNvSpPr/>
      </dsp:nvSpPr>
      <dsp:spPr>
        <a:xfrm>
          <a:off x="2666562" y="857139"/>
          <a:ext cx="622001" cy="622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12BDD-9F1F-4A93-AA23-91ABA4FB77EB}">
      <dsp:nvSpPr>
        <dsp:cNvPr id="0" name=""/>
        <dsp:cNvSpPr/>
      </dsp:nvSpPr>
      <dsp:spPr>
        <a:xfrm>
          <a:off x="2088988" y="2047829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kern="1200"/>
            <a:t>Flask: Web arayüzü</a:t>
          </a:r>
          <a:endParaRPr lang="en-US" sz="1200" kern="1200"/>
        </a:p>
      </dsp:txBody>
      <dsp:txXfrm>
        <a:off x="2088988" y="2047829"/>
        <a:ext cx="1777148" cy="710859"/>
      </dsp:txXfrm>
    </dsp:sp>
    <dsp:sp modelId="{F3DD2C1B-498E-4E16-AEEA-46972A0DFD14}">
      <dsp:nvSpPr>
        <dsp:cNvPr id="0" name=""/>
        <dsp:cNvSpPr/>
      </dsp:nvSpPr>
      <dsp:spPr>
        <a:xfrm>
          <a:off x="4523682" y="626110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8ED7C-CF5A-4A4E-9BAC-DB913A89FB1D}">
      <dsp:nvSpPr>
        <dsp:cNvPr id="0" name=""/>
        <dsp:cNvSpPr/>
      </dsp:nvSpPr>
      <dsp:spPr>
        <a:xfrm>
          <a:off x="4754711" y="857139"/>
          <a:ext cx="622001" cy="622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40E40-047B-477E-81CC-4407DB9291F5}">
      <dsp:nvSpPr>
        <dsp:cNvPr id="0" name=""/>
        <dsp:cNvSpPr/>
      </dsp:nvSpPr>
      <dsp:spPr>
        <a:xfrm>
          <a:off x="4177138" y="2047829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kern="1200"/>
            <a:t>Pandas / NumPy: Veri analiz kütüphaneleri</a:t>
          </a:r>
          <a:endParaRPr lang="en-US" sz="1200" kern="1200"/>
        </a:p>
      </dsp:txBody>
      <dsp:txXfrm>
        <a:off x="4177138" y="2047829"/>
        <a:ext cx="1777148" cy="710859"/>
      </dsp:txXfrm>
    </dsp:sp>
    <dsp:sp modelId="{1456DAC2-44A7-4B6C-A334-76AFE12440BA}">
      <dsp:nvSpPr>
        <dsp:cNvPr id="0" name=""/>
        <dsp:cNvSpPr/>
      </dsp:nvSpPr>
      <dsp:spPr>
        <a:xfrm>
          <a:off x="6611831" y="626110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45811-5B50-43D3-99CF-320F15B7DF00}">
      <dsp:nvSpPr>
        <dsp:cNvPr id="0" name=""/>
        <dsp:cNvSpPr/>
      </dsp:nvSpPr>
      <dsp:spPr>
        <a:xfrm>
          <a:off x="6842860" y="857139"/>
          <a:ext cx="622001" cy="6220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EBD07-CC23-428C-BCFB-EB333676A4A3}">
      <dsp:nvSpPr>
        <dsp:cNvPr id="0" name=""/>
        <dsp:cNvSpPr/>
      </dsp:nvSpPr>
      <dsp:spPr>
        <a:xfrm>
          <a:off x="6265287" y="2047829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kern="1200"/>
            <a:t>Google Generative AI (Gemini API): Yaşam önerileri için yapay zeka</a:t>
          </a:r>
          <a:endParaRPr lang="en-US" sz="1200" kern="1200"/>
        </a:p>
      </dsp:txBody>
      <dsp:txXfrm>
        <a:off x="6265287" y="2047829"/>
        <a:ext cx="1777148" cy="710859"/>
      </dsp:txXfrm>
    </dsp:sp>
    <dsp:sp modelId="{0188F0AE-D8F4-4D0C-B91B-4936A8C04A7E}">
      <dsp:nvSpPr>
        <dsp:cNvPr id="0" name=""/>
        <dsp:cNvSpPr/>
      </dsp:nvSpPr>
      <dsp:spPr>
        <a:xfrm>
          <a:off x="8699981" y="626110"/>
          <a:ext cx="1084060" cy="10840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8BFFC6-A54B-4156-8734-1A8C5B6EC3E5}">
      <dsp:nvSpPr>
        <dsp:cNvPr id="0" name=""/>
        <dsp:cNvSpPr/>
      </dsp:nvSpPr>
      <dsp:spPr>
        <a:xfrm>
          <a:off x="8931010" y="857139"/>
          <a:ext cx="622001" cy="6220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B2FAF-BA5B-4251-BC4C-93157D3E1CAE}">
      <dsp:nvSpPr>
        <dsp:cNvPr id="0" name=""/>
        <dsp:cNvSpPr/>
      </dsp:nvSpPr>
      <dsp:spPr>
        <a:xfrm>
          <a:off x="8353437" y="2047829"/>
          <a:ext cx="1777148" cy="71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kern="1200"/>
            <a:t>scikit-learn: Makine öğrenmesi modeli (Random Forest)</a:t>
          </a:r>
          <a:endParaRPr lang="en-US" sz="1200" kern="1200"/>
        </a:p>
      </dsp:txBody>
      <dsp:txXfrm>
        <a:off x="8353437" y="2047829"/>
        <a:ext cx="1777148" cy="7108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CD794-1153-4C82-873A-ED2B9914C4EA}">
      <dsp:nvSpPr>
        <dsp:cNvPr id="0" name=""/>
        <dsp:cNvSpPr/>
      </dsp:nvSpPr>
      <dsp:spPr>
        <a:xfrm>
          <a:off x="285275" y="0"/>
          <a:ext cx="5170983" cy="517098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5E068-7FD5-4B16-9334-DE7FE371C818}">
      <dsp:nvSpPr>
        <dsp:cNvPr id="0" name=""/>
        <dsp:cNvSpPr/>
      </dsp:nvSpPr>
      <dsp:spPr>
        <a:xfrm>
          <a:off x="776518" y="491243"/>
          <a:ext cx="2016683" cy="20166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Toplamda ~130 belirti içeren bir liste kullanılıyor</a:t>
          </a:r>
          <a:endParaRPr lang="en-US" sz="2100" kern="1200"/>
        </a:p>
      </dsp:txBody>
      <dsp:txXfrm>
        <a:off x="874964" y="589689"/>
        <a:ext cx="1819791" cy="1819791"/>
      </dsp:txXfrm>
    </dsp:sp>
    <dsp:sp modelId="{B2F152D8-298B-4730-ACA3-4E7A6CDD266E}">
      <dsp:nvSpPr>
        <dsp:cNvPr id="0" name=""/>
        <dsp:cNvSpPr/>
      </dsp:nvSpPr>
      <dsp:spPr>
        <a:xfrm>
          <a:off x="2948331" y="491243"/>
          <a:ext cx="2016683" cy="201668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Kullanıcı bu belirtilerden seçiyor</a:t>
          </a:r>
          <a:endParaRPr lang="en-US" sz="2100" kern="1200"/>
        </a:p>
      </dsp:txBody>
      <dsp:txXfrm>
        <a:off x="3046777" y="589689"/>
        <a:ext cx="1819791" cy="1819791"/>
      </dsp:txXfrm>
    </dsp:sp>
    <dsp:sp modelId="{69321577-4A0D-4871-9A74-1763D7CE7209}">
      <dsp:nvSpPr>
        <dsp:cNvPr id="0" name=""/>
        <dsp:cNvSpPr/>
      </dsp:nvSpPr>
      <dsp:spPr>
        <a:xfrm>
          <a:off x="776518" y="2663056"/>
          <a:ext cx="2016683" cy="201668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Model bu belirtileri binary vektöre çevirerek tahmin </a:t>
          </a:r>
          <a:r>
            <a:rPr lang="en-US" sz="2100" kern="1200"/>
            <a:t>yapıyor</a:t>
          </a:r>
        </a:p>
      </dsp:txBody>
      <dsp:txXfrm>
        <a:off x="874964" y="2761502"/>
        <a:ext cx="1819791" cy="1819791"/>
      </dsp:txXfrm>
    </dsp:sp>
    <dsp:sp modelId="{4FA465BC-4DAB-482A-B0FE-EB5C37FFD608}">
      <dsp:nvSpPr>
        <dsp:cNvPr id="0" name=""/>
        <dsp:cNvSpPr/>
      </dsp:nvSpPr>
      <dsp:spPr>
        <a:xfrm>
          <a:off x="2948331" y="2663056"/>
          <a:ext cx="2016683" cy="201668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Sonuç olarak bir hastalık ismi çıkıyor</a:t>
          </a:r>
          <a:endParaRPr lang="en-US" sz="2100" kern="1200"/>
        </a:p>
      </dsp:txBody>
      <dsp:txXfrm>
        <a:off x="3046777" y="2761502"/>
        <a:ext cx="1819791" cy="18197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0E2C6-65E3-427E-8398-F9EB64B81D55}">
      <dsp:nvSpPr>
        <dsp:cNvPr id="0" name=""/>
        <dsp:cNvSpPr/>
      </dsp:nvSpPr>
      <dsp:spPr>
        <a:xfrm>
          <a:off x="1336645" y="73605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55985-F149-4DD3-8255-037DDE567F6C}">
      <dsp:nvSpPr>
        <dsp:cNvPr id="0" name=""/>
        <dsp:cNvSpPr/>
      </dsp:nvSpPr>
      <dsp:spPr>
        <a:xfrm>
          <a:off x="1570645" y="30760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B0970-D2F0-472D-97D9-3C8F020C9B46}">
      <dsp:nvSpPr>
        <dsp:cNvPr id="0" name=""/>
        <dsp:cNvSpPr/>
      </dsp:nvSpPr>
      <dsp:spPr>
        <a:xfrm>
          <a:off x="985645" y="151360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kern="1200"/>
            <a:t>Gemini API ile entegre</a:t>
          </a:r>
          <a:endParaRPr lang="en-US" sz="1200" kern="1200"/>
        </a:p>
      </dsp:txBody>
      <dsp:txXfrm>
        <a:off x="985645" y="1513605"/>
        <a:ext cx="1800000" cy="720000"/>
      </dsp:txXfrm>
    </dsp:sp>
    <dsp:sp modelId="{6C027459-6D7A-4F98-BCAE-1D5635D5D29C}">
      <dsp:nvSpPr>
        <dsp:cNvPr id="0" name=""/>
        <dsp:cNvSpPr/>
      </dsp:nvSpPr>
      <dsp:spPr>
        <a:xfrm>
          <a:off x="3451645" y="73605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B080E7-B91F-4C0D-80F9-07631BF57B92}">
      <dsp:nvSpPr>
        <dsp:cNvPr id="0" name=""/>
        <dsp:cNvSpPr/>
      </dsp:nvSpPr>
      <dsp:spPr>
        <a:xfrm>
          <a:off x="3685645" y="30760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FB159-82A0-4193-AB78-0001CBB2EDFD}">
      <dsp:nvSpPr>
        <dsp:cNvPr id="0" name=""/>
        <dsp:cNvSpPr/>
      </dsp:nvSpPr>
      <dsp:spPr>
        <a:xfrm>
          <a:off x="3100645" y="151360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kern="1200"/>
            <a:t>Kullanıcıya hastalığına uygun öneriler sunar</a:t>
          </a:r>
          <a:endParaRPr lang="en-US" sz="1200" kern="1200"/>
        </a:p>
      </dsp:txBody>
      <dsp:txXfrm>
        <a:off x="3100645" y="1513605"/>
        <a:ext cx="1800000" cy="720000"/>
      </dsp:txXfrm>
    </dsp:sp>
    <dsp:sp modelId="{1D83615E-D673-4DBA-A07A-3A7A2CDC9058}">
      <dsp:nvSpPr>
        <dsp:cNvPr id="0" name=""/>
        <dsp:cNvSpPr/>
      </dsp:nvSpPr>
      <dsp:spPr>
        <a:xfrm>
          <a:off x="1336645" y="2683605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5599D-2115-491C-9F65-6B8E546C113C}">
      <dsp:nvSpPr>
        <dsp:cNvPr id="0" name=""/>
        <dsp:cNvSpPr/>
      </dsp:nvSpPr>
      <dsp:spPr>
        <a:xfrm>
          <a:off x="1570645" y="291760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F4430-C7E7-40FA-992A-8AA86CDF7F92}">
      <dsp:nvSpPr>
        <dsp:cNvPr id="0" name=""/>
        <dsp:cNvSpPr/>
      </dsp:nvSpPr>
      <dsp:spPr>
        <a:xfrm>
          <a:off x="985645" y="412360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kern="1200"/>
            <a:t>Tıbbi olmayan, yaşam tarzı odaklı</a:t>
          </a:r>
          <a:endParaRPr lang="en-US" sz="1200" kern="1200"/>
        </a:p>
      </dsp:txBody>
      <dsp:txXfrm>
        <a:off x="985645" y="4123605"/>
        <a:ext cx="1800000" cy="720000"/>
      </dsp:txXfrm>
    </dsp:sp>
    <dsp:sp modelId="{DCBF7EFC-05C0-4C4F-A32C-BE5AF6D09783}">
      <dsp:nvSpPr>
        <dsp:cNvPr id="0" name=""/>
        <dsp:cNvSpPr/>
      </dsp:nvSpPr>
      <dsp:spPr>
        <a:xfrm>
          <a:off x="3451645" y="2683605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915869-B0FE-4BE8-9B82-713528572164}">
      <dsp:nvSpPr>
        <dsp:cNvPr id="0" name=""/>
        <dsp:cNvSpPr/>
      </dsp:nvSpPr>
      <dsp:spPr>
        <a:xfrm>
          <a:off x="3685645" y="291760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8B706-680B-44EC-858F-1A60BAB52F8E}">
      <dsp:nvSpPr>
        <dsp:cNvPr id="0" name=""/>
        <dsp:cNvSpPr/>
      </dsp:nvSpPr>
      <dsp:spPr>
        <a:xfrm>
          <a:off x="3100645" y="412360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kern="1200"/>
            <a:t>Örnek: "Bol sıvı tüketin, dinlenin, sigaradan uzak durun"</a:t>
          </a:r>
          <a:endParaRPr lang="en-US" sz="1200" kern="1200"/>
        </a:p>
      </dsp:txBody>
      <dsp:txXfrm>
        <a:off x="3100645" y="4123605"/>
        <a:ext cx="18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08F1B-60C3-4F78-AADD-428E76523639}">
      <dsp:nvSpPr>
        <dsp:cNvPr id="0" name=""/>
        <dsp:cNvSpPr/>
      </dsp:nvSpPr>
      <dsp:spPr>
        <a:xfrm>
          <a:off x="0" y="637306"/>
          <a:ext cx="2849463" cy="18094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8EEC8-15E7-44DB-95ED-56144458306D}">
      <dsp:nvSpPr>
        <dsp:cNvPr id="0" name=""/>
        <dsp:cNvSpPr/>
      </dsp:nvSpPr>
      <dsp:spPr>
        <a:xfrm>
          <a:off x="316607" y="938083"/>
          <a:ext cx="2849463" cy="180940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kern="1200"/>
            <a:t>Kullanıcı belirti seçim ekranı</a:t>
          </a:r>
          <a:endParaRPr lang="en-US" sz="3400" kern="1200"/>
        </a:p>
      </dsp:txBody>
      <dsp:txXfrm>
        <a:off x="369603" y="991079"/>
        <a:ext cx="2743471" cy="1703417"/>
      </dsp:txXfrm>
    </dsp:sp>
    <dsp:sp modelId="{702D6755-E454-43B7-8EB0-0734BE3BAA44}">
      <dsp:nvSpPr>
        <dsp:cNvPr id="0" name=""/>
        <dsp:cNvSpPr/>
      </dsp:nvSpPr>
      <dsp:spPr>
        <a:xfrm>
          <a:off x="3482677" y="637306"/>
          <a:ext cx="2849463" cy="18094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ACE46-9779-440D-A6C2-16F03DBA52EF}">
      <dsp:nvSpPr>
        <dsp:cNvPr id="0" name=""/>
        <dsp:cNvSpPr/>
      </dsp:nvSpPr>
      <dsp:spPr>
        <a:xfrm>
          <a:off x="3799284" y="938083"/>
          <a:ext cx="2849463" cy="180940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kern="1200"/>
            <a:t>HTML form ve Flask entegrasyonu</a:t>
          </a:r>
          <a:endParaRPr lang="en-US" sz="3400" kern="1200"/>
        </a:p>
      </dsp:txBody>
      <dsp:txXfrm>
        <a:off x="3852280" y="991079"/>
        <a:ext cx="2743471" cy="1703417"/>
      </dsp:txXfrm>
    </dsp:sp>
    <dsp:sp modelId="{88AE8E67-CC2D-4213-8157-1EFB5DDA4E6F}">
      <dsp:nvSpPr>
        <dsp:cNvPr id="0" name=""/>
        <dsp:cNvSpPr/>
      </dsp:nvSpPr>
      <dsp:spPr>
        <a:xfrm>
          <a:off x="6965354" y="637306"/>
          <a:ext cx="2849463" cy="180940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1C8F2-32C2-4730-A801-428501E0B91F}">
      <dsp:nvSpPr>
        <dsp:cNvPr id="0" name=""/>
        <dsp:cNvSpPr/>
      </dsp:nvSpPr>
      <dsp:spPr>
        <a:xfrm>
          <a:off x="7281961" y="938083"/>
          <a:ext cx="2849463" cy="180940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kern="1200"/>
            <a:t>Basit, mobil uyumlu tasarım</a:t>
          </a:r>
          <a:endParaRPr lang="en-US" sz="3400" kern="1200"/>
        </a:p>
      </dsp:txBody>
      <dsp:txXfrm>
        <a:off x="7334957" y="991079"/>
        <a:ext cx="2743471" cy="17034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13B86-FE99-4897-8197-C7C41B458B29}">
      <dsp:nvSpPr>
        <dsp:cNvPr id="0" name=""/>
        <dsp:cNvSpPr/>
      </dsp:nvSpPr>
      <dsp:spPr>
        <a:xfrm>
          <a:off x="805924" y="508256"/>
          <a:ext cx="1256817" cy="12568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96CE7-FAAB-4882-8A26-31A325AE5E2E}">
      <dsp:nvSpPr>
        <dsp:cNvPr id="0" name=""/>
        <dsp:cNvSpPr/>
      </dsp:nvSpPr>
      <dsp:spPr>
        <a:xfrm>
          <a:off x="1073770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ABA47-54F7-4914-A515-D2C04FDF16C4}">
      <dsp:nvSpPr>
        <dsp:cNvPr id="0" name=""/>
        <dsp:cNvSpPr/>
      </dsp:nvSpPr>
      <dsp:spPr>
        <a:xfrm>
          <a:off x="404154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/>
            <a:t>Sonuç ekranı</a:t>
          </a:r>
          <a:r>
            <a:rPr lang="en-US" sz="1700" kern="1200"/>
            <a:t>:</a:t>
          </a:r>
        </a:p>
      </dsp:txBody>
      <dsp:txXfrm>
        <a:off x="404154" y="2156542"/>
        <a:ext cx="2060357" cy="720000"/>
      </dsp:txXfrm>
    </dsp:sp>
    <dsp:sp modelId="{07FCFC12-3895-4158-A08D-7B32F0325065}">
      <dsp:nvSpPr>
        <dsp:cNvPr id="0" name=""/>
        <dsp:cNvSpPr/>
      </dsp:nvSpPr>
      <dsp:spPr>
        <a:xfrm>
          <a:off x="3226843" y="508256"/>
          <a:ext cx="1256817" cy="125681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CCDE1-F7CC-477A-B307-4DE6D9A922A1}">
      <dsp:nvSpPr>
        <dsp:cNvPr id="0" name=""/>
        <dsp:cNvSpPr/>
      </dsp:nvSpPr>
      <dsp:spPr>
        <a:xfrm>
          <a:off x="3494690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3EDF9-DDD7-459D-9EBC-E04F05D4499F}">
      <dsp:nvSpPr>
        <dsp:cNvPr id="0" name=""/>
        <dsp:cNvSpPr/>
      </dsp:nvSpPr>
      <dsp:spPr>
        <a:xfrm>
          <a:off x="2825074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/>
            <a:t>Tahmin edilen hastalık</a:t>
          </a:r>
          <a:endParaRPr lang="en-US" sz="1700" kern="1200"/>
        </a:p>
      </dsp:txBody>
      <dsp:txXfrm>
        <a:off x="2825074" y="2156542"/>
        <a:ext cx="2060357" cy="720000"/>
      </dsp:txXfrm>
    </dsp:sp>
    <dsp:sp modelId="{EE748E55-0A75-4BC9-8307-27A045333D75}">
      <dsp:nvSpPr>
        <dsp:cNvPr id="0" name=""/>
        <dsp:cNvSpPr/>
      </dsp:nvSpPr>
      <dsp:spPr>
        <a:xfrm>
          <a:off x="5647763" y="508256"/>
          <a:ext cx="1256817" cy="12568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0CDBB-3D09-4DDD-B1F5-86C5E30CC7AE}">
      <dsp:nvSpPr>
        <dsp:cNvPr id="0" name=""/>
        <dsp:cNvSpPr/>
      </dsp:nvSpPr>
      <dsp:spPr>
        <a:xfrm>
          <a:off x="5915609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1284A-962E-4129-8BD4-00D17A43F25C}">
      <dsp:nvSpPr>
        <dsp:cNvPr id="0" name=""/>
        <dsp:cNvSpPr/>
      </dsp:nvSpPr>
      <dsp:spPr>
        <a:xfrm>
          <a:off x="5245993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/>
            <a:t>Gemini'den gelen öneriler</a:t>
          </a:r>
          <a:endParaRPr lang="en-US" sz="1700" kern="1200"/>
        </a:p>
      </dsp:txBody>
      <dsp:txXfrm>
        <a:off x="5245993" y="2156542"/>
        <a:ext cx="2060357" cy="720000"/>
      </dsp:txXfrm>
    </dsp:sp>
    <dsp:sp modelId="{18DEB67D-5965-4A82-9A0E-135B11395259}">
      <dsp:nvSpPr>
        <dsp:cNvPr id="0" name=""/>
        <dsp:cNvSpPr/>
      </dsp:nvSpPr>
      <dsp:spPr>
        <a:xfrm>
          <a:off x="8068682" y="508256"/>
          <a:ext cx="1256817" cy="125681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994F7-73FA-454E-B59A-B5FA00DAA50E}">
      <dsp:nvSpPr>
        <dsp:cNvPr id="0" name=""/>
        <dsp:cNvSpPr/>
      </dsp:nvSpPr>
      <dsp:spPr>
        <a:xfrm>
          <a:off x="8336529" y="776103"/>
          <a:ext cx="721124" cy="721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5B51D-2EA7-4847-94CD-9B47F082490D}">
      <dsp:nvSpPr>
        <dsp:cNvPr id="0" name=""/>
        <dsp:cNvSpPr/>
      </dsp:nvSpPr>
      <dsp:spPr>
        <a:xfrm>
          <a:off x="7666913" y="2156542"/>
          <a:ext cx="2060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700" kern="1200"/>
            <a:t>Kullanıcı ve bot diyaloğu şeklinde sohbet alanı</a:t>
          </a:r>
          <a:endParaRPr lang="en-US" sz="1700" kern="1200"/>
        </a:p>
      </dsp:txBody>
      <dsp:txXfrm>
        <a:off x="7666913" y="2156542"/>
        <a:ext cx="2060357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9F983-550E-4FFD-BF0D-77D551EC3619}">
      <dsp:nvSpPr>
        <dsp:cNvPr id="0" name=""/>
        <dsp:cNvSpPr/>
      </dsp:nvSpPr>
      <dsp:spPr>
        <a:xfrm>
          <a:off x="0" y="0"/>
          <a:ext cx="8105140" cy="7446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/>
            <a:t>Random Forest model kullanıldı</a:t>
          </a:r>
          <a:endParaRPr lang="en-US" sz="3200" kern="1200"/>
        </a:p>
      </dsp:txBody>
      <dsp:txXfrm>
        <a:off x="21810" y="21810"/>
        <a:ext cx="7238675" cy="701035"/>
      </dsp:txXfrm>
    </dsp:sp>
    <dsp:sp modelId="{38382F1D-A152-44A5-871E-7023FAAEC2DB}">
      <dsp:nvSpPr>
        <dsp:cNvPr id="0" name=""/>
        <dsp:cNvSpPr/>
      </dsp:nvSpPr>
      <dsp:spPr>
        <a:xfrm>
          <a:off x="678805" y="880047"/>
          <a:ext cx="8105140" cy="744655"/>
        </a:xfrm>
        <a:prstGeom prst="roundRect">
          <a:avLst>
            <a:gd name="adj" fmla="val 10000"/>
          </a:avLst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/>
            <a:t>%95+ doğruluk (eğitim verisi için)</a:t>
          </a:r>
          <a:endParaRPr lang="en-US" sz="3200" kern="1200"/>
        </a:p>
      </dsp:txBody>
      <dsp:txXfrm>
        <a:off x="700615" y="901857"/>
        <a:ext cx="6898688" cy="701035"/>
      </dsp:txXfrm>
    </dsp:sp>
    <dsp:sp modelId="{09B0F1A3-1606-4D25-98BB-FA582995DD12}">
      <dsp:nvSpPr>
        <dsp:cNvPr id="0" name=""/>
        <dsp:cNvSpPr/>
      </dsp:nvSpPr>
      <dsp:spPr>
        <a:xfrm>
          <a:off x="1347479" y="1760095"/>
          <a:ext cx="8105140" cy="744655"/>
        </a:xfrm>
        <a:prstGeom prst="roundRect">
          <a:avLst>
            <a:gd name="adj" fmla="val 10000"/>
          </a:avLst>
        </a:prstGeom>
        <a:solidFill>
          <a:schemeClr val="accent2">
            <a:hueOff val="-2073432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/>
            <a:t>Veri dengeli, işlenmiş</a:t>
          </a:r>
          <a:endParaRPr lang="en-US" sz="3200" kern="1200"/>
        </a:p>
      </dsp:txBody>
      <dsp:txXfrm>
        <a:off x="1369289" y="1781905"/>
        <a:ext cx="6908819" cy="701035"/>
      </dsp:txXfrm>
    </dsp:sp>
    <dsp:sp modelId="{481B44FD-24B3-44AD-B562-E0132584DB94}">
      <dsp:nvSpPr>
        <dsp:cNvPr id="0" name=""/>
        <dsp:cNvSpPr/>
      </dsp:nvSpPr>
      <dsp:spPr>
        <a:xfrm>
          <a:off x="2026284" y="2640143"/>
          <a:ext cx="8105140" cy="744655"/>
        </a:xfrm>
        <a:prstGeom prst="roundRect">
          <a:avLst>
            <a:gd name="adj" fmla="val 10000"/>
          </a:avLst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200" kern="1200"/>
            <a:t>Model .joblib formatında deploy edildi</a:t>
          </a:r>
          <a:endParaRPr lang="en-US" sz="3200" kern="1200"/>
        </a:p>
      </dsp:txBody>
      <dsp:txXfrm>
        <a:off x="2048094" y="2661953"/>
        <a:ext cx="6898688" cy="701035"/>
      </dsp:txXfrm>
    </dsp:sp>
    <dsp:sp modelId="{324BA9C5-A53F-4FE1-B7C7-8381CB3AFB38}">
      <dsp:nvSpPr>
        <dsp:cNvPr id="0" name=""/>
        <dsp:cNvSpPr/>
      </dsp:nvSpPr>
      <dsp:spPr>
        <a:xfrm>
          <a:off x="7621113" y="570338"/>
          <a:ext cx="484026" cy="4840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730019" y="570338"/>
        <a:ext cx="266214" cy="364230"/>
      </dsp:txXfrm>
    </dsp:sp>
    <dsp:sp modelId="{625A6ECA-0B6F-4187-A22F-464A88A7A12C}">
      <dsp:nvSpPr>
        <dsp:cNvPr id="0" name=""/>
        <dsp:cNvSpPr/>
      </dsp:nvSpPr>
      <dsp:spPr>
        <a:xfrm>
          <a:off x="8299919" y="1450386"/>
          <a:ext cx="484026" cy="4840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935681"/>
            <a:satOff val="-9566"/>
            <a:lumOff val="-96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935681"/>
              <a:satOff val="-9566"/>
              <a:lumOff val="-9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408825" y="1450386"/>
        <a:ext cx="266214" cy="364230"/>
      </dsp:txXfrm>
    </dsp:sp>
    <dsp:sp modelId="{FAD0C9E6-B0BE-479B-8C8A-FB5AC8871581}">
      <dsp:nvSpPr>
        <dsp:cNvPr id="0" name=""/>
        <dsp:cNvSpPr/>
      </dsp:nvSpPr>
      <dsp:spPr>
        <a:xfrm>
          <a:off x="8968593" y="2330434"/>
          <a:ext cx="484026" cy="4840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077499" y="2330434"/>
        <a:ext cx="266214" cy="3642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C831B3D-9AB4-476A-A92C-CE85D219E453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B74ED24-EF58-4EFC-965B-03A9DA9D2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4182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1B3D-9AB4-476A-A92C-CE85D219E453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ED24-EF58-4EFC-965B-03A9DA9D2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883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1B3D-9AB4-476A-A92C-CE85D219E453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ED24-EF58-4EFC-965B-03A9DA9D2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1767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1B3D-9AB4-476A-A92C-CE85D219E453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ED24-EF58-4EFC-965B-03A9DA9D2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705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1B3D-9AB4-476A-A92C-CE85D219E453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ED24-EF58-4EFC-965B-03A9DA9D2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1303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1B3D-9AB4-476A-A92C-CE85D219E453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ED24-EF58-4EFC-965B-03A9DA9D2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7775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1B3D-9AB4-476A-A92C-CE85D219E453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ED24-EF58-4EFC-965B-03A9DA9D2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4462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1B3D-9AB4-476A-A92C-CE85D219E453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ED24-EF58-4EFC-965B-03A9DA9D2572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50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1B3D-9AB4-476A-A92C-CE85D219E453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ED24-EF58-4EFC-965B-03A9DA9D2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952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1B3D-9AB4-476A-A92C-CE85D219E453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ED24-EF58-4EFC-965B-03A9DA9D2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61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1B3D-9AB4-476A-A92C-CE85D219E453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ED24-EF58-4EFC-965B-03A9DA9D2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229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1B3D-9AB4-476A-A92C-CE85D219E453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ED24-EF58-4EFC-965B-03A9DA9D2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869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1B3D-9AB4-476A-A92C-CE85D219E453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ED24-EF58-4EFC-965B-03A9DA9D2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159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1B3D-9AB4-476A-A92C-CE85D219E453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ED24-EF58-4EFC-965B-03A9DA9D2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278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1B3D-9AB4-476A-A92C-CE85D219E453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ED24-EF58-4EFC-965B-03A9DA9D2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277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1B3D-9AB4-476A-A92C-CE85D219E453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ED24-EF58-4EFC-965B-03A9DA9D2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945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1B3D-9AB4-476A-A92C-CE85D219E453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ED24-EF58-4EFC-965B-03A9DA9D2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811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831B3D-9AB4-476A-A92C-CE85D219E453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74ED24-EF58-4EFC-965B-03A9DA9D25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4416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DCE8842-74EB-EAB6-9C64-455718737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792337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tr-TR" b="1"/>
              <a:t>Proje Adı: </a:t>
            </a:r>
            <a:r>
              <a:rPr lang="tr-TR"/>
              <a:t>Belirtilere Göre Hastalık Tahmini ve Yapay Zeka Destekli Öneri Sistemi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282B995-9C76-18C9-91CB-2B2241277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538174"/>
            <a:ext cx="7197726" cy="1405467"/>
          </a:xfrm>
        </p:spPr>
        <p:txBody>
          <a:bodyPr>
            <a:normAutofit/>
          </a:bodyPr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638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BBB308-A2E7-D5E9-5182-14D954ED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tr-TR" dirty="0"/>
              <a:t>Model Performansı</a:t>
            </a:r>
            <a:endParaRPr lang="tr-TR"/>
          </a:p>
        </p:txBody>
      </p:sp>
      <p:graphicFrame>
        <p:nvGraphicFramePr>
          <p:cNvPr id="13" name="İçerik Yer Tutucusu 2">
            <a:extLst>
              <a:ext uri="{FF2B5EF4-FFF2-40B4-BE49-F238E27FC236}">
                <a16:creationId xmlns:a16="http://schemas.microsoft.com/office/drawing/2014/main" id="{49AEF36A-533B-F484-1096-AD84C91CD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869754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341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306F234-EBE5-C92A-1DEC-C5A958F3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Veri Seti Hakkında</a:t>
            </a:r>
          </a:p>
        </p:txBody>
      </p:sp>
      <p:graphicFrame>
        <p:nvGraphicFramePr>
          <p:cNvPr id="12" name="İçerik Yer Tutucusu 2">
            <a:extLst>
              <a:ext uri="{FF2B5EF4-FFF2-40B4-BE49-F238E27FC236}">
                <a16:creationId xmlns:a16="http://schemas.microsoft.com/office/drawing/2014/main" id="{C4E8A355-1CAB-0E9F-FE41-CE36C79186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195398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6805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3AA7F21-D6AA-E0CB-B128-17964838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Kullanıcı Akış Diyagramı</a:t>
            </a:r>
          </a:p>
        </p:txBody>
      </p:sp>
      <p:graphicFrame>
        <p:nvGraphicFramePr>
          <p:cNvPr id="18" name="İçerik Yer Tutucusu 2">
            <a:extLst>
              <a:ext uri="{FF2B5EF4-FFF2-40B4-BE49-F238E27FC236}">
                <a16:creationId xmlns:a16="http://schemas.microsoft.com/office/drawing/2014/main" id="{679D969B-3FED-27F3-E2AA-C01BFF8088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97143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8683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D333289-254B-8FBA-D955-C357F90D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Karşılaşılan Sorunlar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58F2E52D-97BF-0E99-03DA-D016ECFC3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402408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9803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C44C77-B041-3F13-7566-E8B2973B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tr-TR"/>
              <a:t>Gelecek Planlar</a:t>
            </a:r>
          </a:p>
        </p:txBody>
      </p:sp>
      <p:pic>
        <p:nvPicPr>
          <p:cNvPr id="15" name="Picture 14" descr="Renkli kağıttaki çizimler">
            <a:extLst>
              <a:ext uri="{FF2B5EF4-FFF2-40B4-BE49-F238E27FC236}">
                <a16:creationId xmlns:a16="http://schemas.microsoft.com/office/drawing/2014/main" id="{625B1A1D-E6E5-CE3D-9742-2235176E5A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310" r="37567" b="-2"/>
          <a:stretch>
            <a:fillRect/>
          </a:stretch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0A2BC1-E759-4B79-B01A-01C3ABF12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952" y="870104"/>
            <a:ext cx="6593075" cy="3972232"/>
          </a:xfrm>
        </p:spPr>
        <p:txBody>
          <a:bodyPr>
            <a:normAutofit/>
          </a:bodyPr>
          <a:lstStyle/>
          <a:p>
            <a:r>
              <a:rPr lang="tr-TR" dirty="0"/>
              <a:t>Kullanıcıdan geri bildirim alınması</a:t>
            </a:r>
            <a:endParaRPr lang="en-US" dirty="0"/>
          </a:p>
          <a:p>
            <a:r>
              <a:rPr lang="tr-TR" dirty="0"/>
              <a:t>Öğrenen sistem: yeni verilerle yeniden eğitim</a:t>
            </a:r>
            <a:endParaRPr lang="en-US" dirty="0"/>
          </a:p>
          <a:p>
            <a:r>
              <a:rPr lang="tr-TR" dirty="0"/>
              <a:t>Sesli asistan ile entegrasyon</a:t>
            </a:r>
            <a:endParaRPr lang="en-US" dirty="0"/>
          </a:p>
          <a:p>
            <a:r>
              <a:rPr lang="tr-TR" dirty="0"/>
              <a:t>Gerçek doktor tavsiyeleriyle zenginleştirme</a:t>
            </a:r>
          </a:p>
        </p:txBody>
      </p:sp>
    </p:spTree>
    <p:extLst>
      <p:ext uri="{BB962C8B-B14F-4D97-AF65-F5344CB8AC3E}">
        <p14:creationId xmlns:p14="http://schemas.microsoft.com/office/powerpoint/2010/main" val="130739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8DB5E62-6B27-CAD0-05E4-733C894A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Teşekkürler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İçerik Yer Tutucusu 2">
            <a:extLst>
              <a:ext uri="{FF2B5EF4-FFF2-40B4-BE49-F238E27FC236}">
                <a16:creationId xmlns:a16="http://schemas.microsoft.com/office/drawing/2014/main" id="{257C984A-1CED-3356-74B9-AC1A4EC2E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104093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40710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10708969-D7A0-5417-1FBE-B4F67011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Proje Amacı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CBB375D5-4777-EED2-170D-9B2D8982E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246006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08639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3F6555-B670-3832-BF69-220571F1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 Neden Bu Projeyi Yapıyoruz?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C31D5CD-F374-2242-F702-7AF4BF89E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263174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84751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C6C522-91DD-175D-21A8-4C775C03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tr-TR" dirty="0"/>
              <a:t>Hedef Kitle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DEFB5065-6F9D-08CB-FB19-80DE51E158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766160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561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9301E0-79C0-50B0-65E7-3B369DF3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tr-TR" dirty="0"/>
              <a:t> Kullanılan Teknolojiler</a:t>
            </a:r>
          </a:p>
        </p:txBody>
      </p:sp>
      <p:graphicFrame>
        <p:nvGraphicFramePr>
          <p:cNvPr id="7" name="İçerik Yer Tutucusu 2">
            <a:extLst>
              <a:ext uri="{FF2B5EF4-FFF2-40B4-BE49-F238E27FC236}">
                <a16:creationId xmlns:a16="http://schemas.microsoft.com/office/drawing/2014/main" id="{2A9D9133-5125-6BB7-8B68-F8AAB1C0D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142303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839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7E18C5FC-D05A-20E1-F34A-AFCBABDC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 Modelin Çalışma Mantığı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7" name="İçerik Yer Tutucusu 2">
            <a:extLst>
              <a:ext uri="{FF2B5EF4-FFF2-40B4-BE49-F238E27FC236}">
                <a16:creationId xmlns:a16="http://schemas.microsoft.com/office/drawing/2014/main" id="{7D8D967D-75C5-D8F1-23B4-1E0786F44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69418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8261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8E4CDA2-A350-B641-E1FC-9F7CCB8F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 Yapay Zeka Öneri Sistemi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CFD52BA2-A7D5-9219-93E1-2A9679BA0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49141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32799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82C0F1-D442-2D39-C4EA-67B4374C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tr-TR" dirty="0"/>
              <a:t>Arayüz Görünümü (1)</a:t>
            </a:r>
            <a:endParaRPr lang="tr-TR"/>
          </a:p>
        </p:txBody>
      </p:sp>
      <p:graphicFrame>
        <p:nvGraphicFramePr>
          <p:cNvPr id="12" name="İçerik Yer Tutucusu 2">
            <a:extLst>
              <a:ext uri="{FF2B5EF4-FFF2-40B4-BE49-F238E27FC236}">
                <a16:creationId xmlns:a16="http://schemas.microsoft.com/office/drawing/2014/main" id="{9066C1FC-C084-56D4-52BA-B662F35F9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413579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660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A5168B-DD80-3D89-D345-9D1698B9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tr-TR" dirty="0"/>
              <a:t>Arayüz Görünümü (2)</a:t>
            </a:r>
            <a:endParaRPr lang="tr-TR"/>
          </a:p>
        </p:txBody>
      </p:sp>
      <p:graphicFrame>
        <p:nvGraphicFramePr>
          <p:cNvPr id="12" name="İçerik Yer Tutucusu 2">
            <a:extLst>
              <a:ext uri="{FF2B5EF4-FFF2-40B4-BE49-F238E27FC236}">
                <a16:creationId xmlns:a16="http://schemas.microsoft.com/office/drawing/2014/main" id="{512C20A0-B5C3-EA57-166B-D238894C8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664600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872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Gökyüzü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Gökyüzü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ökyüzü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TM03457452[[fn=Gökyüzü]]</Template>
  <TotalTime>50</TotalTime>
  <Words>426</Words>
  <Application>Microsoft Office PowerPoint</Application>
  <PresentationFormat>Geniş ekran</PresentationFormat>
  <Paragraphs>76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Gökyüzü</vt:lpstr>
      <vt:lpstr>Proje Adı: Belirtilere Göre Hastalık Tahmini ve Yapay Zeka Destekli Öneri Sistemi</vt:lpstr>
      <vt:lpstr>Proje Amacı</vt:lpstr>
      <vt:lpstr> Neden Bu Projeyi Yapıyoruz?</vt:lpstr>
      <vt:lpstr>Hedef Kitle</vt:lpstr>
      <vt:lpstr> Kullanılan Teknolojiler</vt:lpstr>
      <vt:lpstr> Modelin Çalışma Mantığı</vt:lpstr>
      <vt:lpstr> Yapay Zeka Öneri Sistemi</vt:lpstr>
      <vt:lpstr>Arayüz Görünümü (1)</vt:lpstr>
      <vt:lpstr>Arayüz Görünümü (2)</vt:lpstr>
      <vt:lpstr>Model Performansı</vt:lpstr>
      <vt:lpstr>Veri Seti Hakkında</vt:lpstr>
      <vt:lpstr>Kullanıcı Akış Diyagramı</vt:lpstr>
      <vt:lpstr>Karşılaşılan Sorunlar</vt:lpstr>
      <vt:lpstr>Gelecek Planlar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Baha Yolal</dc:creator>
  <cp:lastModifiedBy>Baha Yolal</cp:lastModifiedBy>
  <cp:revision>7</cp:revision>
  <dcterms:created xsi:type="dcterms:W3CDTF">2025-05-19T17:32:52Z</dcterms:created>
  <dcterms:modified xsi:type="dcterms:W3CDTF">2025-05-19T18:52:36Z</dcterms:modified>
</cp:coreProperties>
</file>