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1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9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0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72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27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41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66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690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5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22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1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65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8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4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5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4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82E35F-0F4E-4624-B942-534FF946B85D}" type="datetimeFigureOut">
              <a:rPr lang="tr-TR" smtClean="0"/>
              <a:t>28.02.2017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0C984C-0149-4718-B106-988192C285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058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Vıdeo</a:t>
            </a:r>
            <a:r>
              <a:rPr lang="tr-TR" dirty="0" smtClean="0"/>
              <a:t> Game </a:t>
            </a:r>
            <a:r>
              <a:rPr lang="tr-TR" dirty="0" err="1" smtClean="0"/>
              <a:t>SAles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150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7674" y="251791"/>
            <a:ext cx="9905998" cy="6149009"/>
          </a:xfrm>
        </p:spPr>
        <p:txBody>
          <a:bodyPr/>
          <a:lstStyle/>
          <a:p>
            <a:r>
              <a:rPr lang="en-US" dirty="0">
                <a:effectLst/>
              </a:rPr>
              <a:t>1. What ıs the type of the most preferred game around the world?</a:t>
            </a:r>
          </a:p>
          <a:p>
            <a:r>
              <a:rPr lang="en-US" dirty="0">
                <a:effectLst/>
              </a:rPr>
              <a:t>2. What ıs the company that sells the most games?</a:t>
            </a:r>
          </a:p>
          <a:p>
            <a:r>
              <a:rPr lang="en-US" dirty="0">
                <a:effectLst/>
              </a:rPr>
              <a:t>3. What ıs the type of the most preferred game ın Europe?</a:t>
            </a:r>
          </a:p>
          <a:p>
            <a:r>
              <a:rPr lang="en-US" dirty="0" smtClean="0">
                <a:effectLst/>
              </a:rPr>
              <a:t>4</a:t>
            </a:r>
            <a:r>
              <a:rPr lang="tr-TR" dirty="0" smtClean="0">
                <a:effectLst/>
              </a:rPr>
              <a:t>. how </a:t>
            </a:r>
            <a:r>
              <a:rPr lang="tr-TR" dirty="0" err="1" smtClean="0">
                <a:effectLst/>
              </a:rPr>
              <a:t>many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games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are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each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age-approprıate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accordıng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to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esrb</a:t>
            </a:r>
            <a:r>
              <a:rPr lang="tr-TR" dirty="0" smtClean="0">
                <a:effectLst/>
              </a:rPr>
              <a:t>?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5. How many games that sold over 5 mıllıon are ın Wıı platform?</a:t>
            </a:r>
          </a:p>
          <a:p>
            <a:r>
              <a:rPr lang="en-US" dirty="0">
                <a:effectLst/>
              </a:rPr>
              <a:t>6. Whıch type of game dıd Nıntendo company make the most?</a:t>
            </a:r>
          </a:p>
          <a:p>
            <a:r>
              <a:rPr lang="en-US" dirty="0">
                <a:effectLst/>
              </a:rPr>
              <a:t>7. How many percent of the sum game market does occur by the sales on Japanese market?</a:t>
            </a:r>
          </a:p>
          <a:p>
            <a:r>
              <a:rPr lang="en-US" dirty="0">
                <a:effectLst/>
              </a:rPr>
              <a:t>8. </a:t>
            </a:r>
            <a:r>
              <a:rPr lang="tr-TR" dirty="0" err="1" smtClean="0">
                <a:effectLst/>
              </a:rPr>
              <a:t>Whıch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crıtıc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scores</a:t>
            </a:r>
            <a:r>
              <a:rPr lang="tr-TR" dirty="0" smtClean="0">
                <a:effectLst/>
              </a:rPr>
              <a:t> of </a:t>
            </a:r>
            <a:r>
              <a:rPr lang="tr-TR" dirty="0" err="1" smtClean="0">
                <a:effectLst/>
              </a:rPr>
              <a:t>games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are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the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more</a:t>
            </a:r>
            <a:r>
              <a:rPr lang="tr-TR" dirty="0" smtClean="0">
                <a:effectLst/>
              </a:rPr>
              <a:t> </a:t>
            </a:r>
            <a:r>
              <a:rPr lang="tr-TR" dirty="0" err="1" smtClean="0">
                <a:effectLst/>
              </a:rPr>
              <a:t>than</a:t>
            </a:r>
            <a:r>
              <a:rPr lang="tr-TR" dirty="0" smtClean="0">
                <a:effectLst/>
              </a:rPr>
              <a:t> 90?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9. What ıs the most preferred game type ın PC platform?</a:t>
            </a:r>
          </a:p>
          <a:p>
            <a:r>
              <a:rPr lang="en-US" dirty="0">
                <a:effectLst/>
              </a:rPr>
              <a:t>10.Whıch platform sold the most games</a:t>
            </a:r>
            <a:r>
              <a:rPr lang="en-US" dirty="0" smtClean="0">
                <a:effectLst/>
              </a:rPr>
              <a:t>?</a:t>
            </a:r>
            <a:endParaRPr lang="tr-T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0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4907" y="397565"/>
            <a:ext cx="10109683" cy="4996070"/>
          </a:xfrm>
        </p:spPr>
        <p:txBody>
          <a:bodyPr/>
          <a:lstStyle/>
          <a:p>
            <a:pPr algn="ctr"/>
            <a:r>
              <a:rPr lang="tr-TR" sz="3200" dirty="0">
                <a:latin typeface="Century Gothic" panose="020B0502020202020204" pitchFamily="34" charset="0"/>
              </a:rPr>
              <a:t>İpek ÖRKEN – 140709021</a:t>
            </a:r>
          </a:p>
          <a:p>
            <a:pPr algn="ctr"/>
            <a:endParaRPr lang="tr-TR" sz="3200" dirty="0">
              <a:latin typeface="Century Gothic" panose="020B0502020202020204" pitchFamily="34" charset="0"/>
            </a:endParaRPr>
          </a:p>
          <a:p>
            <a:pPr algn="ctr"/>
            <a:r>
              <a:rPr lang="tr-TR" sz="3200" dirty="0">
                <a:latin typeface="Century Gothic" panose="020B0502020202020204" pitchFamily="34" charset="0"/>
              </a:rPr>
              <a:t>Eren KARABACAK - 140709035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71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">
  <a:themeElements>
    <a:clrScheme name="Ağ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TM03457485[[fn=Örgü]]</Template>
  <TotalTime>9</TotalTime>
  <Words>144</Words>
  <Application>Microsoft Office PowerPoint</Application>
  <PresentationFormat>Geniş ekran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Ağ</vt:lpstr>
      <vt:lpstr>Vıdeo Game SAles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Vıdeo Game SAles</dc:title>
  <dc:creator>eren</dc:creator>
  <cp:lastModifiedBy>eren</cp:lastModifiedBy>
  <cp:revision>2</cp:revision>
  <dcterms:created xsi:type="dcterms:W3CDTF">2017-02-26T19:39:27Z</dcterms:created>
  <dcterms:modified xsi:type="dcterms:W3CDTF">2017-02-28T13:08:54Z</dcterms:modified>
</cp:coreProperties>
</file>