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3" r:id="rId15"/>
    <p:sldId id="272" r:id="rId16"/>
    <p:sldId id="274" r:id="rId17"/>
    <p:sldId id="275" r:id="rId18"/>
    <p:sldId id="276"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6D20D-C443-4DF9-87FC-D93935EEA73F}" v="341" dt="2023-04-30T11:56:26.375"/>
    <p1510:client id="{7478BFA3-41FC-43A4-B1D6-43B8E7461FD6}" v="1323" dt="2023-05-02T16:04:09.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30T11:56:13.469"/>
    </inkml:context>
    <inkml:brush xml:id="br0">
      <inkml:brushProperty name="width" value="0.1" units="cm"/>
      <inkml:brushProperty name="height" value="0.1" units="cm"/>
    </inkml:brush>
  </inkml:definitions>
  <inkml:trace contextRef="#ctx0" brushRef="#br0">15531 4498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6959 7461 16383 0 0,'0'5'0'0'0,"4"1"0"0"0,7 0 0 0 0,5-2 0 0 0,5 0 0 0 0,4-2 0 0 0,1-1 0 0 0,1-1 0 0 0,1 0 0 0 0,0 0 0 0 0,0 0 0 0 0,0 0 0 0 0,-6-1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24871 12118 16383 0 0,'4'0'0'0'0,"5"0"0"0"0,5 0 0 0 0,4 0 0 0 0,2 0 0 0 0,3 0 0 0 0,0 0 0 0 0,1 0 0 0 0,0 0 0 0 0,-1 0 0 0 0,0 0 0 0 0,1 0 0 0 0,-1 0 0 0 0,-1 0 0 0 0,1 0 0 0 0,0 0 0 0 0,0 0 0 0 0,-1 0 0 0 0,1 0 0 0 0,0 0 0 0 0,0 0 0 0 0,-1 0 0 0 0,-3 0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26035 11513 16383 0 0,'0'-3'0'0'0,"0"-7"0"0"0,0-3 0 0 0,4-1 0 0 0,1-2 0 0 0,4 2 0 0 0,4 4 0 0 0,0-1 0 0 0,1 2 0 0 0,3 2 0 0 0,-2-1 0 0 0,0 0 0 0 0,2 2 0 0 0,2 2 0 0 0,1 1 0 0 0,1 2 0 0 0,2 0 0 0 0,-1 1 0 0 0,1 1 0 0 0,1-1 0 0 0,-1 0 0 0 0,-4 4 0 0 0,-1 2 0 0 0,0-1 0 0 0,-3 3 0 0 0,-4 3 0 0 0,-1 1 0 0 0,0 2 0 0 0,-4 2 0 0 0,-2 3 0 0 0,3 1 0 0 0,-1 2 0 0 0,-1 0 0 0 0,-2 1 0 0 0,0 1 0 0 0,-2-1 0 0 0,0 0 0 0 0,-1 0 0 0 0,-1 0 0 0 0,1 0 0 0 0,0 0 0 0 0,-4-1 0 0 0,-1 1 0 0 0,-4 0 0 0 0,0 0 0 0 0,-3-1 0 0 0,1 1 0 0 0,-1-4 0 0 0,0-9 0 0 0,4-10 0 0 0,2-9 0 0 0,6-3 0 0 0,4-4 0 0 0,4 2 0 0 0,5 3 0 0 0,4 3 0 0 0,3 3 0 0 0,2 2 0 0 0,2 2 0 0 0,-5 5 0 0 0,0 2 0 0 0,-4 3 0 0 0,-1 1 0 0 0,-2 2 0 0 0,0-1 0 0 0,2 2 0 0 0,3-2 0 0 0,-2 2 0 0 0,0 2 0 0 0,-1 2 0 0 0,-1-1 0 0 0,-1 0 0 0 0,-4 2 0 0 0,2-3 0 0 0,-2 0 0 0 0,-2 1 0 0 0,-1 3 0 0 0,-3 1 0 0 0,-1 1 0 0 0,0 1 0 0 0,-1 1 0 0 0,-1 0 0 0 0,-3-4 0 0 0,-2-1 0 0 0,-3 0 0 0 0,-4-3 0 0 0,0 0 0 0 0,-1-3 0 0 0,-3-3 0 0 0,-2-3 0 0 0,-2 1 0 0 0,0-1 0 0 0,-2-1 0 0 0,0-1 0 0 0,0-2 0 0 0,0-1 0 0 0,0 0 0 0 0,0-1 0 0 0,0-1 0 0 0,0 1 0 0 0,0 4 0 0 0,0 0 0 0 0,0 1 0 0 0,1-1 0 0 0,-1-1 0 0 0,0-1 0 0 0,0-1 0 0 0,1-1 0 0 0,3-4 0 0 0,5-1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23918 13811 16383 0 0,'4'0'0'0'0,"5"0"0"0"0,5 0 0 0 0,0 4 0 0 0,2 1 0 0 0,1 4 0 0 0,-1 4 0 0 0,0 0 0 0 0,1-2 0 0 0,-3 0 0 0 0,2-1 0 0 0,-4 2 0 0 0,1-2 0 0 0,-2 2 0 0 0,2-2 0 0 0,-3 2 0 0 0,2-1 0 0 0,-2 1 0 0 0,2-2 0 0 0,-1 3 0 0 0,1 1 0 0 0,2 3 0 0 0,4 7 0 0 0,1-2 0 0 0,-2 0 0 0 0,0-4 0 0 0,-2-1 0 0 0,-1 1 0 0 0,1 0 0 0 0,3 2 0 0 0,1 1 0 0 0,-2 0 0 0 0,0 2 0 0 0,1-4 0 0 0,-3-1 0 0 0,-4 0 0 0 0,1 1 0 0 0,1 1 0 0 0,-1 1 0 0 0,1-3 0 0 0,2-4 0 0 0,-1-2 0 0 0,-3 2 0 0 0,0-1 0 0 0,3-4 0 0 0,-2 1 0 0 0,2-1 0 0 0,1-2 0 0 0,-1 1 0 0 0,-3 4 0 0 0,-3 3 0 0 0,0-1 0 0 0,3-2 0 0 0,0 0 0 0 0,1 2 0 0 0,4-2 0 0 0,1-2 0 0 0,3 1 0 0 0,-2 2 0 0 0,-4-1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24301 14288 16383 0 0,'0'3'0'0'0,"0"6"0"0"0,-4 1 0 0 0,-1 3 0 0 0,0 3 0 0 0,1 2 0 0 0,-2 3 0 0 0,-5-3 0 0 0,0 0 0 0 0,-2 0 0 0 0,1 2 0 0 0,3 0 0 0 0,-2-2 0 0 0,2-1 0 0 0,2 0 0 0 0,-1-2 0 0 0,0 0 0 0 0,-2 2 0 0 0,0 1 0 0 0,-1-2 0 0 0,1-1 0 0 0,1 3 0 0 0,4 0 0 0 0,-3-1 0 0 0,1-1 0 0 0,2 1 0 0 0,-3-2 0 0 0,-3-4 0 0 0,-1 0 0 0 0,3 3 0 0 0,2-6 0 0 0,3-4 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25400 14017 16383 0 0,'4'0'0'0'0,"5"0"0"0"0,5 0 0 0 0,4 0 0 0 0,2 0 0 0 0,3 0 0 0 0,-4-4 0 0 0,0-1 0 0 0,0 0 0 0 0,0 1 0 0 0,2 1 0 0 0,0 1 0 0 0,1 1 0 0 0,1 1 0 0 0,0-4 0 0 0,0-1 0 0 0,-4 1 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25374 14363 16383 0 0,'0'-4'0'0'0,"3"-1"0"0"0,6 0 0 0 0,5 1 0 0 0,4 1 0 0 0,3 2 0 0 0,1 0 0 0 0,2 0 0 0 0,-1 1 0 0 0,1 0 0 0 0,0 1 0 0 0,-1-1 0 0 0,0 0 0 0 0,0 0 0 0 0,0 0 0 0 0,0 4 0 0 0,0 1 0 0 0,-1 0 0 0 0,-3 3 0 0 0,-5 4 0 0 0,-5 0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26405 13996 16383 0 0,'4'0'0'0'0,"5"0"0"0"0,5 0 0 0 0,4 0 0 0 0,3 0 0 0 0,1 0 0 0 0,2 0 0 0 0,-1 0 0 0 0,1 0 0 0 0,0 0 0 0 0,-1 0 0 0 0,0 0 0 0 0,0 0 0 0 0,0 0 0 0 0,0 0 0 0 0,-4 0 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27264 13634 16383 0 0,'0'4'0'0'0,"-4"1"0"0"0,-5 0 0 0 0,-1-5 0 0 0,1-6 0 0 0,2-6 0 0 0,-1-1 0 0 0,0-2 0 0 0,2-3 0 0 0,1-1 0 0 0,-1 1 0 0 0,-1 1 0 0 0,2-1 0 0 0,1-1 0 0 0,1-1 0 0 0,2-2 0 0 0,4 4 0 0 0,2 1 0 0 0,4 2 0 0 0,1 2 0 0 0,2 1 0 0 0,2 4 0 0 0,4 3 0 0 0,2 2 0 0 0,-2 5 0 0 0,0 7 0 0 0,-4 6 0 0 0,-3 3 0 0 0,-5 3 0 0 0,-2 2 0 0 0,-3 1 0 0 0,-1 0 0 0 0,0 0 0 0 0,-1 0 0 0 0,0-1 0 0 0,1 0 0 0 0,-1 0 0 0 0,1 0 0 0 0,0 0 0 0 0,0 3 0 0 0,-4-2 0 0 0,-1-1 0 0 0,-4-2 0 0 0,0 1 0 0 0,-3 0 0 0 0,2 0 0 0 0,1 0 0 0 0,-1 0 0 0 0,1 1 0 0 0,2 0 0 0 0,3-1 0 0 0,1 1 0 0 0,-2-4 0 0 0,-1-1 0 0 0,1 0 0 0 0,-2-3 0 0 0,-1-1 0 0 0,-2-1 0 0 0,4-4 0 0 0,7-4 0 0 0,8-2 0 0 0,5-1 0 0 0,5-2 0 0 0,3-1 0 0 0,1 1 0 0 0,1-1 0 0 0,0 1 0 0 0,0-1 0 0 0,0 1 0 0 0,-1 0 0 0 0,0 0 0 0 0,0 4 0 0 0,0 1 0 0 0,0 0 0 0 0,-4 2 0 0 0,-2 1 0 0 0,1 3 0 0 0,1-1 0 0 0,1-2 0 0 0,1 2 0 0 0,1-2 0 0 0,0-1 0 0 0,-3 2 0 0 0,-1-1 0 0 0,-4 2 0 0 0,0 0 0 0 0,1 1 0 0 0,-2 3 0 0 0,1 0 0 0 0,-2 0 0 0 0,-3 3 0 0 0,-7-3 0 0 0,-8-2 0 0 0,-2-5 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23283 12938 16383 0 0,'4'0'0'0'0,"5"0"0"0"0,5 0 0 0 0,4 0 0 0 0,3 0 0 0 0,1 0 0 0 0,2 0 0 0 0,-1 0 0 0 0,1 0 0 0 0,0 0 0 0 0,-1 0 0 0 0,0 0 0 0 0,0 0 0 0 0,0 0 0 0 0,0 0 0 0 0,-1 0 0 0 0,1 0 0 0 0,0 0 0 0 0,0 0 0 0 0,-1 0 0 0 0,5 0 0 0 0,1 0 0 0 0,0 0 0 0 0,-2 0 0 0 0,0 0 0 0 0,-2 0 0 0 0,0 0 0 0 0,-1 0 0 0 0,4 0 0 0 0,1 0 0 0 0,-1 0 0 0 0,0 0 0 0 0,-2 0 0 0 0,3 0 0 0 0,1 0 0 0 0,3 0 0 0 0,0 0 0 0 0,-2 0 0 0 0,-2 0 0 0 0,-1 0 0 0 0,-3 0 0 0 0,0 0 0 0 0,3 0 0 0 0,0 0 0 0 0,4 0 0 0 0,1 0 0 0 0,2 0 0 0 0,-1 0 0 0 0,-2 0 0 0 0,-2 0 0 0 0,2 0 0 0 0,-2 0 0 0 0,0 0 0 0 0,1 0 0 0 0,1 0 0 0 0,-2 0 0 0 0,-2 0 0 0 0,6 0 0 0 0,2 0 0 0 0,-2 0 0 0 0,2 0 0 0 0,2 0 0 0 0,-1 0 0 0 0,-3 0 0 0 0,1 0 0 0 0,2 0 0 0 0,7 0 0 0 0,3 4 0 0 0,2 1 0 0 0,-3 0 0 0 0,-5-1 0 0 0,1-1 0 0 0,-2-2 0 0 0,1 0 0 0 0,-4 0 0 0 0,1-1 0 0 0,5 0 0 0 0,0-1 0 0 0,-4 1 0 0 0,-1 0 0 0 0,-2 0 0 0 0,4 0 0 0 0,0 0 0 0 0,-4 0 0 0 0,1 0 0 0 0,2 0 0 0 0,-3 0 0 0 0,-2 0 0 0 0,-3 0 0 0 0,0 0 0 0 0,0 0 0 0 0,-1 0 0 0 0,1 0 0 0 0,4 0 0 0 0,0 0 0 0 0,-2 0 0 0 0,1 0 0 0 0,-1 0 0 0 0,-1 0 0 0 0,-4 0 0 0 0,3 0 0 0 0,-1 0 0 0 0,-1 0 0 0 0,-1 0 0 0 0,-2 0 0 0 0,-1 0 0 0 0,-1 0 0 0 0,0 0 0 0 0,0 0 0 0 0,-1 0 0 0 0,1 0 0 0 0,-1 0 0 0 0,1 0 0 0 0,-1 0 0 0 0,1 0 0 0 0,0-4 0 0 0,0-1 0 0 0,-1 0 0 0 0,1 1 0 0 0,0 1 0 0 0,0 1 0 0 0,-1 1 0 0 0,5 1 0 0 0,1 0 0 0 0,0 0 0 0 0,-2 0 0 0 0,0 1 0 0 0,-2-1 0 0 0,0 0 0 0 0,-1 0 0 0 0,0 0 0 0 0,0 0 0 0 0,-1 0 0 0 0,1 0 0 0 0,-1 0 0 0 0,1 0 0 0 0,0 0 0 0 0,-5 0 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24077 15267 16383 0 0,'4'0'0'0'0,"5"0"0"0"0,5 0 0 0 0,4 0 0 0 0,2 0 0 0 0,3-4 0 0 0,0-1 0 0 0,1 0 0 0 0,0 1 0 0 0,-1 1 0 0 0,1 1 0 0 0,-1 1 0 0 0,0 1 0 0 0,0 0 0 0 0,-1 0 0 0 0,1 0 0 0 0,0 1 0 0 0,0-1 0 0 0,-1 0 0 0 0,1 0 0 0 0,0 0 0 0 0,0 0 0 0 0,-1 0 0 0 0,5 0 0 0 0,1 0 0 0 0,0 0 0 0 0,-2 0 0 0 0,4 0 0 0 0,-1 0 0 0 0,0 0 0 0 0,-2 0 0 0 0,3 0 0 0 0,-1 0 0 0 0,-1 0 0 0 0,-1 0 0 0 0,-1 0 0 0 0,-2 0 0 0 0,-1-4 0 0 0,0-1 0 0 0,0 0 0 0 0,3 1 0 0 0,2-2 0 0 0,-1-1 0 0 0,4 1 0 0 0,-1 1 0 0 0,-1 3 0 0 0,-1 0 0 0 0,2 1 0 0 0,0 1 0 0 0,-2 0 0 0 0,3 1 0 0 0,-1-1 0 0 0,3 0 0 0 0,0 0 0 0 0,1 1 0 0 0,0-1 0 0 0,-3 0 0 0 0,1 0 0 0 0,3 0 0 0 0,0-4 0 0 0,1-1 0 0 0,-1 0 0 0 0,0 1 0 0 0,3-3 0 0 0,-1 0 0 0 0,0 1 0 0 0,2 2 0 0 0,2 1 0 0 0,-2 2 0 0 0,0 0 0 0 0,-3 1 0 0 0,5 0 0 0 0,-2 0 0 0 0,-3-3 0 0 0,0-2 0 0 0,2 0 0 0 0,-2 1 0 0 0,-3 1 0 0 0,0 2 0 0 0,-1 0 0 0 0,1 0 0 0 0,0 1 0 0 0,-3 1 0 0 0,2-1 0 0 0,-1 0 0 0 0,-2 0 0 0 0,2 0 0 0 0,0 0 0 0 0,-2 0 0 0 0,-2 0 0 0 0,2 0 0 0 0,1-4 0 0 0,-2-1 0 0 0,2 0 0 0 0,1 1 0 0 0,-2 2 0 0 0,-2 0 0 0 0,3 1 0 0 0,-1 1 0 0 0,0 0 0 0 0,-3 0 0 0 0,0 0 0 0 0,-2 0 0 0 0,-1 0 0 0 0,4 0 0 0 0,1 1 0 0 0,-1-1 0 0 0,-1 0 0 0 0,0 0 0 0 0,-2 0 0 0 0,0 0 0 0 0,-1 0 0 0 0,0 0 0 0 0,-1 0 0 0 0,5 0 0 0 0,0 0 0 0 0,1 0 0 0 0,-2 0 0 0 0,0 0 0 0 0,-2 0 0 0 0,0 0 0 0 0,-1 0 0 0 0,0 0 0 0 0,-1 0 0 0 0,1 0 0 0 0,0 0 0 0 0,-1 0 0 0 0,1 0 0 0 0,-1 0 0 0 0,1 0 0 0 0,0 0 0 0 0,-4 3 0 0 0,-2 3 0 0 0,-3 2 0 0 0,0 1 0 0 0,-3 3 0 0 0,-3 3 0 0 0,-6-1 0 0 0,-5-3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7647 7170 16383 0 0,'0'5'0'0'0,"0"5"0"0"0,0 7 0 0 0,0 4 0 0 0,0 3 0 0 0,-5-2 0 0 0,-1 0 0 0 0,0 0 0 0 0,2 1 0 0 0,0 1 0 0 0,2 2 0 0 0,1 0 0 0 0,1 1 0 0 0,0 0 0 0 0,0 0 0 0 0,0 0 0 0 0,1 0 0 0 0,-1 0 0 0 0,0-1 0 0 0,0 1 0 0 0,0 0 0 0 0,0 0 0 0 0,5-5 0 0 0,1-1 0 0 0,4-5 0 0 0,5-4 0 0 0,5-5 0 0 0,3-3 0 0 0,3-3 0 0 0,0-6 0 0 0,2-1 0 0 0,-5-6 0 0 0,-1 1 0 0 0,-5-4 0 0 0,-1 2 0 0 0,-2-2 0 0 0,-4-3 0 0 0,-4 2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17119 8969 16383 0 0,'4'0'0'0'0,"7"0"0"0"0,6 0 0 0 0,5 0 0 0 0,3 0 0 0 0,2 0 0 0 0,1 0 0 0 0,1 0 0 0 0,-1 0 0 0 0,1 0 0 0 0,-1 0 0 0 0,0 0 0 0 0,0 0 0 0 0,-1 0 0 0 0,1 0 0 0 0,-1 0 0 0 0,-4 0 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17833 8690 16383 0 0,'0'-4'0'0'0,"0"-7"0"0"0,0-6 0 0 0,0-5 0 0 0,0-3 0 0 0,0-2 0 0 0,0-1 0 0 0,0-1 0 0 0,0 1 0 0 0,5 4 0 0 0,1 2 0 0 0,5 0 0 0 0,4 3 0 0 0,1 1 0 0 0,1 4 0 0 0,4 8 0 0 0,-3 10 0 0 0,0 4 0 0 0,-2 6 0 0 0,-4 5 0 0 0,0-1 0 0 0,-2 1 0 0 0,-2 3 0 0 0,-3 1 0 0 0,-2 2 0 0 0,-1 2 0 0 0,-2 0 0 0 0,0 1 0 0 0,-1 0 0 0 0,1-1 0 0 0,-1 1 0 0 0,1 0 0 0 0,-5-5 0 0 0,-1-2 0 0 0,0 1 0 0 0,1 1 0 0 0,-3-4 0 0 0,-1 0 0 0 0,2 2 0 0 0,-2 1 0 0 0,-1 2 0 0 0,2 2 0 0 0,3 0 0 0 0,-4-3 0 0 0,1-2 0 0 0,-3-3 0 0 0,0-2 0 0 0,2 3 0 0 0,-3-3 0 0 0,2 1 0 0 0,-3-3 0 0 0,1 2 0 0 0,3 2 0 0 0,-2-2 0 0 0,5-4 0 0 0,9-3 0 0 0,8-4 0 0 0,8-2 0 0 0,4-3 0 0 0,4 0 0 0 0,1 0 0 0 0,1-1 0 0 0,-5 5 0 0 0,-1 2 0 0 0,0-1 0 0 0,-4 4 0 0 0,-1 1 0 0 0,-3-2 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18336 8705 16383 0 0,'4'0'0'0'0,"7"0"0"0"0,6 0 0 0 0,5 0 0 0 0,3 0 0 0 0,2 0 0 0 0,1 0 0 0 0,1 0 0 0 0,-1 4 0 0 0,1 3 0 0 0,-1-1 0 0 0,0-2 0 0 0,0 0 0 0 0,-1-2 0 0 0,1-1 0 0 0,-5-1 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18838 8609 16383 0 0,'0'-4'0'0'0,"0"-7"0"0"0,0-6 0 0 0,0-5 0 0 0,0-3 0 0 0,5 3 0 0 0,6 0 0 0 0,1-1 0 0 0,-1-1 0 0 0,2-1 0 0 0,3 4 0 0 0,-1 0 0 0 0,2 4 0 0 0,3 6 0 0 0,2 3 0 0 0,2 4 0 0 0,-2 7 0 0 0,-6 8 0 0 0,-5 6 0 0 0,-5 6 0 0 0,-3 3 0 0 0,3-3 0 0 0,0-1 0 0 0,-1 2 0 0 0,-2 0 0 0 0,0 1 0 0 0,-2 1 0 0 0,0 1 0 0 0,-1 0 0 0 0,0 1 0 0 0,0-1 0 0 0,-1 1 0 0 0,1 0 0 0 0,0-1 0 0 0,0 1 0 0 0,0-1 0 0 0,-5 1 0 0 0,-1-1 0 0 0,0 1 0 0 0,1-1 0 0 0,2 1 0 0 0,1-1 0 0 0,-4-4 0 0 0,-1 3 0 0 0,-3-3 0 0 0,-1 0 0 0 0,-3-5 0 0 0,1 0 0 0 0,3 1 0 0 0,3 2 0 0 0,2 2 0 0 0,3 3 0 0 0,-4 0 0 0 0,0 1 0 0 0,-4-4 0 0 0,-5-6 0 0 0,0-1 0 0 0,3 1 0 0 0,-2-2 0 0 0,2-8 0 0 0,8-6 0 0 0,8-2 0 0 0,10-2 0 0 0,6 0 0 0 0,-1-4 0 0 0,3-1 0 0 0,0 1 0 0 0,3 1 0 0 0,1 3 0 0 0,0 0 0 0 0,2 2 0 0 0,0 1 0 0 0,-1 0 0 0 0,1 0 0 0 0,0 1 0 0 0,0-1 0 0 0,-5 5 0 0 0,-2 1 0 0 0,1 0 0 0 0,-4-1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19473 8176 16383 0 0,'5'0'0'0'0,"1"4"0"0"0,5 3 0 0 0,0 3 0 0 0,-2 6 0 0 0,3-1 0 0 0,3-2 0 0 0,0 1 0 0 0,1-2 0 0 0,-1 2 0 0 0,-4 3 0 0 0,1-1 0 0 0,-1 1 0 0 0,-3 2 0 0 0,2-1 0 0 0,4 0 0 0 0,5 2 0 0 0,3 2 0 0 0,-2 2 0 0 0,0 2 0 0 0,2-3 0 0 0,-3-2 0 0 0,-1-4 0 0 0,-2 0 0 0 0,0 2 0 0 0,2 1 0 0 0,3-1 0 0 0,-3 0 0 0 0,2 1 0 0 0,-4 3 0 0 0,0-3 0 0 0,-2-1 0 0 0,1 2 0 0 0,-2 2 0 0 0,1 1 0 0 0,3 2 0 0 0,-1 1 0 0 0,1 0 0 0 0,-2 1 0 0 0,-4-10 0 0 0,-3-12 0 0 0,-9-7 0 0 0,-3-4 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19849 8573 16383 0 0,'-5'0'0'0'0,"-1"4"0"0"0,0 7 0 0 0,1 6 0 0 0,2 4 0 0 0,1 4 0 0 0,1 3 0 0 0,0 0 0 0 0,1 0 0 0 0,0 1 0 0 0,1 0 0 0 0,-1-1 0 0 0,0 0 0 0 0,0 0 0 0 0,0-1 0 0 0,-4-4 0 0 0,-7-2 0 0 0,-1 1 0 0 0,1 0 0 0 0,3 3 0 0 0,-2-5 0 0 0,0 0 0 0 0,3 1 0 0 0,1 2 0 0 0,-2-3 0 0 0,1-1 0 0 0,0 2 0 0 0,2-3 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20664 8229 16383 0 0,'0'4'0'0'0,"0"7"0"0"0,0 6 0 0 0,0 5 0 0 0,0 3 0 0 0,5-3 0 0 0,1 0 0 0 0,0 1 0 0 0,-1 1 0 0 0,-2 1 0 0 0,-1 1 0 0 0,-1 1 0 0 0,0 0 0 0 0,-1 1 0 0 0,-1-1 0 0 0,1 1 0 0 0,5-5 0 0 0,1-2 0 0 0,-1 1 0 0 0,0 1 0 0 0,-2 1 0 0 0,0 1 0 0 0,-2 2 0 0 0,-1 0 0 0 0,0 0 0 0 0,0 1 0 0 0,0 0 0 0 0,-1-5 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20532 8600 16383 0 0,'4'0'0'0'0,"7"0"0"0"0,6 0 0 0 0,5 0 0 0 0,3 0 0 0 0,-3-4 0 0 0,0-2 0 0 0,1 0 0 0 0,1 1 0 0 0,1 1 0 0 0,1 2 0 0 0,-4-3 0 0 0,-5-2 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21061 8096 16383 0 0,'5'5'0'0'0,"1"6"0"0"0,4 1 0 0 0,1 3 0 0 0,3 4 0 0 0,-1 4 0 0 0,3-3 0 0 0,-3 0 0 0 0,2 2 0 0 0,-1 1 0 0 0,0-3 0 0 0,4 0 0 0 0,-2 1 0 0 0,2-3 0 0 0,-3 0 0 0 0,-4 2 0 0 0,1-3 0 0 0,3 1 0 0 0,-1 1 0 0 0,2 3 0 0 0,-2 2 0 0 0,2-3 0 0 0,-3 0 0 0 0,-3 0 0 0 0,2-2 0 0 0,3-1 0 0 0,-1 2 0 0 0,-3 2 0 0 0,2 2 0 0 0,3 1 0 0 0,-2 2 0 0 0,-2 0 0 0 0,1-4 0 0 0,3-1 0 0 0,-2-5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21253 8467 16383 0 0,'0'4'0'0'0,"0"7"0"0"0,-5 1 0 0 0,-6-1 0 0 0,-1 2 0 0 0,1 3 0 0 0,-2 4 0 0 0,2 4 0 0 0,2 1 0 0 0,2 2 0 0 0,-1-4 0 0 0,0-1 0 0 0,1 0 0 0 0,2 2 0 0 0,2 0 0 0 0,-3-3 0 0 0,-1 0 0 0 0,1 0 0 0 0,2 1 0 0 0,-4 3 0 0 0,-5-4 0 0 0,0-1 0 0 0,2-3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7858 7594 16383 0 0,'0'4'0'0'0,"0"7"0"0"0,0 5 0 0 0,0 5 0 0 0,0 4 0 0 0,0 1 0 0 0,0 1 0 0 0,0 1 0 0 0,0 0 0 0 0,0 0 0 0 0,0 0 0 0 0,0-1 0 0 0,0 0 0 0 0,0-5 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22173 8043 16383 0 0,'0'5'0'0'0,"0"6"0"0"0,0 6 0 0 0,0 4 0 0 0,0 4 0 0 0,0 2 0 0 0,0 2 0 0 0,0-1 0 0 0,0 1 0 0 0,0-1 0 0 0,0 1 0 0 0,0-1 0 0 0,0-1 0 0 0,0 1 0 0 0,0 0 0 0 0,0-1 0 0 0,0 0 0 0 0,0 1 0 0 0,0-1 0 0 0,0 1 0 0 0,0-1 0 0 0,0 1 0 0 0,0-1 0 0 0,0 1 0 0 0,0-1 0 0 0,0 1 0 0 0,0-1 0 0 0,0 1 0 0 0,0-1 0 0 0,0 1 0 0 0,-5-6 0 0 0,-5-5 0 0 0,-3-6 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21828 8495 16383 0 0,'5'0'0'0'0,"6"0"0"0"0,6 0 0 0 0,4 0 0 0 0,4 0 0 0 0,2 0 0 0 0,1 0 0 0 0,1 0 0 0 0,0-5 0 0 0,-1-1 0 0 0,1 0 0 0 0,-2 1 0 0 0,1 2 0 0 0,0 0 0 0 0,-1 2 0 0 0,1 1 0 0 0,-1 0 0 0 0,1 0 0 0 0,-1 0 0 0 0,-4-4 0 0 0,-7-2 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22807 7938 16383 0 0,'5'0'0'0'0,"1"4"0"0"0,5 7 0 0 0,4 1 0 0 0,1 4 0 0 0,1 3 0 0 0,-1 3 0 0 0,0-2 0 0 0,-1 0 0 0 0,-5 2 0 0 0,2-3 0 0 0,-2-1 0 0 0,3-2 0 0 0,-2 0 0 0 0,3 2 0 0 0,-2 3 0 0 0,3 2 0 0 0,-2 2 0 0 0,1-3 0 0 0,-1-1 0 0 0,2 1 0 0 0,-2 1 0 0 0,2 2 0 0 0,-2 1 0 0 0,-3 0 0 0 0,1-3 0 0 0,-1-2 0 0 0,-2 1 0 0 0,2 1 0 0 0,4-3 0 0 0,0-1 0 0 0,-3 2 0 0 0,2-4 0 0 0,-2 1 0 0 0,-2 2 0 0 0,-3 2 0 0 0,2-3 0 0 0,0 0 0 0 0,3-3 0 0 0,0 1 0 0 0,2 1 0 0 0,0 3 0 0 0,-3 3 0 0 0,1-4 0 0 0,0 1 0 0 0,-3 0 0 0 0,-2-7 0 0 0,-8-7 0 0 0,-7-8 0 0 0,-3-5 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23105 8493 16383 0 0,'-5'0'0'0'0,"-1"5"0"0"0,0 6 0 0 0,1 6 0 0 0,-3-1 0 0 0,0 3 0 0 0,-4-2 0 0 0,1 0 0 0 0,2 2 0 0 0,2 3 0 0 0,-2-3 0 0 0,0 1 0 0 0,3 1 0 0 0,-4-3 0 0 0,1 0 0 0 0,1 2 0 0 0,-2-3 0 0 0,0 1 0 0 0,3 2 0 0 0,1 2 0 0 0,3 2 0 0 0,1 1 0 0 0,-4-3 0 0 0,0 0 0 0 0,1-5 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23338 7916 16383 0 0,'0'-4'0'0'0,"0"-7"0"0"0,0-6 0 0 0,0-5 0 0 0,4 2 0 0 0,2-1 0 0 0,5 3 0 0 0,5 5 0 0 0,4 5 0 0 0,4 3 0 0 0,-3 8 0 0 0,-4 7 0 0 0,-6 8 0 0 0,1-1 0 0 0,-3 3 0 0 0,3-3 0 0 0,-1 1 0 0 0,-3 2 0 0 0,-2 2 0 0 0,-2 2 0 0 0,2-3 0 0 0,1 0 0 0 0,-1 0 0 0 0,-2 2 0 0 0,-1 2 0 0 0,-1 0 0 0 0,-1 2 0 0 0,-1 0 0 0 0,0 1 0 0 0,-1 0 0 0 0,-4 0 0 0 0,-6-5 0 0 0,-1-2 0 0 0,-4 1 0 0 0,2 1 0 0 0,-2-4 0 0 0,2 0 0 0 0,-2-3 0 0 0,2 0 0 0 0,0-2 0 0 0,-4-5 0 0 0,2 2 0 0 0,-2-1 0 0 0,-1-2 0 0 0,-3-3 0 0 0,2-7 0 0 0,10-3 0 0 0,11-5 0 0 0,9-1 0 0 0,9 1 0 0 0,5 3 0 0 0,4 2 0 0 0,1 2 0 0 0,0 2 0 0 0,1 0 0 0 0,-1 2 0 0 0,0-1 0 0 0,-1 0 0 0 0,0 1 0 0 0,-1-1 0 0 0,1 0 0 0 0,-1 1 0 0 0,-4 3 0 0 0,-2 3 0 0 0,-4-2 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24289 8361 16383 0 0,'4'0'0'0'0,"7"0"0"0"0,6 0 0 0 0,5 0 0 0 0,3 0 0 0 0,2 0 0 0 0,-4 0 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24104 8546 16383 0 0,'4'0'0'0'0,"7"0"0"0"0,6 0 0 0 0,5 0 0 0 0,3 0 0 0 0,2 0 0 0 0,1 0 0 0 0,1 0 0 0 0,-1 0 0 0 0,1 0 0 0 0,-1 0 0 0 0,0 0 0 0 0,0 0 0 0 0,-1 0 0 0 0,1 0 0 0 0,-1 0 0 0 0,-4 0 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25244 8070 16383 0 0,'-5'5'0'0'0,"-1"5"0"0"0,-5 3 0 0 0,0 2 0 0 0,2 4 0 0 0,2 3 0 0 0,-2 3 0 0 0,0 2 0 0 0,7 0 0 0 0,3 1 0 0 0,2 1 0 0 0,0-1 0 0 0,0 0 0 0 0,-1 0 0 0 0,-1-1 0 0 0,5 1 0 0 0,0 0 0 0 0,0-1 0 0 0,-1 0 0 0 0,3 1 0 0 0,0-1 0 0 0,4 1 0 0 0,4-1 0 0 0,4 1 0 0 0,3-5 0 0 0,-1-2 0 0 0,-1-4 0 0 0,1-5 0 0 0,1-5 0 0 0,2-3 0 0 0,1-3 0 0 0,1-1 0 0 0,-4-5 0 0 0,-6-7 0 0 0,-6-6 0 0 0,-5-4 0 0 0,-3-4 0 0 0,2 3 0 0 0,0 1 0 0 0,0-1 0 0 0,3 4 0 0 0,1 0 0 0 0,-2-1 0 0 0,-1-2 0 0 0,-3-2 0 0 0,4-1 0 0 0,0-2 0 0 0,-1 0 0 0 0,-1-1 0 0 0,-2 0 0 0 0,-1 1 0 0 0,-2-1 0 0 0,1 0 0 0 0,-2 0 0 0 0,1 1 0 0 0,-5 4 0 0 0,-1 2 0 0 0,0-1 0 0 0,-4 4 0 0 0,0 0 0 0 0,-2 3 0 0 0,-5 5 0 0 0,-4 3 0 0 0,-3 3 0 0 0,-2 3 0 0 0,-1 0 0 0 0,-1 2 0 0 0,0 0 0 0 0,0-1 0 0 0,0 1 0 0 0,0 0 0 0 0,0-1 0 0 0,5 0 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24024 8361 16383 0 0,'5'0'0'0'0,"6"0"0"0"0,6 0 0 0 0,4 0 0 0 0,4 0 0 0 0,2 0 0 0 0,1 0 0 0 0,1 0 0 0 0,0 0 0 0 0,-1 0 0 0 0,1 0 0 0 0,-6 0 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25135 10774 16383 0 0,'-5'0'0'0'0,"-5"0"0"0"0,-3-5 0 0 0,-2-1 0 0 0,-4 0 0 0 0,-3 1 0 0 0,-3 2 0 0 0,-2 1 0 0 0,0 1 0 0 0,-1 0 0 0 0,-1 1 0 0 0,1 0 0 0 0,0 1 0 0 0,0-1 0 0 0,1 0 0 0 0,-1 0 0 0 0,1 0 0 0 0,-1-4 0 0 0,1-3 0 0 0,-1 2 0 0 0,1 0 0 0 0,-1 1 0 0 0,1 2 0 0 0,-1 1 0 0 0,1 1 0 0 0,-1 0 0 0 0,1 0 0 0 0,-1 0 0 0 0,1 0 0 0 0,-1 1 0 0 0,1-1 0 0 0,-1 0 0 0 0,1 0 0 0 0,-1 0 0 0 0,1 0 0 0 0,-1 0 0 0 0,1 0 0 0 0,-1 0 0 0 0,1 0 0 0 0,-1 0 0 0 0,1 0 0 0 0,-1 0 0 0 0,1 0 0 0 0,-1 0 0 0 0,1 0 0 0 0,-1 0 0 0 0,1 0 0 0 0,-1 0 0 0 0,-4 0 0 0 0,-1 0 0 0 0,-1 0 0 0 0,2 0 0 0 0,1 0 0 0 0,1 0 0 0 0,2 0 0 0 0,0 0 0 0 0,0 0 0 0 0,1 0 0 0 0,0 0 0 0 0,0 0 0 0 0,-1 0 0 0 0,1 0 0 0 0,0 0 0 0 0,-1 0 0 0 0,1 0 0 0 0,-1 0 0 0 0,1 0 0 0 0,-1 0 0 0 0,1 0 0 0 0,-1 0 0 0 0,1 0 0 0 0,-1 0 0 0 0,1 0 0 0 0,4 4 0 0 0,2 3 0 0 0,-1-1 0 0 0,-1-2 0 0 0,-1 0 0 0 0,-1-2 0 0 0,-1-1 0 0 0,-1-1 0 0 0,-1 0 0 0 0,0 0 0 0 0,5 5 0 0 0,2 1 0 0 0,-1-1 0 0 0,-1 0 0 0 0,4 3 0 0 0,-1 0 0 0 0,0-1 0 0 0,-2-2 0 0 0,-2 4 0 0 0,-2-1 0 0 0,-1-1 0 0 0,5 2 0 0 0,0 1 0 0 0,0-3 0 0 0,-1-1 0 0 0,-1-3 0 0 0,-2 4 0 0 0,0 0 0 0 0,-1-1 0 0 0,-1-2 0 0 0,5 4 0 0 0,2 0 0 0 0,4 3 0 0 0,0 1 0 0 0,-1-3 0 0 0,2 2 0 0 0,-1-1 0 0 0,2 3 0 0 0,0-1 0 0 0,2 2 0 0 0,-2-1 0 0 0,-2-3 0 0 0,-4-3 0 0 0,2 2 0 0 0,5 4 0 0 0,-1 0 0 0 0,3 2 0 0 0,-2-1 0 0 0,-2-3 0 0 0,0 1 0 0 0,4 3 0 0 0,-1 4 0 0 0,2 4 0 0 0,-2-3 0 0 0,1 0 0 0 0,-2-3 0 0 0,1 0 0 0 0,-1-3 0 0 0,1 1 0 0 0,3 3 0 0 0,3 3 0 0 0,-2 2 0 0 0,1 2 0 0 0,2 2 0 0 0,-4-5 0 0 0,1 0 0 0 0,2 0 0 0 0,-3-3 0 0 0,-4-6 0 0 0,0 1 0 0 0,2 2 0 0 0,4 3 0 0 0,-2-2 0 0 0,1 1 0 0 0,2 3 0 0 0,-3-4 0 0 0,1 2 0 0 0,2 1 0 0 0,1 2 0 0 0,-2-3 0 0 0,0 1 0 0 0,-3 1 0 0 0,0 2 0 0 0,2 1 0 0 0,3 2 0 0 0,1 0 0 0 0,-1 2 0 0 0,-2 0 0 0 0,-2-1 0 0 0,-1 1 0 0 0,2 0 0 0 0,3 0 0 0 0,2-1 0 0 0,-3-4 0 0 0,0-1 0 0 0,1-1 0 0 0,-4-3 0 0 0,1 0 0 0 0,2 1 0 0 0,-4-2 0 0 0,2 1 0 0 0,1 1 0 0 0,2 3 0 0 0,3 2 0 0 0,1 1 0 0 0,1 2 0 0 0,1 1 0 0 0,0 0 0 0 0,1 0 0 0 0,-1-1 0 0 0,1 1 0 0 0,-1 0 0 0 0,0 0 0 0 0,-5-1 0 0 0,-1 1 0 0 0,0-1 0 0 0,1 1 0 0 0,2-1 0 0 0,1 1 0 0 0,1-1 0 0 0,0 1 0 0 0,1-1 0 0 0,1 1 0 0 0,-1-1 0 0 0,0 1 0 0 0,0-1 0 0 0,0 1 0 0 0,0-1 0 0 0,1 1 0 0 0,-1-1 0 0 0,0 1 0 0 0,0-1 0 0 0,0 0 0 0 0,4-4 0 0 0,2-1 0 0 0,0-1 0 0 0,-1 2 0 0 0,-2 1 0 0 0,4-3 0 0 0,1-1 0 0 0,-2 1 0 0 0,-1 2 0 0 0,-2 1 0 0 0,-1 2 0 0 0,3 0 0 0 0,2 1 0 0 0,-1 1 0 0 0,3-5 0 0 0,0-1 0 0 0,-1 0 0 0 0,-2 1 0 0 0,-3 1 0 0 0,-1 1 0 0 0,4-3 0 0 0,0-1 0 0 0,0 0 0 0 0,-2 2 0 0 0,4-3 0 0 0,0-1 0 0 0,-1 2 0 0 0,-2 1 0 0 0,3-2 0 0 0,0-1 0 0 0,-1 2 0 0 0,-2 1 0 0 0,-2 3 0 0 0,3-4 0 0 0,1-1 0 0 0,-1 2 0 0 0,4-4 0 0 0,-1 0 0 0 0,-1 2 0 0 0,-3 2 0 0 0,-1 2 0 0 0,2-3 0 0 0,2-1 0 0 0,-2 1 0 0 0,3 2 0 0 0,0 2 0 0 0,-1 1 0 0 0,-3 0 0 0 0,3-3 0 0 0,1-2 0 0 0,-3 1 0 0 0,4-3 0 0 0,-1-1 0 0 0,-1 1 0 0 0,-2 3 0 0 0,2-3 0 0 0,0 0 0 0 0,3 2 0 0 0,0 2 0 0 0,3 1 0 0 0,-1 2 0 0 0,-3 0 0 0 0,1-3 0 0 0,0-1 0 0 0,-3 0 0 0 0,2 1 0 0 0,4 1 0 0 0,0 2 0 0 0,-2 0 0 0 0,0-3 0 0 0,0-2 0 0 0,-4 1 0 0 0,3-4 0 0 0,-2 0 0 0 0,-1 2 0 0 0,2-3 0 0 0,4-4 0 0 0,0 0 0 0 0,2 3 0 0 0,-2 3 0 0 0,-3 3 0 0 0,2-2 0 0 0,-3 0 0 0 0,3-3 0 0 0,4 0 0 0 0,-2 2 0 0 0,2-3 0 0 0,-2 1 0 0 0,1-2 0 0 0,-3 1 0 0 0,2 2 0 0 0,3-2 0 0 0,-2 1 0 0 0,1-2 0 0 0,-2 1 0 0 0,1-3 0 0 0,-2 2 0 0 0,1-2 0 0 0,2 1 0 0 0,-1 4 0 0 0,1-2 0 0 0,-2 1 0 0 0,1-2 0 0 0,-2 1 0 0 0,1-3 0 0 0,2-2 0 0 0,-1 0 0 0 0,1-1 0 0 0,3-2 0 0 0,-3 2 0 0 0,1-1 0 0 0,2-1 0 0 0,-2 2 0 0 0,0 4 0 0 0,2-1 0 0 0,2 3 0 0 0,2 4 0 0 0,1-3 0 0 0,2-4 0 0 0,-4 1 0 0 0,-1-2 0 0 0,-5 2 0 0 0,0-2 0 0 0,1-3 0 0 0,3-3 0 0 0,-2 2 0 0 0,-1 0 0 0 0,3-1 0 0 0,1 2 0 0 0,3 0 0 0 0,0-1 0 0 0,2-3 0 0 0,1 3 0 0 0,0 0 0 0 0,-1 4 0 0 0,1-1 0 0 0,0-2 0 0 0,0-3 0 0 0,-1-2 0 0 0,-4 3 0 0 0,-1 0 0 0 0,-1-1 0 0 0,2-1 0 0 0,1 2 0 0 0,1 1 0 0 0,2-1 0 0 0,0-2 0 0 0,0-2 0 0 0,1 4 0 0 0,0 0 0 0 0,-1-1 0 0 0,1-2 0 0 0,4-1 0 0 0,2-1 0 0 0,0-1 0 0 0,-2-1 0 0 0,-1 0 0 0 0,-2 0 0 0 0,5 0 0 0 0,0-1 0 0 0,-1 1 0 0 0,-1 0 0 0 0,-1 0 0 0 0,-2 0 0 0 0,4 0 0 0 0,1 0 0 0 0,0 0 0 0 0,-2 0 0 0 0,-2 0 0 0 0,0 0 0 0 0,-2 0 0 0 0,0 0 0 0 0,-1 0 0 0 0,0 0 0 0 0,1 0 0 0 0,-1 5 0 0 0,0 1 0 0 0,1 0 0 0 0,-1-2 0 0 0,0 0 0 0 0,1-2 0 0 0,-1-1 0 0 0,6 0 0 0 0,0 3 0 0 0,1 2 0 0 0,-2 0 0 0 0,-1-2 0 0 0,3 0 0 0 0,1-2 0 0 0,4-1 0 0 0,-1-1 0 0 0,-1 0 0 0 0,-3 0 0 0 0,-2 0 0 0 0,2-1 0 0 0,1 1 0 0 0,3 0 0 0 0,0 0 0 0 0,-2 0 0 0 0,-2 0 0 0 0,-2 4 0 0 0,-2 3 0 0 0,-2-1 0 0 0,0-2 0 0 0,-1 0 0 0 0,0-2 0 0 0,0-1 0 0 0,0 0 0 0 0,0-1 0 0 0,1-1 0 0 0,-1 1 0 0 0,0 0 0 0 0,1 0 0 0 0,-1-1 0 0 0,6 1 0 0 0,0 0 0 0 0,1 0 0 0 0,-2 0 0 0 0,-1 0 0 0 0,-1 0 0 0 0,-2-4 0 0 0,0-3 0 0 0,0 1 0 0 0,-1 2 0 0 0,0 0 0 0 0,0 2 0 0 0,1-4 0 0 0,-1 0 0 0 0,0 0 0 0 0,1 1 0 0 0,-1 2 0 0 0,1-3 0 0 0,-5-6 0 0 0,-2-1 0 0 0,0 3 0 0 0,2 2 0 0 0,-3-2 0 0 0,-1 1 0 0 0,-3-3 0 0 0,0 0 0 0 0,2 3 0 0 0,-2-2 0 0 0,1 1 0 0 0,-3-3 0 0 0,2 2 0 0 0,2 1 0 0 0,3 4 0 0 0,-2-3 0 0 0,0 1 0 0 0,-3-4 0 0 0,1 2 0 0 0,1 1 0 0 0,4 2 0 0 0,1 3 0 0 0,-2-3 0 0 0,-1-4 0 0 0,2-1 0 0 0,1 1 0 0 0,1-1 0 0 0,2 1 0 0 0,1-3 0 0 0,0 2 0 0 0,1 2 0 0 0,0 4 0 0 0,-5-3 0 0 0,-2 1 0 0 0,1 1 0 0 0,1 2 0 0 0,-4-2 0 0 0,1-1 0 0 0,0 2 0 0 0,2 1 0 0 0,2 2 0 0 0,2-4 0 0 0,5 0 0 0 0,3-4 0 0 0,-1 1 0 0 0,0 1 0 0 0,-2 2 0 0 0,-1 3 0 0 0,-1 2 0 0 0,-1-4 0 0 0,0-5 0 0 0,-1-1 0 0 0,0 2 0 0 0,0 2 0 0 0,-4-2 0 0 0,-2 1 0 0 0,1 2 0 0 0,0 2 0 0 0,2 1 0 0 0,-3-2 0 0 0,-1-1 0 0 0,1 1 0 0 0,2 2 0 0 0,1-4 0 0 0,2-4 0 0 0,1-1 0 0 0,0 2 0 0 0,0-2 0 0 0,1 2 0 0 0,0 2 0 0 0,0-2 0 0 0,-1 1 0 0 0,1 2 0 0 0,0 3 0 0 0,-5-3 0 0 0,-2 0 0 0 0,0 2 0 0 0,2 1 0 0 0,-4-3 0 0 0,1 0 0 0 0,-5-3 0 0 0,1 0 0 0 0,3 2 0 0 0,1-2 0 0 0,-1-4 0 0 0,0-4 0 0 0,-3-4 0 0 0,-4-2 0 0 0,0-2 0 0 0,-2-1 0 0 0,-2 0 0 0 0,-3 0 0 0 0,-2 0 0 0 0,-1 0 0 0 0,-2 0 0 0 0,0 0 0 0 0,-1 1 0 0 0,1-1 0 0 0,-1 1 0 0 0,1-1 0 0 0,0 1 0 0 0,-1-1 0 0 0,1 1 0 0 0,0-1 0 0 0,0 1 0 0 0,0-1 0 0 0,0 1 0 0 0,-4 4 0 0 0,-2 2 0 0 0,0-1 0 0 0,-4-1 0 0 0,1-1 0 0 0,-4-1 0 0 0,1-1 0 0 0,2-1 0 0 0,3-1 0 0 0,-2 0 0 0 0,1 1 0 0 0,-4 4 0 0 0,1 1 0 0 0,2 0 0 0 0,3 0 0 0 0,-3 2 0 0 0,1 1 0 0 0,-4 3 0 0 0,1 0 0 0 0,2-2 0 0 0,3-3 0 0 0,-3 3 0 0 0,1-1 0 0 0,1-2 0 0 0,2-2 0 0 0,-3-1 0 0 0,1-2 0 0 0,-5-1 0 0 0,1 0 0 0 0,-2-1 0 0 0,0 0 0 0 0,3 0 0 0 0,-2 5 0 0 0,2 2 0 0 0,1-1 0 0 0,-1-1 0 0 0,1-1 0 0 0,-4-1 0 0 0,-3-2 0 0 0,1 0 0 0 0,2 0 0 0 0,0-1 0 0 0,1 0 0 0 0,3 1 0 0 0,3-1 0 0 0,-2 0 0 0 0,0 1 0 0 0,2-1 0 0 0,-3 5 0 0 0,0 2 0 0 0,-3 0 0 0 0,-5-2 0 0 0,2-1 0 0 0,-2-2 0 0 0,1 0 0 0 0,0 4 0 0 0,2 0 0 0 0,4 1 0 0 0,-2 2 0 0 0,2 1 0 0 0,-3 3 0 0 0,-3 0 0 0 0,1-3 0 0 0,3-3 0 0 0,-1 3 0 0 0,1-1 0 0 0,-1 3 0 0 0,1-1 0 0 0,-2 3 0 0 0,1-1 0 0 0,3-2 0 0 0,-1 1 0 0 0,1-1 0 0 0,-3-2 0 0 0,-3-3 0 0 0,-4-3 0 0 0,1 0 0 0 0,5-2 0 0 0,-1 4 0 0 0,2 1 0 0 0,4 0 0 0 0,-1-1 0 0 0,-5-2 0 0 0,-3 0 0 0 0,1-2 0 0 0,-1 5 0 0 0,2 1 0 0 0,-1-1 0 0 0,-2-1 0 0 0,-2-2 0 0 0,-3 0 0 0 0,3-2 0 0 0,1 5 0 0 0,3 1 0 0 0,0 4 0 0 0,-2 0 0 0 0,3-2 0 0 0,-1 3 0 0 0,2-1 0 0 0,0 3 0 0 0,1-1 0 0 0,0-3 0 0 0,1-3 0 0 0,-1 2 0 0 0,-4 0 0 0 0,-3-2 0 0 0,3-2 0 0 0,-2-1 0 0 0,4-2 0 0 0,0 4 0 0 0,-3 0 0 0 0,2 0 0 0 0,5-1 0 0 0,-2 4 0 0 0,3-1 0 0 0,-2 4 0 0 0,1 0 0 0 0,-1 2 0 0 0,0 0 0 0 0,4-3 0 0 0,-3 1 0 0 0,2-1 0 0 0,-2 2 0 0 0,0-1 0 0 0,-2 3 0 0 0,1-2 0 0 0,-1-3 0 0 0,-4 2 0 0 0,-3-1 0 0 0,2-2 0 0 0,0 1 0 0 0,-2 0 0 0 0,2-2 0 0 0,1 3 0 0 0,-2-1 0 0 0,-2 3 0 0 0,2-1 0 0 0,6-2 0 0 0,-1-3 0 0 0,-2 2 0 0 0,-2 5 0 0 0,1-1 0 0 0,0 3 0 0 0,-3-2 0 0 0,-1-2 0 0 0,-3-4 0 0 0,4-3 0 0 0,0-2 0 0 0,4-2 0 0 0,1 4 0 0 0,-3 6 0 0 0,-2 6 0 0 0,2-1 0 0 0,0-2 0 0 0,-1-3 0 0 0,-3 1 0 0 0,-1-2 0 0 0,-2-2 0 0 0,-1-3 0 0 0,0 4 0 0 0,-1-1 0 0 0,0-1 0 0 0,0 2 0 0 0,5 1 0 0 0,2 3 0 0 0,-1-1 0 0 0,-1 3 0 0 0,4-2 0 0 0,0 2 0 0 0,-2 4 0 0 0,-1-2 0 0 0,-2-4 0 0 0,-2 1 0 0 0,4-2 0 0 0,1 2 0 0 0,0 3 0 0 0,2-1 0 0 0,1 2 0 0 0,-2 2 0 0 0,-2-3 0 0 0,-1 2 0 0 0,-3 2 0 0 0,0 1 0 0 0,3-2 0 0 0,1 1 0 0 0,0 0 0 0 0,-1 2 0 0 0,-1 2 0 0 0,-2 2 0 0 0,0 0 0 0 0,-1 1 0 0 0,-1 0 0 0 0,0 0 0 0 0,1 1 0 0 0,-1-1 0 0 0,0 0 0 0 0,1 0 0 0 0,-1 0 0 0 0,1 0 0 0 0,4 5 0 0 0,1 1 0 0 0,1 5 0 0 0,-2 0 0 0 0,-1-2 0 0 0,3 3 0 0 0,1-2 0 0 0,4 4 0 0 0,-1-2 0 0 0,4 2 0 0 0,-2-1 0 0 0,-2-3 0 0 0,1 1 0 0 0,-1 0 0 0 0,3 1 0 0 0,3 5 0 0 0,-1-2 0 0 0,-4-3 0 0 0,2 2 0 0 0,3 2 0 0 0,-1-1 0 0 0,0 1 0 0 0,4 3 0 0 0,-2-1 0 0 0,0 0 0 0 0,3 1 0 0 0,-3-1 0 0 0,0 0 0 0 0,3 2 0 0 0,1 2 0 0 0,-2-2 0 0 0,0-1 0 0 0,2 2 0 0 0,1 2 0 0 0,-3-4 0 0 0,0-4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5689 8149 16383 0 0,'4'0'0'0'0,"7"0"0"0"0,5 0 0 0 0,5 0 0 0 0,4 0 0 0 0,1 0 0 0 0,1 0 0 0 0,1 0 0 0 0,0 0 0 0 0,-4 5 0 0 0,-3 1 0 0 0,0 0 0 0 0,2-2 0 0 0,-4 0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25374 15584 16383 0 0,'0'5'0'0'0,"0"6"0"0"0,0 5 0 0 0,0 6 0 0 0,4-2 0 0 0,2 1 0 0 0,0 1 0 0 0,-1 2 0 0 0,3 2 0 0 0,5-5 0 0 0,0 0 0 0 0,-1 1 0 0 0,0-4 0 0 0,0 0 0 0 0,-3 2 0 0 0,2 2 0 0 0,-1 2 0 0 0,2 1 0 0 0,4 2 0 0 0,0 0 0 0 0,1 5 0 0 0,2 3 0 0 0,-1-2 0 0 0,0 0 0 0 0,-2-2 0 0 0,0-6 0 0 0,-3-2 0 0 0,-2-1 0 0 0,-5 0 0 0 0,3 2 0 0 0,-1 1 0 0 0,3 2 0 0 0,-1-1 0 0 0,-1 2 0 0 0,2-5 0 0 0,-1-2 0 0 0,3-4 0 0 0,-2-5 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25867 16007 16383 0 0,'0'5'0'0'0,"0"6"0"0"0,0 6 0 0 0,0 4 0 0 0,0 4 0 0 0,0 2 0 0 0,0 2 0 0 0,0-1 0 0 0,0 1 0 0 0,0-1 0 0 0,0 1 0 0 0,0-1 0 0 0,0-1 0 0 0,0 1 0 0 0,0 0 0 0 0,0-1 0 0 0,0 0 0 0 0,0 1 0 0 0,0-1 0 0 0,-5-4 0 0 0,-6-6 0 0 0,-6-7 0 0 0,-4-4 0 0 0,-4-3 0 0 0,-2-3 0 0 0,3-5 0 0 0,2-3 0 0 0,-1 1 0 0 0,4-3 0 0 0,5-5 0 0 0,0 0 0 0 0,-2 3 0 0 0,2-2 0 0 0,-2 3 0 0 0,2-3 0 0 0,-1 2 0 0 0,-3 2 0 0 0,2-1 0 0 0,-1 1 0 0 0,-3 2 0 0 0,-2 3 0 0 0,-2 2 0 0 0,3-4 0 0 0,5 1 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26195 16457 16383 0 0,'0'5'0'0'0,"0"6"0"0"0,0 5 0 0 0,0 6 0 0 0,-5-2 0 0 0,-1 1 0 0 0,0 2 0 0 0,1 0 0 0 0,2 3 0 0 0,1 0 0 0 0,1 1 0 0 0,0 1 0 0 0,1-1 0 0 0,0 1 0 0 0,1 0 0 0 0,-1 0 0 0 0,0-1 0 0 0,0 1 0 0 0,0 0 0 0 0,0-1 0 0 0,0 1 0 0 0,0-1 0 0 0,0 1 0 0 0,0-6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26167 16457 16383 0 0,'5'0'0'0'0,"6"0"0"0"0,6 0 0 0 0,4 0 0 0 0,4 0 0 0 0,2 0 0 0 0,2 0 0 0 0,-1 0 0 0 0,1 0 0 0 0,-1 0 0 0 0,1 0 0 0 0,-6 0 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26114 16669 16383 0 0,'5'0'0'0'0,"6"0"0"0"0,6 0 0 0 0,4 0 0 0 0,4 0 0 0 0,2 0 0 0 0,2 0 0 0 0,-1 0 0 0 0,1 0 0 0 0,0 0 0 0 0,-1 0 0 0 0,-10 0 0 0 0,-7 0 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26141 16933 16383 0 0,'5'0'0'0'0,"5"0"0"0"0,7 0 0 0 0,5 0 0 0 0,3 0 0 0 0,2 5 0 0 0,1 1 0 0 0,1 0 0 0 0,-1-1 0 0 0,1-2 0 0 0,-1-1 0 0 0,0 0 0 0 0,0-2 0 0 0,-5 0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26749 16801 16383 0 0,'0'5'0'0'0,"0"6"0"0"0,0 5 0 0 0,0 6 0 0 0,0-2 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26723 16511 16383 0 0,'0'-5'0'0'0,"-4"-1"0"0"0,-3 0 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27153 16722 16383 0 0,'-5'0'0'0'0,"-6"0"0"0"0,-6 0 0 0 0,-4 0 0 0 0,0 4 0 0 0,5 7 0 0 0,5 6 0 0 0,4 5 0 0 0,3 3 0 0 0,3 2 0 0 0,5-4 0 0 0,3 0 0 0 0,5-5 0 0 0,0-1 0 0 0,2-2 0 0 0,5-5 0 0 0,2-4 0 0 0,-1-7 0 0 0,-5-9 0 0 0,-4-6 0 0 0,-10-2 0 0 0,-4 8 0 0 0,3 5 0 0 0,1 9 0 0 0,1 7 0 0 0,0 7 0 0 0,-1 6 0 0 0,0 2 0 0 0,0 2 0 0 0,4-3 0 0 0,1-2 0 0 0,0 0 0 0 0,4 0 0 0 0,-1 2 0 0 0,-1 1 0 0 0,-2 1 0 0 0,2 0 0 0 0,1 0 0 0 0,-2 1 0 0 0,2-5 0 0 0,1-2 0 0 0,-3 1 0 0 0,-1 1 0 0 0,-3 1 0 0 0,-1 1 0 0 0,-1 2 0 0 0,-1 0 0 0 0,0 0 0 0 0,-1 1 0 0 0,1 0 0 0 0,-5-1 0 0 0,-6-3 0 0 0,-6-8 0 0 0,-5-5 0 0 0,-3-5 0 0 0,-2-4 0 0 0,-1-1 0 0 0,-1-2 0 0 0,0 0 0 0 0,1 0 0 0 0,0 0 0 0 0,4-5 0 0 0,8-5 0 0 0,5-6 0 0 0,5-5 0 0 0,3 2 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27331 16864 16383 0 0,'5'0'0'0'0,"6"0"0"0"0,6 0 0 0 0,4 0 0 0 0,4 0 0 0 0,3 0 0 0 0,0 0 0 0 0,0 0 0 0 0,1 0 0 0 0,0 0 0 0 0,-6-4 0 0 0,-1-3 0 0 0,-5-3 0 0 0,-5-6 0 0 0,-5-4 0 0 0,-3-4 0 0 0,-3-2 0 0 0,-1-1 0 0 0,-1-2 0 0 0,-4 6 0 0 0,-2 0 0 0 0,-5 6 0 0 0,1 0 0 0 0,-4 3 0 0 0,-3 4 0 0 0,-3 4 0 0 0,-3 2 0 0 0,2 8 0 0 0,1 2 0 0 0,4 5 0 0 0,0 1 0 0 0,3 3 0 0 0,-1-2 0 0 0,2 3 0 0 0,3 2 0 0 0,4 4 0 0 0,2 2 0 0 0,3 2 0 0 0,0 1 0 0 0,2 1 0 0 0,-1 0 0 0 0,1 0 0 0 0,0 0 0 0 0,-1 0 0 0 0,0-1 0 0 0,0 1 0 0 0,5-5 0 0 0,1-2 0 0 0,5-4 0 0 0,0-1 0 0 0,3-2 0 0 0,4-4 0 0 0,3-4 0 0 0,3-3 0 0 0,2-2 0 0 0,2 0 0 0 0,0-2 0 0 0,-5-4 0 0 0,-1-2 0 0 0,0 0 0 0 0,-3-3 0 0 0,-6-4 0 0 0,-4-1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6218 8152 16383 0 0,'0'-5'0'0'0,"0"-6"0"0"0,0-5 0 0 0,-4 0 0 0 0,-2-3 0 0 0,0-1 0 0 0,1-3 0 0 0,2-2 0 0 0,1-1 0 0 0,-4 4 0 0 0,0 10 0 0 0,0 12 0 0 0,6 6 0 0 0,3 6 0 0 0,1 6 0 0 0,0 4 0 0 0,-1 3 0 0 0,-1 2 0 0 0,-1 1 0 0 0,0 0 0 0 0,-1 0 0 0 0,0 0 0 0 0,0-1 0 0 0,0 1 0 0 0,0-1 0 0 0,4-5 0 0 0,2-1 0 0 0,0 0 0 0 0,-1 1 0 0 0,-2 1 0 0 0,-1 2 0 0 0,-1-4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27808 16951 16383 0 0,'4'0'0'0'0,"3"-5"0"0"0,-1-6 0 0 0,-2-5 0 0 0,0-6 0 0 0,-2-3 0 0 0,-1-2 0 0 0,-1-1 0 0 0,0-1 0 0 0,0 0 0 0 0,0 1 0 0 0,0 0 0 0 0,-1 0 0 0 0,1 0 0 0 0,0 0 0 0 0,0 1 0 0 0,0-1 0 0 0,5 6 0 0 0,6 5 0 0 0,1 2 0 0 0,3 3 0 0 0,4 3 0 0 0,4 4 0 0 0,2 2 0 0 0,-4 7 0 0 0,1 7 0 0 0,-5 6 0 0 0,0 1 0 0 0,-2 2 0 0 0,-5 1 0 0 0,-4 3 0 0 0,-2 2 0 0 0,-3 0 0 0 0,4 2 0 0 0,1-1 0 0 0,-1 1 0 0 0,-1 0 0 0 0,4 0 0 0 0,-1 0 0 0 0,0 0 0 0 0,-2-1 0 0 0,-1 1 0 0 0,-2-1 0 0 0,-2 1 0 0 0,1-1 0 0 0,-2 1 0 0 0,1-1 0 0 0,0 1 0 0 0,0-1 0 0 0,-1 0 0 0 0,-4-4 0 0 0,-1-6 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28284 16616 16383 0 0,'5'0'0'0'0,"1"5"0"0"0,0 5 0 0 0,3 3 0 0 0,1 2 0 0 0,3-1 0 0 0,-1 2 0 0 0,-3 3 0 0 0,-2 3 0 0 0,2-2 0 0 0,5-1 0 0 0,-1 2 0 0 0,2-2 0 0 0,-1-1 0 0 0,-3 2 0 0 0,-4 2 0 0 0,3-2 0 0 0,-2-1 0 0 0,-1 2 0 0 0,2-3 0 0 0,0 0 0 0 0,-2 2 0 0 0,-1 2 0 0 0,2 2 0 0 0,4-3 0 0 0,1-1 0 0 0,-2 2 0 0 0,2-4 0 0 0,-2-5 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28709 16589 16383 0 0,'0'5'0'0'0,"0"6"0"0"0,0 6 0 0 0,0 4 0 0 0,0 4 0 0 0,0 2 0 0 0,0 2 0 0 0,0-1 0 0 0,0 1 0 0 0,0 0 0 0 0,0-1 0 0 0,0 0 0 0 0,0-1 0 0 0,0 1 0 0 0,0 0 0 0 0,0-1 0 0 0,0 0 0 0 0,-5-4 0 0 0,-1-2 0 0 0,0 1 0 0 0,1 1 0 0 0,2 1 0 0 0,-4-4 0 0 0,0-4 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28631 17145 16383 0 0,'0'5'0'0'0,"-5"1"0"0"0,-6 0 0 0 0,-6-1 0 0 0,-4-2 0 0 0,0-1 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29112 16856 16383 0 0,'0'-5'0'0'0,"0"-6"0"0"0,-5-1 0 0 0,-6 2 0 0 0,-6 1 0 0 0,-4 4 0 0 0,-4 2 0 0 0,-3 6 0 0 0,5 7 0 0 0,0 3 0 0 0,5 2 0 0 0,6 5 0 0 0,4 3 0 0 0,3 2 0 0 0,4 2 0 0 0,1 0 0 0 0,5-3 0 0 0,2-2 0 0 0,5-4 0 0 0,0-1 0 0 0,2-4 0 0 0,4-3 0 0 0,4 1 0 0 0,2-1 0 0 0,2-3 0 0 0,2-2 0 0 0,-5-7 0 0 0,-6-7 0 0 0,-6-8 0 0 0,-4-5 0 0 0,-4-3 0 0 0,-3-3 0 0 0,0 0 0 0 0,-1 8 0 0 0,0 13 0 0 0,0 12 0 0 0,0 10 0 0 0,0 7 0 0 0,1 4 0 0 0,5-1 0 0 0,1-2 0 0 0,0 1 0 0 0,3-4 0 0 0,1 0 0 0 0,-2 0 0 0 0,-2-2 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29316 16272 16383 0 0,'0'5'0'0'0,"0"5"0"0"0,0 7 0 0 0,0 5 0 0 0,5 3 0 0 0,1 2 0 0 0,0 1 0 0 0,3 1 0 0 0,1 0 0 0 0,-2-1 0 0 0,-2 0 0 0 0,-3 0 0 0 0,0 0 0 0 0,-2 0 0 0 0,-1-1 0 0 0,4 1 0 0 0,2-1 0 0 0,-1 0 0 0 0,0 1 0 0 0,3-1 0 0 0,0 1 0 0 0,-1-1 0 0 0,-2 1 0 0 0,-2-1 0 0 0,-1 1 0 0 0,-1-1 0 0 0,-1 1 0 0 0,0-1 0 0 0,0 1 0 0 0,0-5 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29580 16749 16383 0 0,'0'5'0'0'0,"0"6"0"0"0,0 5 0 0 0,0 6 0 0 0,0 3 0 0 0,0 2 0 0 0,0 1 0 0 0,0 1 0 0 0,5-5 0 0 0,1-2 0 0 0,5-4 0 0 0,0-1 0 0 0,-2 1 0 0 0,-2 3 0 0 0,2-3 0 0 0,5-4 0 0 0,4-4 0 0 0,4-5 0 0 0,-2-6 0 0 0,0-5 0 0 0,-3-5 0 0 0,-4-5 0 0 0,-5-5 0 0 0,-3-4 0 0 0,-3-2 0 0 0,-2-1 0 0 0,4 0 0 0 0,1-1 0 0 0,5 1 0 0 0,5 4 0 0 0,0 3 0 0 0,-2-1 0 0 0,-4-1 0 0 0,-4-1 0 0 0,-1 8 0 0 0,-3 11 0 0 0,-1 7 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30004 16941 16383 0 0,'4'0'0'0'0,"7"0"0"0"0,6 0 0 0 0,5 0 0 0 0,-2-5 0 0 0,1-1 0 0 0,1 0 0 0 0,-3-4 0 0 0,-4-4 0 0 0,-1 0 0 0 0,-2-3 0 0 0,1 2 0 0 0,-1-1 0 0 0,-4-2 0 0 0,-6 1 0 0 0,-5-1 0 0 0,-6 3 0 0 0,-6 4 0 0 0,-5 3 0 0 0,-5 4 0 0 0,3 7 0 0 0,1 3 0 0 0,3 5 0 0 0,0 0 0 0 0,3 4 0 0 0,5 3 0 0 0,3 4 0 0 0,3 3 0 0 0,3 1 0 0 0,1 2 0 0 0,0 0 0 0 0,1 0 0 0 0,4-5 0 0 0,2-1 0 0 0,0 0 0 0 0,2-4 0 0 0,6-4 0 0 0,-1-1 0 0 0,3-2 0 0 0,2-3 0 0 0,4-3 0 0 0,1-2 0 0 0,2-2 0 0 0,2-1 0 0 0,-1 0 0 0 0,-3-1 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30649 16695 16383 0 0,'-5'0'0'0'0,"-6"0"0"0"0,-5 0 0 0 0,-6 0 0 0 0,-3 0 0 0 0,-2 0 0 0 0,3 5 0 0 0,2 6 0 0 0,-1 1 0 0 0,4 3 0 0 0,5 4 0 0 0,5 4 0 0 0,4 2 0 0 0,3 1 0 0 0,1 2 0 0 0,7-5 0 0 0,6-1 0 0 0,5-4 0 0 0,1-1 0 0 0,-3 1 0 0 0,0-2 0 0 0,-2 1 0 0 0,2-2 0 0 0,-3 0 0 0 0,3-2 0 0 0,2-3 0 0 0,-1 1 0 0 0,1-1 0 0 0,-2 3 0 0 0,-4 3 0 0 0,-4 4 0 0 0,-2 3 0 0 0,-8-2 0 0 0,-7-5 0 0 0,-3-1 0 0 0,-3-2 0 0 0,-4-4 0 0 0,-3-3 0 0 0,-2-3 0 0 0,-2-1 0 0 0,-1-2 0 0 0,0-1 0 0 0,0 0 0 0 0,0 1 0 0 0,5-1 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2752 6906 16383 0 0,'0'4'0'0'0,"0"7"0"0"0,0 6 0 0 0,4 0 0 0 0,3 2 0 0 0,-2 2 0 0 0,5 2 0 0 0,0 3 0 0 0,2-4 0 0 0,0-1 0 0 0,-2 1 0 0 0,2-4 0 0 0,-2 0 0 0 0,-2 2 0 0 0,3-3 0 0 0,-2 1 0 0 0,4 2 0 0 0,-2 1 0 0 0,-1 3 0 0 0,1 2 0 0 0,4-4 0 0 0,-1-1 0 0 0,-3 1 0 0 0,2-3 0 0 0,-1-1 0 0 0,1-3 0 0 0,-1 1 0 0 0,-3 1 0 0 0,2 4 0 0 0,-1 2 0 0 0,3-2 0 0 0,3-1 0 0 0,4-3 0 0 0,-1 0 0 0 0,-4 2 0 0 0,-1-3 0 0 0,4-3 0 0 0,-3 0 0 0 0,1-2 0 0 0,-6-3 0 0 0,-5-2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7382 8387 16383 0 0,'4'0'0'0'0,"7"0"0"0"0,5 0 0 0 0,5 0 0 0 0,4 0 0 0 0,1 0 0 0 0,2 0 0 0 0,0 0 0 0 0,0 0 0 0 0,-1 0 0 0 0,1 0 0 0 0,-1 0 0 0 0,-4 0 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2841 7329 16383 0 0,'-5'0'0'0'0,"-1"5"0"0"0,-5 1 0 0 0,0 4 0 0 0,2 6 0 0 0,-2 0 0 0 0,-5-4 0 0 0,1 2 0 0 0,4 3 0 0 0,-2-1 0 0 0,1 0 0 0 0,-1-1 0 0 0,1 1 0 0 0,2 2 0 0 0,4 3 0 0 0,2 3 0 0 0,2 1 0 0 0,-3-3 0 0 0,-6-5 0 0 0,-1-1 0 0 0,2 1 0 0 0,3 3 0 0 0,-3-2 0 0 0,1 0 0 0 0,-3-3 0 0 0,0 2 0 0 0,3-4 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3493 7250 16383 0 0,'4'0'0'0'0,"7"0"0"0"0,6 0 0 0 0,4 0 0 0 0,4 0 0 0 0,3 0 0 0 0,-5 0 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3307 7435 16383 0 0,'5'0'0'0'0,"6"0"0"0"0,6 0 0 0 0,4 0 0 0 0,4 0 0 0 0,2 0 0 0 0,2 0 0 0 0,-1 0 0 0 0,1 0 0 0 0,-1 0 0 0 0,-4 0 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4343 7070 16383 0 0,'0'-5'0'0'0,"0"-6"0"0"0,5-1 0 0 0,1-3 0 0 0,5 0 0 0 0,0-1 0 0 0,3 2 0 0 0,3 3 0 0 0,5 4 0 0 0,-3-2 0 0 0,1 0 0 0 0,2 3 0 0 0,1 1 0 0 0,2 2 0 0 0,1 2 0 0 0,1 0 0 0 0,-5 6 0 0 0,-5 6 0 0 0,-6 7 0 0 0,-4 3 0 0 0,-5 5 0 0 0,-1 1 0 0 0,-2 1 0 0 0,0 1 0 0 0,0 0 0 0 0,-5-1 0 0 0,-1 1 0 0 0,1-1 0 0 0,-4-5 0 0 0,0-2 0 0 0,-2-4 0 0 0,0-1 0 0 0,2 2 0 0 0,-2-2 0 0 0,-3-4 0 0 0,1 1 0 0 0,7-2 0 0 0,10-3 0 0 0,8-2 0 0 0,8-3 0 0 0,5-2 0 0 0,3-1 0 0 0,2 0 0 0 0,0 0 0 0 0,1-1 0 0 0,-6 5 0 0 0,-6 7 0 0 0,-2 1 0 0 0,-4 3 0 0 0,-3 4 0 0 0,-4 3 0 0 0,-2 3 0 0 0,-3 2 0 0 0,0 0 0 0 0,-5-3 0 0 0,-2-2 0 0 0,-4-5 0 0 0,-1 0 0 0 0,2 2 0 0 0,-1-3 0 0 0,0 1 0 0 0,-2-3 0 0 0,0 2 0 0 0,-1-3 0 0 0,-3-3 0 0 0,-4-4 0 0 0,-3-2 0 0 0,-1-2 0 0 0,-2-2 0 0 0,-1 0 0 0 0,0-1 0 0 0,-1 1 0 0 0,1-1 0 0 0,0 1 0 0 0,1-1 0 0 0,-1 1 0 0 0,0 0 0 0 0,1-4 0 0 0,-1-3 0 0 0,1 1 0 0 0,4 2 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14379 6826 16383 0 0,'-4'0'0'0'0,"-7"0"0"0"0,-6 0 0 0 0,-5 0 0 0 0,-3 0 0 0 0,-2 0 0 0 0,4 5 0 0 0,0 1 0 0 0,5 5 0 0 0,1 0 0 0 0,2 3 0 0 0,1-1 0 0 0,1 2 0 0 0,4 3 0 0 0,-2-1 0 0 0,1 1 0 0 0,3 2 0 0 0,1 2 0 0 0,3 2 0 0 0,2 2 0 0 0,-4 1 0 0 0,-6-4 0 0 0,-1-1 0 0 0,2 0 0 0 0,2 1 0 0 0,3 1 0 0 0,2 2 0 0 0,2 0 0 0 0,0 2 0 0 0,1-1 0 0 0,1 1 0 0 0,-1-1 0 0 0,1 1 0 0 0,-1 0 0 0 0,0 0 0 0 0,0-1 0 0 0,1 1 0 0 0,-1-1 0 0 0,0 1 0 0 0,4-6 0 0 0,2 0 0 0 0,0-1 0 0 0,4 2 0 0 0,-1 1 0 0 0,-1 1 0 0 0,-2 2 0 0 0,3-5 0 0 0,-1-1 0 0 0,4 1 0 0 0,4-4 0 0 0,-1 1 0 0 0,2-4 0 0 0,-2 0 0 0 0,1-2 0 0 0,3-3 0 0 0,2-4 0 0 0,-2 3 0 0 0,1-2 0 0 0,1 0 0 0 0,2-3 0 0 0,-4 4 0 0 0,1-1 0 0 0,1 0 0 0 0,2-2 0 0 0,1-2 0 0 0,2-2 0 0 0,1 0 0 0 0,0-1 0 0 0,1 0 0 0 0,-1 0 0 0 0,1 0 0 0 0,-5-1 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15225 6985 16383 0 0,'-5'0'0'0'0,"-1"5"0"0"0,-5 1 0 0 0,0 4 0 0 0,2 6 0 0 0,-3 0 0 0 0,1 1 0 0 0,3 3 0 0 0,-3-2 0 0 0,1 1 0 0 0,3 2 0 0 0,1 1 0 0 0,-2 2 0 0 0,0 2 0 0 0,-3-3 0 0 0,0-2 0 0 0,2 1 0 0 0,-2 1 0 0 0,1 1 0 0 0,2 2 0 0 0,-3 1 0 0 0,1 0 0 0 0,3 0 0 0 0,1 1 0 0 0,3 0 0 0 0,1 0 0 0 0,-3-1 0 0 0,-1 1 0 0 0,0-1 0 0 0,2 1 0 0 0,-4-5 0 0 0,0-2 0 0 0,1 1 0 0 0,-2-4 0 0 0,-1-1 0 0 0,2-2 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15214 7011 16383 0 0,'4'0'0'0'0,"2"5"0"0"0,5 1 0 0 0,0 5 0 0 0,3 5 0 0 0,-1 4 0 0 0,2-1 0 0 0,-1 1 0 0 0,1 1 0 0 0,3 3 0 0 0,-2 1 0 0 0,-3 1 0 0 0,1-3 0 0 0,-3-2 0 0 0,-2 1 0 0 0,1-4 0 0 0,0 1 0 0 0,2 0 0 0 0,-1 3 0 0 0,-2 2 0 0 0,2 1 0 0 0,4-3 0 0 0,-1-1 0 0 0,2 1 0 0 0,-1 1 0 0 0,-4 2 0 0 0,1-4 0 0 0,-1-1 0 0 0,-3 1 0 0 0,2-3 0 0 0,-1 1 0 0 0,3-4 0 0 0,4 0 0 0 0,4-2 0 0 0,-1 2 0 0 0,0-2 0 0 0,-2 1 0 0 0,-10-2 0 0 0,-9-2 0 0 0,-6-8 0 0 0,-5-4 0 0 0,-6-2 0 0 0,1-5 0 0 0,-1-1 0 0 0,2 1 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14975 7330 16383 0 0,'5'0'0'0'0,"6"0"0"0"0,6 0 0 0 0,4 0 0 0 0,4 0 0 0 0,2 0 0 0 0,2 0 0 0 0,-5-5 0 0 0,-2-1 0 0 0,1 0 0 0 0,0 1 0 0 0,2 2 0 0 0,0 1 0 0 0,2 1 0 0 0,-5 0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16245 7198 16383 0 0,'0'-5'0'0'0,"5"-1"0"0"0,6 0 0 0 0,6 1 0 0 0,4 2 0 0 0,4 1 0 0 0,2 1 0 0 0,2 0 0 0 0,-1 1 0 0 0,1 0 0 0 0,0 1 0 0 0,-6-1 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17013 6990 16383 0 0,'0'-5'0'0'0,"4"-6"0"0"0,7-1 0 0 0,1-3 0 0 0,4 0 0 0 0,-2-1 0 0 0,2 2 0 0 0,3-2 0 0 0,3 3 0 0 0,-3 7 0 0 0,1 10 0 0 0,-3 9 0 0 0,-5 7 0 0 0,-4 4 0 0 0,-4 3 0 0 0,-2 2 0 0 0,-2 1 0 0 0,0-1 0 0 0,-1 0 0 0 0,0-1 0 0 0,0 1 0 0 0,1-2 0 0 0,-1 1 0 0 0,1-1 0 0 0,0 1 0 0 0,0-1 0 0 0,-5 1 0 0 0,-1-1 0 0 0,5-4 0 0 0,7-6 0 0 0,8-7 0 0 0,5-4 0 0 0,5-3 0 0 0,3-3 0 0 0,1-1 0 0 0,-4 5 0 0 0,-1 1 0 0 0,-5 4 0 0 0,-5 6 0 0 0,-1 5 0 0 0,-1 3 0 0 0,1-1 0 0 0,-1-1 0 0 0,-3 1 0 0 0,3-3 0 0 0,-2 0 0 0 0,-1 2 0 0 0,-3 1 0 0 0,-1 2 0 0 0,-7-3 0 0 0,-8-6 0 0 0,-5-4 0 0 0,-2 0 0 0 0,-1-2 0 0 0,-2-3 0 0 0,-3-1 0 0 0,-2-3 0 0 0,-1-1 0 0 0,0-1 0 0 0,-1 0 0 0 0,0 0 0 0 0,0-1 0 0 0,0 1 0 0 0,1 0 0 0 0,-1-1 0 0 0,5-3 0 0 0,2-3 0 0 0,4 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7912 8230 16383 0 0,'-5'0'0'0'0,"-1"-5"0"0"0,-4-1 0 0 0,-1-4 0 0 0,2-5 0 0 0,2-5 0 0 0,3-3 0 0 0,1 6 0 0 0,2 12 0 0 0,1 10 0 0 0,0 9 0 0 0,1 7 0 0 0,4 5 0 0 0,1 1 0 0 0,0 2 0 0 0,-1 0 0 0 0,-1 0 0 0 0,-2-1 0 0 0,3 0 0 0 0,2-1 0 0 0,-1 0 0 0 0,-2 0 0 0 0,-1 0 0 0 0,-1 0 0 0 0,-1-1 0 0 0,-1 1 0 0 0,0 0 0 0 0,0 0 0 0 0,-1-1 0 0 0,1 1 0 0 0,0 0 0 0 0,4-5 0 0 0,2-6 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17833 6853 16383 0 0,'5'0'0'0'0,"5"0"0"0"0,7 0 0 0 0,5 0 0 0 0,3 0 0 0 0,2 0 0 0 0,1 0 0 0 0,1 0 0 0 0,-5 0 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17912 6879 16383 0 0,'0'5'0'0'0,"0"6"0"0"0,0 6 0 0 0,0 4 0 0 0,0 4 0 0 0,0 2 0 0 0,0 1 0 0 0,0 1 0 0 0,0 0 0 0 0,5-1 0 0 0,1 1 0 0 0,5-1 0 0 0,0-1 0 0 0,-2 1 0 0 0,-2-1 0 0 0,-2 1 0 0 0,-3-1 0 0 0,-1 1 0 0 0,-1-1 0 0 0,0 1 0 0 0,0-1 0 0 0,-1 1 0 0 0,1-1 0 0 0,0 1 0 0 0,-1-1 0 0 0,1 1 0 0 0,0-1 0 0 0,0 0 0 0 0,0 1 0 0 0,0-5 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17780 7595 16383 0 0,'5'0'0'0'0,"6"0"0"0"0,5 0 0 0 0,6 0 0 0 0,3 0 0 0 0,-3-5 0 0 0,0-1 0 0 0,1 0 0 0 0,1 1 0 0 0,1 2 0 0 0,1 0 0 0 0,-4 2 0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18256 6482 16383 0 0,'5'5'0'0'0,"6"1"0"0"0,6 5 0 0 0,4 0 0 0 0,0 3 0 0 0,-5 4 0 0 0,0-2 0 0 0,2 2 0 0 0,2-2 0 0 0,-1 0 0 0 0,-5 3 0 0 0,0 2 0 0 0,3-2 0 0 0,-2 0 0 0 0,1-2 0 0 0,-2-1 0 0 0,1 3 0 0 0,-1 2 0 0 0,0 2 0 0 0,-1 3 0 0 0,2-5 0 0 0,2 1 0 0 0,-1 0 0 0 0,-3 1 0 0 0,0 1 0 0 0,-1 2 0 0 0,1 1 0 0 0,-1 0 0 0 0,2-4 0 0 0,-2-2 0 0 0,-2 1 0 0 0,1-4 0 0 0,0 1 0 0 0,-4 0 0 0 0,-1 3 0 0 0,2-3 0 0 0,0 0 0 0 0,-2 2 0 0 0,-1 1 0 0 0,-2 2 0 0 0,-2 2 0 0 0,0 1 0 0 0,-1 0 0 0 0,5-4 0 0 0,0-1 0 0 0,1 0 0 0 0,-1 1 0 0 0,-2 1 0 0 0,-1 2 0 0 0,-1 0 0 0 0,-1 1 0 0 0,0 1 0 0 0,0 0 0 0 0,0-1 0 0 0,-5 1 0 0 0,-2 0 0 0 0,1-1 0 0 0,1 1 0 0 0,2-1 0 0 0,1 1 0 0 0,1-1 0 0 0,0 1 0 0 0,1-1 0 0 0,1 1 0 0 0,-1-1 0 0 0,0 1 0 0 0,-4-5 0 0 0,-7-7 0 0 0,-1 0 0 0 0,1 0 0 0 0,-2 4 0 0 0,-3-3 0 0 0,1 1 0 0 0,-2-3 0 0 0,-3-3 0 0 0,3 0 0 0 0,-2-2 0 0 0,4-2 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19209 7250 16383 0 0,'4'0'0'0'0,"3"4"0"0"0,3 2 0 0 0,1 5 0 0 0,3 0 0 0 0,-1 3 0 0 0,2 4 0 0 0,-1 3 0 0 0,1-1 0 0 0,3 0 0 0 0,-1 1 0 0 0,0-2 0 0 0,-2-1 0 0 0,1-2 0 0 0,2 0 0 0 0,-1 2 0 0 0,0-2 0 0 0,-2 1 0 0 0,1-2 0 0 0,-3 0 0 0 0,-2 3 0 0 0,0-1 0 0 0,-1 0 0 0 0,-2 2 0 0 0,2-1 0 0 0,3 0 0 0 0,1 2 0 0 0,2-3 0 0 0,-2 1 0 0 0,-3 2 0 0 0,1 2 0 0 0,-1 2 0 0 0,-3 2 0 0 0,2-4 0 0 0,5-1 0 0 0,-2 1 0 0 0,-2 1 0 0 0,2-3 0 0 0,-2-10 0 0 0,-2-11 0 0 0,-3-5 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19820 7144 16383 0 0,'0'4'0'0'0,"0"7"0"0"0,0 6 0 0 0,0 5 0 0 0,0 3 0 0 0,0 2 0 0 0,0 1 0 0 0,0 1 0 0 0,0-1 0 0 0,0 1 0 0 0,0-1 0 0 0,0 0 0 0 0,0 0 0 0 0,0-1 0 0 0,0 1 0 0 0,0-1 0 0 0,0 1 0 0 0,0-1 0 0 0,-5 1 0 0 0,-1 4 0 0 0,0 2 0 0 0,-4-1 0 0 0,1-1 0 0 0,1-1 0 0 0,2-1 0 0 0,2-2 0 0 0,2 0 0 0 0,1 0 0 0 0,1-1 0 0 0,0 0 0 0 0,1 1 0 0 0,-1-1 0 0 0,0 0 0 0 0,1 1 0 0 0,-6-6 0 0 0,-1-5 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20294 7408 16383 0 0,'4'0'0'0'0,"7"0"0"0"0,6 0 0 0 0,5 0 0 0 0,3 0 0 0 0,2 0 0 0 0,1 0 0 0 0,1 0 0 0 0,-5 0 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20188 7646 16383 0 0,'0'5'0'0'0,"4"1"0"0"0,7 0 0 0 0,6-1 0 0 0,0-6 0 0 0,2-3 0 0 0,2-1 0 0 0,2 1 0 0 0,3 0 0 0 0,0 2 0 0 0,2 0 0 0 0,-1 2 0 0 0,1 0 0 0 0,0 0 0 0 0,0 4 0 0 0,0 3 0 0 0,-5 4 0 0 0,-6 0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21390 7198 16383 0 0,'-4'0'0'0'0,"-7"0"0"0"0,-6 0 0 0 0,-5 0 0 0 0,-3 0 0 0 0,-2 0 0 0 0,4 4 0 0 0,5 7 0 0 0,1 1 0 0 0,-1 4 0 0 0,-2-2 0 0 0,3 2 0 0 0,3 3 0 0 0,5 3 0 0 0,3 2 0 0 0,4 2 0 0 0,1 1 0 0 0,1 1 0 0 0,1 0 0 0 0,4 0 0 0 0,2 0 0 0 0,0 0 0 0 0,3 0 0 0 0,0-1 0 0 0,3-4 0 0 0,-1-2 0 0 0,2-4 0 0 0,-1 0 0 0 0,2-4 0 0 0,-2 2 0 0 0,2-3 0 0 0,3-3 0 0 0,-2 2 0 0 0,2-1 0 0 0,1-3 0 0 0,3-2 0 0 0,-2 3 0 0 0,0 0 0 0 0,1-2 0 0 0,2-1 0 0 0,-4 3 0 0 0,1 0 0 0 0,-4 3 0 0 0,1 0 0 0 0,1-2 0 0 0,3-2 0 0 0,2-3 0 0 0,3-2 0 0 0,0-1 0 0 0,1-1 0 0 0,1-5 0 0 0,0-1 0 0 0,-4-6 0 0 0,-3 1 0 0 0,-4-3 0 0 0,0-4 0 0 0,-3-4 0 0 0,-5-2 0 0 0,-2-2 0 0 0,1 3 0 0 0,-1 2 0 0 0,-1-2 0 0 0,-2 0 0 0 0,-1-2 0 0 0,3 4 0 0 0,1 1 0 0 0,-1-2 0 0 0,-2 0 0 0 0,-1-3 0 0 0,-1 0 0 0 0,-1-2 0 0 0,-1 0 0 0 0,-4 4 0 0 0,-3 1 0 0 0,-4 1 0 0 0,0-2 0 0 0,-3-2 0 0 0,-4 4 0 0 0,-4 6 0 0 0,3 0 0 0 0,-1 3 0 0 0,-1 3 0 0 0,-3 4 0 0 0,0 2 0 0 0,-3 2 0 0 0,0 1 0 0 0,0 0 0 0 0,4-4 0 0 0,1-1 0 0 0,0-1 0 0 0,-1 2 0 0 0,-1 1 0 0 0,-1 1 0 0 0,-2 1 0 0 0,0 0 0 0 0,0 1 0 0 0,-1 0 0 0 0,0 1 0 0 0,1-1 0 0 0,-1 0 0 0 0,0 0 0 0 0,1 0 0 0 0,-1 0 0 0 0,1 0 0 0 0,-1 0 0 0 0,1 0 0 0 0,4 5 0 0 0,6 1 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23971 7011 16383 0 0,'5'0'0'0'0,"1"5"0"0"0,5 6 0 0 0,0 6 0 0 0,-2 4 0 0 0,-2 4 0 0 0,2-2 0 0 0,0-1 0 0 0,3-4 0 0 0,-1 0 0 0 0,-2 1 0 0 0,2 2 0 0 0,-1 3 0 0 0,-2 1 0 0 0,-2 1 0 0 0,2-3 0 0 0,0-2 0 0 0,-1 1 0 0 0,-3 1 0 0 0,4 2 0 0 0,0 1 0 0 0,-1 0 0 0 0,2-3 0 0 0,5-7 0 0 0,0 0 0 0 0,-2 1 0 0 0,-4 2 0 0 0,2-1 0 0 0,-1 0 0 0 0,-2 2 0 0 0,3 2 0 0 0,-1 3 0 0 0,3-4 0 0 0,0 0 0 0 0,-3 0 0 0 0,2-3 0 0 0,4 1 0 0 0,-1 1 0 0 0,-2 2 0 0 0,1-3 0 0 0,-2 0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8043 7011 16383 0 0,'5'0'0'0'0,"6"0"0"0"0,5 0 0 0 0,5 0 0 0 0,3 0 0 0 0,3 0 0 0 0,0 0 0 0 0,1 0 0 0 0,0 5 0 0 0,0 1 0 0 0,-1 0 0 0 0,1-1 0 0 0,-1-2 0 0 0,0-1 0 0 0,-1-1 0 0 0,1-1 0 0 0,0 0 0 0 0,0 0 0 0 0,-1 0 0 0 0,1 0 0 0 0,0 0 0 0 0,0-1 0 0 0,-5 6 0 0 0,-6 5 0 0 0,-5 7 0 0 0,-6 4 0 0 0,-2 3 0 0 0,-3 3 0 0 0,-1 0 0 0 0,0 1 0 0 0,0 0 0 0 0,0 0 0 0 0,0-1 0 0 0,1 1 0 0 0,0-1 0 0 0,0 0 0 0 0,0-1 0 0 0,0 1 0 0 0,0 4 0 0 0,0 2 0 0 0,0 0 0 0 0,0-2 0 0 0,0-1 0 0 0,0-1 0 0 0,0-1 0 0 0,0-1 0 0 0,0 0 0 0 0,0 0 0 0 0,0-1 0 0 0,0 1 0 0 0,0-1 0 0 0,0 1 0 0 0,0 0 0 0 0,0-1 0 0 0,0 1 0 0 0,0 0 0 0 0,0 0 0 0 0,0 0 0 0 0,0-1 0 0 0,0 1 0 0 0,0 0 0 0 0,0 0 0 0 0,0 0 0 0 0,4-5 0 0 0,2-1 0 0 0,0 0 0 0 0,-1 1 0 0 0,-2 1 0 0 0,-1 2 0 0 0,4-4 0 0 0,0-1 0 0 0,0 1 0 0 0,-1 2 0 0 0,-2 0 0 0 0,-2 2 0 0 0,0 1 0 0 0,0 1 0 0 0,-1 0 0 0 0,-1 0 0 0 0,1 0 0 0 0,0 0 0 0 0,0 0 0 0 0,-1 0 0 0 0,1 0 0 0 0,0-1 0 0 0,0 1 0 0 0,0 0 0 0 0,0 0 0 0 0,0 0 0 0 0,0-1 0 0 0,0 1 0 0 0,0 0 0 0 0,0 0 0 0 0,-4-5 0 0 0,-2-1 0 0 0,-5-5 0 0 0,-4-4 0 0 0,-5-5 0 0 0,-3-4 0 0 0,-2-1 0 0 0,-2-2 0 0 0,0-1 0 0 0,-1 0 0 0 0,0 0 0 0 0,1 0 0 0 0,-1 1 0 0 0,1 0 0 0 0,0-1 0 0 0,0 1 0 0 0,1 0 0 0 0,-1 0 0 0 0,5 0 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24535 7091 16383 0 0,'0'5'0'0'0,"-5"1"0"0"0,-1 4 0 0 0,0 6 0 0 0,-3 0 0 0 0,-1 1 0 0 0,2 3 0 0 0,2 3 0 0 0,2 2 0 0 0,2 1 0 0 0,1 1 0 0 0,-4-3 0 0 0,-1-3 0 0 0,-4-3 0 0 0,0-1 0 0 0,1 1 0 0 0,2 3 0 0 0,3 2 0 0 0,-3 2 0 0 0,-1 1 0 0 0,2 2 0 0 0,2-1 0 0 0,1 1 0 0 0,1 0 0 0 0,-3-5 0 0 0,-2-1 0 0 0,1 0 0 0 0,2 1 0 0 0,1 1 0 0 0,1 1 0 0 0,-4-3 0 0 0,0-1 0 0 0,0 0 0 0 0,-3-3 0 0 0,-1 1 0 0 0,3 0 0 0 0,1-2 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24739 7304 16383 0 0,'4'0'0'0'0,"7"0"0"0"0,1-5 0 0 0,4-1 0 0 0,3 0 0 0 0,3 1 0 0 0,3 2 0 0 0,1 0 0 0 0,2 2 0 0 0,0 1 0 0 0,0 0 0 0 0,-4 0 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24712 7435 16383 0 0,'5'0'0'0'0,"6"0"0"0"0,5 0 0 0 0,6 0 0 0 0,3 0 0 0 0,2 0 0 0 0,1 0 0 0 0,1 0 0 0 0,0 0 0 0 0,-1 0 0 0 0,-4 4 0 0 0,-7 3 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25480 6720 16383 0 0,'0'5'0'0'0,"0"6"0"0"0,0 6 0 0 0,0 4 0 0 0,0 4 0 0 0,0 2 0 0 0,0 2 0 0 0,0-1 0 0 0,0 1 0 0 0,0 0 0 0 0,0-1 0 0 0,0 0 0 0 0,0 0 0 0 0,0-1 0 0 0,0 1 0 0 0,0-1 0 0 0,0 1 0 0 0,0-1 0 0 0,0 0 0 0 0,0 1 0 0 0,0-1 0 0 0,0 1 0 0 0,0-1 0 0 0,0 1 0 0 0,0-1 0 0 0,0 1 0 0 0,0-1 0 0 0,0 1 0 0 0,0-1 0 0 0,0 1 0 0 0,0-1 0 0 0,0 1 0 0 0,0-1 0 0 0,0 1 0 0 0,0-1 0 0 0,0 1 0 0 0,0-1 0 0 0,0 1 0 0 0,0-1 0 0 0,0 1 0 0 0,-4-6 0 0 0,-2 0 0 0 0,0-1 0 0 0,1 2 0 0 0,1 1 0 0 0,2 1 0 0 0,1 2 0 0 0,1 0 0 0 0,0 0 0 0 0,0 1 0 0 0,0 0 0 0 0,0 0 0 0 0,5-5 0 0 0,6-7 0 0 0,6-5 0 0 0,5-5 0 0 0,3-3 0 0 0,2-3 0 0 0,1-1 0 0 0,1 0 0 0 0,0 0 0 0 0,-1 0 0 0 0,0 0 0 0 0,0 1 0 0 0,0-1 0 0 0,-5 6 0 0 0,-2 1 0 0 0,1 0 0 0 0,-4-6 0 0 0,-5-3 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25426 6749 16383 0 0,'5'0'0'0'0,"6"0"0"0"0,6 0 0 0 0,4 0 0 0 0,4 0 0 0 0,3 0 0 0 0,0 0 0 0 0,0 0 0 0 0,1 0 0 0 0,0 0 0 0 0,-1-5 0 0 0,0-1 0 0 0,-5-5 0 0 0,-2 0 0 0 0,1 2 0 0 0,1 2 0 0 0,1 3 0 0 0,-4 1 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25744 6985 16383 0 0,'5'0'0'0'0,"6"0"0"0"0,1 5 0 0 0,3 1 0 0 0,4 0 0 0 0,3 3 0 0 0,3 1 0 0 0,2 3 0 0 0,0 3 0 0 0,-3 5 0 0 0,-2-2 0 0 0,0-4 0 0 0,-3 0 0 0 0,-1-2 0 0 0,-3 1 0 0 0,-4 3 0 0 0,0-2 0 0 0,-1 2 0 0 0,2-3 0 0 0,-1 2 0 0 0,-2 2 0 0 0,-3 4 0 0 0,3-4 0 0 0,-1 2 0 0 0,-2-9 0 0 0,-1-5 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25986 6959 16383 0 0,'-5'0'0'0'0,"-1"4"0"0"0,-5 7 0 0 0,0 6 0 0 0,2 5 0 0 0,2 3 0 0 0,-2-3 0 0 0,0 0 0 0 0,2 1 0 0 0,2 1 0 0 0,2 1 0 0 0,-3-4 0 0 0,-1 0 0 0 0,1-5 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26141 7170 16383 0 0,'5'0'0'0'0,"1"5"0"0"0,0 6 0 0 0,-2 6 0 0 0,0 4 0 0 0,-2 4 0 0 0,-1 2 0 0 0,0 2 0 0 0,-1-1 0 0 0,-1 1 0 0 0,1-5 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25903 7541 16383 0 0,'0'4'0'0'0,"4"3"0"0"0,3 3 0 0 0,3 1 0 0 0,6-2 0 0 0,-1 3 0 0 0,-2 3 0 0 0,1 0 0 0 0,-2 2 0 0 0,-2 2 0 0 0,0-2 0 0 0,0 2 0 0 0,-2 1 0 0 0,2-3 0 0 0,-1 2 0 0 0,3-4 0 0 0,0 1 0 0 0,2-3 0 0 0,-2 2 0 0 0,-2 2 0 0 0,2-1 0 0 0,-2 1 0 0 0,-2 3 0 0 0,3-3 0 0 0,-2-8 0 0 0,-1-6 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26043 7514 16383 0 0,'-4'0'0'0'0,"-3"5"0"0"0,-3 1 0 0 0,-6 0 0 0 0,-4-1 0 0 0,1 3 0 0 0,-1 5 0 0 0,3 5 0 0 0,0 4 0 0 0,2 3 0 0 0,0-3 0 0 0,2 0 0 0 0,3 0 0 0 0,4 2 0 0 0,2 1 0 0 0,2 1 0 0 0,-3-4 0 0 0,-1-1 0 0 0,1 1 0 0 0,1 1 0 0 0,1 1 0 0 0,1-3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3466 9631 16383 0 0,'5'0'0'0'0,"5"0"0"0"0,7 0 0 0 0,-1 4 0 0 0,2 2 0 0 0,3 0 0 0 0,2-1 0 0 0,-3 3 0 0 0,0 0 0 0 0,1-1 0 0 0,1-2 0 0 0,2-2 0 0 0,1-1 0 0 0,1-1 0 0 0,1 4 0 0 0,0 0 0 0 0,0 1 0 0 0,0-2 0 0 0,0-1 0 0 0,0-1 0 0 0,0-1 0 0 0,0-1 0 0 0,0 0 0 0 0,0 0 0 0 0,-5 4 0 0 0,-2 2 0 0 0,1 0 0 0 0,2-2 0 0 0,0 0 0 0 0,2-2 0 0 0,1-1 0 0 0,0-1 0 0 0,1 0 0 0 0,0 0 0 0 0,-5 0 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26247 7810 16383 0 0,'0'-4'0'0'0,"0"-7"0"0"0,0-6 0 0 0,0-5 0 0 0,0-3 0 0 0,4 3 0 0 0,7 4 0 0 0,6 7 0 0 0,0 8 0 0 0,-3 11 0 0 0,-4 7 0 0 0,2 2 0 0 0,-2 3 0 0 0,-3 2 0 0 0,-2 3 0 0 0,-2 1 0 0 0,-2 1 0 0 0,0 1 0 0 0,-1 0 0 0 0,-1 0 0 0 0,-4-5 0 0 0,-6-1 0 0 0,-6-5 0 0 0,-1-1 0 0 0,0-2 0 0 0,6-4 0 0 0,10-4 0 0 0,10-3 0 0 0,9-2 0 0 0,6-1 0 0 0,3 0 0 0 0,3-1 0 0 0,0 0 0 0 0,0 1 0 0 0,1-1 0 0 0,-6 1 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26485 6589 16383 0 0,'0'-4'0'0'0,"4"-3"0"0"0,7 1 0 0 0,6 2 0 0 0,5 0 0 0 0,3 2 0 0 0,2 1 0 0 0,1 1 0 0 0,1 0 0 0 0,-1 0 0 0 0,1 0 0 0 0,-1 0 0 0 0,0 0 0 0 0,0 1 0 0 0,-1-1 0 0 0,1 0 0 0 0,-1 0 0 0 0,-4 4 0 0 0,-2 3 0 0 0,1-1 0 0 0,1-2 0 0 0,1 0 0 0 0,1-2 0 0 0,1-1 0 0 0,1-1 0 0 0,1 0 0 0 0,-5 5 0 0 0,-6 5 0 0 0,-6 7 0 0 0,-5 4 0 0 0,-3 4 0 0 0,-3 2 0 0 0,-1 1 0 0 0,0 1 0 0 0,0 0 0 0 0,0-1 0 0 0,0 1 0 0 0,1-1 0 0 0,-1-1 0 0 0,1 1 0 0 0,0-1 0 0 0,0 1 0 0 0,0-1 0 0 0,0 1 0 0 0,0-1 0 0 0,1 1 0 0 0,-1-1 0 0 0,0 1 0 0 0,4-1 0 0 0,2 1 0 0 0,0-1 0 0 0,-1 1 0 0 0,-1-1 0 0 0,-2 1 0 0 0,-1-1 0 0 0,-1 1 0 0 0,0-1 0 0 0,5-4 0 0 0,1-2 0 0 0,-1 1 0 0 0,0 0 0 0 0,-2 2 0 0 0,4 2 0 0 0,0 0 0 0 0,-1 1 0 0 0,-1 1 0 0 0,3-1 0 0 0,0 1 0 0 0,-1 0 0 0 0,-2 0 0 0 0,-2-1 0 0 0,4 1 0 0 0,0-1 0 0 0,-1 1 0 0 0,-2-1 0 0 0,0 1 0 0 0,-3-1 0 0 0,0 1 0 0 0,-1-1 0 0 0,0 1 0 0 0,0-1 0 0 0,0 1 0 0 0,-1-1 0 0 0,1 1 0 0 0,0-1 0 0 0,0 1 0 0 0,0-1 0 0 0,-5 1 0 0 0,-1-1 0 0 0,-5-4 0 0 0,0-2 0 0 0,2 1 0 0 0,-2-4 0 0 0,0 0 0 0 0,-2-3 0 0 0,1 0 0 0 0,-3-2 0 0 0,2 1 0 0 0,-1-1 0 0 0,1 1 0 0 0,-2-1 0 0 0,-3-4 0 0 0,-3-2 0 0 0,-2-3 0 0 0,-3-2 0 0 0,-1-2 0 0 0,0 0 0 0 0,-1 0 0 0 0,-1-1 0 0 0,1 0 0 0 0,10 1 0 0 0,12 0 0 0 0,12-1 0 0 0,5 1 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13758 9737 16383 0 0,'0'4'0'0'0,"0"7"0"0"0,0 6 0 0 0,0 5 0 0 0,0 3 0 0 0,0 2 0 0 0,0 1 0 0 0,0 1 0 0 0,0-1 0 0 0,0 1 0 0 0,0-1 0 0 0,0 0 0 0 0,0 0 0 0 0,0-1 0 0 0,0 1 0 0 0,0-1 0 0 0,0 1 0 0 0,0-1 0 0 0,0 1 0 0 0,0-1 0 0 0,0 1 0 0 0,0-1 0 0 0,0 1 0 0 0,0-1 0 0 0,0 1 0 0 0,0-1 0 0 0,0 1 0 0 0,0-1 0 0 0,0 0 0 0 0,0 1 0 0 0,0-1 0 0 0,0 6 0 0 0,0 0 0 0 0,0 1 0 0 0,0-2 0 0 0,0-1 0 0 0,0-1 0 0 0,0 3 0 0 0,0 1 0 0 0,0-1 0 0 0,0-1 0 0 0,0-1 0 0 0,0 3 0 0 0,0 1 0 0 0,0-2 0 0 0,0 0 0 0 0,0-3 0 0 0,0 4 0 0 0,0 1 0 0 0,0-2 0 0 0,0 0 0 0 0,0-3 0 0 0,0 0 0 0 0,0-2 0 0 0,0 0 0 0 0,0-1 0 0 0,0 0 0 0 0,0 0 0 0 0,0 1 0 0 0,0-1 0 0 0,0 0 0 0 0,0 1 0 0 0,0-1 0 0 0,0 1 0 0 0,0-1 0 0 0,0 1 0 0 0,0-1 0 0 0,0 1 0 0 0,0-1 0 0 0,0 1 0 0 0,0-1 0 0 0,0 0 0 0 0,0 1 0 0 0,0-1 0 0 0,0 1 0 0 0,0-1 0 0 0,0 1 0 0 0,0-1 0 0 0,0 1 0 0 0,0-1 0 0 0,0 1 0 0 0,0-1 0 0 0,0 1 0 0 0,0-1 0 0 0,0 1 0 0 0,0-1 0 0 0,0 1 0 0 0,5-5 0 0 0,1-2 0 0 0,0 0 0 0 0,4-2 0 0 0,-1-11 0 0 0,-1-10 0 0 0,3-6 0 0 0,-1-5 0 0 0,3-1 0 0 0,3-3 0 0 0,5 2 0 0 0,2-1 0 0 0,3 1 0 0 0,1 0 0 0 0,1 1 0 0 0,0-1 0 0 0,0 3 0 0 0,0 2 0 0 0,0 3 0 0 0,-4-1 0 0 0,-3-1 0 0 0,1 3 0 0 0,0 1 0 0 0,2 3 0 0 0,2 0 0 0 0,0 2 0 0 0,1 0 0 0 0,1 0 0 0 0,-1 0 0 0 0,1 1 0 0 0,0-1 0 0 0,-1 0 0 0 0,1 0 0 0 0,0 0 0 0 0,-1 0 0 0 0,1 0 0 0 0,-1 0 0 0 0,1 0 0 0 0,-1 0 0 0 0,1 5 0 0 0,-1 1 0 0 0,-4 5 0 0 0,-2 0 0 0 0,1 3 0 0 0,0-1 0 0 0,-2 2 0 0 0,-1-1 0 0 0,-3 1 0 0 0,0-2 0 0 0,-7-3 0 0 0,-6-8 0 0 0,-7-4 0 0 0,-3-2 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13679 9604 16383 0 0,'5'0'0'0'0,"6"0"0"0"0,5 0 0 0 0,6 0 0 0 0,3 0 0 0 0,2 0 0 0 0,1 0 0 0 0,1 0 0 0 0,0 0 0 0 0,-1 0 0 0 0,0 5 0 0 0,0 1 0 0 0,0 0 0 0 0,0-1 0 0 0,-1-2 0 0 0,1-1 0 0 0,-1 0 0 0 0,5-2 0 0 0,2 0 0 0 0,-1 0 0 0 0,4 4 0 0 0,0 2 0 0 0,-1 0 0 0 0,-3-1 0 0 0,-2-2 0 0 0,-1-1 0 0 0,-1-1 0 0 0,-6 4 0 0 0,-2 1 0 0 0,4 0 0 0 0,4-1 0 0 0,1-2 0 0 0,-1-1 0 0 0,1-1 0 0 0,-1-1 0 0 0,0 0 0 0 0,-1 0 0 0 0,-5 0 0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14314 10213 16383 0 0,'5'0'0'0'0,"6"0"0"0"0,5 0 0 0 0,6 0 0 0 0,3 0 0 0 0,2 0 0 0 0,1 0 0 0 0,1 0 0 0 0,-5 5 0 0 0,-2 1 0 0 0,1 0 0 0 0,0-1 0 0 0,1-2 0 0 0,2-1 0 0 0,-5 4 0 0 0,0 0 0 0 0,1 0 0 0 0,0-1 0 0 0,3-2 0 0 0,0-1 0 0 0,-7-1 0 0 0,-8-1 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15081 10276 16383 0 0,'5'0'0'0'0,"1"-4"0"0"0,0-7 0 0 0,-1-6 0 0 0,3-4 0 0 0,0-4 0 0 0,-1-3 0 0 0,-1 0 0 0 0,-3 0 0 0 0,-1-1 0 0 0,-1 0 0 0 0,-1 1 0 0 0,4 5 0 0 0,2 11 0 0 0,0 12 0 0 0,-2 11 0 0 0,-1 8 0 0 0,4 5 0 0 0,0 4 0 0 0,0 2 0 0 0,-3 0 0 0 0,4-5 0 0 0,0-2 0 0 0,-1 0 0 0 0,-2 0 0 0 0,-2 1 0 0 0,-1 2 0 0 0,-1 0 0 0 0,-1 1 0 0 0,0 1 0 0 0,0-1 0 0 0,-1 1 0 0 0,1 0 0 0 0,0-1 0 0 0,0 1 0 0 0,0-1 0 0 0,4-4 0 0 0,7-6 0 0 0,1-6 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16510 10213 16383 0 0,'5'0'0'0'0,"6"0"0"0"0,5 0 0 0 0,6 0 0 0 0,3 0 0 0 0,2 0 0 0 0,1 0 0 0 0,1 0 0 0 0,0 0 0 0 0,-1 5 0 0 0,0 1 0 0 0,0 0 0 0 0,-5 3 0 0 0,-1 1 0 0 0,-1-2 0 0 0,2-2 0 0 0,-4-2 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17224 9869 16383 0 0,'0'5'0'0'0,"0"6"0"0"0,0 5 0 0 0,0 6 0 0 0,0 3 0 0 0,0 2 0 0 0,0 1 0 0 0,0 1 0 0 0,0 0 0 0 0,0-1 0 0 0,0 0 0 0 0,0 0 0 0 0,0 0 0 0 0,0 0 0 0 0,0-1 0 0 0,0 1 0 0 0,5-6 0 0 0,1 0 0 0 0,0-1 0 0 0,4-3 0 0 0,4-5 0 0 0,5-4 0 0 0,4-4 0 0 0,2-3 0 0 0,-3-7 0 0 0,0-1 0 0 0,1-1 0 0 0,0-4 0 0 0,-2-4 0 0 0,-6-4 0 0 0,-5 0 0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17463 10213 16383 0 0,'0'5'0'0'0,"0"5"0"0"0,4 3 0 0 0,2 2 0 0 0,0 4 0 0 0,4-1 0 0 0,-1 0 0 0 0,-1 3 0 0 0,-2 2 0 0 0,-2 1 0 0 0,-2 3 0 0 0,-1 0 0 0 0,-1 0 0 0 0,0 1 0 0 0,0 0 0 0 0,-1 0 0 0 0,1 0 0 0 0,0-5 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14420 11404 16383 0 0,'4'0'0'0'0,"7"0"0"0"0,6 0 0 0 0,5 0 0 0 0,3 0 0 0 0,2 0 0 0 0,1 0 0 0 0,1 0 0 0 0,-1 0 0 0 0,1 0 0 0 0,-1 0 0 0 0,0 0 0 0 0,0 0 0 0 0,-1 0 0 0 0,1 0 0 0 0,-5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3810 9763 16383 0 0,'0'5'0'0'0,"0"5"0"0"0,0 7 0 0 0,0 4 0 0 0,0 3 0 0 0,0 3 0 0 0,0 0 0 0 0,0 1 0 0 0,0 0 0 0 0,0 0 0 0 0,0-1 0 0 0,0 0 0 0 0,0 1 0 0 0,0-2 0 0 0,0 1 0 0 0,0 0 0 0 0,-4-5 0 0 0,-2-1 0 0 0,0 0 0 0 0,1 1 0 0 0,2 1 0 0 0,1 2 0 0 0,1 1 0 0 0,0 0 0 0 0,1 1 0 0 0,1 0 0 0 0,-1 0 0 0 0,0 0 0 0 0,0 0 0 0 0,0 0 0 0 0,1 0 0 0 0,-1 0 0 0 0,0 0 0 0 0,0-1 0 0 0,0 1 0 0 0,0 0 0 0 0,0 0 0 0 0,0-1 0 0 0,0 1 0 0 0,0-5 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15187 11385 16383 0 0,'5'0'0'0'0,"1"-4"0"0"0,0-7 0 0 0,-1-6 0 0 0,-2-5 0 0 0,4 2 0 0 0,0-1 0 0 0,0-1 0 0 0,-3-2 0 0 0,0-1 0 0 0,-3-2 0 0 0,0 9 0 0 0,0 13 0 0 0,-2 11 0 0 0,1 9 0 0 0,0 7 0 0 0,-1 5 0 0 0,1 1 0 0 0,0 2 0 0 0,0 0 0 0 0,0 0 0 0 0,0-2 0 0 0,0 1 0 0 0,0-1 0 0 0,0 0 0 0 0,0-1 0 0 0,0 1 0 0 0,0-1 0 0 0,0 0 0 0 0,0 1 0 0 0,0-1 0 0 0,0 1 0 0 0,0-1 0 0 0,0-4 0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16510 11563 16383 0 0,'5'0'0'0'0,"6"0"0"0"0,5 0 0 0 0,6 0 0 0 0,3 0 0 0 0,2 0 0 0 0,1 0 0 0 0,1 0 0 0 0,-5-5 0 0 0,-6-1 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17200 11218 16383 0 0,'-5'0'0'0'0,"-1"5"0"0"0,0 6 0 0 0,-3 1 0 0 0,-1 3 0 0 0,2 4 0 0 0,2 4 0 0 0,2 2 0 0 0,2 1 0 0 0,1 2 0 0 0,1 0 0 0 0,0 0 0 0 0,1 0 0 0 0,-1 0 0 0 0,1 0 0 0 0,-1 0 0 0 0,0-1 0 0 0,0 1 0 0 0,5-5 0 0 0,1-2 0 0 0,5-4 0 0 0,0-1 0 0 0,3-2 0 0 0,3-5 0 0 0,5-2 0 0 0,2-4 0 0 0,2-2 0 0 0,1-1 0 0 0,1 0 0 0 0,1-1 0 0 0,-1 1 0 0 0,0-1 0 0 0,-5-4 0 0 0,-1-2 0 0 0,-5-3 0 0 0,-5-6 0 0 0,-5 0 0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17463 11562 16383 0 0,'0'5'0'0'0,"0"6"0"0"0,0 6 0 0 0,0 4 0 0 0,0 4 0 0 0,0 2 0 0 0,0 2 0 0 0,0-1 0 0 0,0 1 0 0 0,0-1 0 0 0,0 1 0 0 0,4-1 0 0 0,2-1 0 0 0,0 1 0 0 0,-1 0 0 0 0,-2-1 0 0 0,0 0 0 0 0,-2-4 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17463 9446 16383 0 0,'4'0'0'0'0,"2"4"0"0"0,5 3 0 0 0,5-2 0 0 0,4 0 0 0 0,4-1 0 0 0,2-2 0 0 0,1-1 0 0 0,-3 4 0 0 0,-2 1 0 0 0,1 0 0 0 0,0-2 0 0 0,-3 4 0 0 0,-1 0 0 0 0,2-1 0 0 0,1-2 0 0 0,2-1 0 0 0,2-2 0 0 0,1-1 0 0 0,0-1 0 0 0,1 0 0 0 0,-1-1 0 0 0,1 1 0 0 0,0 0 0 0 0,0-1 0 0 0,-1 1 0 0 0,1 0 0 0 0,-1 0 0 0 0,1 0 0 0 0,-5 5 0 0 0,-2 1 0 0 0,1 0 0 0 0,0-1 0 0 0,2-2 0 0 0,-3 4 0 0 0,-6 5 0 0 0,-4 5 0 0 0,-5 5 0 0 0,-4 3 0 0 0,-1 1 0 0 0,-2 2 0 0 0,-4-4 0 0 0,-2-2 0 0 0,0 1 0 0 0,1 0 0 0 0,2 2 0 0 0,-3-4 0 0 0,0-1 0 0 0,0 1 0 0 0,3 2 0 0 0,1 1 0 0 0,1 2 0 0 0,1 0 0 0 0,1 2 0 0 0,0-1 0 0 0,0 1 0 0 0,1 0 0 0 0,-1 0 0 0 0,0-1 0 0 0,0 1 0 0 0,0-1 0 0 0,0 1 0 0 0,0 4 0 0 0,0 2 0 0 0,0 4 0 0 0,5-4 0 0 0,1-4 0 0 0,0-1 0 0 0,-1 3 0 0 0,3-4 0 0 0,0-2 0 0 0,-1 0 0 0 0,3-1 0 0 0,0 1 0 0 0,-2 0 0 0 0,-3 1 0 0 0,3 0 0 0 0,1 0 0 0 0,-3 0 0 0 0,4 1 0 0 0,-1-1 0 0 0,-1 1 0 0 0,-3 0 0 0 0,-1-1 0 0 0,2 1 0 0 0,1-1 0 0 0,-1 1 0 0 0,-1-1 0 0 0,-2 1 0 0 0,-1 4 0 0 0,-2 2 0 0 0,5-6 0 0 0,1-2 0 0 0,5-5 0 0 0,-1 2 0 0 0,-1 2 0 0 0,-2 2 0 0 0,-3 1 0 0 0,-1 0 0 0 0,3-4 0 0 0,0-2 0 0 0,0 0 0 0 0,-2 1 0 0 0,-1 1 0 0 0,-1 1 0 0 0,-1 2 0 0 0,4 0 0 0 0,1 0 0 0 0,-1 1 0 0 0,0 0 0 0 0,-2-1 0 0 0,-1 1 0 0 0,-1 0 0 0 0,-1-1 0 0 0,0 1 0 0 0,0-1 0 0 0,0 1 0 0 0,0-1 0 0 0,-1 1 0 0 0,1-1 0 0 0,0 1 0 0 0,0-1 0 0 0,0 1 0 0 0,0-1 0 0 0,0 1 0 0 0,-5-5 0 0 0,-1-2 0 0 0,0 0 0 0 0,1 2 0 0 0,-3-3 0 0 0,0-1 0 0 0,-4-4 0 0 0,1 2 0 0 0,-3-4 0 0 0,1 2 0 0 0,3 2 0 0 0,-2-1 0 0 0,-3-4 0 0 0,1 1 0 0 0,-3-2 0 0 0,3 3 0 0 0,-2-3 0 0 0,-2 3 0 0 0,2 3 0 0 0,-2-1 0 0 0,-2-3 0 0 0,-2-4 0 0 0,3 1 0 0 0,-1-1 0 0 0,-1-2 0 0 0,-2-3 0 0 0,-1-1 0 0 0,-2-1 0 0 0,-1-2 0 0 0,0 0 0 0 0,-1-1 0 0 0,0 1 0 0 0,0 0 0 0 0,1-1 0 0 0,-1 1 0 0 0,0 0 0 0 0,1 0 0 0 0,4 0 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19076 10848 16383 0 0,'0'0'0'0'0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19715 9684 16383 0 0,'0'4'0'0'0,"0"7"0"0"0,0 6 0 0 0,0 5 0 0 0,5 3 0 0 0,1 2 0 0 0,0 1 0 0 0,-1 1 0 0 0,-2-1 0 0 0,-1 1 0 0 0,-1-1 0 0 0,0 0 0 0 0,-1 0 0 0 0,0-1 0 0 0,-1 1 0 0 0,1-1 0 0 0,0 1 0 0 0,0 4 0 0 0,0 2 0 0 0,0-1 0 0 0,0-1 0 0 0,0-1 0 0 0,0-1 0 0 0,0-2 0 0 0,0 0 0 0 0,0 0 0 0 0,0-1 0 0 0,0 0 0 0 0,0 1 0 0 0,0-1 0 0 0,0 0 0 0 0,0 1 0 0 0,0-1 0 0 0,0 0 0 0 0,0 1 0 0 0,0-1 0 0 0,0 1 0 0 0,0-1 0 0 0,0 1 0 0 0,0-1 0 0 0,0 1 0 0 0,0-1 0 0 0,0 1 0 0 0,0-1 0 0 0,0 6 0 0 0,0 0 0 0 0,0 1 0 0 0,0-2 0 0 0,0-1 0 0 0,0-2 0 0 0,0 0 0 0 0,0-1 0 0 0,0-1 0 0 0,0 1 0 0 0,0-1 0 0 0,0 0 0 0 0,0 1 0 0 0,0-1 0 0 0,-5-4 0 0 0,-1-2 0 0 0,0 0 0 0 0,1 2 0 0 0,2 1 0 0 0,-4-3 0 0 0,0-1 0 0 0,0 1 0 0 0,2 2 0 0 0,2 1 0 0 0,1 2 0 0 0,2 0 0 0 0,-1 2 0 0 0,1-1 0 0 0,1 1 0 0 0,-1 0 0 0 0,0 0 0 0 0,-4-5 0 0 0,-2-2 0 0 0,0 1 0 0 0,1 0 0 0 0,-3-2 0 0 0,0-1 0 0 0,1 1 0 0 0,-3-2 0 0 0,0 0 0 0 0,2 2 0 0 0,7-3 0 0 0,9-4 0 0 0,7-4 0 0 0,5-4 0 0 0,5-3 0 0 0,3-1 0 0 0,0-2 0 0 0,1 1 0 0 0,0-1 0 0 0,0 0 0 0 0,0 0 0 0 0,-1 1 0 0 0,-1 0 0 0 0,1 0 0 0 0,0 0 0 0 0,-1 0 0 0 0,0 0 0 0 0,1 0 0 0 0,-1 0 0 0 0,1 0 0 0 0,-1 0 0 0 0,1 0 0 0 0,-1 0 0 0 0,1 0 0 0 0,-1 0 0 0 0,-4 5 0 0 0,-11 1 0 0 0,-8 0 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19659 9604 16383 0 0,'4'5'0'0'0,"7"1"0"0"0,6 0 0 0 0,5-1 0 0 0,3-2 0 0 0,2-1 0 0 0,1 0 0 0 0,1-2 0 0 0,-1 0 0 0 0,1 5 0 0 0,-1 0 0 0 0,0 1 0 0 0,0-1 0 0 0,-1-2 0 0 0,1-1 0 0 0,-5 4 0 0 0,-2 0 0 0 0,0 0 0 0 0,2-1 0 0 0,-4-2 0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20505 10001 16383 0 0,'5'0'0'0'0,"6"0"0"0"0,1 5 0 0 0,3 1 0 0 0,0 5 0 0 0,1 4 0 0 0,-2 6 0 0 0,2-2 0 0 0,2-4 0 0 0,-2 0 0 0 0,2 3 0 0 0,1-3 0 0 0,-1 2 0 0 0,0-2 0 0 0,-3 0 0 0 0,1-2 0 0 0,2-3 0 0 0,-1 2 0 0 0,-5 3 0 0 0,1-2 0 0 0,-1 3 0 0 0,1-2 0 0 0,3 2 0 0 0,4-3 0 0 0,-1 2 0 0 0,0 3 0 0 0,2-2 0 0 0,-3 2 0 0 0,0-3 0 0 0,3-4 0 0 0,-4-4 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20909 9975 16383 0 0,'-4'0'0'0'0,"-3"4"0"0"0,2 7 0 0 0,0 6 0 0 0,-3 0 0 0 0,-1 2 0 0 0,2 2 0 0 0,2 3 0 0 0,2 1 0 0 0,-4-3 0 0 0,0-1 0 0 0,1 1 0 0 0,-3-4 0 0 0,-1 1 0 0 0,3 0 0 0 0,1 3 0 0 0,-2-3 0 0 0,0 1 0 0 0,1 0 0 0 0,2 3 0 0 0,-3-4 0 0 0,0 1 0 0 0,-3-4 0 0 0,0 1 0 0 0,2 1 0 0 0,2 3 0 0 0,3 2 0 0 0,2-2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3656 7250 16383 0 0,'0'4'0'0'0,"0"7"0"0"0,-5 5 0 0 0,-1 5 0 0 0,0 4 0 0 0,-3-4 0 0 0,0 1 0 0 0,-4-5 0 0 0,2 1 0 0 0,1 0 0 0 0,3 3 0 0 0,-1-2 0 0 0,-1-1 0 0 0,3 2 0 0 0,1 2 0 0 0,-2 2 0 0 0,-1 1 0 0 0,2 1 0 0 0,1 1 0 0 0,2 0 0 0 0,-3-5 0 0 0,-6-1 0 0 0,0 1 0 0 0,2 0 0 0 0,2 2 0 0 0,-1-4 0 0 0,0 0 0 0 0,2 0 0 0 0,-3-2 0 0 0,1-1 0 0 0,-3-2 0 0 0,1 0 0 0 0,2 3 0 0 0,-2-3 0 0 0,1 2 0 0 0,2 2 0 0 0,-2-3 0 0 0,1 2 0 0 0,1 1 0 0 0,3 3 0 0 0,-3-3 0 0 0,0 0 0 0 0,-3-3 0 0 0,1 0 0 0 0,1-3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3387 10848 16383 0 0,'4'0'0'0'0,"7"0"0"0"0,5 0 0 0 0,5 0 0 0 0,4 0 0 0 0,1 0 0 0 0,2 0 0 0 0,0 0 0 0 0,-1 0 0 0 0,1 0 0 0 0,0 0 0 0 0,-1 0 0 0 0,0 0 0 0 0,0 0 0 0 0,0 0 0 0 0,0 0 0 0 0,-1 0 0 0 0,1 0 0 0 0,-5 0 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21167 10325 16383 0 0,'0'-5'0'0'0,"4"-6"0"0"0,3-6 0 0 0,-2-4 0 0 0,0-4 0 0 0,-1-2 0 0 0,-2-2 0 0 0,-1 10 0 0 0,-1 12 0 0 0,0 12 0 0 0,0 10 0 0 0,0 7 0 0 0,0 5 0 0 0,-1 2 0 0 0,1 1 0 0 0,0-1 0 0 0,0 1 0 0 0,0-1 0 0 0,0-1 0 0 0,0 1 0 0 0,0-2 0 0 0,0 1 0 0 0,0-5 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20505 11404 16383 0 0,'5'0'0'0'0,"6"4"0"0"0,6 2 0 0 0,0 5 0 0 0,1 5 0 0 0,3-1 0 0 0,3 3 0 0 0,1 2 0 0 0,-3 3 0 0 0,-1 2 0 0 0,1-4 0 0 0,-3 0 0 0 0,-1 1 0 0 0,-3 1 0 0 0,1-3 0 0 0,-3 0 0 0 0,1 1 0 0 0,-1 1 0 0 0,-3 2 0 0 0,-4 2 0 0 0,2-4 0 0 0,0-1 0 0 0,-1-4 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20749 11324 16383 0 0,'0'5'0'0'0,"0"6"0"0"0,-5 1 0 0 0,-1 3 0 0 0,0 4 0 0 0,-3-1 0 0 0,-1 1 0 0 0,2 1 0 0 0,2 3 0 0 0,2 2 0 0 0,-3-4 0 0 0,0 0 0 0 0,1 1 0 0 0,-3 1 0 0 0,0 1 0 0 0,-4-3 0 0 0,2 0 0 0 0,1 0 0 0 0,-1-3 0 0 0,0-4 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21036 11568 16383 0 0,'0'-5'0'0'0,"-4"-5"0"0"0,-2-7 0 0 0,0-5 0 0 0,1-3 0 0 0,1-2 0 0 0,7 3 0 0 0,7 7 0 0 0,2 9 0 0 0,-2 12 0 0 0,-1 10 0 0 0,-4 7 0 0 0,-1 4 0 0 0,-2 3 0 0 0,-2 2 0 0 0,0 0 0 0 0,0-1 0 0 0,-1 0 0 0 0,1 0 0 0 0,-1-1 0 0 0,-4-5 0 0 0,-1-2 0 0 0,-5 1 0 0 0,0 0 0 0 0,-3-2 0 0 0,1-1 0 0 0,-2-4 0 0 0,6 1 0 0 0,10-2 0 0 0,8-4 0 0 0,9-4 0 0 0,5-2 0 0 0,3-3 0 0 0,3 0 0 0 0,0-2 0 0 0,-5 5 0 0 0,-1 2 0 0 0,0-1 0 0 0,1-1 0 0 0,-5 4 0 0 0,-4 0 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21405 9578 16383 0 0,'4'0'0'0'0,"7"0"0"0"0,6 0 0 0 0,5 5 0 0 0,3 1 0 0 0,2 0 0 0 0,-4 3 0 0 0,0 1 0 0 0,0-2 0 0 0,0-2 0 0 0,2-2 0 0 0,1-2 0 0 0,1 3 0 0 0,0 2 0 0 0,0-2 0 0 0,1 0 0 0 0,-5 2 0 0 0,-2 1 0 0 0,1-1 0 0 0,1-2 0 0 0,-3 3 0 0 0,-6 5 0 0 0,-4 5 0 0 0,-5 3 0 0 0,-2 4 0 0 0,-8 2 0 0 0,-1 1 0 0 0,-1 0 0 0 0,1 1 0 0 0,2-1 0 0 0,1 0 0 0 0,6 0 0 0 0,3 0 0 0 0,0 4 0 0 0,-1 2 0 0 0,-2-1 0 0 0,0 0 0 0 0,-2-3 0 0 0,0 0 0 0 0,-1-1 0 0 0,0-2 0 0 0,-1 1 0 0 0,1-1 0 0 0,0 0 0 0 0,0 1 0 0 0,4 4 0 0 0,2 6 0 0 0,0 1 0 0 0,-1 0 0 0 0,-1-4 0 0 0,-2-2 0 0 0,3-2 0 0 0,2-2 0 0 0,-1 4 0 0 0,-1 0 0 0 0,-2 5 0 0 0,3 0 0 0 0,1-2 0 0 0,0-2 0 0 0,-3-2 0 0 0,0-2 0 0 0,-3-2 0 0 0,0 0 0 0 0,-1 4 0 0 0,0 1 0 0 0,0 0 0 0 0,0-1 0 0 0,-1-1 0 0 0,6-7 0 0 0,1-1 0 0 0,0-1 0 0 0,-1 0 0 0 0,-2 7 0 0 0,4-2 0 0 0,0-2 0 0 0,0 6 0 0 0,2 1 0 0 0,0 0 0 0 0,-1 4 0 0 0,-2 1 0 0 0,2-2 0 0 0,0-1 0 0 0,-1-3 0 0 0,-2-1 0 0 0,-2 3 0 0 0,-1 1 0 0 0,-1-1 0 0 0,3-6 0 0 0,2-2 0 0 0,5-2 0 0 0,-1 1 0 0 0,-1 0 0 0 0,-2 1 0 0 0,-3 1 0 0 0,-1 1 0 0 0,-2 0 0 0 0,-1 1 0 0 0,0-1 0 0 0,-1 1 0 0 0,-4-5 0 0 0,-1-1 0 0 0,-1-1 0 0 0,-2-3 0 0 0,-1 0 0 0 0,2 2 0 0 0,-3-3 0 0 0,-3-5 0 0 0,-1 2 0 0 0,-1-3 0 0 0,-3-3 0 0 0,2 2 0 0 0,-2-1 0 0 0,-1 3 0 0 0,-2-1 0 0 0,-3-1 0 0 0,-1-4 0 0 0,-1-2 0 0 0,0-2 0 0 0,-1-1 0 0 0,0-1 0 0 0,0-1 0 0 0,0 1 0 0 0,1-1 0 0 0,-1 6 0 0 0,1 0 0 0 0,-1 1 0 0 0,5 4 0 0 0,2-1 0 0 0,4-1 0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22463 10742 16383 0 0,'5'0'0'0'0,"6"0"0"0"0,6 0 0 0 0,4 0 0 0 0,4 0 0 0 0,2 0 0 0 0,1 0 0 0 0,1 0 0 0 0,0 0 0 0 0,-1 0 0 0 0,1 0 0 0 0,-6 0 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22463 11007 16383 0 0,'5'0'0'0'0,"6"0"0"0"0,6 0 0 0 0,4 0 0 0 0,4 0 0 0 0,2 0 0 0 0,1 0 0 0 0,1 0 0 0 0,0 0 0 0 0,-1 0 0 0 0,1 0 0 0 0,-2 0 0 0 0,-3 0 0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23389 9922 16383 0 0,'0'5'0'0'0,"0"5"0"0"0,0 7 0 0 0,0 5 0 0 0,0 3 0 0 0,0 2 0 0 0,5-3 0 0 0,1-2 0 0 0,0 1 0 0 0,-1 0 0 0 0,3 2 0 0 0,0 1 0 0 0,-1 1 0 0 0,-2 0 0 0 0,-1 0 0 0 0,2 6 0 0 0,2 1 0 0 0,-2-1 0 0 0,-2 0 0 0 0,4 2 0 0 0,0 1 0 0 0,-1-1 0 0 0,-2-2 0 0 0,-2-3 0 0 0,-1 0 0 0 0,-1 3 0 0 0,-1 1 0 0 0,0-1 0 0 0,-1 4 0 0 0,6-1 0 0 0,0 0 0 0 0,1-3 0 0 0,-1 3 0 0 0,-2-1 0 0 0,-1 0 0 0 0,-1-3 0 0 0,0-1 0 0 0,-1-2 0 0 0,0 4 0 0 0,-1 1 0 0 0,1-1 0 0 0,0-1 0 0 0,0 3 0 0 0,0 0 0 0 0,0 0 0 0 0,0 2 0 0 0,0 0 0 0 0,0-2 0 0 0,0-2 0 0 0,0-2 0 0 0,0-1 0 0 0,0-2 0 0 0,0 4 0 0 0,0 7 0 0 0,0 0 0 0 0,0-1 0 0 0,0 2 0 0 0,4-1 0 0 0,3 2 0 0 0,-2-1 0 0 0,0-3 0 0 0,-1-3 0 0 0,-2-2 0 0 0,-1-3 0 0 0,-1-1 0 0 0,0 0 0 0 0,0-1 0 0 0,0 0 0 0 0,0 0 0 0 0,-1 0 0 0 0,1 0 0 0 0,0 0 0 0 0,0 1 0 0 0,0-1 0 0 0,0 0 0 0 0,0 1 0 0 0,0-1 0 0 0,0 1 0 0 0,-5-5 0 0 0,-1-2 0 0 0,5-4 0 0 0,7-5 0 0 0,7-5 0 0 0,7-3 0 0 0,4-3 0 0 0,3-1 0 0 0,1-1 0 0 0,1 0 0 0 0,0 1 0 0 0,-1-1 0 0 0,1 0 0 0 0,-1 1 0 0 0,0 0 0 0 0,-1 0 0 0 0,1 0 0 0 0,-1 0 0 0 0,1 0 0 0 0,-1 0 0 0 0,1 0 0 0 0,-6 0 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23363 10002 16383 0 0,'0'-4'0'0'0,"4"-3"0"0"0,7 2 0 0 0,6 0 0 0 0,5 1 0 0 0,3 2 0 0 0,2 1 0 0 0,1 1 0 0 0,1 0 0 0 0,-1 0 0 0 0,1 0 0 0 0,-1 0 0 0 0,0 1 0 0 0,0-1 0 0 0,-1 0 0 0 0,1 0 0 0 0,-1 5 0 0 0,1 1 0 0 0,-5 4 0 0 0,-2 1 0 0 0,0-1 0 0 0,2-3 0 0 0,1-3 0 0 0,1-1 0 0 0,2-2 0 0 0,0-1 0 0 0,0 4 0 0 0,1 2 0 0 0,-5 0 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24590 10215 16383 0 0,'-4'0'0'0'0,"-7"-5"0"0"0,-6-1 0 0 0,-5 0 0 0 0,-3 2 0 0 0,-2 0 0 0 0,-1 2 0 0 0,4 6 0 0 0,6 6 0 0 0,2 2 0 0 0,3 4 0 0 0,-1-2 0 0 0,-2-2 0 0 0,1 1 0 0 0,3 3 0 0 0,4 3 0 0 0,3 4 0 0 0,3 2 0 0 0,1 2 0 0 0,1 0 0 0 0,1 1 0 0 0,4-4 0 0 0,2-2 0 0 0,0 0 0 0 0,2-4 0 0 0,6-4 0 0 0,-1-1 0 0 0,3-2 0 0 0,2-3 0 0 0,4-3 0 0 0,1-2 0 0 0,2-2 0 0 0,2-1 0 0 0,0 0 0 0 0,0-1 0 0 0,0 1 0 0 0,0-6 0 0 0,0 0 0 0 0,-5-5 0 0 0,-7-5 0 0 0,0 1 0 0 0,-4-3 0 0 0,-4-2 0 0 0,-3-3 0 0 0,-2-2 0 0 0,-2-1 0 0 0,-1-1 0 0 0,-1-1 0 0 0,0 0 0 0 0,1 0 0 0 0,-5 5 0 0 0,-2 1 0 0 0,-4 0 0 0 0,-5 4 0 0 0,1 0 0 0 0,-3 4 0 0 0,-2 3 0 0 0,-3 4 0 0 0,-1 3 0 0 0,-3 3 0 0 0,0 1 0 0 0,-1 0 0 0 0,0 1 0 0 0,0 0 0 0 0,0-1 0 0 0,0 1 0 0 0,1-1 0 0 0,-1 0 0 0 0,5 0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4789 10266 16383 0 0,'5'0'0'0'0,"5"0"0"0"0,7 0 0 0 0,4 0 0 0 0,3 0 0 0 0,2 0 0 0 0,2 0 0 0 0,0 0 0 0 0,0 0 0 0 0,0 0 0 0 0,-6 0 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24535 11328 16383 0 0,'0'-4'0'0'0,"-4"-3"0"0"0,-3-3 0 0 0,-3-1 0 0 0,-6 1 0 0 0,-4 4 0 0 0,-4 1 0 0 0,-2 2 0 0 0,3 7 0 0 0,1 2 0 0 0,4 5 0 0 0,1 0 0 0 0,3 4 0 0 0,3 3 0 0 0,5 4 0 0 0,2 2 0 0 0,3 2 0 0 0,1 2 0 0 0,0 0 0 0 0,1 0 0 0 0,0 0 0 0 0,0 0 0 0 0,-1 0 0 0 0,0 0 0 0 0,0-1 0 0 0,5 1 0 0 0,1-1 0 0 0,0 1 0 0 0,-1-1 0 0 0,3-4 0 0 0,0-2 0 0 0,-1 1 0 0 0,3-4 0 0 0,5-5 0 0 0,-1 0 0 0 0,2-2 0 0 0,3-3 0 0 0,3-3 0 0 0,3-2 0 0 0,1-2 0 0 0,1 0 0 0 0,1-2 0 0 0,0 1 0 0 0,-5-6 0 0 0,-5-5 0 0 0,-3-1 0 0 0,2-4 0 0 0,-2-3 0 0 0,-4-4 0 0 0,-3-1 0 0 0,1 2 0 0 0,-1 0 0 0 0,-2 0 0 0 0,-1-1 0 0 0,-2-2 0 0 0,-2-1 0 0 0,4 4 0 0 0,1 1 0 0 0,0-1 0 0 0,-2 0 0 0 0,-1-3 0 0 0,-1 0 0 0 0,-1-2 0 0 0,-1 0 0 0 0,-4 4 0 0 0,-3 1 0 0 0,1 1 0 0 0,-4 2 0 0 0,-4 6 0 0 0,-1 0 0 0 0,-1 1 0 0 0,1 0 0 0 0,-1 0 0 0 0,-3-1 0 0 0,-2 1 0 0 0,-3 2 0 0 0,-2 4 0 0 0,-1 2 0 0 0,-1 2 0 0 0,5-4 0 0 0,1 0 0 0 0,0 1 0 0 0,-1 1 0 0 0,4 1 0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24633 9950 16383 0 0,'4'0'0'0'0,"3"-4"0"0"0,-1-7 0 0 0,3-1 0 0 0,5 1 0 0 0,5 3 0 0 0,4 2 0 0 0,2 3 0 0 0,2 2 0 0 0,2 0 0 0 0,-1 1 0 0 0,0 1 0 0 0,1-1 0 0 0,-6 5 0 0 0,-1 2 0 0 0,-1-1 0 0 0,2-1 0 0 0,-3 3 0 0 0,-1 1 0 0 0,1-2 0 0 0,2 3 0 0 0,-2 4 0 0 0,-6 5 0 0 0,-4 3 0 0 0,-4 3 0 0 0,-3 2 0 0 0,-3 1 0 0 0,0 0 0 0 0,-1 1 0 0 0,0-1 0 0 0,0 0 0 0 0,1 0 0 0 0,-1 0 0 0 0,1-1 0 0 0,0 1 0 0 0,0-1 0 0 0,0 1 0 0 0,0 4 0 0 0,0 1 0 0 0,0 1 0 0 0,0-2 0 0 0,0-1 0 0 0,0-2 0 0 0,0 0 0 0 0,0-1 0 0 0,0 0 0 0 0,0 3 0 0 0,0 3 0 0 0,0-1 0 0 0,0-1 0 0 0,0-1 0 0 0,0-2 0 0 0,0 0 0 0 0,0 4 0 0 0,0 0 0 0 0,0 0 0 0 0,0 0 0 0 0,0-3 0 0 0,0 0 0 0 0,0 3 0 0 0,0 1 0 0 0,0-1 0 0 0,5-1 0 0 0,1-1 0 0 0,0-2 0 0 0,-1 0 0 0 0,-2-2 0 0 0,-1 1 0 0 0,-1-1 0 0 0,0 0 0 0 0,3 0 0 0 0,2 1 0 0 0,0-1 0 0 0,-1 0 0 0 0,-2 1 0 0 0,-1-1 0 0 0,-1 1 0 0 0,-1-1 0 0 0,0 1 0 0 0,0-1 0 0 0,0 1 0 0 0,4-5 0 0 0,2-2 0 0 0,5 1 0 0 0,0 0 0 0 0,-2 2 0 0 0,-2 2 0 0 0,-3 0 0 0 0,-1 1 0 0 0,-2 1 0 0 0,-1-1 0 0 0,0 1 0 0 0,-1 0 0 0 0,1 0 0 0 0,0-1 0 0 0,-1 1 0 0 0,1-1 0 0 0,5 1 0 0 0,1-1 0 0 0,0 1 0 0 0,-2-1 0 0 0,0 1 0 0 0,-2-1 0 0 0,4-4 0 0 0,1-2 0 0 0,-2 1 0 0 0,0 1 0 0 0,-2 1 0 0 0,-1 1 0 0 0,-1 1 0 0 0,-1 1 0 0 0,0 1 0 0 0,0 0 0 0 0,0-1 0 0 0,-1 1 0 0 0,1 0 0 0 0,0-1 0 0 0,0 1 0 0 0,0 0 0 0 0,0-1 0 0 0,0 1 0 0 0,-5-6 0 0 0,-1 0 0 0 0,-5-5 0 0 0,-4-6 0 0 0,-5-3 0 0 0,-4-5 0 0 0,-2-1 0 0 0,-2-2 0 0 0,0-1 0 0 0,-1 0 0 0 0,6-5 0 0 0,1-1 0 0 0,0 1 0 0 0,-1 1 0 0 0,-2 1 0 0 0,5-3 0 0 0,-1 0 0 0 0,0 1 0 0 0,-1 1 0 0 0,-3 2 0 0 0,5-4 0 0 0,4 0 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13441 13917 16383 0 0,'5'0'0'0'0,"5"0"0"0"0,7 0 0 0 0,5 0 0 0 0,3 5 0 0 0,2 1 0 0 0,1 0 0 0 0,1-1 0 0 0,-1-2 0 0 0,1-1 0 0 0,-1-1 0 0 0,0 0 0 0 0,0-1 0 0 0,-5 4 0 0 0,-2 2 0 0 0,1 0 0 0 0,-4-2 0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14155 13705 16383 0 0,'0'5'0'0'0,"5"6"0"0"0,6 1 0 0 0,1 4 0 0 0,3-2 0 0 0,0 2 0 0 0,1-2 0 0 0,-2 2 0 0 0,2 2 0 0 0,2-1 0 0 0,-2 0 0 0 0,2-2 0 0 0,-3 1 0 0 0,1-2 0 0 0,-3 0 0 0 0,2 4 0 0 0,-2 3 0 0 0,-3 2 0 0 0,1 2 0 0 0,4-2 0 0 0,-1-2 0 0 0,-3 1 0 0 0,2 1 0 0 0,2-3 0 0 0,0 0 0 0 0,-3 1 0 0 0,1-4 0 0 0,3 1 0 0 0,-2 2 0 0 0,3-3 0 0 0,-3 1 0 0 0,2-3 0 0 0,2 0 0 0 0,3-1 0 0 0,-2 1 0 0 0,-4-3 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14536 13732 16383 0 0,'0'5'0'0'0,"-5"1"0"0"0,-1 4 0 0 0,-5 6 0 0 0,0 4 0 0 0,2 4 0 0 0,2 2 0 0 0,2 2 0 0 0,-2-5 0 0 0,-5-1 0 0 0,0 1 0 0 0,1 0 0 0 0,-1-3 0 0 0,1 0 0 0 0,2 0 0 0 0,3 3 0 0 0,-3 1 0 0 0,1 1 0 0 0,2 2 0 0 0,-4-4 0 0 0,1-2 0 0 0,2 1 0 0 0,1 1 0 0 0,-2 1 0 0 0,0 2 0 0 0,2 0 0 0 0,-4-3 0 0 0,1-2 0 0 0,-4-4 0 0 0,2 0 0 0 0,1-3 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15028 14322 16383 0 0,'5'0'0'0'0,"6"-5"0"0"0,1-5 0 0 0,-1-7 0 0 0,-3-5 0 0 0,-3-3 0 0 0,-1-2 0 0 0,-3-1 0 0 0,0-1 0 0 0,-1 0 0 0 0,-1 10 0 0 0,1 13 0 0 0,-1 12 0 0 0,1 9 0 0 0,-1 7 0 0 0,1 5 0 0 0,0 2 0 0 0,0 1 0 0 0,0 0 0 0 0,0-1 0 0 0,0 0 0 0 0,0 0 0 0 0,0-1 0 0 0,0 0 0 0 0,0-1 0 0 0,0 1 0 0 0,0-1 0 0 0,0 0 0 0 0,0-9 0 0 0,0-12 0 0 0,0-7 0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15822 13970 16383 0 0,'5'0'0'0'0,"6"0"0"0"0,5 0 0 0 0,6 0 0 0 0,3 0 0 0 0,2 0 0 0 0,1 0 0 0 0,1 0 0 0 0,0 0 0 0 0,-1 0 0 0 0,0 0 0 0 0,0 0 0 0 0,0 0 0 0 0,0 0 0 0 0,-5 0 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16617 13626 16383 0 0,'0'5'0'0'0,"0"6"0"0"0,0 5 0 0 0,0 6 0 0 0,0 3 0 0 0,0 2 0 0 0,0 1 0 0 0,0 1 0 0 0,0 0 0 0 0,0-1 0 0 0,0 0 0 0 0,0 0 0 0 0,0 0 0 0 0,0 0 0 0 0,0-1 0 0 0,0 1 0 0 0,0-1 0 0 0,0 1 0 0 0,0-1 0 0 0,0 0 0 0 0,0 1 0 0 0,0-1 0 0 0,-5-4 0 0 0,-1-1 0 0 0,0-1 0 0 0,1 2 0 0 0,6-4 0 0 0,8 0 0 0 0,7-3 0 0 0,5-4 0 0 0,4-5 0 0 0,2-3 0 0 0,2-3 0 0 0,0 0 0 0 0,0-2 0 0 0,-1 0 0 0 0,1 0 0 0 0,-1 1 0 0 0,-5-5 0 0 0,-7-2 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16960 14208 16383 0 0,'0'5'0'0'0,"0"6"0"0"0,0 6 0 0 0,0 4 0 0 0,0 4 0 0 0,0 2 0 0 0,4-3 0 0 0,7-2 0 0 0,1 1 0 0 0,-1 1 0 0 0,-3 1 0 0 0,3-4 0 0 0,-2-6 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17489 13970 16383 0 0,'0'5'0'0'0,"5"6"0"0"0,6 1 0 0 0,1 3 0 0 0,3-1 0 0 0,-1 3 0 0 0,3-3 0 0 0,-3 1 0 0 0,1-1 0 0 0,4 1 0 0 0,-3 3 0 0 0,2 2 0 0 0,1-1 0 0 0,-1 1 0 0 0,0-4 0 0 0,2-4 0 0 0,-3 0 0 0 0,1-1 0 0 0,-3 1 0 0 0,1 0 0 0 0,-2 1 0 0 0,0 0 0 0 0,4-4 0 0 0,-2 2 0 0 0,1 0 0 0 0,2-3 0 0 0,3-3 0 0 0,-2 3 0 0 0,-5 0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4789 10478 16383 0 0,'5'0'0'0'0,"5"0"0"0"0,7 0 0 0 0,4 0 0 0 0,3 0 0 0 0,2 0 0 0 0,2 0 0 0 0,0 0 0 0 0,0 0 0 0 0,0 0 0 0 0,-1 0 0 0 0,0 0 0 0 0,-4 0 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17838 14023 16383 0 0,'-5'0'0'0'0,"-1"5"0"0"0,0 5 0 0 0,-3 7 0 0 0,-1 5 0 0 0,2 3 0 0 0,2 2 0 0 0,2 1 0 0 0,-3-4 0 0 0,-4-6 0 0 0,-2-2 0 0 0,3 2 0 0 0,-3-3 0 0 0,2 1 0 0 0,2 2 0 0 0,3-1 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18283 14293 16383 0 0,'0'-4'0'0'0,"0"-7"0"0"0,0-6 0 0 0,0-5 0 0 0,0-3 0 0 0,0-2 0 0 0,5 4 0 0 0,6 5 0 0 0,1 11 0 0 0,-1 11 0 0 0,1 5 0 0 0,0 5 0 0 0,-3 6 0 0 0,-2 3 0 0 0,-4 3 0 0 0,-1 2 0 0 0,-1 0 0 0 0,-1 1 0 0 0,0-1 0 0 0,-6-4 0 0 0,0-2 0 0 0,-1-1 0 0 0,-2-2 0 0 0,-1-1 0 0 0,-3-4 0 0 0,1 2 0 0 0,-3-3 0 0 0,2 1 0 0 0,8-1 0 0 0,9-4 0 0 0,8 2 0 0 0,8-1 0 0 0,4-2 0 0 0,3-3 0 0 0,-3 3 0 0 0,-1 0 0 0 0,1-2 0 0 0,0-1 0 0 0,1-2 0 0 0,1 3 0 0 0,1 1 0 0 0,0-1 0 0 0,0-1 0 0 0,-4-2 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18865 13996 16383 0 0,'4'0'0'0'0,"7"0"0"0"0,6 0 0 0 0,5 0 0 0 0,3 0 0 0 0,2 0 0 0 0,1 0 0 0 0,1 5 0 0 0,-1 1 0 0 0,1 0 0 0 0,-1-1 0 0 0,0-2 0 0 0,0 0 0 0 0,-1-2 0 0 0,1-1 0 0 0,-1 0 0 0 0,1 0 0 0 0,-1 4 0 0 0,1 2 0 0 0,-5 0 0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19050 14261 16383 0 0,'5'0'0'0'0,"6"0"0"0"0,5 0 0 0 0,6 0 0 0 0,3 0 0 0 0,2 0 0 0 0,1 0 0 0 0,1 0 0 0 0,0 0 0 0 0,-1 0 0 0 0,-4 0 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20142 13732 16383 0 0,'-5'0'0'0'0,"-5"0"0"0"0,-7 0 0 0 0,0 5 0 0 0,3 6 0 0 0,-1 1 0 0 0,-3-2 0 0 0,2 3 0 0 0,4 4 0 0 0,-1-2 0 0 0,2 2 0 0 0,-2 2 0 0 0,1 4 0 0 0,3 1 0 0 0,2 2 0 0 0,4 1 0 0 0,1 1 0 0 0,1 0 0 0 0,1 0 0 0 0,1 0 0 0 0,4-5 0 0 0,2-2 0 0 0,-1 1 0 0 0,-1 1 0 0 0,3-4 0 0 0,5 0 0 0 0,5 2 0 0 0,4-4 0 0 0,-1 1 0 0 0,-5 2 0 0 0,0-3 0 0 0,-3 1 0 0 0,1-3 0 0 0,3-4 0 0 0,-2 1 0 0 0,2-2 0 0 0,2-2 0 0 0,3-3 0 0 0,2-2 0 0 0,-3-6 0 0 0,0-3 0 0 0,-4-5 0 0 0,0-5 0 0 0,-3-5 0 0 0,-4-3 0 0 0,-3-3 0 0 0,-4 0 0 0 0,-1-2 0 0 0,-2 1 0 0 0,-1-1 0 0 0,1 1 0 0 0,4 5 0 0 0,1 1 0 0 0,1 0 0 0 0,-2 0 0 0 0,-1-2 0 0 0,0-2 0 0 0,-2 0 0 0 0,-6-1 0 0 0,-5-1 0 0 0,-7 5 0 0 0,-1 2 0 0 0,-1 4 0 0 0,-2 5 0 0 0,-3 4 0 0 0,4 0 0 0 0,-1 0 0 0 0,0 2 0 0 0,3-2 0 0 0,4-6 0 0 0,0 1 0 0 0,-2 2 0 0 0,-3 3 0 0 0,-3 3 0 0 0,-3 2 0 0 0,4 1 0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13309 15240 16383 0 0,'4'0'0'0'0,"7"0"0"0"0,6 0 0 0 0,5 0 0 0 0,3 0 0 0 0,2 0 0 0 0,1 0 0 0 0,1 0 0 0 0,-1 0 0 0 0,1 0 0 0 0,-1 0 0 0 0,0 0 0 0 0,-5 0 0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14129 15134 16383 0 0,'4'0'0'0'0,"7"0"0"0"0,6 0 0 0 0,5 0 0 0 0,3 0 0 0 0,-3 5 0 0 0,0 1 0 0 0,1 5 0 0 0,1 0 0 0 0,-4 3 0 0 0,0-1 0 0 0,1 2 0 0 0,-3 3 0 0 0,0-1 0 0 0,-3 1 0 0 0,0-3 0 0 0,3-4 0 0 0,3 1 0 0 0,2-1 0 0 0,-2 2 0 0 0,-5 3 0 0 0,-1-1 0 0 0,2-3 0 0 0,-2 1 0 0 0,2-1 0 0 0,1-4 0 0 0,4-2 0 0 0,-3 2 0 0 0,1 0 0 0 0,0-2 0 0 0,3-1 0 0 0,2-2 0 0 0,1-2 0 0 0,1 0 0 0 0,-5-1 0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14639 14975 16383 0 0,'0'5'0'0'0,"0"6"0"0"0,-5 6 0 0 0,-6 4 0 0 0,-1 4 0 0 0,2 2 0 0 0,1 2 0 0 0,-1-1 0 0 0,1 1 0 0 0,1 0 0 0 0,3-1 0 0 0,-3 0 0 0 0,0 0 0 0 0,-3-6 0 0 0,0 0 0 0 0,2-1 0 0 0,-2-3 0 0 0,1 0 0 0 0,-3-3 0 0 0,1 0 0 0 0,-2-2 0 0 0,1-3 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15293 15293 16383 0 0,'0'5'0'0'0,"5"5"0"0"0,1 7 0 0 0,0 5 0 0 0,3 3 0 0 0,1 2 0 0 0,-2 1 0 0 0,-2 1 0 0 0,-2 0 0 0 0,-2-1 0 0 0,-1 0 0 0 0,-1 0 0 0 0,0 0 0 0 0,-1-5 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15901 15214 16383 0 0,'5'0'0'0'0,"6"0"0"0"0,6 0 0 0 0,4 0 0 0 0,4 0 0 0 0,3 0 0 0 0,0 0 0 0 0,0 0 0 0 0,1 0 0 0 0,0 0 0 0 0,-1 0 0 0 0,0 0 0 0 0,0 0 0 0 0,-1 0 0 0 0,-4 0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3757 10821 16383 0 0,'5'0'0'0'0,"5"0"0"0"0,7 0 0 0 0,-1 5 0 0 0,2 1 0 0 0,3 0 0 0 0,2-1 0 0 0,2-2 0 0 0,0-1 0 0 0,2-1 0 0 0,0-1 0 0 0,0 0 0 0 0,1 0 0 0 0,-1 0 0 0 0,0 0 0 0 0,-5 0 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17069 15028 16383 0 0,'0'5'0'0'0,"0"6"0"0"0,0 6 0 0 0,0 4 0 0 0,0 4 0 0 0,0 2 0 0 0,0 2 0 0 0,-4-5 0 0 0,-2-2 0 0 0,0 1 0 0 0,1 0 0 0 0,1 2 0 0 0,2 0 0 0 0,-4-3 0 0 0,0-1 0 0 0,0 1 0 0 0,1 0 0 0 0,2 3 0 0 0,-3-4 0 0 0,-1-1 0 0 0,0 1 0 0 0,3 2 0 0 0,0 1 0 0 0,3 2 0 0 0,-5-4 0 0 0,0-1 0 0 0,0 1 0 0 0,6-4 0 0 0,8-5 0 0 0,7-4 0 0 0,5-4 0 0 0,5-3 0 0 0,2-1 0 0 0,2-2 0 0 0,0 0 0 0 0,-5-4 0 0 0,-2-2 0 0 0,1 0 0 0 0,0 2 0 0 0,2 2 0 0 0,-5-4 0 0 0,-4-5 0 0 0,-1-1 0 0 0,-3 2 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17304 15399 16383 0 0,'0'4'0'0'0,"0"7"0"0"0,0 6 0 0 0,0 5 0 0 0,0 3 0 0 0,0 2 0 0 0,0 1 0 0 0,0 1 0 0 0,0-1 0 0 0,0 1 0 0 0,0-6 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17780 15346 16383 0 0,'0'5'0'0'0,"5"1"0"0"0,6 0 0 0 0,1 3 0 0 0,3 1 0 0 0,4 2 0 0 0,-1 5 0 0 0,0-1 0 0 0,-2 2 0 0 0,1 2 0 0 0,-3 2 0 0 0,1-2 0 0 0,3-5 0 0 0,-2 0 0 0 0,-4 2 0 0 0,1-2 0 0 0,-1 2 0 0 0,1-3 0 0 0,-1 1 0 0 0,2-2 0 0 0,3-3 0 0 0,-1 2 0 0 0,1-2 0 0 0,-2 2 0 0 0,1 0 0 0 0,-2 1 0 0 0,1 0 0 0 0,2-3 0 0 0,-1 1 0 0 0,2-1 0 0 0,-4-2 0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18076 15399 16383 0 0,'0'4'0'0'0,"0"7"0"0"0,0 6 0 0 0,0 5 0 0 0,0 3 0 0 0,0 2 0 0 0,0 1 0 0 0,-5 1 0 0 0,-1-1 0 0 0,-4-4 0 0 0,-1-2 0 0 0,1 0 0 0 0,-1-3 0 0 0,0-1 0 0 0,-2-4 0 0 0,1 2 0 0 0,-3-3 0 0 0,3 1 0 0 0,2 3 0 0 0,3-1 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18470 15640 16383 0 0,'-4'0'0'0'0,"-2"-5"0"0"0,0-6 0 0 0,1-6 0 0 0,6 0 0 0 0,8 3 0 0 0,7 4 0 0 0,0 8 0 0 0,3 5 0 0 0,-2 6 0 0 0,-5 6 0 0 0,-3 6 0 0 0,-4 3 0 0 0,-2 3 0 0 0,-2 1 0 0 0,-2 1 0 0 0,1 0 0 0 0,-6-5 0 0 0,-1-2 0 0 0,-4-5 0 0 0,0 0 0 0 0,-4-4 0 0 0,2 2 0 0 0,-2-3 0 0 0,-3-3 0 0 0,1 2 0 0 0,-1-1 0 0 0,3 2 0 0 0,8-1 0 0 0,11-2 0 0 0,8-2 0 0 0,8-3 0 0 0,4-2 0 0 0,4-2 0 0 0,1 0 0 0 0,-4 5 0 0 0,-2 0 0 0 0,0 1 0 0 0,1-2 0 0 0,0-1 0 0 0,2-1 0 0 0,-4-1 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19288 15399 16383 0 0,'5'0'0'0'0,"6"0"0"0"0,6 0 0 0 0,4 0 0 0 0,4 0 0 0 0,2 0 0 0 0,1 0 0 0 0,1 0 0 0 0,0 0 0 0 0,-1 0 0 0 0,1 0 0 0 0,-6 0 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19262 15637 16383 0 0,'0'5'0'0'0,"4"1"0"0"0,7 0 0 0 0,6-2 0 0 0,5 0 0 0 0,3-2 0 0 0,2-1 0 0 0,1 0 0 0 0,1-1 0 0 0,-1-1 0 0 0,1 1 0 0 0,-1 0 0 0 0,0 0 0 0 0,0-1 0 0 0,-5 1 0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20169 15187 16383 0 0,'-5'0'0'0'0,"-6"0"0"0"0,-6 0 0 0 0,0 5 0 0 0,-2 1 0 0 0,3 5 0 0 0,-1 0 0 0 0,2 3 0 0 0,4 3 0 0 0,-1 0 0 0 0,2 1 0 0 0,-2-3 0 0 0,0 2 0 0 0,3 1 0 0 0,3 4 0 0 0,2 2 0 0 0,2 1 0 0 0,6-3 0 0 0,3-1 0 0 0,-1 1 0 0 0,4-3 0 0 0,0-1 0 0 0,3 2 0 0 0,0 2 0 0 0,1-3 0 0 0,4 0 0 0 0,3-3 0 0 0,-1 1 0 0 0,-1-4 0 0 0,2-2 0 0 0,2-5 0 0 0,2-2 0 0 0,-4 2 0 0 0,0 1 0 0 0,1-2 0 0 0,1-1 0 0 0,1-1 0 0 0,2-2 0 0 0,0 0 0 0 0,2-1 0 0 0,-1 0 0 0 0,1 0 0 0 0,0-1 0 0 0,0 1 0 0 0,-1 0 0 0 0,-4-5 0 0 0,-1-1 0 0 0,-5-5 0 0 0,-6-4 0 0 0,1-1 0 0 0,-2-1 0 0 0,-2-4 0 0 0,-4-1 0 0 0,-1-3 0 0 0,-2-1 0 0 0,-1-2 0 0 0,0 0 0 0 0,-1 0 0 0 0,1 0 0 0 0,-5 5 0 0 0,-2 2 0 0 0,-4 3 0 0 0,-4 7 0 0 0,-1-1 0 0 0,-1 2 0 0 0,-4 2 0 0 0,3-1 0 0 0,0 0 0 0 0,-3 2 0 0 0,-1 2 0 0 0,-3 2 0 0 0,4-3 0 0 0,1-1 0 0 0,-2 1 0 0 0,-1 1 0 0 0,-2 2 0 0 0,0 2 0 0 0,-2 0 0 0 0,0 1 0 0 0,-1 0 0 0 0,5 0 0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23204 13864 16383 0 0,'0'5'0'0'0,"0"6"0"0"0,0 6 0 0 0,0 4 0 0 0,5-1 0 0 0,1 1 0 0 0,4-3 0 0 0,1 0 0 0 0,-1 1 0 0 0,1-2 0 0 0,0 0 0 0 0,-2 3 0 0 0,1-3 0 0 0,0 1 0 0 0,-2 2 0 0 0,2-3 0 0 0,-1 1 0 0 0,4-3 0 0 0,-2 1 0 0 0,3 2 0 0 0,-1 3 0 0 0,2-2 0 0 0,-2 0 0 0 0,-3 1 0 0 0,2-2 0 0 0,-2 1 0 0 0,3-4 0 0 0,3-4 0 0 0,-1 1 0 0 0,2-2 0 0 0,3-2 0 0 0,-3-3 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23427 13891 16383 0 0,'0'4'0'0'0,"-5"3"0"0"0,-6-2 0 0 0,-1 5 0 0 0,-3 0 0 0 0,0 2 0 0 0,-1 5 0 0 0,2 4 0 0 0,-2-2 0 0 0,3 0 0 0 0,-2-2 0 0 0,2 0 0 0 0,3 2 0 0 0,-1 2 0 0 0,0 3 0 0 0,-1-3 0 0 0,0-1 0 0 0,3 2 0 0 0,-2-4 0 0 0,1 0 0 0 0,-2-2 0 0 0,0-1 0 0 0,3 3 0 0 0,-2-2 0 0 0,0 1 0 0 0,3 3 0 0 0,3-3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6061 9499 16383 0 0,'0'4'0'0'0,"0"7"0"0"0,-4 1 0 0 0,-2 3 0 0 0,0 3 0 0 0,1 4 0 0 0,2 2 0 0 0,1 2 0 0 0,-4-4 0 0 0,0 0 0 0 0,0-1 0 0 0,1 2 0 0 0,-2-3 0 0 0,-1-1 0 0 0,1 1 0 0 0,2 2 0 0 0,2 1 0 0 0,1 2 0 0 0,2 1 0 0 0,-1 0 0 0 0,2 1 0 0 0,-1 1 0 0 0,0-1 0 0 0,-4-5 0 0 0,-2-1 0 0 0,0 0 0 0 0,2 2 0 0 0,1 0 0 0 0,1 2 0 0 0,0 0 0 0 0,2 2 0 0 0,0 0 0 0 0,0 0 0 0 0,0 0 0 0 0,1 0 0 0 0,-1 0 0 0 0,0 0 0 0 0,0-1 0 0 0,0 1 0 0 0,0 0 0 0 0,-4 0 0 0 0,-2 0 0 0 0,0-1 0 0 0,1 1 0 0 0,2 0 0 0 0,1 0 0 0 0,1 0 0 0 0,0-1 0 0 0,1 1 0 0 0,0 0 0 0 0,1 0 0 0 0,-6-5 0 0 0,-1-1 0 0 0,1 0 0 0 0,0 1 0 0 0,2 1 0 0 0,1 2 0 0 0,-4-4 0 0 0,0 0 0 0 0,0 0 0 0 0,2 1 0 0 0,0 2 0 0 0,7-4 0 0 0,7-5 0 0 0,6-4 0 0 0,5-6 0 0 0,4-2 0 0 0,1-2 0 0 0,2-2 0 0 0,0 0 0 0 0,0 0 0 0 0,0 0 0 0 0,0 1 0 0 0,-1-1 0 0 0,0 1 0 0 0,0 0 0 0 0,0 0 0 0 0,0 0 0 0 0,-1 0 0 0 0,1 0 0 0 0,0 0 0 0 0,0 0 0 0 0,-1 0 0 0 0,1 0 0 0 0,0 0 0 0 0,0 0 0 0 0,0 0 0 0 0,-10 0 0 0 0,-7-5 0 0 0,-5-1 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24025 14184 16383 0 0,'-4'0'0'0'0,"-2"-5"0"0"0,0-6 0 0 0,1-5 0 0 0,6-1 0 0 0,3 7 0 0 0,6 6 0 0 0,0 8 0 0 0,4 3 0 0 0,0 6 0 0 0,-4 4 0 0 0,-2 5 0 0 0,-3 3 0 0 0,-3 2 0 0 0,-1 1 0 0 0,-1 0 0 0 0,0 1 0 0 0,-1-1 0 0 0,-4-4 0 0 0,-2-3 0 0 0,1 1 0 0 0,-4-4 0 0 0,1 0 0 0 0,-4-3 0 0 0,1 0 0 0 0,2 3 0 0 0,3 3 0 0 0,-2-3 0 0 0,5-4 0 0 0,8-4 0 0 0,8-4 0 0 0,7-3 0 0 0,4-2 0 0 0,4-1 0 0 0,1-1 0 0 0,1 0 0 0 0,0 0 0 0 0,0 1 0 0 0,0-1 0 0 0,-1 1 0 0 0,-5 4 0 0 0,-2 3 0 0 0,-4-1 0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24527 14076 16383 0 0,'5'0'0'0'0,"5"0"0"0"0,7 0 0 0 0,5 0 0 0 0,3 0 0 0 0,2 0 0 0 0,1 0 0 0 0,1 0 0 0 0,-5 0 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24500 14236 16383 0 0,'5'0'0'0'0,"1"-5"0"0"0,5-1 0 0 0,5 0 0 0 0,4 1 0 0 0,4 2 0 0 0,2 1 0 0 0,1 0 0 0 0,1 2 0 0 0,1 0 0 0 0,-5 0 0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25437 14049 16383 0 0,'-5'0'0'0'0,"-6"0"0"0"0,-5 0 0 0 0,-6 0 0 0 0,-3 0 0 0 0,-2 0 0 0 0,-1 0 0 0 0,-1 0 0 0 0,0 0 0 0 0,5 5 0 0 0,2 1 0 0 0,5 5 0 0 0,5 5 0 0 0,5 4 0 0 0,3 3 0 0 0,2 4 0 0 0,3 0 0 0 0,-1 1 0 0 0,6-4 0 0 0,6-6 0 0 0,6-7 0 0 0,-1 0 0 0 0,2-2 0 0 0,2-2 0 0 0,3-3 0 0 0,1-2 0 0 0,2-1 0 0 0,0-1 0 0 0,1 0 0 0 0,-5-5 0 0 0,-1-2 0 0 0,-5-4 0 0 0,-5-5 0 0 0,-4-5 0 0 0,-5-2 0 0 0,-6 1 0 0 0,-3 1 0 0 0,-1-1 0 0 0,1-2 0 0 0,2 8 0 0 0,1 12 0 0 0,2 11 0 0 0,0 8 0 0 0,1 8 0 0 0,0 3 0 0 0,0 3 0 0 0,0 1 0 0 0,1-1 0 0 0,-1 1 0 0 0,5-1 0 0 0,1-1 0 0 0,4-5 0 0 0,1-1 0 0 0,-1-1 0 0 0,-3-7 0 0 0,-7-7 0 0 0,-4-5 0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23336 15002 16383 0 0,'5'0'0'0'0,"1"5"0"0"0,5 1 0 0 0,0 4 0 0 0,3 1 0 0 0,4-1 0 0 0,3-3 0 0 0,-2 2 0 0 0,1 4 0 0 0,2 5 0 0 0,1-1 0 0 0,-3 2 0 0 0,0-3 0 0 0,-4 1 0 0 0,1-3 0 0 0,1-3 0 0 0,-2 0 0 0 0,2-1 0 0 0,-4 3 0 0 0,2-2 0 0 0,-3 3 0 0 0,2-2 0 0 0,2-2 0 0 0,-1 1 0 0 0,-3-5 0 0 0,-5-4 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23580 14923 16383 0 0,'0'4'0'0'0,"-5"2"0"0"0,-6 0 0 0 0,-1 4 0 0 0,1 4 0 0 0,-1 0 0 0 0,0 3 0 0 0,3 2 0 0 0,2 4 0 0 0,-1-3 0 0 0,0 0 0 0 0,1 1 0 0 0,-2 2 0 0 0,0 2 0 0 0,1 1 0 0 0,-2-4 0 0 0,0-6 0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24024 15221 16383 0 0,'5'0'0'0'0,"6"0"0"0"0,1-5 0 0 0,-1-5 0 0 0,-3-7 0 0 0,-3-5 0 0 0,-1-3 0 0 0,-3-2 0 0 0,-5 4 0 0 0,-2 0 0 0 0,-1 0 0 0 0,-3 4 0 0 0,0 10 0 0 0,2 11 0 0 0,2 10 0 0 0,2 7 0 0 0,1 6 0 0 0,2 2 0 0 0,1 3 0 0 0,0-1 0 0 0,1 1 0 0 0,-1-1 0 0 0,1-1 0 0 0,-1 1 0 0 0,5-6 0 0 0,1-2 0 0 0,0-4 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24765 15134 16383 0 0,'5'0'0'0'0,"6"0"0"0"0,5 0 0 0 0,6 0 0 0 0,3 0 0 0 0,-3 0 0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24606 15372 16383 0 0,'5'0'0'0'0,"6"0"0"0"0,6 0 0 0 0,4 0 0 0 0,4 0 0 0 0,2 0 0 0 0,2 0 0 0 0,-1 0 0 0 0,1 0 0 0 0,-5 0 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25162 15240 16383 0 0,'5'0'0'0'0,"5"0"0"0"0,7 0 0 0 0,5 0 0 0 0,3 0 0 0 0,2 0 0 0 0,1 0 0 0 0,-4 0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5953 9631 16383 0 0,'5'0'0'0'0,"5"0"0"0"0,7 0 0 0 0,4 0 0 0 0,3 0 0 0 0,3 0 0 0 0,0 0 0 0 0,1 0 0 0 0,0 0 0 0 0,0 0 0 0 0,-1 0 0 0 0,0 0 0 0 0,1 0 0 0 0,-2 0 0 0 0,1 0 0 0 0,0 0 0 0 0,0 0 0 0 0,-1 0 0 0 0,1 0 0 0 0,0 0 0 0 0,0 0 0 0 0,0 0 0 0 0,-1 0 0 0 0,1 0 0 0 0,0 0 0 0 0,-5 0 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25479 15002 16383 0 0,'0'5'0'0'0,"0"5"0"0"0,0 7 0 0 0,0 5 0 0 0,0 3 0 0 0,0 2 0 0 0,0 1 0 0 0,0 1 0 0 0,0 0 0 0 0,0-1 0 0 0,0 0 0 0 0,0 0 0 0 0,0 0 0 0 0,0 0 0 0 0,5-6 0 0 0,1 0 0 0 0,5-6 0 0 0,5-4 0 0 0,4-4 0 0 0,3-5 0 0 0,-1-6 0 0 0,-5-8 0 0 0,-1-7 0 0 0,-3-4 0 0 0,-4 1 0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25638 15240 16383 0 0,'0'5'0'0'0,"5"1"0"0"0,1 4 0 0 0,0 6 0 0 0,3 4 0 0 0,6-1 0 0 0,-1 1 0 0 0,-2 2 0 0 0,-4 1 0 0 0,3-2 0 0 0,-2-1 0 0 0,-2-4 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26123 15240 16383 0 0,'-4'0'0'0'0,"-7"0"0"0"0,-6 0 0 0 0,-5 0 0 0 0,-3 0 0 0 0,-2 0 0 0 0,4 5 0 0 0,0 1 0 0 0,1 0 0 0 0,3 3 0 0 0,5 6 0 0 0,0-1 0 0 0,3 2 0 0 0,3 4 0 0 0,7-3 0 0 0,9-3 0 0 0,8-4 0 0 0,5-5 0 0 0,0 3 0 0 0,0-1 0 0 0,2-1 0 0 0,2-2 0 0 0,-4 3 0 0 0,-1 1 0 0 0,1-2 0 0 0,-2-6 0 0 0,-1-7 0 0 0,-3-8 0 0 0,-4-6 0 0 0,-4-4 0 0 0,-3 2 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26141 15214 16383 0 0,'0'4'0'0'0,"0"7"0"0"0,0 6 0 0 0,0 5 0 0 0,0 3 0 0 0,5-3 0 0 0,5-5 0 0 0,3 0 0 0 0,2-4 0 0 0,4-3 0 0 0,-1 0 0 0 0,-4 4 0 0 0,-5 4 0 0 0,-3 4 0 0 0,-3-2 0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22860 16563 16383 0 0,'5'5'0'0'0,"6"1"0"0"0,1 4 0 0 0,-2 6 0 0 0,3 0 0 0 0,-1 1 0 0 0,2 3 0 0 0,-2 3 0 0 0,3 2 0 0 0,2-3 0 0 0,0-1 0 0 0,-5 1 0 0 0,2-4 0 0 0,-2 0 0 0 0,1-2 0 0 0,-1-1 0 0 0,2 3 0 0 0,3-2 0 0 0,-1 1 0 0 0,1 3 0 0 0,-2 1 0 0 0,1 4 0 0 0,2 0 0 0 0,4-3 0 0 0,-3 0 0 0 0,0 0 0 0 0,-3 1 0 0 0,1 2 0 0 0,1 0 0 0 0,3 2 0 0 0,-2 0 0 0 0,0-4 0 0 0,-3-2 0 0 0,1-3 0 0 0,-3-6 0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23136 16616 16383 0 0,'0'5'0'0'0,"-5"1"0"0"0,-1 4 0 0 0,-4 1 0 0 0,-1 3 0 0 0,-3-1 0 0 0,1 3 0 0 0,2 2 0 0 0,4 3 0 0 0,-2-2 0 0 0,0 1 0 0 0,-3-3 0 0 0,2-1 0 0 0,1 3 0 0 0,-2 2 0 0 0,1 3 0 0 0,1 1 0 0 0,4 2 0 0 0,-3 0 0 0 0,0 1 0 0 0,1 0 0 0 0,3 0 0 0 0,1 0 0 0 0,-4 0 0 0 0,0-1 0 0 0,-3-4 0 0 0,-1-2 0 0 0,2 1 0 0 0,2 1 0 0 0,3 1 0 0 0,2 1 0 0 0,-4 1 0 0 0,0 2 0 0 0,-5-6 0 0 0,1 0 0 0 0,-4-5 0 0 0,2-5 0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23655 17099 16383 0 0,'0'-4'0'0'0,"0"-7"0"0"0,0-6 0 0 0,0-5 0 0 0,0-3 0 0 0,-4-2 0 0 0,-3-1 0 0 0,1-1 0 0 0,2 10 0 0 0,0 12 0 0 0,2 13 0 0 0,1 9 0 0 0,1 7 0 0 0,0 5 0 0 0,0 2 0 0 0,0 0 0 0 0,0 1 0 0 0,0 0 0 0 0,1-1 0 0 0,-1-1 0 0 0,0 0 0 0 0,0 0 0 0 0,0 0 0 0 0,0-1 0 0 0,-5-4 0 0 0,-1-7 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22966 17992 16383 0 0,'5'0'0'0'0,"5"0"0"0"0,3 4 0 0 0,2 3 0 0 0,-1 3 0 0 0,-2 6 0 0 0,0-1 0 0 0,0 3 0 0 0,1-3 0 0 0,-1 2 0 0 0,2-3 0 0 0,-2 2 0 0 0,-2 2 0 0 0,1 2 0 0 0,0 4 0 0 0,1-3 0 0 0,0-1 0 0 0,-3 2 0 0 0,2-4 0 0 0,-1 1 0 0 0,3-4 0 0 0,-1 1 0 0 0,2 2 0 0 0,-2 3 0 0 0,-2 2 0 0 0,2-2 0 0 0,-2-1 0 0 0,-2-3 0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23186 17939 16383 0 0,'0'4'0'0'0,"-5"3"0"0"0,-1 3 0 0 0,-5 1 0 0 0,0 3 0 0 0,-3-1 0 0 0,1 2 0 0 0,3 4 0 0 0,-2-3 0 0 0,1 2 0 0 0,3 2 0 0 0,2 2 0 0 0,3 3 0 0 0,-4-4 0 0 0,1 0 0 0 0,0 0 0 0 0,-3-2 0 0 0,0-1 0 0 0,1 2 0 0 0,-2-3 0 0 0,0 1 0 0 0,2 2 0 0 0,-2-3 0 0 0,0 0 0 0 0,2 3 0 0 0,3 2 0 0 0,1 2 0 0 0,3-3 0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23416 18262 16383 0 0,'0'-4'0'0'0,"0"-7"0"0"0,0-6 0 0 0,0-5 0 0 0,4-3 0 0 0,7 3 0 0 0,6 0 0 0 0,5 4 0 0 0,3 5 0 0 0,2 5 0 0 0,-4 8 0 0 0,0 4 0 0 0,-5 6 0 0 0,-5 7 0 0 0,-5 4 0 0 0,-4 4 0 0 0,2 2 0 0 0,0 1 0 0 0,0 0 0 0 0,-3 1 0 0 0,0-1 0 0 0,-2 1 0 0 0,0-1 0 0 0,-6-1 0 0 0,-1 1 0 0 0,0 0 0 0 0,-4-6 0 0 0,-5 0 0 0 0,1-1 0 0 0,2-8 0 0 0,8-6 0 0 0,9-4 0 0 0,9-3 0 0 0,6-1 0 0 0,5-1 0 0 0,3 0 0 0 0,1 1 0 0 0,0 0 0 0 0,0 0 0 0 0,-5 6 0 0 0,-2 1 0 0 0,1 0 0 0 0,0-1 0 0 0,1-2 0 0 0,-3 4 0 0 0,-6 0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7064 10109 16383 0 0,'0'-5'0'0'0,"0"-5"0"0"0,5-2 0 0 0,1-3 0 0 0,0-4 0 0 0,-2-2 0 0 0,0-4 0 0 0,-2 0 0 0 0,-1 7 0 0 0,-1 12 0 0 0,0 11 0 0 0,0 10 0 0 0,0 6 0 0 0,0 5 0 0 0,-1 2 0 0 0,1 1 0 0 0,0 0 0 0 0,0 0 0 0 0,0-1 0 0 0,0 0 0 0 0,0-1 0 0 0,0 0 0 0 0,0 0 0 0 0,0 0 0 0 0,0-10 0 0 0,0-7 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23760 16351 16383 0 0,'4'0'0'0'0,"7"0"0"0"0,6 0 0 0 0,5 0 0 0 0,3 0 0 0 0,2 0 0 0 0,1 0 0 0 0,1 0 0 0 0,-1 0 0 0 0,1 0 0 0 0,-1 0 0 0 0,0 0 0 0 0,0 0 0 0 0,-5 5 0 0 0,-2 6 0 0 0,-4 6 0 0 0,-5 4 0 0 0,-5 4 0 0 0,-4 2 0 0 0,-1 2 0 0 0,-2-1 0 0 0,4-4 0 0 0,1-1 0 0 0,0-1 0 0 0,-1 1 0 0 0,-1 1 0 0 0,-1 2 0 0 0,3-4 0 0 0,2-2 0 0 0,-1 2 0 0 0,-2 1 0 0 0,0 1 0 0 0,-3 2 0 0 0,5 0 0 0 0,1 1 0 0 0,-2 1 0 0 0,0 0 0 0 0,-2 4 0 0 0,4 7 0 0 0,0 1 0 0 0,-1-2 0 0 0,-1-2 0 0 0,-2-3 0 0 0,-1-3 0 0 0,3 0 0 0 0,2 2 0 0 0,-2 2 0 0 0,0-1 0 0 0,-2-2 0 0 0,-1 0 0 0 0,-1-2 0 0 0,-1-1 0 0 0,0 0 0 0 0,0 0 0 0 0,0-1 0 0 0,-1 0 0 0 0,1 0 0 0 0,0 1 0 0 0,0-1 0 0 0,0 0 0 0 0,0 1 0 0 0,0-1 0 0 0,0 1 0 0 0,0-1 0 0 0,0 1 0 0 0,0-1 0 0 0,5-4 0 0 0,1-2 0 0 0,0 1 0 0 0,-2 1 0 0 0,0 1 0 0 0,-2 1 0 0 0,-1 1 0 0 0,0 2 0 0 0,-1-1 0 0 0,-1 1 0 0 0,1-1 0 0 0,0 1 0 0 0,0 0 0 0 0,-1 0 0 0 0,1-1 0 0 0,0 1 0 0 0,0-1 0 0 0,0 1 0 0 0,0-1 0 0 0,0 1 0 0 0,0-1 0 0 0,0 1 0 0 0,0-1 0 0 0,5-4 0 0 0,1-2 0 0 0,0 1 0 0 0,-1 0 0 0 0,-2 3 0 0 0,-1 0 0 0 0,0 1 0 0 0,-2 1 0 0 0,0 1 0 0 0,0-1 0 0 0,0 1 0 0 0,-1 0 0 0 0,1 0 0 0 0,0-1 0 0 0,0 1 0 0 0,0-1 0 0 0,0 1 0 0 0,4-5 0 0 0,3-2 0 0 0,-6-4 0 0 0,-7-5 0 0 0,-8-5 0 0 0,-5-3 0 0 0,-5-3 0 0 0,-3-1 0 0 0,-1-1 0 0 0,-1 0 0 0 0,0 0 0 0 0,1 1 0 0 0,4-1 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22251 16298 16383 0 0,'0'5'0'0'0,"0"6"0"0"0,0 6 0 0 0,0 4 0 0 0,5 4 0 0 0,1 2 0 0 0,0 2 0 0 0,-1-1 0 0 0,-2 1 0 0 0,0-1 0 0 0,-2 1 0 0 0,-1-1 0 0 0,0-1 0 0 0,0 1 0 0 0,0 0 0 0 0,-1-1 0 0 0,1 0 0 0 0,0 1 0 0 0,0-1 0 0 0,0 1 0 0 0,0-1 0 0 0,0 1 0 0 0,0-1 0 0 0,0 1 0 0 0,0-1 0 0 0,0 1 0 0 0,0-1 0 0 0,0 1 0 0 0,0-1 0 0 0,0 1 0 0 0,0-1 0 0 0,0 1 0 0 0,0-1 0 0 0,0 1 0 0 0,0-1 0 0 0,0 1 0 0 0,0-1 0 0 0,0 1 0 0 0,0-1 0 0 0,0 1 0 0 0,-5-1 0 0 0,-1 1 0 0 0,0-1 0 0 0,1 0 0 0 0,2 1 0 0 0,1-1 0 0 0,1 1 0 0 0,5-1 0 0 0,2 6 0 0 0,0 0 0 0 0,-1 1 0 0 0,-1-2 0 0 0,-2-1 0 0 0,0-2 0 0 0,-2 0 0 0 0,0-1 0 0 0,0 0 0 0 0,0-1 0 0 0,-1 0 0 0 0,1 0 0 0 0,0 1 0 0 0,0-1 0 0 0,0 0 0 0 0,0 1 0 0 0,5-5 0 0 0,1-2 0 0 0,0 0 0 0 0,-1 2 0 0 0,-2 1 0 0 0,-1 2 0 0 0,-1 0 0 0 0,0 1 0 0 0,-1 0 0 0 0,-1 1 0 0 0,1 0 0 0 0,0 0 0 0 0,0-1 0 0 0,0 1 0 0 0,-1 0 0 0 0,1-1 0 0 0,0 1 0 0 0,0-1 0 0 0,0 1 0 0 0,0-1 0 0 0,0 1 0 0 0,0-1 0 0 0,0 1 0 0 0,0-1 0 0 0,0 1 0 0 0,5-1 0 0 0,6 0 0 0 0,1 1 0 0 0,4-5 0 0 0,3-7 0 0 0,3-5 0 0 0,3-5 0 0 0,1-4 0 0 0,2-1 0 0 0,0-2 0 0 0,0 0 0 0 0,-4-5 0 0 0,-12-1 0 0 0,-7-5 0 0 0,-5-4 0 0 0,-7 1 0 0 0,-2 2 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22251 16245 16383 0 0,'5'0'0'0'0,"6"0"0"0"0,6 0 0 0 0,4 0 0 0 0,4 0 0 0 0,3 0 0 0 0,0 0 0 0 0,0 0 0 0 0,1 0 0 0 0,-5 0 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24659 17410 16383 0 0,'5'0'0'0'0,"6"0"0"0"0,6 0 0 0 0,4 0 0 0 0,4 0 0 0 0,2 0 0 0 0,1 0 0 0 0,-4 0 0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24580 17595 16383 0 0,'4'0'0'0'0,"7"0"0"0"0,6 0 0 0 0,5 0 0 0 0,3 0 0 0 0,2 0 0 0 0,1 0 0 0 0,1 0 0 0 0,-1 0 0 0 0,1 0 0 0 0,-5 4 0 0 0,-7 3 0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25623 17412 16383 0 0,'0'-5'0'0'0,"-5"-1"0"0"0,-6-5 0 0 0,-6 0 0 0 0,-4 2 0 0 0,-4 2 0 0 0,-2 3 0 0 0,-1 1 0 0 0,-1 2 0 0 0,0 1 0 0 0,5 4 0 0 0,7 8 0 0 0,1 0 0 0 0,-1 0 0 0 0,2 1 0 0 0,4 3 0 0 0,4 5 0 0 0,7-3 0 0 0,9-3 0 0 0,8-5 0 0 0,4-4 0 0 0,5-3 0 0 0,2-2 0 0 0,1-1 0 0 0,0-1 0 0 0,-5-4 0 0 0,-1-2 0 0 0,-5-5 0 0 0,-6-4 0 0 0,-5-4 0 0 0,-3-4 0 0 0,-2 7 0 0 0,-3 11 0 0 0,1 12 0 0 0,-1 9 0 0 0,0 6 0 0 0,0 5 0 0 0,0-2 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26035 16695 16383 0 0,'0'5'0'0'0,"0"6"0"0"0,0 6 0 0 0,0 4 0 0 0,0 4 0 0 0,0 2 0 0 0,0 2 0 0 0,0-1 0 0 0,0 1 0 0 0,0-1 0 0 0,0 1 0 0 0,0-1 0 0 0,0-1 0 0 0,0 1 0 0 0,0-1 0 0 0,0 1 0 0 0,0-1 0 0 0,0 1 0 0 0,5-5 0 0 0,1-2 0 0 0,0 0 0 0 0,-1 2 0 0 0,-2 1 0 0 0,-1 1 0 0 0,-1 2 0 0 0,0 0 0 0 0,-1 0 0 0 0,-1 1 0 0 0,1 0 0 0 0,0 0 0 0 0,0-1 0 0 0,0 1 0 0 0,0-1 0 0 0,-1 1 0 0 0,1 0 0 0 0,0-1 0 0 0,0 1 0 0 0,0-1 0 0 0,0 0 0 0 0,0 1 0 0 0,0-1 0 0 0,0 1 0 0 0,0-1 0 0 0,0 1 0 0 0,0-1 0 0 0,0 1 0 0 0,0-1 0 0 0,0 1 0 0 0,0-1 0 0 0,0 1 0 0 0,0-1 0 0 0,0 1 0 0 0,0-1 0 0 0,0 1 0 0 0,0-1 0 0 0,0 1 0 0 0,0-1 0 0 0,0 1 0 0 0,0-1 0 0 0,0 1 0 0 0,0-1 0 0 0,0 1 0 0 0,0-1 0 0 0,0 1 0 0 0,0-1 0 0 0,0 1 0 0 0,0-1 0 0 0,0 1 0 0 0,0-1 0 0 0,0 1 0 0 0,0-1 0 0 0,0 1 0 0 0,0-1 0 0 0,0 1 0 0 0,0-1 0 0 0,-4-4 0 0 0,-2-2 0 0 0,4-4 0 0 0,8-10 0 0 0,8-6 0 0 0,5-3 0 0 0,5-1 0 0 0,3-1 0 0 0,1 1 0 0 0,1 1 0 0 0,0 1 0 0 0,0-5 0 0 0,-1 0 0 0 0,0 0 0 0 0,0 1 0 0 0,0 2 0 0 0,-5 6 0 0 0,-2 2 0 0 0,0 0 0 0 0,-3-4 0 0 0,-5-4 0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26009 16648 16383 0 0,'0'-5'0'0'0,"4"-1"0"0"0,7 0 0 0 0,1-4 0 0 0,4 1 0 0 0,-2-4 0 0 0,-3-4 0 0 0,2 1 0 0 0,-2-1 0 0 0,3 1 0 0 0,2 5 0 0 0,4 3 0 0 0,4 3 0 0 0,1 3 0 0 0,2 2 0 0 0,1 0 0 0 0,0 1 0 0 0,0-1 0 0 0,0 1 0 0 0,0 0 0 0 0,0-1 0 0 0,0 0 0 0 0,-1 0 0 0 0,-4 5 0 0 0,-6 1 0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25612 17304 16383 0 0,'0'4'0'0'0,"0"7"0"0"0,0 6 0 0 0,0 5 0 0 0,0 3 0 0 0,0 2 0 0 0,0 1 0 0 0,0 1 0 0 0,0-1 0 0 0,0 1 0 0 0,0-6 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26379 16880 16383 0 0,'5'0'0'0'0,"6"0"0"0"0,1 5 0 0 0,3 1 0 0 0,4 0 0 0 0,3-1 0 0 0,3-2 0 0 0,2 0 0 0 0,0-2 0 0 0,-3-1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7913 9895 16383 0 0,'0'5'0'0'0,"-4"1"0"0"0,-7 0 0 0 0,-5-2 0 0 0,-6 4 0 0 0,3 5 0 0 0,-2 0 0 0 0,4 2 0 0 0,4 4 0 0 0,5 3 0 0 0,-1-3 0 0 0,1 0 0 0 0,2 2 0 0 0,1 2 0 0 0,3 1 0 0 0,1 1 0 0 0,1 2 0 0 0,4-1 0 0 0,3 1 0 0 0,3 0 0 0 0,1 0 0 0 0,3-4 0 0 0,4-7 0 0 0,-2-1 0 0 0,2-3 0 0 0,-3 1 0 0 0,1-2 0 0 0,-3 2 0 0 0,2-1 0 0 0,2-3 0 0 0,4-3 0 0 0,1-2 0 0 0,3-3 0 0 0,1 0 0 0 0,1-1 0 0 0,-4-5 0 0 0,-6-6 0 0 0,-2-2 0 0 0,-3-2 0 0 0,1 1 0 0 0,-1-2 0 0 0,-4-3 0 0 0,-2-2 0 0 0,-3-3 0 0 0,-2-1 0 0 0,0-1 0 0 0,-1-1 0 0 0,-1 0 0 0 0,0-1 0 0 0,-4 1 0 0 0,-6 4 0 0 0,-1 2 0 0 0,-3 5 0 0 0,-3 4 0 0 0,0 0 0 0 0,0 3 0 0 0,-2 2 0 0 0,-2 2 0 0 0,-2 3 0 0 0,-2 0 0 0 0,0 2 0 0 0,-1 1 0 0 0,0-1 0 0 0,4 1 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26723 16642 16383 0 0,'5'0'0'0'0,"1"5"0"0"0,0 6 0 0 0,-1 6 0 0 0,-2 4 0 0 0,-1 4 0 0 0,-1 2 0 0 0,0 2 0 0 0,-1-1 0 0 0,-1 1 0 0 0,1-1 0 0 0,0 1 0 0 0,0-1 0 0 0,0-1 0 0 0,-1 1 0 0 0,6-5 0 0 0,1-2 0 0 0,5-4 0 0 0,5-5 0 0 0,4-5 0 0 0,3-3 0 0 0,-1-8 0 0 0,-5-7 0 0 0,-6-2 0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26855 16880 16383 0 0,'0'5'0'0'0,"0"6"0"0"0,0 6 0 0 0,0 4 0 0 0,0 4 0 0 0,0 2 0 0 0,0 2 0 0 0,5-5 0 0 0,1-2 0 0 0,0 1 0 0 0,-1 0 0 0 0,-2 2 0 0 0,4-4 0 0 0,0-6 0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26698 17845 16383 0 0,'0'-4'0'0'0,"0"-7"0"0"0,0-6 0 0 0,0-5 0 0 0,0-3 0 0 0,0-2 0 0 0,0-1 0 0 0,0-1 0 0 0,-5 5 0 0 0,-1 2 0 0 0,0 0 0 0 0,1-2 0 0 0,2 0 0 0 0,0-1 0 0 0,2 8 0 0 0,1 11 0 0 0,0 13 0 0 0,0 8 0 0 0,0 7 0 0 0,1 5 0 0 0,-1 2 0 0 0,0 0 0 0 0,0 1 0 0 0,0 0 0 0 0,0-1 0 0 0,0-1 0 0 0,0 0 0 0 0,0 0 0 0 0,0-1 0 0 0,0 1 0 0 0,0-1 0 0 0,0 0 0 0 0,0 1 0 0 0,0-1 0 0 0,0 1 0 0 0,0-1 0 0 0,0 1 0 0 0,0-5 0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26908 16298 16383 0 0,'5'0'0'0'0,"1"5"0"0"0,5 1 0 0 0,4 0 0 0 0,5-1 0 0 0,4-2 0 0 0,2-1 0 0 0,2 0 0 0 0,0-2 0 0 0,1 0 0 0 0,-1 0 0 0 0,0 0 0 0 0,0-1 0 0 0,0 1 0 0 0,0 0 0 0 0,-1 0 0 0 0,1 0 0 0 0,-1 0 0 0 0,1 0 0 0 0,-1 0 0 0 0,-4 4 0 0 0,-7 7 0 0 0,-5 6 0 0 0,-5 5 0 0 0,-3 3 0 0 0,-3 2 0 0 0,-1 1 0 0 0,0 1 0 0 0,0-1 0 0 0,0 1 0 0 0,0-1 0 0 0,1 0 0 0 0,-1 0 0 0 0,1 0 0 0 0,0-1 0 0 0,0 0 0 0 0,0 1 0 0 0,0-1 0 0 0,0 1 0 0 0,0-1 0 0 0,0 1 0 0 0,0-1 0 0 0,0 1 0 0 0,0-1 0 0 0,0 1 0 0 0,0-1 0 0 0,0 1 0 0 0,0-1 0 0 0,0 1 0 0 0,0-1 0 0 0,0 1 0 0 0,0-1 0 0 0,0 1 0 0 0,0-1 0 0 0,0 1 0 0 0,0-1 0 0 0,0 1 0 0 0,0-1 0 0 0,0 1 0 0 0,0-1 0 0 0,0 1 0 0 0,5-6 0 0 0,1 0 0 0 0,0-1 0 0 0,-1 2 0 0 0,3 1 0 0 0,0 1 0 0 0,-1 2 0 0 0,-1 0 0 0 0,-3 0 0 0 0,4-4 0 0 0,0-1 0 0 0,-1 0 0 0 0,-2 1 0 0 0,0 1 0 0 0,-3 1 0 0 0,5-3 0 0 0,0-1 0 0 0,0 0 0 0 0,-2 2 0 0 0,0 2 0 0 0,-3 0 0 0 0,0 2 0 0 0,0 0 0 0 0,-1 1 0 0 0,4-1 0 0 0,2 1 0 0 0,0 0 0 0 0,-2 0 0 0 0,-1-1 0 0 0,-1 1 0 0 0,0-1 0 0 0,-2 1 0 0 0,0-1 0 0 0,0 1 0 0 0,0-1 0 0 0,-1 1 0 0 0,1-1 0 0 0,0 1 0 0 0,0-1 0 0 0,0 1 0 0 0,0-1 0 0 0,0 1 0 0 0,0-1 0 0 0,-5-4 0 0 0,-1-2 0 0 0,0 1 0 0 0,1 0 0 0 0,2 3 0 0 0,1 0 0 0 0,1 1 0 0 0,-4-3 0 0 0,-2-2 0 0 0,2 1 0 0 0,0 1 0 0 0,2 1 0 0 0,1 2 0 0 0,-4-5 0 0 0,-5-4 0 0 0,-6-7 0 0 0,-4-4 0 0 0,-4-3 0 0 0,-2-2 0 0 0,-1-2 0 0 0,0 0 0 0 0,-1 0 0 0 0,1 0 0 0 0,4-4 0 0 0,2-2 0 0 0,1 1 0 0 0,-2 1 0 0 0,-1 2 0 0 0,-2 1 0 0 0,5 0 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22018 18093 16383 0 0,'0'5'0'0'0,"-4"1"0"0"0,-7 0 0 0 0,-6-1 0 0 0,0 3 0 0 0,-2 5 0 0 0,-2 0 0 0 0,-2-2 0 0 0,-3-3 0 0 0,0-2 0 0 0,3 1 0 0 0,2 1 0 0 0,-1-2 0 0 0,-2-1 0 0 0,5 2 0 0 0,-1 1 0 0 0,0-2 0 0 0,-3-1 0 0 0,-1-2 0 0 0,3 4 0 0 0,1 0 0 0 0,3 4 0 0 0,0-1 0 0 0,-1-1 0 0 0,-3-2 0 0 0,-2-3 0 0 0,-3-1 0 0 0,0 2 0 0 0,-1 2 0 0 0,-1-2 0 0 0,0 0 0 0 0,0-3 0 0 0,0 5 0 0 0,0 0 0 0 0,1 4 0 0 0,-1 0 0 0 0,0-2 0 0 0,1-3 0 0 0,0-1 0 0 0,-6-3 0 0 0,0-1 0 0 0,-1-1 0 0 0,2 0 0 0 0,1 4 0 0 0,2 2 0 0 0,-5-1 0 0 0,0 5 0 0 0,1-1 0 0 0,1-1 0 0 0,1-2 0 0 0,2 2 0 0 0,0 1 0 0 0,1-2 0 0 0,1-3 0 0 0,0 0 0 0 0,0-3 0 0 0,-5 0 0 0 0,-2-1 0 0 0,1 0 0 0 0,1 0 0 0 0,1 4 0 0 0,1 2 0 0 0,2-1 0 0 0,0 0 0 0 0,0-2 0 0 0,1 0 0 0 0,0-2 0 0 0,-1-1 0 0 0,1 0 0 0 0,0 0 0 0 0,-1 0 0 0 0,1-1 0 0 0,0 1 0 0 0,-1 0 0 0 0,1 0 0 0 0,-1 0 0 0 0,1 0 0 0 0,-1 0 0 0 0,-4 0 0 0 0,-2 0 0 0 0,1 0 0 0 0,0 0 0 0 0,3 0 0 0 0,0 0 0 0 0,-3 0 0 0 0,-1 0 0 0 0,-5 0 0 0 0,1 0 0 0 0,-3 0 0 0 0,1 0 0 0 0,2 0 0 0 0,3 0 0 0 0,3 0 0 0 0,2 0 0 0 0,2 0 0 0 0,1 0 0 0 0,4 5 0 0 0,-2 1 0 0 0,-2 0 0 0 0,-1-1 0 0 0,-1-2 0 0 0,0-1 0 0 0,1-1 0 0 0,0 0 0 0 0,0-1 0 0 0,0-1 0 0 0,1 1 0 0 0,-1 0 0 0 0,1 0 0 0 0,-5 0 0 0 0,-2-1 0 0 0,1 1 0 0 0,0 0 0 0 0,2 0 0 0 0,2 0 0 0 0,0 0 0 0 0,1 0 0 0 0,1 0 0 0 0,-5 0 0 0 0,-2 0 0 0 0,1 0 0 0 0,1 0 0 0 0,1 0 0 0 0,2 0 0 0 0,0 0 0 0 0,2 0 0 0 0,-1 0 0 0 0,1 0 0 0 0,-1 0 0 0 0,1 0 0 0 0,0 0 0 0 0,0 0 0 0 0,-1 0 0 0 0,1 0 0 0 0,-5 0 0 0 0,-2 0 0 0 0,0 0 0 0 0,-2 0 0 0 0,3-4 0 0 0,-1-2 0 0 0,0 0 0 0 0,2 1 0 0 0,1 1 0 0 0,1 2 0 0 0,2 1 0 0 0,4-4 0 0 0,3-1 0 0 0,0 0 0 0 0,-2 2 0 0 0,-1-4 0 0 0,-1 0 0 0 0,-1 1 0 0 0,-1 2 0 0 0,0 1 0 0 0,-1 2 0 0 0,-4 2 0 0 0,-2-1 0 0 0,0 2 0 0 0,2-1 0 0 0,1-4 0 0 0,1-7 0 0 0,1-1 0 0 0,1 2 0 0 0,1 1 0 0 0,0 4 0 0 0,-1 2 0 0 0,1 1 0 0 0,0 2 0 0 0,0 0 0 0 0,-1-4 0 0 0,1-2 0 0 0,-5 0 0 0 0,-2-3 0 0 0,0 0 0 0 0,2 1 0 0 0,1 2 0 0 0,2 2 0 0 0,0 2 0 0 0,1-3 0 0 0,-4-2 0 0 0,-2 2 0 0 0,1 0 0 0 0,1 2 0 0 0,2 1 0 0 0,0 2 0 0 0,2-1 0 0 0,0 1 0 0 0,0 1 0 0 0,1-1 0 0 0,0-5 0 0 0,-1-1 0 0 0,-4 1 0 0 0,-1 0 0 0 0,0 2 0 0 0,0-4 0 0 0,2-1 0 0 0,2 2 0 0 0,-4 1 0 0 0,-2 2 0 0 0,2 1 0 0 0,1 1 0 0 0,1 1 0 0 0,2 0 0 0 0,1-4 0 0 0,0-2 0 0 0,0 0 0 0 0,1 2 0 0 0,-5 1 0 0 0,-1 0 0 0 0,0 2 0 0 0,0 1 0 0 0,3 0 0 0 0,0 0 0 0 0,1 0 0 0 0,2 1 0 0 0,-6-1 0 0 0,0 0 0 0 0,0 0 0 0 0,1 0 0 0 0,1 0 0 0 0,2 0 0 0 0,0 0 0 0 0,1 0 0 0 0,1 0 0 0 0,-1 0 0 0 0,1 0 0 0 0,0 0 0 0 0,0 0 0 0 0,-1 0 0 0 0,1 0 0 0 0,-1 0 0 0 0,1 0 0 0 0,-1 0 0 0 0,1 0 0 0 0,-1 0 0 0 0,1 0 0 0 0,-1 0 0 0 0,-4-5 0 0 0,-1-1 0 0 0,-6 0 0 0 0,1 1 0 0 0,-4 2 0 0 0,2 1 0 0 0,-3 1 0 0 0,2 0 0 0 0,3 1 0 0 0,4 1 0 0 0,-3-1 0 0 0,1 0 0 0 0,2 0 0 0 0,2 0 0 0 0,-3 1 0 0 0,-5-1 0 0 0,0 0 0 0 0,-3 0 0 0 0,2 0 0 0 0,2 0 0 0 0,4 0 0 0 0,3 0 0 0 0,2 0 0 0 0,2 0 0 0 0,-4 0 0 0 0,-1 0 0 0 0,-5 0 0 0 0,0 0 0 0 0,2 0 0 0 0,2 0 0 0 0,2 0 0 0 0,2 0 0 0 0,2 0 0 0 0,0 0 0 0 0,1 0 0 0 0,0 0 0 0 0,-1 0 0 0 0,-3 0 0 0 0,-3 0 0 0 0,1 0 0 0 0,1 0 0 0 0,1-5 0 0 0,1-1 0 0 0,2 0 0 0 0,0 1 0 0 0,0 2 0 0 0,1 0 0 0 0,-5 2 0 0 0,-1 1 0 0 0,-1 0 0 0 0,2 0 0 0 0,2 0 0 0 0,-5 1 0 0 0,1-1 0 0 0,-5 0 0 0 0,1 0 0 0 0,1 0 0 0 0,3-5 0 0 0,2-1 0 0 0,-3 0 0 0 0,1 2 0 0 0,0 0 0 0 0,-2 2 0 0 0,-1 1 0 0 0,2 0 0 0 0,2 1 0 0 0,2 1 0 0 0,1-1 0 0 0,2 0 0 0 0,5-4 0 0 0,-3-2 0 0 0,-1 0 0 0 0,-1 1 0 0 0,-1 2 0 0 0,1 1 0 0 0,-1 0 0 0 0,-3 2 0 0 0,-2 0 0 0 0,0 0 0 0 0,2 0 0 0 0,1 1 0 0 0,1-1 0 0 0,2 0 0 0 0,0 0 0 0 0,-4 0 0 0 0,-2 0 0 0 0,1 0 0 0 0,1 0 0 0 0,1 0 0 0 0,2 0 0 0 0,0 0 0 0 0,-3 0 0 0 0,-2 0 0 0 0,1 0 0 0 0,1 0 0 0 0,1 0 0 0 0,2 0 0 0 0,0 0 0 0 0,1 0 0 0 0,1 0 0 0 0,0-5 0 0 0,-5-1 0 0 0,-2 0 0 0 0,1 2 0 0 0,1 0 0 0 0,1 2 0 0 0,-3 1 0 0 0,-5-4 0 0 0,-2-1 0 0 0,-1 0 0 0 0,0 1 0 0 0,3 2 0 0 0,4 1 0 0 0,3-3 0 0 0,2-2 0 0 0,1 1 0 0 0,-3 2 0 0 0,-1 0 0 0 0,-4-2 0 0 0,-1-1 0 0 0,-3 1 0 0 0,-4 1 0 0 0,1 2 0 0 0,3 1 0 0 0,5 1 0 0 0,2 1 0 0 0,4 0 0 0 0,1 0 0 0 0,2 0 0 0 0,0 1 0 0 0,0-6 0 0 0,0-1 0 0 0,0 0 0 0 0,0-3 0 0 0,0-1 0 0 0,0 2 0 0 0,-1 2 0 0 0,1 3 0 0 0,-1-4 0 0 0,1 0 0 0 0,-1 0 0 0 0,1 3 0 0 0,-1 1 0 0 0,1-3 0 0 0,-1-1 0 0 0,1-4 0 0 0,-1 0 0 0 0,1 2 0 0 0,-1 2 0 0 0,6-2 0 0 0,0 1 0 0 0,-4 1 0 0 0,-3 2 0 0 0,-6 2 0 0 0,-1-3 0 0 0,0-1 0 0 0,7-4 0 0 0,3 0 0 0 0,2 2 0 0 0,0 3 0 0 0,-1 2 0 0 0,0-3 0 0 0,-1-1 0 0 0,-1 2 0 0 0,0 2 0 0 0,0-4 0 0 0,-1 0 0 0 0,0 2 0 0 0,1 1 0 0 0,4-3 0 0 0,2 0 0 0 0,-6 1 0 0 0,-2 2 0 0 0,-1 2 0 0 0,5-4 0 0 0,1 0 0 0 0,1 1 0 0 0,-1 2 0 0 0,-1 1 0 0 0,4-4 0 0 0,1 0 0 0 0,-1 1 0 0 0,-1-3 0 0 0,-3-5 0 0 0,0 0 0 0 0,-2 2 0 0 0,0 4 0 0 0,4-2 0 0 0,2 1 0 0 0,-1 1 0 0 0,3-1 0 0 0,1 0 0 0 0,3-4 0 0 0,0 2 0 0 0,2-3 0 0 0,-1 1 0 0 0,-4 3 0 0 0,-2-1 0 0 0,-3 0 0 0 0,2-2 0 0 0,-4-3 0 0 0,-3-4 0 0 0,-1-3 0 0 0,-1 2 0 0 0,1 0 0 0 0,0 4 0 0 0,1 0 0 0 0,-1 2 0 0 0,-3 0 0 0 0,-2 3 0 0 0,1-3 0 0 0,1-2 0 0 0,1 1 0 0 0,6-1 0 0 0,3 3 0 0 0,0-2 0 0 0,-1-3 0 0 0,-6 3 0 0 0,3-1 0 0 0,0 2 0 0 0,0-1 0 0 0,0-2 0 0 0,0 1 0 0 0,4 0 0 0 0,1 2 0 0 0,0-1 0 0 0,-2-2 0 0 0,-1-3 0 0 0,-2-2 0 0 0,0 2 0 0 0,4 0 0 0 0,0 4 0 0 0,5 0 0 0 0,0-1 0 0 0,-1-3 0 0 0,-3 2 0 0 0,3 0 0 0 0,-1 3 0 0 0,3 0 0 0 0,4-3 0 0 0,0 3 0 0 0,2-1 0 0 0,2-3 0 0 0,-2-2 0 0 0,-4-2 0 0 0,1-1 0 0 0,2-2 0 0 0,-2-1 0 0 0,2 0 0 0 0,3 0 0 0 0,2 0 0 0 0,2 1 0 0 0,2-1 0 0 0,-3 5 0 0 0,-1 2 0 0 0,1-1 0 0 0,0-1 0 0 0,3-1 0 0 0,0-1 0 0 0,1-2 0 0 0,-4 5 0 0 0,-1 1 0 0 0,-5-1 0 0 0,1-1 0 0 0,1-1 0 0 0,2-2 0 0 0,3 0 0 0 0,1-1 0 0 0,2-1 0 0 0,1 0 0 0 0,0 1 0 0 0,0-1 0 0 0,1 0 0 0 0,-1 0 0 0 0,1 1 0 0 0,-1-1 0 0 0,0 1 0 0 0,0-1 0 0 0,0 1 0 0 0,0-1 0 0 0,0 1 0 0 0,0-1 0 0 0,0 1 0 0 0,-5-5 0 0 0,-1-2 0 0 0,0-4 0 0 0,1 0 0 0 0,2 1 0 0 0,1 2 0 0 0,1 3 0 0 0,0 2 0 0 0,1 2 0 0 0,0 0 0 0 0,1 1 0 0 0,-1 0 0 0 0,0 0 0 0 0,0 0 0 0 0,0-1 0 0 0,0 1 0 0 0,0 0 0 0 0,0-1 0 0 0,0 1 0 0 0,0-1 0 0 0,0 1 0 0 0,0-1 0 0 0,0 1 0 0 0,0-1 0 0 0,0 1 0 0 0,0-1 0 0 0,0 1 0 0 0,0-1 0 0 0,0 1 0 0 0,0-1 0 0 0,0 1 0 0 0,0-1 0 0 0,0 1 0 0 0,0-1 0 0 0,0 1 0 0 0,0-1 0 0 0,0 1 0 0 0,0-1 0 0 0,5 6 0 0 0,1 0 0 0 0,5 1 0 0 0,0-2 0 0 0,-2-1 0 0 0,3 3 0 0 0,-1 1 0 0 0,-3-1 0 0 0,-2-2 0 0 0,2-1 0 0 0,0-2 0 0 0,-1 0 0 0 0,2-2 0 0 0,5 1 0 0 0,0-1 0 0 0,-3 0 0 0 0,-2 1 0 0 0,1 3 0 0 0,-1 3 0 0 0,-2-1 0 0 0,2 0 0 0 0,1-2 0 0 0,2 3 0 0 0,4 5 0 0 0,-1 2 0 0 0,3-3 0 0 0,-3-3 0 0 0,1 3 0 0 0,-2-2 0 0 0,-4-1 0 0 0,-3-2 0 0 0,2-3 0 0 0,-1 0 0 0 0,3-2 0 0 0,0-1 0 0 0,2 5 0 0 0,-1 1 0 0 0,3 5 0 0 0,-2 0 0 0 0,-3-1 0 0 0,-3-3 0 0 0,2 3 0 0 0,-1-1 0 0 0,4 3 0 0 0,3 0 0 0 0,0-2 0 0 0,2 1 0 0 0,-2 0 0 0 0,-4-2 0 0 0,2-3 0 0 0,-2-2 0 0 0,1 3 0 0 0,0 0 0 0 0,-3-1 0 0 0,2 4 0 0 0,-1 0 0 0 0,-2-2 0 0 0,-3-2 0 0 0,3-2 0 0 0,0-2 0 0 0,-1 0 0 0 0,-3-2 0 0 0,4 1 0 0 0,0-1 0 0 0,-2 0 0 0 0,-1 0 0 0 0,-2 0 0 0 0,-1 1 0 0 0,-1-1 0 0 0,-1 0 0 0 0,0 1 0 0 0,0-1 0 0 0,-1 1 0 0 0,1 0 0 0 0,0-1 0 0 0,4 5 0 0 0,2 2 0 0 0,0-1 0 0 0,-1 0 0 0 0,-1-2 0 0 0,-2-2 0 0 0,-1 0 0 0 0,-1-1 0 0 0,0-1 0 0 0,0 1 0 0 0,0-1 0 0 0,0 0 0 0 0,-1 0 0 0 0,1 1 0 0 0,0-1 0 0 0,0 1 0 0 0,0-1 0 0 0,0 1 0 0 0,0-1 0 0 0,0 1 0 0 0,0-1 0 0 0,0 1 0 0 0,0-1 0 0 0,5 6 0 0 0,1 0 0 0 0,0 1 0 0 0,-1-2 0 0 0,-2-1 0 0 0,-1-2 0 0 0,-1 0 0 0 0,0-1 0 0 0,-1 0 0 0 0,0-1 0 0 0,-1 0 0 0 0,1 0 0 0 0,0 1 0 0 0,4-1 0 0 0,3 0 0 0 0,-2 1 0 0 0,0-1 0 0 0,-1 1 0 0 0,2-1 0 0 0,2 1 0 0 0,-2 0 0 0 0,-1-1 0 0 0,-2 1 0 0 0,-1-1 0 0 0,3 1 0 0 0,2-1 0 0 0,-1 1 0 0 0,-2-1 0 0 0,-1 1 0 0 0,4 4 0 0 0,0 2 0 0 0,-1-1 0 0 0,-1-1 0 0 0,-2-1 0 0 0,-1-1 0 0 0,-1-2 0 0 0,4 0 0 0 0,1 0 0 0 0,-1-1 0 0 0,0 0 0 0 0,-2 1 0 0 0,-1-1 0 0 0,-1 0 0 0 0,-1 1 0 0 0,0-1 0 0 0,0 1 0 0 0,0-1 0 0 0,-1 1 0 0 0,1-1 0 0 0,0 1 0 0 0,0-1 0 0 0,0 1 0 0 0,-5-1 0 0 0,-6 6 0 0 0,-1 0 0 0 0,-3 1 0 0 0,1-2 0 0 0,2-1 0 0 0,-1 3 0 0 0,2 1 0 0 0,-2 4 0 0 0,-4 4 0 0 0,2 0 0 0 0,3-3 0 0 0,-2 1 0 0 0,3-2 0 0 0,2-2 0 0 0,-1 1 0 0 0,-5 4 0 0 0,2-1 0 0 0,-3 3 0 0 0,2-3 0 0 0,-2 3 0 0 0,3-3 0 0 0,-3 1 0 0 0,-1 4 0 0 0,-4 2 0 0 0,-3 3 0 0 0,-1 2 0 0 0,-2 1 0 0 0,-1 2 0 0 0,0-1 0 0 0,0 1 0 0 0,0-1 0 0 0,0 1 0 0 0,0-1 0 0 0,1 0 0 0 0,-1 0 0 0 0,5 5 0 0 0,2 1 0 0 0,-1 0 0 0 0,0-1 0 0 0,-2-2 0 0 0,3 4 0 0 0,1 0 0 0 0,-1 0 0 0 0,-2-3 0 0 0,-1 0 0 0 0,-2-3 0 0 0,0 0 0 0 0,-2 4 0 0 0,1 1 0 0 0,-1 0 0 0 0,0-2 0 0 0,5 4 0 0 0,1 0 0 0 0,1-1 0 0 0,-2-2 0 0 0,-1-1 0 0 0,3 2 0 0 0,1 1 0 0 0,4 4 0 0 0,-1 0 0 0 0,-1-2 0 0 0,-3-2 0 0 0,-2-3 0 0 0,-2-2 0 0 0,-2-1 0 0 0,0-1 0 0 0,-1 0 0 0 0,0-1 0 0 0,0 1 0 0 0,0 0 0 0 0,0-1 0 0 0,1 1 0 0 0,-1 0 0 0 0,0 0 0 0 0,1 0 0 0 0,-1 0 0 0 0,1 0 0 0 0,0 0 0 0 0,-1 0 0 0 0,1 0 0 0 0,-1 0 0 0 0,5 0 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7240 10160 16383 0 0,'0'5'0'0'0,"-5"1"0"0"0,-6 0 0 0 0,-1 3 0 0 0,-3 1 0 0 0,-5-2 0 0 0,3 3 0 0 0,-2-1 0 0 0,-1-2 0 0 0,1 2 0 0 0,1 0 0 0 0,-2-2 0 0 0,-2-3 0 0 0,2 3 0 0 0,1 0 0 0 0,-2-1 0 0 0,-2-2 0 0 0,3 2 0 0 0,1 1 0 0 0,3 3 0 0 0,4 5 0 0 0,0 0 0 0 0,1 1 0 0 0,-1-2 0 0 0,1 1 0 0 0,2 3 0 0 0,3 2 0 0 0,-2-2 0 0 0,0 1 0 0 0,1 1 0 0 0,2 2 0 0 0,2 1 0 0 0,6-3 0 0 0,3 0 0 0 0,0 0 0 0 0,4-2 0 0 0,0-1 0 0 0,3-3 0 0 0,4-4 0 0 0,-1 1 0 0 0,2 3 0 0 0,-3 3 0 0 0,1-1 0 0 0,-2 2 0 0 0,1-4 0 0 0,3-3 0 0 0,-2 0 0 0 0,-3 4 0 0 0,0-2 0 0 0,-1 2 0 0 0,1-2 0 0 0,-1 1 0 0 0,1-1 0 0 0,0 1 0 0 0,1 2 0 0 0,4 0 0 0 0,-2 0 0 0 0,-3 2 0 0 0,-5 3 0 0 0,2-2 0 0 0,-1 0 0 0 0,-2 1 0 0 0,-2-3 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3522 8255 16383 0 0,'0'5'0'0'0,"0"6"0"0"0,0 5 0 0 0,0 6 0 0 0,-5-2 0 0 0,-1 1 0 0 0,0 1 0 0 0,1 2 0 0 0,2 2 0 0 0,1 0 0 0 0,1 1 0 0 0,0 1 0 0 0,1-1 0 0 0,0 1 0 0 0,1 0 0 0 0,-6 0 0 0 0,-1-1 0 0 0,0 1 0 0 0,2-1 0 0 0,0 1 0 0 0,2-1 0 0 0,1 1 0 0 0,1-1 0 0 0,0 1 0 0 0,0-1 0 0 0,0 1 0 0 0,0-1 0 0 0,1 1 0 0 0,-1-1 0 0 0,0 1 0 0 0,0-1 0 0 0,0 1 0 0 0,0-1 0 0 0,0 1 0 0 0,0-1 0 0 0,0 1 0 0 0,0-1 0 0 0,0 1 0 0 0,0-1 0 0 0,0 1 0 0 0,0-1 0 0 0,0 1 0 0 0,-5-1 0 0 0,-1 1 0 0 0,0-10 0 0 0,1-8 0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3201 9208 16383 0 0,'0'4'0'0'0,"5"7"0"0"0,1 6 0 0 0,0 4 0 0 0,4 0 0 0 0,-1 0 0 0 0,4 1 0 0 0,-1 2 0 0 0,-2 1 0 0 0,2-3 0 0 0,-2-1 0 0 0,-2 0 0 0 0,-2 2 0 0 0,2-3 0 0 0,0-1 0 0 0,3 2 0 0 0,5 2 0 0 0,-1 1 0 0 0,2 1 0 0 0,-2 2 0 0 0,1-4 0 0 0,-2-2 0 0 0,1-4 0 0 0,3-4 0 0 0,3-6 0 0 0,-2-8 0 0 0,0-8 0 0 0,2-8 0 0 0,-3-5 0 0 0,-4-4 0 0 0,0 3 0 0 0,-3 0 0 0 0,-2 0 0 0 0,-4-2 0 0 0,-2 0 0 0 0,3 4 0 0 0,0 0 0 0 0,0 0 0 0 0,-2-2 0 0 0,-1-2 0 0 0,3 5 0 0 0,1-1 0 0 0,-1 5 0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1561 10504 16383 0 0,'0'5'0'0'0,"0"6"0"0"0,0 5 0 0 0,0 6 0 0 0,0 3 0 0 0,0 2 0 0 0,0 1 0 0 0,0 1 0 0 0,0 0 0 0 0,0-1 0 0 0,0 0 0 0 0,0 0 0 0 0,0 0 0 0 0,0 0 0 0 0,0-1 0 0 0,0 1 0 0 0,0-1 0 0 0,0 1 0 0 0,0-1 0 0 0,0 0 0 0 0,0 1 0 0 0,0-1 0 0 0,0 1 0 0 0,0-1 0 0 0,0 1 0 0 0,0-1 0 0 0,0 1 0 0 0,0-1 0 0 0,0 1 0 0 0,0-1 0 0 0,0-9 0 0 0,0-12 0 0 0,0-12 0 0 0,0-10 0 0 0,0-6 0 0 0,0-5 0 0 0,0-2 0 0 0,0 4 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1588 10663 16383 0 0,'4'0'0'0'0,"7"0"0"0"0,6 0 0 0 0,4 0 0 0 0,4 0 0 0 0,3 0 0 0 0,0 0 0 0 0,0 0 0 0 0,1 0 0 0 0,0 0 0 0 0,-1 0 0 0 0,0 0 0 0 0,0 0 0 0 0,-1 0 0 0 0,1 0 0 0 0,-1 0 0 0 0,-4 0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7014 10770 16383 0 0,'-4'0'0'0'0,"-7"0"0"0"0,-5 0 0 0 0,-5 0 0 0 0,-4 0 0 0 0,-1 0 0 0 0,3 4 0 0 0,6 7 0 0 0,5 5 0 0 0,5 6 0 0 0,9-3 0 0 0,8-3 0 0 0,2 0 0 0 0,4-3 0 0 0,-1 1 0 0 0,2-2 0 0 0,-2 1 0 0 0,0-1 0 0 0,3-2 0 0 0,3-4 0 0 0,2-2 0 0 0,2-2 0 0 0,1-2 0 0 0,1 0 0 0 0,-4-5 0 0 0,-2-2 0 0 0,-4-4 0 0 0,-5-4 0 0 0,0-1 0 0 0,-2-1 0 0 0,1 2 0 0 0,5 3 0 0 0,3 0 0 0 0,-2-3 0 0 0,2 1 0 0 0,-4-2 0 0 0,-3-2 0 0 0,-4-4 0 0 0,-8 4 0 0 0,-4-2 0 0 0,-6 4 0 0 0,-6 5 0 0 0,-4 3 0 0 0,-4 4 0 0 0,2-3 0 0 0,1 1 0 0 0,-1 1 0 0 0,-1 1 0 0 0,-2 1 0 0 0,0 2 0 0 0,-2 1 0 0 0,1-1 0 0 0,-1 2 0 0 0,0-1 0 0 0,0 0 0 0 0,0 0 0 0 0,0 1 0 0 0,0-1 0 0 0,5 4 0 0 0,1 2 0 0 0,0 0 0 0 0,3 3 0 0 0,5 5 0 0 0,5 0 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1535 10901 16383 0 0,'4'0'0'0'0,"7"0"0"0"0,6 0 0 0 0,5 0 0 0 0,3 0 0 0 0,2 0 0 0 0,1 0 0 0 0,1 0 0 0 0,-1 0 0 0 0,1 0 0 0 0,-1 0 0 0 0,0 0 0 0 0,0 0 0 0 0,-5 5 0 0 0,-7 5 0 0 0,-5 3 0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1535 11405 16383 0 0,'4'0'0'0'0,"2"-5"0"0"0,5-1 0 0 0,5 0 0 0 0,4 1 0 0 0,4 2 0 0 0,2 1 0 0 0,1 0 0 0 0,2 2 0 0 0,-1 0 0 0 0,0 0 0 0 0,1 0 0 0 0,-1 1 0 0 0,-5 4 0 0 0,-2 1 0 0 0,-4 0 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1984 11060 16383 0 0,'5'0'0'0'0,"1"4"0"0"0,0 7 0 0 0,-1 6 0 0 0,-2 5 0 0 0,-1 3 0 0 0,0 2 0 0 0,-2 1 0 0 0,0 1 0 0 0,0-1 0 0 0,0 1 0 0 0,-1-1 0 0 0,1 0 0 0 0,0 0 0 0 0,0-5 0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2064 10821 16383 0 0,'0'0'0'0'0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2601 11140 16383 0 0,'-5'0'0'0'0,"-1"-5"0"0"0,-5-1 0 0 0,-4 0 0 0 0,-5 1 0 0 0,-4 2 0 0 0,-2 1 0 0 0,-2 1 0 0 0,5 5 0 0 0,5 7 0 0 0,6 6 0 0 0,6 5 0 0 0,-2-2 0 0 0,1 1 0 0 0,2 2 0 0 0,6 1 0 0 0,3 1 0 0 0,5-3 0 0 0,2-1 0 0 0,3-4 0 0 0,4-1 0 0 0,-1 3 0 0 0,1-3 0 0 0,3-4 0 0 0,2-3 0 0 0,1-4 0 0 0,2-3 0 0 0,-3-6 0 0 0,-6-7 0 0 0,-6-7 0 0 0,-5-4 0 0 0,-3-4 0 0 0,-2-2 0 0 0,-2 0 0 0 0,0-1 0 0 0,0 0 0 0 0,0 10 0 0 0,0 13 0 0 0,1 11 0 0 0,-1 11 0 0 0,1 6 0 0 0,0 5 0 0 0,0 2 0 0 0,0 1 0 0 0,0 0 0 0 0,0-1 0 0 0,0 0 0 0 0,5-5 0 0 0,1-2 0 0 0,0 0 0 0 0,-1 0 0 0 0,-2 2 0 0 0,0 2 0 0 0,-2 0 0 0 0,4-4 0 0 0,1-1 0 0 0,4-4 0 0 0,1 0 0 0 0,-2 2 0 0 0,-2 1 0 0 0,-3 4 0 0 0,-6-4 0 0 0,-8-5 0 0 0,-6-4 0 0 0,-6-5 0 0 0,-4-3 0 0 0,-1-2 0 0 0,-2-2 0 0 0,0-4 0 0 0,0-2 0 0 0,5-5 0 0 0,2 1 0 0 0,0 1 0 0 0,4-2 0 0 0,5 1 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2778 11091 16383 0 0,'0'5'0'0'0,"5"1"0"0"0,6 0 0 0 0,6 3 0 0 0,4 1 0 0 0,4-2 0 0 0,2-2 0 0 0,1-2 0 0 0,1-2 0 0 0,0-1 0 0 0,-1-1 0 0 0,1 0 0 0 0,-6-5 0 0 0,-6-7 0 0 0,-7-5 0 0 0,-4-5 0 0 0,-3-3 0 0 0,-3-2 0 0 0,-5 3 0 0 0,-7 6 0 0 0,-2 2 0 0 0,-2 3 0 0 0,-4 4 0 0 0,-3 8 0 0 0,-2 4 0 0 0,3 7 0 0 0,1 5 0 0 0,3 6 0 0 0,6 4 0 0 0,4 1 0 0 0,4 3 0 0 0,2-1 0 0 0,2 1 0 0 0,0 0 0 0 0,1-1 0 0 0,0 0 0 0 0,0 0 0 0 0,4-1 0 0 0,7-4 0 0 0,0-2 0 0 0,3-4 0 0 0,4-5 0 0 0,4-5 0 0 0,-3 2 0 0 0,0-2 0 0 0,2-1 0 0 0,1-2 0 0 0,-3-6 0 0 0,-5-8 0 0 0,0-2 0 0 0,2-3 0 0 0,-2-5 0 0 0,-4-2 0 0 0,1 1 0 0 0,-1 5 0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3360 11202 16383 0 0,'0'5'0'0'0,"5"6"0"0"0,1 5 0 0 0,0 6 0 0 0,-1 3 0 0 0,-2 2 0 0 0,4-3 0 0 0,0-11 0 0 0,0-12 0 0 0,-2-11 0 0 0,-2-9 0 0 0,-1-5 0 0 0,-6 1 0 0 0,-2 0 0 0 0,0-1 0 0 0,1-1 0 0 0,-4 0 0 0 0,1-2 0 0 0,0 0 0 0 0,3-1 0 0 0,2 1 0 0 0,1-1 0 0 0,1 0 0 0 0,5 5 0 0 0,7 2 0 0 0,6 4 0 0 0,5 5 0 0 0,-1 9 0 0 0,-4 11 0 0 0,-1 2 0 0 0,-3 6 0 0 0,2-1 0 0 0,-3 2 0 0 0,2 3 0 0 0,-2 2 0 0 0,2 3 0 0 0,-1 1 0 0 0,-3 2 0 0 0,1-1 0 0 0,-1 1 0 0 0,-2 0 0 0 0,-2 0 0 0 0,-3 0 0 0 0,-2 0 0 0 0,5 0 0 0 0,0-1 0 0 0,-1 1 0 0 0,-1-1 0 0 0,-1-4 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3863 10903 16383 0 0,'0'4'0'0'0,"0"7"0"0"0,0 6 0 0 0,0 5 0 0 0,0 3 0 0 0,0 2 0 0 0,5-4 0 0 0,1 0 0 0 0,0 0 0 0 0,-1 0 0 0 0,-2 2 0 0 0,4-4 0 0 0,0 0 0 0 0,4-5 0 0 0,0 1 0 0 0,-2 1 0 0 0,-2 3 0 0 0,2-3 0 0 0,4-3 0 0 0,0-10 0 0 0,-2-11 0 0 0,2-3 0 0 0,-2-5 0 0 0,2-1 0 0 0,-1-2 0 0 0,2 2 0 0 0,-1-1 0 0 0,2 1 0 0 0,-2 0 0 0 0,1 2 0 0 0,-1-2 0 0 0,-3-3 0 0 0,2-2 0 0 0,-2-4 0 0 0,3 3 0 0 0,-2 1 0 0 0,-2-2 0 0 0,-2-1 0 0 0,-3-2 0 0 0,2-1 0 0 0,1-1 0 0 0,4 0 0 0 0,-1 4 0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4313 11063 16383 0 0,'4'0'0'0'0,"7"0"0"0"0,6 0 0 0 0,5 0 0 0 0,3 0 0 0 0,2 0 0 0 0,1 0 0 0 0,1 0 0 0 0,-5-5 0 0 0,-7-6 0 0 0,-10-1 0 0 0,-7-3 0 0 0,-8 0 0 0 0,-7 4 0 0 0,-6 3 0 0 0,-4 3 0 0 0,-2 2 0 0 0,3 7 0 0 0,1 2 0 0 0,5 5 0 0 0,5 6 0 0 0,5 4 0 0 0,-1-2 0 0 0,1 1 0 0 0,2 2 0 0 0,2 2 0 0 0,1 1 0 0 0,2 1 0 0 0,6-3 0 0 0,1-2 0 0 0,0 1 0 0 0,-1 1 0 0 0,4-3 0 0 0,-1-1 0 0 0,4-3 0 0 0,5-5 0 0 0,3-3 0 0 0,3-4 0 0 0,3-3 0 0 0,2 0 0 0 0,0-2 0 0 0,0-5 0 0 0,-4-5 0 0 0,-3-2 0 0 0,-3-3 0 0 0,-1 1 0 0 0,-4 4 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4789 10134 16383 0 0,'0'4'0'0'0,"0"7"0"0"0,0 6 0 0 0,0 5 0 0 0,0 3 0 0 0,0 2 0 0 0,0 1 0 0 0,0 1 0 0 0,0-1 0 0 0,0 1 0 0 0,0-1 0 0 0,0 0 0 0 0,0 0 0 0 0,0-1 0 0 0,0 1 0 0 0,5-1 0 0 0,1 1 0 0 0,0-1 0 0 0,-1 1 0 0 0,-2-1 0 0 0,-1 0 0 0 0,-1 1 0 0 0,0-1 0 0 0,-1 1 0 0 0,-1-1 0 0 0,1 1 0 0 0,0-1 0 0 0,4-4 0 0 0,2-2 0 0 0,0 1 0 0 0,-1 1 0 0 0,3 1 0 0 0,0 1 0 0 0,-1 2 0 0 0,3 0 0 0 0,0 0 0 0 0,3-4 0 0 0,-2-1 0 0 0,-1-1 0 0 0,-3 2 0 0 0,1-3 0 0 0,-4-5 0 0 0,-3-1 0 0 0,-7 2 0 0 0,-2 3 0 0 0,0 4 0 0 0,-3-4 0 0 0,0 1 0 0 0,-2 2 0 0 0,1 1 0 0 0,2-3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7964 10851 16383 0 0,'0'-5'0'0'0,"0"-6"0"0"0,0-5 0 0 0,0-5 0 0 0,0-3 0 0 0,0-3 0 0 0,5 4 0 0 0,1 1 0 0 0,-1 0 0 0 0,0-1 0 0 0,-2 8 0 0 0,-1 11 0 0 0,-1 11 0 0 0,0 8 0 0 0,-1 7 0 0 0,0 4 0 0 0,-1 2 0 0 0,1 1 0 0 0,0 0 0 0 0,0 0 0 0 0,0-1 0 0 0,0 0 0 0 0,0-1 0 0 0,0 0 0 0 0,0 0 0 0 0,0-1 0 0 0,0 1 0 0 0,0 0 0 0 0,0-9 0 0 0,0-8 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5060 11007 16383 0 0,'-4'0'0'0'0,"-3"4"0"0"0,1 7 0 0 0,-3 1 0 0 0,-1 4 0 0 0,-2-2 0 0 0,0 2 0 0 0,2 3 0 0 0,-2-2 0 0 0,2 1 0 0 0,1 2 0 0 0,-1 3 0 0 0,0 1 0 0 0,-2-3 0 0 0,1 0 0 0 0,1 0 0 0 0,4 2 0 0 0,-3-3 0 0 0,1 0 0 0 0,6-4 0 0 0,8-4 0 0 0,8-5 0 0 0,6-3 0 0 0,-1 2 0 0 0,2 1 0 0 0,2 3 0 0 0,1 0 0 0 0,2-2 0 0 0,-4 3 0 0 0,-1 0 0 0 0,1-3 0 0 0,-4 2 0 0 0,0 0 0 0 0,2-2 0 0 0,2-3 0 0 0,-3 3 0 0 0,-5 5 0 0 0,-4 0 0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5318 10636 16383 0 0,'0'5'0'0'0,"0"6"0"0"0,0 6 0 0 0,0 4 0 0 0,0 4 0 0 0,0 2 0 0 0,0 2 0 0 0,5-1 0 0 0,1 1 0 0 0,0-1 0 0 0,-1 1 0 0 0,-2-1 0 0 0,-1-1 0 0 0,-1 1 0 0 0,0-1 0 0 0,3 1 0 0 0,3-1 0 0 0,-2 1 0 0 0,0-1 0 0 0,-2 1 0 0 0,-1-1 0 0 0,-1 1 0 0 0,-1-1 0 0 0,0 1 0 0 0,0-1 0 0 0,0 1 0 0 0,0-1 0 0 0,-1 1 0 0 0,1-1 0 0 0,0 1 0 0 0,0-1 0 0 0,0 1 0 0 0,0-10 0 0 0,0-8 0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5292 11298 16383 0 0,'4'0'0'0'0,"7"0"0"0"0,6 0 0 0 0,5 0 0 0 0,3 0 0 0 0,2 0 0 0 0,1 0 0 0 0,1 0 0 0 0,-1 0 0 0 0,1 0 0 0 0,-6 0 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5827 11247 16383 0 0,'-5'0'0'0'0,"-5"0"0"0"0,-7 0 0 0 0,-5 5 0 0 0,2 6 0 0 0,-1 1 0 0 0,3 3 0 0 0,1-1 0 0 0,2 3 0 0 0,4 1 0 0 0,4 4 0 0 0,4 2 0 0 0,1 2 0 0 0,2 1 0 0 0,5-4 0 0 0,6-1 0 0 0,7-4 0 0 0,4-6 0 0 0,4-4 0 0 0,1-4 0 0 0,2-3 0 0 0,-1-5 0 0 0,-4-8 0 0 0,-1-1 0 0 0,-1-4 0 0 0,-4-2 0 0 0,-4-4 0 0 0,-1 2 0 0 0,-2 1 0 0 0,-3-2 0 0 0,-3-1 0 0 0,-2-2 0 0 0,-2-1 0 0 0,-5-1 0 0 0,-8 4 0 0 0,-5 7 0 0 0,-1 0 0 0 0,-1 4 0 0 0,-2 3 0 0 0,-3 4 0 0 0,-1 2 0 0 0,-2 2 0 0 0,0 1 0 0 0,3 5 0 0 0,7 2 0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6301 11333 16383 0 0,'0'5'0'0'0,"0"6"0"0"0,0 6 0 0 0,5 4 0 0 0,1 4 0 0 0,5 2 0 0 0,0 2 0 0 0,-7-5 0 0 0,-8-11 0 0 0,-3-12 0 0 0,-1-12 0 0 0,-4-3 0 0 0,0-4 0 0 0,3-4 0 0 0,2-2 0 0 0,-2 2 0 0 0,1 1 0 0 0,-4-2 0 0 0,1 0 0 0 0,2-2 0 0 0,3-1 0 0 0,-3 4 0 0 0,1 1 0 0 0,1-1 0 0 0,2-1 0 0 0,2-1 0 0 0,1-2 0 0 0,6 4 0 0 0,7 6 0 0 0,6 5 0 0 0,5 10 0 0 0,4 9 0 0 0,1 8 0 0 0,1 2 0 0 0,-3 2 0 0 0,-3-3 0 0 0,-4 1 0 0 0,-1-2 0 0 0,2 0 0 0 0,-3-3 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2858 6853 16383 0 0,'4'0'0'0'0,"7"0"0"0"0,6 0 0 0 0,0 4 0 0 0,2 7 0 0 0,2 1 0 0 0,-2 4 0 0 0,-5 3 0 0 0,0 3 0 0 0,3 3 0 0 0,3-3 0 0 0,-3-1 0 0 0,2 1 0 0 0,1 2 0 0 0,-2 1 0 0 0,-4 0 0 0 0,-1-2 0 0 0,4-2 0 0 0,-3 0 0 0 0,-2 2 0 0 0,0-3 0 0 0,-1-1 0 0 0,2 2 0 0 0,-1 1 0 0 0,-3 2 0 0 0,2-3 0 0 0,4 0 0 0 0,-1 0 0 0 0,2-3 0 0 0,-2 1 0 0 0,-3 0 0 0 0,-3 3 0 0 0,1-2 0 0 0,-1-1 0 0 0,3-3 0 0 0,0 0 0 0 0,-2 3 0 0 0,2-3 0 0 0,-1 1 0 0 0,-2 2 0 0 0,2-1 0 0 0,0-1 0 0 0,-2 3 0 0 0,2-2 0 0 0,-1 0 0 0 0,4-3 0 0 0,-2 1 0 0 0,3-3 0 0 0,-1 2 0 0 0,-3 2 0 0 0,-3-1 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3108 7355 16383 0 0,'-5'0'0'0'0,"-1"5"0"0"0,-5 1 0 0 0,0 5 0 0 0,2 5 0 0 0,2 4 0 0 0,-2-1 0 0 0,-5 1 0 0 0,1 1 0 0 0,2 3 0 0 0,-1 1 0 0 0,0 1 0 0 0,-1 1 0 0 0,1 1 0 0 0,-2-5 0 0 0,1-1 0 0 0,-2 0 0 0 0,-2 1 0 0 0,0 1 0 0 0,5 1 0 0 0,-2-3 0 0 0,-2-6 0 0 0,1 0 0 0 0,3 0 0 0 0,0-1 0 0 0,1 1 0 0 0,2-2 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3969 7355 16383 0 0,'4'0'0'0'0,"7"0"0"0"0,6 0 0 0 0,5 0 0 0 0,3 0 0 0 0,2 0 0 0 0,1 0 0 0 0,1 0 0 0 0,-1 0 0 0 0,1 0 0 0 0,-1 0 0 0 0,0 0 0 0 0,-5 0 0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3836 7646 16383 0 0,'0'5'0'0'0,"5"1"0"0"0,6 0 0 0 0,6-1 0 0 0,4-2 0 0 0,4 0 0 0 0,3-2 0 0 0,0-1 0 0 0,0 0 0 0 0,1 0 0 0 0,0 0 0 0 0,-1-1 0 0 0,0 1 0 0 0,0 0 0 0 0,-1 0 0 0 0,-4 5 0 0 0,-6 1 0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4921 7276 16383 0 0,'5'0'0'0'0,"6"0"0"0"0,6 0 0 0 0,4 0 0 0 0,4 0 0 0 0,2 0 0 0 0,2 0 0 0 0,-1 0 0 0 0,1 0 0 0 0,-1 0 0 0 0,-4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3651 7276 16383 0 0,'0'5'0'0'0,"0"5"0"0"0,0 7 0 0 0,5-1 0 0 0,1 2 0 0 0,4-2 0 0 0,1 1 0 0 0,-2 2 0 0 0,-2 2 0 0 0,-3 3 0 0 0,3-4 0 0 0,0 0 0 0 0,-1 1 0 0 0,3-3 0 0 0,0 0 0 0 0,-1 2 0 0 0,-3 1 0 0 0,-2 2 0 0 0,4 2 0 0 0,4-3 0 0 0,1-2 0 0 0,-2 1 0 0 0,-2 2 0 0 0,-3 1 0 0 0,2-4 0 0 0,1 0 0 0 0,2-4 0 0 0,1 0 0 0 0,-3 2 0 0 0,-1 3 0 0 0,1-3 0 0 0,5-4 0 0 0,0 0 0 0 0,-3 2 0 0 0,-2 3 0 0 0,1-2 0 0 0,0 1 0 0 0,-2 2 0 0 0,-2 2 0 0 0,-2 2 0 0 0,-2 1 0 0 0,4-3 0 0 0,6-1 0 0 0,5-4 0 0 0,-4-5 0 0 0,-10-5 0 0 0,-4-3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8202 9551 16383 0 0,'0'5'0'0'0,"5"1"0"0"0,5 0 0 0 0,7-1 0 0 0,4-2 0 0 0,3 3 0 0 0,2 2 0 0 0,2-2 0 0 0,0-2 0 0 0,0 0 0 0 0,0-3 0 0 0,-1 0 0 0 0,0-1 0 0 0,0 0 0 0 0,0 0 0 0 0,0 0 0 0 0,0-1 0 0 0,0 1 0 0 0,-1 0 0 0 0,1 0 0 0 0,0 0 0 0 0,0 0 0 0 0,-5 5 0 0 0,-6 5 0 0 0,-5 7 0 0 0,-10-1 0 0 0,-5 2 0 0 0,-1 3 0 0 0,-1 2 0 0 0,2 2 0 0 0,1 0 0 0 0,1 2 0 0 0,0 0 0 0 0,2 0 0 0 0,0 1 0 0 0,0-1 0 0 0,0 0 0 0 0,0 0 0 0 0,1 0 0 0 0,-1 0 0 0 0,0-1 0 0 0,0 1 0 0 0,0 0 0 0 0,0 0 0 0 0,0 0 0 0 0,0-1 0 0 0,0 1 0 0 0,0 0 0 0 0,0 0 0 0 0,5-5 0 0 0,1-1 0 0 0,-1 0 0 0 0,0 1 0 0 0,-2 1 0 0 0,4 2 0 0 0,0 1 0 0 0,-1 0 0 0 0,4 1 0 0 0,-1 0 0 0 0,-2 0 0 0 0,3 0 0 0 0,0 0 0 0 0,-2 0 0 0 0,-3 0 0 0 0,3-5 0 0 0,0-1 0 0 0,-2 0 0 0 0,-1 1 0 0 0,-2 1 0 0 0,-1 2 0 0 0,-2 1 0 0 0,0 0 0 0 0,0 1 0 0 0,0 0 0 0 0,0 0 0 0 0,-1 0 0 0 0,1 0 0 0 0,0 0 0 0 0,-5-5 0 0 0,-1-1 0 0 0,0 0 0 0 0,-3-3 0 0 0,0-1 0 0 0,1 2 0 0 0,2 2 0 0 0,-2-2 0 0 0,0-1 0 0 0,1 2 0 0 0,2 2 0 0 0,2 2 0 0 0,2 1 0 0 0,-5-3 0 0 0,0-2 0 0 0,-4-3 0 0 0,-5-5 0 0 0,-4-5 0 0 0,-4-3 0 0 0,-2-2 0 0 0,-2-2 0 0 0,0-1 0 0 0,-1 0 0 0 0,0 0 0 0 0,1 1 0 0 0,-1-1 0 0 0,1 1 0 0 0,0 0 0 0 0,0 0 0 0 0,1 0 0 0 0,-1 0 0 0 0,0 0 0 0 0,0 0 0 0 0,1 0 0 0 0,3 0 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5512 7015 16383 0 0,'0'-5'0'0'0,"0"-5"0"0"0,0-7 0 0 0,0-5 0 0 0,4 2 0 0 0,7 4 0 0 0,1 9 0 0 0,-1 11 0 0 0,-3 9 0 0 0,-2 7 0 0 0,-3 5 0 0 0,-1 3 0 0 0,-7-4 0 0 0,-1 0 0 0 0,0-1 0 0 0,0 1 0 0 0,-2-3 0 0 0,-1-1 0 0 0,2 0 0 0 0,1 3 0 0 0,3 1 0 0 0,1 1 0 0 0,1 2 0 0 0,1 0 0 0 0,0 1 0 0 0,-4-5 0 0 0,-2-2 0 0 0,-4-3 0 0 0,-1-2 0 0 0,-3-2 0 0 0,1 0 0 0 0,3 4 0 0 0,-2-3 0 0 0,1 2 0 0 0,-2-3 0 0 0,1 2 0 0 0,3 2 0 0 0,2 3 0 0 0,3 3 0 0 0,-2-3 0 0 0,-1-1 0 0 0,1 2 0 0 0,-3-4 0 0 0,-5-4 0 0 0,1 0 0 0 0,1 2 0 0 0,-1-2 0 0 0,6-2 0 0 0,9-5 0 0 0,9-2 0 0 0,7-3 0 0 0,5-1 0 0 0,4-1 0 0 0,1-1 0 0 0,1 1 0 0 0,1-1 0 0 0,-1 0 0 0 0,-1 1 0 0 0,1 0 0 0 0,-2 0 0 0 0,1 0 0 0 0,0 0 0 0 0,-1 0 0 0 0,1 0 0 0 0,-1 0 0 0 0,0 0 0 0 0,1 0 0 0 0,-1 0 0 0 0,-9 0 0 0 0,-7 0 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5186 7073 16383 0 0,'5'0'0'0'0,"1"-5"0"0"0,0-6 0 0 0,3-1 0 0 0,1-3 0 0 0,2 0 0 0 0,1-1 0 0 0,1 2 0 0 0,-1-2 0 0 0,2 3 0 0 0,-2-2 0 0 0,2 2 0 0 0,-2-2 0 0 0,2 2 0 0 0,3 3 0 0 0,3 4 0 0 0,-3-3 0 0 0,2 1 0 0 0,1 2 0 0 0,2 1 0 0 0,1 2 0 0 0,-2 6 0 0 0,-2 3 0 0 0,-3 5 0 0 0,0 0 0 0 0,-3 3 0 0 0,-4 4 0 0 0,-4 4 0 0 0,-2 2 0 0 0,-3 3 0 0 0,0 0 0 0 0,-2 1 0 0 0,0 0 0 0 0,1 0 0 0 0,-1 0 0 0 0,1-4 0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12687 6800 16383 0 0,'-5'4'0'0'0,"-6"3"0"0"0,-5-1 0 0 0,-1 3 0 0 0,3 5 0 0 0,-1 1 0 0 0,2 1 0 0 0,3 4 0 0 0,-1-3 0 0 0,1 2 0 0 0,3 1 0 0 0,1 3 0 0 0,-1-4 0 0 0,-1 1 0 0 0,2 1 0 0 0,1 2 0 0 0,2 1 0 0 0,-3-3 0 0 0,-1 0 0 0 0,-4 0 0 0 0,0 2 0 0 0,2 2 0 0 0,3 0 0 0 0,-3-3 0 0 0,0-1 0 0 0,2 1 0 0 0,2 1 0 0 0,-2 2 0 0 0,-1 0 0 0 0,1 2 0 0 0,2 0 0 0 0,-3-4 0 0 0,1-2 0 0 0,0 1 0 0 0,2 1 0 0 0,-3-3 0 0 0,0-1 0 0 0,1 2 0 0 0,2 1 0 0 0,-2-3 0 0 0,-1 1 0 0 0,1 0 0 0 0,2 3 0 0 0,2 1 0 0 0,1 2 0 0 0,1 1 0 0 0,1 0 0 0 0,0-9 0 0 0,1-12 0 0 0,-1-11 0 0 0,0-6 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12594 6747 16383 0 0,'5'0'0'0'0,"6"0"0"0"0,1 5 0 0 0,-1 5 0 0 0,1 3 0 0 0,5-3 0 0 0,-2 3 0 0 0,2 4 0 0 0,-2 3 0 0 0,1-2 0 0 0,-2 1 0 0 0,-4 2 0 0 0,2 2 0 0 0,2 2 0 0 0,0 1 0 0 0,2-4 0 0 0,-2 0 0 0 0,-3 0 0 0 0,1 1 0 0 0,3 1 0 0 0,4 2 0 0 0,4 0 0 0 0,-3 2 0 0 0,-5-1 0 0 0,1-4 0 0 0,-4-1 0 0 0,-2 0 0 0 0,0-4 0 0 0,4 0 0 0 0,0 1 0 0 0,1 3 0 0 0,-1 2 0 0 0,2-4 0 0 0,-3 1 0 0 0,-3 0 0 0 0,-3 2 0 0 0,2-3 0 0 0,-1-1 0 0 0,-1 2 0 0 0,2-3 0 0 0,0 0 0 0 0,3-3 0 0 0,0 1 0 0 0,-3 2 0 0 0,-2 3 0 0 0,1 2 0 0 0,1 2 0 0 0,-7-8 0 0 0,-8-11 0 0 0,-8-12 0 0 0,-1-4 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12330 7384 16383 0 0,'4'0'0'0'0,"7"0"0"0"0,6 0 0 0 0,5 0 0 0 0,3 0 0 0 0,2 0 0 0 0,1 0 0 0 0,1 0 0 0 0,-1 0 0 0 0,1 0 0 0 0,-1 0 0 0 0,0 0 0 0 0,0-5 0 0 0,-1-1 0 0 0,1 0 0 0 0,-1 1 0 0 0,1-3 0 0 0,-1 0 0 0 0,1 1 0 0 0,-6 1 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13917 7011 16383 0 0,'0'5'0'0'0,"0"6"0"0"0,0 6 0 0 0,0 4 0 0 0,0 4 0 0 0,0 3 0 0 0,0 0 0 0 0,0 0 0 0 0,0 1 0 0 0,0 0 0 0 0,0-1 0 0 0,5-5 0 0 0,1-1 0 0 0,0-1 0 0 0,-1 2 0 0 0,-2 1 0 0 0,-1 1 0 0 0,-1 2 0 0 0,0 0 0 0 0,-1 0 0 0 0,0 1 0 0 0,4-5 0 0 0,2-2 0 0 0,0-3 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13785 7384 16383 0 0,'0'-5'0'0'0,"4"-1"0"0"0,7 0 0 0 0,6 1 0 0 0,5 2 0 0 0,-2-4 0 0 0,1 0 0 0 0,1 0 0 0 0,2 3 0 0 0,1 1 0 0 0,2 1 0 0 0,-5 1 0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14793 7024 16383 0 0,'0'-5'0'0'0,"0"-6"0"0"0,0-6 0 0 0,0-4 0 0 0,0-4 0 0 0,0-3 0 0 0,0 0 0 0 0,0 0 0 0 0,5 4 0 0 0,1 1 0 0 0,5 6 0 0 0,0 0 0 0 0,3 3 0 0 0,-1-1 0 0 0,2 3 0 0 0,-1-2 0 0 0,1 2 0 0 0,3 2 0 0 0,-2 9 0 0 0,-3 8 0 0 0,-4 8 0 0 0,-4 6 0 0 0,-2 4 0 0 0,-2 3 0 0 0,-1 1 0 0 0,-1 0 0 0 0,0 0 0 0 0,0 0 0 0 0,1-1 0 0 0,0 0 0 0 0,-1 0 0 0 0,1-1 0 0 0,0 1 0 0 0,0-1 0 0 0,0 1 0 0 0,0-1 0 0 0,0 1 0 0 0,-4-6 0 0 0,-3 0 0 0 0,-3-5 0 0 0,-1-1 0 0 0,1 2 0 0 0,4 3 0 0 0,-4-3 0 0 0,2 1 0 0 0,-4-3 0 0 0,1 0 0 0 0,2 2 0 0 0,-3 3 0 0 0,-2-2 0 0 0,-1 0 0 0 0,-1-3 0 0 0,2 1 0 0 0,-2-3 0 0 0,-3-4 0 0 0,3 1 0 0 0,-2-1 0 0 0,8-2 0 0 0,10-3 0 0 0,9-2 0 0 0,8-2 0 0 0,6 0 0 0 0,4-2 0 0 0,2 1 0 0 0,0-1 0 0 0,0 1 0 0 0,1 0 0 0 0,-2-1 0 0 0,1 1 0 0 0,-1 0 0 0 0,-1 0 0 0 0,1 0 0 0 0,-5 5 0 0 0,-2 1 0 0 0,0 0 0 0 0,-3-1 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15266 6695 16383 0 0,'0'-4'0'0'0,"5"-2"0"0"0,6 0 0 0 0,6 1 0 0 0,4 1 0 0 0,4 2 0 0 0,3 1 0 0 0,0 1 0 0 0,0 0 0 0 0,1 0 0 0 0,0 0 0 0 0,-1 0 0 0 0,0 1 0 0 0,0-1 0 0 0,-1 0 0 0 0,-4-5 0 0 0,-6-1 0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15478 6747 16383 0 0,'0'5'0'0'0,"0"5"0"0"0,0 7 0 0 0,0 5 0 0 0,0 3 0 0 0,5-3 0 0 0,1 0 0 0 0,0 1 0 0 0,-1 1 0 0 0,-2 1 0 0 0,-1 1 0 0 0,-1 1 0 0 0,0 0 0 0 0,-1 1 0 0 0,0 0 0 0 0,-1-1 0 0 0,1 1 0 0 0,0 0 0 0 0,0-1 0 0 0,0 1 0 0 0,0-1 0 0 0,0 1 0 0 0,0-1 0 0 0,0 1 0 0 0,0-1 0 0 0,0 1 0 0 0,0-1 0 0 0,0 1 0 0 0,0-1 0 0 0,0 1 0 0 0,0-5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3704 11880 16383 0 0,'0'4'0'0'0,"0"7"0"0"0,0 5 0 0 0,0 5 0 0 0,5-1 0 0 0,1 1 0 0 0,4 0 0 0 0,5-2 0 0 0,1 0 0 0 0,-4 1 0 0 0,2-3 0 0 0,-2 0 0 0 0,-4 2 0 0 0,3-2 0 0 0,3 0 0 0 0,0 3 0 0 0,1 1 0 0 0,-1 2 0 0 0,1-2 0 0 0,-2-1 0 0 0,2 1 0 0 0,-2 1 0 0 0,-4 2 0 0 0,3 1 0 0 0,2-3 0 0 0,0-2 0 0 0,-3 2 0 0 0,1-5 0 0 0,-1 1 0 0 0,2 1 0 0 0,-2 3 0 0 0,-2 1 0 0 0,2-3 0 0 0,4 0 0 0 0,-2 1 0 0 0,-2 1 0 0 0,2 2 0 0 0,2-3 0 0 0,0-1 0 0 0,-4 0 0 0 0,2 3 0 0 0,-2 0 0 0 0,2 2 0 0 0,3 1 0 0 0,-1 1 0 0 0,1-5 0 0 0,-1-1 0 0 0,0-4 0 0 0,-1-1 0 0 0,0 2 0 0 0,4-2 0 0 0,-3 0 0 0 0,2-2 0 0 0,-2 1 0 0 0,0-2 0 0 0,-2 2 0 0 0,2 2 0 0 0,2 3 0 0 0,-1 2 0 0 0,0-1 0 0 0,-1-1 0 0 0,0 1 0 0 0,-1 2 0 0 0,-9-4 0 0 0,-9-4 0 0 0,-4-6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15347 7544 16383 0 0,'-5'0'0'0'0,"-6"0"0"0"0,4 0 0 0 0,7 0 0 0 0,8-5 0 0 0,9-1 0 0 0,4 0 0 0 0,5 1 0 0 0,2 2 0 0 0,0 1 0 0 0,-3-4 0 0 0,-2-1 0 0 0,-5-3 0 0 0,-1-1 0 0 0,2 2 0 0 0,2 2 0 0 0,2 3 0 0 0,-3 1 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12135 6350 16383 0 0,'-4'0'0'0'0,"-2"5"0"0"0,-5 1 0 0 0,0 4 0 0 0,-3 1 0 0 0,1 3 0 0 0,2 4 0 0 0,-1 4 0 0 0,2 2 0 0 0,-3-3 0 0 0,1 0 0 0 0,3 1 0 0 0,-3 2 0 0 0,2 1 0 0 0,-2 1 0 0 0,0 0 0 0 0,-2 2 0 0 0,1-1 0 0 0,-1 1 0 0 0,1 0 0 0 0,3 0 0 0 0,-2-5 0 0 0,2-2 0 0 0,2 1 0 0 0,3 0 0 0 0,-3-2 0 0 0,0-1 0 0 0,-3 1 0 0 0,0 3 0 0 0,2 1 0 0 0,3 1 0 0 0,2 2 0 0 0,-3-4 0 0 0,0-2 0 0 0,1 1 0 0 0,-4 1 0 0 0,1 1 0 0 0,2 2 0 0 0,1 0 0 0 0,3 2 0 0 0,1-1 0 0 0,1 1 0 0 0,1 0 0 0 0,0-1 0 0 0,0 1 0 0 0,1 0 0 0 0,-1-1 0 0 0,0 1 0 0 0,-4-5 0 0 0,-2-2 0 0 0,0 0 0 0 0,1 2 0 0 0,2 1 0 0 0,1 2 0 0 0,0 0 0 0 0,-3 1 0 0 0,-1 0 0 0 0,0 1 0 0 0,2 0 0 0 0,1 0 0 0 0,1-1 0 0 0,1 1 0 0 0,0 0 0 0 0,1-1 0 0 0,1 1 0 0 0,-1-1 0 0 0,-4-4 0 0 0,-2-2 0 0 0,0 1 0 0 0,1 0 0 0 0,2 2 0 0 0,1 2 0 0 0,0 0 0 0 0,2 1 0 0 0,5-4 0 0 0,1-1 0 0 0,5-5 0 0 0,0-1 0 0 0,-1 3 0 0 0,-3 2 0 0 0,2 2 0 0 0,0 2 0 0 0,-2 1 0 0 0,3 1 0 0 0,-1 1 0 0 0,-1 0 0 0 0,-3 0 0 0 0,-2 0 0 0 0,-1-10 0 0 0,-1-7 0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15928 6138 16383 0 0,'5'0'0'0'0,"5"0"0"0"0,3 5 0 0 0,-3 6 0 0 0,3 1 0 0 0,-1 3 0 0 0,2 0 0 0 0,-2 1 0 0 0,-2 3 0 0 0,-3 3 0 0 0,2-3 0 0 0,-1 1 0 0 0,-2 1 0 0 0,4 2 0 0 0,-1 2 0 0 0,3-4 0 0 0,0-1 0 0 0,-3 2 0 0 0,-3 1 0 0 0,-1 1 0 0 0,1-3 0 0 0,2 0 0 0 0,-3 0 0 0 0,0 2 0 0 0,-2 1 0 0 0,3-3 0 0 0,1 0 0 0 0,-1 0 0 0 0,3-3 0 0 0,1 0 0 0 0,-3 2 0 0 0,-1 2 0 0 0,2-3 0 0 0,1 0 0 0 0,-3 2 0 0 0,-1 2 0 0 0,3-4 0 0 0,0 1 0 0 0,-1 1 0 0 0,-2 1 0 0 0,2-2 0 0 0,1 0 0 0 0,-1 0 0 0 0,-2 3 0 0 0,-2 1 0 0 0,-1 2 0 0 0,-1 1 0 0 0,-1 0 0 0 0,0 1 0 0 0,-1 0 0 0 0,1-1 0 0 0,0 1 0 0 0,4-5 0 0 0,2-1 0 0 0,0-1 0 0 0,-1 2 0 0 0,-2 1 0 0 0,-1 1 0 0 0,-1 2 0 0 0,0 0 0 0 0,4-4 0 0 0,1-2 0 0 0,-1 1 0 0 0,0 1 0 0 0,-2 1 0 0 0,-1 2 0 0 0,-1 0 0 0 0,-1 1 0 0 0,0 1 0 0 0,0-1 0 0 0,0 1 0 0 0,0 0 0 0 0,-5-5 0 0 0,-2-2 0 0 0,1 1 0 0 0,2 1 0 0 0,-4-4 0 0 0,-1 0 0 0 0,2 2 0 0 0,2 1 0 0 0,-3-3 0 0 0,0 1 0 0 0,1 0 0 0 0,-3-2 0 0 0,1 0 0 0 0,1 2 0 0 0,-2-3 0 0 0,0 1 0 0 0,2 2 0 0 0,3 2 0 0 0,1 2 0 0 0,-2-3 0 0 0,-1-1 0 0 0,1-3 0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17092 6879 16383 0 0,'5'0'0'0'0,"1"5"0"0"0,5 1 0 0 0,0 5 0 0 0,-2 4 0 0 0,-2 6 0 0 0,2-2 0 0 0,0 0 0 0 0,2-2 0 0 0,1 1 0 0 0,1-4 0 0 0,0 1 0 0 0,-3 3 0 0 0,2-2 0 0 0,-2 1 0 0 0,-2 3 0 0 0,-2 2 0 0 0,2-3 0 0 0,0 1 0 0 0,-2 1 0 0 0,3 1 0 0 0,1 3 0 0 0,2-4 0 0 0,-1 0 0 0 0,-1 0 0 0 0,1-3 0 0 0,0 1 0 0 0,-3 0 0 0 0,-3 3 0 0 0,-1 2 0 0 0,-2 2 0 0 0,3-4 0 0 0,1-6 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17607 6773 16383 0 0,'0'5'0'0'0,"0"6"0"0"0,0 6 0 0 0,0 4 0 0 0,0 4 0 0 0,-5-2 0 0 0,-6-6 0 0 0,-1 0 0 0 0,2 1 0 0 0,1 2 0 0 0,4 3 0 0 0,-3-3 0 0 0,0 0 0 0 0,2 1 0 0 0,-3-3 0 0 0,-1 0 0 0 0,3 2 0 0 0,1 2 0 0 0,-2-2 0 0 0,-4-6 0 0 0,-1 1 0 0 0,2 2 0 0 0,3 2 0 0 0,-2-1 0 0 0,1 0 0 0 0,-3-2 0 0 0,1 0 0 0 0,2 3 0 0 0,-2-3 0 0 0,1 1 0 0 0,-3 3 0 0 0,1 2 0 0 0,-2-3 0 0 0,2 1 0 0 0,-3-4 0 0 0,2 1 0 0 0,3 1 0 0 0,3-1 0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18362 7064 16383 0 0,'5'0'0'0'0,"6"0"0"0"0,5 0 0 0 0,6 0 0 0 0,3 0 0 0 0,2 0 0 0 0,1 0 0 0 0,1 0 0 0 0,0 0 0 0 0,-1 0 0 0 0,0 0 0 0 0,0 0 0 0 0,0 0 0 0 0,-5 0 0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18309 7278 16383 0 0,'5'0'0'0'0,"1"-5"0"0"0,5-1 0 0 0,4 0 0 0 0,6 2 0 0 0,-2-4 0 0 0,0-1 0 0 0,3 2 0 0 0,2 2 0 0 0,1 1 0 0 0,1 3 0 0 0,1 0 0 0 0,1 1 0 0 0,-1 0 0 0 0,1 0 0 0 0,-5 0 0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19560 6853 16383 0 0,'-5'0'0'0'0,"-6"0"0"0"0,-5 0 0 0 0,-1 4 0 0 0,3 7 0 0 0,-1 1 0 0 0,2 4 0 0 0,-2-2 0 0 0,-2 2 0 0 0,1 3 0 0 0,4 3 0 0 0,3 2 0 0 0,4 2 0 0 0,3 1 0 0 0,1 1 0 0 0,-4-5 0 0 0,0-1 0 0 0,-1 0 0 0 0,2 1 0 0 0,1 2 0 0 0,2 0 0 0 0,0 2 0 0 0,0 0 0 0 0,1 0 0 0 0,1 1 0 0 0,-1 0 0 0 0,0-1 0 0 0,0 1 0 0 0,0 0 0 0 0,1-1 0 0 0,3-4 0 0 0,7-6 0 0 0,1-2 0 0 0,-1 2 0 0 0,2-3 0 0 0,3-3 0 0 0,0 2 0 0 0,1-3 0 0 0,2-2 0 0 0,-1 2 0 0 0,0-1 0 0 0,2-1 0 0 0,2-3 0 0 0,2-2 0 0 0,2-1 0 0 0,1-2 0 0 0,1 0 0 0 0,-1 0 0 0 0,-3-5 0 0 0,-3-2 0 0 0,1 1 0 0 0,-3-4 0 0 0,-6-4 0 0 0,0 0 0 0 0,-2-3 0 0 0,2 2 0 0 0,-2-1 0 0 0,3 2 0 0 0,-2-1 0 0 0,2 2 0 0 0,-1-2 0 0 0,-3-3 0 0 0,1 2 0 0 0,-1-1 0 0 0,-2-3 0 0 0,2-2 0 0 0,0-2 0 0 0,-3-2 0 0 0,3-1 0 0 0,0 0 0 0 0,-3-1 0 0 0,-1 0 0 0 0,-3 0 0 0 0,-1 0 0 0 0,-1 0 0 0 0,-1 1 0 0 0,-5 4 0 0 0,-2 1 0 0 0,1 1 0 0 0,-4-2 0 0 0,0-1 0 0 0,-3 3 0 0 0,1 1 0 0 0,-2 4 0 0 0,-4-1 0 0 0,-3 4 0 0 0,-3 3 0 0 0,3-1 0 0 0,0 1 0 0 0,-1 2 0 0 0,-2 3 0 0 0,0 2 0 0 0,-2 2 0 0 0,-1 1 0 0 0,0 0 0 0 0,-1 0 0 0 0,0 1 0 0 0,0-1 0 0 0,1 0 0 0 0,-1 1 0 0 0,0-1 0 0 0,6 5 0 0 0,5 1 0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12649 8916 16383 0 0,'0'5'0'0'0,"0"6"0"0"0,0 6 0 0 0,0 4 0 0 0,0 4 0 0 0,0 3 0 0 0,0 0 0 0 0,0 0 0 0 0,-4 1 0 0 0,-3 0 0 0 0,1-1 0 0 0,2 0 0 0 0,0 0 0 0 0,2-1 0 0 0,1 1 0 0 0,1-1 0 0 0,0 1 0 0 0,0-1 0 0 0,0 0 0 0 0,0 1 0 0 0,0-1 0 0 0,1 1 0 0 0,-1-1 0 0 0,0 1 0 0 0,0-1 0 0 0,0 1 0 0 0,-5-5 0 0 0,-1-2 0 0 0,0 0 0 0 0,1 2 0 0 0,2 1 0 0 0,1 2 0 0 0,0 0 0 0 0,2 1 0 0 0,0 1 0 0 0,0-1 0 0 0,0 1 0 0 0,1 0 0 0 0,-1-1 0 0 0,0 1 0 0 0,5-5 0 0 0,1-2 0 0 0,0 1 0 0 0,-1 1 0 0 0,-2 1 0 0 0,-1 1 0 0 0,-1 1 0 0 0,0 1 0 0 0,-1 1 0 0 0,0 0 0 0 0,-1-1 0 0 0,1 1 0 0 0,0 0 0 0 0,0-1 0 0 0,0 1 0 0 0,0 0 0 0 0,0-1 0 0 0,0 1 0 0 0,-5-6 0 0 0,-1-5 0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12621 10345 16383 0 0,'4'5'0'0'0,"7"1"0"0"0,6 0 0 0 0,5-1 0 0 0,3-2 0 0 0,2-1 0 0 0,1-1 0 0 0,1 0 0 0 0,-1-1 0 0 0,1 0 0 0 0,-1-1 0 0 0,0 1 0 0 0,0 0 0 0 0,-1 0 0 0 0,1 0 0 0 0,-1 0 0 0 0,1 0 0 0 0,-1 0 0 0 0,1 0 0 0 0,-6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4052 12647 16383 0 0,'-5'0'0'0'0,"-5"5"0"0"0,-2 5 0 0 0,-3 2 0 0 0,-4 3 0 0 0,2 4 0 0 0,-1-2 0 0 0,3 1 0 0 0,3 2 0 0 0,4 2 0 0 0,-1-2 0 0 0,1-1 0 0 0,2 2 0 0 0,2 1 0 0 0,-3-3 0 0 0,-1 0 0 0 0,2 2 0 0 0,2 1 0 0 0,-4 1 0 0 0,0 2 0 0 0,2 1 0 0 0,-4 1 0 0 0,1 0 0 0 0,2 0 0 0 0,-3 0 0 0 0,-4 0 0 0 0,0 0 0 0 0,3 0 0 0 0,-2 0 0 0 0,2 0 0 0 0,2-5 0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12700 8891 16383 0 0,'0'-5'0'0'0,"5"-1"0"0"0,6 0 0 0 0,5 1 0 0 0,6 2 0 0 0,3 1 0 0 0,2 1 0 0 0,1 0 0 0 0,1 1 0 0 0,0 1 0 0 0,-1-1 0 0 0,0 0 0 0 0,0 0 0 0 0,0 0 0 0 0,0 1 0 0 0,-1-1 0 0 0,1 0 0 0 0,-6 4 0 0 0,0 3 0 0 0,-1-2 0 0 0,2 0 0 0 0,1-1 0 0 0,-3 2 0 0 0,-6 2 0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13336 9234 16383 0 0,'0'5'0'0'0,"0"6"0"0"0,0 5 0 0 0,0 6 0 0 0,0 3 0 0 0,-5-3 0 0 0,-1 0 0 0 0,0 1 0 0 0,1 1 0 0 0,2 1 0 0 0,1 1 0 0 0,1 1 0 0 0,0 0 0 0 0,1 1 0 0 0,1 0 0 0 0,4-5 0 0 0,6-6 0 0 0,6-7 0 0 0,4-4 0 0 0,5-3 0 0 0,1-3 0 0 0,1 0 0 0 0,1-2 0 0 0,-1 1 0 0 0,-4-4 0 0 0,-7-2 0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13547 9499 16383 0 0,'0'4'0'0'0,"0"7"0"0"0,0 6 0 0 0,0 5 0 0 0,0 3 0 0 0,0 2 0 0 0,0 1 0 0 0,0 1 0 0 0,0-1 0 0 0,0 1 0 0 0,0-1 0 0 0,0-5 0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14605 9366 16383 0 0,'5'0'0'0'0,"6"0"0"0"0,5 0 0 0 0,6 0 0 0 0,3 0 0 0 0,2 0 0 0 0,-3 5 0 0 0,-2 1 0 0 0,1 0 0 0 0,1-1 0 0 0,0-2 0 0 0,-2-1 0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15163 9102 16383 0 0,'0'4'0'0'0,"0"7"0"0"0,-5 6 0 0 0,-6 0 0 0 0,-1 2 0 0 0,1 2 0 0 0,3 2 0 0 0,3 3 0 0 0,1 0 0 0 0,3 2 0 0 0,0-1 0 0 0,2 1 0 0 0,-1 0 0 0 0,1 0 0 0 0,-1 0 0 0 0,0 0 0 0 0,5-5 0 0 0,2-2 0 0 0,3-4 0 0 0,6-5 0 0 0,4-5 0 0 0,4-3 0 0 0,-3-8 0 0 0,1-2 0 0 0,-5-1 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15319 9446 16383 0 0,'0'4'0'0'0,"0"7"0"0"0,0 6 0 0 0,0 5 0 0 0,0 3 0 0 0,0 2 0 0 0,0 1 0 0 0,0 1 0 0 0,0-1 0 0 0,0 1 0 0 0,0-6 0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13256 10054 16383 0 0,'4'0'0'0'0,"7"0"0"0"0,6 0 0 0 0,5 0 0 0 0,3 0 0 0 0,2 0 0 0 0,1 0 0 0 0,1 0 0 0 0,-1 0 0 0 0,1 0 0 0 0,-1 0 0 0 0,-5 0 0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13732 10061 16383 0 0,'5'0'0'0'0,"1"-4"0"0"0,0-7 0 0 0,3-1 0 0 0,1-4 0 0 0,-2-3 0 0 0,-2-3 0 0 0,-2-3 0 0 0,-2-2 0 0 0,-1 0 0 0 0,-1 8 0 0 0,0 13 0 0 0,-1 11 0 0 0,1 10 0 0 0,-1 7 0 0 0,1 5 0 0 0,0 2 0 0 0,0 1 0 0 0,0-1 0 0 0,0 1 0 0 0,0-1 0 0 0,0-1 0 0 0,0 1 0 0 0,0-2 0 0 0,0 1 0 0 0,0-5 0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15081 10138 16383 0 0,'0'-4'0'0'0,"0"-7"0"0"0,0-6 0 0 0,0-4 0 0 0,0-4 0 0 0,0-3 0 0 0,0 10 0 0 0,0 11 0 0 0,0 12 0 0 0,0 9 0 0 0,0 8 0 0 0,0 4 0 0 0,0 3 0 0 0,0 1 0 0 0,0 0 0 0 0,0-1 0 0 0,0 0 0 0 0,0 0 0 0 0,0-1 0 0 0,0-1 0 0 0,0-4 0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15319 8758 16383 0 0,'0'4'0'0'0,"5"3"0"0"0,6-1 0 0 0,6-2 0 0 0,4 0 0 0 0,4 2 0 0 0,2 2 0 0 0,2-2 0 0 0,-1-1 0 0 0,1-2 0 0 0,0-1 0 0 0,-1-1 0 0 0,0 4 0 0 0,-1 1 0 0 0,1 0 0 0 0,0-2 0 0 0,-6 4 0 0 0,0 0 0 0 0,-1-1 0 0 0,2-2 0 0 0,-4 3 0 0 0,0 0 0 0 0,-3 4 0 0 0,0-1 0 0 0,2-2 0 0 0,3-3 0 0 0,-2 3 0 0 0,-5 4 0 0 0,-4 5 0 0 0,-5 4 0 0 0,-2 3 0 0 0,-2 1 0 0 0,-1 2 0 0 0,-1 0 0 0 0,0 1 0 0 0,0-1 0 0 0,1 0 0 0 0,-1 0 0 0 0,1 0 0 0 0,0-1 0 0 0,0 1 0 0 0,0-1 0 0 0,0 1 0 0 0,0-1 0 0 0,0 1 0 0 0,0-1 0 0 0,0 1 0 0 0,0-1 0 0 0,0 1 0 0 0,0-1 0 0 0,0 1 0 0 0,0-1 0 0 0,0 0 0 0 0,0 1 0 0 0,0-1 0 0 0,0 1 0 0 0,0-1 0 0 0,0 1 0 0 0,0-1 0 0 0,0 1 0 0 0,0-1 0 0 0,0 1 0 0 0,0-1 0 0 0,0 1 0 0 0,5-1 0 0 0,1 1 0 0 0,0-1 0 0 0,-1 1 0 0 0,3-1 0 0 0,0 1 0 0 0,-1-1 0 0 0,3 1 0 0 0,0-1 0 0 0,2 5 0 0 0,0 2 0 0 0,2 0 0 0 0,-1-2 0 0 0,-3-1 0 0 0,-3-2 0 0 0,-3 0 0 0 0,-1-1 0 0 0,-3-1 0 0 0,5 1 0 0 0,1-1 0 0 0,4 0 0 0 0,0 0 0 0 0,-1 1 0 0 0,-3-1 0 0 0,-1 1 0 0 0,-3-1 0 0 0,-1 1 0 0 0,0-1 0 0 0,3 1 0 0 0,2-1 0 0 0,-1 1 0 0 0,0-1 0 0 0,-2 1 0 0 0,-6-6 0 0 0,-7-5 0 0 0,-6-6 0 0 0,-6-6 0 0 0,-3-2 0 0 0,-2-3 0 0 0,-2 0 0 0 0,0-2 0 0 0,0 1 0 0 0,1 0 0 0 0,0 1 0 0 0,0-1 0 0 0,0 1 0 0 0,0 0 0 0 0,1 0 0 0 0,-1 0 0 0 0,1 0 0 0 0,-1 0 0 0 0,1 0 0 0 0,0 0 0 0 0,4 0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4710 11986 16383 0 0,'4'0'0'0'0,"7"0"0"0"0,5 0 0 0 0,5 0 0 0 0,4 0 0 0 0,1 0 0 0 0,1 0 0 0 0,1 0 0 0 0,0 0 0 0 0,0 0 0 0 0,0 0 0 0 0,-1 0 0 0 0,-5 4 0 0 0,-1 2 0 0 0,0 0 0 0 0,1-1 0 0 0,-3 3 0 0 0,0 0 0 0 0,1-1 0 0 0,1-2 0 0 0,3-2 0 0 0,1-1 0 0 0,1-1 0 0 0,0-1 0 0 0,1 0 0 0 0,-9-1 0 0 0,-12 6 0 0 0,-7 0 0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16933 10081 16383 0 0,'0'0'0'0'0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17648 9102 16383 0 0,'0'4'0'0'0,"0"7"0"0"0,0 6 0 0 0,0 5 0 0 0,0 3 0 0 0,0 2 0 0 0,0 1 0 0 0,0 1 0 0 0,0-1 0 0 0,0 1 0 0 0,0-1 0 0 0,0 0 0 0 0,0 0 0 0 0,0-1 0 0 0,0 1 0 0 0,0-1 0 0 0,0 1 0 0 0,0-1 0 0 0,0 1 0 0 0,0-1 0 0 0,0 1 0 0 0,0 4 0 0 0,0 1 0 0 0,0 6 0 0 0,0-1 0 0 0,0-1 0 0 0,0-3 0 0 0,0-2 0 0 0,0-2 0 0 0,0-1 0 0 0,0-1 0 0 0,0 4 0 0 0,0 1 0 0 0,0 0 0 0 0,0 3 0 0 0,0 1 0 0 0,0-2 0 0 0,0-1 0 0 0,0-3 0 0 0,0-1 0 0 0,0-2 0 0 0,0 0 0 0 0,0-1 0 0 0,0 0 0 0 0,0 0 0 0 0,0 0 0 0 0,0 0 0 0 0,0 1 0 0 0,0-1 0 0 0,0 1 0 0 0,0-1 0 0 0,0 1 0 0 0,0-1 0 0 0,0 1 0 0 0,0-1 0 0 0,4-4 0 0 0,7-6 0 0 0,6-7 0 0 0,5-4 0 0 0,3-3 0 0 0,2-3 0 0 0,1-1 0 0 0,1 0 0 0 0,-1 0 0 0 0,1 0 0 0 0,-1 0 0 0 0,0 1 0 0 0,0-1 0 0 0,-1 1 0 0 0,1 0 0 0 0,-1 0 0 0 0,1 0 0 0 0,-1 0 0 0 0,1 0 0 0 0,-6 5 0 0 0,0 1 0 0 0,-1 0 0 0 0,2-1 0 0 0,1-1 0 0 0,1-2 0 0 0,2 3 0 0 0,0 2 0 0 0,0-1 0 0 0,-4-1 0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17568 8996 16383 0 0,'5'0'0'0'0,"6"0"0"0"0,6 0 0 0 0,4 0 0 0 0,4 0 0 0 0,2 0 0 0 0,2 0 0 0 0,-1 0 0 0 0,1 0 0 0 0,-1 0 0 0 0,1 0 0 0 0,-1 0 0 0 0,-1 0 0 0 0,1 0 0 0 0,0 0 0 0 0,-1 5 0 0 0,0 1 0 0 0,1 0 0 0 0,-1-2 0 0 0,1 0 0 0 0,-1-2 0 0 0,1-1 0 0 0,-1 0 0 0 0,1-1 0 0 0,-1-1 0 0 0,1 1 0 0 0,-1 0 0 0 0,1 0 0 0 0,-1-1 0 0 0,-4 1 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18441 9340 16383 0 0,'5'0'0'0'0,"6"0"0"0"0,6 0 0 0 0,0 4 0 0 0,2 3 0 0 0,-3 3 0 0 0,1 1 0 0 0,-2 3 0 0 0,1-1 0 0 0,2-2 0 0 0,-2 1 0 0 0,1-1 0 0 0,-2 2 0 0 0,1 3 0 0 0,2 0 0 0 0,-2 1 0 0 0,1-2 0 0 0,-2 1 0 0 0,1-3 0 0 0,-2 2 0 0 0,0-2 0 0 0,-1 2 0 0 0,2-2 0 0 0,2 1 0 0 0,4-1 0 0 0,-2 2 0 0 0,0-3 0 0 0,2-2 0 0 0,-3 2 0 0 0,0-2 0 0 0,2-2 0 0 0,-2 2 0 0 0,0-1 0 0 0,-3-6 0 0 0,-4-4 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18846 9260 16383 0 0,'-5'0'0'0'0,"-1"5"0"0"0,-5 1 0 0 0,0 5 0 0 0,2 5 0 0 0,2 4 0 0 0,-2-1 0 0 0,0 1 0 0 0,2 1 0 0 0,-2 3 0 0 0,-1 1 0 0 0,3 1 0 0 0,1 1 0 0 0,-2-4 0 0 0,0-1 0 0 0,-3-5 0 0 0,0 0 0 0 0,2 1 0 0 0,2 3 0 0 0,-2-3 0 0 0,1 1 0 0 0,1 2 0 0 0,-2-4 0 0 0,-1-3 0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19103 9551 16383 0 0,'0'5'0'0'0,"0"6"0"0"0,0 6 0 0 0,0 4 0 0 0,0 4 0 0 0,0 3 0 0 0,0 0 0 0 0,0 0 0 0 0,0 1 0 0 0,0 0 0 0 0,0-1 0 0 0,0 0 0 0 0,0 0 0 0 0,0-6 0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18653 10266 16383 0 0,'5'5'0'0'0,"6"1"0"0"0,6 4 0 0 0,4 6 0 0 0,-1 4 0 0 0,1 4 0 0 0,2-3 0 0 0,-4 1 0 0 0,-5 0 0 0 0,-4 2 0 0 0,0-4 0 0 0,-1 0 0 0 0,-3 1 0 0 0,3-3 0 0 0,0 0 0 0 0,-2 2 0 0 0,-2 1 0 0 0,3-1 0 0 0,0-1 0 0 0,-1 2 0 0 0,2-3 0 0 0,0 0 0 0 0,4-3 0 0 0,-2 1 0 0 0,-1 2 0 0 0,1-2 0 0 0,0 1 0 0 0,-3 2 0 0 0,-3 3 0 0 0,4-2 0 0 0,-2-5 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18845 10186 16383 0 0,'0'5'0'0'0,"0"6"0"0"0,-5 6 0 0 0,-1 4 0 0 0,0 4 0 0 0,1 3 0 0 0,2 0 0 0 0,-4-4 0 0 0,0-2 0 0 0,0 1 0 0 0,3 0 0 0 0,-4-3 0 0 0,0 0 0 0 0,1 0 0 0 0,-3-2 0 0 0,1 0 0 0 0,1 1 0 0 0,2 3 0 0 0,3 2 0 0 0,1 1 0 0 0,-4-3 0 0 0,-5-5 0 0 0,0-1 0 0 0,0 1 0 0 0,-1-2 0 0 0,0-4 0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19103 10590 16383 0 0,'0'-4'0'0'0,"0"-7"0"0"0,0-6 0 0 0,0-5 0 0 0,0-3 0 0 0,0-2 0 0 0,0-1 0 0 0,5 4 0 0 0,5 6 0 0 0,7 11 0 0 0,0 11 0 0 0,-3 10 0 0 0,1 7 0 0 0,-2 5 0 0 0,-3 2 0 0 0,-4 1 0 0 0,-2 1 0 0 0,-3 0 0 0 0,0-1 0 0 0,-1-1 0 0 0,-1 0 0 0 0,0 0 0 0 0,1 0 0 0 0,-1-1 0 0 0,1 1 0 0 0,0-1 0 0 0,-5-4 0 0 0,-1-2 0 0 0,-5-4 0 0 0,-4-5 0 0 0,-1-1 0 0 0,3 4 0 0 0,9-1 0 0 0,9-4 0 0 0,8-2 0 0 0,7-4 0 0 0,5-1 0 0 0,3-3 0 0 0,1 0 0 0 0,0 0 0 0 0,0-1 0 0 0,0 1 0 0 0,-5-1 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19368 8890 16383 0 0,'4'0'0'0'0,"7"0"0"0"0,6 0 0 0 0,4 0 0 0 0,4 0 0 0 0,3 0 0 0 0,0 0 0 0 0,0 0 0 0 0,1 0 0 0 0,0 0 0 0 0,-1 0 0 0 0,0 0 0 0 0,0 0 0 0 0,-1 0 0 0 0,1 0 0 0 0,-1 0 0 0 0,1 0 0 0 0,-1 0 0 0 0,0 0 0 0 0,1 0 0 0 0,-1 5 0 0 0,1 1 0 0 0,-1 0 0 0 0,1-1 0 0 0,-5 3 0 0 0,-7 5 0 0 0,-5 5 0 0 0,-5 4 0 0 0,-4 3 0 0 0,3-3 0 0 0,1 0 0 0 0,-1 0 0 0 0,-2 2 0 0 0,0 1 0 0 0,-2 1 0 0 0,0 1 0 0 0,-1 0 0 0 0,0 0 0 0 0,-1 1 0 0 0,1 0 0 0 0,0 0 0 0 0,0-1 0 0 0,4-4 0 0 0,3-1 0 0 0,-1-1 0 0 0,-2 2 0 0 0,0 6 0 0 0,-2 2 0 0 0,-1 1 0 0 0,4-4 0 0 0,1 1 0 0 0,0 1 0 0 0,-1 5 0 0 0,2 1 0 0 0,1 3 0 0 0,-1 1 0 0 0,-1-3 0 0 0,-3-3 0 0 0,3-6 0 0 0,2-4 0 0 0,2-2 0 0 0,1 1 0 0 0,3 1 0 0 0,-1 1 0 0 0,-3 0 0 0 0,-3 2 0 0 0,2 0 0 0 0,-1 1 0 0 0,4 4 0 0 0,-1 2 0 0 0,-2 0 0 0 0,-3-2 0 0 0,3-6 0 0 0,-1-2 0 0 0,-1-1 0 0 0,-3 0 0 0 0,-1 1 0 0 0,-1 1 0 0 0,3-4 0 0 0,2 0 0 0 0,-2 0 0 0 0,4 2 0 0 0,1 1 0 0 0,-3 2 0 0 0,-1 0 0 0 0,-2 2 0 0 0,-2-1 0 0 0,-1 1 0 0 0,-1 0 0 0 0,0-1 0 0 0,-1 1 0 0 0,-4-5 0 0 0,-6-6 0 0 0,-1-2 0 0 0,-4 2 0 0 0,-3-2 0 0 0,-3-4 0 0 0,-3-4 0 0 0,-2 2 0 0 0,0-1 0 0 0,-1-1 0 0 0,-1-3 0 0 0,1-1 0 0 0,5 3 0 0 0,1 1 0 0 0,0-1 0 0 0,0-2 0 0 0,-2-1 0 0 0,3 4 0 0 0,1 0 0 0 0,3 4 0 0 0,1-1 0 0 0,2-1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5028 12118 16383 0 0,'0'4'0'0'0,"0"7"0"0"0,0 5 0 0 0,0 6 0 0 0,0 2 0 0 0,0 2 0 0 0,0 2 0 0 0,0 0 0 0 0,0 0 0 0 0,0 0 0 0 0,0-1 0 0 0,0 0 0 0 0,0 0 0 0 0,0 0 0 0 0,0 5 0 0 0,0 0 0 0 0,0 5 0 0 0,0 1 0 0 0,0-2 0 0 0,0-3 0 0 0,0-2 0 0 0,0-1 0 0 0,0-2 0 0 0,0-1 0 0 0,0-1 0 0 0,0 1 0 0 0,0-1 0 0 0,0 5 0 0 0,0 1 0 0 0,-4 1 0 0 0,-2-2 0 0 0,0-1 0 0 0,-3 4 0 0 0,-1 0 0 0 0,3-1 0 0 0,-4-7 0 0 0,1-2 0 0 0,3-1 0 0 0,1 0 0 0 0,-2-4 0 0 0,0 0 0 0 0,2 0 0 0 0,1-2 0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20638 9525 16383 0 0,'4'0'0'0'0,"7"0"0"0"0,6 0 0 0 0,4 0 0 0 0,4 0 0 0 0,3 0 0 0 0,0 0 0 0 0,0 0 0 0 0,1 0 0 0 0,0 0 0 0 0,-1 5 0 0 0,-5 1 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20638 9790 16383 0 0,'4'0'0'0'0,"7"0"0"0"0,6 0 0 0 0,4 0 0 0 0,4 0 0 0 0,3 0 0 0 0,0 0 0 0 0,0 0 0 0 0,1 0 0 0 0,0 0 0 0 0,-1 0 0 0 0,0 0 0 0 0,0 0 0 0 0,-1 0 0 0 0,-4 0 0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21802 8652 16383 0 0,'0'5'0'0'0,"0"5"0"0"0,4 7 0 0 0,7 5 0 0 0,1 3 0 0 0,-1 2 0 0 0,-3 1 0 0 0,-2 1 0 0 0,2-5 0 0 0,-1-2 0 0 0,0 0 0 0 0,-3 2 0 0 0,-1 0 0 0 0,4 1 0 0 0,0 2 0 0 0,-1 0 0 0 0,-2 0 0 0 0,-1 1 0 0 0,-1 0 0 0 0,-1-1 0 0 0,4 1 0 0 0,1 4 0 0 0,-1 2 0 0 0,0 0 0 0 0,-2-2 0 0 0,-1-1 0 0 0,-1-2 0 0 0,-1 0 0 0 0,0-1 0 0 0,0 4 0 0 0,0 2 0 0 0,0-1 0 0 0,-1-1 0 0 0,1-2 0 0 0,0 0 0 0 0,0-2 0 0 0,5-4 0 0 0,1-3 0 0 0,0 0 0 0 0,-1 2 0 0 0,-2 1 0 0 0,-1 1 0 0 0,-1 1 0 0 0,0 1 0 0 0,3 0 0 0 0,2 1 0 0 0,0 0 0 0 0,-1-1 0 0 0,-2 1 0 0 0,4 0 0 0 0,0-1 0 0 0,4-4 0 0 0,0-1 0 0 0,-2-1 0 0 0,-3 2 0 0 0,-1 1 0 0 0,-3 1 0 0 0,4 2 0 0 0,0 0 0 0 0,0 0 0 0 0,-2 1 0 0 0,-1 0 0 0 0,-1-1 0 0 0,-1 1 0 0 0,-1 0 0 0 0,0-1 0 0 0,-1 1 0 0 0,6-5 0 0 0,1-11 0 0 0,4-8 0 0 0,6-4 0 0 0,4-2 0 0 0,4-1 0 0 0,2-5 0 0 0,1 0 0 0 0,2 0 0 0 0,-1 2 0 0 0,0 2 0 0 0,1 2 0 0 0,-1 1 0 0 0,0 1 0 0 0,-6-5 0 0 0,-5-1 0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21855 8625 16383 0 0,'4'0'0'0'0,"7"0"0"0"0,6 0 0 0 0,5 0 0 0 0,3 0 0 0 0,2 0 0 0 0,1 0 0 0 0,1 0 0 0 0,-1 0 0 0 0,1 0 0 0 0,-1 0 0 0 0,0 0 0 0 0,0 0 0 0 0,-1 0 0 0 0,1 0 0 0 0,-1 0 0 0 0,1 0 0 0 0,-1 0 0 0 0,1 0 0 0 0,-6 0 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22950 8837 16383 0 0,'-5'0'0'0'0,"-6"0"0"0"0,-6 0 0 0 0,-4 0 0 0 0,-4 0 0 0 0,-2 0 0 0 0,3 5 0 0 0,2 1 0 0 0,-1 5 0 0 0,4 4 0 0 0,0 5 0 0 0,4 4 0 0 0,4 2 0 0 0,4 2 0 0 0,-1-5 0 0 0,0 0 0 0 0,2-1 0 0 0,2 2 0 0 0,1 0 0 0 0,2 2 0 0 0,5-4 0 0 0,2-1 0 0 0,5-4 0 0 0,0-1 0 0 0,4-2 0 0 0,3-4 0 0 0,-1 1 0 0 0,1-1 0 0 0,2-3 0 0 0,3-2 0 0 0,1-2 0 0 0,2-2 0 0 0,1 0 0 0 0,1-2 0 0 0,-5-4 0 0 0,-1-1 0 0 0,-5-5 0 0 0,-5-5 0 0 0,0-5 0 0 0,-1-3 0 0 0,-4-2 0 0 0,2 3 0 0 0,0 1 0 0 0,3 0 0 0 0,-1-2 0 0 0,-2-1 0 0 0,-3-1 0 0 0,-2 0 0 0 0,-6 3 0 0 0,-3 2 0 0 0,-6 4 0 0 0,-5 5 0 0 0,0 0 0 0 0,-2 1 0 0 0,-3 4 0 0 0,-2 2 0 0 0,-2 2 0 0 0,-1 2 0 0 0,-2 1 0 0 0,1 0 0 0 0,-1 1 0 0 0,0 0 0 0 0,0-1 0 0 0,5 5 0 0 0,1 6 0 0 0,5 1 0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22949 9710 16383 0 0,'-5'0'0'0'0,"-6"0"0"0"0,-6 0 0 0 0,-4 0 0 0 0,-4 5 0 0 0,-2 6 0 0 0,-2 1 0 0 0,5 3 0 0 0,2 0 0 0 0,4 1 0 0 0,5 3 0 0 0,6 2 0 0 0,-2-1 0 0 0,1 0 0 0 0,2 1 0 0 0,2 2 0 0 0,2 1 0 0 0,1 2 0 0 0,1 1 0 0 0,0 1 0 0 0,0-1 0 0 0,5-3 0 0 0,6-8 0 0 0,6-5 0 0 0,1 0 0 0 0,0-2 0 0 0,4-3 0 0 0,1 3 0 0 0,2 0 0 0 0,2-3 0 0 0,0-1 0 0 0,1-2 0 0 0,0-1 0 0 0,0-1 0 0 0,-5-6 0 0 0,-1-1 0 0 0,-5-5 0 0 0,-1-1 0 0 0,-2-2 0 0 0,0 1 0 0 0,-1-3 0 0 0,1 3 0 0 0,-2-2 0 0 0,-3-3 0 0 0,-2-4 0 0 0,-4-1 0 0 0,-1-3 0 0 0,-1-1 0 0 0,-1 0 0 0 0,-6 3 0 0 0,0 2 0 0 0,-5 5 0 0 0,-6 5 0 0 0,-3 4 0 0 0,-4 4 0 0 0,-2 3 0 0 0,3-4 0 0 0,1 0 0 0 0,-1 0 0 0 0,4-4 0 0 0,1 0 0 0 0,3 2 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23151 8468 16383 0 0,'5'0'0'0'0,"6"0"0"0"0,5 0 0 0 0,6-5 0 0 0,3-1 0 0 0,2 0 0 0 0,1 1 0 0 0,1 2 0 0 0,0 1 0 0 0,-1 1 0 0 0,0 0 0 0 0,0 1 0 0 0,0 0 0 0 0,0 5 0 0 0,-1 2 0 0 0,1-1 0 0 0,-1-1 0 0 0,1-2 0 0 0,-1-1 0 0 0,-4 4 0 0 0,-2 1 0 0 0,1-1 0 0 0,-4 3 0 0 0,-5 5 0 0 0,-5 5 0 0 0,-3 3 0 0 0,-3 3 0 0 0,-1 3 0 0 0,-2 0 0 0 0,0 0 0 0 0,0 0 0 0 0,0 1 0 0 0,1-1 0 0 0,-1 0 0 0 0,1-1 0 0 0,0 1 0 0 0,0-1 0 0 0,0 1 0 0 0,5-1 0 0 0,1 1 0 0 0,0-1 0 0 0,-1 1 0 0 0,-2-1 0 0 0,-1 1 0 0 0,0 4 0 0 0,-2 1 0 0 0,0 1 0 0 0,0-2 0 0 0,0-1 0 0 0,-1-1 0 0 0,1-2 0 0 0,0 0 0 0 0,0 0 0 0 0,4-1 0 0 0,3 0 0 0 0,-1 0 0 0 0,-2 1 0 0 0,0-1 0 0 0,3 0 0 0 0,0 1 0 0 0,4-1 0 0 0,0 1 0 0 0,-2-1 0 0 0,2 1 0 0 0,0-1 0 0 0,-3 6 0 0 0,-2 0 0 0 0,-3 1 0 0 0,-1-2 0 0 0,-1-1 0 0 0,-1-2 0 0 0,0 0 0 0 0,-1 4 0 0 0,1 0 0 0 0,4-4 0 0 0,2-3 0 0 0,0-2 0 0 0,-2 1 0 0 0,0 0 0 0 0,-2 1 0 0 0,4 0 0 0 0,0 1 0 0 0,0 0 0 0 0,-1 1 0 0 0,-2-1 0 0 0,-1 1 0 0 0,-1-1 0 0 0,-6-4 0 0 0,-6-6 0 0 0,-1-2 0 0 0,-4-2 0 0 0,-3-5 0 0 0,-4-3 0 0 0,-1-2 0 0 0,2 2 0 0 0,0 2 0 0 0,0-2 0 0 0,-1-1 0 0 0,-2-1 0 0 0,4 3 0 0 0,0 1 0 0 0,0-1 0 0 0,-2-1 0 0 0,-1-2 0 0 0,-2 3 0 0 0,4 1 0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13851 12118 16383 0 0,'0'5'0'0'0,"-5"1"0"0"0,-1 4 0 0 0,0 6 0 0 0,1 4 0 0 0,2 4 0 0 0,-4 2 0 0 0,-5 2 0 0 0,-1 0 0 0 0,-2-4 0 0 0,1-2 0 0 0,-2 0 0 0 0,2 1 0 0 0,-2-3 0 0 0,3 0 0 0 0,3 0 0 0 0,3 2 0 0 0,-2-2 0 0 0,-3-1 0 0 0,-6 2 0 0 0,2 1 0 0 0,2 2 0 0 0,0-3 0 0 0,2 0 0 0 0,2 0 0 0 0,4 2 0 0 0,3 2 0 0 0,-3-4 0 0 0,-1-1 0 0 0,-3-3 0 0 0,-1 0 0 0 0,3 1 0 0 0,1 3 0 0 0,-2-3 0 0 0,1 1 0 0 0,6-3 0 0 0,8-4 0 0 0,7-5 0 0 0,7-2 0 0 0,5-3 0 0 0,2-2 0 0 0,1-1 0 0 0,1 1 0 0 0,0-1 0 0 0,0 0 0 0 0,-1 1 0 0 0,1-1 0 0 0,-2 1 0 0 0,1 5 0 0 0,0 1 0 0 0,-1 0 0 0 0,-4 3 0 0 0,-2 1 0 0 0,-4 3 0 0 0,-5-1 0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13838 12726 16383 0 0,'0'5'0'0'0,"0"6"0"0"0,0 6 0 0 0,0 4 0 0 0,0 4 0 0 0,0 3 0 0 0,0 0 0 0 0,0 0 0 0 0,0 1 0 0 0,0 0 0 0 0,0-1 0 0 0,0 0 0 0 0,0-5 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14288 12462 16383 0 0,'4'5'0'0'0,"2"5"0"0"0,5 3 0 0 0,0 2 0 0 0,3-1 0 0 0,-1 2 0 0 0,-2 3 0 0 0,1-2 0 0 0,3-3 0 0 0,-1 0 0 0 0,-2 2 0 0 0,1-1 0 0 0,3-4 0 0 0,-1 2 0 0 0,-4 3 0 0 0,2-2 0 0 0,3-2 0 0 0,-1 1 0 0 0,-4 2 0 0 0,2 0 0 0 0,-2 1 0 0 0,3-1 0 0 0,-3 0 0 0 0,-1 4 0 0 0,1-3 0 0 0,3-3 0 0 0,1 0 0 0 0,1-1 0 0 0,2-4 0 0 0,0 3 0 0 0,0-2 0 0 0,-3-2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4710 13256 16383 0 0,'4'0'0'0'0,"7"0"0"0"0,5 0 0 0 0,5 0 0 0 0,4 0 0 0 0,1 0 0 0 0,1 0 0 0 0,1 0 0 0 0,0 0 0 0 0,0 0 0 0 0,0 0 0 0 0,-1 0 0 0 0,0 0 0 0 0,0 0 0 0 0,0 0 0 0 0,-5 0 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14586 12621 16383 0 0,'-5'0'0'0'0,"-1"4"0"0"0,0 7 0 0 0,-3 1 0 0 0,-1 4 0 0 0,-2-2 0 0 0,-1 2 0 0 0,4 3 0 0 0,-3 3 0 0 0,-3-3 0 0 0,0 1 0 0 0,4 1 0 0 0,3 2 0 0 0,-2 2 0 0 0,-4-4 0 0 0,1 0 0 0 0,2 0 0 0 0,-1 2 0 0 0,1-3 0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14870 12779 16383 0 0,'4'0'0'0'0,"2"5"0"0"0,0 6 0 0 0,-1 6 0 0 0,-1 4 0 0 0,-2 4 0 0 0,-1 2 0 0 0,-1 2 0 0 0,0-1 0 0 0,0 1 0 0 0,0 0 0 0 0,0-6 0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15610 12700 16383 0 0,'5'0'0'0'0,"6"0"0"0"0,6 0 0 0 0,4 0 0 0 0,4 0 0 0 0,2 0 0 0 0,2 0 0 0 0,-1 0 0 0 0,1 0 0 0 0,0 0 0 0 0,-6 5 0 0 0,-1 1 0 0 0,0 0 0 0 0,-4-1 0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16459 12277 16383 0 0,'0'4'0'0'0,"0"7"0"0"0,0 6 0 0 0,0 5 0 0 0,0 3 0 0 0,0 2 0 0 0,0 1 0 0 0,0 1 0 0 0,0-1 0 0 0,0 1 0 0 0,0-1 0 0 0,0 0 0 0 0,0 0 0 0 0,-5-5 0 0 0,-1-2 0 0 0,0 1 0 0 0,1 0 0 0 0,2 2 0 0 0,-4 2 0 0 0,0 0 0 0 0,0 1 0 0 0,3 0 0 0 0,5-4 0 0 0,8-6 0 0 0,7-6 0 0 0,6-5 0 0 0,3-3 0 0 0,2-3 0 0 0,2 0 0 0 0,0-1 0 0 0,-5-5 0 0 0,-2-2 0 0 0,1 2 0 0 0,0 1 0 0 0,-4-4 0 0 0,1 1 0 0 0,-4-4 0 0 0,-5 1 0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16722 12647 16383 0 0,'0'5'0'0'0,"0"6"0"0"0,0 5 0 0 0,0 6 0 0 0,0 3 0 0 0,0 2 0 0 0,0 1 0 0 0,0 1 0 0 0,0 0 0 0 0,0-1 0 0 0,0-4 0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17119 12621 16383 0 0,'4'0'0'0'0,"7"0"0"0"0,6 0 0 0 0,0 4 0 0 0,-3 7 0 0 0,1 6 0 0 0,2 0 0 0 0,4 2 0 0 0,-3 2 0 0 0,1-2 0 0 0,-2 0 0 0 0,-1-3 0 0 0,3-5 0 0 0,-3 2 0 0 0,1 2 0 0 0,-2-1 0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17285 12515 16383 0 0,'0'4'0'0'0,"-4"3"0"0"0,-3 3 0 0 0,1 6 0 0 0,-3-1 0 0 0,-1 3 0 0 0,-2-3 0 0 0,-1 2 0 0 0,4 2 0 0 0,2 3 0 0 0,3 1 0 0 0,-3-2 0 0 0,-1 0 0 0 0,2 1 0 0 0,-3-4 0 0 0,-4-4 0 0 0,-1 0 0 0 0,3 2 0 0 0,-2-2 0 0 0,1 2 0 0 0,3 3 0 0 0,-2-3 0 0 0,2 2 0 0 0,1-3 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17596 12809 16383 0 0,'0'-5'0'0'0,"5"-1"0"0"0,1-4 0 0 0,5-1 0 0 0,5 1 0 0 0,4-1 0 0 0,4 0 0 0 0,2-2 0 0 0,-3 5 0 0 0,-6 10 0 0 0,-5 8 0 0 0,-6 7 0 0 0,-2 6 0 0 0,-3 4 0 0 0,-2 1 0 0 0,-5-4 0 0 0,-1-1 0 0 0,0 0 0 0 0,2 1 0 0 0,-4-3 0 0 0,-4-7 0 0 0,-1 1 0 0 0,-2 1 0 0 0,2 4 0 0 0,-2-3 0 0 0,2 1 0 0 0,-1-2 0 0 0,2 0 0 0 0,-2-2 0 0 0,-3-4 0 0 0,2 1 0 0 0,4 4 0 0 0,8-1 0 0 0,5-8 0 0 0,6-9 0 0 0,8-4 0 0 0,6-1 0 0 0,3-4 0 0 0,3 0 0 0 0,1 3 0 0 0,1 2 0 0 0,0 2 0 0 0,-1 3 0 0 0,-4-4 0 0 0,-7 0 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18389 12541 16383 0 0,'4'0'0'0'0,"7"0"0"0"0,6 0 0 0 0,5 0 0 0 0,3 0 0 0 0,2 0 0 0 0,1 0 0 0 0,-4 0 0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18309 12700 16383 0 0,'5'0'0'0'0,"6"0"0"0"0,6 0 0 0 0,4 0 0 0 0,4 0 0 0 0,2 0 0 0 0,1 0 0 0 0,1 0 0 0 0,0 0 0 0 0,-1 0 0 0 0,1 0 0 0 0,-6 5 0 0 0,-6 1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5741 12594 16383 0 0,'5'0'0'0'0,"6"0"0"0"0,5 0 0 0 0,5 0 0 0 0,3 0 0 0 0,3 0 0 0 0,0 0 0 0 0,-3 5 0 0 0,-2 1 0 0 0,-5 0 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19483 12277 16383 0 0,'0'-4'0'0'0,"-5"-2"0"0"0,-6 0 0 0 0,-6 1 0 0 0,0 6 0 0 0,-1 3 0 0 0,1 6 0 0 0,0 0 0 0 0,2 4 0 0 0,4 4 0 0 0,4 4 0 0 0,-2-2 0 0 0,1 0 0 0 0,-3-3 0 0 0,1 0 0 0 0,1 2 0 0 0,3 2 0 0 0,-3-2 0 0 0,1 0 0 0 0,1 2 0 0 0,3 1 0 0 0,0 3 0 0 0,-2-4 0 0 0,-1-1 0 0 0,1 2 0 0 0,2 1 0 0 0,1 1 0 0 0,1 2 0 0 0,1 1 0 0 0,1 0 0 0 0,0 1 0 0 0,0-1 0 0 0,1 1 0 0 0,-1 0 0 0 0,5-5 0 0 0,1-2 0 0 0,5 1 0 0 0,4 1 0 0 0,1 1 0 0 0,2-3 0 0 0,-3-1 0 0 0,2-4 0 0 0,1-4 0 0 0,4-5 0 0 0,2-3 0 0 0,2-2 0 0 0,0-2 0 0 0,2 0 0 0 0,0-1 0 0 0,-5-5 0 0 0,-1-1 0 0 0,0 1 0 0 0,-4-4 0 0 0,0 0 0 0 0,2 2 0 0 0,-3-3 0 0 0,-4-3 0 0 0,0 0 0 0 0,-2-3 0 0 0,2 3 0 0 0,-2-2 0 0 0,3 2 0 0 0,3-1 0 0 0,-1-3 0 0 0,1 2 0 0 0,-2-1 0 0 0,-4-3 0 0 0,2-2 0 0 0,-3-2 0 0 0,-2-2 0 0 0,-2-1 0 0 0,1 4 0 0 0,1 1 0 0 0,-2 0 0 0 0,-1-1 0 0 0,2 3 0 0 0,1 1 0 0 0,-1-2 0 0 0,-2-1 0 0 0,-2-2 0 0 0,-1-2 0 0 0,-2 0 0 0 0,-4 3 0 0 0,-3 2 0 0 0,1-1 0 0 0,-4 3 0 0 0,-4 1 0 0 0,-5 3 0 0 0,-4 4 0 0 0,-3 4 0 0 0,-1 4 0 0 0,-1 1 0 0 0,0 2 0 0 0,-1 0 0 0 0,1 1 0 0 0,0 0 0 0 0,0 0 0 0 0,0-1 0 0 0,1 0 0 0 0,-1 1 0 0 0,1-1 0 0 0,-1 0 0 0 0,1 0 0 0 0,4 0 0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13282 14076 16383 0 0,'5'0'0'0'0,"6"0"0"0"0,5 0 0 0 0,6 0 0 0 0,3 0 0 0 0,2 0 0 0 0,1 0 0 0 0,1 0 0 0 0,0 0 0 0 0,-1 0 0 0 0,0 0 0 0 0,0 0 0 0 0,0 0 0 0 0,0 0 0 0 0,-1 0 0 0 0,1 0 0 0 0,-1 0 0 0 0,1 0 0 0 0,-1 0 0 0 0,1 0 0 0 0,-6 0 0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13996 13838 16383 0 0,'5'0'0'0'0,"1"4"0"0"0,0 7 0 0 0,-1 6 0 0 0,3 0 0 0 0,5-3 0 0 0,0 1 0 0 0,3-2 0 0 0,3 1 0 0 0,3-1 0 0 0,3 1 0 0 0,-3 3 0 0 0,-1-1 0 0 0,1-3 0 0 0,1-4 0 0 0,2-4 0 0 0,1-2 0 0 0,0-3 0 0 0,2 0 0 0 0,-1 0 0 0 0,1-1 0 0 0,-5 0 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14373 13785 16383 0 0,'-5'0'0'0'0,"-1"4"0"0"0,-4 3 0 0 0,-1 3 0 0 0,1 6 0 0 0,-1-1 0 0 0,0 3 0 0 0,2 2 0 0 0,-1-2 0 0 0,0 1 0 0 0,2 1 0 0 0,-2 3 0 0 0,1 1 0 0 0,1 2 0 0 0,2 1 0 0 0,-2-4 0 0 0,0-2 0 0 0,2 1 0 0 0,1 1 0 0 0,2-3 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14764 13944 16383 0 0,'4'0'0'0'0,"3"4"0"0"0,-1 7 0 0 0,-2 6 0 0 0,0 5 0 0 0,-2 3 0 0 0,-1 2 0 0 0,-1 1 0 0 0,0 1 0 0 0,5-5 0 0 0,1-2 0 0 0,0-5 0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15293 13997 16383 0 0,'5'0'0'0'0,"5"0"0"0"0,7 0 0 0 0,5 0 0 0 0,3 0 0 0 0,2 0 0 0 0,1 0 0 0 0,1 0 0 0 0,0 0 0 0 0,-1 0 0 0 0,0 0 0 0 0,0 0 0 0 0,0 0 0 0 0,0 0 0 0 0,-1 0 0 0 0,1 0 0 0 0,-1 0 0 0 0,-4-4 0 0 0,-2-2 0 0 0,1 0 0 0 0,0 1 0 0 0,-2 1 0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15663 13811 16383 0 0,'5'0'0'0'0,"1"5"0"0"0,0 6 0 0 0,-1 6 0 0 0,-2 4 0 0 0,-1 4 0 0 0,0 2 0 0 0,-2 2 0 0 0,0-1 0 0 0,0 1 0 0 0,0-1 0 0 0,-1 1 0 0 0,1-1 0 0 0,0-1 0 0 0,0 1 0 0 0,4-1 0 0 0,3 1 0 0 0,-1-1 0 0 0,-2-4 0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16484 13758 16383 0 0,'0'5'0'0'0,"0"6"0"0"0,4 1 0 0 0,2 3 0 0 0,5 4 0 0 0,5 4 0 0 0,4 2 0 0 0,-1 1 0 0 0,-4 2 0 0 0,1-5 0 0 0,-4-1 0 0 0,-2 0 0 0 0,1 2 0 0 0,3-5 0 0 0,4 1 0 0 0,-1 0 0 0 0,2-2 0 0 0,-3 0 0 0 0,0-3 0 0 0,-2 0 0 0 0,1-1 0 0 0,3 0 0 0 0,3-1 0 0 0,-2 1 0 0 0,-5 4 0 0 0,-4-3 0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16733 13811 16383 0 0,'-4'0'0'0'0,"-2"5"0"0"0,0 6 0 0 0,-4 1 0 0 0,1 3 0 0 0,-4 0 0 0 0,1 1 0 0 0,2 3 0 0 0,-2-2 0 0 0,2 1 0 0 0,-3-3 0 0 0,-4-3 0 0 0,2 0 0 0 0,2 3 0 0 0,0 4 0 0 0,1 3 0 0 0,4 2 0 0 0,2 3 0 0 0,2 0 0 0 0,-2-4 0 0 0,0-1 0 0 0,-5-4 0 0 0,1-1 0 0 0,1 2 0 0 0,3 1 0 0 0,-3-1 0 0 0,0 0 0 0 0,-2-4 0 0 0,-1 2 0 0 0,3 1 0 0 0,3 3 0 0 0,-3-2 0 0 0,1-5 0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17204 14294 16383 0 0,'0'-4'0'0'0,"0"-7"0"0"0,5-1 0 0 0,1-4 0 0 0,0-3 0 0 0,-1-3 0 0 0,3 2 0 0 0,0-1 0 0 0,4 5 0 0 0,-1-2 0 0 0,3 4 0 0 0,4 4 0 0 0,-2 8 0 0 0,-3 9 0 0 0,-4 8 0 0 0,2 2 0 0 0,-2 2 0 0 0,-2 3 0 0 0,-3 2 0 0 0,-1 2 0 0 0,-1 1 0 0 0,-2 1 0 0 0,-5-5 0 0 0,-6-1 0 0 0,-6 0 0 0 0,-5-4 0 0 0,1 1 0 0 0,5 0 0 0 0,-1-2 0 0 0,-1-4 0 0 0,2 0 0 0 0,0-2 0 0 0,-3 2 0 0 0,-3-1 0 0 0,-2-3 0 0 0,3 2 0 0 0,1-2 0 0 0,-2-1 0 0 0,-1-3 0 0 0,8-1 0 0 0,11-3 0 0 0,10 0 0 0 0,10-1 0 0 0,7-1 0 0 0,3 1 0 0 0,3 0 0 0 0,0-1 0 0 0,1 1 0 0 0,-1 0 0 0 0,-4 4 0 0 0,-3 7 0 0 0,0 1 0 0 0,1-1 0 0 0,1-3 0 0 0,1-2 0 0 0,-3-3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5741 12806 16383 0 0,'5'0'0'0'0,"1"4"0"0"0,4 2 0 0 0,6 0 0 0 0,3-1 0 0 0,4-2 0 0 0,3-1 0 0 0,1-1 0 0 0,0 0 0 0 0,-3-1 0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18150 14155 16383 0 0,'5'0'0'0'0,"6"0"0"0"0,6 0 0 0 0,4 0 0 0 0,4 0 0 0 0,2 0 0 0 0,2 0 0 0 0,-1 0 0 0 0,1 0 0 0 0,0 0 0 0 0,-1 0 0 0 0,0 0 0 0 0,0 0 0 0 0,-6 5 0 0 0,-5 1 0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18177 14446 16383 0 0,'5'0'0'0'0,"5"0"0"0"0,7 0 0 0 0,5 0 0 0 0,3 0 0 0 0,2 0 0 0 0,1 0 0 0 0,1 0 0 0 0,0 0 0 0 0,-1 0 0 0 0,0 0 0 0 0,0 0 0 0 0,0 0 0 0 0,0 0 0 0 0,-1 0 0 0 0,-4 5 0 0 0,-2 1 0 0 0,-4 0 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19666 13944 16383 0 0,'-5'0'0'0'0,"-6"0"0"0"0,-6 0 0 0 0,-4 0 0 0 0,1 4 0 0 0,-1 2 0 0 0,3 5 0 0 0,0 0 0 0 0,4 3 0 0 0,3 4 0 0 0,4 3 0 0 0,-1-1 0 0 0,0 0 0 0 0,2 1 0 0 0,1 2 0 0 0,3 2 0 0 0,0 1 0 0 0,2 1 0 0 0,0 1 0 0 0,0-1 0 0 0,0 1 0 0 0,1 0 0 0 0,-1 0 0 0 0,0-1 0 0 0,0 1 0 0 0,0 0 0 0 0,0-1 0 0 0,0 1 0 0 0,5-6 0 0 0,1 0 0 0 0,5-6 0 0 0,0 1 0 0 0,3-4 0 0 0,-1 2 0 0 0,2-3 0 0 0,-1 2 0 0 0,1-2 0 0 0,3-2 0 0 0,3-4 0 0 0,3-2 0 0 0,1-2 0 0 0,2-2 0 0 0,1 0 0 0 0,0 0 0 0 0,0-1 0 0 0,0 1 0 0 0,0-1 0 0 0,0-4 0 0 0,-1-1 0 0 0,1-5 0 0 0,-1 0 0 0 0,-4-3 0 0 0,-1 1 0 0 0,-1-2 0 0 0,2-3 0 0 0,-4-4 0 0 0,0-1 0 0 0,-3-3 0 0 0,0-1 0 0 0,-2-1 0 0 0,-5 0 0 0 0,-2 0 0 0 0,-4 0 0 0 0,-1 0 0 0 0,-2 0 0 0 0,0 0 0 0 0,-1 1 0 0 0,1-1 0 0 0,-1 1 0 0 0,-4 4 0 0 0,-2 2 0 0 0,-3 4 0 0 0,-6 5 0 0 0,-4 5 0 0 0,-4 3 0 0 0,3-2 0 0 0,-1 0 0 0 0,0 1 0 0 0,-2 1 0 0 0,-1 1 0 0 0,-1 2 0 0 0,-1 0 0 0 0,0 1 0 0 0,-1 0 0 0 0,0 1 0 0 0,1-1 0 0 0,-1 0 0 0 0,0 0 0 0 0,1 0 0 0 0,-1 1 0 0 0,1-1 0 0 0,-1 0 0 0 0,1 0 0 0 0,-1 0 0 0 0,5 0 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23151 12541 16383 0 0,'5'5'0'0'0,"6"1"0"0"0,1 5 0 0 0,3 4 0 0 0,0 6 0 0 0,1-2 0 0 0,-2 1 0 0 0,-3 1 0 0 0,1 3 0 0 0,3 1 0 0 0,-1 1 0 0 0,2 1 0 0 0,-2 1 0 0 0,2-5 0 0 0,-3-2 0 0 0,2-3 0 0 0,-2-2 0 0 0,2-2 0 0 0,-2 1 0 0 0,-3 2 0 0 0,1-2 0 0 0,-1 2 0 0 0,3-3 0 0 0,-2 2 0 0 0,-2-2 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23424 12515 16383 0 0,'-4'4'0'0'0,"-7"3"0"0"0,-1 3 0 0 0,1 6 0 0 0,3 4 0 0 0,-2 4 0 0 0,0 2 0 0 0,3 2 0 0 0,-3 0 0 0 0,-4 0 0 0 0,0 1 0 0 0,3-1 0 0 0,2 0 0 0 0,4 0 0 0 0,-2-1 0 0 0,-1 1 0 0 0,2-1 0 0 0,2 1 0 0 0,-3-5 0 0 0,-1-2 0 0 0,-3-4 0 0 0,0-1 0 0 0,1 2 0 0 0,4 3 0 0 0,-3-3 0 0 0,0 1 0 0 0,7-3 0 0 0,4-5 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23680 12885 16383 0 0,'0'5'0'0'0,"0"6"0"0"0,0 6 0 0 0,0 4 0 0 0,0 4 0 0 0,0 2 0 0 0,0 2 0 0 0,0-1 0 0 0,0 1 0 0 0,0-1 0 0 0,0-4 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23945 12780 16383 0 0,'4'0'0'0'0,"7"0"0"0"0,6 0 0 0 0,5 0 0 0 0,3 0 0 0 0,-3-4 0 0 0,0-3 0 0 0,1 1 0 0 0,-4 2 0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23971 12885 16383 0 0,'5'0'0'0'0,"6"0"0"0"0,6 0 0 0 0,4 0 0 0 0,4 0 0 0 0,2 0 0 0 0,2 0 0 0 0,-1 0 0 0 0,1 0 0 0 0,-5 0 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24719 12729 16383 0 0,'0'-5'0'0'0,"0"-6"0"0"0,-4-1 0 0 0,-7 1 0 0 0,-6 3 0 0 0,-5 3 0 0 0,-3 1 0 0 0,3 7 0 0 0,5 8 0 0 0,0 1 0 0 0,4 4 0 0 0,3 4 0 0 0,4 2 0 0 0,3 4 0 0 0,-3-4 0 0 0,0-1 0 0 0,1 1 0 0 0,1 2 0 0 0,1 1 0 0 0,2 1 0 0 0,0 0 0 0 0,5-3 0 0 0,7-7 0 0 0,2 0 0 0 0,-2 1 0 0 0,2-2 0 0 0,3-4 0 0 0,0-8 0 0 0,1-5 0 0 0,2-6 0 0 0,4-3 0 0 0,-4-3 0 0 0,1 0 0 0 0,-3-2 0 0 0,-1-2 0 0 0,-2-4 0 0 0,1 2 0 0 0,3 0 0 0 0,-3-1 0 0 0,2 3 0 0 0,-2-1 0 0 0,-4-1 0 0 0,-4-2 0 0 0,-2-2 0 0 0,-3-2 0 0 0,-2 0 0 0 0,-5 3 0 0 0,-2 1 0 0 0,1 10 0 0 0,0 11 0 0 0,2 10 0 0 0,2 8 0 0 0,1 7 0 0 0,0 3 0 0 0,6-3 0 0 0,1 0 0 0 0,0-1 0 0 0,-1 2 0 0 0,-1 0 0 0 0,-2 1 0 0 0,4-4 0 0 0,1 0 0 0 0,-1-1 0 0 0,-2 2 0 0 0,0-3 0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23151 13653 16383 0 0,'5'0'0'0'0,"6"0"0"0"0,5 0 0 0 0,1 4 0 0 0,2 2 0 0 0,-2 5 0 0 0,0 0 0 0 0,-2 3 0 0 0,0-1 0 0 0,-2 2 0 0 0,2-1 0 0 0,3 1 0 0 0,2 3 0 0 0,4-2 0 0 0,-4 2 0 0 0,1-3 0 0 0,1-4 0 0 0,-4 1 0 0 0,-4 3 0 0 0,0 0 0 0 0,-3 0 0 0 0,2 0 0 0 0,-1 0 0 0 0,-3-2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6482 11774 16383 0 0,'0'5'0'0'0,"0"5"0"0"0,0 7 0 0 0,0 4 0 0 0,0 3 0 0 0,0 2 0 0 0,0 2 0 0 0,0 0 0 0 0,0 0 0 0 0,0 0 0 0 0,0 4 0 0 0,0 1 0 0 0,0 4 0 0 0,0 1 0 0 0,0-2 0 0 0,0-3 0 0 0,0-2 0 0 0,5-1 0 0 0,1-2 0 0 0,0 3 0 0 0,-2 2 0 0 0,0 3 0 0 0,-2 1 0 0 0,-1-1 0 0 0,-1 2 0 0 0,0-1 0 0 0,5-2 0 0 0,0-3 0 0 0,1 3 0 0 0,3 0 0 0 0,0-2 0 0 0,-1 3 0 0 0,-2 0 0 0 0,-3-2 0 0 0,-1-2 0 0 0,-1 3 0 0 0,0-1 0 0 0,-2 0 0 0 0,1 2 0 0 0,-1 0 0 0 0,1-2 0 0 0,0 3 0 0 0,0-1 0 0 0,0 3 0 0 0,0-1 0 0 0,0-2 0 0 0,0-3 0 0 0,0-2 0 0 0,0-2 0 0 0,0-1 0 0 0,0-2 0 0 0,0 1 0 0 0,0-1 0 0 0,0 0 0 0 0,0 1 0 0 0,0-1 0 0 0,0 1 0 0 0,-5-5 0 0 0,-5-6 0 0 0,-7-5 0 0 0,1-10 0 0 0,6-5 0 0 0,11-1 0 0 0,9-1 0 0 0,7 2 0 0 0,6 1 0 0 0,3 1 0 0 0,2 1 0 0 0,1 0 0 0 0,0 1 0 0 0,-1 0 0 0 0,0 0 0 0 0,0 1 0 0 0,3-1 0 0 0,2 0 0 0 0,0 0 0 0 0,-2 0 0 0 0,-1 0 0 0 0,-1 0 0 0 0,-1 0 0 0 0,-1 5 0 0 0,0 1 0 0 0,-1 0 0 0 0,1-2 0 0 0,-5-1 0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23502 13705 16383 0 0,'-4'0'0'0'0,"-7"0"0"0"0,-2 5 0 0 0,-2 6 0 0 0,-4 6 0 0 0,1 4 0 0 0,4 4 0 0 0,0-2 0 0 0,-3-6 0 0 0,2 0 0 0 0,3 1 0 0 0,4 2 0 0 0,3 3 0 0 0,-2-3 0 0 0,0 0 0 0 0,1 1 0 0 0,2 2 0 0 0,1-3 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23763 13894 16383 0 0,'0'-4'0'0'0,"0"-7"0"0"0,0-6 0 0 0,0-5 0 0 0,5 2 0 0 0,5 4 0 0 0,3 9 0 0 0,-3 11 0 0 0,-1 9 0 0 0,-4 7 0 0 0,-2 5 0 0 0,-1 3 0 0 0,-6-4 0 0 0,-3 0 0 0 0,-4-5 0 0 0,0-1 0 0 0,1 1 0 0 0,3 2 0 0 0,-3-2 0 0 0,-3-5 0 0 0,-1 0 0 0 0,3 3 0 0 0,-1-3 0 0 0,0 2 0 0 0,4 3 0 0 0,-3-2 0 0 0,6-4 0 0 0,8-4 0 0 0,9-4 0 0 0,6-2 0 0 0,5-2 0 0 0,4-1 0 0 0,1-1 0 0 0,1 0 0 0 0,0 0 0 0 0,0 1 0 0 0,0-1 0 0 0,-1 1 0 0 0,-5 0 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24156 13786 16383 0 0,'5'0'0'0'0,"6"0"0"0"0,6 0 0 0 0,4 0 0 0 0,4 0 0 0 0,3 0 0 0 0,0 0 0 0 0,0-5 0 0 0,1-1 0 0 0,0 0 0 0 0,-1 1 0 0 0,-5 2 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24315 13891 16383 0 0,'5'0'0'0'0,"6"0"0"0"0,6 0 0 0 0,4 0 0 0 0,4 0 0 0 0,2 0 0 0 0,2 0 0 0 0,-1 0 0 0 0,1 0 0 0 0,-1 0 0 0 0,-4 0 0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24987 13865 16383 0 0,'-5'0'0'0'0,"-1"-4"0"0"0,-5-3 0 0 0,-4 1 0 0 0,-5 2 0 0 0,-4 0 0 0 0,-2 2 0 0 0,3 6 0 0 0,1 1 0 0 0,-1 1 0 0 0,4 4 0 0 0,5 5 0 0 0,1-1 0 0 0,1 3 0 0 0,4 2 0 0 0,3 4 0 0 0,-3-3 0 0 0,1 0 0 0 0,1 1 0 0 0,2 2 0 0 0,1 2 0 0 0,6 1 0 0 0,7-4 0 0 0,7-5 0 0 0,5-6 0 0 0,3-5 0 0 0,3-3 0 0 0,0-3 0 0 0,1 0 0 0 0,-5-6 0 0 0,-6-6 0 0 0,-7-6 0 0 0,-5-4 0 0 0,2-4 0 0 0,-1-1 0 0 0,2 3 0 0 0,6 2 0 0 0,-1-1 0 0 0,-2-1 0 0 0,-4 0 0 0 0,-2 2 0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25003 13944 16383 0 0,'0'4'0'0'0,"0"7"0"0"0,0 6 0 0 0,0 5 0 0 0,5-2 0 0 0,1 1 0 0 0,0 1 0 0 0,-1 2 0 0 0,-2 1 0 0 0,4-3 0 0 0,0-1 0 0 0,0 0 0 0 0,-3 2 0 0 0,0-3 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22225 16378 16383 0 0,'0'4'0'0'0,"5"3"0"0"0,1 3 0 0 0,0 6 0 0 0,3-1 0 0 0,1 3 0 0 0,3 2 0 0 0,-1 3 0 0 0,2-3 0 0 0,4 0 0 0 0,-2 2 0 0 0,-3 1 0 0 0,-4 1 0 0 0,2 2 0 0 0,-2 1 0 0 0,-2 0 0 0 0,2-4 0 0 0,0-1 0 0 0,-2 0 0 0 0,-1 1 0 0 0,1-4 0 0 0,1 1 0 0 0,4-5 0 0 0,-1 2 0 0 0,-2 1 0 0 0,2-2 0 0 0,-1 1 0 0 0,3-3 0 0 0,-1 2 0 0 0,2 2 0 0 0,4-2 0 0 0,2-3 0 0 0,-1-5 0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22610 16325 16383 0 0,'0'4'0'0'0,"-4"3"0"0"0,-3 3 0 0 0,-3 1 0 0 0,-1 3 0 0 0,-3-1 0 0 0,1 3 0 0 0,-2 2 0 0 0,1 3 0 0 0,-1-2 0 0 0,2 1 0 0 0,-2 1 0 0 0,-3 2 0 0 0,2 2 0 0 0,-2-4 0 0 0,3 0 0 0 0,0-4 0 0 0,-4-5 0 0 0,3 0 0 0 0,-2-2 0 0 0,4 3 0 0 0,2 2 0 0 0,0 5 0 0 0,2 3 0 0 0,-3-3 0 0 0,2 1 0 0 0,-3 1 0 0 0,2 1 0 0 0,-2-3 0 0 0,1 0 0 0 0,7-4 0 0 0,6-4 0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22939 16748 16383 0 0,'0'5'0'0'0,"0"6"0"0"0,0 6 0 0 0,0 4 0 0 0,0 4 0 0 0,0 2 0 0 0,0 1 0 0 0,0 1 0 0 0,5-5 0 0 0,1-2 0 0 0,0-4 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22278 17383 16383 0 0,'5'0'0'0'0,"5"0"0"0"0,3 5 0 0 0,2 6 0 0 0,4 1 0 0 0,-1 3 0 0 0,-4 4 0 0 0,0-1 0 0 0,-2 1 0 0 0,2 1 0 0 0,3 3 0 0 0,-2 2 0 0 0,2 1 0 0 0,2 1 0 0 0,-1-4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6429 11827 16383 0 0,'5'0'0'0'0,"6"0"0"0"0,5 4 0 0 0,5 2 0 0 0,3 0 0 0 0,3-1 0 0 0,0-2 0 0 0,1-1 0 0 0,-4 4 0 0 0,-3 0 0 0 0,1 0 0 0 0,1-1 0 0 0,0-2 0 0 0,2-1 0 0 0,1-2 0 0 0,0 1 0 0 0,1 3 0 0 0,0 2 0 0 0,0 0 0 0 0,0-2 0 0 0,0-1 0 0 0,0-1 0 0 0,0-1 0 0 0,0-1 0 0 0,-1 0 0 0 0,1 0 0 0 0,0 0 0 0 0,-5 0 0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22525 17383 16383 0 0,'-4'0'0'0'0,"-2"5"0"0"0,-5 1 0 0 0,0 5 0 0 0,-3 0 0 0 0,1 3 0 0 0,2 3 0 0 0,-1 0 0 0 0,2 1 0 0 0,-3-2 0 0 0,1 0 0 0 0,2 3 0 0 0,4 2 0 0 0,-3-2 0 0 0,1 0 0 0 0,-3-3 0 0 0,0 1 0 0 0,2 1 0 0 0,3 4 0 0 0,-3-4 0 0 0,1 1 0 0 0,-4 2 0 0 0,1 2 0 0 0,2 1 0 0 0,3 2 0 0 0,2 1 0 0 0,2 0 0 0 0,1 1 0 0 0,1 0 0 0 0,0-5 0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22754 17624 16383 0 0,'0'-4'0'0'0,"0"-7"0"0"0,5-1 0 0 0,6 1 0 0 0,1-2 0 0 0,3 1 0 0 0,4 3 0 0 0,4 3 0 0 0,1 2 0 0 0,-2 7 0 0 0,-5 7 0 0 0,-6 7 0 0 0,1 0 0 0 0,-3 3 0 0 0,-2 1 0 0 0,-3 3 0 0 0,-1 2 0 0 0,-2 0 0 0 0,-1 2 0 0 0,0 0 0 0 0,-6 0 0 0 0,-5-5 0 0 0,-2-1 0 0 0,-2-5 0 0 0,-4-5 0 0 0,5-5 0 0 0,11-3 0 0 0,6-7 0 0 0,6-4 0 0 0,7 1 0 0 0,5 0 0 0 0,4 1 0 0 0,3 3 0 0 0,0 0 0 0 0,1 1 0 0 0,0 1 0 0 0,-1 0 0 0 0,0 0 0 0 0,-4 1 0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21300 16087 16383 0 0,'0'4'0'0'0,"0"7"0"0"0,0 6 0 0 0,0 5 0 0 0,0 3 0 0 0,0 2 0 0 0,0 1 0 0 0,0 1 0 0 0,0-1 0 0 0,0 1 0 0 0,0-1 0 0 0,0 0 0 0 0,0 0 0 0 0,-5-5 0 0 0,-1-2 0 0 0,0 1 0 0 0,1 0 0 0 0,2 2 0 0 0,1 2 0 0 0,1 0 0 0 0,0 1 0 0 0,1 0 0 0 0,1 6 0 0 0,-1 1 0 0 0,0 4 0 0 0,0 1 0 0 0,0-2 0 0 0,1-3 0 0 0,-1-2 0 0 0,0-2 0 0 0,0-1 0 0 0,0-1 0 0 0,0-1 0 0 0,0 0 0 0 0,0 0 0 0 0,0 0 0 0 0,0 0 0 0 0,0 0 0 0 0,0 1 0 0 0,0-1 0 0 0,0 5 0 0 0,0 2 0 0 0,0 0 0 0 0,0-2 0 0 0,0-1 0 0 0,0-2 0 0 0,0 0 0 0 0,0-1 0 0 0,0-1 0 0 0,0 1 0 0 0,0-1 0 0 0,0 0 0 0 0,0 0 0 0 0,0 1 0 0 0,0-1 0 0 0,0 1 0 0 0,0-1 0 0 0,0 1 0 0 0,0-1 0 0 0,0 1 0 0 0,0-1 0 0 0,0 1 0 0 0,0-1 0 0 0,0 1 0 0 0,0-1 0 0 0,0 1 0 0 0,0-1 0 0 0,0 1 0 0 0,0-1 0 0 0,4 1 0 0 0,2-1 0 0 0,0 1 0 0 0,-1-1 0 0 0,-1 0 0 0 0,2-4 0 0 0,2-1 0 0 0,-2-1 0 0 0,-1 2 0 0 0,3 1 0 0 0,0 1 0 0 0,3-3 0 0 0,0-1 0 0 0,3-4 0 0 0,-1-1 0 0 0,-3 3 0 0 0,2-3 0 0 0,-1 1 0 0 0,1-3 0 0 0,5-3 0 0 0,3-4 0 0 0,3-3 0 0 0,3-2 0 0 0,1-1 0 0 0,1-2 0 0 0,0 1 0 0 0,0-1 0 0 0,0 0 0 0 0,0 1 0 0 0,0-1 0 0 0,0 1 0 0 0,-1 0 0 0 0,1 0 0 0 0,-1 0 0 0 0,1 0 0 0 0,-1 0 0 0 0,0 0 0 0 0,1 0 0 0 0,-1 0 0 0 0,1 0 0 0 0,-1 0 0 0 0,1 0 0 0 0,-1 0 0 0 0,1 0 0 0 0,-1 0 0 0 0,-4 0 0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21114 15981 16383 0 0,'4'0'0'0'0,"3"5"0"0"0,3 1 0 0 0,6 0 0 0 0,4-2 0 0 0,4 0 0 0 0,-3 3 0 0 0,1 0 0 0 0,0-1 0 0 0,2-1 0 0 0,1-2 0 0 0,1-1 0 0 0,1-1 0 0 0,0-1 0 0 0,1 0 0 0 0,-1 0 0 0 0,1 0 0 0 0,0-1 0 0 0,0 1 0 0 0,-1 0 0 0 0,1 0 0 0 0,-1 0 0 0 0,1 0 0 0 0,-1 0 0 0 0,-4 4 0 0 0,-6 3 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22939 15849 16383 0 0,'5'0'0'0'0,"6"0"0"0"0,6 0 0 0 0,4 0 0 0 0,4 0 0 0 0,2 0 0 0 0,2 0 0 0 0,-1 4 0 0 0,1 2 0 0 0,0 0 0 0 0,-1-1 0 0 0,-5 3 0 0 0,-1 1 0 0 0,-1-2 0 0 0,2 2 0 0 0,1 1 0 0 0,1 3 0 0 0,2-2 0 0 0,0-1 0 0 0,0 1 0 0 0,1 0 0 0 0,0-3 0 0 0,-5 2 0 0 0,-2 0 0 0 0,-4 2 0 0 0,-5 4 0 0 0,-5 4 0 0 0,-3 4 0 0 0,-2 1 0 0 0,-2 3 0 0 0,-1-1 0 0 0,0 2 0 0 0,0-1 0 0 0,0 0 0 0 0,1 0 0 0 0,-1 0 0 0 0,1 0 0 0 0,0-1 0 0 0,0 1 0 0 0,0-1 0 0 0,5 1 0 0 0,1-1 0 0 0,0 0 0 0 0,-1 1 0 0 0,-2-1 0 0 0,-1 1 0 0 0,-1-1 0 0 0,0 1 0 0 0,-1-1 0 0 0,0 1 0 0 0,-1-1 0 0 0,1 5 0 0 0,0 2 0 0 0,0 0 0 0 0,4-7 0 0 0,2-2 0 0 0,0-1 0 0 0,-1-1 0 0 0,-1 2 0 0 0,-2 0 0 0 0,-1 1 0 0 0,-1 1 0 0 0,0 0 0 0 0,0 1 0 0 0,0 0 0 0 0,0-1 0 0 0,-1 1 0 0 0,1-1 0 0 0,0 1 0 0 0,0 0 0 0 0,0-1 0 0 0,0 1 0 0 0,0-1 0 0 0,0 1 0 0 0,0-1 0 0 0,0 1 0 0 0,0-1 0 0 0,0 1 0 0 0,0-1 0 0 0,0 1 0 0 0,0-1 0 0 0,0 0 0 0 0,0 1 0 0 0,0-1 0 0 0,0 1 0 0 0,0-1 0 0 0,0 1 0 0 0,0-1 0 0 0,0 1 0 0 0,0-1 0 0 0,0 1 0 0 0,0-1 0 0 0,0 1 0 0 0,0-1 0 0 0,0 1 0 0 0,0-1 0 0 0,0 1 0 0 0,0-1 0 0 0,0 1 0 0 0,0-1 0 0 0,0 1 0 0 0,0-1 0 0 0,0 1 0 0 0,0-1 0 0 0,0 1 0 0 0,0-1 0 0 0,0 1 0 0 0,0-1 0 0 0,0 1 0 0 0,0-1 0 0 0,0 1 0 0 0,0-1 0 0 0,0 1 0 0 0,0-1 0 0 0,0 1 0 0 0,0-1 0 0 0,-5-4 0 0 0,-5-6 0 0 0,-7-7 0 0 0,-5-4 0 0 0,-3-3 0 0 0,-2-3 0 0 0,-1-1 0 0 0,-1 0 0 0 0,0 0 0 0 0,1 0 0 0 0,0 0 0 0 0,0 1 0 0 0,0-1 0 0 0,0 1 0 0 0,1 0 0 0 0,-1 0 0 0 0,1 0 0 0 0,0 0 0 0 0,4 0 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23971 17013 16383 0 0,'5'0'0'0'0,"6"0"0"0"0,6 0 0 0 0,4 0 0 0 0,4 0 0 0 0,2 0 0 0 0,2 0 0 0 0,-1 0 0 0 0,1 0 0 0 0,-1 0 0 0 0,-4 4 0 0 0,-2 3 0 0 0,0-1 0 0 0,0-2 0 0 0,-2 4 0 0 0,-6 1 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24024 17330 16383 0 0,'5'0'0'0'0,"6"0"0"0"0,6 0 0 0 0,4 0 0 0 0,-1 5 0 0 0,1 1 0 0 0,2 0 0 0 0,1-1 0 0 0,1-2 0 0 0,1-1 0 0 0,1-1 0 0 0,1 0 0 0 0,0-1 0 0 0,-1 0 0 0 0,-4 4 0 0 0,-1 2 0 0 0,0 0 0 0 0,-4-2 0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25309 17147 16383 0 0,'-5'-5'0'0'0,"-6"-1"0"0"0,-6 0 0 0 0,-4 2 0 0 0,-4 0 0 0 0,-2 2 0 0 0,3-4 0 0 0,2 0 0 0 0,-1 0 0 0 0,-1 1 0 0 0,-1 2 0 0 0,-1 1 0 0 0,0 1 0 0 0,-1 1 0 0 0,4 5 0 0 0,6 6 0 0 0,2 1 0 0 0,2 4 0 0 0,5 3 0 0 0,2 4 0 0 0,4 1 0 0 0,1 3 0 0 0,5-4 0 0 0,3-1 0 0 0,4-5 0 0 0,6-4 0 0 0,-1-1 0 0 0,-3 3 0 0 0,1-1 0 0 0,-1 2 0 0 0,1-3 0 0 0,-2 2 0 0 0,2-1 0 0 0,3-4 0 0 0,-1 1 0 0 0,2-1 0 0 0,1-2 0 0 0,3-2 0 0 0,3-3 0 0 0,1-2 0 0 0,1 0 0 0 0,0-1 0 0 0,1-1 0 0 0,0 1 0 0 0,0-1 0 0 0,-5-4 0 0 0,-1-1 0 0 0,-5-5 0 0 0,-5-5 0 0 0,-5-4 0 0 0,-3 6 0 0 0,-3 9 0 0 0,-1 11 0 0 0,-1 9 0 0 0,0 7 0 0 0,0 4 0 0 0,1 2 0 0 0,-1 1 0 0 0,1 1 0 0 0,0-5 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25982 16325 16383 0 0,'0'4'0'0'0,"0"7"0"0"0,0 6 0 0 0,0 5 0 0 0,0 3 0 0 0,0 2 0 0 0,0 1 0 0 0,0 1 0 0 0,0-1 0 0 0,0 1 0 0 0,0-1 0 0 0,0 0 0 0 0,0 0 0 0 0,0-1 0 0 0,5 1 0 0 0,1 4 0 0 0,0 2 0 0 0,3-1 0 0 0,1 4 0 0 0,-2 0 0 0 0,-2-1 0 0 0,-2-3 0 0 0,-2 3 0 0 0,-1 0 0 0 0,-1-2 0 0 0,0-1 0 0 0,-1-3 0 0 0,1-1 0 0 0,0 4 0 0 0,-1 1 0 0 0,1 4 0 0 0,0 0 0 0 0,0-1 0 0 0,0-3 0 0 0,0-3 0 0 0,0-1 0 0 0,0-1 0 0 0,0 3 0 0 0,0 2 0 0 0,0-1 0 0 0,0-2 0 0 0,0 0 0 0 0,0-2 0 0 0,0 0 0 0 0,0-1 0 0 0,0-1 0 0 0,0 0 0 0 0,0 0 0 0 0,0 1 0 0 0,0-1 0 0 0,0 0 0 0 0,0 1 0 0 0,0-1 0 0 0,0 1 0 0 0,0-1 0 0 0,0 1 0 0 0,0-1 0 0 0,0 1 0 0 0,0-1 0 0 0,0 1 0 0 0,0-1 0 0 0,0 1 0 0 0,5-5 0 0 0,6-7 0 0 0,5-5 0 0 0,1-10 0 0 0,2-9 0 0 0,2-4 0 0 0,3 0 0 0 0,-4-2 0 0 0,1 1 0 0 0,0 3 0 0 0,2 3 0 0 0,2 3 0 0 0,-4-3 0 0 0,-1 0 0 0 0,2 1 0 0 0,1 2 0 0 0,1 1 0 0 0,2 2 0 0 0,-4-5 0 0 0,-1 0 0 0 0,0 0 0 0 0,2 2 0 0 0,-3-4 0 0 0,-5 0 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26009 16224 16383 0 0,'0'-5'0'0'0,"4"-1"0"0"0,7 0 0 0 0,6 2 0 0 0,5-5 0 0 0,3 1 0 0 0,2 1 0 0 0,1 2 0 0 0,-4-3 0 0 0,-2 0 0 0 0,1 1 0 0 0,0 2 0 0 0,2 2 0 0 0,-4-4 0 0 0,-1 0 0 0 0,1 1 0 0 0,-3-3 0 0 0,0 0 0 0 0,2 1 0 0 0,2 2 0 0 0,2 3 0 0 0,-4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3413 7806 16383 0 0,'5'0'0'0'0,"1"-5"0"0"0,4-1 0 0 0,5 0 0 0 0,5 2 0 0 0,3 0 0 0 0,3 2 0 0 0,0 1 0 0 0,2 1 0 0 0,0 0 0 0 0,-5 4 0 0 0,-2 3 0 0 0,1-1 0 0 0,0-1 0 0 0,2-2 0 0 0,1-1 0 0 0,0-1 0 0 0,-3 0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7488 12091 16383 0 0,'0'5'0'0'0,"4"1"0"0"0,2 4 0 0 0,5 6 0 0 0,4 3 0 0 0,5 4 0 0 0,3-2 0 0 0,-2 0 0 0 0,-5 1 0 0 0,0 1 0 0 0,1-3 0 0 0,3-1 0 0 0,2 2 0 0 0,-3 1 0 0 0,1-3 0 0 0,1 0 0 0 0,1-4 0 0 0,-3 1 0 0 0,1 2 0 0 0,0 2 0 0 0,-3 3 0 0 0,-4 2 0 0 0,1-4 0 0 0,-3 0 0 0 0,-3-5 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26511 16650 16383 0 0,'0'-5'0'0'0,"5"-1"0"0"0,1-5 0 0 0,0-5 0 0 0,-1-4 0 0 0,3 1 0 0 0,0-1 0 0 0,-1-1 0 0 0,-1-3 0 0 0,2 4 0 0 0,0 0 0 0 0,-1 8 0 0 0,-3 11 0 0 0,0 10 0 0 0,-3 9 0 0 0,0 5 0 0 0,-1 4 0 0 0,0 2 0 0 0,0 0 0 0 0,-1 1 0 0 0,1-1 0 0 0,0 0 0 0 0,0-1 0 0 0,-5 0 0 0 0,-1 0 0 0 0,0-1 0 0 0,1 1 0 0 0,2-1 0 0 0,1 0 0 0 0,0-4 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26617 17469 16383 0 0,'0'5'0'0'0,"5"1"0"0"0,1-5 0 0 0,0-7 0 0 0,-1-7 0 0 0,-2-7 0 0 0,-1-4 0 0 0,-1-2 0 0 0,4 2 0 0 0,2 1 0 0 0,-2 0 0 0 0,-5 4 0 0 0,-3 10 0 0 0,-1 10 0 0 0,0 11 0 0 0,1 7 0 0 0,1 6 0 0 0,1 3 0 0 0,0 1 0 0 0,1 1 0 0 0,0-1 0 0 0,0 0 0 0 0,0 0 0 0 0,5-6 0 0 0,1-1 0 0 0,0 0 0 0 0,-1-4 0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26961 15954 16383 0 0,'5'0'0'0'0,"6"0"0"0"0,5 0 0 0 0,6 0 0 0 0,3 0 0 0 0,2 0 0 0 0,1 0 0 0 0,1 0 0 0 0,0 0 0 0 0,-1 0 0 0 0,0 0 0 0 0,0 0 0 0 0,0 0 0 0 0,0 0 0 0 0,-1 0 0 0 0,1 0 0 0 0,-1 0 0 0 0,-4 5 0 0 0,-7 6 0 0 0,-5 6 0 0 0,-5 4 0 0 0,-4 4 0 0 0,-1 2 0 0 0,-2 2 0 0 0,0-1 0 0 0,0 1 0 0 0,0 0 0 0 0,0-1 0 0 0,1 0 0 0 0,-1-1 0 0 0,1 1 0 0 0,0 0 0 0 0,0-1 0 0 0,0 0 0 0 0,0 1 0 0 0,0-1 0 0 0,0 1 0 0 0,0-1 0 0 0,0 1 0 0 0,0-1 0 0 0,0 5 0 0 0,0 7 0 0 0,0 0 0 0 0,0 0 0 0 0,0-4 0 0 0,0-2 0 0 0,0-2 0 0 0,0-2 0 0 0,0-1 0 0 0,0-1 0 0 0,0 0 0 0 0,0 0 0 0 0,0 5 0 0 0,0 1 0 0 0,0 1 0 0 0,0-2 0 0 0,0-2 0 0 0,0 0 0 0 0,0-1 0 0 0,0-1 0 0 0,0-1 0 0 0,0 0 0 0 0,0 1 0 0 0,0-1 0 0 0,0 0 0 0 0,0 1 0 0 0,0-1 0 0 0,0 0 0 0 0,0 1 0 0 0,0-1 0 0 0,0 1 0 0 0,0-1 0 0 0,0 1 0 0 0,0-1 0 0 0,0 1 0 0 0,-4-5 0 0 0,-3-2 0 0 0,-3-4 0 0 0,-1-1 0 0 0,-3-2 0 0 0,1 0 0 0 0,-2-1 0 0 0,-4-4 0 0 0,-2-3 0 0 0,2 2 0 0 0,-1 0 0 0 0,-1-2 0 0 0,3 4 0 0 0,4 3 0 0 0,0 1 0 0 0,-2-3 0 0 0,1 2 0 0 0,-1-2 0 0 0,-2-2 0 0 0,-4 2 0 0 0,3 3 0 0 0,-1 0 0 0 0,4 2 0 0 0,9-2 0 0 0,5-3 0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4621 8811 16383 0 0,'0'4'0'0'0,"-4"3"0"0"0,-3 3 0 0 0,1 6 0 0 0,-3-1 0 0 0,-1 3 0 0 0,2 2 0 0 0,-2-2 0 0 0,0 1 0 0 0,2 1 0 0 0,2 3 0 0 0,-2 1 0 0 0,0 2 0 0 0,1 1 0 0 0,2 0 0 0 0,-3-4 0 0 0,-4-1 0 0 0,-1 0 0 0 0,2 1 0 0 0,3 1 0 0 0,-1 2 0 0 0,-1 0 0 0 0,3 1 0 0 0,-2-4 0 0 0,-1-1 0 0 0,3 0 0 0 0,1 5 0 0 0,-2 4 0 0 0,-4 5 0 0 0,-1 1 0 0 0,-3 4 0 0 0,2 0 0 0 0,-1-3 0 0 0,1 2 0 0 0,-1-2 0 0 0,1 3 0 0 0,4-2 0 0 0,3-2 0 0 0,-1 2 0 0 0,-5-1 0 0 0,-4-3 0 0 0,0-2 0 0 0,3-2 0 0 0,5 3 0 0 0,3 0 0 0 0,2-1 0 0 0,3 4 0 0 0,1-1 0 0 0,-4-1 0 0 0,-1-2 0 0 0,-1-1 0 0 0,2-3 0 0 0,1-1 0 0 0,1 0 0 0 0,1-1 0 0 0,1 0 0 0 0,0 0 0 0 0,0 1 0 0 0,0-1 0 0 0,1 0 0 0 0,-1 1 0 0 0,0-6 0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3784 10213 16383 0 0,'0'5'0'0'0,"4"5"0"0"0,2 7 0 0 0,0 5 0 0 0,-1 3 0 0 0,-1 2 0 0 0,2 1 0 0 0,2 1 0 0 0,-2 0 0 0 0,-1-1 0 0 0,-2 0 0 0 0,4-4 0 0 0,0-3 0 0 0,-1 1 0 0 0,3-4 0 0 0,0 0 0 0 0,-1 1 0 0 0,-2 3 0 0 0,2 1 0 0 0,0 3 0 0 0,-1 0 0 0 0,3-3 0 0 0,-1-2 0 0 0,3-3 0 0 0,0-2 0 0 0,2-2 0 0 0,4-4 0 0 0,3-3 0 0 0,2-4 0 0 0,3-2 0 0 0,-3-5 0 0 0,-2-3 0 0 0,2-4 0 0 0,-5-6 0 0 0,1-3 0 0 0,-4-5 0 0 0,1 4 0 0 0,2 4 0 0 0,-2 1 0 0 0,-4-2 0 0 0,1-2 0 0 0,-2-3 0 0 0,2-2 0 0 0,4-1 0 0 0,3 4 0 0 0,-2 0 0 0 0,1 0 0 0 0,2 4 0 0 0,-3 4 0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18437 17725 16383 0 0,'-5'0'0'0'0,"-6"0"0"0"0,-6 0 0 0 0,1 4 0 0 0,-3 3 0 0 0,-2-1 0 0 0,-3-2 0 0 0,-1 0 0 0 0,-2-2 0 0 0,0-1 0 0 0,-1 4 0 0 0,0 1 0 0 0,-4 0 0 0 0,-2-1 0 0 0,-5-2 0 0 0,0-1 0 0 0,-2-1 0 0 0,0-1 0 0 0,3 0 0 0 0,-1 0 0 0 0,1-1 0 0 0,2 1 0 0 0,3 0 0 0 0,-3 0 0 0 0,-4 0 0 0 0,-5-5 0 0 0,1-1 0 0 0,-6 0 0 0 0,-5 1 0 0 0,-1-3 0 0 0,-1 0 0 0 0,-1-4 0 0 0,2 1 0 0 0,-5-3 0 0 0,-1 1 0 0 0,0-2 0 0 0,7 1 0 0 0,3 4 0 0 0,-4 3 0 0 0,3 3 0 0 0,1-3 0 0 0,5 0 0 0 0,2-3 0 0 0,-3 0 0 0 0,4 1 0 0 0,0-2 0 0 0,-3 1 0 0 0,-2 1 0 0 0,2-1 0 0 0,1 0 0 0 0,-3-2 0 0 0,4 0 0 0 0,4-2 0 0 0,-5-3 0 0 0,1 1 0 0 0,-2-2 0 0 0,3 3 0 0 0,-5-1 0 0 0,-3 2 0 0 0,1-1 0 0 0,6 2 0 0 0,-4 3 0 0 0,-3-1 0 0 0,3-4 0 0 0,0 1 0 0 0,-5-2 0 0 0,1 2 0 0 0,1 3 0 0 0,0-1 0 0 0,-1-3 0 0 0,-5 1 0 0 0,-3-2 0 0 0,1-3 0 0 0,0 2 0 0 0,2-1 0 0 0,-4 3 0 0 0,0-2 0 0 0,0-1 0 0 0,2-3 0 0 0,2 2 0 0 0,-3 0 0 0 0,-2-2 0 0 0,2 3 0 0 0,2 0 0 0 0,1-2 0 0 0,1-2 0 0 0,-4 2 0 0 0,0 1 0 0 0,0-2 0 0 0,2-2 0 0 0,1 4 0 0 0,-4-1 0 0 0,0-1 0 0 0,5 3 0 0 0,4 0 0 0 0,1-2 0 0 0,4-1 0 0 0,2 1 0 0 0,-1 1 0 0 0,3-2 0 0 0,4 3 0 0 0,-1 0 0 0 0,3 3 0 0 0,2-1 0 0 0,-1 3 0 0 0,0-2 0 0 0,3 2 0 0 0,-4-1 0 0 0,2 1 0 0 0,-4 4 0 0 0,6-2 0 0 0,3 0 0 0 0,3-1 0 0 0,-4-4 0 0 0,0 0 0 0 0,0 4 0 0 0,1-1 0 0 0,5-4 0 0 0,-1 3 0 0 0,-2 2 0 0 0,0-1 0 0 0,0 2 0 0 0,1-2 0 0 0,0-4 0 0 0,0 2 0 0 0,0-2 0 0 0,0-3 0 0 0,1 3 0 0 0,-1-1 0 0 0,1 2 0 0 0,-1 0 0 0 0,-4-2 0 0 0,-1 1 0 0 0,-1 0 0 0 0,-3-2 0 0 0,0-3 0 0 0,-3-2 0 0 0,0-2 0 0 0,3-1 0 0 0,3-1 0 0 0,2 0 0 0 0,-3 1 0 0 0,1 3 0 0 0,0-2 0 0 0,-2 3 0 0 0,-1-5 0 0 0,-2 4 0 0 0,-1 0 0 0 0,4 0 0 0 0,-3 4 0 0 0,1 1 0 0 0,2-6 0 0 0,-2 1 0 0 0,1-4 0 0 0,-3 2 0 0 0,6-3 0 0 0,-1 2 0 0 0,0 2 0 0 0,3 1 0 0 0,1 3 0 0 0,6 2 0 0 0,-2-1 0 0 0,-1 2 0 0 0,-1 1 0 0 0,1-3 0 0 0,4-1 0 0 0,2 2 0 0 0,5 0 0 0 0,0 2 0 0 0,-1 1 0 0 0,-3-2 0 0 0,3-3 0 0 0,-1 2 0 0 0,3 0 0 0 0,0 3 0 0 0,2-1 0 0 0,0 3 0 0 0,1 0 0 0 0,-2 1 0 0 0,3-2 0 0 0,2-2 0 0 0,-1 1 0 0 0,1-1 0 0 0,-3-2 0 0 0,-3 1 0 0 0,1 0 0 0 0,3-2 0 0 0,-2 3 0 0 0,3-1 0 0 0,-3-2 0 0 0,-3-2 0 0 0,2-2 0 0 0,-2 3 0 0 0,2 0 0 0 0,-1-1 0 0 0,-2-1 0 0 0,1-1 0 0 0,0-2 0 0 0,-3 4 0 0 0,3 1 0 0 0,4-1 0 0 0,-1-1 0 0 0,2-1 0 0 0,-1 3 0 0 0,1 1 0 0 0,-1 3 0 0 0,-4 1 0 0 0,1-3 0 0 0,3-2 0 0 0,0-2 0 0 0,1-2 0 0 0,4-2 0 0 0,-3 5 0 0 0,2 0 0 0 0,1 0 0 0 0,-2-1 0 0 0,-4-2 0 0 0,1 0 0 0 0,-3-2 0 0 0,1 0 0 0 0,4 0 0 0 0,-1-1 0 0 0,1 0 0 0 0,3 0 0 0 0,-2 1 0 0 0,1-1 0 0 0,-4 5 0 0 0,2 2 0 0 0,2-1 0 0 0,2 0 0 0 0,3-2 0 0 0,2-2 0 0 0,2 0 0 0 0,0-1 0 0 0,-5-1 0 0 0,0 1 0 0 0,-1-1 0 0 0,2 0 0 0 0,1 0 0 0 0,1 1 0 0 0,1-1 0 0 0,0-4 0 0 0,1-2 0 0 0,1 1 0 0 0,-1 1 0 0 0,0 1 0 0 0,0 1 0 0 0,0 1 0 0 0,0 2 0 0 0,0-1 0 0 0,1 1 0 0 0,-1 0 0 0 0,0-1 0 0 0,-1 1 0 0 0,1 0 0 0 0,0-1 0 0 0,0 1 0 0 0,0-1 0 0 0,0 1 0 0 0,0-1 0 0 0,0 1 0 0 0,0-1 0 0 0,0 1 0 0 0,0-1 0 0 0,0 1 0 0 0,0-1 0 0 0,0 1 0 0 0,0-1 0 0 0,0 1 0 0 0,0-1 0 0 0,0 1 0 0 0,0 0 0 0 0,0-1 0 0 0,0 1 0 0 0,0-1 0 0 0,0 1 0 0 0,0-1 0 0 0,0 1 0 0 0,0-1 0 0 0,0 1 0 0 0,-4 4 0 0 0,-2 2 0 0 0,0-1 0 0 0,1-1 0 0 0,-3-1 0 0 0,-1-1 0 0 0,-2 3 0 0 0,-5 6 0 0 0,0 1 0 0 0,3-2 0 0 0,4-3 0 0 0,-1 2 0 0 0,-4 5 0 0 0,1-1 0 0 0,-3-2 0 0 0,-2-4 0 0 0,-4-2 0 0 0,3-3 0 0 0,-1 3 0 0 0,3 1 0 0 0,5-1 0 0 0,0 3 0 0 0,-4 5 0 0 0,2 1 0 0 0,-1 1 0 0 0,-4 0 0 0 0,-3 0 0 0 0,-1 3 0 0 0,-3 3 0 0 0,-1 3 0 0 0,-1-4 0 0 0,0 1 0 0 0,0 0 0 0 0,0 1 0 0 0,0 3 0 0 0,0 0 0 0 0,1 1 0 0 0,-1 1 0 0 0,1 0 0 0 0,-1 1 0 0 0,1-1 0 0 0,-1 0 0 0 0,1 0 0 0 0,-1 0 0 0 0,1 0 0 0 0,-1 0 0 0 0,1 0 0 0 0,-1 0 0 0 0,1 0 0 0 0,-1 0 0 0 0,1 0 0 0 0,-1 0 0 0 0,1 0 0 0 0,-1 0 0 0 0,1 0 0 0 0,-1 0 0 0 0,1 0 0 0 0,-1 0 0 0 0,1 0 0 0 0,-1 0 0 0 0,1 0 0 0 0,-1 0 0 0 0,6 5 0 0 0,0 1 0 0 0,1 0 0 0 0,-2-1 0 0 0,-1-2 0 0 0,-1 0 0 0 0,-2-2 0 0 0,0-1 0 0 0,0 0 0 0 0,-1 0 0 0 0,0 0 0 0 0,0-1 0 0 0,1 1 0 0 0,-1 0 0 0 0,1 0 0 0 0,-1 0 0 0 0,0 0 0 0 0,1 0 0 0 0,0 0 0 0 0,-1 0 0 0 0,1 0 0 0 0,-1 0 0 0 0,5 0 0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8850 11748 16383 0 0,'-5'0'0'0'0,"-6"0"0"0"0,-6 0 0 0 0,-4 0 0 0 0,0 4 0 0 0,5 7 0 0 0,0 1 0 0 0,-2-1 0 0 0,2 2 0 0 0,-1 3 0 0 0,3 4 0 0 0,-1-1 0 0 0,1 0 0 0 0,0-3 0 0 0,1 1 0 0 0,-2 2 0 0 0,3 2 0 0 0,2 3 0 0 0,-2-3 0 0 0,2-1 0 0 0,3 2 0 0 0,-3-4 0 0 0,0 0 0 0 0,3 2 0 0 0,1 2 0 0 0,3 2 0 0 0,1 2 0 0 0,6-4 0 0 0,3-1 0 0 0,-1 1 0 0 0,4-4 0 0 0,4-4 0 0 0,1-1 0 0 0,-3 3 0 0 0,2-2 0 0 0,-3 2 0 0 0,-2 3 0 0 0,2-2 0 0 0,-1 0 0 0 0,2-2 0 0 0,4 1 0 0 0,4 3 0 0 0,4 2 0 0 0,1 2 0 0 0,2-2 0 0 0,-4 0 0 0 0,-1-5 0 0 0,-4 1 0 0 0,-6 2 0 0 0,1-2 0 0 0,-3 0 0 0 0,2 2 0 0 0,-1 3 0 0 0,3-3 0 0 0,-2 0 0 0 0,2 2 0 0 0,-1 2 0 0 0,-3-3 0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1836 12065 16383 0 0,'-5'0'0'0'0,"-1"5"0"0"0,-5 1 0 0 0,0 4 0 0 0,2 6 0 0 0,2 4 0 0 0,-2 4 0 0 0,0 2 0 0 0,2 2 0 0 0,2 0 0 0 0,-3-4 0 0 0,0-2 0 0 0,2 0 0 0 0,1 2 0 0 0,2 0 0 0 0,-4-3 0 0 0,0 4 0 0 0,1 2 0 0 0,-3 2 0 0 0,0 0 0 0 0,1 0 0 0 0,2-1 0 0 0,3 1 0 0 0,1-1 0 0 0,1 0 0 0 0,-4-1 0 0 0,-1 1 0 0 0,1-1 0 0 0,0 1 0 0 0,-2-6 0 0 0,-2 0 0 0 0,3-1 0 0 0,-4 2 0 0 0,0 1 0 0 0,2 1 0 0 0,3 2 0 0 0,1 0 0 0 0,-3-5 0 0 0,0 0 0 0 0,1-5 0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1720 12120 16383 0 0,'4'0'0'0'0,"7"0"0"0"0,6 0 0 0 0,5 0 0 0 0,3 0 0 0 0,2 0 0 0 0,1 0 0 0 0,1-5 0 0 0,-5-6 0 0 0,-2-1 0 0 0,0 2 0 0 0,2 1 0 0 0,0 4 0 0 0,1 2 0 0 0,2 1 0 0 0,-5 6 0 0 0,-5 7 0 0 0,-7 2 0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1667 12621 16383 0 0,'-5'0'0'0'0,"4"0"0"0"0,6 0 0 0 0,7 0 0 0 0,6 0 0 0 0,5 0 0 0 0,3 0 0 0 0,2 0 0 0 0,0 0 0 0 0,1 0 0 0 0,-5-4 0 0 0,-1-2 0 0 0,-1 0 0 0 0,1 1 0 0 0,-3 6 0 0 0,-6 3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7675 12303 16383 0 0,'0'5'0'0'0,"0"5"0"0"0,0 7 0 0 0,-5-1 0 0 0,-1 2 0 0 0,-4 3 0 0 0,-1 2 0 0 0,2 2 0 0 0,2 1 0 0 0,-2-4 0 0 0,1-1 0 0 0,-4-4 0 0 0,2-1 0 0 0,-4-2 0 0 0,2 0 0 0 0,2 3 0 0 0,3 2 0 0 0,-1-1 0 0 0,0 1 0 0 0,1 1 0 0 0,2 2 0 0 0,3-3 0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1667 12912 16383 0 0,'5'0'0'0'0,"5"0"0"0"0,7 0 0 0 0,5 0 0 0 0,3 0 0 0 0,2 0 0 0 0,1 0 0 0 0,1 0 0 0 0,0 0 0 0 0,-1 0 0 0 0,0 0 0 0 0,0 0 0 0 0,-5 4 0 0 0,-6 7 0 0 0,-2 1 0 0 0,2-1 0 0 0,-2-3 0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2328 12594 16383 0 0,'5'0'0'0'0,"1"5"0"0"0,0 6 0 0 0,-1 6 0 0 0,-2 4 0 0 0,-1 4 0 0 0,0 2 0 0 0,-2 1 0 0 0,0 1 0 0 0,0 0 0 0 0,0-1 0 0 0,-1-4 0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2381 12359 16383 0 0,'0'-5'0'0'0,"0"-6"0"0"0,5-6 0 0 0,1-4 0 0 0,0 1 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2999 12783 16383 0 0,'0'-5'0'0'0,"0"-6"0"0"0,-4-1 0 0 0,-7-4 0 0 0,-6 2 0 0 0,-5 3 0 0 0,-3 3 0 0 0,-2 3 0 0 0,-1 2 0 0 0,-1 2 0 0 0,1 1 0 0 0,4 5 0 0 0,6 7 0 0 0,7 5 0 0 0,5 5 0 0 0,4 4 0 0 0,1 1 0 0 0,7-3 0 0 0,1-2 0 0 0,5-4 0 0 0,0 0 0 0 0,3-4 0 0 0,3-4 0 0 0,4-3 0 0 0,2-4 0 0 0,2-2 0 0 0,1 0 0 0 0,1-2 0 0 0,0 0 0 0 0,1 0 0 0 0,-6-4 0 0 0,-6-6 0 0 0,-6-6 0 0 0,-5-5 0 0 0,-3-3 0 0 0,-8 2 0 0 0,-2 11 0 0 0,0 11 0 0 0,1 11 0 0 0,2 8 0 0 0,1 6 0 0 0,1 3 0 0 0,1 2 0 0 0,1 1 0 0 0,5-5 0 0 0,2-2 0 0 0,-1 0 0 0 0,-1 0 0 0 0,-1 2 0 0 0,-2 0 0 0 0,-1 2 0 0 0,4 0 0 0 0,1 0 0 0 0,0 1 0 0 0,-1-1 0 0 0,-2 1 0 0 0,3 0 0 0 0,2-1 0 0 0,-2 1 0 0 0,-1-1 0 0 0,-2 1 0 0 0,-1-1 0 0 0,-2 1 0 0 0,1-1 0 0 0,3-4 0 0 0,2-1 0 0 0,0-1 0 0 0,-2 2 0 0 0,-1 1 0 0 0,-5-3 0 0 0,-3-1 0 0 0,-6-4 0 0 0,-4-4 0 0 0,-6-5 0 0 0,-3-3 0 0 0,3-7 0 0 0,-1-3 0 0 0,4-5 0 0 0,1-5 0 0 0,2-5 0 0 0,5-4 0 0 0,3 3 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3307 12896 16383 0 0,'0'-4'0'0'0,"5"-2"0"0"0,6 0 0 0 0,6-4 0 0 0,4 1 0 0 0,4 1 0 0 0,2-3 0 0 0,-3-4 0 0 0,-2 1 0 0 0,-4-2 0 0 0,-5-4 0 0 0,-5-2 0 0 0,-3-2 0 0 0,-4-2 0 0 0,-1-1 0 0 0,0-1 0 0 0,-6 4 0 0 0,-6 7 0 0 0,-6 6 0 0 0,1 9 0 0 0,-2 11 0 0 0,-3 7 0 0 0,3 6 0 0 0,5 4 0 0 0,0-2 0 0 0,2-1 0 0 0,3 1 0 0 0,3 0 0 0 0,3 1 0 0 0,2 2 0 0 0,6-1 0 0 0,1 2 0 0 0,1-1 0 0 0,-2 1 0 0 0,4 0 0 0 0,4-1 0 0 0,1 1 0 0 0,2-5 0 0 0,-2-2 0 0 0,2-4 0 0 0,-2 0 0 0 0,1-4 0 0 0,-1 1 0 0 0,0-1 0 0 0,4-4 0 0 0,3-3 0 0 0,2-2 0 0 0,3-3 0 0 0,1 0 0 0 0,0-6 0 0 0,-3-7 0 0 0,-7-5 0 0 0,-6-5 0 0 0,-5-4 0 0 0,-3 4 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3784 12975 16383 0 0,'4'0'0'0'0,"2"4"0"0"0,5 7 0 0 0,0 6 0 0 0,-2 5 0 0 0,-2 3 0 0 0,-2 2 0 0 0,2-4 0 0 0,5-5 0 0 0,0-11 0 0 0,-1-11 0 0 0,-3-9 0 0 0,-3-8 0 0 0,-3-4 0 0 0,-5-4 0 0 0,-3 0 0 0 0,0-1 0 0 0,1 1 0 0 0,1 0 0 0 0,1 0 0 0 0,2 1 0 0 0,0 0 0 0 0,1 1 0 0 0,0-1 0 0 0,5 6 0 0 0,1 0 0 0 0,5 6 0 0 0,5 4 0 0 0,0 9 0 0 0,-3 10 0 0 0,-4 9 0 0 0,2 1 0 0 0,-2 2 0 0 0,-2 3 0 0 0,3-2 0 0 0,-1 0 0 0 0,-2 1 0 0 0,-1 2 0 0 0,2 2 0 0 0,0 1 0 0 0,-2 0 0 0 0,-1 2 0 0 0,-2-1 0 0 0,3-3 0 0 0,1-3 0 0 0,-1 1 0 0 0,-1 1 0 0 0,-2-8 0 0 0,-1-7 0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4471 12488 16383 0 0,'0'5'0'0'0,"0"6"0"0"0,5 6 0 0 0,6 0 0 0 0,1 1 0 0 0,-1 4 0 0 0,2-4 0 0 0,-2 1 0 0 0,-1 2 0 0 0,1-3 0 0 0,3-5 0 0 0,0 1 0 0 0,-2 2 0 0 0,1-1 0 0 0,3 1 0 0 0,-2 3 0 0 0,3-3 0 0 0,-3 2 0 0 0,2 2 0 0 0,2-2 0 0 0,-1 0 0 0 0,0-3 0 0 0,3 1 0 0 0,-3 2 0 0 0,-4-2 0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4871 12383 16383 0 0,'0'4'0'0'0,"0"7"0"0"0,0 6 0 0 0,-4 4 0 0 0,-2 4 0 0 0,0 3 0 0 0,1 0 0 0 0,-3 0 0 0 0,-1 1 0 0 0,2 0 0 0 0,2-1 0 0 0,2 0 0 0 0,1 0 0 0 0,1-1 0 0 0,-4-4 0 0 0,-1-2 0 0 0,1 1 0 0 0,0 0 0 0 0,2 3 0 0 0,1 0 0 0 0,1-3 0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5027 12630 16383 0 0,'5'0'0'0'0,"6"0"0"0"0,5 0 0 0 0,6 0 0 0 0,3 0 0 0 0,2 0 0 0 0,1 0 0 0 0,1 0 0 0 0,-5-5 0 0 0,-2-1 0 0 0,1-5 0 0 0,0-4 0 0 0,-3-6 0 0 0,-6-2 0 0 0,-4-3 0 0 0,-5-2 0 0 0,-2 0 0 0 0,-3-1 0 0 0,-5 6 0 0 0,-7 5 0 0 0,-6 7 0 0 0,0 10 0 0 0,-1 4 0 0 0,2 7 0 0 0,0 2 0 0 0,-3-2 0 0 0,3 3 0 0 0,-1-1 0 0 0,3 2 0 0 0,4 3 0 0 0,-1 4 0 0 0,2 3 0 0 0,2 1 0 0 0,3 2 0 0 0,2 1 0 0 0,2 0 0 0 0,0 0 0 0 0,1 1 0 0 0,1-2 0 0 0,-1 1 0 0 0,6-5 0 0 0,0-1 0 0 0,0-1 0 0 0,4-3 0 0 0,4-5 0 0 0,0 1 0 0 0,3-3 0 0 0,2-3 0 0 0,-1 1 0 0 0,1 0 0 0 0,1-2 0 0 0,2-2 0 0 0,3-2 0 0 0,1-6 0 0 0,1-2 0 0 0,-4-6 0 0 0,-7-5 0 0 0,0 0 0 0 0,-3 3 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5530 11668 16383 0 0,'4'0'0'0'0,"3"5"0"0"0,-1 6 0 0 0,-2 6 0 0 0,0 4 0 0 0,-2 4 0 0 0,-1 2 0 0 0,-1 1 0 0 0,0 1 0 0 0,0 0 0 0 0,0-1 0 0 0,0 1 0 0 0,0-2 0 0 0,-1 6 0 0 0,1 1 0 0 0,0-1 0 0 0,0-1 0 0 0,0-1 0 0 0,0 3 0 0 0,0 1 0 0 0,0-1 0 0 0,0-2 0 0 0,0-1 0 0 0,0-2 0 0 0,0 0 0 0 0,0 3 0 0 0,0 2 0 0 0,0-1 0 0 0,0-1 0 0 0,0-2 0 0 0,5-5 0 0 0,1-3 0 0 0,0 0 0 0 0,-1 1 0 0 0,-2 1 0 0 0,-1 1 0 0 0,0 1 0 0 0,-2 1 0 0 0,0 0 0 0 0,0 1 0 0 0,0 0 0 0 0,4-5 0 0 0,2-11 0 0 0,4-8 0 0 0,1-8 0 0 0,-1-9 0 0 0,1-2 0 0 0,0-4 0 0 0,2 3 0 0 0,-1-2 0 0 0,-2 7 0 0 0,-8 6 0 0 0,-4 8 0 0 0,-2 8 0 0 0,-5 8 0 0 0,-1 4 0 0 0,2 3 0 0 0,1 3 0 0 0,-2 0 0 0 0,1 0 0 0 0,5-5 0 0 0,9-6 0 0 0,7-7 0 0 0,7-5 0 0 0,5-3 0 0 0,2 2 0 0 0,1 1 0 0 0,-4-2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8601 12091 16383 0 0,'-5'0'0'0'0,"-1"5"0"0"0,-4 1 0 0 0,-1-5 0 0 0,-2-2 0 0 0,-5-2 0 0 0,-2 1 0 0 0,1 4 0 0 0,4 7 0 0 0,4 6 0 0 0,5 6 0 0 0,3 3 0 0 0,2 2 0 0 0,1 2 0 0 0,-4-5 0 0 0,-1-1 0 0 0,0 1 0 0 0,1-1 0 0 0,1 2 0 0 0,2 1 0 0 0,4-3 0 0 0,3-2 0 0 0,4-4 0 0 0,1 1 0 0 0,3-4 0 0 0,3 1 0 0 0,4-2 0 0 0,3-2 0 0 0,2-4 0 0 0,0-3 0 0 0,-3 3 0 0 0,-1 1 0 0 0,-1-2 0 0 0,2-1 0 0 0,-4-6 0 0 0,0-2 0 0 0,1-1 0 0 0,-3-4 0 0 0,-4-5 0 0 0,0 0 0 0 0,-2-3 0 0 0,-3-2 0 0 0,-2-3 0 0 0,-4-2 0 0 0,-5 3 0 0 0,-3 0 0 0 0,0 0 0 0 0,1-2 0 0 0,1-1 0 0 0,-3 3 0 0 0,-5 6 0 0 0,-1 0 0 0 0,-2 3 0 0 0,1-1 0 0 0,-1 2 0 0 0,1-2 0 0 0,-1 1 0 0 0,-2 3 0 0 0,-4 3 0 0 0,-2-3 0 0 0,-2 1 0 0 0,-1 2 0 0 0,-1 2 0 0 0,5 1 0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6085 12039 16383 0 0,'0'4'0'0'0,"0"7"0"0"0,0 6 0 0 0,0 5 0 0 0,0 3 0 0 0,0 2 0 0 0,0 1 0 0 0,0 1 0 0 0,0-1 0 0 0,0 1 0 0 0,0-1 0 0 0,0 0 0 0 0,0 0 0 0 0,5-1 0 0 0,1 1 0 0 0,0-1 0 0 0,-1 1 0 0 0,-2-1 0 0 0,0 1 0 0 0,-2-1 0 0 0,-1 0 0 0 0,0 1 0 0 0,0-1 0 0 0,0 1 0 0 0,-1-1 0 0 0,1 1 0 0 0,0-1 0 0 0,0 1 0 0 0,0-1 0 0 0,0 1 0 0 0,-5-5 0 0 0,-1-7 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5980 12625 16383 0 0,'0'-4'0'0'0,"4"-3"0"0"0,7 2 0 0 0,6 0 0 0 0,0-3 0 0 0,2-1 0 0 0,2 2 0 0 0,-2-3 0 0 0,0 1 0 0 0,1 1 0 0 0,-2-2 0 0 0,0 0 0 0 0,-2-3 0 0 0,-1 2 0 0 0,-1 1 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6483 12515 16383 0 0,'0'4'0'0'0,"-4"3"0"0"0,-3 3 0 0 0,2 6 0 0 0,0 4 0 0 0,1 4 0 0 0,2 2 0 0 0,1 2 0 0 0,1 0 0 0 0,0 0 0 0 0,0 1 0 0 0,5-6 0 0 0,1-1 0 0 0,5-5 0 0 0,5-5 0 0 0,4-4 0 0 0,4-5 0 0 0,2-1 0 0 0,2-2 0 0 0,-5-6 0 0 0,-1-1 0 0 0,-4-5 0 0 0,0 1 0 0 0,-4-4 0 0 0,-4-3 0 0 0,-4-4 0 0 0,-3-2 0 0 0,-1-2 0 0 0,-7 3 0 0 0,-2 2 0 0 0,1-2 0 0 0,-5 5 0 0 0,-3 4 0 0 0,-1 0 0 0 0,-2 3 0 0 0,-3 3 0 0 0,3 7 0 0 0,-2 5 0 0 0,-1 1 0 0 0,2 4 0 0 0,5 5 0 0 0,3 1 0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7014 12768 16383 0 0,'0'5'0'0'0,"0"6"0"0"0,0-4 0 0 0,0-7 0 0 0,-5-8 0 0 0,-1-9 0 0 0,0-4 0 0 0,-4 0 0 0 0,1-1 0 0 0,1-1 0 0 0,2-1 0 0 0,2-2 0 0 0,2 0 0 0 0,1-1 0 0 0,1-1 0 0 0,0 0 0 0 0,0 1 0 0 0,1-1 0 0 0,-1 0 0 0 0,5 5 0 0 0,6 6 0 0 0,1 2 0 0 0,4 3 0 0 0,3 4 0 0 0,3 2 0 0 0,-2 8 0 0 0,1 4 0 0 0,0 0 0 0 0,-2-1 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2942 11765 16383 0 0,'0'-5'0'0'0,"5"-1"0"0"0,1-4 0 0 0,0-6 0 0 0,3 0 0 0 0,6-1 0 0 0,4 1 0 0 0,3 4 0 0 0,4 4 0 0 0,1 4 0 0 0,-4-3 0 0 0,-1 0 0 0 0,1 1 0 0 0,0 2 0 0 0,2 1 0 0 0,1 2 0 0 0,0 0 0 0 0,2 1 0 0 0,-1 0 0 0 0,1 1 0 0 0,-1-1 0 0 0,1 0 0 0 0,-5-4 0 0 0,-1-2 0 0 0,-1 0 0 0 0,2 1 0 0 0,1 2 0 0 0,-3-4 0 0 0,-1 0 0 0 0,1 0 0 0 0,2 2 0 0 0,1 2 0 0 0,2 1 0 0 0,0 1 0 0 0,1 1 0 0 0,1 0 0 0 0,-5-4 0 0 0,-1-2 0 0 0,0 0 0 0 0,1 2 0 0 0,-4-4 0 0 0,0 0 0 0 0,2 1 0 0 0,1 1 0 0 0,2 3 0 0 0,2 1 0 0 0,0 1 0 0 0,2 1 0 0 0,-1 0 0 0 0,1 1 0 0 0,0-1 0 0 0,0 0 0 0 0,0 0 0 0 0,-1 1 0 0 0,1-1 0 0 0,-1 0 0 0 0,1 0 0 0 0,-1 0 0 0 0,1 0 0 0 0,-1 0 0 0 0,1 0 0 0 0,-1 0 0 0 0,1 0 0 0 0,-1 0 0 0 0,1 0 0 0 0,-1 0 0 0 0,1 0 0 0 0,-1 0 0 0 0,1 0 0 0 0,-1 0 0 0 0,1 0 0 0 0,-1 0 0 0 0,1 0 0 0 0,-1 0 0 0 0,0 0 0 0 0,1 0 0 0 0,-1 0 0 0 0,1 0 0 0 0,-1 0 0 0 0,1 0 0 0 0,-5 4 0 0 0,-2 3 0 0 0,1-2 0 0 0,0 0 0 0 0,2-1 0 0 0,2-2 0 0 0,0-1 0 0 0,1-1 0 0 0,1 0 0 0 0,-1 0 0 0 0,1 0 0 0 0,0 0 0 0 0,0-1 0 0 0,-1 1 0 0 0,1 0 0 0 0,-1 0 0 0 0,1 0 0 0 0,-1 0 0 0 0,1 0 0 0 0,-1 0 0 0 0,1 0 0 0 0,-1 0 0 0 0,1 0 0 0 0,-1 0 0 0 0,1 0 0 0 0,-1 0 0 0 0,1 0 0 0 0,-1 0 0 0 0,1 0 0 0 0,-1 0 0 0 0,1 0 0 0 0,-1 0 0 0 0,1 0 0 0 0,-1 0 0 0 0,1 0 0 0 0,-1 0 0 0 0,1 0 0 0 0,-1 0 0 0 0,1 0 0 0 0,-1 0 0 0 0,1 0 0 0 0,-1 0 0 0 0,0 0 0 0 0,1 0 0 0 0,-1 0 0 0 0,-4-5 0 0 0,-1-1 0 0 0,-1 0 0 0 0,2 2 0 0 0,1 0 0 0 0,1 2 0 0 0,2 1 0 0 0,0 0 0 0 0,0 1 0 0 0,1 1 0 0 0,0-1 0 0 0,-1 0 0 0 0,1 0 0 0 0,0 1 0 0 0,-5-6 0 0 0,-2-1 0 0 0,1 0 0 0 0,0 1 0 0 0,2 2 0 0 0,2 1 0 0 0,0 0 0 0 0,-4-3 0 0 0,0-1 0 0 0,-1 0 0 0 0,2 2 0 0 0,2 1 0 0 0,-4-4 0 0 0,-1 0 0 0 0,1 1 0 0 0,2 1 0 0 0,1 2 0 0 0,2 1 0 0 0,0 1 0 0 0,2 1 0 0 0,-5-5 0 0 0,-2-1 0 0 0,1 1 0 0 0,1 0 0 0 0,1-3 0 0 0,2 0 0 0 0,0 1 0 0 0,1 2 0 0 0,1 2 0 0 0,0 1 0 0 0,-1 1 0 0 0,1 1 0 0 0,0 0 0 0 0,-1 0 0 0 0,1 0 0 0 0,0 1 0 0 0,-1-6 0 0 0,1-1 0 0 0,-1 0 0 0 0,0 2 0 0 0,1 0 0 0 0,-1 2 0 0 0,1 1 0 0 0,-1 1 0 0 0,1-5 0 0 0,-1-1 0 0 0,1 0 0 0 0,-1 2 0 0 0,1 0 0 0 0,-1 3 0 0 0,1-1 0 0 0,-5-3 0 0 0,-2-1 0 0 0,0 0 0 0 0,2 2 0 0 0,1 1 0 0 0,2 1 0 0 0,0 1 0 0 0,1 1 0 0 0,1 0 0 0 0,-1 0 0 0 0,1 0 0 0 0,0 0 0 0 0,-1 1 0 0 0,1-1 0 0 0,0 0 0 0 0,-1 0 0 0 0,1 0 0 0 0,-1 0 0 0 0,1 0 0 0 0,-1 0 0 0 0,-4 4 0 0 0,-2 3 0 0 0,1-1 0 0 0,0-2 0 0 0,3 0 0 0 0,0-2 0 0 0,1-1 0 0 0,1-1 0 0 0,1 0 0 0 0,0 0 0 0 0,-1 0 0 0 0,1 0 0 0 0,0 0 0 0 0,-1-1 0 0 0,1 1 0 0 0,-1 0 0 0 0,1 0 0 0 0,-1 0 0 0 0,1 0 0 0 0,-1 0 0 0 0,1 0 0 0 0,-1 0 0 0 0,1 0 0 0 0,-1 0 0 0 0,1 0 0 0 0,-5 5 0 0 0,-2 1 0 0 0,0 0 0 0 0,-2 4 0 0 0,-2-1 0 0 0,3-1 0 0 0,1-2 0 0 0,3-2 0 0 0,1-2 0 0 0,2-1 0 0 0,0-1 0 0 0,1 0 0 0 0,-5 4 0 0 0,-1 2 0 0 0,0 0 0 0 0,1 3 0 0 0,1 0 0 0 0,2-1 0 0 0,0 3 0 0 0,1-1 0 0 0,-4 2 0 0 0,-2 0 0 0 0,1 3 0 0 0,1-3 0 0 0,1-2 0 0 0,2-3 0 0 0,0 2 0 0 0,1 0 0 0 0,1-3 0 0 0,0-1 0 0 0,-1 2 0 0 0,1 1 0 0 0,0-1 0 0 0,-5 2 0 0 0,-2 0 0 0 0,1-1 0 0 0,0-2 0 0 0,3-3 0 0 0,-5 4 0 0 0,0 0 0 0 0,1-1 0 0 0,2-2 0 0 0,1-1 0 0 0,-3 4 0 0 0,0 0 0 0 0,0-1 0 0 0,2-2 0 0 0,1 0 0 0 0,2-3 0 0 0,-4 5 0 0 0,-1 0 0 0 0,1 0 0 0 0,1-1 0 0 0,1-2 0 0 0,2-1 0 0 0,0-1 0 0 0,2-1 0 0 0,-1 0 0 0 0,1 0 0 0 0,0-1 0 0 0,-1 1 0 0 0,1 0 0 0 0,-5-5 0 0 0,-2-1 0 0 0,1 0 0 0 0,1 1 0 0 0,1 2 0 0 0,1 0 0 0 0,1 2 0 0 0,2 1 0 0 0,-1 0 0 0 0,1 0 0 0 0,-1 0 0 0 0,1 1 0 0 0,0-1 0 0 0,0 0 0 0 0,-1 0 0 0 0,1 0 0 0 0,-1 0 0 0 0,1 0 0 0 0,-1 0 0 0 0,1 0 0 0 0,-1 0 0 0 0,1 0 0 0 0,-1 0 0 0 0,1 0 0 0 0,-1 0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0,0 0 0 0 0,1 0 0 0 0,-1 0 0 0 0,1 0 0 0 0,-1 0 0 0 0,1 0 0 0 0,-1 0 0 0 0,1 0 0 0 0,-1 0 0 0 0,1 0 0 0 0,-1 0 0 0 0,1 0 0 0 0,-1 0 0 0 0,1 0 0 0 0,-1 0 0 0 0,1 0 0 0 0,-1 0 0 0 0,1 0 0 0 0,-1 0 0 0 0,1 0 0 0 0,-1 0 0 0 0,1 0 0 0 0,-1 0 0 0 0,1 0 0 0 0,-1 0 0 0 0,1 0 0 0 0,-1 0 0 0 0,1-5 0 0 0,-1-1 0 0 0,1 0 0 0 0,-1 2 0 0 0,1 0 0 0 0,-1 2 0 0 0,1 1 0 0 0,-1 0 0 0 0,1 1 0 0 0,-1 5 0 0 0,1 2 0 0 0,-1-1 0 0 0,1-1 0 0 0,-1-2 0 0 0,1 0 0 0 0,-1-2 0 0 0,1-1 0 0 0,-1 0 0 0 0,0 0 0 0 0,1 0 0 0 0,-1 0 0 0 0,1-1 0 0 0,-1 1 0 0 0,1 0 0 0 0,-5 5 0 0 0,-2 1 0 0 0,1 0 0 0 0,0-1 0 0 0,2-2 0 0 0,2-1 0 0 0,0-1 0 0 0,1 0 0 0 0,-4 3 0 0 0,-2 2 0 0 0,1 0 0 0 0,1-1 0 0 0,2-2 0 0 0,0-1 0 0 0,2-1 0 0 0,0-1 0 0 0,0 0 0 0 0,1 0 0 0 0,0 0 0 0 0,-1 0 0 0 0,1-1 0 0 0,-5 6 0 0 0,-2 1 0 0 0,1 0 0 0 0,1-1 0 0 0,1-2 0 0 0,1-1 0 0 0,1-1 0 0 0,2 0 0 0 0,-1-1 0 0 0,1 0 0 0 0,-1-1 0 0 0,1 1 0 0 0,0 0 0 0 0,-1 0 0 0 0,1 0 0 0 0,0 0 0 0 0,-1 0 0 0 0,-4 4 0 0 0,-2 2 0 0 0,1 0 0 0 0,0-1 0 0 0,3-1 0 0 0,0-2 0 0 0,1-1 0 0 0,1-1 0 0 0,1 0 0 0 0,-1 0 0 0 0,1 0 0 0 0,0 0 0 0 0,0-1 0 0 0,-1 1 0 0 0,1 0 0 0 0,-1 0 0 0 0,1 0 0 0 0,-1 0 0 0 0,-4 5 0 0 0,-6 6 0 0 0,-2 1 0 0 0,-3 3 0 0 0,1 4 0 0 0,3 4 0 0 0,-1 1 0 0 0,-3 3 0 0 0,1 1 0 0 0,-2 0 0 0 0,-3 0 0 0 0,-2 0 0 0 0,-3 0 0 0 0,-1 0 0 0 0,-2 0 0 0 0,0-1 0 0 0,0 1 0 0 0,-1-1 0 0 0,0 1 0 0 0,1-1 0 0 0,0 1 0 0 0,0-1 0 0 0,0 0 0 0 0,0 1 0 0 0,0-1 0 0 0,0 1 0 0 0,-5-5 0 0 0,-6-7 0 0 0,-1 0 0 0 0,1 0 0 0 0,-2-1 0 0 0,2 1 0 0 0,-3-2 0 0 0,1 0 0 0 0,4 4 0 0 0,2 3 0 0 0,-2-2 0 0 0,-4-5 0 0 0,0 1 0 0 0,-2-3 0 0 0,-3 2 0 0 0,0 2 0 0 0,0 0 0 0 0,-2-4 0 0 0,2 1 0 0 0,0-2 0 0 0,3 2 0 0 0,-1-1 0 0 0,-3-2 0 0 0,-2-4 0 0 0,-2-2 0 0 0,-2-2 0 0 0,-2-2 0 0 0,4 5 0 0 0,2 1 0 0 0,-1-1 0 0 0,-2-1 0 0 0,4 4 0 0 0,1 0 0 0 0,-2 3 0 0 0,-1 1 0 0 0,-2-3 0 0 0,-2 2 0 0 0,0 0 0 0 0,-2-3 0 0 0,1-2 0 0 0,-1-3 0 0 0,0-1 0 0 0,5 4 0 0 0,2 0 0 0 0,-1-1 0 0 0,4 4 0 0 0,4 5 0 0 0,1 0 0 0 0,-2-3 0 0 0,0 3 0 0 0,0-3 0 0 0,-4-2 0 0 0,-2-3 0 0 0,1 3 0 0 0,1-1 0 0 0,3 3 0 0 0,-1-1 0 0 0,-2-1 0 0 0,-2-2 0 0 0,-2 1 0 0 0,-3 5 0 0 0,0 0 0 0 0,-2-2 0 0 0,0 2 0 0 0,0-2 0 0 0,0-2 0 0 0,1-3 0 0 0,4 2 0 0 0,1 0 0 0 0,0-2 0 0 0,0-1 0 0 0,-2-2 0 0 0,-2-2 0 0 0,0 0 0 0 0,-1-1 0 0 0,-1 0 0 0 0,1 0 0 0 0,-1-1 0 0 0,0 1 0 0 0,0 0 0 0 0,1 0 0 0 0,-1-1 0 0 0,5-3 0 0 0,2-2 0 0 0,0 0 0 0 0,-2 1 0 0 0,-1 2 0 0 0,-2 0 0 0 0,0 2 0 0 0,4-4 0 0 0,0-1 0 0 0,1 0 0 0 0,-2-3 0 0 0,-2 0 0 0 0,0 1 0 0 0,-2 2 0 0 0,5-2 0 0 0,0-1 0 0 0,1 3 0 0 0,-2 1 0 0 0,-2 1 0 0 0,0 3 0 0 0,-2 0 0 0 0,5-4 0 0 0,1-1 0 0 0,-1 1 0 0 0,-1 0 0 0 0,-2 2 0 0 0,0 1 0 0 0,-2-3 0 0 0,0-2 0 0 0,0 1 0 0 0,-1 2 0 0 0,0 0 0 0 0,0 3 0 0 0,1 0 0 0 0,4-4 0 0 0,1-2 0 0 0,1 2 0 0 0,-2 0 0 0 0,-1-2 0 0 0,-1-2 0 0 0,-2 2 0 0 0,0 2 0 0 0,0 2 0 0 0,-1 1 0 0 0,0 1 0 0 0,1 1 0 0 0,-1 0 0 0 0,0 1 0 0 0,1-1 0 0 0,-1 0 0 0 0,1 0 0 0 0,-1 1 0 0 0,1-1 0 0 0,-1 0 0 0 0,1 0 0 0 0,-1 0 0 0 0,1 0 0 0 0,-1 0 0 0 0,1 0 0 0 0,-1 0 0 0 0,1 0 0 0 0,-1 0 0 0 0,1 0 0 0 0,-1 0 0 0 0,1 0 0 0 0,-1 0 0 0 0,1 0 0 0 0,-1 0 0 0 0,1 0 0 0 0,-1 0 0 0 0,1 0 0 0 0,-1 0 0 0 0,1 0 0 0 0,-1 0 0 0 0,1 0 0 0 0,0 0 0 0 0,-1 0 0 0 0,1 0 0 0 0,-1 0 0 0 0,1 0 0 0 0,-1 0 0 0 0,1 0 0 0 0,-1 0 0 0 0,1 0 0 0 0,-1 0 0 0 0,1 0 0 0 0,-1 0 0 0 0,1 0 0 0 0,-1 0 0 0 0,1 0 0 0 0,-1 0 0 0 0,1 0 0 0 0,4 4 0 0 0,2 3 0 0 0,-1-2 0 0 0,-1 0 0 0 0,-1-1 0 0 0,-1-2 0 0 0,-2-1 0 0 0,0-1 0 0 0,0 0 0 0 0,-1 0 0 0 0,5 5 0 0 0,2 0 0 0 0,-1 1 0 0 0,-1-1 0 0 0,-1-2 0 0 0,-2-1 0 0 0,5 4 0 0 0,0 1 0 0 0,-1-1 0 0 0,-1-2 0 0 0,-1-1 0 0 0,-2-1 0 0 0,0 4 0 0 0,-1 0 0 0 0,-1 0 0 0 0,0-1 0 0 0,1 2 0 0 0,-1 2 0 0 0,0-3 0 0 0,1-1 0 0 0,-1-1 0 0 0,0-2 0 0 0,6 3 0 0 0,0 2 0 0 0,1-2 0 0 0,-2 0 0 0 0,-1-2 0 0 0,-1-1 0 0 0,-2-1 0 0 0,0-1 0 0 0,0 0 0 0 0,-1-1 0 0 0,0 1 0 0 0,1 0 0 0 0,-1 0 0 0 0,0 0 0 0 0,1 0 0 0 0,-1 0 0 0 0,1-1 0 0 0,-1 1 0 0 0,1 1 0 0 0,-1-1 0 0 0,1 0 0 0 0,-1 0 0 0 0,1 0 0 0 0,-1 0 0 0 0,1 0 0 0 0,-1 0 0 0 0,1 0 0 0 0,-1 0 0 0 0,1 0 0 0 0,4 4 0 0 0,2 2 0 0 0,-1 0 0 0 0,-5-1 0 0 0,-4-1 0 0 0,0-2 0 0 0,0-1 0 0 0,1-1 0 0 0,0 0 0 0 0,1 0 0 0 0,1 0 0 0 0,0 0 0 0 0,1-1 0 0 0,-1 1 0 0 0,1 0 0 0 0,0 0 0 0 0,-1 0 0 0 0,6 5 0 0 0,0 1 0 0 0,6 4 0 0 0,-1 2 0 0 0,-1-3 0 0 0,-3-2 0 0 0,-2-3 0 0 0,3 3 0 0 0,0 1 0 0 0,-1-2 0 0 0,-2-1 0 0 0,-2-3 0 0 0,-1 0 0 0 0,4 4 0 0 0,1 0 0 0 0,-1 0 0 0 0,-1-2 0 0 0,-1-1 0 0 0,-2-1 0 0 0,0-1 0 0 0,-2-1 0 0 0,1 0 0 0 0,-1 0 0 0 0,0 0 0 0 0,1-1 0 0 0,-1 1 0 0 0,0 0 0 0 0,1 0 0 0 0,-1 0 0 0 0,5 5 0 0 0,2 1 0 0 0,0 0 0 0 0,-2-1 0 0 0,-1-2 0 0 0,-2-1 0 0 0,0-1 0 0 0,-1 0 0 0 0,0-1 0 0 0,-1-1 0 0 0,0 6 0 0 0,0 1 0 0 0,1 0 0 0 0,-1-2 0 0 0,0-1 0 0 0,1 0 0 0 0,-1-2 0 0 0,1-1 0 0 0,-1 0 0 0 0,1 0 0 0 0,-1 0 0 0 0,1-1 0 0 0,-1 1 0 0 0,1 0 0 0 0,0 0 0 0 0,-1 0 0 0 0,1 0 0 0 0,-1 0 0 0 0,1 0 0 0 0,-1 0 0 0 0,1 0 0 0 0,-1-5 0 0 0,1-1 0 0 0,-1 0 0 0 0,1 1 0 0 0,-6 2 0 0 0,0 1 0 0 0,-1 1 0 0 0,2 0 0 0 0,1 1 0 0 0,2 0 0 0 0,0 1 0 0 0,1-1 0 0 0,1 0 0 0 0,-1 0 0 0 0,1 0 0 0 0,0 1 0 0 0,0-1 0 0 0,-1 0 0 0 0,1 0 0 0 0,-1 0 0 0 0,1 0 0 0 0,-1-1 0 0 0,1 1 0 0 0,-1 0 0 0 0,1 0 0 0 0,-1 0 0 0 0,1 0 0 0 0,-1 0 0 0 0,1 0 0 0 0,-1 0 0 0 0,1 0 0 0 0,-1 0 0 0 0,1 0 0 0 0,-1 0 0 0 0,1 0 0 0 0,-1 0 0 0 0,6-4 0 0 0,0-2 0 0 0,1 0 0 0 0,-2 1 0 0 0,-1 1 0 0 0,-1 2 0 0 0,-2 1 0 0 0,0 1 0 0 0,0 0 0 0 0,-1 0 0 0 0,0 0 0 0 0,1 1 0 0 0,-1-1 0 0 0,0 0 0 0 0,1 0 0 0 0,4-5 0 0 0,1-1 0 0 0,1 0 0 0 0,-2 1 0 0 0,-1 2 0 0 0,-1 1 0 0 0,-2 1 0 0 0,0 0 0 0 0,0 1 0 0 0,-1 1 0 0 0,0-1 0 0 0,1 0 0 0 0,-1 0 0 0 0,0 0 0 0 0,1-4 0 0 0,-1-2 0 0 0,1 0 0 0 0,4-4 0 0 0,2 1 0 0 0,-1 1 0 0 0,-1 2 0 0 0,-1 2 0 0 0,-1 2 0 0 0,-1-4 0 0 0,-1 0 0 0 0,-1 0 0 0 0,0 2 0 0 0,1 1 0 0 0,-1 1 0 0 0,0 1 0 0 0,1-4 0 0 0,-1-1 0 0 0,0 0 0 0 0,1 2 0 0 0,-1 1 0 0 0,1 1 0 0 0,4-4 0 0 0,2-1 0 0 0,-1 2 0 0 0,4-5 0 0 0,0 1 0 0 0,-1 1 0 0 0,-3 2 0 0 0,-1 3 0 0 0,-3 1 0 0 0,0 1 0 0 0,-1 1 0 0 0,-1 0 0 0 0,0-4 0 0 0,0-2 0 0 0,0 0 0 0 0,0 2 0 0 0,1 1 0 0 0,-1 0 0 0 0,1 2 0 0 0,-1 1 0 0 0,1 0 0 0 0,-1 0 0 0 0,1 0 0 0 0,-1 1 0 0 0,1-1 0 0 0,-1 0 0 0 0,1 0 0 0 0,-1 0 0 0 0,1 0 0 0 0,-1 0 0 0 0,1 0 0 0 0,-1 0 0 0 0,1-5 0 0 0,-1-1 0 0 0,1 0 0 0 0,-1 1 0 0 0,1 2 0 0 0,-1 1 0 0 0,1 1 0 0 0,-1 0 0 0 0,1 1 0 0 0,-1 1 0 0 0,1-1 0 0 0,-1 0 0 0 0,1 0 0 0 0,-1 0 0 0 0,1 1 0 0 0,-1-1 0 0 0,1 0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0,-1-5 0 0 0,1-1 0 0 0,4-5 0 0 0,2 0 0 0 0,-1 2 0 0 0,0 2 0 0 0,-3 2 0 0 0,5-2 0 0 0,0 0 0 0 0,-2 1 0 0 0,0 1 0 0 0,-3-3 0 0 0,0 1 0 0 0,3-5 0 0 0,5-3 0 0 0,7-6 0 0 0,-1 3 0 0 0,2-2 0 0 0,-2 3 0 0 0,0 0 0 0 0,3-2 0 0 0,2-2 0 0 0,2-3 0 0 0,-2 4 0 0 0,-1-1 0 0 0,1 0 0 0 0,2-3 0 0 0,1 0 0 0 0,1-2 0 0 0,1-1 0 0 0,1 0 0 0 0,0-1 0 0 0,1 1 0 0 0,-1-1 0 0 0,0 0 0 0 0,5 5 0 0 0,1 2 0 0 0,5 4 0 0 0,0 0 0 0 0,-2-1 0 0 0,3 2 0 0 0,-1-1 0 0 0,2 3 0 0 0,-1-1 0 0 0,-2-3 0 0 0,-4-3 0 0 0,-2-2 0 0 0,3 2 0 0 0,5 5 0 0 0,0 1 0 0 0,-2-3 0 0 0,-2-2 0 0 0,-3-2 0 0 0,-3-3 0 0 0,0-1 0 0 0,-2-1 0 0 0,0-1 0 0 0,-1 0 0 0 0,1 0 0 0 0,-1 0 0 0 0,1 0 0 0 0,4 1 0 0 0,2-1 0 0 0,0 0 0 0 0,4 1 0 0 0,-1-1 0 0 0,-1 6 0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14790 12079 16383 0 0,'5'0'0'0'0,"6"0"0"0"0,6 0 0 0 0,4 0 0 0 0,0-4 0 0 0,-1-7 0 0 0,3-1 0 0 0,-4-4 0 0 0,0-3 0 0 0,1 2 0 0 0,-2-2 0 0 0,0-2 0 0 0,2 3 0 0 0,-3 0 0 0 0,1-2 0 0 0,1 2 0 0 0,-1 0 0 0 0,-1-2 0 0 0,3-2 0 0 0,2-2 0 0 0,2-1 0 0 0,2-2 0 0 0,1-1 0 0 0,-4 1 0 0 0,-2-1 0 0 0,1 4 0 0 0,-3 3 0 0 0,-1 4 0 0 0,-3 0 0 0 0,0 4 0 0 0,3-2 0 0 0,3-2 0 0 0,2-3 0 0 0,2 2 0 0 0,2-1 0 0 0,0-2 0 0 0,1-2 0 0 0,0 3 0 0 0,0 1 0 0 0,0 2 0 0 0,0 1 0 0 0,-1-3 0 0 0,1 3 0 0 0,-5-1 0 0 0,-2 2 0 0 0,-4 0 0 0 0,0 1 0 0 0,-4 0 0 0 0,1-4 0 0 0,3 2 0 0 0,4 4 0 0 0,-3-2 0 0 0,1 3 0 0 0,-3-2 0 0 0,5 1 0 0 0,4-2 0 0 0,-3-3 0 0 0,0 1 0 0 0,1 3 0 0 0,-4 0 0 0 0,0 1 0 0 0,2-1 0 0 0,1 1 0 0 0,2-2 0 0 0,-3-3 0 0 0,-1 1 0 0 0,1 3 0 0 0,2 0 0 0 0,2 1 0 0 0,-4-1 0 0 0,-1 1 0 0 0,2-2 0 0 0,-4-3 0 0 0,0 1 0 0 0,-3-1 0 0 0,1 2 0 0 0,1-1 0 0 0,4 2 0 0 0,2-1 0 0 0,-2-3 0 0 0,-1 2 0 0 0,2-1 0 0 0,-4-2 0 0 0,1 1 0 0 0,-4 0 0 0 0,1 3 0 0 0,-3-1 0 0 0,2-2 0 0 0,2 2 0 0 0,4-2 0 0 0,-3-1 0 0 0,1 2 0 0 0,2-1 0 0 0,-3-2 0 0 0,1 2 0 0 0,1 0 0 0 0,2-1 0 0 0,2 1 0 0 0,2 0 0 0 0,-4-1 0 0 0,-1 1 0 0 0,1 5 0 0 0,1-1 0 0 0,1 3 0 0 0,2-2 0 0 0,1 1 0 0 0,-5-1 0 0 0,-5-4 0 0 0,-2 1 0 0 0,2 3 0 0 0,3 5 0 0 0,2-3 0 0 0,-2-2 0 0 0,0 0 0 0 0,1 2 0 0 0,-3-1 0 0 0,0-4 0 0 0,2 1 0 0 0,2-1 0 0 0,2-3 0 0 0,2 2 0 0 0,1-1 0 0 0,-5-2 0 0 0,0 2 0 0 0,0 4 0 0 0,1 1 0 0 0,1-3 0 0 0,2 1 0 0 0,0-1 0 0 0,2 2 0 0 0,-1-2 0 0 0,1-2 0 0 0,0 2 0 0 0,-1 3 0 0 0,1 0 0 0 0,0-3 0 0 0,-1 1 0 0 0,1 3 0 0 0,-1 0 0 0 0,-4-4 0 0 0,-2 1 0 0 0,1 4 0 0 0,1 3 0 0 0,1-2 0 0 0,1 1 0 0 0,-3-2 0 0 0,-1 0 0 0 0,0 2 0 0 0,2 3 0 0 0,1-3 0 0 0,2 1 0 0 0,-4-3 0 0 0,-1 0 0 0 0,0 2 0 0 0,2 2 0 0 0,-3-1 0 0 0,0-1 0 0 0,0 2 0 0 0,3-2 0 0 0,1 0 0 0 0,1 1 0 0 0,2 3 0 0 0,0-3 0 0 0,1-1 0 0 0,0 3 0 0 0,0 1 0 0 0,-1 2 0 0 0,-3-4 0 0 0,-3 1 0 0 0,1 0 0 0 0,0 1 0 0 0,2 2 0 0 0,2 1 0 0 0,0 1 0 0 0,1 1 0 0 0,1 0 0 0 0,-1 0 0 0 0,1 1 0 0 0,0-1 0 0 0,0 0 0 0 0,-1 0 0 0 0,1 0 0 0 0,-1 0 0 0 0,1 1 0 0 0,-1-1 0 0 0,1-1 0 0 0,-1 1 0 0 0,1 0 0 0 0,-1 0 0 0 0,1 0 0 0 0,-1 0 0 0 0,1 0 0 0 0,-6-4 0 0 0,0-2 0 0 0,-1 0 0 0 0,2 1 0 0 0,1 1 0 0 0,1 2 0 0 0,2 1 0 0 0,0 1 0 0 0,0 0 0 0 0,1 0 0 0 0,-5 5 0 0 0,-1 1 0 0 0,-1 5 0 0 0,2 0 0 0 0,1 3 0 0 0,2 0 0 0 0,-4 1 0 0 0,-2-2 0 0 0,2-2 0 0 0,1 1 0 0 0,-3 3 0 0 0,-1-1 0 0 0,2-3 0 0 0,-4 2 0 0 0,1-2 0 0 0,-3 2 0 0 0,1-1 0 0 0,2-2 0 0 0,-2-4 0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19491 9340 16383 0 0,'-5'0'0'0'0,"-1"4"0"0"0,0 7 0 0 0,1 6 0 0 0,2 5 0 0 0,5 3 0 0 0,3 2 0 0 0,6-4 0 0 0,-1 0 0 0 0,0 0 0 0 0,-3 0 0 0 0,3-2 0 0 0,-1-2 0 0 0,-2 2 0 0 0,3 1 0 0 0,-1 2 0 0 0,3 2 0 0 0,0 0 0 0 0,-3 2 0 0 0,3-1 0 0 0,-2 1 0 0 0,-2 0 0 0 0,-2 0 0 0 0,-3-1 0 0 0,-1 1 0 0 0,-2 0 0 0 0,0-1 0 0 0,-5-4 0 0 0,-2-2 0 0 0,-4-4 0 0 0,0 0 0 0 0,-3-4 0 0 0,-4-3 0 0 0,-4-4 0 0 0,-2-3 0 0 0,3 3 0 0 0,0 1 0 0 0,3 3 0 0 0,1 0 0 0 0,-2-1 0 0 0,-2-3 0 0 0,-2-2 0 0 0,2 3 0 0 0,1 0 0 0 0,-1-1 0 0 0,-2-1 0 0 0,-2-2 0 0 0,-1-1 0 0 0,-1-2 0 0 0,0 0 0 0 0,4 5 0 0 0,2 1 0 0 0,-1-1 0 0 0,-1 0 0 0 0,-2-2 0 0 0,5 4 0 0 0,4 5 0 0 0,6 0 0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3049 13968 16383 0 0,'5'0'0'0'0,"6"0"0"0"0,5 0 0 0 0,6-4 0 0 0,3-3 0 0 0,-3-3 0 0 0,0-1 0 0 0,1 2 0 0 0,1 2 0 0 0,-4-3 0 0 0,0-3 0 0 0,1 0 0 0 0,2 2 0 0 0,-4-2 0 0 0,1 2 0 0 0,0 2 0 0 0,-2-1 0 0 0,0 0 0 0 0,2 2 0 0 0,2 3 0 0 0,2-3 0 0 0,-3-5 0 0 0,-1 1 0 0 0,2 1 0 0 0,1 3 0 0 0,-3-2 0 0 0,-1 1 0 0 0,-3-2 0 0 0,0-1 0 0 0,-2-1 0 0 0,1 0 0 0 0,2 3 0 0 0,4 3 0 0 0,-3-1 0 0 0,1-1 0 0 0,2 2 0 0 0,2 3 0 0 0,-4-4 0 0 0,1 0 0 0 0,1 2 0 0 0,2 1 0 0 0,1 2 0 0 0,2 1 0 0 0,1 2 0 0 0,0-1 0 0 0,1 2 0 0 0,0-1 0 0 0,0 0 0 0 0,-1 1 0 0 0,1-1 0 0 0,0 0 0 0 0,-1 0 0 0 0,1 0 0 0 0,-1 0 0 0 0,1 0 0 0 0,-1 0 0 0 0,1 0 0 0 0,-1 0 0 0 0,1 0 0 0 0,-1 0 0 0 0,1 0 0 0 0,-1 0 0 0 0,1 0 0 0 0,-1 0 0 0 0,1 0 0 0 0,-1 0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0,-1-5 0 0 0,1-1 0 0 0,-1 0 0 0 0,1 1 0 0 0,-6-3 0 0 0,0 0 0 0 0,-1 1 0 0 0,2 2 0 0 0,1 1 0 0 0,1 2 0 0 0,-3-3 0 0 0,-1-2 0 0 0,0 2 0 0 0,2 0 0 0 0,2 2 0 0 0,0 1 0 0 0,2 2 0 0 0,-5-5 0 0 0,0-2 0 0 0,0 2 0 0 0,1 0 0 0 0,1 2 0 0 0,2 1 0 0 0,-5-3 0 0 0,0-2 0 0 0,1 1 0 0 0,1 1 0 0 0,1 2 0 0 0,2 1 0 0 0,-4-3 0 0 0,-1-2 0 0 0,0 1 0 0 0,-2-3 0 0 0,-1 0 0 0 0,1 1 0 0 0,3 2 0 0 0,2 3 0 0 0,1 1 0 0 0,-3-4 0 0 0,-1 0 0 0 0,1 0 0 0 0,1 2 0 0 0,2 1 0 0 0,1 1 0 0 0,0 1 0 0 0,1 1 0 0 0,1-5 0 0 0,0-1 0 0 0,-1 1 0 0 0,1 0 0 0 0,0 2 0 0 0,0 1 0 0 0,-1 1 0 0 0,1 0 0 0 0,-6-3 0 0 0,0-2 0 0 0,-1 0 0 0 0,2 2 0 0 0,1 0 0 0 0,1 2 0 0 0,2 1 0 0 0,-5-4 0 0 0,-1-1 0 0 0,1 0 0 0 0,1 2 0 0 0,1 1 0 0 0,2 1 0 0 0,1 1 0 0 0,0 0 0 0 0,0 1 0 0 0,1 5 0 0 0,0 2 0 0 0,-1-1 0 0 0,1-1 0 0 0,0-2 0 0 0,-1 0 0 0 0,1-2 0 0 0,-5 4 0 0 0,-2 1 0 0 0,1 0 0 0 0,0-2 0 0 0,2 0 0 0 0,-3 2 0 0 0,-1 1 0 0 0,1 0 0 0 0,2-3 0 0 0,1 0 0 0 0,2-3 0 0 0,1 0 0 0 0,0-1 0 0 0,0 0 0 0 0,1 0 0 0 0,0 4 0 0 0,0 2 0 0 0,-1 0 0 0 0,1-1 0 0 0,0 3 0 0 0,-1 0 0 0 0,1-1 0 0 0,-1-2 0 0 0,1-1 0 0 0,-1-2 0 0 0,1-2 0 0 0,-1 1 0 0 0,1-2 0 0 0,-1 1 0 0 0,-4 4 0 0 0,-2 2 0 0 0,1 0 0 0 0,0-1 0 0 0,3-2 0 0 0,0-1 0 0 0,1-1 0 0 0,1 0 0 0 0,1 3 0 0 0,-1 2 0 0 0,1 0 0 0 0,0-1 0 0 0,0-2 0 0 0,-1-1 0 0 0,1-1 0 0 0,-1-1 0 0 0,1 0 0 0 0,-1 0 0 0 0,1 0 0 0 0,-1-1 0 0 0,1 1 0 0 0,-1 0 0 0 0,1 0 0 0 0,-1 0 0 0 0,1 0 0 0 0,-1 0 0 0 0,1 0 0 0 0,-1 0 0 0 0,1 0 0 0 0,-1 0 0 0 0,1 0 0 0 0,-1 0 0 0 0,1 0 0 0 0,-1 0 0 0 0,1 0 0 0 0,-1 0 0 0 0,1 0 0 0 0,-1 0 0 0 0,1 0 0 0 0,-1 0 0 0 0,1 0 0 0 0,-1 5 0 0 0,1 1 0 0 0,-1 0 0 0 0,1-1 0 0 0,-1 3 0 0 0,1 0 0 0 0,-1-1 0 0 0,1-2 0 0 0,-1-1 0 0 0,1-2 0 0 0,-1-2 0 0 0,0 1 0 0 0,1-2 0 0 0,-1 1 0 0 0,1 0 0 0 0,-1-1 0 0 0,1 1 0 0 0,-5 5 0 0 0,-2 1 0 0 0,1 0 0 0 0,0-1 0 0 0,2-2 0 0 0,2-1 0 0 0,0-1 0 0 0,1 0 0 0 0,1-1 0 0 0,-1-1 0 0 0,1 1 0 0 0,0 0 0 0 0,0 0 0 0 0,-1 0 0 0 0,-4 4 0 0 0,-2 2 0 0 0,1 0 0 0 0,1-1 0 0 0,1-2 0 0 0,1 0 0 0 0,1-2 0 0 0,2-1 0 0 0,-1 0 0 0 0,1 0 0 0 0,-1 0 0 0 0,-3 4 0 0 0,-3 2 0 0 0,1 0 0 0 0,-4 3 0 0 0,0 1 0 0 0,1-2 0 0 0,3-2 0 0 0,1-2 0 0 0,3-2 0 0 0,0-1 0 0 0,2-1 0 0 0,-1 0 0 0 0,1-1 0 0 0,0 1 0 0 0,0-1 0 0 0,0 1 0 0 0,-1 0 0 0 0,1 0 0 0 0,0 0 0 0 0,-1 0 0 0 0,1 0 0 0 0,-1 0 0 0 0,0 0 0 0 0,1 0 0 0 0,-1 0 0 0 0,1 0 0 0 0,-1 5 0 0 0,1 1 0 0 0,-1 0 0 0 0,1-1 0 0 0,-1-2 0 0 0,1-1 0 0 0,-5 4 0 0 0,-2 1 0 0 0,1-2 0 0 0,0 0 0 0 0,-2 3 0 0 0,-1 0 0 0 0,-3 3 0 0 0,0 5 0 0 0,-3 5 0 0 0,2-3 0 0 0,-3 2 0 0 0,-2 1 0 0 0,1-2 0 0 0,-1 0 0 0 0,2-4 0 0 0,0 1 0 0 0,-3 3 0 0 0,-3 1 0 0 0,2-1 0 0 0,1 0 0 0 0,-3 2 0 0 0,-1 2 0 0 0,-2 1 0 0 0,3-3 0 0 0,1 0 0 0 0,4 0 0 0 0,-1 2 0 0 0,-1 2 0 0 0,-2 1 0 0 0,2 0 0 0 0,-1 1 0 0 0,-1 1 0 0 0,-2 0 0 0 0,3-5 0 0 0,0-1 0 0 0,3-5 0 0 0,0-1 0 0 0,3-2 0 0 0,-1 0 0 0 0,-3 3 0 0 0,-3 3 0 0 0,-3 3 0 0 0,-2 2 0 0 0,-1 2 0 0 0,-1 1 0 0 0,0 0 0 0 0,-1 0 0 0 0,1 0 0 0 0,-1 0 0 0 0,1-1 0 0 0,-5-4 0 0 0,-1-1 0 0 0,-5-1 0 0 0,-5 2 0 0 0,-4-3 0 0 0,-4-1 0 0 0,-2-4 0 0 0,-1-3 0 0 0,-1-5 0 0 0,-1 2 0 0 0,1-1 0 0 0,-1-2 0 0 0,1-2 0 0 0,1-2 0 0 0,-1 0 0 0 0,5 3 0 0 0,2 1 0 0 0,-1 0 0 0 0,0-2 0 0 0,2 4 0 0 0,1 0 0 0 0,-1-1 0 0 0,-3-2 0 0 0,-1-2 0 0 0,3-6 0 0 0,1-2 0 0 0,-1-1 0 0 0,-2 1 0 0 0,-2 2 0 0 0,0 0 0 0 0,-2 2 0 0 0,0 0 0 0 0,-1 1 0 0 0,0 0 0 0 0,0 0 0 0 0,1 0 0 0 0,-1 1 0 0 0,0-1 0 0 0,1 0 0 0 0,-1 0 0 0 0,1 0 0 0 0,-1 0 0 0 0,5-5 0 0 0,2-1 0 0 0,0 0 0 0 0,-7 1 0 0 0,-2 2 0 0 0,-6-4 0 0 0,-1 0 0 0 0,0 0 0 0 0,3 3 0 0 0,2 0 0 0 0,1 3 0 0 0,3 0 0 0 0,0 1 0 0 0,0 0 0 0 0,1 0 0 0 0,0 0 0 0 0,0 1 0 0 0,0-1 0 0 0,-1 0 0 0 0,1 0 0 0 0,0 0 0 0 0,-1 0 0 0 0,1 0 0 0 0,-1 0 0 0 0,1 0 0 0 0,-1 0 0 0 0,1 0 0 0 0,-1 0 0 0 0,1 0 0 0 0,-1 0 0 0 0,1 0 0 0 0,-1 0 0 0 0,1 0 0 0 0,-1 0 0 0 0,1 0 0 0 0,-1 0 0 0 0,1 0 0 0 0,-1 0 0 0 0,1 0 0 0 0,-1 0 0 0 0,5 5 0 0 0,2 1 0 0 0,0 0 0 0 0,-2-1 0 0 0,-1-2 0 0 0,-2-1 0 0 0,0-1 0 0 0,-1 0 0 0 0,0-1 0 0 0,-1-1 0 0 0,0 1 0 0 0,0 0 0 0 0,1 0 0 0 0,-1 0 0 0 0,0-1 0 0 0,1 1 0 0 0,4 5 0 0 0,2 1 0 0 0,-1 0 0 0 0,0 4 0 0 0,-3-1 0 0 0,0-1 0 0 0,-1-2 0 0 0,3 3 0 0 0,2-1 0 0 0,-1-1 0 0 0,-1-2 0 0 0,4 3 0 0 0,-1 0 0 0 0,0-2 0 0 0,-3-1 0 0 0,-1 3 0 0 0,3 5 0 0 0,1 0 0 0 0,-1-3 0 0 0,-2-2 0 0 0,3 2 0 0 0,0-1 0 0 0,0-1 0 0 0,-3-3 0 0 0,4 2 0 0 0,-1 1 0 0 0,-1-1 0 0 0,-1-3 0 0 0,-2-1 0 0 0,-2-1 0 0 0,-1-1 0 0 0,0 4 0 0 0,-1 1 0 0 0,0-1 0 0 0,0 0 0 0 0,5 2 0 0 0,2 2 0 0 0,-1-3 0 0 0,-1 0 0 0 0,-1-3 0 0 0,4 4 0 0 0,-1 0 0 0 0,0-1 0 0 0,-1-2 0 0 0,-3-1 0 0 0,0-1 0 0 0,-2-1 0 0 0,0-1 0 0 0,-1 0 0 0 0,0 0 0 0 0,1 0 0 0 0,-1 4 0 0 0,0 2 0 0 0,1 0 0 0 0,-1-2 0 0 0,0 0 0 0 0,1-2 0 0 0,-1-1 0 0 0,1-1 0 0 0,-1 1 0 0 0,1-2 0 0 0,0 1 0 0 0,-1 0 0 0 0,1 0 0 0 0,-1-1 0 0 0,1 1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0,1-4 0 0 0,-1-3 0 0 0,1 2 0 0 0,-1 0 0 0 0,1 1 0 0 0,-1 2 0 0 0,1 1 0 0 0,-1 1 0 0 0,1 0 0 0 0,-1 0 0 0 0,1 0 0 0 0,-1 0 0 0 0,6-4 0 0 0,0-2 0 0 0,1 0 0 0 0,-2 1 0 0 0,-1 2 0 0 0,3-4 0 0 0,1 0 0 0 0,-1 0 0 0 0,-2 3 0 0 0,-1 0 0 0 0,-2 3 0 0 0,0 0 0 0 0,-1 0 0 0 0,-1 2 0 0 0,0-1 0 0 0,0 0 0 0 0,1 0 0 0 0,4-4 0 0 0,1-2 0 0 0,1 0 0 0 0,-2 1 0 0 0,-1 2 0 0 0,3-4 0 0 0,1 0 0 0 0,-1 0 0 0 0,-2 3 0 0 0,-1 0 0 0 0,-2 3 0 0 0,-1 0 0 0 0,5-4 0 0 0,5-6 0 0 0,2-1 0 0 0,-3 2 0 0 0,-1 2 0 0 0,1-2 0 0 0,0 1 0 0 0,-2 1 0 0 0,-2-2 0 0 0,-3 1 0 0 0,0 1 0 0 0,2-2 0 0 0,7-4 0 0 0,0 0 0 0 0,4-2 0 0 0,-2 2 0 0 0,2-2 0 0 0,-1 2 0 0 0,1-1 0 0 0,3-3 0 0 0,-3 2 0 0 0,2-2 0 0 0,3-1 0 0 0,1-3 0 0 0,3-3 0 0 0,1 0 0 0 0,2-2 0 0 0,0-1 0 0 0,0 0 0 0 0,1 0 0 0 0,-1 0 0 0 0,1 0 0 0 0,4 5 0 0 0,1 2 0 0 0,5 4 0 0 0,0 0 0 0 0,-2-1 0 0 0,-2-2 0 0 0,-3-3 0 0 0,-1-2 0 0 0,-2-2 0 0 0,4 5 0 0 0,1 0 0 0 0,-1 0 0 0 0,0-1 0 0 0,-2-1 0 0 0,-2-2 0 0 0,0-1 0 0 0,0 0 0 0 0,3 4 0 0 0,2 2 0 0 0,0-1 0 0 0,-1-1 0 0 0,2 4 0 0 0,2-1 0 0 0,2 4 0 0 0,5 5 0 0 0,0-1 0 0 0,1 2 0 0 0,-2 2 0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11192 14077 16383 0 0,'0'5'0'0'0,"5"1"0"0"0,5 0 0 0 0,7-1 0 0 0,5-2 0 0 0,3-1 0 0 0,2-1 0 0 0,1 0 0 0 0,1-1 0 0 0,0 0 0 0 0,-1-1 0 0 0,0 1 0 0 0,0 0 0 0 0,0 0 0 0 0,0 0 0 0 0,-1 0 0 0 0,1 0 0 0 0,-1 0 0 0 0,0 0 0 0 0,1 0 0 0 0,-1 0 0 0 0,5 0 0 0 0,2 0 0 0 0,0 0 0 0 0,3 0 0 0 0,4 0 0 0 0,1 0 0 0 0,-3 0 0 0 0,-3 0 0 0 0,-3 0 0 0 0,3 0 0 0 0,-1 0 0 0 0,3 0 0 0 0,0 0 0 0 0,-2 0 0 0 0,3 0 0 0 0,-2 0 0 0 0,4 0 0 0 0,-2 0 0 0 0,-2 0 0 0 0,-3 0 0 0 0,2 4 0 0 0,0 3 0 0 0,-2-1 0 0 0,3-2 0 0 0,0 0 0 0 0,-2-2 0 0 0,-2-1 0 0 0,-2-1 0 0 0,-2 0 0 0 0,-1 0 0 0 0,0 5 0 0 0,-1 1 0 0 0,0-1 0 0 0,0 0 0 0 0,0-2 0 0 0,1-1 0 0 0,-1-1 0 0 0,0 0 0 0 0,1-1 0 0 0,-1 0 0 0 0,1-1 0 0 0,4 1 0 0 0,2 0 0 0 0,4 5 0 0 0,0 1 0 0 0,4 0 0 0 0,-2 3 0 0 0,-2 1 0 0 0,2-2 0 0 0,-2-2 0 0 0,-2-3 0 0 0,-3 0 0 0 0,2-3 0 0 0,1 1 0 0 0,-2-2 0 0 0,3 1 0 0 0,-1 0 0 0 0,4-1 0 0 0,-1 6 0 0 0,7 5 0 0 0,1 2 0 0 0,1-1 0 0 0,2-3 0 0 0,2-2 0 0 0,1-3 0 0 0,2 3 0 0 0,0 1 0 0 0,-5-1 0 0 0,-1-2 0 0 0,1 4 0 0 0,0-1 0 0 0,2 0 0 0 0,1-2 0 0 0,-4-2 0 0 0,4-1 0 0 0,3-1 0 0 0,0-1 0 0 0,-4 0 0 0 0,-6 0 0 0 0,-2-1 0 0 0,-4 1 0 0 0,1 0 0 0 0,-2 0 0 0 0,2 0 0 0 0,3 0 0 0 0,-1 0 0 0 0,-3 0 0 0 0,0 0 0 0 0,-1 0 0 0 0,-3 0 0 0 0,-2 0 0 0 0,-3-5 0 0 0,-7-6 0 0 0,-2-1 0 0 0,-1 1 0 0 0,1 3 0 0 0,2 3 0 0 0,-4-3 0 0 0,0 0 0 0 0,0 1 0 0 0,3 3 0 0 0,1 1 0 0 0,2-3 0 0 0,0-1 0 0 0,2 1 0 0 0,-1 1 0 0 0,-3-2 0 0 0,-3-1 0 0 0,1-4 0 0 0,1 1 0 0 0,1 2 0 0 0,-3-3 0 0 0,-1 2 0 0 0,1-3 0 0 0,2 1 0 0 0,1-2 0 0 0,-3-3 0 0 0,0 0 0 0 0,0 5 0 0 0,-3-2 0 0 0,0 2 0 0 0,2 4 0 0 0,-3-3 0 0 0,-4-3 0 0 0,1 0 0 0 0,1-1 0 0 0,5 0 0 0 0,-3 0 0 0 0,2 1 0 0 0,1 4 0 0 0,-2-2 0 0 0,0 2 0 0 0,2 2 0 0 0,-2-2 0 0 0,0 1 0 0 0,-3-3 0 0 0,1 0 0 0 0,-3-2 0 0 0,2 2 0 0 0,2 2 0 0 0,-1-2 0 0 0,1 2 0 0 0,3 2 0 0 0,-3-3 0 0 0,1 2 0 0 0,2 1 0 0 0,-3-2 0 0 0,1 1 0 0 0,2-3 0 0 0,2 0 0 0 0,2 3 0 0 0,-2-3 0 0 0,-2 2 0 0 0,2 2 0 0 0,1-2 0 0 0,1 0 0 0 0,-3-2 0 0 0,0 0 0 0 0,-5-2 0 0 0,1 2 0 0 0,2-3 0 0 0,1 2 0 0 0,4 3 0 0 0,-4-2 0 0 0,0 2 0 0 0,2 2 0 0 0,1 3 0 0 0,-3-3 0 0 0,-1-5 0 0 0,2 1 0 0 0,-3-4 0 0 0,0 2 0 0 0,2 3 0 0 0,-3-1 0 0 0,1 1 0 0 0,1-2 0 0 0,-1-3 0 0 0,-1 0 0 0 0,3 4 0 0 0,-3-1 0 0 0,1 1 0 0 0,-3-1 0 0 0,1 1 0 0 0,2-2 0 0 0,3-3 0 0 0,3-4 0 0 0,1 2 0 0 0,-3 0 0 0 0,-1 3 0 0 0,1-1 0 0 0,-3-2 0 0 0,-1 2 0 0 0,-3 0 0 0 0,1 2 0 0 0,-3 0 0 0 0,2 1 0 0 0,2-1 0 0 0,-1-2 0 0 0,1 1 0 0 0,-2-1 0 0 0,-4-3 0 0 0,1-2 0 0 0,-2-2 0 0 0,3 3 0 0 0,3 0 0 0 0,-1 0 0 0 0,2-3 0 0 0,-2 0 0 0 0,1 3 0 0 0,2-5 0 0 0,-1-1 0 0 0,-4-2 0 0 0,0 0 0 0 0,-2 0 0 0 0,3-4 0 0 0,-3-2 0 0 0,-1 1 0 0 0,-4 1 0 0 0,2 7 0 0 0,0-2 0 0 0,-1-1 0 0 0,2 0 0 0 0,0 0 0 0 0,-1 1 0 0 0,-3 0 0 0 0,-2 0 0 0 0,-1 0 0 0 0,4 5 0 0 0,0 2 0 0 0,0-1 0 0 0,3 0 0 0 0,5 2 0 0 0,0 1 0 0 0,-3-1 0 0 0,-2-2 0 0 0,1-2 0 0 0,-1-2 0 0 0,3-1 0 0 0,-1 0 0 0 0,3-5 0 0 0,3 2 0 0 0,-1 3 0 0 0,-3 0 0 0 0,0 1 0 0 0,-1-1 0 0 0,-3 1 0 0 0,1 4 0 0 0,5-4 0 0 0,-2-1 0 0 0,3 3 0 0 0,-2 1 0 0 0,-3 0 0 0 0,-4-1 0 0 0,3 0 0 0 0,-2-2 0 0 0,-1-1 0 0 0,-3 0 0 0 0,-1 0 0 0 0,3 4 0 0 0,6-4 0 0 0,0-1 0 0 0,-2 0 0 0 0,-2-1 0 0 0,-3 0 0 0 0,-2-4 0 0 0,3-2 0 0 0,0 1 0 0 0,0 2 0 0 0,3-4 0 0 0,0 0 0 0 0,-1 2 0 0 0,-3 1 0 0 0,4 3 0 0 0,-1 0 0 0 0,3-3 0 0 0,0-1 0 0 0,-1 1 0 0 0,-4 1 0 0 0,-2 2 0 0 0,-2 0 0 0 0,4-3 0 0 0,0-1 0 0 0,0-4 0 0 0,3 5 0 0 0,0 2 0 0 0,-1 3 0 0 0,-3 1 0 0 0,4 1 0 0 0,-1-1 0 0 0,3 5 0 0 0,0-3 0 0 0,-1-2 0 0 0,-4-6 0 0 0,-2-2 0 0 0,3 0 0 0 0,0 2 0 0 0,4-3 0 0 0,-1-1 0 0 0,-1 2 0 0 0,2 3 0 0 0,0 1 0 0 0,-3 1 0 0 0,2 7 0 0 0,0 1 0 0 0,-2 1 0 0 0,-3-1 0 0 0,-1-7 0 0 0,2-2 0 0 0,6-1 0 0 0,0 0 0 0 0,-2 2 0 0 0,2 0 0 0 0,0 1 0 0 0,1 1 0 0 0,4 0 0 0 0,4 0 0 0 0,-2 1 0 0 0,0 0 0 0 0,-3 0 0 0 0,1 4 0 0 0,2 2 0 0 0,-2-1 0 0 0,0 4 0 0 0,-2 0 0 0 0,0-1 0 0 0,4-3 0 0 0,1-1 0 0 0,4 2 0 0 0,-3 1 0 0 0,-1-2 0 0 0,2-1 0 0 0,1 3 0 0 0,2 6 0 0 0,-4-1 0 0 0,-1 3 0 0 0,-3-1 0 0 0,0-4 0 0 0,1 2 0 0 0,3 3 0 0 0,-2-1 0 0 0,0 2 0 0 0,-4-2 0 0 0,2 1 0 0 0,-3-2 0 0 0,0 2 0 0 0,4 2 0 0 0,-2-2 0 0 0,1 2 0 0 0,2-2 0 0 0,3 0 0 0 0,2 3 0 0 0,2 2 0 0 0,1 3 0 0 0,1 2 0 0 0,-5-3 0 0 0,-1-1 0 0 0,0 0 0 0 0,1 2 0 0 0,1 1 0 0 0,2 2 0 0 0,0 0 0 0 0,1 0 0 0 0,1 2 0 0 0,-1-1 0 0 0,-4-5 0 0 0,-1-1 0 0 0,0 1 0 0 0,0 0 0 0 0,3 2 0 0 0,0 1 0 0 0,-3-4 0 0 0,-1-1 0 0 0,0 1 0 0 0,2 2 0 0 0,1 0 0 0 0,2 3 0 0 0,1 0 0 0 0,0 0 0 0 0,0 1 0 0 0,1 1 0 0 0,0-1 0 0 0,0 0 0 0 0,-1 0 0 0 0,1 1 0 0 0,0-1 0 0 0,-1 0 0 0 0,1 0 0 0 0,-1 0 0 0 0,1 0 0 0 0,-1 0 0 0 0,0 0 0 0 0,1 0 0 0 0,-1 0 0 0 0,1 0 0 0 0,-1 0 0 0 0,1 0 0 0 0,-1 0 0 0 0,-4 4 0 0 0,-2 3 0 0 0,-4 3 0 0 0,0 1 0 0 0,-4 3 0 0 0,2 4 0 0 0,-3 3 0 0 0,2-1 0 0 0,-2 0 0 0 0,-2 1 0 0 0,-4 2 0 0 0,3-3 0 0 0,-1 0 0 0 0,3-3 0 0 0,0-1 0 0 0,2-2 0 0 0,0 1 0 0 0,-3 2 0 0 0,-3 3 0 0 0,1-1 0 0 0,1 0 0 0 0,-2-3 0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20242 8599 16383 0 0,'0'5'0'0'0,"0"6"0"0"0,0 5 0 0 0,0 6 0 0 0,0 3 0 0 0,0 2 0 0 0,0 1 0 0 0,0 1 0 0 0,0 0 0 0 0,0-1 0 0 0,0 0 0 0 0,0 0 0 0 0,0 0 0 0 0,0 0 0 0 0,0-1 0 0 0,0 1 0 0 0,0-1 0 0 0,0 1 0 0 0,0-1 0 0 0,0 0 0 0 0,5-4 0 0 0,1-2 0 0 0,4 1 0 0 0,1 1 0 0 0,-1 1 0 0 0,-3 1 0 0 0,-3 2 0 0 0,-1 0 0 0 0,-2 0 0 0 0,-1 1 0 0 0,0 0 0 0 0,-1-1 0 0 0,1 1 0 0 0,-5-5 0 0 0,-6-6 0 0 0,-6-7 0 0 0,-5-4 0 0 0,-3-3 0 0 0,-2-3 0 0 0,-2-1 0 0 0,1-4 0 0 0,-1-3 0 0 0,1 1 0 0 0,4-3 0 0 0,2 0 0 0 0,1 2 0 0 0,-2 2 0 0 0,-1 2 0 0 0,-2 2 0 0 0,0 1 0 0 0,-1 1 0 0 0,0 0 0 0 0,-1 0 0 0 0,0 1 0 0 0,0-1 0 0 0,1 0 0 0 0,4-4 0 0 0,1-2 0 0 0,1 0 0 0 0,-2 1 0 0 0,-1 2 0 0 0,-1 1 0 0 0,-2 0 0 0 0,0 2 0 0 0,0 0 0 0 0,4 0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7676 13204 16383 0 0,'-5'0'0'0'0,"-5"0"0"0"0,-7 0 0 0 0,-4 0 0 0 0,-3 0 0 0 0,2-5 0 0 0,1-1 0 0 0,-1 0 0 0 0,-2 2 0 0 0,4 5 0 0 0,1 3 0 0 0,3 5 0 0 0,5 6 0 0 0,4 5 0 0 0,3 3 0 0 0,7-2 0 0 0,3 0 0 0 0,4-3 0 0 0,2-1 0 0 0,3-3 0 0 0,-2 1 0 0 0,-2 2 0 0 0,1 3 0 0 0,3-2 0 0 0,-1 0 0 0 0,-3 2 0 0 0,-3 3 0 0 0,2-4 0 0 0,3-4 0 0 0,0-1 0 0 0,2-2 0 0 0,3-4 0 0 0,-2 2 0 0 0,2-1 0 0 0,1-2 0 0 0,3-2 0 0 0,2-2 0 0 0,1-2 0 0 0,-3-5 0 0 0,-1-2 0 0 0,-4-5 0 0 0,-5-4 0 0 0,-5-5 0 0 0,2 1 0 0 0,-2-1 0 0 0,4 3 0 0 0,-1 1 0 0 0,-2-3 0 0 0,-2-2 0 0 0,-2-2 0 0 0,-2-2 0 0 0,-6 4 0 0 0,-2 0 0 0 0,0 0 0 0 0,-4 3 0 0 0,0 0 0 0 0,-3-2 0 0 0,-3 4 0 0 0,-5 3 0 0 0,3 0 0 0 0,-1 2 0 0 0,-2 3 0 0 0,3-2 0 0 0,0 1 0 0 0,-2-2 0 0 0,-2 0 0 0 0,-1 2 0 0 0,-2 3 0 0 0,-1 2 0 0 0,-1 2 0 0 0,0 1 0 0 0,0 1 0 0 0,4 5 0 0 0,2 2 0 0 0,0-1 0 0 0,3-1 0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8410 14558 16383 0 0,'-5'0'0'0'0,"-1"5"0"0"0,-5 1 0 0 0,-4 0 0 0 0,-6-1 0 0 0,-2-2 0 0 0,-4-1 0 0 0,0 0 0 0 0,-1-2 0 0 0,-1 0 0 0 0,1-5 0 0 0,0-1 0 0 0,0-1 0 0 0,0 2 0 0 0,0 2 0 0 0,1 1 0 0 0,-1 1 0 0 0,1 0 0 0 0,-1 1 0 0 0,1 0 0 0 0,-1 1 0 0 0,1-1 0 0 0,-1 0 0 0 0,1 0 0 0 0,-1 0 0 0 0,1 0 0 0 0,-1 0 0 0 0,1 0 0 0 0,-1 0 0 0 0,1 0 0 0 0,-1 0 0 0 0,1 0 0 0 0,4 5 0 0 0,2 1 0 0 0,-1 0 0 0 0,0-1 0 0 0,2 3 0 0 0,1 0 0 0 0,-2-1 0 0 0,-1-1 0 0 0,-2-3 0 0 0,-1-1 0 0 0,-2-1 0 0 0,0-1 0 0 0,-1 0 0 0 0,0-1 0 0 0,0 1 0 0 0,0 0 0 0 0,1 4 0 0 0,-1 2 0 0 0,1 0 0 0 0,-1-1 0 0 0,1-2 0 0 0,-1-1 0 0 0,1-1 0 0 0,-1 0 0 0 0,1-1 0 0 0,-1 0 0 0 0,5 4 0 0 0,2 2 0 0 0,-1 0 0 0 0,0-2 0 0 0,2 4 0 0 0,1 1 0 0 0,3 2 0 0 0,0 1 0 0 0,-2-3 0 0 0,-3-2 0 0 0,3 2 0 0 0,-1-1 0 0 0,-2-1 0 0 0,3 3 0 0 0,5 4 0 0 0,-1-1 0 0 0,-2-1 0 0 0,1 1 0 0 0,-1-2 0 0 0,2 3 0 0 0,-1-2 0 0 0,-3-3 0 0 0,2 2 0 0 0,-2 0 0 0 0,-1-4 0 0 0,1 4 0 0 0,5 3 0 0 0,4 4 0 0 0,-1 0 0 0 0,1 0 0 0 0,2 3 0 0 0,3 2 0 0 0,1 2 0 0 0,2 1 0 0 0,-4-3 0 0 0,-1-2 0 0 0,0 1 0 0 0,2 1 0 0 0,1 2 0 0 0,1 0 0 0 0,1 2 0 0 0,1 0 0 0 0,0 0 0 0 0,0 1 0 0 0,0 0 0 0 0,1 0 0 0 0,-1-1 0 0 0,0 1 0 0 0,0 0 0 0 0,0-1 0 0 0,0 1 0 0 0,0-1 0 0 0,0 1 0 0 0,0-1 0 0 0,0 1 0 0 0,0-1 0 0 0,5 0 0 0 0,1 1 0 0 0,0-1 0 0 0,3-4 0 0 0,6-6 0 0 0,-1-2 0 0 0,2-3 0 0 0,-1 1 0 0 0,-3 3 0 0 0,0-1 0 0 0,-1 2 0 0 0,2-3 0 0 0,-1 1 0 0 0,1-1 0 0 0,5-4 0 0 0,-2 2 0 0 0,1-2 0 0 0,-2 2 0 0 0,1 0 0 0 0,2-3 0 0 0,4-3 0 0 0,-3 3 0 0 0,0-1 0 0 0,2-2 0 0 0,1-1 0 0 0,3-2 0 0 0,-4 3 0 0 0,0 1 0 0 0,0-1 0 0 0,2-1 0 0 0,2-2 0 0 0,-4 3 0 0 0,-1 1 0 0 0,-3 4 0 0 0,0 0 0 0 0,1-2 0 0 0,-2 2 0 0 0,1 0 0 0 0,2-3 0 0 0,-1 2 0 0 0,-1 0 0 0 0,3-2 0 0 0,2 2 0 0 0,-3 4 0 0 0,1 0 0 0 0,1-2 0 0 0,2-4 0 0 0,-4 2 0 0 0,1-1 0 0 0,1-2 0 0 0,2-2 0 0 0,1 2 0 0 0,2 1 0 0 0,0-2 0 0 0,2-1 0 0 0,-5 3 0 0 0,-2 0 0 0 0,-4 3 0 0 0,0 0 0 0 0,2-2 0 0 0,1-2 0 0 0,-1 2 0 0 0,-1-1 0 0 0,3-1 0 0 0,1-2 0 0 0,3-2 0 0 0,-4 3 0 0 0,-1 1 0 0 0,2-1 0 0 0,1-1 0 0 0,1-2 0 0 0,2-2 0 0 0,1 0 0 0 0,0-1 0 0 0,1 0 0 0 0,-5 5 0 0 0,-2 1 0 0 0,1-1 0 0 0,1 0 0 0 0,1 3 0 0 0,2 0 0 0 0,0-1 0 0 0,1-2 0 0 0,1-1 0 0 0,-1-2 0 0 0,1-1 0 0 0,0-1 0 0 0,0 0 0 0 0,-5 4 0 0 0,-2 2 0 0 0,1-1 0 0 0,0 0 0 0 0,2-2 0 0 0,2-1 0 0 0,0-1 0 0 0,1 0 0 0 0,1-1 0 0 0,-1 0 0 0 0,1-1 0 0 0,0 1 0 0 0,-1 0 0 0 0,1 0 0 0 0,0 0 0 0 0,-1 0 0 0 0,1 0 0 0 0,-5 4 0 0 0,-2 2 0 0 0,0 0 0 0 0,2-1 0 0 0,1-1 0 0 0,2-2 0 0 0,0-1 0 0 0,-4 4 0 0 0,0 1 0 0 0,-1 0 0 0 0,2-2 0 0 0,-3 4 0 0 0,-1 0 0 0 0,2-1 0 0 0,1-2 0 0 0,2 3 0 0 0,2 0 0 0 0,1-1 0 0 0,0-2 0 0 0,1-2 0 0 0,-1-1 0 0 0,1-1 0 0 0,0-1 0 0 0,0 0 0 0 0,-1 0 0 0 0,1-1 0 0 0,0 1 0 0 0,-1 0 0 0 0,0 0 0 0 0,1-1 0 0 0,-1 1 0 0 0,1 0 0 0 0,-1 0 0 0 0,1 0 0 0 0,-1 0 0 0 0,1 0 0 0 0,-1 0 0 0 0,1 1 0 0 0,-1-1 0 0 0,1 0 0 0 0,-1 0 0 0 0,1 0 0 0 0,-1 0 0 0 0,1 0 0 0 0,-1 0 0 0 0,1 0 0 0 0,-1 0 0 0 0,1 0 0 0 0,-1 0 0 0 0,1 0 0 0 0,-1 0 0 0 0,1 0 0 0 0,-1 0 0 0 0,1-5 0 0 0,-1-1 0 0 0,1 0 0 0 0,-1 1 0 0 0,1 2 0 0 0,-1 0 0 0 0,1 2 0 0 0,-1-4 0 0 0,1-1 0 0 0,-1 0 0 0 0,1 2 0 0 0,-1 1 0 0 0,-4-4 0 0 0,-2 0 0 0 0,1 1 0 0 0,0 1 0 0 0,2 2 0 0 0,-3-4 0 0 0,-1 0 0 0 0,1 1 0 0 0,2 1 0 0 0,1 2 0 0 0,-3-3 0 0 0,0-2 0 0 0,0 2 0 0 0,2 2 0 0 0,1-4 0 0 0,2-5 0 0 0,1 0 0 0 0,0 2 0 0 0,1 3 0 0 0,-1 3 0 0 0,1 2 0 0 0,-5-3 0 0 0,-1 0 0 0 0,-1-5 0 0 0,2 1 0 0 0,1 1 0 0 0,2 3 0 0 0,0 2 0 0 0,1 1 0 0 0,1 2 0 0 0,-5-4 0 0 0,-2-1 0 0 0,1 1 0 0 0,1 1 0 0 0,1 1 0 0 0,2 1 0 0 0,0 1 0 0 0,1 0 0 0 0,1 1 0 0 0,-1 1 0 0 0,1-1 0 0 0,0 0 0 0 0,-1 0 0 0 0,1 1 0 0 0,0-1 0 0 0,-1 0 0 0 0,1 0 0 0 0,-1 0 0 0 0,1 0 0 0 0,-1 0 0 0 0,1 0 0 0 0,-1 0 0 0 0,1 0 0 0 0,-1 0 0 0 0,0 0 0 0 0,1 0 0 0 0,-1 0 0 0 0,1 0 0 0 0,-1 0 0 0 0,1 0 0 0 0,-1 0 0 0 0,1 0 0 0 0,-1 0 0 0 0,1 0 0 0 0,-1-5 0 0 0,1-1 0 0 0,-1 0 0 0 0,1 1 0 0 0,-1 2 0 0 0,1 1 0 0 0,-1 0 0 0 0,1 2 0 0 0,-1 0 0 0 0,1 0 0 0 0,-1 0 0 0 0,1 1 0 0 0,-1-1 0 0 0,1 0 0 0 0,-1 0 0 0 0,1 0 0 0 0,-1 0 0 0 0,1 0 0 0 0,-1 0 0 0 0,1 0 0 0 0,-1 0 0 0 0,1 0 0 0 0,-1 0 0 0 0,1 0 0 0 0,-1 0 0 0 0,1 0 0 0 0,-1 0 0 0 0,1 5 0 0 0,-6 6 0 0 0,0 1 0 0 0,-1-1 0 0 0,2-3 0 0 0,1-3 0 0 0,1 3 0 0 0,2 0 0 0 0,0-2 0 0 0,0-1 0 0 0,1-2 0 0 0,0-2 0 0 0,0 0 0 0 0,-1-1 0 0 0,1 0 0 0 0,-1 4 0 0 0,1 2 0 0 0,-1 0 0 0 0,1-2 0 0 0,-1 0 0 0 0,1-2 0 0 0,-1-1 0 0 0,1-1 0 0 0,-1 0 0 0 0,1 0 0 0 0,-1 4 0 0 0,1 7 0 0 0,-1 1 0 0 0,1-1 0 0 0,-1-3 0 0 0,1-3 0 0 0,-1-2 0 0 0,1-1 0 0 0,-1-2 0 0 0,1 0 0 0 0,-1 0 0 0 0,1-1 0 0 0,-1 1 0 0 0,1-1 0 0 0,-1 1 0 0 0,1 0 0 0 0,-1 0 0 0 0,1 0 0 0 0,-6-5 0 0 0,0-1 0 0 0,-1 0 0 0 0,2 1 0 0 0,1 2 0 0 0,1 1 0 0 0,2 1 0 0 0,0 0 0 0 0,0 1 0 0 0,1 1 0 0 0,0-1 0 0 0,0 0 0 0 0,-1 0 0 0 0,1 0 0 0 0,-1 1 0 0 0,1-1 0 0 0,0 0 0 0 0,-1 0 0 0 0,1 0 0 0 0,-1 0 0 0 0,0 0 0 0 0,1 0 0 0 0,-1 0 0 0 0,1 0 0 0 0,-1 0 0 0 0,1 0 0 0 0,-1 0 0 0 0,1 0 0 0 0,-1 0 0 0 0,1 0 0 0 0,-1 0 0 0 0,1 0 0 0 0,-1 0 0 0 0,1 0 0 0 0,-1 0 0 0 0,1 0 0 0 0,-1 0 0 0 0,1 0 0 0 0,-1 0 0 0 0,1 0 0 0 0,-1 0 0 0 0,-4-5 0 0 0,-2-1 0 0 0,1 0 0 0 0,1 1 0 0 0,1-3 0 0 0,1 0 0 0 0,1-4 0 0 0,1-4 0 0 0,1 0 0 0 0,0 4 0 0 0,-5-2 0 0 0,-2 2 0 0 0,1 3 0 0 0,-4-2 0 0 0,0 2 0 0 0,2 1 0 0 0,1 3 0 0 0,-2-3 0 0 0,-4-4 0 0 0,-1-1 0 0 0,3 2 0 0 0,-2-1 0 0 0,1 1 0 0 0,-2-3 0 0 0,1 2 0 0 0,-2-2 0 0 0,-3-4 0 0 0,2 2 0 0 0,-2-1 0 0 0,2 2 0 0 0,0-1 0 0 0,-3-3 0 0 0,2 3 0 0 0,-1-2 0 0 0,-2-1 0 0 0,2-3 0 0 0,0-3 0 0 0,-3 0 0 0 0,-1-2 0 0 0,-3-1 0 0 0,-1 0 0 0 0,3 0 0 0 0,1 0 0 0 0,0 1 0 0 0,-2-1 0 0 0,-1 0 0 0 0,-1 1 0 0 0,-1-1 0 0 0,-1 1 0 0 0,0-1 0 0 0,0 1 0 0 0,-1-1 0 0 0,1 1 0 0 0,-5-1 0 0 0,-1 1 0 0 0,-5-1 0 0 0,0 1 0 0 0,-3-1 0 0 0,1 1 0 0 0,-2-1 0 0 0,-3 6 0 0 0,1 0 0 0 0,4 1 0 0 0,-1-2 0 0 0,-2 4 0 0 0,1-1 0 0 0,-1 5 0 0 0,2-1 0 0 0,-2 2 0 0 0,3 0 0 0 0,-2 1 0 0 0,-3 3 0 0 0,2-1 0 0 0,-1 2 0 0 0,-3-4 0 0 0,-2 2 0 0 0,-2 2 0 0 0,-2 2 0 0 0,-1-1 0 0 0,-1 0 0 0 0,1 1 0 0 0,-1-2 0 0 0,0-1 0 0 0,4-2 0 0 0,3 1 0 0 0,-1 1 0 0 0,-1 4 0 0 0,-1-3 0 0 0,-1 0 0 0 0,-1 3 0 0 0,-1 1 0 0 0,4-3 0 0 0,1 0 0 0 0,1-3 0 0 0,-2 0 0 0 0,-2 2 0 0 0,0 2 0 0 0,-6-1 0 0 0,-3-6 0 0 0,1-3 0 0 0,0 0 0 0 0,2 3 0 0 0,1 4 0 0 0,2 4 0 0 0,0-2 0 0 0,0 0 0 0 0,1-2 0 0 0,-5-1 0 0 0,-2 3 0 0 0,1-3 0 0 0,1 1 0 0 0,-3 2 0 0 0,-1-3 0 0 0,1 2 0 0 0,3-4 0 0 0,1 2 0 0 0,-3 1 0 0 0,-1 4 0 0 0,-3 2 0 0 0,-1-3 0 0 0,-2 0 0 0 0,1 1 0 0 0,2 2 0 0 0,8-4 0 0 0,5 0 0 0 0,1 2 0 0 0,0-4 0 0 0,0 1 0 0 0,-1 1 0 0 0,0 2 0 0 0,-2 3 0 0 0,0 1 0 0 0,0 1 0 0 0,-1 1 0 0 0,1 0 0 0 0,-1 1 0 0 0,0-1 0 0 0,1 0 0 0 0,-1 1 0 0 0,1-1 0 0 0,4-5 0 0 0,1-1 0 0 0,1 0 0 0 0,-2 1 0 0 0,-1 2 0 0 0,-1 1 0 0 0,-2 1 0 0 0,0 0 0 0 0,0 1 0 0 0,-1 0 0 0 0,0 1 0 0 0,1-1 0 0 0,-1 0 0 0 0,0 0 0 0 0,1 0 0 0 0,-1 0 0 0 0,1 0 0 0 0,-1 0 0 0 0,1 0 0 0 0,-1 0 0 0 0,1 0 0 0 0,-1 0 0 0 0,1 0 0 0 0,-1 0 0 0 0,-4 0 0 0 0,-2 0 0 0 0,1 0 0 0 0,1 0 0 0 0,1 0 0 0 0,1 0 0 0 0,2 0 0 0 0,0 0 0 0 0,0 0 0 0 0,1 0 0 0 0,0 0 0 0 0,-1 0 0 0 0,1 0 0 0 0,0 0 0 0 0,-1 0 0 0 0,1 0 0 0 0,0 0 0 0 0,-1 0 0 0 0,1 0 0 0 0,-1 0 0 0 0,1 0 0 0 0,-1 0 0 0 0,1 0 0 0 0,-1 0 0 0 0,1 0 0 0 0,-1 0 0 0 0,1 0 0 0 0,-1 0 0 0 0,1 0 0 0 0,-1 0 0 0 0,1 0 0 0 0,-1 0 0 0 0,1 5 0 0 0,-1 1 0 0 0,1 0 0 0 0,-1-1 0 0 0,1-2 0 0 0,-1-1 0 0 0,1 0 0 0 0,-1-2 0 0 0,1 0 0 0 0,-1 0 0 0 0,1 4 0 0 0,-1 2 0 0 0,1 0 0 0 0,-1-1 0 0 0,1-2 0 0 0,-1-1 0 0 0,1-1 0 0 0,-1-1 0 0 0,1 0 0 0 0,-1 0 0 0 0,1 0 0 0 0,-1 0 0 0 0,1 0 0 0 0,-1-1 0 0 0,1 1 0 0 0,-1 0 0 0 0,1 0 0 0 0,-1 0 0 0 0,1 0 0 0 0,0 0 0 0 0,-1 0 0 0 0,1 0 0 0 0,-1 0 0 0 0,1 0 0 0 0,-1 0 0 0 0,1 0 0 0 0,-1 0 0 0 0,1 0 0 0 0,-1 0 0 0 0,1 0 0 0 0,-1 0 0 0 0,1 0 0 0 0,-1 0 0 0 0,1 0 0 0 0,-1 0 0 0 0,1 0 0 0 0,-1 0 0 0 0,1 0 0 0 0,-1 0 0 0 0,1 0 0 0 0,-1 0 0 0 0,1 0 0 0 0,-1 0 0 0 0,1 0 0 0 0,-1 0 0 0 0,5 5 0 0 0,2 1 0 0 0,0 0 0 0 0,-2-1 0 0 0,-1-2 0 0 0,-2-1 0 0 0,0 0 0 0 0,-1-2 0 0 0,0 0 0 0 0,-1 0 0 0 0,0 0 0 0 0,0-1 0 0 0,1 1 0 0 0,-1 0 0 0 0,0 0 0 0 0,1 0 0 0 0,-1 0 0 0 0,1 0 0 0 0,-1 0 0 0 0,1 0 0 0 0,-1 0 0 0 0,1 0 0 0 0,0 0 0 0 0,-1 0 0 0 0,1 0 0 0 0,-1 0 0 0 0,1 0 0 0 0,-1 0 0 0 0,1 0 0 0 0,-1 0 0 0 0,1 0 0 0 0,-1 0 0 0 0,1 0 0 0 0,-1 0 0 0 0,1 0 0 0 0,-1 0 0 0 0,1 0 0 0 0,-1 0 0 0 0,1 0 0 0 0,-1 0 0 0 0,1 0 0 0 0,-1 0 0 0 0,1 0 0 0 0,-1-5 0 0 0,1-1 0 0 0,-1 0 0 0 0,1 1 0 0 0,-1 2 0 0 0,1 1 0 0 0,-1-4 0 0 0,1-1 0 0 0,-1 1 0 0 0,1 2 0 0 0,-1 1 0 0 0,1 1 0 0 0,-1 1 0 0 0,1 1 0 0 0,-1 0 0 0 0,1 0 0 0 0,-1 0 0 0 0,6-4 0 0 0,0-2 0 0 0,1 0 0 0 0,-2 1 0 0 0,-1 2 0 0 0,-1 1 0 0 0,-2 1 0 0 0,0 0 0 0 0,4-4 0 0 0,2-1 0 0 0,-1 1 0 0 0,-1 0 0 0 0,-1 2 0 0 0,-2 1 0 0 0,0 1 0 0 0,-1 1 0 0 0,-1 0 0 0 0,1 0 0 0 0,3-5 0 0 0,3-1 0 0 0,-1 1 0 0 0,-1-5 0 0 0,-1 1 0 0 0,-1 1 0 0 0,-2 2 0 0 0,0 2 0 0 0,5-3 0 0 0,0 0 0 0 0,0 1 0 0 0,-1 2 0 0 0,-1 1 0 0 0,3 1 0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15055 15392 16383 0 0,'4'0'0'0'0,"7"0"0"0"0,6 0 0 0 0,5 0 0 0 0,3 0 0 0 0,2 0 0 0 0,1 0 0 0 0,1 0 0 0 0,-1 0 0 0 0,1 0 0 0 0,4 0 0 0 0,1 0 0 0 0,0 0 0 0 0,-2 0 0 0 0,4-5 0 0 0,-1-1 0 0 0,0-5 0 0 0,7 0 0 0 0,6 2 0 0 0,4 2 0 0 0,3 2 0 0 0,1 3 0 0 0,0 1 0 0 0,1 0 0 0 0,4 2 0 0 0,5-1 0 0 0,12-4 0 0 0,0-2 0 0 0,2 0 0 0 0,1 2 0 0 0,1 1 0 0 0,0 1 0 0 0,5 0 0 0 0,11 2 0 0 0,8 0 0 0 0,4 0 0 0 0,3 0 0 0 0,0 1 0 0 0,0-1 0 0 0,4-5 0 0 0,1-5 0 0 0,-2-7 0 0 0,4-5 0 0 0,0 2 0 0 0,-2-1 0 0 0,-2 3 0 0 0,-2 5 0 0 0,2 0 0 0 0,1-3 0 0 0,4-2 0 0 0,0-4 0 0 0,-3-3 0 0 0,3-1 0 0 0,-5 3 0 0 0,-9 1 0 0 0,-3 0 0 0 0,-6-1 0 0 0,-5 3 0 0 0,-5 0 0 0 0,7 0 0 0 0,0-3 0 0 0,-1-5 0 0 0,-3 0 0 0 0,-3-3 0 0 0,2-6 0 0 0,1 4 0 0 0,-3-3 0 0 0,0-4 0 0 0,2 0 0 0 0,-5 2 0 0 0,-7-2 0 0 0,-7 7 0 0 0,-3 3 0 0 0,-2-2 0 0 0,-4-1 0 0 0,-8 1 0 0 0,-3-3 0 0 0,-6-1 0 0 0,-1-3 0 0 0,-4 0 0 0 0,-3-3 0 0 0,-4 1 0 0 0,2 4 0 0 0,-5-3 0 0 0,-3 2 0 0 0,-1-2 0 0 0,-5-4 0 0 0,-2-3 0 0 0,1 0 0 0 0,2 1 0 0 0,-4-3 0 0 0,1 3 0 0 0,1 0 0 0 0,-2-1 0 0 0,0 2 0 0 0,2-1 0 0 0,-3-1 0 0 0,-4-3 0 0 0,1 4 0 0 0,-3 3 0 0 0,-3-3 0 0 0,-2 0 0 0 0,-3 4 0 0 0,-2-1 0 0 0,-1-2 0 0 0,0 2 0 0 0,0-1 0 0 0,-1 2 0 0 0,0-1 0 0 0,1-2 0 0 0,-5-4 0 0 0,-6 3 0 0 0,-1-1 0 0 0,1-6 0 0 0,-2-3 0 0 0,2-2 0 0 0,-3-1 0 0 0,-3 2 0 0 0,1-5 0 0 0,-2-1 0 0 0,-1 2 0 0 0,1 0 0 0 0,0 3 0 0 0,-2-4 0 0 0,-2 0 0 0 0,-3 1 0 0 0,0 1 0 0 0,-2 2 0 0 0,-1-3 0 0 0,0-1 0 0 0,0 1 0 0 0,-4 1 0 0 0,-2-3 0 0 0,5 0 0 0 0,3 1 0 0 0,1 7 0 0 0,4 3 0 0 0,2 6 0 0 0,0 6 0 0 0,2 0 0 0 0,-1 3 0 0 0,-1-2 0 0 0,2 1 0 0 0,0 7 0 0 0,2-1 0 0 0,4 1 0 0 0,4 0 0 0 0,3-3 0 0 0,2-1 0 0 0,2 1 0 0 0,0 2 0 0 0,1 1 0 0 0,-1 2 0 0 0,1 0 0 0 0,0 1 0 0 0,4 1 0 0 0,1 0 0 0 0,5 0 0 0 0,0-1 0 0 0,3 1 0 0 0,-1 0 0 0 0,2-1 0 0 0,-2 1 0 0 0,2-1 0 0 0,3-4 0 0 0,4-1 0 0 0,-3-1 0 0 0,-5 2 0 0 0,1 1 0 0 0,2 1 0 0 0,-2 2 0 0 0,2 0 0 0 0,1-4 0 0 0,4-7 0 0 0,-3 0 0 0 0,1 1 0 0 0,1 3 0 0 0,2-3 0 0 0,1 1 0 0 0,2 2 0 0 0,1 3 0 0 0,0 6 0 0 0,1-2 0 0 0,0 0 0 0 0,4-1 0 0 0,2 1 0 0 0,5-1 0 0 0,-1 1 0 0 0,-1 5 0 0 0,-2 1 0 0 0,-3 1 0 0 0,-2 3 0 0 0,3-5 0 0 0,1 2 0 0 0,4 0 0 0 0,0-1 0 0 0,-2 2 0 0 0,3 1 0 0 0,-1-1 0 0 0,-3 2 0 0 0,3 0 0 0 0,0-1 0 0 0,2 2 0 0 0,-1-1 0 0 0,-2-2 0 0 0,1-2 0 0 0,0 3 0 0 0,-2 4 0 0 0,1 1 0 0 0,0 1 0 0 0,-2 5 0 0 0,-2 2 0 0 0,-2 3 0 0 0,-2-3 0 0 0,-1 0 0 0 0,0 0 0 0 0,-1 2 0 0 0,0 1 0 0 0,0 2 0 0 0,0 0 0 0 0,1 1 0 0 0,-1 0 0 0 0,0 0 0 0 0,1 0 0 0 0,-1 1 0 0 0,-4 3 0 0 0,-2 3 0 0 0,1-1 0 0 0,-4 3 0 0 0,0 1 0 0 0,1 3 0 0 0,-2 3 0 0 0,1 5 0 0 0,-3 3 0 0 0,0-3 0 0 0,3 0 0 0 0,3 1 0 0 0,-2 2 0 0 0,0-4 0 0 0,2 0 0 0 0,1-4 0 0 0,3-4 0 0 0,-4 0 0 0 0,0-2 0 0 0,0-2 0 0 0,2 1 0 0 0,2 5 0 0 0,0-1 0 0 0,-3 3 0 0 0,-1-2 0 0 0,1 2 0 0 0,1-3 0 0 0,6 2 0 0 0,3-1 0 0 0,1 0 0 0 0,-2-1 0 0 0,0 2 0 0 0,-1 2 0 0 0,4-1 0 0 0,0 2 0 0 0,5 1 0 0 0,-1-1 0 0 0,-1 0 0 0 0,1 2 0 0 0,0-3 0 0 0,-2-3 0 0 0,2-1 0 0 0,-5 4 0 0 0,-4-3 0 0 0,-2-2 0 0 0,-1-5 0 0 0,0 3 0 0 0,0-2 0 0 0,0-1 0 0 0,1-2 0 0 0,0-2 0 0 0,0-2 0 0 0,1 0 0 0 0,-6-2 0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23532 8625 16383 0 0,'0'5'0'0'0,"0"6"0"0"0,5 1 0 0 0,6 4 0 0 0,1 3 0 0 0,-2 3 0 0 0,-1 3 0 0 0,1-3 0 0 0,-1-1 0 0 0,-1 1 0 0 0,2 2 0 0 0,-1 0 0 0 0,3-2 0 0 0,5-7 0 0 0,-2 1 0 0 0,-2 0 0 0 0,-5 4 0 0 0,3 2 0 0 0,-2 3 0 0 0,-2 1 0 0 0,-2 1 0 0 0,2 1 0 0 0,1 0 0 0 0,-2 0 0 0 0,-1 0 0 0 0,3-5 0 0 0,4-2 0 0 0,1 1 0 0 0,-2 1 0 0 0,-3 1 0 0 0,2-3 0 0 0,-1-1 0 0 0,-2 1 0 0 0,-2 1 0 0 0,3 3 0 0 0,0 0 0 0 0,3 2 0 0 0,0 0 0 0 0,-2 1 0 0 0,-3 0 0 0 0,3-5 0 0 0,-1-2 0 0 0,4-4 0 0 0,-1 0 0 0 0,-2 1 0 0 0,2-2 0 0 0,-1 1 0 0 0,3-3 0 0 0,-1 2 0 0 0,-3 2 0 0 0,-2 2 0 0 0,-3 4 0 0 0,-2 1 0 0 0,3-3 0 0 0,2 0 0 0 0,3-5 0 0 0,0 0 0 0 0,-1 2 0 0 0,-2 2 0 0 0,1-3 0 0 0,1 1 0 0 0,-2 2 0 0 0,-2 1 0 0 0,3-2 0 0 0,0 0 0 0 0,-2 0 0 0 0,-1 3 0 0 0,-6-3 0 0 0,-9-5 0 0 0,-6-5 0 0 0,-5-5 0 0 0,-4 3 0 0 0,-3-1 0 0 0,0-2 0 0 0,-1-1 0 0 0,0-1 0 0 0,0-2 0 0 0,1-1 0 0 0,0 0 0 0 0,0 0 0 0 0,5-5 0 0 0,2-2 0 0 0,-1 1 0 0 0,0 1 0 0 0,-2 2 0 0 0,-2 1 0 0 0,0 1 0 0 0,-1 0 0 0 0,0 1 0 0 0,-1 0 0 0 0,0 1 0 0 0,5 4 0 0 0,2 1 0 0 0,4 5 0 0 0,0 0 0 0 0,-1-2 0 0 0,-3-2 0 0 0,3 2 0 0 0,-1 0 0 0 0,-1-2 0 0 0,2 3 0 0 0,0-1 0 0 0,-2 3 0 0 0,-2 0 0 0 0,-2-3 0 0 0,-2-2 0 0 0,4 2 0 0 0,1-1 0 0 0,-1-1 0 0 0,-1-2 0 0 0,-2-2 0 0 0,0-2 0 0 0,-2 0 0 0 0,0-1 0 0 0,-1 0 0 0 0,1-1 0 0 0,-1 1 0 0 0,0 0 0 0 0,0-1 0 0 0,1 1 0 0 0,-1 0 0 0 0,1 0 0 0 0,-1 0 0 0 0,1 0 0 0 0,-1 0 0 0 0,1 0 0 0 0,-1 0 0 0 0,1 0 0 0 0,-1 0 0 0 0,1 0 0 0 0,-1 0 0 0 0,5 0 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19738 13186 16383 0 0,'5'0'0'0'0,"5"0"0"0"0,3-5 0 0 0,2-1 0 0 0,4 0 0 0 0,3-4 0 0 0,3 1 0 0 0,2 1 0 0 0,0 2 0 0 0,1 2 0 0 0,-4-3 0 0 0,-2 0 0 0 0,-5-4 0 0 0,0 0 0 0 0,2 2 0 0 0,1 3 0 0 0,3-3 0 0 0,7 1 0 0 0,2 1 0 0 0,6 2 0 0 0,1-3 0 0 0,-2 0 0 0 0,3 2 0 0 0,-2 1 0 0 0,-1 2 0 0 0,-4 1 0 0 0,3 1 0 0 0,0-4 0 0 0,3-1 0 0 0,4 1 0 0 0,4 0 0 0 0,-1 2 0 0 0,-4 1 0 0 0,-4 1 0 0 0,5 1 0 0 0,0 0 0 0 0,-2 0 0 0 0,1 0 0 0 0,2 1 0 0 0,-1-1 0 0 0,-3 0 0 0 0,0 0 0 0 0,-1 0 0 0 0,-3-4 0 0 0,-3-3 0 0 0,-2 1 0 0 0,-2 2 0 0 0,-1-5 0 0 0,-1 1 0 0 0,0 1 0 0 0,0 2 0 0 0,0 1 0 0 0,-4 3 0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21140 12488 16383 0 0,'5'0'0'0'0,"6"0"0"0"0,6 0 0 0 0,4 0 0 0 0,4 0 0 0 0,2 0 0 0 0,2 0 0 0 0,-1 0 0 0 0,1 0 0 0 0,-1 5 0 0 0,1 1 0 0 0,-6 5 0 0 0,-2 0 0 0 0,-4 3 0 0 0,0-1 0 0 0,1-3 0 0 0,-2 2 0 0 0,1-1 0 0 0,2-3 0 0 0,2 3 0 0 0,3 3 0 0 0,2 4 0 0 0,0 0 0 0 0,2 1 0 0 0,0-3 0 0 0,0-4 0 0 0,-5 0 0 0 0,-1-1 0 0 0,-5 2 0 0 0,0-2 0 0 0,-4 3 0 0 0,-8-2 0 0 0,-5 3 0 0 0,-7-2 0 0 0,-7-3 0 0 0,-2 1 0 0 0,-2-1 0 0 0,-3 3 0 0 0,-2-2 0 0 0,2 3 0 0 0,0-1 0 0 0,0 1 0 0 0,-2-1 0 0 0,3 2 0 0 0,0 3 0 0 0,-1-2 0 0 0,3 1 0 0 0,0-2 0 0 0,-2-3 0 0 0,3 0 0 0 0,-1-2 0 0 0,-1 3 0 0 0,-3 3 0 0 0,-2-1 0 0 0,-2-2 0 0 0,4 0 0 0 0,1-2 0 0 0,4 3 0 0 0,0-2 0 0 0,-2-3 0 0 0,3-3 0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2T15:34:28.497"/>
    </inkml:context>
    <inkml:brush xml:id="br0">
      <inkml:brushProperty name="width" value="0.1" units="cm"/>
      <inkml:brushProperty name="height" value="0.1" units="cm"/>
      <inkml:brushProperty name="color" value="#E71224"/>
    </inkml:brush>
  </inkml:definitions>
  <inkml:trace contextRef="#ctx0" brushRef="#br0">10502 16518 16383 0 0,'-5'0'0'0'0,"-6"0"0"0"0,-5 0 0 0 0,-6 0 0 0 0,-3-4 0 0 0,-2-3 0 0 0,-1 1 0 0 0,4-3 0 0 0,1-1 0 0 0,1 2 0 0 0,-2 2 0 0 0,0-2 0 0 0,-2 0 0 0 0,-1 1 0 0 0,5-3 0 0 0,1 1 0 0 0,-1 1 0 0 0,-1 3 0 0 0,-1 1 0 0 0,-2-2 0 0 0,0-1 0 0 0,-1-4 0 0 0,-1 0 0 0 0,1 2 0 0 0,-1 3 0 0 0,0-3 0 0 0,0 0 0 0 0,1 3 0 0 0,-1 1 0 0 0,1 2 0 0 0,-1 1 0 0 0,1 1 0 0 0,-1-4 0 0 0,1 0 0 0 0,-1-1 0 0 0,1 2 0 0 0,-1 0 0 0 0,1 3 0 0 0,-1 0 0 0 0,1 0 0 0 0,-1 1 0 0 0,1 0 0 0 0,-1 1 0 0 0,1-1 0 0 0,-1 0 0 0 0,1 0 0 0 0,-1 0 0 0 0,1 0 0 0 0,-1 0 0 0 0,1 0 0 0 0,-1 0 0 0 0,1 0 0 0 0,-1 0 0 0 0,1 0 0 0 0,-1 0 0 0 0,1 0 0 0 0,-1 0 0 0 0,1 0 0 0 0,-1 0 0 0 0,1 0 0 0 0,-1 0 0 0 0,1 0 0 0 0,-1 0 0 0 0,1 0 0 0 0,-1 5 0 0 0,1 1 0 0 0,0 0 0 0 0,-1-1 0 0 0,1-2 0 0 0,-1-1 0 0 0,1 0 0 0 0,-1-2 0 0 0,1 0 0 0 0,-1 0 0 0 0,1 0 0 0 0,-1-1 0 0 0,1 1 0 0 0,-1 0 0 0 0,1 0 0 0 0,-1 0 0 0 0,1 0 0 0 0,-1 0 0 0 0,1 0 0 0 0,-1 0 0 0 0,1 0 0 0 0,4 5 0 0 0,2 1 0 0 0,-1 0 0 0 0,-1-2 0 0 0,-1 0 0 0 0,-1-2 0 0 0,-1-1 0 0 0,3 4 0 0 0,2 1 0 0 0,-1 0 0 0 0,-1-1 0 0 0,-1-2 0 0 0,3 3 0 0 0,1 2 0 0 0,-2-2 0 0 0,0-1 0 0 0,-3-2 0 0 0,0-1 0 0 0,-2-1 0 0 0,0-1 0 0 0,-1 0 0 0 0,0-1 0 0 0,1 1 0 0 0,-1 0 0 0 0,0 0 0 0 0,1-1 0 0 0,-1 1 0 0 0,5 5 0 0 0,2 1 0 0 0,-1 0 0 0 0,0-1 0 0 0,-3-2 0 0 0,5 4 0 0 0,0 0 0 0 0,-1 0 0 0 0,-2-2 0 0 0,3 2 0 0 0,1 2 0 0 0,-2-3 0 0 0,-1-1 0 0 0,-3-1 0 0 0,0-3 0 0 0,-2 0 0 0 0,0-1 0 0 0,-1 0 0 0 0,0 0 0 0 0,0 0 0 0 0,1-1 0 0 0,-1 1 0 0 0,0 0 0 0 0,1 0 0 0 0,-1 0 0 0 0,1 0 0 0 0,-1 0 0 0 0,1 0 0 0 0,-1 0 0 0 0,1 0 0 0 0,-1 0 0 0 0,1 0 0 0 0,4 4 0 0 0,2 3 0 0 0,-1-1 0 0 0,-1-2 0 0 0,-1 0 0 0 0,-1-2 0 0 0,-1-1 0 0 0,-1-1 0 0 0,-1 0 0 0 0,5 5 0 0 0,2 6 0 0 0,3 5 0 0 0,2 1 0 0 0,-3-3 0 0 0,3 1 0 0 0,0-3 0 0 0,1 3 0 0 0,4 2 0 0 0,4 3 0 0 0,-1 4 0 0 0,0 1 0 0 0,1 2 0 0 0,3 1 0 0 0,1 0 0 0 0,-3-5 0 0 0,0-1 0 0 0,-5 0 0 0 0,0 1 0 0 0,2 1 0 0 0,3 2 0 0 0,2 0 0 0 0,-4-4 0 0 0,1 0 0 0 0,1-1 0 0 0,2 2 0 0 0,1 2 0 0 0,1 0 0 0 0,1 2 0 0 0,1 0 0 0 0,0 0 0 0 0,1 1 0 0 0,-1 0 0 0 0,0 0 0 0 0,0-1 0 0 0,1 1 0 0 0,-1 0 0 0 0,0-1 0 0 0,0 1 0 0 0,0-1 0 0 0,0 1 0 0 0,0-1 0 0 0,0 1 0 0 0,0-1 0 0 0,0 1 0 0 0,0-1 0 0 0,0 0 0 0 0,0 1 0 0 0,0-1 0 0 0,0 1 0 0 0,0-1 0 0 0,0 1 0 0 0,0-1 0 0 0,0 1 0 0 0,0-1 0 0 0,0 1 0 0 0,0-1 0 0 0,0 1 0 0 0,0-1 0 0 0,0 1 0 0 0,4-1 0 0 0,2 1 0 0 0,0-1 0 0 0,-1 1 0 0 0,-1-1 0 0 0,-2 1 0 0 0,4-1 0 0 0,0 1 0 0 0,0-1 0 0 0,-1 1 0 0 0,-2-1 0 0 0,-1 1 0 0 0,3-5 0 0 0,2-2 0 0 0,-1 0 0 0 0,-2 2 0 0 0,4-4 0 0 0,0 1 0 0 0,4 0 0 0 0,3-2 0 0 0,1 0 0 0 0,-3 1 0 0 0,0-2 0 0 0,4 1 0 0 0,-2 2 0 0 0,2-3 0 0 0,2 1 0 0 0,3 1 0 0 0,2-1 0 0 0,2 0 0 0 0,1-3 0 0 0,-4 1 0 0 0,-2-3 0 0 0,1-3 0 0 0,2-3 0 0 0,0-4 0 0 0,2-1 0 0 0,0-1 0 0 0,1-2 0 0 0,1 1 0 0 0,0-1 0 0 0,-1 0 0 0 0,1 1 0 0 0,0 0 0 0 0,-1-1 0 0 0,1 1 0 0 0,-5-4 0 0 0,-2-3 0 0 0,1-3 0 0 0,0-1 0 0 0,2 2 0 0 0,-3-3 0 0 0,-1 1 0 0 0,-3-2 0 0 0,-1 1 0 0 0,3 2 0 0 0,1 4 0 0 0,4 2 0 0 0,1 2 0 0 0,1 1 0 0 0,2 1 0 0 0,-1 0 0 0 0,1 1 0 0 0,0 0 0 0 0,0-1 0 0 0,0 0 0 0 0,0 0 0 0 0,-1 1 0 0 0,1-1 0 0 0,-1 0 0 0 0,1 0 0 0 0,-1 0 0 0 0,1 0 0 0 0,-1-1 0 0 0,1 1 0 0 0,-1 0 0 0 0,1 0 0 0 0,-1 0 0 0 0,1 0 0 0 0,-1 0 0 0 0,1 0 0 0 0,-1 0 0 0 0,1 0 0 0 0,-1 0 0 0 0,1 0 0 0 0,-1 0 0 0 0,1 0 0 0 0,-1 0 0 0 0,0 0 0 0 0,1 0 0 0 0,-1 0 0 0 0,1 0 0 0 0,-1 0 0 0 0,1 0 0 0 0,-1 0 0 0 0,1 0 0 0 0,-1 0 0 0 0,1 0 0 0 0,-1 5 0 0 0,1 1 0 0 0,-1 0 0 0 0,1-1 0 0 0,-1-2 0 0 0,1 0 0 0 0,-1-2 0 0 0,1-1 0 0 0,-1 0 0 0 0,1 0 0 0 0,-1 0 0 0 0,1-1 0 0 0,-1 1 0 0 0,1 0 0 0 0,-1 0 0 0 0,1 0 0 0 0,-1 0 0 0 0,1 0 0 0 0,-1 0 0 0 0,1 0 0 0 0,-1 0 0 0 0,-4 5 0 0 0,-2 1 0 0 0,1 0 0 0 0,1-1 0 0 0,1-2 0 0 0,1-1 0 0 0,-3 4 0 0 0,-1 1 0 0 0,0-2 0 0 0,2 0 0 0 0,1-2 0 0 0,2-1 0 0 0,1-1 0 0 0,0-1 0 0 0,0 0 0 0 0,1 0 0 0 0,0 0 0 0 0,0-1 0 0 0,-1 1 0 0 0,1 0 0 0 0,-1 0 0 0 0,1 0 0 0 0,-5 5 0 0 0,-2 1 0 0 0,1 0 0 0 0,0-1 0 0 0,2-2 0 0 0,2-1 0 0 0,0-1 0 0 0,1 0 0 0 0,1-1 0 0 0,-1-1 0 0 0,1 1 0 0 0,0 0 0 0 0,0 0 0 0 0,-1 0 0 0 0,1-1 0 0 0,-1 1 0 0 0,1 5 0 0 0,-1 1 0 0 0,1 0 0 0 0,-1-1 0 0 0,1 3 0 0 0,-1 0 0 0 0,1-1 0 0 0,-1-1 0 0 0,1-3 0 0 0,-1-1 0 0 0,1-1 0 0 0,-1-1 0 0 0,1 0 0 0 0,-1 0 0 0 0,1-1 0 0 0,-1 1 0 0 0,1 0 0 0 0,-1-1 0 0 0,1 1 0 0 0,-1 0 0 0 0,1 0 0 0 0,-1 0 0 0 0,1 0 0 0 0,-1 0 0 0 0,1 0 0 0 0,-1 0 0 0 0,1 0 0 0 0,-1 0 0 0 0,0 0 0 0 0,1 0 0 0 0,-1 0 0 0 0,1 0 0 0 0,-1 0 0 0 0,1 0 0 0 0,-1 0 0 0 0,1 0 0 0 0,-1 0 0 0 0,-4 5 0 0 0,-2 1 0 0 0,1 0 0 0 0,1-1 0 0 0,1-2 0 0 0,1 0 0 0 0,6-2 0 0 0,3-1 0 0 0,-1 0 0 0 0,-1 0 0 0 0,0 0 0 0 0,-3-1 0 0 0,5 1 0 0 0,0 0 0 0 0,0 0 0 0 0,-2 0 0 0 0,-2 5 0 0 0,0 1 0 0 0,-2 4 0 0 0,0 1 0 0 0,-1-1 0 0 0,1-3 0 0 0,-1-3 0 0 0,0-1 0 0 0,0-2 0 0 0,1-1 0 0 0,4 0 0 0 0,1-1 0 0 0,1 1 0 0 0,-2-1 0 0 0,-1 1 0 0 0,-1 0 0 0 0,-2 0 0 0 0,0 0 0 0 0,0 0 0 0 0,-1 0 0 0 0,0 0 0 0 0,0 0 0 0 0,1 0 0 0 0,-1 0 0 0 0,0 0 0 0 0,1 0 0 0 0,4 0 0 0 0,2 0 0 0 0,-1 0 0 0 0,-1 0 0 0 0,-1 0 0 0 0,-1 0 0 0 0,-1 0 0 0 0,3 0 0 0 0,2 0 0 0 0,-1 5 0 0 0,-1 1 0 0 0,-1 0 0 0 0,-2-2 0 0 0,0 0 0 0 0,3-2 0 0 0,2-1 0 0 0,-1 0 0 0 0,-1-1 0 0 0,3-1 0 0 0,1 1 0 0 0,-2 0 0 0 0,-1 0 0 0 0,-2-1 0 0 0,-2 1 0 0 0,0 0 0 0 0,3 0 0 0 0,1 0 0 0 0,0 0 0 0 0,-1 0 0 0 0,-1 0 0 0 0,-2 0 0 0 0,0 0 0 0 0,-1 0 0 0 0,-1 0 0 0 0,0 0 0 0 0,1 0 0 0 0,-1 0 0 0 0,0 0 0 0 0,1 0 0 0 0,-1 0 0 0 0,0 0 0 0 0,6 0 0 0 0,0 0 0 0 0,5 0 0 0 0,1 0 0 0 0,-2 0 0 0 0,-3 0 0 0 0,-2 0 0 0 0,-2 0 0 0 0,-6-4 0 0 0,-2-3 0 0 0,-1 2 0 0 0,1 0 0 0 0,2 1 0 0 0,1 2 0 0 0,1 1 0 0 0,1 1 0 0 0,0 0 0 0 0,1 0 0 0 0,-1 0 0 0 0,1-4 0 0 0,0-2 0 0 0,0 0 0 0 0,-1 1 0 0 0,1-3 0 0 0,-1 0 0 0 0,1 1 0 0 0,-1 2 0 0 0,1 1 0 0 0,-1-2 0 0 0,1-1 0 0 0,-1 0 0 0 0,1 3 0 0 0,-1 1 0 0 0,1 1 0 0 0,-1-3 0 0 0,1-2 0 0 0,-1 1 0 0 0,0 2 0 0 0,1 1 0 0 0,-1 1 0 0 0,1 1 0 0 0,-1-4 0 0 0,1-1 0 0 0,-1 0 0 0 0,1 2 0 0 0,4 1 0 0 0,2 1 0 0 0,-1 1 0 0 0,-1 0 0 0 0,-1 1 0 0 0,4 0 0 0 0,-1 1 0 0 0,5-1 0 0 0,-1 0 0 0 0,-6-4 0 0 0,-4-2 0 0 0,-2 0 0 0 0,-1 1 0 0 0,0 1 0 0 0,1 2 0 0 0,0 1 0 0 0,0-4 0 0 0,1-1 0 0 0,1 0 0 0 0,-1 2 0 0 0,1 0 0 0 0,-1-2 0 0 0,1-1 0 0 0,0 0 0 0 0,-1 3 0 0 0,5 1 0 0 0,2 1 0 0 0,-1 1 0 0 0,0-4 0 0 0,-2-1 0 0 0,-2 0 0 0 0,0 2 0 0 0,-1 1 0 0 0,-1 1 0 0 0,1 1 0 0 0,-1 0 0 0 0,5-3 0 0 0,6-2 0 0 0,1 0 0 0 0,4 1 0 0 0,-1 2 0 0 0,1 1 0 0 0,-1 1 0 0 0,-3 1 0 0 0,-5 0 0 0 0,3 0 0 0 0,-1 0 0 0 0,2 1 0 0 0,1-1 0 0 0,-8-5 0 0 0,1-6 0 0 0,0-1 0 0 0,-1 2 0 0 0,-2 1 0 0 0,5 4 0 0 0,0-3 0 0 0,0 0 0 0 0,-7-3 0 0 0,-2 0 0 0 0,3-2 0 0 0,2 0 0 0 0,0 3 0 0 0,0-1 0 0 0,0 0 0 0 0,-1 3 0 0 0,-1 2 0 0 0,-5-2 0 0 0,-1 0 0 0 0,-1 2 0 0 0,2-3 0 0 0,1-1 0 0 0,1 3 0 0 0,-3-3 0 0 0,-2 0 0 0 0,2 2 0 0 0,1-2 0 0 0,1 0 0 0 0,2-2 0 0 0,0 0 0 0 0,2 3 0 0 0,-1-2 0 0 0,1 0 0 0 0,0 3 0 0 0,-5-2 0 0 0,-2 0 0 0 0,1 3 0 0 0,1 1 0 0 0,1 3 0 0 0,1-3 0 0 0,2-6 0 0 0,0 0 0 0 0,0 2 0 0 0,1-3 0 0 0,0 2 0 0 0,-1 2 0 0 0,1 3 0 0 0,0-2 0 0 0,-1-1 0 0 0,1 3 0 0 0,-1 1 0 0 0,-4-2 0 0 0,-2-1 0 0 0,1 1 0 0 0,1 2 0 0 0,1-2 0 0 0,1-1 0 0 0,1 1 0 0 0,-3-3 0 0 0,-2 1 0 0 0,1 1 0 0 0,1 3 0 0 0,1-4 0 0 0,2 1 0 0 0,0 2 0 0 0,1 1 0 0 0,-4-3 0 0 0,-1 0 0 0 0,0 1 0 0 0,1 2 0 0 0,-4-2 0 0 0,0-1 0 0 0,2 1 0 0 0,1 2 0 0 0,-2-3 0 0 0,-1 0 0 0 0,2 1 0 0 0,1 3 0 0 0,3 0 0 0 0,-4-2 0 0 0,-1-1 0 0 0,2 1 0 0 0,0 1 0 0 0,3-2 0 0 0,1-1 0 0 0,0 1 0 0 0,2-3 0 0 0,-1-4 0 0 0,-4-5 0 0 0,-1 2 0 0 0,0 2 0 0 0,1 5 0 0 0,-4-1 0 0 0,0 2 0 0 0,-3-3 0 0 0,0 1 0 0 0,2 2 0 0 0,-2-2 0 0 0,2 1 0 0 0,1 2 0 0 0,-2-2 0 0 0,1 1 0 0 0,1 1 0 0 0,-1-2 0 0 0,0-4 0 0 0,-3-5 0 0 0,1 2 0 0 0,-3-2 0 0 0,2 3 0 0 0,-2-1 0 0 0,1 3 0 0 0,-1-2 0 0 0,-3-1 0 0 0,-4-4 0 0 0,-2-3 0 0 0,3-1 0 0 0,-1-2 0 0 0,0 0 0 0 0,-2-1 0 0 0,-1 0 0 0 0,-1 0 0 0 0,-2 0 0 0 0,0 0 0 0 0,0 0 0 0 0,0 1 0 0 0,0-1 0 0 0,-1 1 0 0 0,1-1 0 0 0,0 1 0 0 0,0-1 0 0 0,0 1 0 0 0,0-1 0 0 0,0 1 0 0 0,0 0 0 0 0,-5 4 0 0 0,-1 1 0 0 0,0 1 0 0 0,-3 3 0 0 0,-1 0 0 0 0,-2 3 0 0 0,-1 0 0 0 0,-1-3 0 0 0,-4 2 0 0 0,2-1 0 0 0,3-2 0 0 0,-1-3 0 0 0,-2 3 0 0 0,-4 4 0 0 0,2 0 0 0 0,-1 3 0 0 0,3-2 0 0 0,0 2 0 0 0,-3 3 0 0 0,-2 3 0 0 0,-3-2 0 0 0,-1-4 0 0 0,-2-1 0 0 0,0-2 0 0 0,-1 1 0 0 0,0-2 0 0 0,0 3 0 0 0,0 2 0 0 0,0 4 0 0 0,5-2 0 0 0,2 1 0 0 0,-1 1 0 0 0,0 3 0 0 0,2-4 0 0 0,1 1 0 0 0,-1 0 0 0 0,-2 3 0 0 0,-3-4 0 0 0,0 0 0 0 0,-2 1 0 0 0,0-2 0 0 0,-1-1 0 0 0,0 2 0 0 0,1 3 0 0 0,-1-3 0 0 0,0-1 0 0 0,0 3 0 0 0,1 1 0 0 0,-1 2 0 0 0,1 1 0 0 0,-1 1 0 0 0,1 1 0 0 0,-1 0 0 0 0,1 1 0 0 0,-1-1 0 0 0,1 0 0 0 0,-1 1 0 0 0,1-1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0,0 0 0 0 0,-1 0 0 0 0,1 5 0 0 0,-1 1 0 0 0,1 0 0 0 0,-1-2 0 0 0,1 0 0 0 0,-1-2 0 0 0,1 4 0 0 0,-1 0 0 0 0,1 0 0 0 0,-1-1 0 0 0,1 3 0 0 0,-1 0 0 0 0,1-1 0 0 0,-1-2 0 0 0,1-2 0 0 0,-1-1 0 0 0,1-1 0 0 0,-1-1 0 0 0,1 0 0 0 0,-1-1 0 0 0,1 1 0 0 0,4 4 0 0 0,2 2 0 0 0,-1 0 0 0 0,-1-1 0 0 0,-1-2 0 0 0,-1-1 0 0 0,-1-1 0 0 0,-1 0 0 0 0,-1-1 0 0 0,0 0 0 0 0,1 0 0 0 0,-1-1 0 0 0,0 1 0 0 0,1 0 0 0 0,-1 0 0 0 0,0 0 0 0 0,1 4 0 0 0,-1 3 0 0 0,1-1 0 0 0,-1-2 0 0 0,1 0 0 0 0,-1-2 0 0 0,1-1 0 0 0,-1-1 0 0 0,1 0 0 0 0,0 5 0 0 0,-1 1 0 0 0,1 0 0 0 0,-1-2 0 0 0,1-1 0 0 0,-1-1 0 0 0,1-1 0 0 0,-1 0 0 0 0,1-1 0 0 0,-1 0 0 0 0,1-1 0 0 0,-1 1 0 0 0,1 0 0 0 0,-1 0 0 0 0,1 0 0 0 0,-1 0 0 0 0,1 0 0 0 0,-1 0 0 0 0,1 0 0 0 0,-1 0 0 0 0,1 0 0 0 0,-1 0 0 0 0,1 0 0 0 0,-1 0 0 0 0,1 0 0 0 0,-1 0 0 0 0,1 0 0 0 0,-1 0 0 0 0,1 0 0 0 0,-1 4 0 0 0,1 3 0 0 0,-1-1 0 0 0,1-2 0 0 0,-1 0 0 0 0,1-2 0 0 0,-1-1 0 0 0,1-1 0 0 0,-1 0 0 0 0,1 0 0 0 0,-1 0 0 0 0,1 0 0 0 0,4 4 0 0 0,2 2 0 0 0,-1 0 0 0 0,0-1 0 0 0,-3-2 0 0 0,0-1 0 0 0,-1-1 0 0 0,-1 0 0 0 0,-1-1 0 0 0,1 0 0 0 0,-1-1 0 0 0,0 1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0,0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0,1 0 0 0 0,0 0 0 0 0,-1 0 0 0 0,1 0 0 0 0,-1 0 0 0 0,1 0 0 0 0,-1 0 0 0 0,1 0 0 0 0,-1 0 0 0 0,1 0 0 0 0,-1 0 0 0 0,1 0 0 0 0,-1 0 0 0 0,1 0 0 0 0,-1 0 0 0 0,1 0 0 0 0,-1 0 0 0 0,1 0 0 0 0,-1 0 0 0 0,1 0 0 0 0,-1 0 0 0 0,1 0 0 0 0,-1 0 0 0 0,1 0 0 0 0,-1 0 0 0 0,1 0 0 0 0,4-5 0 0 0,2-1 0 0 0,-1 0 0 0 0,-1 1 0 0 0,-1 2 0 0 0,-1 1 0 0 0,-1 1 0 0 0,3 0 0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2T15:34:28.498"/>
    </inkml:context>
    <inkml:brush xml:id="br0">
      <inkml:brushProperty name="width" value="0.1" units="cm"/>
      <inkml:brushProperty name="height" value="0.1" units="cm"/>
      <inkml:brushProperty name="color" value="#E71224"/>
    </inkml:brush>
  </inkml:definitions>
  <inkml:trace contextRef="#ctx0" brushRef="#br0">18390 16856 16383 0 0,'0'-4'0'0'0,"-5"-7"0"0"0,-1-6 0 0 0,0-5 0 0 0,1-3 0 0 0,2-2 0 0 0,1-1 0 0 0,0-1 0 0 0,2 1 0 0 0,0-1 0 0 0,0 1 0 0 0,5 5 0 0 0,2 1 0 0 0,3 1 0 0 0,6-2 0 0 0,4-1 0 0 0,0-6 0 0 0,-1 2 0 0 0,3 1 0 0 0,-3-4 0 0 0,0 3 0 0 0,1-2 0 0 0,-2-2 0 0 0,0 0 0 0 0,-3 1 0 0 0,1 6 0 0 0,2-2 0 0 0,-2-2 0 0 0,1 1 0 0 0,2-6 0 0 0,3-6 0 0 0,2 0 0 0 0,2 1 0 0 0,1 3 0 0 0,0 3 0 0 0,1 3 0 0 0,5 1 0 0 0,-4 1 0 0 0,-1 0 0 0 0,-1-3 0 0 0,-1 2 0 0 0,0 3 0 0 0,1 0 0 0 0,0 0 0 0 0,0 0 0 0 0,0-1 0 0 0,0 0 0 0 0,-4 0 0 0 0,-2 0 0 0 0,6 0 0 0 0,-3-1 0 0 0,4 1 0 0 0,-2-1 0 0 0,4 0 0 0 0,0 1 0 0 0,2 4 0 0 0,-2 2 0 0 0,0-1 0 0 0,-1 0 0 0 0,4 2 0 0 0,-4 1 0 0 0,-2 3 0 0 0,0 0 0 0 0,-1-2 0 0 0,4 2 0 0 0,-2-6 0 0 0,3 1 0 0 0,-3 0 0 0 0,2-2 0 0 0,1-1 0 0 0,5 3 0 0 0,-4 0 0 0 0,-3 0 0 0 0,-1 3 0 0 0,3 0 0 0 0,2-2 0 0 0,-1-2 0 0 0,0 3 0 0 0,-2 0 0 0 0,-1-2 0 0 0,0 3 0 0 0,-1 0 0 0 0,-1-2 0 0 0,0 3 0 0 0,1-1 0 0 0,-6-2 0 0 0,-1 3 0 0 0,1-1 0 0 0,5-1 0 0 0,3 1 0 0 0,2 5 0 0 0,-1 0 0 0 0,-1-3 0 0 0,0 1 0 0 0,-6-1 0 0 0,3-3 0 0 0,1 2 0 0 0,0-1 0 0 0,1-1 0 0 0,0 1 0 0 0,-1 0 0 0 0,0-2 0 0 0,0-2 0 0 0,0 2 0 0 0,-1 6 0 0 0,1-1 0 0 0,-1 3 0 0 0,0-2 0 0 0,1 3 0 0 0,-1-3 0 0 0,1 2 0 0 0,-5-3 0 0 0,-2 3 0 0 0,0-3 0 0 0,2 2 0 0 0,-3-1 0 0 0,-1 1 0 0 0,1-2 0 0 0,2 2 0 0 0,2 3 0 0 0,7 4 0 0 0,2 2 0 0 0,-5-3 0 0 0,-2-4 0 0 0,0-1 0 0 0,-1 1 0 0 0,0 4 0 0 0,1 2 0 0 0,1 2 0 0 0,-5-3 0 0 0,-1 0 0 0 0,1 0 0 0 0,1 2 0 0 0,1-4 0 0 0,1 0 0 0 0,2 2 0 0 0,0 1 0 0 0,0 1 0 0 0,1 2 0 0 0,-5-3 0 0 0,-1-1 0 0 0,-5-5 0 0 0,-1 0 0 0 0,3 2 0 0 0,1 3 0 0 0,3 2 0 0 0,2 1 0 0 0,1 2 0 0 0,2 1 0 0 0,-1 0 0 0 0,1 1 0 0 0,0-1 0 0 0,0 0 0 0 0,0 1 0 0 0,-5-6 0 0 0,-2-1 0 0 0,1 0 0 0 0,1 2 0 0 0,1 0 0 0 0,1 2 0 0 0,2 1 0 0 0,0 0 0 0 0,0 1 0 0 0,1 1 0 0 0,-1-6 0 0 0,1-1 0 0 0,0 0 0 0 0,0 2 0 0 0,-1 1 0 0 0,1 0 0 0 0,-1 2 0 0 0,1 1 0 0 0,-1 0 0 0 0,1 0 0 0 0,-1 0 0 0 0,1 1 0 0 0,-1-1 0 0 0,1 0 0 0 0,-1 0 0 0 0,1 0 0 0 0,-1 0 0 0 0,1 0 0 0 0,-1 0 0 0 0,1 0 0 0 0,-1 0 0 0 0,-4 0 0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2T15:34:28.499"/>
    </inkml:context>
    <inkml:brush xml:id="br0">
      <inkml:brushProperty name="width" value="0.1" units="cm"/>
      <inkml:brushProperty name="height" value="0.1" units="cm"/>
      <inkml:brushProperty name="color" value="#E71224"/>
    </inkml:brush>
  </inkml:definitions>
  <inkml:trace contextRef="#ctx0" brushRef="#br0">22386 13494 16383 0 0,'5'0'0'0'0,"6"0"0"0"0,5 0 0 0 0,6 0 0 0 0,3 0 0 0 0,2 0 0 0 0,1 0 0 0 0,1 4 0 0 0,0 3 0 0 0,-1 3 0 0 0,0 6 0 0 0,0-1 0 0 0,-5 3 0 0 0,-1 2 0 0 0,-5 3 0 0 0,-1 2 0 0 0,-2 1 0 0 0,0-3 0 0 0,-2-2 0 0 0,-3 1 0 0 0,2-3 0 0 0,-1-1 0 0 0,2-3 0 0 0,0 1 0 0 0,-3 2 0 0 0,-3 2 0 0 0,-2 4 0 0 0,3-4 0 0 0,-1 0 0 0 0,0 2 0 0 0,-6-4 0 0 0,-8-4 0 0 0,-2 0 0 0 0,0 2 0 0 0,-3-2 0 0 0,-4-2 0 0 0,2 0 0 0 0,-3-1 0 0 0,3 2 0 0 0,-1-1 0 0 0,-2-3 0 0 0,1 2 0 0 0,4 4 0 0 0,0-1 0 0 0,-3-3 0 0 0,1 2 0 0 0,3 3 0 0 0,0-2 0 0 0,-4-2 0 0 0,1 1 0 0 0,4 3 0 0 0,-2-1 0 0 0,-3-4 0 0 0,-3 2 0 0 0,-4-2 0 0 0,3 3 0 0 0,0-2 0 0 0,3 1 0 0 0,0 0 0 0 0,-2-3 0 0 0,-2-4 0 0 0,2 3 0 0 0,4 4 0 0 0,1 0 0 0 0,-3-3 0 0 0,2-2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8625 13176 16383 0 0,'5'0'0'0'0,"1"5"0"0"0,4 1 0 0 0,1 4 0 0 0,3 5 0 0 0,-1 5 0 0 0,1-1 0 0 0,4-4 0 0 0,-2 0 0 0 0,2 2 0 0 0,-4 2 0 0 0,2-1 0 0 0,-2 1 0 0 0,-4 1 0 0 0,1-3 0 0 0,-1 1 0 0 0,2-3 0 0 0,-1 0 0 0 0,-3 3 0 0 0,3-2 0 0 0,-1 0 0 0 0,2-1 0 0 0,0 0 0 0 0,1-2 0 0 0,-1 2 0 0 0,3-3 0 0 0,-3-2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8813 13414 16383 0 0,'-4'0'0'0'0,"-7"0"0"0"0,-5 0 0 0 0,-1 5 0 0 0,3 6 0 0 0,0 0 0 0 0,1 4 0 0 0,-1-1 0 0 0,2 2 0 0 0,3 3 0 0 0,-2-3 0 0 0,1 2 0 0 0,3 1 0 0 0,-3-2 0 0 0,1 1 0 0 0,-3-3 0 0 0,1 0 0 0 0,2-1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8890 11800 16383 0 0,'5'0'0'0'0,"1"5"0"0"0,4 1 0 0 0,5 0 0 0 0,5-2 0 0 0,-2 4 0 0 0,2 0 0 0 0,1-1 0 0 0,2-2 0 0 0,-3 3 0 0 0,-1 0 0 0 0,2-1 0 0 0,1-2 0 0 0,2-2 0 0 0,1-1 0 0 0,-4 3 0 0 0,0 1 0 0 0,0 0 0 0 0,-3 2 0 0 0,0 1 0 0 0,1-1 0 0 0,2-2 0 0 0,-2 2 0 0 0,0 0 0 0 0,-4 3 0 0 0,-3 4 0 0 0,-5 5 0 0 0,-3 3 0 0 0,-2 2 0 0 0,-2 1 0 0 0,0 1 0 0 0,-1 1 0 0 0,0 0 0 0 0,5-1 0 0 0,1 0 0 0 0,1 1 0 0 0,-2-1 0 0 0,4-5 0 0 0,0-1 0 0 0,-1 0 0 0 0,-2 1 0 0 0,-1 1 0 0 0,-3 2 0 0 0,0 1 0 0 0,-1 0 0 0 0,0 1 0 0 0,0 0 0 0 0,0 0 0 0 0,-1 0 0 0 0,6 0 0 0 0,1 0 0 0 0,-1 0 0 0 0,0-1 0 0 0,-2 1 0 0 0,-1 0 0 0 0,-1 0 0 0 0,0 0 0 0 0,3-1 0 0 0,2 1 0 0 0,0 0 0 0 0,-2 0 0 0 0,-1 0 0 0 0,-1-1 0 0 0,-1 1 0 0 0,0 0 0 0 0,-1 0 0 0 0,-1-1 0 0 0,1 1 0 0 0,0 0 0 0 0,0 0 0 0 0,0 0 0 0 0,-1-1 0 0 0,1 1 0 0 0,5 0 0 0 0,1 0 0 0 0,0 0 0 0 0,-2-1 0 0 0,0 1 0 0 0,-2 0 0 0 0,-1 0 0 0 0,-1 0 0 0 0,0-1 0 0 0,5 1 0 0 0,1 0 0 0 0,-1 0 0 0 0,0 0 0 0 0,-2-1 0 0 0,-1 1 0 0 0,-1 0 0 0 0,4-5 0 0 0,1-1 0 0 0,-1 0 0 0 0,0 1 0 0 0,-2 2 0 0 0,-1 0 0 0 0,-1 2 0 0 0,-1 0 0 0 0,5-3 0 0 0,0-3 0 0 0,1 2 0 0 0,-2 0 0 0 0,-1 2 0 0 0,-1 1 0 0 0,-5-4 0 0 0,-7-5 0 0 0,-7-6 0 0 0,-4-4 0 0 0,-4-3 0 0 0,-1-3 0 0 0,-2 0 0 0 0,0-1 0 0 0,0 0 0 0 0,0 0 0 0 0,0 0 0 0 0,1 1 0 0 0,0-1 0 0 0,0 1 0 0 0,0 0 0 0 0,5 5 0 0 0,2 1 0 0 0,3 0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3950 15081 16383 0 0,'-5'0'0'0'0,"-1"5"0"0"0,0 5 0 0 0,-3 2 0 0 0,0 3 0 0 0,1 4 0 0 0,-2-2 0 0 0,0 1 0 0 0,-3 2 0 0 0,2 2 0 0 0,-3-2 0 0 0,1-1 0 0 0,-1 2 0 0 0,1 1 0 0 0,-1-3 0 0 0,1 1 0 0 0,3 0 0 0 0,-1-3 0 0 0,1 1 0 0 0,2 1 0 0 0,-1-2 0 0 0,0 0 0 0 0,1 2 0 0 0,-1 3 0 0 0,-5-3 0 0 0,0-1 0 0 0,-1 3 0 0 0,1 1 0 0 0,3 2 0 0 0,-1-4 0 0 0,1 0 0 0 0,-1 1 0 0 0,-4-3 0 0 0,1 0 0 0 0,3 1 0 0 0,4 2 0 0 0,-2-2 0 0 0,1 0 0 0 0,-2-3 0 0 0,0 0 0 0 0,3 2 0 0 0,-3-3 0 0 0,1 2 0 0 0,-2 2 0 0 0,0 2 0 0 0,3 3 0 0 0,-2-4 0 0 0,-3-4 0 0 0,0-1 0 0 0,3 1 0 0 0,-2-1 0 0 0,-2-4 0 0 0,0-3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3969 15134 16383 0 0,'4'0'0'0'0,"7"0"0"0"0,5 0 0 0 0,5 0 0 0 0,-1 5 0 0 0,1 1 0 0 0,-4 4 0 0 0,0 1 0 0 0,-3 2 0 0 0,1 5 0 0 0,3-2 0 0 0,-3 2 0 0 0,-3 1 0 0 0,1-1 0 0 0,-2 0 0 0 0,2-3 0 0 0,-2 0 0 0 0,3-1 0 0 0,-2 0 0 0 0,2 3 0 0 0,3-1 0 0 0,3 0 0 0 0,3 3 0 0 0,-3 3 0 0 0,1-3 0 0 0,-5 0 0 0 0,1 1 0 0 0,1 3 0 0 0,3 0 0 0 0,2 3 0 0 0,-3 0 0 0 0,0-4 0 0 0,1-1 0 0 0,1-4 0 0 0,-3-1 0 0 0,0-2 0 0 0,-3 0 0 0 0,0-2 0 0 0,-3 2 0 0 0,2-2 0 0 0,-3 1 0 0 0,2 0 0 0 0,3-4 0 0 0,-2 2 0 0 0,-3 4 0 0 0,-3 3 0 0 0,0-1 0 0 0,0 1 0 0 0,-2-2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3651 15610 16383 0 0,'5'0'0'0'0,"5"0"0"0"0,7 0 0 0 0,4 0 0 0 0,3 0 0 0 0,3 0 0 0 0,0 0 0 0 0,1 0 0 0 0,0 0 0 0 0,0 0 0 0 0,-1 0 0 0 0,1 0 0 0 0,-1 0 0 0 0,0 0 0 0 0,-1 0 0 0 0,1 0 0 0 0,0 0 0 0 0,0 0 0 0 0,-1 0 0 0 0,1 0 0 0 0,0 0 0 0 0,0 0 0 0 0,-5 5 0 0 0,-1 1 0 0 0,-5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4419 7541 16383 0 0,'4'0'0'0'0,"7"0"0"0"0,5 0 0 0 0,5 0 0 0 0,4 0 0 0 0,1 0 0 0 0,1 0 0 0 0,1 0 0 0 0,0 0 0 0 0,0 0 0 0 0,0 0 0 0 0,-1 0 0 0 0,-5 0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4895 15452 16383 0 0,'4'4'0'0'0,"7"2"0"0"0,5 0 0 0 0,5-1 0 0 0,4-2 0 0 0,1-1 0 0 0,2-1 0 0 0,0 0 0 0 0,0-1 0 0 0,-1-1 0 0 0,1 1 0 0 0,-1 0 0 0 0,-4 0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5636 14923 16383 0 0,'0'4'0'0'0,"0"7"0"0"0,4 1 0 0 0,2 2 0 0 0,0 5 0 0 0,3-2 0 0 0,1 1 0 0 0,2-2 0 0 0,0 0 0 0 0,-3 2 0 0 0,3-1 0 0 0,-2 0 0 0 0,2 2 0 0 0,0 2 0 0 0,-3 2 0 0 0,2-2 0 0 0,-1-1 0 0 0,-2 1 0 0 0,2-3 0 0 0,3 0 0 0 0,1 1 0 0 0,1 3 0 0 0,-1 1 0 0 0,2 2 0 0 0,-3 1 0 0 0,-3 1 0 0 0,2-5 0 0 0,-2-1 0 0 0,-3 1 0 0 0,3-5 0 0 0,-1 1 0 0 0,-1 1 0 0 0,1-2 0 0 0,0 0 0 0 0,-1 2 0 0 0,-3 2 0 0 0,-2 2 0 0 0,4-2 0 0 0,-1-1 0 0 0,5 1 0 0 0,-1 1 0 0 0,-1 2 0 0 0,2-3 0 0 0,3-6 0 0 0,0 0 0 0 0,2-3 0 0 0,-1 1 0 0 0,-4 3 0 0 0,-4 3 0 0 0,2-1 0 0 0,-6-5 0 0 0,-2-8 0 0 0,-7-5 0 0 0,-2-7 0 0 0,0-3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5878 15478 16383 0 0,'-5'0'0'0'0,"-6"0"0"0"0,0 5 0 0 0,0 5 0 0 0,-1 2 0 0 0,-4 3 0 0 0,1 4 0 0 0,-2-2 0 0 0,3 1 0 0 0,-2 2 0 0 0,-2 2 0 0 0,2 2 0 0 0,-1-3 0 0 0,2 0 0 0 0,4 0 0 0 0,4 1 0 0 0,-1 2 0 0 0,-5-3 0 0 0,1-1 0 0 0,2 0 0 0 0,2 3 0 0 0,-1-4 0 0 0,1 0 0 0 0,-4-4 0 0 0,1-3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6641 14764 16383 0 0,'5'0'0'0'0,"5"0"0"0"0,7 0 0 0 0,4 0 0 0 0,3 0 0 0 0,2 4 0 0 0,2 2 0 0 0,0 0 0 0 0,0-1 0 0 0,0-2 0 0 0,-1-1 0 0 0,0-1 0 0 0,-4 4 0 0 0,-2 1 0 0 0,0 0 0 0 0,1-2 0 0 0,1-1 0 0 0,2 4 0 0 0,1 0 0 0 0,0-1 0 0 0,-8-1 0 0 0,-8-2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6854 14896 16383 0 0,'0'5'0'0'0,"0"5"0"0"0,0 7 0 0 0,0 4 0 0 0,0 3 0 0 0,0 2 0 0 0,0 2 0 0 0,0 0 0 0 0,0 0 0 0 0,0 0 0 0 0,0-1 0 0 0,0 0 0 0 0,0 0 0 0 0,0 0 0 0 0,0 0 0 0 0,0 0 0 0 0,0 0 0 0 0,0-1 0 0 0,0 1 0 0 0,0 0 0 0 0,0 0 0 0 0,0-1 0 0 0,0 1 0 0 0,0 0 0 0 0,-5-5 0 0 0,-1-1 0 0 0,0 0 0 0 0,2 1 0 0 0,0 2 0 0 0,2 0 0 0 0,1 2 0 0 0,-4 0 0 0 0,-1 1 0 0 0,1 0 0 0 0,0 0 0 0 0,-2-4 0 0 0,-1-2 0 0 0,-4-5 0 0 0,1-4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6376 15849 16383 0 0,'5'0'0'0'0,"6"0"0"0"0,5 0 0 0 0,5 0 0 0 0,3 0 0 0 0,3 0 0 0 0,0 0 0 0 0,1 0 0 0 0,0 0 0 0 0,0 0 0 0 0,0 0 0 0 0,-1 0 0 0 0,0 0 0 0 0,0 0 0 0 0,0 0 0 0 0,-1 0 0 0 0,1 0 0 0 0,0 0 0 0 0,0 0 0 0 0,-1 0 0 0 0,1 0 0 0 0,0 0 0 0 0,0 0 0 0 0,-1 0 0 0 0,1 0 0 0 0,0 0 0 0 0,-5 4 0 0 0,-6-2 0 0 0,-5-3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7303 15319 16383 0 0,'4'0'0'0'0,"7"0"0"0"0,5 0 0 0 0,5 0 0 0 0,3 0 0 0 0,3 0 0 0 0,0 0 0 0 0,1 0 0 0 0,0 0 0 0 0,0 5 0 0 0,0 1 0 0 0,-1 0 0 0 0,0-2 0 0 0,0 0 0 0 0,-5-2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7276 15637 16383 0 0,'5'0'0'0'0,"5"0"0"0"0,7 0 0 0 0,4 0 0 0 0,3 0 0 0 0,2 0 0 0 0,2 0 0 0 0,-5 4 0 0 0,-1 2 0 0 0,0 0 0 0 0,1 3 0 0 0,1 1 0 0 0,-4-2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8202 14499 16383 0 0,'0'5'0'0'0,"0"5"0"0"0,0 7 0 0 0,0 4 0 0 0,0 3 0 0 0,0 3 0 0 0,0 0 0 0 0,0 1 0 0 0,-4 0 0 0 0,-2 0 0 0 0,0-1 0 0 0,1 1 0 0 0,2-1 0 0 0,1-1 0 0 0,1 1 0 0 0,0 0 0 0 0,1 0 0 0 0,1 0 0 0 0,-1 4 0 0 0,0 2 0 0 0,0 4 0 0 0,1 0 0 0 0,-1-1 0 0 0,0-2 0 0 0,0-3 0 0 0,4-6 0 0 0,2-4 0 0 0,0 1 0 0 0,-1 0 0 0 0,-2 1 0 0 0,4 5 0 0 0,0 4 0 0 0,-1 0 0 0 0,-1-1 0 0 0,-2-1 0 0 0,-1-1 0 0 0,-2 4 0 0 0,1 0 0 0 0,-1 0 0 0 0,-1-2 0 0 0,1-1 0 0 0,0-1 0 0 0,-1-1 0 0 0,1-1 0 0 0,0-1 0 0 0,0 1 0 0 0,0 0 0 0 0,0-1 0 0 0,0 1 0 0 0,0-1 0 0 0,0 1 0 0 0,0 0 0 0 0,0 0 0 0 0,0-1 0 0 0,5-3 0 0 0,1-3 0 0 0,0 1 0 0 0,-2 1 0 0 0,0 2 0 0 0,-2 1 0 0 0,-1-9 0 0 0,-1-6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8281 16087 16383 0 0,'5'0'0'0'0,"6"0"0"0"0,5 0 0 0 0,5 0 0 0 0,3 0 0 0 0,3 0 0 0 0,0 0 0 0 0,1 0 0 0 0,0 0 0 0 0,0 0 0 0 0,0 0 0 0 0,-1 0 0 0 0,0 0 0 0 0,0 0 0 0 0,0 0 0 0 0,-1 0 0 0 0,1 0 0 0 0,0 4 0 0 0,0 2 0 0 0,-1 0 0 0 0,1-1 0 0 0,0-2 0 0 0,0-1 0 0 0,-1-1 0 0 0,1 0 0 0 0,0-1 0 0 0,0-1 0 0 0,-5 6 0 0 0,-6 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4445 7726 16383 0 0,'0'4'0'0'0,"0"7"0"0"0,5 1 0 0 0,5-2 0 0 0,7-2 0 0 0,4-2 0 0 0,3-3 0 0 0,2-2 0 0 0,2 0 0 0 0,0-1 0 0 0,0-1 0 0 0,0 1 0 0 0,-5-1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8202 14605 16383 0 0,'5'0'0'0'0,"5"0"0"0"0,7 0 0 0 0,4 0 0 0 0,3 0 0 0 0,2 0 0 0 0,2 0 0 0 0,0 0 0 0 0,0 0 0 0 0,0 0 0 0 0,-1 0 0 0 0,0 0 0 0 0,0 0 0 0 0,0 0 0 0 0,0 0 0 0 0,0 0 0 0 0,0 0 0 0 0,-1 0 0 0 0,1 5 0 0 0,0 1 0 0 0,0-1 0 0 0,0 0 0 0 0,-1-2 0 0 0,1-1 0 0 0,0 0 0 0 0,0-2 0 0 0,-5 0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9235 14976 16383 0 0,'-5'0'0'0'0,"-1"-4"0"0"0,0-7 0 0 0,2-5 0 0 0,5-1 0 0 0,7 4 0 0 0,8 3 0 0 0,4 3 0 0 0,0 8 0 0 0,-4 8 0 0 0,-4 7 0 0 0,-5 6 0 0 0,-4 3 0 0 0,4 2 0 0 0,-1 1 0 0 0,-1 0 0 0 0,-1 1 0 0 0,-2-1 0 0 0,-1-1 0 0 0,0 1 0 0 0,-5-6 0 0 0,-3-1 0 0 0,-3-5 0 0 0,-1 0 0 0 0,1 2 0 0 0,-1 2 0 0 0,0 2 0 0 0,3 3 0 0 0,2 0 0 0 0,-2-3 0 0 0,0-1 0 0 0,2 1 0 0 0,-3-4 0 0 0,-5-5 0 0 0,-4-4 0 0 0,1-9 0 0 0,8-4 0 0 0,10-1 0 0 0,4-5 0 0 0,7 0 0 0 0,5 1 0 0 0,5 2 0 0 0,3 3 0 0 0,2 1 0 0 0,0 2 0 0 0,1 1 0 0 0,0 0 0 0 0,0 1 0 0 0,-1-1 0 0 0,1 1 0 0 0,-1-1 0 0 0,-5 0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9578 15161 16383 0 0,'4'0'0'0'0,"7"0"0"0"0,1 4 0 0 0,3 2 0 0 0,3 0 0 0 0,4-1 0 0 0,2-2 0 0 0,2-1 0 0 0,1-1 0 0 0,-4 0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10028 14870 16383 0 0,'0'4'0'0'0,"0"7"0"0"0,4 1 0 0 0,2 3 0 0 0,5-1 0 0 0,-1 1 0 0 0,-1 4 0 0 0,3-3 0 0 0,3 2 0 0 0,-1 1 0 0 0,2-1 0 0 0,-2-1 0 0 0,2-2 0 0 0,-3 1 0 0 0,2-3 0 0 0,-2 1 0 0 0,1 3 0 0 0,-1 3 0 0 0,1-1 0 0 0,-2-1 0 0 0,2-2 0 0 0,-1 0 0 0 0,-3 2 0 0 0,-4 3 0 0 0,3-3 0 0 0,3-4 0 0 0,0 1 0 0 0,-1 1 0 0 0,1-2 0 0 0,3-2 0 0 0,-1 0 0 0 0,-2 3 0 0 0,1-1 0 0 0,-2 2 0 0 0,-3 2 0 0 0,-2-1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10189 15187 16383 0 0,'0'5'0'0'0,"-5"1"0"0"0,-6-1 0 0 0,0 5 0 0 0,-4-1 0 0 0,1 3 0 0 0,-2 5 0 0 0,2 3 0 0 0,-1-1 0 0 0,-3-5 0 0 0,2 1 0 0 0,4 2 0 0 0,3 2 0 0 0,4 4 0 0 0,2 1 0 0 0,-2-3 0 0 0,-1-5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11271 15055 16383 0 0,'5'0'0'0'0,"5"0"0"0"0,7 0 0 0 0,4 0 0 0 0,3 0 0 0 0,3 0 0 0 0,0 0 0 0 0,1 0 0 0 0,0 0 0 0 0,-5-5 0 0 0,-1-1 0 0 0,-1 1 0 0 0,-3 0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11695 14817 16383 0 0,'-4'0'0'0'0,"-2"4"0"0"0,0 7 0 0 0,-3 1 0 0 0,-1 3 0 0 0,2 3 0 0 0,3 4 0 0 0,1 2 0 0 0,2 2 0 0 0,1 1 0 0 0,1 0 0 0 0,0 1 0 0 0,0-1 0 0 0,1 1 0 0 0,4-6 0 0 0,6-5 0 0 0,5-7 0 0 0,5-4 0 0 0,4-4 0 0 0,1-6 0 0 0,2-3 0 0 0,-5 0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11774 14975 16383 0 0,'0'5'0'0'0,"0"6"0"0"0,0 5 0 0 0,0 5 0 0 0,0 3 0 0 0,0 3 0 0 0,0 0 0 0 0,0 1 0 0 0,0 0 0 0 0,0 0 0 0 0,0 0 0 0 0,0-1 0 0 0,0 0 0 0 0,0 0 0 0 0,0-5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9313 15822 16383 0 0,'5'0'0'0'0,"6"0"0"0"0,5 0 0 0 0,5 0 0 0 0,3 0 0 0 0,3 0 0 0 0,0 0 0 0 0,1 0 0 0 0,-4 5 0 0 0,-3 1 0 0 0,1-1 0 0 0,-4 0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9790 15852 16383 0 0,'0'-4'0'0'0,"0"-7"0"0"0,0-5 0 0 0,0-5 0 0 0,0-4 0 0 0,0 8 0 0 0,0 11 0 0 0,0 11 0 0 0,0 9 0 0 0,0 7 0 0 0,0 4 0 0 0,0 3 0 0 0,0 1 0 0 0,0 0 0 0 0,0-1 0 0 0,4-4 0 0 0,3-2 0 0 0,-2-1 0 0 0,0 2 0 0 0,-2 0 0 0 0,-1 2 0 0 0,4-4 0 0 0,0-10 0 0 0,0-11 0 0 0,-1-11 0 0 0,-2-7 0 0 0,-1-6 0 0 0,-1-3 0 0 0,-1-1 0 0 0,0-1 0 0 0,-1 0 0 0 0,1 0 0 0 0,0 1 0 0 0,0 1 0 0 0,-5 4 0 0 0,-1 2 0 0 0,0 0 0 0 0,1-1 0 0 0,2-1 0 0 0,1-2 0 0 0,1 0 0 0 0,1-2 0 0 0,-5 5 0 0 0,-1 1 0 0 0,1 0 0 0 0,0-1 0 0 0,-2 2 0 0 0,-1 11 0 0 0,1 10 0 0 0,2 10 0 0 0,1 8 0 0 0,3 4 0 0 0,0 4 0 0 0,1 2 0 0 0,0 0 0 0 0,0-1 0 0 0,0 1 0 0 0,1-1 0 0 0,-1-1 0 0 0,0 0 0 0 0,0 0 0 0 0,0 0 0 0 0,0 0 0 0 0,0 0 0 0 0,5-5 0 0 0,1-2 0 0 0,0 1 0 0 0,-2 1 0 0 0,0 2 0 0 0,-2 1 0 0 0,-1 0 0 0 0,-1 2 0 0 0,0-5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5001 7223 16383 0 0,'0'5'0'0'0,"0"5"0"0"0,0 7 0 0 0,0 4 0 0 0,0 3 0 0 0,0 3 0 0 0,0 0 0 0 0,0 1 0 0 0,0 0 0 0 0,0 0 0 0 0,0-1 0 0 0,0 0 0 0 0,0 1 0 0 0,0-2 0 0 0,0 1 0 0 0,0 0 0 0 0,0 0 0 0 0,0-1 0 0 0,0 1 0 0 0,0 0 0 0 0,0 0 0 0 0,0 0 0 0 0,0-1 0 0 0,0 1 0 0 0,0 0 0 0 0,0 0 0 0 0,4-5 0 0 0,2-1 0 0 0,0 0 0 0 0,-1 1 0 0 0,-2 1 0 0 0,-1 2 0 0 0,-1 1 0 0 0,0 0 0 0 0,-1 1 0 0 0,4-5 0 0 0,2-1 0 0 0,-1 1 0 0 0,0 0 0 0 0,-2 2 0 0 0,-1 0 0 0 0,-1 2 0 0 0,-1 1 0 0 0,0-1 0 0 0,0 1 0 0 0,0 0 0 0 0,0 0 0 0 0,-1 0 0 0 0,1 0 0 0 0,5-4 0 0 0,5-7 0 0 0,2-1 0 0 0,3-3 0 0 0,4-4 0 0 0,3-3 0 0 0,2-3 0 0 0,2-1 0 0 0,1-1 0 0 0,0 0 0 0 0,0-1 0 0 0,1 0 0 0 0,-1 1 0 0 0,-4 4 0 0 0,-2 2 0 0 0,0 0 0 0 0,1-2 0 0 0,1-1 0 0 0,2 0 0 0 0,1-2 0 0 0,0-1 0 0 0,1 0 0 0 0,-5 0 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11060 15954 16383 0 0,'4'0'0'0'0,"7"0"0"0"0,5 0 0 0 0,5 0 0 0 0,4 0 0 0 0,1 0 0 0 0,1 0 0 0 0,-3 0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11404 15957 16383 0 0,'0'-5'0'0'0,"0"-5"0"0"0,0-7 0 0 0,0-4 0 0 0,0-3 0 0 0,0-2 0 0 0,-5 3 0 0 0,-1 1 0 0 0,0 0 0 0 0,2-2 0 0 0,1 9 0 0 0,0 11 0 0 0,2 11 0 0 0,1 9 0 0 0,0 6 0 0 0,0 4 0 0 0,0 2 0 0 0,1 1 0 0 0,-1 0 0 0 0,5-1 0 0 0,1 0 0 0 0,0 0 0 0 0,-2-1 0 0 0,0 0 0 0 0,-2 0 0 0 0,-1 0 0 0 0,-1 0 0 0 0,0-1 0 0 0,0-3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11642 16007 16383 0 0,'4'0'0'0'0,"7"0"0"0"0,5 0 0 0 0,5 0 0 0 0,4 0 0 0 0,1 0 0 0 0,2 5 0 0 0,0 1 0 0 0,-1 0 0 0 0,1-2 0 0 0,-5 0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12039 15505 16383 0 0,'4'0'0'0'0,"2"4"0"0"0,4 2 0 0 0,1 5 0 0 0,-2 4 0 0 0,3 0 0 0 0,-2 2 0 0 0,3 3 0 0 0,3 2 0 0 0,0 2 0 0 0,0-3 0 0 0,-1 0 0 0 0,-4 0 0 0 0,1-3 0 0 0,-1 0 0 0 0,-4 1 0 0 0,3-2 0 0 0,-1 0 0 0 0,3-2 0 0 0,-1 0 0 0 0,3 3 0 0 0,-2 2 0 0 0,2 3 0 0 0,-1 1 0 0 0,1-2 0 0 0,-1-1 0 0 0,1-4 0 0 0,4-1 0 0 0,-3 2 0 0 0,2-2 0 0 0,-2 1 0 0 0,0-3 0 0 0,-1-3 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12252 15849 16383 0 0,'0'4'0'0'0,"-5"2"0"0"0,-1 4 0 0 0,1 6 0 0 0,-5-1 0 0 0,1 2 0 0 0,1 3 0 0 0,2 2 0 0 0,-2 2 0 0 0,0 2 0 0 0,-3-4 0 0 0,0-1 0 0 0,2 0 0 0 0,3 2 0 0 0,-3-4 0 0 0,1 0 0 0 0,1 1 0 0 0,3 2 0 0 0,1 2 0 0 0,1 1 0 0 0,-3-4 0 0 0,-1-5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12012 14340 16383 0 0,'5'0'0'0'0,"5"0"0"0"0,7 0 0 0 0,4 0 0 0 0,3 0 0 0 0,2 0 0 0 0,2 0 0 0 0,0 0 0 0 0,0 0 0 0 0,0 0 0 0 0,-1 0 0 0 0,0 0 0 0 0,0 0 0 0 0,0 0 0 0 0,0 0 0 0 0,0 0 0 0 0,0 0 0 0 0,-1 0 0 0 0,1 0 0 0 0,0 0 0 0 0,0 0 0 0 0,0 0 0 0 0,-1 0 0 0 0,1 0 0 0 0,0 0 0 0 0,-5 5 0 0 0,-6 6 0 0 0,-5 5 0 0 0,-6 5 0 0 0,-2 3 0 0 0,-3 3 0 0 0,0 0 0 0 0,-2 1 0 0 0,1 0 0 0 0,0 0 0 0 0,1 0 0 0 0,-1-1 0 0 0,1 0 0 0 0,0 0 0 0 0,0 0 0 0 0,0-1 0 0 0,4-4 0 0 0,2-1 0 0 0,0 0 0 0 0,-1 1 0 0 0,3 2 0 0 0,0 0 0 0 0,-1 2 0 0 0,2 5 0 0 0,5-3 0 0 0,0-1 0 0 0,2-1 0 0 0,-2 0 0 0 0,2-1 0 0 0,-3 1 0 0 0,2 1 0 0 0,-2-1 0 0 0,-3 1 0 0 0,1 4 0 0 0,-1 2 0 0 0,2-1 0 0 0,-1 0 0 0 0,-2-2 0 0 0,2-6 0 0 0,-2-2 0 0 0,-1 0 0 0 0,2 0 0 0 0,-1 1 0 0 0,-1 2 0 0 0,-3 0 0 0 0,3-3 0 0 0,0-2 0 0 0,-2 1 0 0 0,-1 2 0 0 0,-2 0 0 0 0,-2 2 0 0 0,0 1 0 0 0,4 1 0 0 0,0-1 0 0 0,1 2 0 0 0,-2-1 0 0 0,-1 0 0 0 0,-1 0 0 0 0,-1 0 0 0 0,-1-1 0 0 0,0 1 0 0 0,0 0 0 0 0,0 0 0 0 0,0 0 0 0 0,-1-1 0 0 0,1 1 0 0 0,0 0 0 0 0,0 0 0 0 0,0 0 0 0 0,0-1 0 0 0,5-3 0 0 0,1-3 0 0 0,0 1 0 0 0,-2 1 0 0 0,0 2 0 0 0,-2 1 0 0 0,-1 0 0 0 0,-1 2 0 0 0,0 0 0 0 0,0 0 0 0 0,0 0 0 0 0,4-5 0 0 0,2-1 0 0 0,0 0 0 0 0,-2 1 0 0 0,-5-3 0 0 0,-8-5 0 0 0,-6-4 0 0 0,-6-5 0 0 0,-3-2 0 0 0,-3-3 0 0 0,0 0 0 0 0,-2-1 0 0 0,1 0 0 0 0,0 0 0 0 0,1 0 0 0 0,-1 1 0 0 0,1 0 0 0 0,0 0 0 0 0,1-1 0 0 0,-1 1 0 0 0,0 1 0 0 0,0-1 0 0 0,1 0 0 0 0,-1 0 0 0 0,0 0 0 0 0,5 0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3495 17198 16383 0 0,'0'4'0'0'0,"0"7"0"0"0,0 5 0 0 0,-4 1 0 0 0,-2 1 0 0 0,0 3 0 0 0,-3-3 0 0 0,-1 1 0 0 0,2 1 0 0 0,-2-3 0 0 0,0 1 0 0 0,2 1 0 0 0,3 3 0 0 0,1 1 0 0 0,3 2 0 0 0,-5-3 0 0 0,0-1 0 0 0,1 0 0 0 0,1 1 0 0 0,1 2 0 0 0,1 1 0 0 0,1 1 0 0 0,1 1 0 0 0,0 0 0 0 0,0 0 0 0 0,0 0 0 0 0,1 0 0 0 0,-1 0 0 0 0,0 0 0 0 0,0 0 0 0 0,0-1 0 0 0,0 1 0 0 0,0 0 0 0 0,0 0 0 0 0,0 0 0 0 0,0-1 0 0 0,0 1 0 0 0,0 0 0 0 0,0 0 0 0 0,0-1 0 0 0,0 1 0 0 0,0 0 0 0 0,0 0 0 0 0,0 0 0 0 0,0-1 0 0 0,0 1 0 0 0,0 0 0 0 0,0 0 0 0 0,0 0 0 0 0,0-1 0 0 0,0 1 0 0 0,0 0 0 0 0,0 0 0 0 0,0 0 0 0 0,0-1 0 0 0,0 1 0 0 0,0 0 0 0 0,0 0 0 0 0,0 0 0 0 0,0-1 0 0 0,0 1 0 0 0,0 0 0 0 0,0 0 0 0 0,0 0 0 0 0,0-1 0 0 0,-5-3 0 0 0,-1-3 0 0 0,1 1 0 0 0,0 1 0 0 0,2 2 0 0 0,1 1 0 0 0,1 0 0 0 0,0 2 0 0 0,1-1 0 0 0,0 1 0 0 0,1 1 0 0 0,-1-1 0 0 0,0 0 0 0 0,0-1 0 0 0,0 1 0 0 0,0 0 0 0 0,0 0 0 0 0,0 0 0 0 0,0 0 0 0 0,0-1 0 0 0,0 1 0 0 0,0 0 0 0 0,0 0 0 0 0,-4-5 0 0 0,-7-6 0 0 0,-1-1 0 0 0,2 1 0 0 0,2 3 0 0 0,2 3 0 0 0,-1-3 0 0 0,-1 0 0 0 0,2-8 0 0 0,1-9 0 0 0,3-11 0 0 0,0-8 0 0 0,1-1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4022 17650 16383 0 0,'0'-5'0'0'0,"0"-5"0"0"0,0-7 0 0 0,4 1 0 0 0,2-3 0 0 0,5 3 0 0 0,-1 0 0 0 0,-1-3 0 0 0,3 2 0 0 0,3 4 0 0 0,4 5 0 0 0,3 3 0 0 0,2 2 0 0 0,3 2 0 0 0,0 2 0 0 0,-4 4 0 0 0,-2 2 0 0 0,-4 4 0 0 0,0 5 0 0 0,-4 4 0 0 0,-3 3 0 0 0,-4 3 0 0 0,-3 0 0 0 0,-1 2 0 0 0,-2 0 0 0 0,-1-1 0 0 0,0 1 0 0 0,1-1 0 0 0,-5 0 0 0 0,-2 0 0 0 0,-3 0 0 0 0,-1 0 0 0 0,-3-5 0 0 0,1-1 0 0 0,3 0 0 0 0,3 1 0 0 0,-2-3 0 0 0,1-1 0 0 0,-4-2 0 0 0,2-1 0 0 0,1 3 0 0 0,-2-2 0 0 0,-3-4 0 0 0,0 1 0 0 0,7-3 0 0 0,10-1 0 0 0,8-4 0 0 0,8-2 0 0 0,4-2 0 0 0,3 0 0 0 0,2-1 0 0 0,1-1 0 0 0,0 0 0 0 0,-1 1 0 0 0,0 0 0 0 0,-1-1 0 0 0,0 1 0 0 0,0 0 0 0 0,0 0 0 0 0,0 0 0 0 0,-5 0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4736 17674 16383 0 0,'5'0'0'0'0,"5"0"0"0"0,7 0 0 0 0,4 0 0 0 0,3 0 0 0 0,2 0 0 0 0,2 0 0 0 0,0 0 0 0 0,0 0 0 0 0,0 0 0 0 0,-1 0 0 0 0,0 0 0 0 0,0 0 0 0 0,0 0 0 0 0,0 0 0 0 0,-5 0 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5345 17277 16383 0 0,'0'5'0'0'0,"4"1"0"0"0,2 4 0 0 0,0 6 0 0 0,3-1 0 0 0,1 2 0 0 0,-3 2 0 0 0,4-1 0 0 0,-2 0 0 0 0,4 2 0 0 0,3 2 0 0 0,-1 2 0 0 0,2-4 0 0 0,-2 1 0 0 0,1 0 0 0 0,2 1 0 0 0,3 2 0 0 0,2 1 0 0 0,2 1 0 0 0,-4 1 0 0 0,0 0 0 0 0,0-5 0 0 0,-2-1 0 0 0,-2-4 0 0 0,-2-1 0 0 0,0 2 0 0 0,-2 2 0 0 0,1 2 0 0 0,3-2 0 0 0,3-5 0 0 0,-2 0 0 0 0,1-3 0 0 0,-3 1 0 0 0,0-1 0 0 0,-3-3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4895 7144 16383 0 0,'4'0'0'0'0,"7"0"0"0"0,5 0 0 0 0,5 0 0 0 0,4 0 0 0 0,1 0 0 0 0,2 0 0 0 0,0 0 0 0 0,0 0 0 0 0,-1 0 0 0 0,-4 4 0 0 0,-1 2 0 0 0,-1 0 0 0 0,1-1 0 0 0,2-2 0 0 0,0-1 0 0 0,2-1 0 0 0,0 0 0 0 0,1-1 0 0 0,0 0 0 0 0,0-1 0 0 0,0 1 0 0 0,0 0 0 0 0,0 0 0 0 0,0 0 0 0 0,0 0 0 0 0,-5 4 0 0 0,-1 2 0 0 0,0 0 0 0 0,-4-1 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5718 17674 16383 0 0,'-4'0'0'0'0,"-2"5"0"0"0,-5 1 0 0 0,1 4 0 0 0,1 5 0 0 0,-3 1 0 0 0,-3 1 0 0 0,1 2 0 0 0,2 3 0 0 0,0-2 0 0 0,-4-5 0 0 0,1 0 0 0 0,4 2 0 0 0,3 2 0 0 0,-2-2 0 0 0,2 1 0 0 0,1 2 0 0 0,3 2 0 0 0,1 2 0 0 0,-3-4 0 0 0,-1 1 0 0 0,2 0 0 0 0,0 1 0 0 0,-2-3 0 0 0,-1 1 0 0 0,-3-5 0 0 0,0 1 0 0 0,2 2 0 0 0,3-2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7567 17675 16383 0 0,'5'0'0'0'0,"5"0"0"0"0,7 0 0 0 0,4 0 0 0 0,-2-4 0 0 0,2-2 0 0 0,1 0 0 0 0,-4-3 0 0 0,1-1 0 0 0,1 2 0 0 0,2 3 0 0 0,1 1 0 0 0,2 2 0 0 0,1 1 0 0 0,1 1 0 0 0,-5-5 0 0 0,-1 0 0 0 0,1-1 0 0 0,0 2 0 0 0,2 1 0 0 0,1 1 0 0 0,-4 1 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8389 17277 16383 0 0,'0'5'0'0'0,"0"5"0"0"0,0 7 0 0 0,0 4 0 0 0,-5-1 0 0 0,-1 0 0 0 0,1 2 0 0 0,-5 1 0 0 0,-4 2 0 0 0,1 0 0 0 0,1 2 0 0 0,-1 0 0 0 0,2 0 0 0 0,2 0 0 0 0,3 0 0 0 0,-2 0 0 0 0,0 0 0 0 0,2 0 0 0 0,1 0 0 0 0,3-1 0 0 0,0 1 0 0 0,1 0 0 0 0,1 0 0 0 0,1 0 0 0 0,-1-1 0 0 0,0 1 0 0 0,1 0 0 0 0,-1 0 0 0 0,0-1 0 0 0,5-3 0 0 0,1-3 0 0 0,4-3 0 0 0,5-1 0 0 0,5-3 0 0 0,3-3 0 0 0,3-4 0 0 0,0-3 0 0 0,-3-6 0 0 0,-1-3 0 0 0,-5-5 0 0 0,0-1 0 0 0,-3-2 0 0 0,0 1 0 0 0,-2-2 0 0 0,2-3 0 0 0,-2-3 0 0 0,2 2 0 0 0,-2 0 0 0 0,-2-2 0 0 0,-4-1 0 0 0,-2 2 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8467 17806 16383 0 0,'0'5'0'0'0,"0"6"0"0"0,0 5 0 0 0,0 5 0 0 0,0 3 0 0 0,0 3 0 0 0,0 0 0 0 0,0 1 0 0 0,0 0 0 0 0,0 0 0 0 0,0 0 0 0 0,0-1 0 0 0,0 0 0 0 0,0 0 0 0 0,0 0 0 0 0,4-5 0 0 0,2-2 0 0 0,0 1 0 0 0,-1-3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9366 17013 16383 0 0,'0'4'0'0'0,"0"7"0"0"0,0 5 0 0 0,0 5 0 0 0,0 4 0 0 0,0 1 0 0 0,0 2 0 0 0,0 0 0 0 0,0 0 0 0 0,0-1 0 0 0,0 1 0 0 0,0-1 0 0 0,0 0 0 0 0,0 0 0 0 0,0 0 0 0 0,0 0 0 0 0,0-1 0 0 0,0 1 0 0 0,0 0 0 0 0,0 0 0 0 0,0-1 0 0 0,0 1 0 0 0,0 0 0 0 0,0 0 0 0 0,0 0 0 0 0,0 4 0 0 0,0 2 0 0 0,0-1 0 0 0,0 0 0 0 0,0-2 0 0 0,0-1 0 0 0,0-1 0 0 0,0-1 0 0 0,0 0 0 0 0,0-1 0 0 0,0 1 0 0 0,0-1 0 0 0,0 1 0 0 0,0 4 0 0 0,0 2 0 0 0,0-1 0 0 0,0 0 0 0 0,0-2 0 0 0,0-1 0 0 0,0-1 0 0 0,0-1 0 0 0,0 0 0 0 0,0-1 0 0 0,0 1 0 0 0,0-1 0 0 0,0 1 0 0 0,0 0 0 0 0,0-1 0 0 0,0 1 0 0 0,0 4 0 0 0,0 2 0 0 0,0 0 0 0 0,0 3 0 0 0,0 0 0 0 0,0-1 0 0 0,0-3 0 0 0,0-1 0 0 0,0-2 0 0 0,0-2 0 0 0,0 0 0 0 0,0 0 0 0 0,5-5 0 0 0,1 3 0 0 0,0 1 0 0 0,-2 2 0 0 0,0 5 0 0 0,-2 1 0 0 0,-1-1 0 0 0,-1-1 0 0 0,0-1 0 0 0,0 2 0 0 0,0 1 0 0 0,0-1 0 0 0,-1-1 0 0 0,1-2 0 0 0,0-2 0 0 0,0 0 0 0 0,0-1 0 0 0,0-1 0 0 0,0 1 0 0 0,0-1 0 0 0,0 1 0 0 0,0-1 0 0 0,5 1 0 0 0,1 0 0 0 0,-1 0 0 0 0,0-1 0 0 0,-2 1 0 0 0,-1 0 0 0 0,0 0 0 0 0,-2 0 0 0 0,5-5 0 0 0,0-1 0 0 0,1 0 0 0 0,-2 1 0 0 0,-1 1 0 0 0,-1 2 0 0 0,-1 1 0 0 0,0 0 0 0 0,-1 1 0 0 0,-5-5 0 0 0,-1-10 0 0 0,0-7 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4233 19077 16383 0 0,'5'0'0'0'0,"6"0"0"0"0,5 0 0 0 0,5 0 0 0 0,3 0 0 0 0,3 0 0 0 0,0 0 0 0 0,1 0 0 0 0,0 0 0 0 0,0 0 0 0 0,-1 0 0 0 0,1 0 0 0 0,-1 0 0 0 0,-5-5 0 0 0,-6-1 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4815 18947 16383 0 0,'0'-5'0'0'0,"0"-5"0"0"0,5-7 0 0 0,1-4 0 0 0,0-3 0 0 0,-2-3 0 0 0,4 5 0 0 0,0 0 0 0 0,-1-1 0 0 0,3 5 0 0 0,-1 0 0 0 0,-1 7 0 0 0,-3 11 0 0 0,-1 10 0 0 0,-2 7 0 0 0,-1 6 0 0 0,-1 3 0 0 0,-1 3 0 0 0,1-1 0 0 0,0 1 0 0 0,-1-1 0 0 0,1 0 0 0 0,0 0 0 0 0,0-1 0 0 0,0 0 0 0 0,0 0 0 0 0,0 0 0 0 0,0-1 0 0 0,0 1 0 0 0,4 0 0 0 0,2 0 0 0 0,0-1 0 0 0,-1 1 0 0 0,-2 0 0 0 0,-1 0 0 0 0,4 0 0 0 0,0-1 0 0 0,0 1 0 0 0,-1 0 0 0 0,-2 0 0 0 0,-2-5 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6906 19210 16383 0 0,'0'-5'0'0'0,"4"-1"0"0"0,7 0 0 0 0,5 2 0 0 0,1-4 0 0 0,1 0 0 0 0,3 1 0 0 0,1 2 0 0 0,3 1 0 0 0,1 3 0 0 0,1 0 0 0 0,0 1 0 0 0,-5-5 0 0 0,0-1 0 0 0,-1 1 0 0 0,1 1 0 0 0,2 1 0 0 0,1 1 0 0 0,-4 1 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7435 19000 16383 0 0,'0'-4'0'0'0,"0"-7"0"0"0,0-5 0 0 0,0-6 0 0 0,0-2 0 0 0,0-2 0 0 0,0-2 0 0 0,0 0 0 0 0,0 0 0 0 0,0 0 0 0 0,0 10 0 0 0,4 12 0 0 0,2 12 0 0 0,0 9 0 0 0,-1 7 0 0 0,-2 4 0 0 0,-1 2 0 0 0,-1 1 0 0 0,4 1 0 0 0,1-2 0 0 0,0 1 0 0 0,-2-2 0 0 0,-1 1 0 0 0,-1-1 0 0 0,-1 0 0 0 0,0-1 0 0 0,-1 1 0 0 0,-1 0 0 0 0,1-1 0 0 0,0 1 0 0 0,0 0 0 0 0,-1 0 0 0 0,1-1 0 0 0,0 1 0 0 0,0 0 0 0 0,0 0 0 0 0,0 0 0 0 0,0-1 0 0 0,0 1 0 0 0,0 0 0 0 0,0 0 0 0 0,0 0 0 0 0,0-1 0 0 0,0 1 0 0 0,0 0 0 0 0,0 0 0 0 0,0-10 0 0 0,0-11 0 0 0,0-12 0 0 0,0-5 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7726 19209 16383 0 0,'4'0'0'0'0,"7"0"0"0"0,5 0 0 0 0,5 0 0 0 0,4 0 0 0 0,1 0 0 0 0,2 0 0 0 0,0 0 0 0 0,0 0 0 0 0,-1 0 0 0 0,1 0 0 0 0,-1 0 0 0 0,0 0 0 0 0,-4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5874 7383 16383 0 0,'0'-5'0'0'0,"0"-5"0"0"0,4-2 0 0 0,7-3 0 0 0,5 1 0 0 0,5 3 0 0 0,4 3 0 0 0,-3 8 0 0 0,-6 8 0 0 0,-4 7 0 0 0,-5 6 0 0 0,-4 4 0 0 0,-2 2 0 0 0,-5-3 0 0 0,-3-2 0 0 0,-5-4 0 0 0,1-1 0 0 0,1 2 0 0 0,3 1 0 0 0,-3-1 0 0 0,2-1 0 0 0,-4-3 0 0 0,1 1 0 0 0,-2-3 0 0 0,0 2 0 0 0,4 2 0 0 0,7-2 0 0 0,8-3 0 0 0,8-3 0 0 0,7-5 0 0 0,3-1 0 0 0,3-2 0 0 0,1-1 0 0 0,1-1 0 0 0,-1 0 0 0 0,0 1 0 0 0,0-1 0 0 0,-5 1 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8149 18865 16383 0 0,'5'0'0'0'0,"1"4"0"0"0,4 2 0 0 0,1 5 0 0 0,2-1 0 0 0,5 0 0 0 0,-2 1 0 0 0,-3 4 0 0 0,1 4 0 0 0,2 3 0 0 0,-1 2 0 0 0,-4 3 0 0 0,2-5 0 0 0,2 0 0 0 0,4-5 0 0 0,-2 0 0 0 0,1-4 0 0 0,-2 2 0 0 0,-5 1 0 0 0,2 0 0 0 0,1 0 0 0 0,0 3 0 0 0,-3 2 0 0 0,1 2 0 0 0,-1 3 0 0 0,2-5 0 0 0,-2 0 0 0 0,3 1 0 0 0,3-4 0 0 0,-2 0 0 0 0,-2 1 0 0 0,0-2 0 0 0,3 0 0 0 0,-2 2 0 0 0,2-3 0 0 0,3 2 0 0 0,-3 1 0 0 0,2-2 0 0 0,-3 0 0 0 0,-9-2 0 0 0,-5-4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8495 19156 16383 0 0,'-5'0'0'0'0,"-1"4"0"0"0,0 7 0 0 0,-3 1 0 0 0,0 3 0 0 0,1 3 0 0 0,2 4 0 0 0,2 2 0 0 0,2 2 0 0 0,-3 1 0 0 0,-1 0 0 0 0,0 1 0 0 0,-3-5 0 0 0,0-2 0 0 0,2 0 0 0 0,1 2 0 0 0,3 0 0 0 0,1 2 0 0 0,1 1 0 0 0,-4-4 0 0 0,-1-2 0 0 0,1-3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9948 18547 16383 0 0,'5'0'0'0'0,"6"0"0"0"0,5 0 0 0 0,5 0 0 0 0,3 0 0 0 0,3 0 0 0 0,0 0 0 0 0,1 0 0 0 0,0 0 0 0 0,0 0 0 0 0,-1 0 0 0 0,1 0 0 0 0,-1 0 0 0 0,0 0 0 0 0,-1 0 0 0 0,1 0 0 0 0,0 0 0 0 0,0 0 0 0 0,-5 0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10160 18759 16383 0 0,'5'0'0'0'0,"5"0"0"0"0,7 0 0 0 0,4 0 0 0 0,3 0 0 0 0,2 0 0 0 0,2 0 0 0 0,0 0 0 0 0,0 0 0 0 0,0 0 0 0 0,-1 0 0 0 0,0 0 0 0 0,0 0 0 0 0,0 0 0 0 0,0 0 0 0 0,-5 0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11088 18309 16383 0 0,'-4'0'0'0'0,"-7"0"0"0"0,-5 0 0 0 0,-1 5 0 0 0,-1 1 0 0 0,-3 4 0 0 0,3 5 0 0 0,4 5 0 0 0,4 3 0 0 0,5 3 0 0 0,2 1 0 0 0,2 0 0 0 0,-3-4 0 0 0,-1-1 0 0 0,0 0 0 0 0,1 0 0 0 0,1 2 0 0 0,1 1 0 0 0,2 1 0 0 0,-1 0 0 0 0,1 1 0 0 0,0 0 0 0 0,1 0 0 0 0,-1 0 0 0 0,5-5 0 0 0,1-1 0 0 0,4 0 0 0 0,1 1 0 0 0,3-3 0 0 0,-2 0 0 0 0,-1 1 0 0 0,0-3 0 0 0,0 0 0 0 0,1-2 0 0 0,0 0 0 0 0,2-2 0 0 0,-2 1 0 0 0,2-1 0 0 0,3-4 0 0 0,4-2 0 0 0,2-4 0 0 0,2-1 0 0 0,1-2 0 0 0,1 0 0 0 0,0 0 0 0 0,1-1 0 0 0,-1 0 0 0 0,0 1 0 0 0,-4-5 0 0 0,-2-1 0 0 0,0-4 0 0 0,-4-6 0 0 0,-4-3 0 0 0,-4-5 0 0 0,0 4 0 0 0,-1-1 0 0 0,-2-1 0 0 0,-2-1 0 0 0,-2-1 0 0 0,0-2 0 0 0,-2 0 0 0 0,0-1 0 0 0,-1 0 0 0 0,-3 5 0 0 0,-3 1 0 0 0,-3 4 0 0 0,-1 1 0 0 0,-3 3 0 0 0,1-1 0 0 0,-2-3 0 0 0,2-3 0 0 0,-2 2 0 0 0,-2 5 0 0 0,1-1 0 0 0,-1 2 0 0 0,2-1 0 0 0,0-4 0 0 0,-3-2 0 0 0,-3 1 0 0 0,-2-1 0 0 0,-2 4 0 0 0,4-2 0 0 0,0 4 0 0 0,0 3 0 0 0,-2 3 0 0 0,-1 3 0 0 0,-1 3 0 0 0,-1 0 0 0 0,-1 2 0 0 0,0-1 0 0 0,5 6 0 0 0,6 0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19031 11827 16383 0 0,'-5'0'0'0'0,"-5"0"0"0"0,-7 0 0 0 0,1 4 0 0 0,-2 2 0 0 0,-3 0 0 0 0,-2 3 0 0 0,-2 1 0 0 0,-1 2 0 0 0,0 0 0 0 0,-1-2 0 0 0,-1-4 0 0 0,1 3 0 0 0,0-1 0 0 0,0-1 0 0 0,5 2 0 0 0,1 0 0 0 0,0 3 0 0 0,-1-1 0 0 0,-2-2 0 0 0,4 2 0 0 0,0 4 0 0 0,0-1 0 0 0,2 2 0 0 0,1 2 0 0 0,-3 4 0 0 0,4 2 0 0 0,3 1 0 0 0,5 1 0 0 0,7-3 0 0 0,5-2 0 0 0,6 1 0 0 0,1 0 0 0 0,-2 2 0 0 0,4-3 0 0 0,-2-2 0 0 0,2-2 0 0 0,4-1 0 0 0,3 1 0 0 0,3-1 0 0 0,-2 1 0 0 0,-1-3 0 0 0,1-4 0 0 0,-3 2 0 0 0,0-2 0 0 0,2-2 0 0 0,-3 1 0 0 0,0 0 0 0 0,2-2 0 0 0,-2 3 0 0 0,0-1 0 0 0,-2 3 0 0 0,0-1 0 0 0,3-2 0 0 0,2-2 0 0 0,-1 1 0 0 0,-1 1 0 0 0,-2 2 0 0 0,0-1 0 0 0,2 4 0 0 0,3-2 0 0 0,-3 2 0 0 0,1-1 0 0 0,1-3 0 0 0,2 1 0 0 0,2-1 0 0 0,1-2 0 0 0,-3 2 0 0 0,-2-1 0 0 0,-3 3 0 0 0,0 4 0 0 0,1-1 0 0 0,-3 2 0 0 0,-3 2 0 0 0,-4 2 0 0 0,-3 3 0 0 0,-3 2 0 0 0,-1 0 0 0 0,-6-3 0 0 0,-6-2 0 0 0,-2 0 0 0 0,2 2 0 0 0,-2-4 0 0 0,1 0 0 0 0,-1-3 0 0 0,0-1 0 0 0,-1-1 0 0 0,1 0 0 0 0,-1-2 0 0 0,2 2 0 0 0,-3-2 0 0 0,-2-3 0 0 0,-3-2 0 0 0,-3-3 0 0 0,-2-3 0 0 0,-1 0 0 0 0,-1-1 0 0 0,-1-1 0 0 0,1 1 0 0 0,0-1 0 0 0,-1 1 0 0 0,6-5 0 0 0,1-1 0 0 0,0-5 0 0 0,-1-4 0 0 0,-2 0 0 0 0,0-2 0 0 0,2-3 0 0 0,2 2 0 0 0,4 0 0 0 0,-1 3 0 0 0,4-1 0 0 0,8 3 0 0 0,5 3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19608 12330 16383 0 0,'-5'0'0'0'0,"-5"0"0"0"0,-7 0 0 0 0,-4 0 0 0 0,1 5 0 0 0,0 5 0 0 0,3 7 0 0 0,-1-1 0 0 0,4 3 0 0 0,4 1 0 0 0,3 3 0 0 0,3 2 0 0 0,3 1 0 0 0,0 0 0 0 0,2 1 0 0 0,0 1 0 0 0,-1-1 0 0 0,1 0 0 0 0,0 0 0 0 0,-1 0 0 0 0,0 0 0 0 0,0 0 0 0 0,5 0 0 0 0,1-1 0 0 0,-1 1 0 0 0,5-5 0 0 0,-1-1 0 0 0,3 0 0 0 0,5 1 0 0 0,-2 2 0 0 0,2-4 0 0 0,3-5 0 0 0,-3 0 0 0 0,1-4 0 0 0,2-2 0 0 0,2-4 0 0 0,-3 2 0 0 0,0 1 0 0 0,1-3 0 0 0,2 0 0 0 0,2-3 0 0 0,1 0 0 0 0,1-2 0 0 0,1 0 0 0 0,0 0 0 0 0,0 0 0 0 0,-4-5 0 0 0,-2-6 0 0 0,-5-6 0 0 0,-4-4 0 0 0,-5-3 0 0 0,-3-3 0 0 0,-3 0 0 0 0,-1-1 0 0 0,0 0 0 0 0,-1 0 0 0 0,4 1 0 0 0,2 0 0 0 0,1-1 0 0 0,-2 2 0 0 0,-1-1 0 0 0,-1 0 0 0 0,-1 0 0 0 0,0 1 0 0 0,-1-1 0 0 0,0 0 0 0 0,-1 0 0 0 0,1 0 0 0 0,0 1 0 0 0,0-1 0 0 0,-5 5 0 0 0,-1 1 0 0 0,-4 4 0 0 0,-1 1 0 0 0,-3 3 0 0 0,-3 4 0 0 0,1-2 0 0 0,-2 2 0 0 0,-1 2 0 0 0,1-3 0 0 0,0 2 0 0 0,-1 0 0 0 0,-3 3 0 0 0,-2 2 0 0 0,-1 2 0 0 0,-1 0 0 0 0,-1 1 0 0 0,0 5 0 0 0,0 1 0 0 0,0 0 0 0 0,4 4 0 0 0,2-1 0 0 0,5-1 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23601 11298 16383 0 0,'4'0'0'0'0,"1"4"0"0"0,0 5 0 0 0,3 1 0 0 0,0 2 0 0 0,2 0 0 0 0,0 2 0 0 0,2-3 0 0 0,-1 2 0 0 0,1 2 0 0 0,-1 3 0 0 0,2-2 0 0 0,1 0 0 0 0,0 1 0 0 0,0 2 0 0 0,3 1 0 0 0,-3 2 0 0 0,1-4 0 0 0,-2 0 0 0 0,0 0 0 0 0,2 1 0 0 0,2 1 0 0 0,-1 1 0 0 0,-4 1 0 0 0,0 1 0 0 0,2-4 0 0 0,-2-1 0 0 0,2 0 0 0 0,-3 5 0 0 0,-2 2 0 0 0,1-3 0 0 0,3 3 0 0 0,2 0 0 0 0,-1 1 0 0 0,2-1 0 0 0,1-1 0 0 0,-2 0 0 0 0,0-1 0 0 0,-2 0 0 0 0,0 0 0 0 0,2 0 0 0 0,3-1 0 0 0,1 1 0 0 0,2 0 0 0 0,-3-1 0 0 0,0-3 0 0 0,0-1 0 0 0,-3-1 0 0 0,1-2 0 0 0,-4 0 0 0 0,-3 1 0 0 0,1-2 0 0 0,-2 1 0 0 0,2-3 0 0 0,0 1 0 0 0,-3 2 0 0 0,-6-2 0 0 0,-3-2 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23998 12012 16383 0 0,'-4'0'0'0'0,"-5"0"0"0"0,-5 4 0 0 0,0 5 0 0 0,-2 1 0 0 0,3 3 0 0 0,2 3 0 0 0,4 2 0 0 0,-1-1 0 0 0,-3-4 0 0 0,1-1 0 0 0,1 3 0 0 0,3 1 0 0 0,-2-1 0 0 0,1 1 0 0 0,1 1 0 0 0,-2-3 0 0 0,1 1 0 0 0,0 2 0 0 0,-1 1 0 0 0,-4 2 0 0 0,1 1 0 0 0,1 2 0 0 0,0-5 0 0 0,0 0 0 0 0,3 0 0 0 0,-2-2 0 0 0,1-1 0 0 0,2 1 0 0 0,1 2 0 0 0,3 2 0 0 0,-4-3 0 0 0,-3-4 0 0 0,-1-1 0 0 0,1 3 0 0 0,-1-3 0 0 0,1-3 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24977 11933 16383 0 0,'4'0'0'0'0,"5"0"0"0"0,4 0 0 0 0,5 0 0 0 0,3 0 0 0 0,1 0 0 0 0,2 0 0 0 0,0 0 0 0 0,-1 0 0 0 0,1 0 0 0 0,-1 0 0 0 0,0 0 0 0 0,0 0 0 0 0,0 0 0 0 0,0 0 0 0 0,0 0 0 0 0,-4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5/2/2023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3268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307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609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59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484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321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217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5/2/2023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752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40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873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545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5/2/2023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462006496"/>
      </p:ext>
    </p:extLst>
  </p:cSld>
  <p:clrMap bg1="lt1" tx1="dk1" bg2="lt2" tx2="dk2" accent1="accent1" accent2="accent2" accent3="accent3" accent4="accent4" accent5="accent5" accent6="accent6" hlink="hlink" folHlink="folHlink"/>
  <p:sldLayoutIdLst>
    <p:sldLayoutId id="2147483761" r:id="rId1"/>
    <p:sldLayoutId id="2147483751" r:id="rId2"/>
    <p:sldLayoutId id="2147483752" r:id="rId3"/>
    <p:sldLayoutId id="2147483753" r:id="rId4"/>
    <p:sldLayoutId id="2147483754" r:id="rId5"/>
    <p:sldLayoutId id="2147483755" r:id="rId6"/>
    <p:sldLayoutId id="2147483756" r:id="rId7"/>
    <p:sldLayoutId id="2147483760" r:id="rId8"/>
    <p:sldLayoutId id="2147483757" r:id="rId9"/>
    <p:sldLayoutId id="2147483758" r:id="rId10"/>
    <p:sldLayoutId id="214748375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02.png"/><Relationship Id="rId3" Type="http://schemas.openxmlformats.org/officeDocument/2006/relationships/customXml" Target="../ink/ink424.xml"/><Relationship Id="rId7" Type="http://schemas.openxmlformats.org/officeDocument/2006/relationships/customXml" Target="../ink/ink426.xml"/><Relationship Id="rId2" Type="http://schemas.openxmlformats.org/officeDocument/2006/relationships/image" Target="../media/image399.png"/><Relationship Id="rId1" Type="http://schemas.openxmlformats.org/officeDocument/2006/relationships/slideLayout" Target="../slideLayouts/slideLayout2.xml"/><Relationship Id="rId6" Type="http://schemas.openxmlformats.org/officeDocument/2006/relationships/image" Target="../media/image401.png"/><Relationship Id="rId5" Type="http://schemas.openxmlformats.org/officeDocument/2006/relationships/customXml" Target="../ink/ink425.xml"/><Relationship Id="rId4" Type="http://schemas.openxmlformats.org/officeDocument/2006/relationships/image" Target="../media/image400.png"/><Relationship Id="rId9" Type="http://schemas.openxmlformats.org/officeDocument/2006/relationships/image" Target="../media/image403.png"/></Relationships>
</file>

<file path=ppt/slides/_rels/slide12.xml.rels><?xml version="1.0" encoding="UTF-8" standalone="yes"?>
<Relationships xmlns="http://schemas.openxmlformats.org/package/2006/relationships"><Relationship Id="rId8" Type="http://schemas.openxmlformats.org/officeDocument/2006/relationships/image" Target="../media/image406.png"/><Relationship Id="rId3" Type="http://schemas.openxmlformats.org/officeDocument/2006/relationships/customXml" Target="../ink/ink427.xml"/><Relationship Id="rId7" Type="http://schemas.openxmlformats.org/officeDocument/2006/relationships/customXml" Target="../ink/ink429.xml"/><Relationship Id="rId2" Type="http://schemas.openxmlformats.org/officeDocument/2006/relationships/image" Target="../media/image399.png"/><Relationship Id="rId1" Type="http://schemas.openxmlformats.org/officeDocument/2006/relationships/slideLayout" Target="../slideLayouts/slideLayout2.xml"/><Relationship Id="rId6" Type="http://schemas.openxmlformats.org/officeDocument/2006/relationships/image" Target="../media/image405.png"/><Relationship Id="rId5" Type="http://schemas.openxmlformats.org/officeDocument/2006/relationships/customXml" Target="../ink/ink428.xml"/><Relationship Id="rId4" Type="http://schemas.openxmlformats.org/officeDocument/2006/relationships/image" Target="../media/image404.png"/><Relationship Id="rId9" Type="http://schemas.openxmlformats.org/officeDocument/2006/relationships/image" Target="../media/image407.png"/></Relationships>
</file>

<file path=ppt/slides/_rels/slide13.xml.rels><?xml version="1.0" encoding="UTF-8" standalone="yes"?>
<Relationships xmlns="http://schemas.openxmlformats.org/package/2006/relationships"><Relationship Id="rId8" Type="http://schemas.openxmlformats.org/officeDocument/2006/relationships/image" Target="../media/image411.png"/><Relationship Id="rId3" Type="http://schemas.openxmlformats.org/officeDocument/2006/relationships/customXml" Target="../ink/ink430.xml"/><Relationship Id="rId7" Type="http://schemas.openxmlformats.org/officeDocument/2006/relationships/customXml" Target="../ink/ink432.xml"/><Relationship Id="rId2" Type="http://schemas.openxmlformats.org/officeDocument/2006/relationships/image" Target="../media/image408.jpe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customXml" Target="../ink/ink431.xml"/><Relationship Id="rId4" Type="http://schemas.openxmlformats.org/officeDocument/2006/relationships/image" Target="../media/image409.png"/><Relationship Id="rId9" Type="http://schemas.openxmlformats.org/officeDocument/2006/relationships/image" Target="../media/image412.png"/></Relationships>
</file>

<file path=ppt/slides/_rels/slide14.xml.rels><?xml version="1.0" encoding="UTF-8" standalone="yes"?>
<Relationships xmlns="http://schemas.openxmlformats.org/package/2006/relationships"><Relationship Id="rId3" Type="http://schemas.openxmlformats.org/officeDocument/2006/relationships/customXml" Target="../ink/ink433.xml"/><Relationship Id="rId7" Type="http://schemas.openxmlformats.org/officeDocument/2006/relationships/image" Target="../media/image416.png"/><Relationship Id="rId2" Type="http://schemas.openxmlformats.org/officeDocument/2006/relationships/image" Target="../media/image413.png"/><Relationship Id="rId1" Type="http://schemas.openxmlformats.org/officeDocument/2006/relationships/slideLayout" Target="../slideLayouts/slideLayout2.xml"/><Relationship Id="rId6" Type="http://schemas.openxmlformats.org/officeDocument/2006/relationships/image" Target="../media/image415.png"/><Relationship Id="rId5" Type="http://schemas.openxmlformats.org/officeDocument/2006/relationships/customXml" Target="../ink/ink434.xml"/><Relationship Id="rId4" Type="http://schemas.openxmlformats.org/officeDocument/2006/relationships/image" Target="../media/image414.png"/></Relationships>
</file>

<file path=ppt/slides/_rels/slide15.xml.rels><?xml version="1.0" encoding="UTF-8" standalone="yes"?>
<Relationships xmlns="http://schemas.openxmlformats.org/package/2006/relationships"><Relationship Id="rId8" Type="http://schemas.openxmlformats.org/officeDocument/2006/relationships/customXml" Target="../ink/ink437.xml"/><Relationship Id="rId3" Type="http://schemas.openxmlformats.org/officeDocument/2006/relationships/customXml" Target="../ink/ink435.xml"/><Relationship Id="rId7" Type="http://schemas.openxmlformats.org/officeDocument/2006/relationships/image" Target="../media/image419.png"/><Relationship Id="rId2" Type="http://schemas.openxmlformats.org/officeDocument/2006/relationships/image" Target="../media/image408.jpeg"/><Relationship Id="rId1" Type="http://schemas.openxmlformats.org/officeDocument/2006/relationships/slideLayout" Target="../slideLayouts/slideLayout2.xml"/><Relationship Id="rId6" Type="http://schemas.openxmlformats.org/officeDocument/2006/relationships/customXml" Target="../ink/ink436.xml"/><Relationship Id="rId5" Type="http://schemas.openxmlformats.org/officeDocument/2006/relationships/image" Target="../media/image418.png"/><Relationship Id="rId4" Type="http://schemas.openxmlformats.org/officeDocument/2006/relationships/image" Target="../media/image417.png"/><Relationship Id="rId9" Type="http://schemas.openxmlformats.org/officeDocument/2006/relationships/image" Target="../media/image420.png"/></Relationships>
</file>

<file path=ppt/slides/_rels/slide16.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uciml/red-wine-quality-cortez-et-al-2009" TargetMode="External"/><Relationship Id="rId2" Type="http://schemas.openxmlformats.org/officeDocument/2006/relationships/hyperlink" Target="https://scikit-learn.org/stable/modules/generated/sklearn.decomposition.PC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7.png"/><Relationship Id="rId63" Type="http://schemas.openxmlformats.org/officeDocument/2006/relationships/image" Target="../media/image37.png"/><Relationship Id="rId159" Type="http://schemas.openxmlformats.org/officeDocument/2006/relationships/customXml" Target="../ink/ink82.xml"/><Relationship Id="rId170" Type="http://schemas.openxmlformats.org/officeDocument/2006/relationships/image" Target="../media/image90.png"/><Relationship Id="rId226" Type="http://schemas.openxmlformats.org/officeDocument/2006/relationships/image" Target="../media/image117.png"/><Relationship Id="rId268" Type="http://schemas.openxmlformats.org/officeDocument/2006/relationships/image" Target="../media/image137.png"/><Relationship Id="rId32" Type="http://schemas.openxmlformats.org/officeDocument/2006/relationships/image" Target="../media/image22.png"/><Relationship Id="rId74" Type="http://schemas.openxmlformats.org/officeDocument/2006/relationships/customXml" Target="../ink/ink39.xml"/><Relationship Id="rId128" Type="http://schemas.openxmlformats.org/officeDocument/2006/relationships/customXml" Target="../ink/ink66.xml"/><Relationship Id="rId5" Type="http://schemas.openxmlformats.org/officeDocument/2006/relationships/image" Target="../media/image9.png"/><Relationship Id="rId181" Type="http://schemas.openxmlformats.org/officeDocument/2006/relationships/customXml" Target="../ink/ink94.xml"/><Relationship Id="rId237" Type="http://schemas.openxmlformats.org/officeDocument/2006/relationships/customXml" Target="../ink/ink122.xml"/><Relationship Id="rId279" Type="http://schemas.openxmlformats.org/officeDocument/2006/relationships/customXml" Target="../ink/ink144.xml"/><Relationship Id="rId43" Type="http://schemas.openxmlformats.org/officeDocument/2006/relationships/image" Target="../media/image27.png"/><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7.xml"/><Relationship Id="rId171" Type="http://schemas.openxmlformats.org/officeDocument/2006/relationships/customXml" Target="../ink/ink88.xml"/><Relationship Id="rId192" Type="http://schemas.openxmlformats.org/officeDocument/2006/relationships/image" Target="../media/image100.png"/><Relationship Id="rId206" Type="http://schemas.openxmlformats.org/officeDocument/2006/relationships/image" Target="../media/image107.png"/><Relationship Id="rId227" Type="http://schemas.openxmlformats.org/officeDocument/2006/relationships/customXml" Target="../ink/ink117.xml"/><Relationship Id="rId248" Type="http://schemas.openxmlformats.org/officeDocument/2006/relationships/customXml" Target="../ink/ink128.xml"/><Relationship Id="rId269" Type="http://schemas.openxmlformats.org/officeDocument/2006/relationships/customXml" Target="../ink/ink139.xml"/><Relationship Id="rId12" Type="http://schemas.openxmlformats.org/officeDocument/2006/relationships/customXml" Target="../ink/ink7.xml"/><Relationship Id="rId33" Type="http://schemas.openxmlformats.org/officeDocument/2006/relationships/customXml" Target="../ink/ink18.xml"/><Relationship Id="rId108" Type="http://schemas.openxmlformats.org/officeDocument/2006/relationships/customXml" Target="../ink/ink56.xml"/><Relationship Id="rId129" Type="http://schemas.openxmlformats.org/officeDocument/2006/relationships/image" Target="../media/image70.png"/><Relationship Id="rId280" Type="http://schemas.openxmlformats.org/officeDocument/2006/relationships/image" Target="../media/image143.png"/><Relationship Id="rId54" Type="http://schemas.openxmlformats.org/officeDocument/2006/relationships/customXml" Target="../ink/ink29.xml"/><Relationship Id="rId75" Type="http://schemas.openxmlformats.org/officeDocument/2006/relationships/image" Target="../media/image43.png"/><Relationship Id="rId96" Type="http://schemas.openxmlformats.org/officeDocument/2006/relationships/customXml" Target="../ink/ink50.xml"/><Relationship Id="rId140" Type="http://schemas.openxmlformats.org/officeDocument/2006/relationships/customXml" Target="../ink/ink72.xml"/><Relationship Id="rId161" Type="http://schemas.openxmlformats.org/officeDocument/2006/relationships/customXml" Target="../ink/ink83.xml"/><Relationship Id="rId182" Type="http://schemas.openxmlformats.org/officeDocument/2006/relationships/image" Target="../media/image95.png"/><Relationship Id="rId217" Type="http://schemas.openxmlformats.org/officeDocument/2006/relationships/customXml" Target="../ink/ink112.xml"/><Relationship Id="rId6" Type="http://schemas.openxmlformats.org/officeDocument/2006/relationships/customXml" Target="../ink/ink4.xml"/><Relationship Id="rId238" Type="http://schemas.openxmlformats.org/officeDocument/2006/relationships/image" Target="../media/image123.png"/><Relationship Id="rId259" Type="http://schemas.openxmlformats.org/officeDocument/2006/relationships/customXml" Target="../ink/ink134.xml"/><Relationship Id="rId23" Type="http://schemas.openxmlformats.org/officeDocument/2006/relationships/image" Target="../media/image18.png"/><Relationship Id="rId119" Type="http://schemas.openxmlformats.org/officeDocument/2006/relationships/image" Target="../media/image65.png"/><Relationship Id="rId270" Type="http://schemas.openxmlformats.org/officeDocument/2006/relationships/image" Target="../media/image138.png"/><Relationship Id="rId44" Type="http://schemas.openxmlformats.org/officeDocument/2006/relationships/customXml" Target="../ink/ink24.xml"/><Relationship Id="rId65" Type="http://schemas.openxmlformats.org/officeDocument/2006/relationships/image" Target="../media/image38.png"/><Relationship Id="rId86" Type="http://schemas.openxmlformats.org/officeDocument/2006/relationships/customXml" Target="../ink/ink45.xml"/><Relationship Id="rId130" Type="http://schemas.openxmlformats.org/officeDocument/2006/relationships/customXml" Target="../ink/ink67.xml"/><Relationship Id="rId151" Type="http://schemas.openxmlformats.org/officeDocument/2006/relationships/image" Target="../media/image81.png"/><Relationship Id="rId172" Type="http://schemas.openxmlformats.org/officeDocument/2006/relationships/image" Target="../media/image91.png"/><Relationship Id="rId193" Type="http://schemas.openxmlformats.org/officeDocument/2006/relationships/customXml" Target="../ink/ink100.xml"/><Relationship Id="rId207" Type="http://schemas.openxmlformats.org/officeDocument/2006/relationships/customXml" Target="../ink/ink107.xml"/><Relationship Id="rId228" Type="http://schemas.openxmlformats.org/officeDocument/2006/relationships/image" Target="../media/image118.png"/><Relationship Id="rId249" Type="http://schemas.openxmlformats.org/officeDocument/2006/relationships/image" Target="../media/image128.png"/><Relationship Id="rId13" Type="http://schemas.openxmlformats.org/officeDocument/2006/relationships/image" Target="../media/image13.png"/><Relationship Id="rId109" Type="http://schemas.openxmlformats.org/officeDocument/2006/relationships/image" Target="../media/image60.png"/><Relationship Id="rId260" Type="http://schemas.openxmlformats.org/officeDocument/2006/relationships/image" Target="../media/image133.png"/><Relationship Id="rId281" Type="http://schemas.openxmlformats.org/officeDocument/2006/relationships/customXml" Target="../ink/ink145.xml"/><Relationship Id="rId34" Type="http://schemas.openxmlformats.org/officeDocument/2006/relationships/image" Target="../media/image23.png"/><Relationship Id="rId55" Type="http://schemas.openxmlformats.org/officeDocument/2006/relationships/image" Target="../media/image33.png"/><Relationship Id="rId76" Type="http://schemas.openxmlformats.org/officeDocument/2006/relationships/customXml" Target="../ink/ink40.xml"/><Relationship Id="rId97" Type="http://schemas.openxmlformats.org/officeDocument/2006/relationships/image" Target="../media/image54.png"/><Relationship Id="rId120" Type="http://schemas.openxmlformats.org/officeDocument/2006/relationships/customXml" Target="../ink/ink62.xml"/><Relationship Id="rId141" Type="http://schemas.openxmlformats.org/officeDocument/2006/relationships/image" Target="../media/image76.png"/><Relationship Id="rId7" Type="http://schemas.openxmlformats.org/officeDocument/2006/relationships/image" Target="../media/image10.png"/><Relationship Id="rId162" Type="http://schemas.openxmlformats.org/officeDocument/2006/relationships/image" Target="../media/image86.png"/><Relationship Id="rId183" Type="http://schemas.openxmlformats.org/officeDocument/2006/relationships/customXml" Target="../ink/ink95.xml"/><Relationship Id="rId218" Type="http://schemas.openxmlformats.org/officeDocument/2006/relationships/image" Target="../media/image113.png"/><Relationship Id="rId239" Type="http://schemas.openxmlformats.org/officeDocument/2006/relationships/customXml" Target="../ink/ink123.xml"/><Relationship Id="rId250" Type="http://schemas.openxmlformats.org/officeDocument/2006/relationships/customXml" Target="../ink/ink129.xml"/><Relationship Id="rId271" Type="http://schemas.openxmlformats.org/officeDocument/2006/relationships/customXml" Target="../ink/ink140.xml"/><Relationship Id="rId24" Type="http://schemas.openxmlformats.org/officeDocument/2006/relationships/customXml" Target="../ink/ink13.xml"/><Relationship Id="rId45" Type="http://schemas.openxmlformats.org/officeDocument/2006/relationships/image" Target="../media/image28.png"/><Relationship Id="rId66" Type="http://schemas.openxmlformats.org/officeDocument/2006/relationships/customXml" Target="../ink/ink35.xml"/><Relationship Id="rId87" Type="http://schemas.openxmlformats.org/officeDocument/2006/relationships/image" Target="../media/image49.png"/><Relationship Id="rId110" Type="http://schemas.openxmlformats.org/officeDocument/2006/relationships/customXml" Target="../ink/ink57.xml"/><Relationship Id="rId131" Type="http://schemas.openxmlformats.org/officeDocument/2006/relationships/image" Target="../media/image71.png"/><Relationship Id="rId152" Type="http://schemas.openxmlformats.org/officeDocument/2006/relationships/customXml" Target="../ink/ink78.xml"/><Relationship Id="rId173" Type="http://schemas.openxmlformats.org/officeDocument/2006/relationships/customXml" Target="../ink/ink89.xml"/><Relationship Id="rId194" Type="http://schemas.openxmlformats.org/officeDocument/2006/relationships/image" Target="../media/image101.png"/><Relationship Id="rId208" Type="http://schemas.openxmlformats.org/officeDocument/2006/relationships/image" Target="../media/image108.png"/><Relationship Id="rId229" Type="http://schemas.openxmlformats.org/officeDocument/2006/relationships/customXml" Target="../ink/ink118.xml"/><Relationship Id="rId240" Type="http://schemas.openxmlformats.org/officeDocument/2006/relationships/image" Target="../media/image124.png"/><Relationship Id="rId261" Type="http://schemas.openxmlformats.org/officeDocument/2006/relationships/customXml" Target="../ink/ink135.xml"/><Relationship Id="rId14" Type="http://schemas.openxmlformats.org/officeDocument/2006/relationships/customXml" Target="../ink/ink8.xml"/><Relationship Id="rId35" Type="http://schemas.openxmlformats.org/officeDocument/2006/relationships/customXml" Target="../ink/ink19.xml"/><Relationship Id="rId56" Type="http://schemas.openxmlformats.org/officeDocument/2006/relationships/customXml" Target="../ink/ink30.xml"/><Relationship Id="rId77" Type="http://schemas.openxmlformats.org/officeDocument/2006/relationships/image" Target="../media/image44.png"/><Relationship Id="rId100" Type="http://schemas.openxmlformats.org/officeDocument/2006/relationships/customXml" Target="../ink/ink52.xml"/><Relationship Id="rId282" Type="http://schemas.openxmlformats.org/officeDocument/2006/relationships/image" Target="../media/image144.png"/><Relationship Id="rId8" Type="http://schemas.openxmlformats.org/officeDocument/2006/relationships/customXml" Target="../ink/ink5.xml"/><Relationship Id="rId98" Type="http://schemas.openxmlformats.org/officeDocument/2006/relationships/customXml" Target="../ink/ink51.xml"/><Relationship Id="rId121" Type="http://schemas.openxmlformats.org/officeDocument/2006/relationships/image" Target="../media/image66.png"/><Relationship Id="rId142" Type="http://schemas.openxmlformats.org/officeDocument/2006/relationships/customXml" Target="../ink/ink73.xml"/><Relationship Id="rId163" Type="http://schemas.openxmlformats.org/officeDocument/2006/relationships/customXml" Target="../ink/ink84.xml"/><Relationship Id="rId184" Type="http://schemas.openxmlformats.org/officeDocument/2006/relationships/image" Target="../media/image96.png"/><Relationship Id="rId219" Type="http://schemas.openxmlformats.org/officeDocument/2006/relationships/customXml" Target="../ink/ink113.xml"/><Relationship Id="rId230" Type="http://schemas.openxmlformats.org/officeDocument/2006/relationships/image" Target="../media/image119.png"/><Relationship Id="rId251" Type="http://schemas.openxmlformats.org/officeDocument/2006/relationships/image" Target="../media/image129.png"/><Relationship Id="rId25" Type="http://schemas.openxmlformats.org/officeDocument/2006/relationships/image" Target="../media/image19.png"/><Relationship Id="rId46" Type="http://schemas.openxmlformats.org/officeDocument/2006/relationships/customXml" Target="../ink/ink25.xml"/><Relationship Id="rId67" Type="http://schemas.openxmlformats.org/officeDocument/2006/relationships/image" Target="../media/image39.png"/><Relationship Id="rId272" Type="http://schemas.openxmlformats.org/officeDocument/2006/relationships/image" Target="../media/image139.png"/><Relationship Id="rId88" Type="http://schemas.openxmlformats.org/officeDocument/2006/relationships/customXml" Target="../ink/ink46.xml"/><Relationship Id="rId111" Type="http://schemas.openxmlformats.org/officeDocument/2006/relationships/image" Target="../media/image61.png"/><Relationship Id="rId132" Type="http://schemas.openxmlformats.org/officeDocument/2006/relationships/customXml" Target="../ink/ink68.xml"/><Relationship Id="rId153" Type="http://schemas.openxmlformats.org/officeDocument/2006/relationships/customXml" Target="../ink/ink79.xml"/><Relationship Id="rId174" Type="http://schemas.openxmlformats.org/officeDocument/2006/relationships/image" Target="../media/image92.png"/><Relationship Id="rId195" Type="http://schemas.openxmlformats.org/officeDocument/2006/relationships/customXml" Target="../ink/ink101.xml"/><Relationship Id="rId209" Type="http://schemas.openxmlformats.org/officeDocument/2006/relationships/customXml" Target="../ink/ink108.xml"/><Relationship Id="rId220" Type="http://schemas.openxmlformats.org/officeDocument/2006/relationships/image" Target="../media/image114.png"/><Relationship Id="rId241" Type="http://schemas.openxmlformats.org/officeDocument/2006/relationships/customXml" Target="../ink/ink124.xml"/><Relationship Id="rId15" Type="http://schemas.openxmlformats.org/officeDocument/2006/relationships/image" Target="../media/image14.png"/><Relationship Id="rId36" Type="http://schemas.openxmlformats.org/officeDocument/2006/relationships/image" Target="../media/image24.png"/><Relationship Id="rId57" Type="http://schemas.openxmlformats.org/officeDocument/2006/relationships/image" Target="../media/image34.png"/><Relationship Id="rId262" Type="http://schemas.openxmlformats.org/officeDocument/2006/relationships/image" Target="../media/image134.png"/><Relationship Id="rId283" Type="http://schemas.openxmlformats.org/officeDocument/2006/relationships/customXml" Target="../ink/ink146.xml"/><Relationship Id="rId78" Type="http://schemas.openxmlformats.org/officeDocument/2006/relationships/customXml" Target="../ink/ink41.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3.xml"/><Relationship Id="rId143" Type="http://schemas.openxmlformats.org/officeDocument/2006/relationships/image" Target="../media/image77.png"/><Relationship Id="rId164" Type="http://schemas.openxmlformats.org/officeDocument/2006/relationships/image" Target="../media/image87.png"/><Relationship Id="rId185" Type="http://schemas.openxmlformats.org/officeDocument/2006/relationships/customXml" Target="../ink/ink96.xml"/><Relationship Id="rId9" Type="http://schemas.openxmlformats.org/officeDocument/2006/relationships/image" Target="../media/image11.png"/><Relationship Id="rId210" Type="http://schemas.openxmlformats.org/officeDocument/2006/relationships/image" Target="../media/image109.png"/><Relationship Id="rId26" Type="http://schemas.openxmlformats.org/officeDocument/2006/relationships/customXml" Target="../ink/ink14.xml"/><Relationship Id="rId231" Type="http://schemas.openxmlformats.org/officeDocument/2006/relationships/customXml" Target="../ink/ink119.xml"/><Relationship Id="rId252" Type="http://schemas.openxmlformats.org/officeDocument/2006/relationships/customXml" Target="../ink/ink130.xml"/><Relationship Id="rId273" Type="http://schemas.openxmlformats.org/officeDocument/2006/relationships/customXml" Target="../ink/ink141.xml"/><Relationship Id="rId47" Type="http://schemas.openxmlformats.org/officeDocument/2006/relationships/image" Target="../media/image29.png"/><Relationship Id="rId68" Type="http://schemas.openxmlformats.org/officeDocument/2006/relationships/customXml" Target="../ink/ink36.xml"/><Relationship Id="rId89" Type="http://schemas.openxmlformats.org/officeDocument/2006/relationships/image" Target="../media/image50.png"/><Relationship Id="rId112" Type="http://schemas.openxmlformats.org/officeDocument/2006/relationships/customXml" Target="../ink/ink58.xml"/><Relationship Id="rId133" Type="http://schemas.openxmlformats.org/officeDocument/2006/relationships/image" Target="../media/image72.png"/><Relationship Id="rId154" Type="http://schemas.openxmlformats.org/officeDocument/2006/relationships/image" Target="../media/image82.png"/><Relationship Id="rId175" Type="http://schemas.openxmlformats.org/officeDocument/2006/relationships/customXml" Target="../ink/ink90.xml"/><Relationship Id="rId196" Type="http://schemas.openxmlformats.org/officeDocument/2006/relationships/image" Target="../media/image102.png"/><Relationship Id="rId200" Type="http://schemas.openxmlformats.org/officeDocument/2006/relationships/image" Target="../media/image104.png"/><Relationship Id="rId16" Type="http://schemas.openxmlformats.org/officeDocument/2006/relationships/customXml" Target="../ink/ink9.xml"/><Relationship Id="rId221" Type="http://schemas.openxmlformats.org/officeDocument/2006/relationships/customXml" Target="../ink/ink114.xml"/><Relationship Id="rId242" Type="http://schemas.openxmlformats.org/officeDocument/2006/relationships/image" Target="../media/image125.png"/><Relationship Id="rId263" Type="http://schemas.openxmlformats.org/officeDocument/2006/relationships/customXml" Target="../ink/ink136.xml"/><Relationship Id="rId284" Type="http://schemas.openxmlformats.org/officeDocument/2006/relationships/image" Target="../media/image145.png"/><Relationship Id="rId37" Type="http://schemas.openxmlformats.org/officeDocument/2006/relationships/customXml" Target="../ink/ink20.xml"/><Relationship Id="rId58" Type="http://schemas.openxmlformats.org/officeDocument/2006/relationships/customXml" Target="../ink/ink31.xml"/><Relationship Id="rId79" Type="http://schemas.openxmlformats.org/officeDocument/2006/relationships/image" Target="../media/image45.png"/><Relationship Id="rId102" Type="http://schemas.openxmlformats.org/officeDocument/2006/relationships/customXml" Target="../ink/ink53.xml"/><Relationship Id="rId123" Type="http://schemas.openxmlformats.org/officeDocument/2006/relationships/image" Target="../media/image67.png"/><Relationship Id="rId144" Type="http://schemas.openxmlformats.org/officeDocument/2006/relationships/customXml" Target="../ink/ink74.xml"/><Relationship Id="rId90" Type="http://schemas.openxmlformats.org/officeDocument/2006/relationships/customXml" Target="../ink/ink47.xml"/><Relationship Id="rId165" Type="http://schemas.openxmlformats.org/officeDocument/2006/relationships/customXml" Target="../ink/ink85.xml"/><Relationship Id="rId186" Type="http://schemas.openxmlformats.org/officeDocument/2006/relationships/image" Target="../media/image97.png"/><Relationship Id="rId211" Type="http://schemas.openxmlformats.org/officeDocument/2006/relationships/customXml" Target="../ink/ink109.xml"/><Relationship Id="rId232" Type="http://schemas.openxmlformats.org/officeDocument/2006/relationships/image" Target="../media/image120.png"/><Relationship Id="rId253" Type="http://schemas.openxmlformats.org/officeDocument/2006/relationships/image" Target="../media/image130.png"/><Relationship Id="rId274" Type="http://schemas.openxmlformats.org/officeDocument/2006/relationships/image" Target="../media/image140.png"/><Relationship Id="rId27" Type="http://schemas.openxmlformats.org/officeDocument/2006/relationships/image" Target="../media/image20.png"/><Relationship Id="rId48" Type="http://schemas.openxmlformats.org/officeDocument/2006/relationships/customXml" Target="../ink/ink26.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9.xml"/><Relationship Id="rId80" Type="http://schemas.openxmlformats.org/officeDocument/2006/relationships/customXml" Target="../ink/ink42.xml"/><Relationship Id="rId155" Type="http://schemas.openxmlformats.org/officeDocument/2006/relationships/customXml" Target="../ink/ink80.xml"/><Relationship Id="rId176" Type="http://schemas.openxmlformats.org/officeDocument/2006/relationships/image" Target="../media/image93.png"/><Relationship Id="rId197" Type="http://schemas.openxmlformats.org/officeDocument/2006/relationships/customXml" Target="../ink/ink102.xml"/><Relationship Id="rId201" Type="http://schemas.openxmlformats.org/officeDocument/2006/relationships/customXml" Target="../ink/ink104.xml"/><Relationship Id="rId222" Type="http://schemas.openxmlformats.org/officeDocument/2006/relationships/image" Target="../media/image115.png"/><Relationship Id="rId243" Type="http://schemas.openxmlformats.org/officeDocument/2006/relationships/customXml" Target="../ink/ink125.xml"/><Relationship Id="rId264" Type="http://schemas.openxmlformats.org/officeDocument/2006/relationships/image" Target="../media/image135.png"/><Relationship Id="rId285" Type="http://schemas.openxmlformats.org/officeDocument/2006/relationships/customXml" Target="../ink/ink147.xml"/><Relationship Id="rId17" Type="http://schemas.openxmlformats.org/officeDocument/2006/relationships/image" Target="../media/image15.png"/><Relationship Id="rId38" Type="http://schemas.openxmlformats.org/officeDocument/2006/relationships/image" Target="../media/image25.png"/><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4.xml"/><Relationship Id="rId70" Type="http://schemas.openxmlformats.org/officeDocument/2006/relationships/customXml" Target="../ink/ink37.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image" Target="../media/image88.png"/><Relationship Id="rId187" Type="http://schemas.openxmlformats.org/officeDocument/2006/relationships/customXml" Target="../ink/ink97.xml"/><Relationship Id="rId1" Type="http://schemas.openxmlformats.org/officeDocument/2006/relationships/slideLayout" Target="../slideLayouts/slideLayout2.xml"/><Relationship Id="rId212" Type="http://schemas.openxmlformats.org/officeDocument/2006/relationships/image" Target="../media/image110.png"/><Relationship Id="rId233" Type="http://schemas.openxmlformats.org/officeDocument/2006/relationships/customXml" Target="../ink/ink120.xml"/><Relationship Id="rId254" Type="http://schemas.openxmlformats.org/officeDocument/2006/relationships/customXml" Target="../ink/ink131.xml"/><Relationship Id="rId28" Type="http://schemas.openxmlformats.org/officeDocument/2006/relationships/customXml" Target="../ink/ink15.xml"/><Relationship Id="rId49" Type="http://schemas.openxmlformats.org/officeDocument/2006/relationships/image" Target="../media/image30.png"/><Relationship Id="rId114" Type="http://schemas.openxmlformats.org/officeDocument/2006/relationships/customXml" Target="../ink/ink59.xml"/><Relationship Id="rId275" Type="http://schemas.openxmlformats.org/officeDocument/2006/relationships/customXml" Target="../ink/ink142.xml"/><Relationship Id="rId60" Type="http://schemas.openxmlformats.org/officeDocument/2006/relationships/customXml" Target="../ink/ink32.xml"/><Relationship Id="rId81" Type="http://schemas.openxmlformats.org/officeDocument/2006/relationships/image" Target="../media/image46.png"/><Relationship Id="rId135" Type="http://schemas.openxmlformats.org/officeDocument/2006/relationships/image" Target="../media/image73.png"/><Relationship Id="rId156" Type="http://schemas.openxmlformats.org/officeDocument/2006/relationships/image" Target="../media/image83.png"/><Relationship Id="rId177" Type="http://schemas.openxmlformats.org/officeDocument/2006/relationships/customXml" Target="../ink/ink91.xml"/><Relationship Id="rId198" Type="http://schemas.openxmlformats.org/officeDocument/2006/relationships/image" Target="../media/image103.png"/><Relationship Id="rId202" Type="http://schemas.openxmlformats.org/officeDocument/2006/relationships/image" Target="../media/image105.png"/><Relationship Id="rId223" Type="http://schemas.openxmlformats.org/officeDocument/2006/relationships/customXml" Target="../ink/ink115.xml"/><Relationship Id="rId244" Type="http://schemas.openxmlformats.org/officeDocument/2006/relationships/image" Target="../media/image126.png"/><Relationship Id="rId18" Type="http://schemas.openxmlformats.org/officeDocument/2006/relationships/customXml" Target="../ink/ink10.xml"/><Relationship Id="rId39" Type="http://schemas.openxmlformats.org/officeDocument/2006/relationships/customXml" Target="../ink/ink21.xml"/><Relationship Id="rId265" Type="http://schemas.openxmlformats.org/officeDocument/2006/relationships/customXml" Target="../ink/ink137.xml"/><Relationship Id="rId286" Type="http://schemas.openxmlformats.org/officeDocument/2006/relationships/image" Target="../media/image146.png"/><Relationship Id="rId50" Type="http://schemas.openxmlformats.org/officeDocument/2006/relationships/customXml" Target="../ink/ink27.xml"/><Relationship Id="rId104" Type="http://schemas.openxmlformats.org/officeDocument/2006/relationships/customXml" Target="../ink/ink54.xml"/><Relationship Id="rId125" Type="http://schemas.openxmlformats.org/officeDocument/2006/relationships/image" Target="../media/image68.png"/><Relationship Id="rId146" Type="http://schemas.openxmlformats.org/officeDocument/2006/relationships/customXml" Target="../ink/ink75.xml"/><Relationship Id="rId167" Type="http://schemas.openxmlformats.org/officeDocument/2006/relationships/customXml" Target="../ink/ink86.xml"/><Relationship Id="rId188" Type="http://schemas.openxmlformats.org/officeDocument/2006/relationships/image" Target="../media/image98.png"/><Relationship Id="rId71" Type="http://schemas.openxmlformats.org/officeDocument/2006/relationships/image" Target="../media/image41.png"/><Relationship Id="rId92" Type="http://schemas.openxmlformats.org/officeDocument/2006/relationships/customXml" Target="../ink/ink48.xml"/><Relationship Id="rId213" Type="http://schemas.openxmlformats.org/officeDocument/2006/relationships/customXml" Target="../ink/ink110.xml"/><Relationship Id="rId234" Type="http://schemas.openxmlformats.org/officeDocument/2006/relationships/image" Target="../media/image121.png"/><Relationship Id="rId2" Type="http://schemas.openxmlformats.org/officeDocument/2006/relationships/customXml" Target="../ink/ink2.xml"/><Relationship Id="rId29" Type="http://schemas.openxmlformats.org/officeDocument/2006/relationships/customXml" Target="../ink/ink16.xml"/><Relationship Id="rId255" Type="http://schemas.openxmlformats.org/officeDocument/2006/relationships/image" Target="../media/image131.png"/><Relationship Id="rId276" Type="http://schemas.openxmlformats.org/officeDocument/2006/relationships/image" Target="../media/image141.png"/><Relationship Id="rId40" Type="http://schemas.openxmlformats.org/officeDocument/2006/relationships/image" Target="../media/image26.png"/><Relationship Id="rId115" Type="http://schemas.openxmlformats.org/officeDocument/2006/relationships/image" Target="../media/image63.png"/><Relationship Id="rId136" Type="http://schemas.openxmlformats.org/officeDocument/2006/relationships/customXml" Target="../ink/ink70.xml"/><Relationship Id="rId157" Type="http://schemas.openxmlformats.org/officeDocument/2006/relationships/customXml" Target="../ink/ink81.xml"/><Relationship Id="rId178" Type="http://schemas.openxmlformats.org/officeDocument/2006/relationships/image" Target="../media/image94.png"/><Relationship Id="rId61" Type="http://schemas.openxmlformats.org/officeDocument/2006/relationships/image" Target="../media/image36.png"/><Relationship Id="rId82" Type="http://schemas.openxmlformats.org/officeDocument/2006/relationships/customXml" Target="../ink/ink43.xml"/><Relationship Id="rId199" Type="http://schemas.openxmlformats.org/officeDocument/2006/relationships/customXml" Target="../ink/ink103.xml"/><Relationship Id="rId203" Type="http://schemas.openxmlformats.org/officeDocument/2006/relationships/customXml" Target="../ink/ink105.xml"/><Relationship Id="rId19" Type="http://schemas.openxmlformats.org/officeDocument/2006/relationships/image" Target="../media/image16.png"/><Relationship Id="rId224" Type="http://schemas.openxmlformats.org/officeDocument/2006/relationships/image" Target="../media/image116.png"/><Relationship Id="rId245" Type="http://schemas.openxmlformats.org/officeDocument/2006/relationships/customXml" Target="../ink/ink126.xml"/><Relationship Id="rId266" Type="http://schemas.openxmlformats.org/officeDocument/2006/relationships/image" Target="../media/image136.png"/><Relationship Id="rId287" Type="http://schemas.openxmlformats.org/officeDocument/2006/relationships/customXml" Target="../ink/ink148.xml"/><Relationship Id="rId30" Type="http://schemas.openxmlformats.org/officeDocument/2006/relationships/image" Target="../media/image21.png"/><Relationship Id="rId105" Type="http://schemas.openxmlformats.org/officeDocument/2006/relationships/image" Target="../media/image58.png"/><Relationship Id="rId126" Type="http://schemas.openxmlformats.org/officeDocument/2006/relationships/customXml" Target="../ink/ink65.xml"/><Relationship Id="rId147" Type="http://schemas.openxmlformats.org/officeDocument/2006/relationships/image" Target="../media/image79.png"/><Relationship Id="rId168" Type="http://schemas.openxmlformats.org/officeDocument/2006/relationships/image" Target="../media/image89.png"/><Relationship Id="rId51" Type="http://schemas.openxmlformats.org/officeDocument/2006/relationships/image" Target="../media/image31.png"/><Relationship Id="rId72" Type="http://schemas.openxmlformats.org/officeDocument/2006/relationships/customXml" Target="../ink/ink38.xml"/><Relationship Id="rId93" Type="http://schemas.openxmlformats.org/officeDocument/2006/relationships/image" Target="../media/image52.png"/><Relationship Id="rId189" Type="http://schemas.openxmlformats.org/officeDocument/2006/relationships/customXml" Target="../ink/ink98.xml"/><Relationship Id="rId3" Type="http://schemas.openxmlformats.org/officeDocument/2006/relationships/image" Target="../media/image8.png"/><Relationship Id="rId214" Type="http://schemas.openxmlformats.org/officeDocument/2006/relationships/image" Target="../media/image111.png"/><Relationship Id="rId235" Type="http://schemas.openxmlformats.org/officeDocument/2006/relationships/customXml" Target="../ink/ink121.xml"/><Relationship Id="rId256" Type="http://schemas.openxmlformats.org/officeDocument/2006/relationships/customXml" Target="../ink/ink132.xml"/><Relationship Id="rId277" Type="http://schemas.openxmlformats.org/officeDocument/2006/relationships/customXml" Target="../ink/ink143.xml"/><Relationship Id="rId116" Type="http://schemas.openxmlformats.org/officeDocument/2006/relationships/customXml" Target="../ink/ink60.xml"/><Relationship Id="rId137" Type="http://schemas.openxmlformats.org/officeDocument/2006/relationships/image" Target="../media/image74.png"/><Relationship Id="rId158" Type="http://schemas.openxmlformats.org/officeDocument/2006/relationships/image" Target="../media/image84.png"/><Relationship Id="rId20" Type="http://schemas.openxmlformats.org/officeDocument/2006/relationships/customXml" Target="../ink/ink11.xml"/><Relationship Id="rId41" Type="http://schemas.openxmlformats.org/officeDocument/2006/relationships/customXml" Target="../ink/ink22.xml"/><Relationship Id="rId62" Type="http://schemas.openxmlformats.org/officeDocument/2006/relationships/customXml" Target="../ink/ink33.xml"/><Relationship Id="rId83" Type="http://schemas.openxmlformats.org/officeDocument/2006/relationships/image" Target="../media/image47.png"/><Relationship Id="rId179" Type="http://schemas.openxmlformats.org/officeDocument/2006/relationships/customXml" Target="../ink/ink92.xml"/><Relationship Id="rId190" Type="http://schemas.openxmlformats.org/officeDocument/2006/relationships/image" Target="../media/image99.png"/><Relationship Id="rId204" Type="http://schemas.openxmlformats.org/officeDocument/2006/relationships/image" Target="../media/image106.png"/><Relationship Id="rId225" Type="http://schemas.openxmlformats.org/officeDocument/2006/relationships/customXml" Target="../ink/ink116.xml"/><Relationship Id="rId246" Type="http://schemas.openxmlformats.org/officeDocument/2006/relationships/customXml" Target="../ink/ink127.xml"/><Relationship Id="rId267" Type="http://schemas.openxmlformats.org/officeDocument/2006/relationships/customXml" Target="../ink/ink138.xml"/><Relationship Id="rId288" Type="http://schemas.openxmlformats.org/officeDocument/2006/relationships/image" Target="../media/image147.png"/><Relationship Id="rId106" Type="http://schemas.openxmlformats.org/officeDocument/2006/relationships/customXml" Target="../ink/ink55.xml"/><Relationship Id="rId127" Type="http://schemas.openxmlformats.org/officeDocument/2006/relationships/image" Target="../media/image69.png"/><Relationship Id="rId10" Type="http://schemas.openxmlformats.org/officeDocument/2006/relationships/customXml" Target="../ink/ink6.xml"/><Relationship Id="rId31" Type="http://schemas.openxmlformats.org/officeDocument/2006/relationships/customXml" Target="../ink/ink17.xml"/><Relationship Id="rId52" Type="http://schemas.openxmlformats.org/officeDocument/2006/relationships/customXml" Target="../ink/ink28.xml"/><Relationship Id="rId73" Type="http://schemas.openxmlformats.org/officeDocument/2006/relationships/image" Target="../media/image42.png"/><Relationship Id="rId94" Type="http://schemas.openxmlformats.org/officeDocument/2006/relationships/customXml" Target="../ink/ink49.xml"/><Relationship Id="rId148" Type="http://schemas.openxmlformats.org/officeDocument/2006/relationships/customXml" Target="../ink/ink76.xml"/><Relationship Id="rId169" Type="http://schemas.openxmlformats.org/officeDocument/2006/relationships/customXml" Target="../ink/ink87.xml"/><Relationship Id="rId4" Type="http://schemas.openxmlformats.org/officeDocument/2006/relationships/customXml" Target="../ink/ink3.xml"/><Relationship Id="rId180" Type="http://schemas.openxmlformats.org/officeDocument/2006/relationships/customXml" Target="../ink/ink93.xml"/><Relationship Id="rId215" Type="http://schemas.openxmlformats.org/officeDocument/2006/relationships/customXml" Target="../ink/ink111.xml"/><Relationship Id="rId236" Type="http://schemas.openxmlformats.org/officeDocument/2006/relationships/image" Target="../media/image122.png"/><Relationship Id="rId257" Type="http://schemas.openxmlformats.org/officeDocument/2006/relationships/image" Target="../media/image132.png"/><Relationship Id="rId278" Type="http://schemas.openxmlformats.org/officeDocument/2006/relationships/image" Target="../media/image142.png"/><Relationship Id="rId42" Type="http://schemas.openxmlformats.org/officeDocument/2006/relationships/customXml" Target="../ink/ink23.xml"/><Relationship Id="rId84" Type="http://schemas.openxmlformats.org/officeDocument/2006/relationships/customXml" Target="../ink/ink44.xml"/><Relationship Id="rId138" Type="http://schemas.openxmlformats.org/officeDocument/2006/relationships/customXml" Target="../ink/ink71.xml"/><Relationship Id="rId191" Type="http://schemas.openxmlformats.org/officeDocument/2006/relationships/customXml" Target="../ink/ink99.xml"/><Relationship Id="rId205" Type="http://schemas.openxmlformats.org/officeDocument/2006/relationships/customXml" Target="../ink/ink106.xml"/><Relationship Id="rId247" Type="http://schemas.openxmlformats.org/officeDocument/2006/relationships/image" Target="../media/image127.png"/><Relationship Id="rId107" Type="http://schemas.openxmlformats.org/officeDocument/2006/relationships/image" Target="../media/image59.png"/><Relationship Id="rId11" Type="http://schemas.openxmlformats.org/officeDocument/2006/relationships/image" Target="../media/image12.png"/><Relationship Id="rId53" Type="http://schemas.openxmlformats.org/officeDocument/2006/relationships/image" Target="../media/image32.png"/><Relationship Id="rId149" Type="http://schemas.openxmlformats.org/officeDocument/2006/relationships/image" Target="../media/image80.png"/><Relationship Id="rId95" Type="http://schemas.openxmlformats.org/officeDocument/2006/relationships/image" Target="../media/image53.png"/><Relationship Id="rId160" Type="http://schemas.openxmlformats.org/officeDocument/2006/relationships/image" Target="../media/image85.png"/><Relationship Id="rId216" Type="http://schemas.openxmlformats.org/officeDocument/2006/relationships/image" Target="../media/image112.png"/><Relationship Id="rId258" Type="http://schemas.openxmlformats.org/officeDocument/2006/relationships/customXml" Target="../ink/ink133.xml"/><Relationship Id="rId22" Type="http://schemas.openxmlformats.org/officeDocument/2006/relationships/customXml" Target="../ink/ink12.xml"/><Relationship Id="rId64" Type="http://schemas.openxmlformats.org/officeDocument/2006/relationships/customXml" Target="../ink/ink34.xml"/><Relationship Id="rId118" Type="http://schemas.openxmlformats.org/officeDocument/2006/relationships/customXml" Target="../ink/ink61.xml"/></Relationships>
</file>

<file path=ppt/slides/_rels/slide8.xml.rels><?xml version="1.0" encoding="UTF-8" standalone="yes"?>
<Relationships xmlns="http://schemas.openxmlformats.org/package/2006/relationships"><Relationship Id="rId117" Type="http://schemas.openxmlformats.org/officeDocument/2006/relationships/customXml" Target="../ink/ink207.xml"/><Relationship Id="rId21" Type="http://schemas.openxmlformats.org/officeDocument/2006/relationships/image" Target="../media/image156.png"/><Relationship Id="rId63" Type="http://schemas.openxmlformats.org/officeDocument/2006/relationships/customXml" Target="../ink/ink180.xml"/><Relationship Id="rId159" Type="http://schemas.openxmlformats.org/officeDocument/2006/relationships/customXml" Target="../ink/ink229.xml"/><Relationship Id="rId170" Type="http://schemas.openxmlformats.org/officeDocument/2006/relationships/customXml" Target="../ink/ink235.xml"/><Relationship Id="rId226" Type="http://schemas.openxmlformats.org/officeDocument/2006/relationships/customXml" Target="../ink/ink265.xml"/><Relationship Id="rId268" Type="http://schemas.openxmlformats.org/officeDocument/2006/relationships/customXml" Target="../ink/ink287.xml"/><Relationship Id="rId32" Type="http://schemas.openxmlformats.org/officeDocument/2006/relationships/customXml" Target="../ink/ink164.xml"/><Relationship Id="rId74" Type="http://schemas.openxmlformats.org/officeDocument/2006/relationships/image" Target="../media/image182.png"/><Relationship Id="rId128" Type="http://schemas.openxmlformats.org/officeDocument/2006/relationships/image" Target="../media/image208.png"/><Relationship Id="rId5" Type="http://schemas.openxmlformats.org/officeDocument/2006/relationships/image" Target="../media/image149.png"/><Relationship Id="rId181" Type="http://schemas.openxmlformats.org/officeDocument/2006/relationships/customXml" Target="../ink/ink241.xml"/><Relationship Id="rId237" Type="http://schemas.openxmlformats.org/officeDocument/2006/relationships/customXml" Target="../ink/ink271.xml"/><Relationship Id="rId279" Type="http://schemas.openxmlformats.org/officeDocument/2006/relationships/customXml" Target="../ink/ink293.xml"/><Relationship Id="rId22" Type="http://schemas.openxmlformats.org/officeDocument/2006/relationships/customXml" Target="../ink/ink159.xml"/><Relationship Id="rId43" Type="http://schemas.openxmlformats.org/officeDocument/2006/relationships/customXml" Target="../ink/ink170.xml"/><Relationship Id="rId64" Type="http://schemas.openxmlformats.org/officeDocument/2006/relationships/image" Target="../media/image177.png"/><Relationship Id="rId118" Type="http://schemas.openxmlformats.org/officeDocument/2006/relationships/image" Target="../media/image203.png"/><Relationship Id="rId139" Type="http://schemas.openxmlformats.org/officeDocument/2006/relationships/customXml" Target="../ink/ink218.xml"/><Relationship Id="rId85" Type="http://schemas.openxmlformats.org/officeDocument/2006/relationships/customXml" Target="../ink/ink191.xml"/><Relationship Id="rId150" Type="http://schemas.openxmlformats.org/officeDocument/2006/relationships/customXml" Target="../ink/ink224.xml"/><Relationship Id="rId171" Type="http://schemas.openxmlformats.org/officeDocument/2006/relationships/customXml" Target="../ink/ink236.xml"/><Relationship Id="rId192" Type="http://schemas.openxmlformats.org/officeDocument/2006/relationships/customXml" Target="../ink/ink247.xml"/><Relationship Id="rId206" Type="http://schemas.openxmlformats.org/officeDocument/2006/relationships/customXml" Target="../ink/ink254.xml"/><Relationship Id="rId227" Type="http://schemas.openxmlformats.org/officeDocument/2006/relationships/image" Target="../media/image254.png"/><Relationship Id="rId248" Type="http://schemas.openxmlformats.org/officeDocument/2006/relationships/image" Target="../media/image264.png"/><Relationship Id="rId269" Type="http://schemas.openxmlformats.org/officeDocument/2006/relationships/image" Target="../media/image273.png"/><Relationship Id="rId12" Type="http://schemas.openxmlformats.org/officeDocument/2006/relationships/customXml" Target="../ink/ink154.xml"/><Relationship Id="rId33" Type="http://schemas.openxmlformats.org/officeDocument/2006/relationships/image" Target="../media/image162.png"/><Relationship Id="rId108" Type="http://schemas.openxmlformats.org/officeDocument/2006/relationships/image" Target="../media/image199.png"/><Relationship Id="rId129" Type="http://schemas.openxmlformats.org/officeDocument/2006/relationships/customXml" Target="../ink/ink213.xml"/><Relationship Id="rId280" Type="http://schemas.openxmlformats.org/officeDocument/2006/relationships/image" Target="../media/image278.png"/><Relationship Id="rId54" Type="http://schemas.openxmlformats.org/officeDocument/2006/relationships/image" Target="../media/image172.png"/><Relationship Id="rId75" Type="http://schemas.openxmlformats.org/officeDocument/2006/relationships/customXml" Target="../ink/ink186.xml"/><Relationship Id="rId96" Type="http://schemas.openxmlformats.org/officeDocument/2006/relationships/image" Target="../media/image193.png"/><Relationship Id="rId140" Type="http://schemas.openxmlformats.org/officeDocument/2006/relationships/image" Target="../media/image214.png"/><Relationship Id="rId161" Type="http://schemas.openxmlformats.org/officeDocument/2006/relationships/image" Target="../media/image223.png"/><Relationship Id="rId182" Type="http://schemas.openxmlformats.org/officeDocument/2006/relationships/customXml" Target="../ink/ink242.xml"/><Relationship Id="rId217" Type="http://schemas.openxmlformats.org/officeDocument/2006/relationships/image" Target="../media/image250.png"/><Relationship Id="rId6" Type="http://schemas.openxmlformats.org/officeDocument/2006/relationships/customXml" Target="../ink/ink151.xml"/><Relationship Id="rId238" Type="http://schemas.openxmlformats.org/officeDocument/2006/relationships/image" Target="../media/image259.png"/><Relationship Id="rId259" Type="http://schemas.openxmlformats.org/officeDocument/2006/relationships/customXml" Target="../ink/ink282.xml"/><Relationship Id="rId23" Type="http://schemas.openxmlformats.org/officeDocument/2006/relationships/image" Target="../media/image157.png"/><Relationship Id="rId119" Type="http://schemas.openxmlformats.org/officeDocument/2006/relationships/customXml" Target="../ink/ink208.xml"/><Relationship Id="rId270" Type="http://schemas.openxmlformats.org/officeDocument/2006/relationships/customXml" Target="../ink/ink288.xml"/><Relationship Id="rId44" Type="http://schemas.openxmlformats.org/officeDocument/2006/relationships/image" Target="../media/image167.png"/><Relationship Id="rId65" Type="http://schemas.openxmlformats.org/officeDocument/2006/relationships/customXml" Target="../ink/ink181.xml"/><Relationship Id="rId86" Type="http://schemas.openxmlformats.org/officeDocument/2006/relationships/image" Target="../media/image188.png"/><Relationship Id="rId130" Type="http://schemas.openxmlformats.org/officeDocument/2006/relationships/image" Target="../media/image209.png"/><Relationship Id="rId151" Type="http://schemas.openxmlformats.org/officeDocument/2006/relationships/image" Target="../media/image219.png"/><Relationship Id="rId172" Type="http://schemas.openxmlformats.org/officeDocument/2006/relationships/image" Target="../media/image228.png"/><Relationship Id="rId193" Type="http://schemas.openxmlformats.org/officeDocument/2006/relationships/image" Target="../media/image238.png"/><Relationship Id="rId207" Type="http://schemas.openxmlformats.org/officeDocument/2006/relationships/image" Target="../media/image245.png"/><Relationship Id="rId228" Type="http://schemas.openxmlformats.org/officeDocument/2006/relationships/customXml" Target="../ink/ink266.xml"/><Relationship Id="rId249" Type="http://schemas.openxmlformats.org/officeDocument/2006/relationships/customXml" Target="../ink/ink277.xml"/><Relationship Id="rId13" Type="http://schemas.openxmlformats.org/officeDocument/2006/relationships/image" Target="../media/image152.png"/><Relationship Id="rId109" Type="http://schemas.openxmlformats.org/officeDocument/2006/relationships/customXml" Target="../ink/ink203.xml"/><Relationship Id="rId260" Type="http://schemas.openxmlformats.org/officeDocument/2006/relationships/image" Target="../media/image269.png"/><Relationship Id="rId281" Type="http://schemas.openxmlformats.org/officeDocument/2006/relationships/customXml" Target="../ink/ink294.xml"/><Relationship Id="rId34" Type="http://schemas.openxmlformats.org/officeDocument/2006/relationships/customXml" Target="../ink/ink165.xml"/><Relationship Id="rId55" Type="http://schemas.openxmlformats.org/officeDocument/2006/relationships/customXml" Target="../ink/ink176.xml"/><Relationship Id="rId76" Type="http://schemas.openxmlformats.org/officeDocument/2006/relationships/image" Target="../media/image183.png"/><Relationship Id="rId97" Type="http://schemas.openxmlformats.org/officeDocument/2006/relationships/customXml" Target="../ink/ink197.xml"/><Relationship Id="rId120" Type="http://schemas.openxmlformats.org/officeDocument/2006/relationships/image" Target="../media/image204.png"/><Relationship Id="rId141" Type="http://schemas.openxmlformats.org/officeDocument/2006/relationships/customXml" Target="../ink/ink219.xml"/><Relationship Id="rId7" Type="http://schemas.openxmlformats.org/officeDocument/2006/relationships/image" Target="../media/image126.png"/><Relationship Id="rId162" Type="http://schemas.openxmlformats.org/officeDocument/2006/relationships/customXml" Target="../ink/ink231.xml"/><Relationship Id="rId183" Type="http://schemas.openxmlformats.org/officeDocument/2006/relationships/image" Target="../media/image233.png"/><Relationship Id="rId218" Type="http://schemas.openxmlformats.org/officeDocument/2006/relationships/customXml" Target="../ink/ink260.xml"/><Relationship Id="rId239" Type="http://schemas.openxmlformats.org/officeDocument/2006/relationships/customXml" Target="../ink/ink272.xml"/><Relationship Id="rId250" Type="http://schemas.openxmlformats.org/officeDocument/2006/relationships/image" Target="../media/image265.png"/><Relationship Id="rId271" Type="http://schemas.openxmlformats.org/officeDocument/2006/relationships/image" Target="../media/image274.png"/><Relationship Id="rId24" Type="http://schemas.openxmlformats.org/officeDocument/2006/relationships/customXml" Target="../ink/ink160.xml"/><Relationship Id="rId45" Type="http://schemas.openxmlformats.org/officeDocument/2006/relationships/customXml" Target="../ink/ink171.xml"/><Relationship Id="rId66" Type="http://schemas.openxmlformats.org/officeDocument/2006/relationships/image" Target="../media/image178.png"/><Relationship Id="rId87" Type="http://schemas.openxmlformats.org/officeDocument/2006/relationships/customXml" Target="../ink/ink192.xml"/><Relationship Id="rId110" Type="http://schemas.openxmlformats.org/officeDocument/2006/relationships/image" Target="../media/image200.png"/><Relationship Id="rId131" Type="http://schemas.openxmlformats.org/officeDocument/2006/relationships/customXml" Target="../ink/ink214.xml"/><Relationship Id="rId152" Type="http://schemas.openxmlformats.org/officeDocument/2006/relationships/customXml" Target="../ink/ink225.xml"/><Relationship Id="rId173" Type="http://schemas.openxmlformats.org/officeDocument/2006/relationships/customXml" Target="../ink/ink237.xml"/><Relationship Id="rId194" Type="http://schemas.openxmlformats.org/officeDocument/2006/relationships/customXml" Target="../ink/ink248.xml"/><Relationship Id="rId208" Type="http://schemas.openxmlformats.org/officeDocument/2006/relationships/customXml" Target="../ink/ink255.xml"/><Relationship Id="rId229" Type="http://schemas.openxmlformats.org/officeDocument/2006/relationships/image" Target="../media/image255.png"/><Relationship Id="rId240" Type="http://schemas.openxmlformats.org/officeDocument/2006/relationships/image" Target="../media/image260.png"/><Relationship Id="rId261" Type="http://schemas.openxmlformats.org/officeDocument/2006/relationships/customXml" Target="../ink/ink283.xml"/><Relationship Id="rId14" Type="http://schemas.openxmlformats.org/officeDocument/2006/relationships/customXml" Target="../ink/ink155.xml"/><Relationship Id="rId35" Type="http://schemas.openxmlformats.org/officeDocument/2006/relationships/image" Target="../media/image163.png"/><Relationship Id="rId56" Type="http://schemas.openxmlformats.org/officeDocument/2006/relationships/image" Target="../media/image173.png"/><Relationship Id="rId77" Type="http://schemas.openxmlformats.org/officeDocument/2006/relationships/customXml" Target="../ink/ink187.xml"/><Relationship Id="rId100" Type="http://schemas.openxmlformats.org/officeDocument/2006/relationships/image" Target="../media/image195.png"/><Relationship Id="rId282" Type="http://schemas.openxmlformats.org/officeDocument/2006/relationships/image" Target="../media/image279.png"/><Relationship Id="rId8" Type="http://schemas.openxmlformats.org/officeDocument/2006/relationships/customXml" Target="../ink/ink152.xml"/><Relationship Id="rId98" Type="http://schemas.openxmlformats.org/officeDocument/2006/relationships/image" Target="../media/image194.png"/><Relationship Id="rId121" Type="http://schemas.openxmlformats.org/officeDocument/2006/relationships/customXml" Target="../ink/ink209.xml"/><Relationship Id="rId142" Type="http://schemas.openxmlformats.org/officeDocument/2006/relationships/image" Target="../media/image215.png"/><Relationship Id="rId163" Type="http://schemas.openxmlformats.org/officeDocument/2006/relationships/image" Target="../media/image224.png"/><Relationship Id="rId184" Type="http://schemas.openxmlformats.org/officeDocument/2006/relationships/customXml" Target="../ink/ink243.xml"/><Relationship Id="rId219" Type="http://schemas.openxmlformats.org/officeDocument/2006/relationships/image" Target="../media/image251.png"/><Relationship Id="rId230" Type="http://schemas.openxmlformats.org/officeDocument/2006/relationships/customXml" Target="../ink/ink267.xml"/><Relationship Id="rId251" Type="http://schemas.openxmlformats.org/officeDocument/2006/relationships/customXml" Target="../ink/ink278.xml"/><Relationship Id="rId25" Type="http://schemas.openxmlformats.org/officeDocument/2006/relationships/image" Target="../media/image158.png"/><Relationship Id="rId46" Type="http://schemas.openxmlformats.org/officeDocument/2006/relationships/image" Target="../media/image168.png"/><Relationship Id="rId67" Type="http://schemas.openxmlformats.org/officeDocument/2006/relationships/customXml" Target="../ink/ink182.xml"/><Relationship Id="rId272" Type="http://schemas.openxmlformats.org/officeDocument/2006/relationships/customXml" Target="../ink/ink289.xml"/><Relationship Id="rId88" Type="http://schemas.openxmlformats.org/officeDocument/2006/relationships/image" Target="../media/image189.png"/><Relationship Id="rId111" Type="http://schemas.openxmlformats.org/officeDocument/2006/relationships/customXml" Target="../ink/ink204.xml"/><Relationship Id="rId132" Type="http://schemas.openxmlformats.org/officeDocument/2006/relationships/image" Target="../media/image210.png"/><Relationship Id="rId153" Type="http://schemas.openxmlformats.org/officeDocument/2006/relationships/customXml" Target="../ink/ink226.xml"/><Relationship Id="rId174" Type="http://schemas.openxmlformats.org/officeDocument/2006/relationships/image" Target="../media/image229.png"/><Relationship Id="rId195" Type="http://schemas.openxmlformats.org/officeDocument/2006/relationships/image" Target="../media/image239.png"/><Relationship Id="rId209" Type="http://schemas.openxmlformats.org/officeDocument/2006/relationships/image" Target="../media/image246.png"/><Relationship Id="rId220" Type="http://schemas.openxmlformats.org/officeDocument/2006/relationships/customXml" Target="../ink/ink261.xml"/><Relationship Id="rId241" Type="http://schemas.openxmlformats.org/officeDocument/2006/relationships/customXml" Target="../ink/ink273.xml"/><Relationship Id="rId15" Type="http://schemas.openxmlformats.org/officeDocument/2006/relationships/image" Target="../media/image153.png"/><Relationship Id="rId36" Type="http://schemas.openxmlformats.org/officeDocument/2006/relationships/customXml" Target="../ink/ink166.xml"/><Relationship Id="rId57" Type="http://schemas.openxmlformats.org/officeDocument/2006/relationships/customXml" Target="../ink/ink177.xml"/><Relationship Id="rId262" Type="http://schemas.openxmlformats.org/officeDocument/2006/relationships/customXml" Target="../ink/ink284.xml"/><Relationship Id="rId78" Type="http://schemas.openxmlformats.org/officeDocument/2006/relationships/image" Target="../media/image184.png"/><Relationship Id="rId99" Type="http://schemas.openxmlformats.org/officeDocument/2006/relationships/customXml" Target="../ink/ink198.xml"/><Relationship Id="rId101" Type="http://schemas.openxmlformats.org/officeDocument/2006/relationships/customXml" Target="../ink/ink199.xml"/><Relationship Id="rId122" Type="http://schemas.openxmlformats.org/officeDocument/2006/relationships/image" Target="../media/image205.png"/><Relationship Id="rId143" Type="http://schemas.openxmlformats.org/officeDocument/2006/relationships/customXml" Target="../ink/ink220.xml"/><Relationship Id="rId164" Type="http://schemas.openxmlformats.org/officeDocument/2006/relationships/customXml" Target="../ink/ink232.xml"/><Relationship Id="rId185" Type="http://schemas.openxmlformats.org/officeDocument/2006/relationships/image" Target="../media/image234.png"/><Relationship Id="rId9" Type="http://schemas.openxmlformats.org/officeDocument/2006/relationships/image" Target="../media/image150.png"/><Relationship Id="rId210" Type="http://schemas.openxmlformats.org/officeDocument/2006/relationships/customXml" Target="../ink/ink256.xml"/><Relationship Id="rId26" Type="http://schemas.openxmlformats.org/officeDocument/2006/relationships/customXml" Target="../ink/ink161.xml"/><Relationship Id="rId231" Type="http://schemas.openxmlformats.org/officeDocument/2006/relationships/image" Target="../media/image256.png"/><Relationship Id="rId252" Type="http://schemas.openxmlformats.org/officeDocument/2006/relationships/image" Target="../media/image266.png"/><Relationship Id="rId273" Type="http://schemas.openxmlformats.org/officeDocument/2006/relationships/image" Target="../media/image275.png"/><Relationship Id="rId47" Type="http://schemas.openxmlformats.org/officeDocument/2006/relationships/customXml" Target="../ink/ink172.xml"/><Relationship Id="rId68" Type="http://schemas.openxmlformats.org/officeDocument/2006/relationships/image" Target="../media/image179.png"/><Relationship Id="rId89" Type="http://schemas.openxmlformats.org/officeDocument/2006/relationships/customXml" Target="../ink/ink193.xml"/><Relationship Id="rId112" Type="http://schemas.openxmlformats.org/officeDocument/2006/relationships/image" Target="../media/image201.png"/><Relationship Id="rId133" Type="http://schemas.openxmlformats.org/officeDocument/2006/relationships/customXml" Target="../ink/ink215.xml"/><Relationship Id="rId154" Type="http://schemas.openxmlformats.org/officeDocument/2006/relationships/image" Target="../media/image220.png"/><Relationship Id="rId175" Type="http://schemas.openxmlformats.org/officeDocument/2006/relationships/customXml" Target="../ink/ink238.xml"/><Relationship Id="rId196" Type="http://schemas.openxmlformats.org/officeDocument/2006/relationships/customXml" Target="../ink/ink249.xml"/><Relationship Id="rId200" Type="http://schemas.openxmlformats.org/officeDocument/2006/relationships/customXml" Target="../ink/ink251.xml"/><Relationship Id="rId16" Type="http://schemas.openxmlformats.org/officeDocument/2006/relationships/customXml" Target="../ink/ink156.xml"/><Relationship Id="rId221" Type="http://schemas.openxmlformats.org/officeDocument/2006/relationships/image" Target="../media/image252.png"/><Relationship Id="rId242" Type="http://schemas.openxmlformats.org/officeDocument/2006/relationships/image" Target="../media/image261.png"/><Relationship Id="rId263" Type="http://schemas.openxmlformats.org/officeDocument/2006/relationships/image" Target="../media/image270.png"/><Relationship Id="rId37" Type="http://schemas.openxmlformats.org/officeDocument/2006/relationships/customXml" Target="../ink/ink167.xml"/><Relationship Id="rId58" Type="http://schemas.openxmlformats.org/officeDocument/2006/relationships/image" Target="../media/image174.png"/><Relationship Id="rId79" Type="http://schemas.openxmlformats.org/officeDocument/2006/relationships/customXml" Target="../ink/ink188.xml"/><Relationship Id="rId102" Type="http://schemas.openxmlformats.org/officeDocument/2006/relationships/image" Target="../media/image196.png"/><Relationship Id="rId123" Type="http://schemas.openxmlformats.org/officeDocument/2006/relationships/customXml" Target="../ink/ink210.xml"/><Relationship Id="rId144" Type="http://schemas.openxmlformats.org/officeDocument/2006/relationships/image" Target="../media/image216.png"/><Relationship Id="rId90" Type="http://schemas.openxmlformats.org/officeDocument/2006/relationships/image" Target="../media/image190.png"/><Relationship Id="rId165" Type="http://schemas.openxmlformats.org/officeDocument/2006/relationships/image" Target="../media/image225.png"/><Relationship Id="rId186" Type="http://schemas.openxmlformats.org/officeDocument/2006/relationships/customXml" Target="../ink/ink244.xml"/><Relationship Id="rId211" Type="http://schemas.openxmlformats.org/officeDocument/2006/relationships/image" Target="../media/image247.png"/><Relationship Id="rId232" Type="http://schemas.openxmlformats.org/officeDocument/2006/relationships/customXml" Target="../ink/ink268.xml"/><Relationship Id="rId253" Type="http://schemas.openxmlformats.org/officeDocument/2006/relationships/customXml" Target="../ink/ink279.xml"/><Relationship Id="rId274" Type="http://schemas.openxmlformats.org/officeDocument/2006/relationships/customXml" Target="../ink/ink290.xml"/><Relationship Id="rId27" Type="http://schemas.openxmlformats.org/officeDocument/2006/relationships/image" Target="../media/image159.png"/><Relationship Id="rId48" Type="http://schemas.openxmlformats.org/officeDocument/2006/relationships/image" Target="../media/image169.png"/><Relationship Id="rId69" Type="http://schemas.openxmlformats.org/officeDocument/2006/relationships/customXml" Target="../ink/ink183.xml"/><Relationship Id="rId113" Type="http://schemas.openxmlformats.org/officeDocument/2006/relationships/customXml" Target="../ink/ink205.xml"/><Relationship Id="rId134" Type="http://schemas.openxmlformats.org/officeDocument/2006/relationships/image" Target="../media/image211.png"/><Relationship Id="rId80" Type="http://schemas.openxmlformats.org/officeDocument/2006/relationships/image" Target="../media/image185.png"/><Relationship Id="rId155" Type="http://schemas.openxmlformats.org/officeDocument/2006/relationships/customXml" Target="../ink/ink227.xml"/><Relationship Id="rId176" Type="http://schemas.openxmlformats.org/officeDocument/2006/relationships/image" Target="../media/image230.png"/><Relationship Id="rId197" Type="http://schemas.openxmlformats.org/officeDocument/2006/relationships/image" Target="../media/image240.png"/><Relationship Id="rId201" Type="http://schemas.openxmlformats.org/officeDocument/2006/relationships/image" Target="../media/image242.png"/><Relationship Id="rId222" Type="http://schemas.openxmlformats.org/officeDocument/2006/relationships/customXml" Target="../ink/ink262.xml"/><Relationship Id="rId243" Type="http://schemas.openxmlformats.org/officeDocument/2006/relationships/customXml" Target="../ink/ink274.xml"/><Relationship Id="rId264" Type="http://schemas.openxmlformats.org/officeDocument/2006/relationships/customXml" Target="../ink/ink285.xml"/><Relationship Id="rId17" Type="http://schemas.openxmlformats.org/officeDocument/2006/relationships/image" Target="../media/image154.png"/><Relationship Id="rId38" Type="http://schemas.openxmlformats.org/officeDocument/2006/relationships/image" Target="../media/image164.png"/><Relationship Id="rId59" Type="http://schemas.openxmlformats.org/officeDocument/2006/relationships/customXml" Target="../ink/ink178.xml"/><Relationship Id="rId103" Type="http://schemas.openxmlformats.org/officeDocument/2006/relationships/customXml" Target="../ink/ink200.xml"/><Relationship Id="rId124" Type="http://schemas.openxmlformats.org/officeDocument/2006/relationships/image" Target="../media/image206.png"/><Relationship Id="rId70" Type="http://schemas.openxmlformats.org/officeDocument/2006/relationships/image" Target="../media/image180.png"/><Relationship Id="rId91" Type="http://schemas.openxmlformats.org/officeDocument/2006/relationships/customXml" Target="../ink/ink194.xml"/><Relationship Id="rId145" Type="http://schemas.openxmlformats.org/officeDocument/2006/relationships/customXml" Target="../ink/ink221.xml"/><Relationship Id="rId166" Type="http://schemas.openxmlformats.org/officeDocument/2006/relationships/customXml" Target="../ink/ink233.xml"/><Relationship Id="rId187" Type="http://schemas.openxmlformats.org/officeDocument/2006/relationships/image" Target="../media/image235.png"/><Relationship Id="rId1" Type="http://schemas.openxmlformats.org/officeDocument/2006/relationships/slideLayout" Target="../slideLayouts/slideLayout2.xml"/><Relationship Id="rId212" Type="http://schemas.openxmlformats.org/officeDocument/2006/relationships/customXml" Target="../ink/ink257.xml"/><Relationship Id="rId233" Type="http://schemas.openxmlformats.org/officeDocument/2006/relationships/customXml" Target="../ink/ink269.xml"/><Relationship Id="rId254" Type="http://schemas.openxmlformats.org/officeDocument/2006/relationships/image" Target="../media/image111.png"/><Relationship Id="rId28" Type="http://schemas.openxmlformats.org/officeDocument/2006/relationships/customXml" Target="../ink/ink162.xml"/><Relationship Id="rId49" Type="http://schemas.openxmlformats.org/officeDocument/2006/relationships/customXml" Target="../ink/ink173.xml"/><Relationship Id="rId114" Type="http://schemas.openxmlformats.org/officeDocument/2006/relationships/image" Target="../media/image128.png"/><Relationship Id="rId275" Type="http://schemas.openxmlformats.org/officeDocument/2006/relationships/image" Target="../media/image276.png"/><Relationship Id="rId60" Type="http://schemas.openxmlformats.org/officeDocument/2006/relationships/image" Target="../media/image175.png"/><Relationship Id="rId81" Type="http://schemas.openxmlformats.org/officeDocument/2006/relationships/customXml" Target="../ink/ink189.xml"/><Relationship Id="rId135" Type="http://schemas.openxmlformats.org/officeDocument/2006/relationships/customXml" Target="../ink/ink216.xml"/><Relationship Id="rId156" Type="http://schemas.openxmlformats.org/officeDocument/2006/relationships/image" Target="../media/image221.png"/><Relationship Id="rId177" Type="http://schemas.openxmlformats.org/officeDocument/2006/relationships/customXml" Target="../ink/ink239.xml"/><Relationship Id="rId198" Type="http://schemas.openxmlformats.org/officeDocument/2006/relationships/customXml" Target="../ink/ink250.xml"/><Relationship Id="rId202" Type="http://schemas.openxmlformats.org/officeDocument/2006/relationships/customXml" Target="../ink/ink252.xml"/><Relationship Id="rId223" Type="http://schemas.openxmlformats.org/officeDocument/2006/relationships/customXml" Target="../ink/ink263.xml"/><Relationship Id="rId244" Type="http://schemas.openxmlformats.org/officeDocument/2006/relationships/image" Target="../media/image262.png"/><Relationship Id="rId18" Type="http://schemas.openxmlformats.org/officeDocument/2006/relationships/customXml" Target="../ink/ink157.xml"/><Relationship Id="rId39" Type="http://schemas.openxmlformats.org/officeDocument/2006/relationships/customXml" Target="../ink/ink168.xml"/><Relationship Id="rId265" Type="http://schemas.openxmlformats.org/officeDocument/2006/relationships/image" Target="../media/image271.png"/><Relationship Id="rId50" Type="http://schemas.openxmlformats.org/officeDocument/2006/relationships/image" Target="../media/image170.png"/><Relationship Id="rId104" Type="http://schemas.openxmlformats.org/officeDocument/2006/relationships/image" Target="../media/image197.png"/><Relationship Id="rId125" Type="http://schemas.openxmlformats.org/officeDocument/2006/relationships/customXml" Target="../ink/ink211.xml"/><Relationship Id="rId146" Type="http://schemas.openxmlformats.org/officeDocument/2006/relationships/image" Target="../media/image217.png"/><Relationship Id="rId167" Type="http://schemas.openxmlformats.org/officeDocument/2006/relationships/image" Target="../media/image226.png"/><Relationship Id="rId188" Type="http://schemas.openxmlformats.org/officeDocument/2006/relationships/customXml" Target="../ink/ink245.xml"/><Relationship Id="rId71" Type="http://schemas.openxmlformats.org/officeDocument/2006/relationships/customXml" Target="../ink/ink184.xml"/><Relationship Id="rId92" Type="http://schemas.openxmlformats.org/officeDocument/2006/relationships/image" Target="../media/image191.png"/><Relationship Id="rId213" Type="http://schemas.openxmlformats.org/officeDocument/2006/relationships/image" Target="../media/image248.png"/><Relationship Id="rId234" Type="http://schemas.openxmlformats.org/officeDocument/2006/relationships/image" Target="../media/image257.png"/><Relationship Id="rId2" Type="http://schemas.openxmlformats.org/officeDocument/2006/relationships/customXml" Target="../ink/ink149.xml"/><Relationship Id="rId29" Type="http://schemas.openxmlformats.org/officeDocument/2006/relationships/image" Target="../media/image160.png"/><Relationship Id="rId255" Type="http://schemas.openxmlformats.org/officeDocument/2006/relationships/customXml" Target="../ink/ink280.xml"/><Relationship Id="rId276" Type="http://schemas.openxmlformats.org/officeDocument/2006/relationships/customXml" Target="../ink/ink291.xml"/><Relationship Id="rId40" Type="http://schemas.openxmlformats.org/officeDocument/2006/relationships/image" Target="../media/image165.png"/><Relationship Id="rId115" Type="http://schemas.openxmlformats.org/officeDocument/2006/relationships/customXml" Target="../ink/ink206.xml"/><Relationship Id="rId136" Type="http://schemas.openxmlformats.org/officeDocument/2006/relationships/image" Target="../media/image212.png"/><Relationship Id="rId157" Type="http://schemas.openxmlformats.org/officeDocument/2006/relationships/customXml" Target="../ink/ink228.xml"/><Relationship Id="rId178" Type="http://schemas.openxmlformats.org/officeDocument/2006/relationships/image" Target="../media/image231.png"/><Relationship Id="rId61" Type="http://schemas.openxmlformats.org/officeDocument/2006/relationships/customXml" Target="../ink/ink179.xml"/><Relationship Id="rId82" Type="http://schemas.openxmlformats.org/officeDocument/2006/relationships/image" Target="../media/image186.png"/><Relationship Id="rId199" Type="http://schemas.openxmlformats.org/officeDocument/2006/relationships/image" Target="../media/image241.png"/><Relationship Id="rId203" Type="http://schemas.openxmlformats.org/officeDocument/2006/relationships/image" Target="../media/image243.png"/><Relationship Id="rId19" Type="http://schemas.openxmlformats.org/officeDocument/2006/relationships/image" Target="../media/image155.png"/><Relationship Id="rId224" Type="http://schemas.openxmlformats.org/officeDocument/2006/relationships/customXml" Target="../ink/ink264.xml"/><Relationship Id="rId245" Type="http://schemas.openxmlformats.org/officeDocument/2006/relationships/customXml" Target="../ink/ink275.xml"/><Relationship Id="rId266" Type="http://schemas.openxmlformats.org/officeDocument/2006/relationships/customXml" Target="../ink/ink286.xml"/><Relationship Id="rId30" Type="http://schemas.openxmlformats.org/officeDocument/2006/relationships/customXml" Target="../ink/ink163.xml"/><Relationship Id="rId105" Type="http://schemas.openxmlformats.org/officeDocument/2006/relationships/customXml" Target="../ink/ink201.xml"/><Relationship Id="rId126" Type="http://schemas.openxmlformats.org/officeDocument/2006/relationships/image" Target="../media/image207.png"/><Relationship Id="rId147" Type="http://schemas.openxmlformats.org/officeDocument/2006/relationships/customXml" Target="../ink/ink222.xml"/><Relationship Id="rId168" Type="http://schemas.openxmlformats.org/officeDocument/2006/relationships/customXml" Target="../ink/ink234.xml"/><Relationship Id="rId51" Type="http://schemas.openxmlformats.org/officeDocument/2006/relationships/customXml" Target="../ink/ink174.xml"/><Relationship Id="rId72" Type="http://schemas.openxmlformats.org/officeDocument/2006/relationships/image" Target="../media/image181.png"/><Relationship Id="rId93" Type="http://schemas.openxmlformats.org/officeDocument/2006/relationships/customXml" Target="../ink/ink195.xml"/><Relationship Id="rId189" Type="http://schemas.openxmlformats.org/officeDocument/2006/relationships/image" Target="../media/image236.png"/><Relationship Id="rId3" Type="http://schemas.openxmlformats.org/officeDocument/2006/relationships/image" Target="../media/image148.png"/><Relationship Id="rId214" Type="http://schemas.openxmlformats.org/officeDocument/2006/relationships/customXml" Target="../ink/ink258.xml"/><Relationship Id="rId235" Type="http://schemas.openxmlformats.org/officeDocument/2006/relationships/customXml" Target="../ink/ink270.xml"/><Relationship Id="rId256" Type="http://schemas.openxmlformats.org/officeDocument/2006/relationships/image" Target="../media/image267.png"/><Relationship Id="rId277" Type="http://schemas.openxmlformats.org/officeDocument/2006/relationships/image" Target="../media/image277.png"/><Relationship Id="rId116" Type="http://schemas.openxmlformats.org/officeDocument/2006/relationships/image" Target="../media/image202.png"/><Relationship Id="rId137" Type="http://schemas.openxmlformats.org/officeDocument/2006/relationships/customXml" Target="../ink/ink217.xml"/><Relationship Id="rId158" Type="http://schemas.openxmlformats.org/officeDocument/2006/relationships/image" Target="../media/image222.png"/><Relationship Id="rId20" Type="http://schemas.openxmlformats.org/officeDocument/2006/relationships/customXml" Target="../ink/ink158.xml"/><Relationship Id="rId41" Type="http://schemas.openxmlformats.org/officeDocument/2006/relationships/customXml" Target="../ink/ink169.xml"/><Relationship Id="rId62" Type="http://schemas.openxmlformats.org/officeDocument/2006/relationships/image" Target="../media/image176.png"/><Relationship Id="rId83" Type="http://schemas.openxmlformats.org/officeDocument/2006/relationships/customXml" Target="../ink/ink190.xml"/><Relationship Id="rId179" Type="http://schemas.openxmlformats.org/officeDocument/2006/relationships/customXml" Target="../ink/ink240.xml"/><Relationship Id="rId190" Type="http://schemas.openxmlformats.org/officeDocument/2006/relationships/customXml" Target="../ink/ink246.xml"/><Relationship Id="rId204" Type="http://schemas.openxmlformats.org/officeDocument/2006/relationships/customXml" Target="../ink/ink253.xml"/><Relationship Id="rId225" Type="http://schemas.openxmlformats.org/officeDocument/2006/relationships/image" Target="../media/image253.png"/><Relationship Id="rId246" Type="http://schemas.openxmlformats.org/officeDocument/2006/relationships/image" Target="../media/image263.png"/><Relationship Id="rId267" Type="http://schemas.openxmlformats.org/officeDocument/2006/relationships/image" Target="../media/image272.png"/><Relationship Id="rId106" Type="http://schemas.openxmlformats.org/officeDocument/2006/relationships/image" Target="../media/image198.png"/><Relationship Id="rId127" Type="http://schemas.openxmlformats.org/officeDocument/2006/relationships/customXml" Target="../ink/ink212.xml"/><Relationship Id="rId10" Type="http://schemas.openxmlformats.org/officeDocument/2006/relationships/customXml" Target="../ink/ink153.xml"/><Relationship Id="rId31" Type="http://schemas.openxmlformats.org/officeDocument/2006/relationships/image" Target="../media/image161.png"/><Relationship Id="rId52" Type="http://schemas.openxmlformats.org/officeDocument/2006/relationships/image" Target="../media/image171.png"/><Relationship Id="rId73" Type="http://schemas.openxmlformats.org/officeDocument/2006/relationships/customXml" Target="../ink/ink185.xml"/><Relationship Id="rId94" Type="http://schemas.openxmlformats.org/officeDocument/2006/relationships/image" Target="../media/image192.png"/><Relationship Id="rId148" Type="http://schemas.openxmlformats.org/officeDocument/2006/relationships/image" Target="../media/image218.png"/><Relationship Id="rId169" Type="http://schemas.openxmlformats.org/officeDocument/2006/relationships/image" Target="../media/image227.png"/><Relationship Id="rId4" Type="http://schemas.openxmlformats.org/officeDocument/2006/relationships/customXml" Target="../ink/ink150.xml"/><Relationship Id="rId180" Type="http://schemas.openxmlformats.org/officeDocument/2006/relationships/image" Target="../media/image232.png"/><Relationship Id="rId215" Type="http://schemas.openxmlformats.org/officeDocument/2006/relationships/image" Target="../media/image249.png"/><Relationship Id="rId236" Type="http://schemas.openxmlformats.org/officeDocument/2006/relationships/image" Target="../media/image258.png"/><Relationship Id="rId257" Type="http://schemas.openxmlformats.org/officeDocument/2006/relationships/customXml" Target="../ink/ink281.xml"/><Relationship Id="rId278" Type="http://schemas.openxmlformats.org/officeDocument/2006/relationships/customXml" Target="../ink/ink292.xml"/><Relationship Id="rId42" Type="http://schemas.openxmlformats.org/officeDocument/2006/relationships/image" Target="../media/image166.png"/><Relationship Id="rId84" Type="http://schemas.openxmlformats.org/officeDocument/2006/relationships/image" Target="../media/image187.png"/><Relationship Id="rId138" Type="http://schemas.openxmlformats.org/officeDocument/2006/relationships/image" Target="../media/image213.png"/><Relationship Id="rId191" Type="http://schemas.openxmlformats.org/officeDocument/2006/relationships/image" Target="../media/image237.png"/><Relationship Id="rId205" Type="http://schemas.openxmlformats.org/officeDocument/2006/relationships/image" Target="../media/image244.png"/><Relationship Id="rId247" Type="http://schemas.openxmlformats.org/officeDocument/2006/relationships/customXml" Target="../ink/ink276.xml"/><Relationship Id="rId107" Type="http://schemas.openxmlformats.org/officeDocument/2006/relationships/customXml" Target="../ink/ink202.xml"/><Relationship Id="rId11" Type="http://schemas.openxmlformats.org/officeDocument/2006/relationships/image" Target="../media/image151.png"/><Relationship Id="rId53" Type="http://schemas.openxmlformats.org/officeDocument/2006/relationships/customXml" Target="../ink/ink175.xml"/><Relationship Id="rId149" Type="http://schemas.openxmlformats.org/officeDocument/2006/relationships/customXml" Target="../ink/ink223.xml"/><Relationship Id="rId95" Type="http://schemas.openxmlformats.org/officeDocument/2006/relationships/customXml" Target="../ink/ink196.xml"/><Relationship Id="rId160" Type="http://schemas.openxmlformats.org/officeDocument/2006/relationships/customXml" Target="../ink/ink230.xml"/><Relationship Id="rId216" Type="http://schemas.openxmlformats.org/officeDocument/2006/relationships/customXml" Target="../ink/ink259.xml"/><Relationship Id="rId258" Type="http://schemas.openxmlformats.org/officeDocument/2006/relationships/image" Target="../media/image268.png"/></Relationships>
</file>

<file path=ppt/slides/_rels/slide9.xml.rels><?xml version="1.0" encoding="UTF-8" standalone="yes"?>
<Relationships xmlns="http://schemas.openxmlformats.org/package/2006/relationships"><Relationship Id="rId117" Type="http://schemas.openxmlformats.org/officeDocument/2006/relationships/image" Target="../media/image331.png"/><Relationship Id="rId21" Type="http://schemas.openxmlformats.org/officeDocument/2006/relationships/image" Target="../media/image288.png"/><Relationship Id="rId42" Type="http://schemas.openxmlformats.org/officeDocument/2006/relationships/customXml" Target="../ink/ink315.xml"/><Relationship Id="rId63" Type="http://schemas.openxmlformats.org/officeDocument/2006/relationships/image" Target="../media/image224.png"/><Relationship Id="rId84" Type="http://schemas.openxmlformats.org/officeDocument/2006/relationships/customXml" Target="../ink/ink336.xml"/><Relationship Id="rId138" Type="http://schemas.openxmlformats.org/officeDocument/2006/relationships/image" Target="../media/image340.png"/><Relationship Id="rId159" Type="http://schemas.openxmlformats.org/officeDocument/2006/relationships/customXml" Target="../ink/ink374.xml"/><Relationship Id="rId170" Type="http://schemas.openxmlformats.org/officeDocument/2006/relationships/customXml" Target="../ink/ink380.xml"/><Relationship Id="rId191" Type="http://schemas.openxmlformats.org/officeDocument/2006/relationships/customXml" Target="../ink/ink391.xml"/><Relationship Id="rId205" Type="http://schemas.openxmlformats.org/officeDocument/2006/relationships/customXml" Target="../ink/ink398.xml"/><Relationship Id="rId226" Type="http://schemas.openxmlformats.org/officeDocument/2006/relationships/image" Target="../media/image382.png"/><Relationship Id="rId247" Type="http://schemas.openxmlformats.org/officeDocument/2006/relationships/customXml" Target="../ink/ink419.xml"/><Relationship Id="rId107" Type="http://schemas.openxmlformats.org/officeDocument/2006/relationships/image" Target="../media/image326.png"/><Relationship Id="rId11" Type="http://schemas.openxmlformats.org/officeDocument/2006/relationships/image" Target="../media/image150.png"/><Relationship Id="rId32" Type="http://schemas.openxmlformats.org/officeDocument/2006/relationships/customXml" Target="../ink/ink310.xml"/><Relationship Id="rId53" Type="http://schemas.openxmlformats.org/officeDocument/2006/relationships/image" Target="../media/image303.png"/><Relationship Id="rId74" Type="http://schemas.openxmlformats.org/officeDocument/2006/relationships/customXml" Target="../ink/ink331.xml"/><Relationship Id="rId128" Type="http://schemas.openxmlformats.org/officeDocument/2006/relationships/image" Target="../media/image240.png"/><Relationship Id="rId149" Type="http://schemas.openxmlformats.org/officeDocument/2006/relationships/customXml" Target="../ink/ink369.xml"/><Relationship Id="rId5" Type="http://schemas.openxmlformats.org/officeDocument/2006/relationships/image" Target="../media/image281.png"/><Relationship Id="rId95" Type="http://schemas.openxmlformats.org/officeDocument/2006/relationships/image" Target="../media/image212.png"/><Relationship Id="rId160" Type="http://schemas.openxmlformats.org/officeDocument/2006/relationships/image" Target="../media/image351.png"/><Relationship Id="rId181" Type="http://schemas.openxmlformats.org/officeDocument/2006/relationships/customXml" Target="../ink/ink386.xml"/><Relationship Id="rId216" Type="http://schemas.openxmlformats.org/officeDocument/2006/relationships/image" Target="../media/image377.png"/><Relationship Id="rId237" Type="http://schemas.openxmlformats.org/officeDocument/2006/relationships/customXml" Target="../ink/ink414.xml"/><Relationship Id="rId22" Type="http://schemas.openxmlformats.org/officeDocument/2006/relationships/customXml" Target="../ink/ink305.xml"/><Relationship Id="rId43" Type="http://schemas.openxmlformats.org/officeDocument/2006/relationships/image" Target="../media/image100.png"/><Relationship Id="rId64" Type="http://schemas.openxmlformats.org/officeDocument/2006/relationships/customXml" Target="../ink/ink326.xml"/><Relationship Id="rId118" Type="http://schemas.openxmlformats.org/officeDocument/2006/relationships/customXml" Target="../ink/ink353.xml"/><Relationship Id="rId139" Type="http://schemas.openxmlformats.org/officeDocument/2006/relationships/customXml" Target="../ink/ink364.xml"/><Relationship Id="rId85" Type="http://schemas.openxmlformats.org/officeDocument/2006/relationships/image" Target="../media/image316.png"/><Relationship Id="rId150" Type="http://schemas.openxmlformats.org/officeDocument/2006/relationships/image" Target="../media/image346.png"/><Relationship Id="rId171" Type="http://schemas.openxmlformats.org/officeDocument/2006/relationships/image" Target="../media/image355.png"/><Relationship Id="rId192" Type="http://schemas.openxmlformats.org/officeDocument/2006/relationships/image" Target="../media/image365.png"/><Relationship Id="rId206" Type="http://schemas.openxmlformats.org/officeDocument/2006/relationships/image" Target="../media/image372.png"/><Relationship Id="rId227" Type="http://schemas.openxmlformats.org/officeDocument/2006/relationships/customXml" Target="../ink/ink409.xml"/><Relationship Id="rId248" Type="http://schemas.openxmlformats.org/officeDocument/2006/relationships/image" Target="../media/image393.png"/><Relationship Id="rId12" Type="http://schemas.openxmlformats.org/officeDocument/2006/relationships/customXml" Target="../ink/ink300.xml"/><Relationship Id="rId33" Type="http://schemas.openxmlformats.org/officeDocument/2006/relationships/image" Target="../media/image294.png"/><Relationship Id="rId108" Type="http://schemas.openxmlformats.org/officeDocument/2006/relationships/customXml" Target="../ink/ink348.xml"/><Relationship Id="rId129" Type="http://schemas.openxmlformats.org/officeDocument/2006/relationships/customXml" Target="../ink/ink359.xml"/><Relationship Id="rId54" Type="http://schemas.openxmlformats.org/officeDocument/2006/relationships/customXml" Target="../ink/ink321.xml"/><Relationship Id="rId75" Type="http://schemas.openxmlformats.org/officeDocument/2006/relationships/image" Target="../media/image311.png"/><Relationship Id="rId96" Type="http://schemas.openxmlformats.org/officeDocument/2006/relationships/customXml" Target="../ink/ink342.xml"/><Relationship Id="rId140" Type="http://schemas.openxmlformats.org/officeDocument/2006/relationships/image" Target="../media/image341.png"/><Relationship Id="rId161" Type="http://schemas.openxmlformats.org/officeDocument/2006/relationships/customXml" Target="../ink/ink375.xml"/><Relationship Id="rId182" Type="http://schemas.openxmlformats.org/officeDocument/2006/relationships/image" Target="../media/image360.png"/><Relationship Id="rId217" Type="http://schemas.openxmlformats.org/officeDocument/2006/relationships/customXml" Target="../ink/ink404.xml"/><Relationship Id="rId6" Type="http://schemas.openxmlformats.org/officeDocument/2006/relationships/customXml" Target="../ink/ink297.xml"/><Relationship Id="rId238" Type="http://schemas.openxmlformats.org/officeDocument/2006/relationships/image" Target="../media/image388.png"/><Relationship Id="rId23" Type="http://schemas.openxmlformats.org/officeDocument/2006/relationships/image" Target="../media/image289.png"/><Relationship Id="rId119" Type="http://schemas.openxmlformats.org/officeDocument/2006/relationships/image" Target="../media/image332.png"/><Relationship Id="rId44" Type="http://schemas.openxmlformats.org/officeDocument/2006/relationships/customXml" Target="../ink/ink316.xml"/><Relationship Id="rId65" Type="http://schemas.openxmlformats.org/officeDocument/2006/relationships/image" Target="../media/image128.png"/><Relationship Id="rId86" Type="http://schemas.openxmlformats.org/officeDocument/2006/relationships/customXml" Target="../ink/ink337.xml"/><Relationship Id="rId130" Type="http://schemas.openxmlformats.org/officeDocument/2006/relationships/image" Target="../media/image336.png"/><Relationship Id="rId151" Type="http://schemas.openxmlformats.org/officeDocument/2006/relationships/customXml" Target="../ink/ink370.xml"/><Relationship Id="rId172" Type="http://schemas.openxmlformats.org/officeDocument/2006/relationships/customXml" Target="../ink/ink381.xml"/><Relationship Id="rId193" Type="http://schemas.openxmlformats.org/officeDocument/2006/relationships/customXml" Target="../ink/ink392.xml"/><Relationship Id="rId207" Type="http://schemas.openxmlformats.org/officeDocument/2006/relationships/customXml" Target="../ink/ink399.xml"/><Relationship Id="rId228" Type="http://schemas.openxmlformats.org/officeDocument/2006/relationships/image" Target="../media/image383.png"/><Relationship Id="rId249" Type="http://schemas.openxmlformats.org/officeDocument/2006/relationships/customXml" Target="../ink/ink420.xml"/><Relationship Id="rId13" Type="http://schemas.openxmlformats.org/officeDocument/2006/relationships/image" Target="../media/image284.png"/><Relationship Id="rId109" Type="http://schemas.openxmlformats.org/officeDocument/2006/relationships/image" Target="../media/image327.png"/><Relationship Id="rId34" Type="http://schemas.openxmlformats.org/officeDocument/2006/relationships/customXml" Target="../ink/ink311.xml"/><Relationship Id="rId55" Type="http://schemas.openxmlformats.org/officeDocument/2006/relationships/image" Target="../media/image304.png"/><Relationship Id="rId76" Type="http://schemas.openxmlformats.org/officeDocument/2006/relationships/customXml" Target="../ink/ink332.xml"/><Relationship Id="rId97" Type="http://schemas.openxmlformats.org/officeDocument/2006/relationships/image" Target="../media/image321.png"/><Relationship Id="rId120" Type="http://schemas.openxmlformats.org/officeDocument/2006/relationships/customXml" Target="../ink/ink354.xml"/><Relationship Id="rId141" Type="http://schemas.openxmlformats.org/officeDocument/2006/relationships/customXml" Target="../ink/ink365.xml"/><Relationship Id="rId7" Type="http://schemas.openxmlformats.org/officeDocument/2006/relationships/image" Target="../media/image282.png"/><Relationship Id="rId162" Type="http://schemas.openxmlformats.org/officeDocument/2006/relationships/customXml" Target="../ink/ink376.xml"/><Relationship Id="rId183" Type="http://schemas.openxmlformats.org/officeDocument/2006/relationships/customXml" Target="../ink/ink387.xml"/><Relationship Id="rId218" Type="http://schemas.openxmlformats.org/officeDocument/2006/relationships/image" Target="../media/image378.png"/><Relationship Id="rId239" Type="http://schemas.openxmlformats.org/officeDocument/2006/relationships/customXml" Target="../ink/ink415.xml"/><Relationship Id="rId250" Type="http://schemas.openxmlformats.org/officeDocument/2006/relationships/image" Target="../media/image394.png"/><Relationship Id="rId24" Type="http://schemas.openxmlformats.org/officeDocument/2006/relationships/customXml" Target="../ink/ink306.xml"/><Relationship Id="rId45" Type="http://schemas.openxmlformats.org/officeDocument/2006/relationships/image" Target="../media/image299.png"/><Relationship Id="rId66" Type="http://schemas.openxmlformats.org/officeDocument/2006/relationships/customXml" Target="../ink/ink327.xml"/><Relationship Id="rId87" Type="http://schemas.openxmlformats.org/officeDocument/2006/relationships/image" Target="../media/image317.png"/><Relationship Id="rId110" Type="http://schemas.openxmlformats.org/officeDocument/2006/relationships/customXml" Target="../ink/ink349.xml"/><Relationship Id="rId131" Type="http://schemas.openxmlformats.org/officeDocument/2006/relationships/customXml" Target="../ink/ink360.xml"/><Relationship Id="rId152" Type="http://schemas.openxmlformats.org/officeDocument/2006/relationships/image" Target="../media/image347.png"/><Relationship Id="rId173" Type="http://schemas.openxmlformats.org/officeDocument/2006/relationships/image" Target="../media/image356.png"/><Relationship Id="rId194" Type="http://schemas.openxmlformats.org/officeDocument/2006/relationships/image" Target="../media/image366.png"/><Relationship Id="rId208" Type="http://schemas.openxmlformats.org/officeDocument/2006/relationships/image" Target="../media/image373.png"/><Relationship Id="rId229" Type="http://schemas.openxmlformats.org/officeDocument/2006/relationships/customXml" Target="../ink/ink410.xml"/><Relationship Id="rId240" Type="http://schemas.openxmlformats.org/officeDocument/2006/relationships/image" Target="../media/image389.png"/><Relationship Id="rId14" Type="http://schemas.openxmlformats.org/officeDocument/2006/relationships/customXml" Target="../ink/ink301.xml"/><Relationship Id="rId35" Type="http://schemas.openxmlformats.org/officeDocument/2006/relationships/image" Target="../media/image295.png"/><Relationship Id="rId56" Type="http://schemas.openxmlformats.org/officeDocument/2006/relationships/customXml" Target="../ink/ink322.xml"/><Relationship Id="rId77" Type="http://schemas.openxmlformats.org/officeDocument/2006/relationships/image" Target="../media/image312.png"/><Relationship Id="rId100" Type="http://schemas.openxmlformats.org/officeDocument/2006/relationships/customXml" Target="../ink/ink344.xml"/><Relationship Id="rId8" Type="http://schemas.openxmlformats.org/officeDocument/2006/relationships/customXml" Target="../ink/ink298.xml"/><Relationship Id="rId98" Type="http://schemas.openxmlformats.org/officeDocument/2006/relationships/customXml" Target="../ink/ink343.xml"/><Relationship Id="rId121" Type="http://schemas.openxmlformats.org/officeDocument/2006/relationships/customXml" Target="../ink/ink355.xml"/><Relationship Id="rId142" Type="http://schemas.openxmlformats.org/officeDocument/2006/relationships/image" Target="../media/image342.png"/><Relationship Id="rId163" Type="http://schemas.openxmlformats.org/officeDocument/2006/relationships/image" Target="../media/image352.png"/><Relationship Id="rId184" Type="http://schemas.openxmlformats.org/officeDocument/2006/relationships/image" Target="../media/image361.png"/><Relationship Id="rId219" Type="http://schemas.openxmlformats.org/officeDocument/2006/relationships/customXml" Target="../ink/ink405.xml"/><Relationship Id="rId230" Type="http://schemas.openxmlformats.org/officeDocument/2006/relationships/image" Target="../media/image384.png"/><Relationship Id="rId251" Type="http://schemas.openxmlformats.org/officeDocument/2006/relationships/customXml" Target="../ink/ink421.xml"/><Relationship Id="rId25" Type="http://schemas.openxmlformats.org/officeDocument/2006/relationships/image" Target="../media/image290.png"/><Relationship Id="rId46" Type="http://schemas.openxmlformats.org/officeDocument/2006/relationships/customXml" Target="../ink/ink317.xml"/><Relationship Id="rId67" Type="http://schemas.openxmlformats.org/officeDocument/2006/relationships/image" Target="../media/image308.png"/><Relationship Id="rId88" Type="http://schemas.openxmlformats.org/officeDocument/2006/relationships/customXml" Target="../ink/ink338.xml"/><Relationship Id="rId111" Type="http://schemas.openxmlformats.org/officeDocument/2006/relationships/image" Target="../media/image328.png"/><Relationship Id="rId132" Type="http://schemas.openxmlformats.org/officeDocument/2006/relationships/image" Target="../media/image337.png"/><Relationship Id="rId153" Type="http://schemas.openxmlformats.org/officeDocument/2006/relationships/customXml" Target="../ink/ink371.xml"/><Relationship Id="rId174" Type="http://schemas.openxmlformats.org/officeDocument/2006/relationships/customXml" Target="../ink/ink382.xml"/><Relationship Id="rId195" Type="http://schemas.openxmlformats.org/officeDocument/2006/relationships/customXml" Target="../ink/ink393.xml"/><Relationship Id="rId209" Type="http://schemas.openxmlformats.org/officeDocument/2006/relationships/customXml" Target="../ink/ink400.xml"/><Relationship Id="rId220" Type="http://schemas.openxmlformats.org/officeDocument/2006/relationships/image" Target="../media/image379.png"/><Relationship Id="rId241" Type="http://schemas.openxmlformats.org/officeDocument/2006/relationships/customXml" Target="../ink/ink416.xml"/><Relationship Id="rId15" Type="http://schemas.openxmlformats.org/officeDocument/2006/relationships/image" Target="../media/image285.png"/><Relationship Id="rId36" Type="http://schemas.openxmlformats.org/officeDocument/2006/relationships/customXml" Target="../ink/ink312.xml"/><Relationship Id="rId57" Type="http://schemas.openxmlformats.org/officeDocument/2006/relationships/image" Target="../media/image305.png"/><Relationship Id="rId78" Type="http://schemas.openxmlformats.org/officeDocument/2006/relationships/customXml" Target="../ink/ink333.xml"/><Relationship Id="rId99" Type="http://schemas.openxmlformats.org/officeDocument/2006/relationships/image" Target="../media/image322.png"/><Relationship Id="rId101" Type="http://schemas.openxmlformats.org/officeDocument/2006/relationships/image" Target="../media/image323.png"/><Relationship Id="rId122" Type="http://schemas.openxmlformats.org/officeDocument/2006/relationships/image" Target="../media/image333.png"/><Relationship Id="rId143" Type="http://schemas.openxmlformats.org/officeDocument/2006/relationships/customXml" Target="../ink/ink366.xml"/><Relationship Id="rId164" Type="http://schemas.openxmlformats.org/officeDocument/2006/relationships/customXml" Target="../ink/ink377.xml"/><Relationship Id="rId185" Type="http://schemas.openxmlformats.org/officeDocument/2006/relationships/customXml" Target="../ink/ink388.xml"/><Relationship Id="rId9" Type="http://schemas.openxmlformats.org/officeDocument/2006/relationships/image" Target="../media/image283.png"/><Relationship Id="rId210" Type="http://schemas.openxmlformats.org/officeDocument/2006/relationships/image" Target="../media/image374.png"/><Relationship Id="rId26" Type="http://schemas.openxmlformats.org/officeDocument/2006/relationships/customXml" Target="../ink/ink307.xml"/><Relationship Id="rId231" Type="http://schemas.openxmlformats.org/officeDocument/2006/relationships/customXml" Target="../ink/ink411.xml"/><Relationship Id="rId252" Type="http://schemas.openxmlformats.org/officeDocument/2006/relationships/image" Target="../media/image395.png"/><Relationship Id="rId47" Type="http://schemas.openxmlformats.org/officeDocument/2006/relationships/image" Target="../media/image300.png"/><Relationship Id="rId68" Type="http://schemas.openxmlformats.org/officeDocument/2006/relationships/customXml" Target="../ink/ink328.xml"/><Relationship Id="rId89" Type="http://schemas.openxmlformats.org/officeDocument/2006/relationships/image" Target="../media/image318.png"/><Relationship Id="rId112" Type="http://schemas.openxmlformats.org/officeDocument/2006/relationships/customXml" Target="../ink/ink350.xml"/><Relationship Id="rId133" Type="http://schemas.openxmlformats.org/officeDocument/2006/relationships/customXml" Target="../ink/ink361.xml"/><Relationship Id="rId154" Type="http://schemas.openxmlformats.org/officeDocument/2006/relationships/image" Target="../media/image348.png"/><Relationship Id="rId175" Type="http://schemas.openxmlformats.org/officeDocument/2006/relationships/image" Target="../media/image357.png"/><Relationship Id="rId196" Type="http://schemas.openxmlformats.org/officeDocument/2006/relationships/image" Target="../media/image367.png"/><Relationship Id="rId200" Type="http://schemas.openxmlformats.org/officeDocument/2006/relationships/image" Target="../media/image369.png"/><Relationship Id="rId16" Type="http://schemas.openxmlformats.org/officeDocument/2006/relationships/customXml" Target="../ink/ink302.xml"/><Relationship Id="rId221" Type="http://schemas.openxmlformats.org/officeDocument/2006/relationships/customXml" Target="../ink/ink406.xml"/><Relationship Id="rId242" Type="http://schemas.openxmlformats.org/officeDocument/2006/relationships/image" Target="../media/image390.png"/><Relationship Id="rId37" Type="http://schemas.openxmlformats.org/officeDocument/2006/relationships/image" Target="../media/image296.png"/><Relationship Id="rId58" Type="http://schemas.openxmlformats.org/officeDocument/2006/relationships/customXml" Target="../ink/ink323.xml"/><Relationship Id="rId79" Type="http://schemas.openxmlformats.org/officeDocument/2006/relationships/image" Target="../media/image313.png"/><Relationship Id="rId102" Type="http://schemas.openxmlformats.org/officeDocument/2006/relationships/customXml" Target="../ink/ink345.xml"/><Relationship Id="rId123" Type="http://schemas.openxmlformats.org/officeDocument/2006/relationships/customXml" Target="../ink/ink356.xml"/><Relationship Id="rId144" Type="http://schemas.openxmlformats.org/officeDocument/2006/relationships/image" Target="../media/image343.png"/><Relationship Id="rId90" Type="http://schemas.openxmlformats.org/officeDocument/2006/relationships/customXml" Target="../ink/ink339.xml"/><Relationship Id="rId165" Type="http://schemas.openxmlformats.org/officeDocument/2006/relationships/image" Target="../media/image239.png"/><Relationship Id="rId186" Type="http://schemas.openxmlformats.org/officeDocument/2006/relationships/image" Target="../media/image362.png"/><Relationship Id="rId211" Type="http://schemas.openxmlformats.org/officeDocument/2006/relationships/customXml" Target="../ink/ink401.xml"/><Relationship Id="rId232" Type="http://schemas.openxmlformats.org/officeDocument/2006/relationships/image" Target="../media/image385.png"/><Relationship Id="rId253" Type="http://schemas.openxmlformats.org/officeDocument/2006/relationships/customXml" Target="../ink/ink422.xml"/><Relationship Id="rId27" Type="http://schemas.openxmlformats.org/officeDocument/2006/relationships/image" Target="../media/image291.png"/><Relationship Id="rId48" Type="http://schemas.openxmlformats.org/officeDocument/2006/relationships/customXml" Target="../ink/ink318.xml"/><Relationship Id="rId69" Type="http://schemas.openxmlformats.org/officeDocument/2006/relationships/image" Target="../media/image309.png"/><Relationship Id="rId113" Type="http://schemas.openxmlformats.org/officeDocument/2006/relationships/image" Target="../media/image329.png"/><Relationship Id="rId134" Type="http://schemas.openxmlformats.org/officeDocument/2006/relationships/image" Target="../media/image338.png"/><Relationship Id="rId80" Type="http://schemas.openxmlformats.org/officeDocument/2006/relationships/customXml" Target="../ink/ink334.xml"/><Relationship Id="rId155" Type="http://schemas.openxmlformats.org/officeDocument/2006/relationships/customXml" Target="../ink/ink372.xml"/><Relationship Id="rId176" Type="http://schemas.openxmlformats.org/officeDocument/2006/relationships/customXml" Target="../ink/ink383.xml"/><Relationship Id="rId197" Type="http://schemas.openxmlformats.org/officeDocument/2006/relationships/customXml" Target="../ink/ink394.xml"/><Relationship Id="rId201" Type="http://schemas.openxmlformats.org/officeDocument/2006/relationships/customXml" Target="../ink/ink396.xml"/><Relationship Id="rId222" Type="http://schemas.openxmlformats.org/officeDocument/2006/relationships/image" Target="../media/image380.png"/><Relationship Id="rId243" Type="http://schemas.openxmlformats.org/officeDocument/2006/relationships/customXml" Target="../ink/ink417.xml"/><Relationship Id="rId17" Type="http://schemas.openxmlformats.org/officeDocument/2006/relationships/image" Target="../media/image286.png"/><Relationship Id="rId38" Type="http://schemas.openxmlformats.org/officeDocument/2006/relationships/customXml" Target="../ink/ink313.xml"/><Relationship Id="rId59" Type="http://schemas.openxmlformats.org/officeDocument/2006/relationships/image" Target="../media/image306.png"/><Relationship Id="rId103" Type="http://schemas.openxmlformats.org/officeDocument/2006/relationships/image" Target="../media/image324.png"/><Relationship Id="rId124" Type="http://schemas.openxmlformats.org/officeDocument/2006/relationships/image" Target="../media/image334.png"/><Relationship Id="rId70" Type="http://schemas.openxmlformats.org/officeDocument/2006/relationships/customXml" Target="../ink/ink329.xml"/><Relationship Id="rId91" Type="http://schemas.openxmlformats.org/officeDocument/2006/relationships/image" Target="../media/image319.png"/><Relationship Id="rId145" Type="http://schemas.openxmlformats.org/officeDocument/2006/relationships/customXml" Target="../ink/ink367.xml"/><Relationship Id="rId166" Type="http://schemas.openxmlformats.org/officeDocument/2006/relationships/customXml" Target="../ink/ink378.xml"/><Relationship Id="rId187" Type="http://schemas.openxmlformats.org/officeDocument/2006/relationships/customXml" Target="../ink/ink389.xml"/><Relationship Id="rId1" Type="http://schemas.openxmlformats.org/officeDocument/2006/relationships/slideLayout" Target="../slideLayouts/slideLayout2.xml"/><Relationship Id="rId212" Type="http://schemas.openxmlformats.org/officeDocument/2006/relationships/image" Target="../media/image375.png"/><Relationship Id="rId233" Type="http://schemas.openxmlformats.org/officeDocument/2006/relationships/customXml" Target="../ink/ink412.xml"/><Relationship Id="rId254" Type="http://schemas.openxmlformats.org/officeDocument/2006/relationships/image" Target="../media/image396.png"/><Relationship Id="rId28" Type="http://schemas.openxmlformats.org/officeDocument/2006/relationships/customXml" Target="../ink/ink308.xml"/><Relationship Id="rId49" Type="http://schemas.openxmlformats.org/officeDocument/2006/relationships/image" Target="../media/image301.png"/><Relationship Id="rId114" Type="http://schemas.openxmlformats.org/officeDocument/2006/relationships/customXml" Target="../ink/ink351.xml"/><Relationship Id="rId60" Type="http://schemas.openxmlformats.org/officeDocument/2006/relationships/customXml" Target="../ink/ink324.xml"/><Relationship Id="rId81" Type="http://schemas.openxmlformats.org/officeDocument/2006/relationships/image" Target="../media/image314.png"/><Relationship Id="rId135" Type="http://schemas.openxmlformats.org/officeDocument/2006/relationships/customXml" Target="../ink/ink362.xml"/><Relationship Id="rId156" Type="http://schemas.openxmlformats.org/officeDocument/2006/relationships/image" Target="../media/image349.png"/><Relationship Id="rId177" Type="http://schemas.openxmlformats.org/officeDocument/2006/relationships/customXml" Target="../ink/ink384.xml"/><Relationship Id="rId198" Type="http://schemas.openxmlformats.org/officeDocument/2006/relationships/image" Target="../media/image368.png"/><Relationship Id="rId202" Type="http://schemas.openxmlformats.org/officeDocument/2006/relationships/image" Target="../media/image370.png"/><Relationship Id="rId223" Type="http://schemas.openxmlformats.org/officeDocument/2006/relationships/customXml" Target="../ink/ink407.xml"/><Relationship Id="rId244" Type="http://schemas.openxmlformats.org/officeDocument/2006/relationships/image" Target="../media/image391.png"/><Relationship Id="rId18" Type="http://schemas.openxmlformats.org/officeDocument/2006/relationships/customXml" Target="../ink/ink303.xml"/><Relationship Id="rId39" Type="http://schemas.openxmlformats.org/officeDocument/2006/relationships/image" Target="../media/image297.png"/><Relationship Id="rId50" Type="http://schemas.openxmlformats.org/officeDocument/2006/relationships/customXml" Target="../ink/ink319.xml"/><Relationship Id="rId104" Type="http://schemas.openxmlformats.org/officeDocument/2006/relationships/customXml" Target="../ink/ink346.xml"/><Relationship Id="rId125" Type="http://schemas.openxmlformats.org/officeDocument/2006/relationships/customXml" Target="../ink/ink357.xml"/><Relationship Id="rId146" Type="http://schemas.openxmlformats.org/officeDocument/2006/relationships/image" Target="../media/image344.png"/><Relationship Id="rId167" Type="http://schemas.openxmlformats.org/officeDocument/2006/relationships/image" Target="../media/image353.png"/><Relationship Id="rId188" Type="http://schemas.openxmlformats.org/officeDocument/2006/relationships/image" Target="../media/image363.png"/><Relationship Id="rId71" Type="http://schemas.openxmlformats.org/officeDocument/2006/relationships/image" Target="../media/image310.png"/><Relationship Id="rId92" Type="http://schemas.openxmlformats.org/officeDocument/2006/relationships/customXml" Target="../ink/ink340.xml"/><Relationship Id="rId213" Type="http://schemas.openxmlformats.org/officeDocument/2006/relationships/customXml" Target="../ink/ink402.xml"/><Relationship Id="rId234" Type="http://schemas.openxmlformats.org/officeDocument/2006/relationships/image" Target="../media/image386.png"/><Relationship Id="rId2" Type="http://schemas.openxmlformats.org/officeDocument/2006/relationships/customXml" Target="../ink/ink295.xml"/><Relationship Id="rId29" Type="http://schemas.openxmlformats.org/officeDocument/2006/relationships/image" Target="../media/image292.png"/><Relationship Id="rId255" Type="http://schemas.openxmlformats.org/officeDocument/2006/relationships/customXml" Target="../ink/ink423.xml"/><Relationship Id="rId40" Type="http://schemas.openxmlformats.org/officeDocument/2006/relationships/customXml" Target="../ink/ink314.xml"/><Relationship Id="rId115" Type="http://schemas.openxmlformats.org/officeDocument/2006/relationships/image" Target="../media/image330.png"/><Relationship Id="rId136" Type="http://schemas.openxmlformats.org/officeDocument/2006/relationships/image" Target="../media/image339.png"/><Relationship Id="rId157" Type="http://schemas.openxmlformats.org/officeDocument/2006/relationships/customXml" Target="../ink/ink373.xml"/><Relationship Id="rId178" Type="http://schemas.openxmlformats.org/officeDocument/2006/relationships/image" Target="../media/image358.png"/><Relationship Id="rId61" Type="http://schemas.openxmlformats.org/officeDocument/2006/relationships/image" Target="../media/image307.png"/><Relationship Id="rId82" Type="http://schemas.openxmlformats.org/officeDocument/2006/relationships/customXml" Target="../ink/ink335.xml"/><Relationship Id="rId199" Type="http://schemas.openxmlformats.org/officeDocument/2006/relationships/customXml" Target="../ink/ink395.xml"/><Relationship Id="rId203" Type="http://schemas.openxmlformats.org/officeDocument/2006/relationships/customXml" Target="../ink/ink397.xml"/><Relationship Id="rId19" Type="http://schemas.openxmlformats.org/officeDocument/2006/relationships/image" Target="../media/image287.png"/><Relationship Id="rId224" Type="http://schemas.openxmlformats.org/officeDocument/2006/relationships/image" Target="../media/image381.png"/><Relationship Id="rId245" Type="http://schemas.openxmlformats.org/officeDocument/2006/relationships/customXml" Target="../ink/ink418.xml"/><Relationship Id="rId30" Type="http://schemas.openxmlformats.org/officeDocument/2006/relationships/customXml" Target="../ink/ink309.xml"/><Relationship Id="rId105" Type="http://schemas.openxmlformats.org/officeDocument/2006/relationships/image" Target="../media/image325.png"/><Relationship Id="rId126" Type="http://schemas.openxmlformats.org/officeDocument/2006/relationships/image" Target="../media/image335.png"/><Relationship Id="rId147" Type="http://schemas.openxmlformats.org/officeDocument/2006/relationships/customXml" Target="../ink/ink368.xml"/><Relationship Id="rId168" Type="http://schemas.openxmlformats.org/officeDocument/2006/relationships/customXml" Target="../ink/ink379.xml"/><Relationship Id="rId51" Type="http://schemas.openxmlformats.org/officeDocument/2006/relationships/image" Target="../media/image302.png"/><Relationship Id="rId72" Type="http://schemas.openxmlformats.org/officeDocument/2006/relationships/customXml" Target="../ink/ink330.xml"/><Relationship Id="rId93" Type="http://schemas.openxmlformats.org/officeDocument/2006/relationships/image" Target="../media/image320.png"/><Relationship Id="rId189" Type="http://schemas.openxmlformats.org/officeDocument/2006/relationships/customXml" Target="../ink/ink390.xml"/><Relationship Id="rId3" Type="http://schemas.openxmlformats.org/officeDocument/2006/relationships/image" Target="../media/image280.png"/><Relationship Id="rId214" Type="http://schemas.openxmlformats.org/officeDocument/2006/relationships/image" Target="../media/image376.png"/><Relationship Id="rId235" Type="http://schemas.openxmlformats.org/officeDocument/2006/relationships/customXml" Target="../ink/ink413.xml"/><Relationship Id="rId256" Type="http://schemas.openxmlformats.org/officeDocument/2006/relationships/image" Target="../media/image397.png"/><Relationship Id="rId116" Type="http://schemas.openxmlformats.org/officeDocument/2006/relationships/customXml" Target="../ink/ink352.xml"/><Relationship Id="rId137" Type="http://schemas.openxmlformats.org/officeDocument/2006/relationships/customXml" Target="../ink/ink363.xml"/><Relationship Id="rId158" Type="http://schemas.openxmlformats.org/officeDocument/2006/relationships/image" Target="../media/image350.png"/><Relationship Id="rId20" Type="http://schemas.openxmlformats.org/officeDocument/2006/relationships/customXml" Target="../ink/ink304.xml"/><Relationship Id="rId41" Type="http://schemas.openxmlformats.org/officeDocument/2006/relationships/image" Target="../media/image298.png"/><Relationship Id="rId62" Type="http://schemas.openxmlformats.org/officeDocument/2006/relationships/customXml" Target="../ink/ink325.xml"/><Relationship Id="rId83" Type="http://schemas.openxmlformats.org/officeDocument/2006/relationships/image" Target="../media/image315.png"/><Relationship Id="rId179" Type="http://schemas.openxmlformats.org/officeDocument/2006/relationships/customXml" Target="../ink/ink385.xml"/><Relationship Id="rId190" Type="http://schemas.openxmlformats.org/officeDocument/2006/relationships/image" Target="../media/image364.png"/><Relationship Id="rId204" Type="http://schemas.openxmlformats.org/officeDocument/2006/relationships/image" Target="../media/image371.png"/><Relationship Id="rId225" Type="http://schemas.openxmlformats.org/officeDocument/2006/relationships/customXml" Target="../ink/ink408.xml"/><Relationship Id="rId246" Type="http://schemas.openxmlformats.org/officeDocument/2006/relationships/image" Target="../media/image392.png"/><Relationship Id="rId106" Type="http://schemas.openxmlformats.org/officeDocument/2006/relationships/customXml" Target="../ink/ink347.xml"/><Relationship Id="rId127" Type="http://schemas.openxmlformats.org/officeDocument/2006/relationships/customXml" Target="../ink/ink358.xml"/><Relationship Id="rId10" Type="http://schemas.openxmlformats.org/officeDocument/2006/relationships/customXml" Target="../ink/ink299.xml"/><Relationship Id="rId31" Type="http://schemas.openxmlformats.org/officeDocument/2006/relationships/image" Target="../media/image293.png"/><Relationship Id="rId52" Type="http://schemas.openxmlformats.org/officeDocument/2006/relationships/customXml" Target="../ink/ink320.xml"/><Relationship Id="rId73" Type="http://schemas.openxmlformats.org/officeDocument/2006/relationships/image" Target="../media/image192.png"/><Relationship Id="rId94" Type="http://schemas.openxmlformats.org/officeDocument/2006/relationships/customXml" Target="../ink/ink341.xml"/><Relationship Id="rId148" Type="http://schemas.openxmlformats.org/officeDocument/2006/relationships/image" Target="../media/image345.png"/><Relationship Id="rId169" Type="http://schemas.openxmlformats.org/officeDocument/2006/relationships/image" Target="../media/image354.png"/><Relationship Id="rId4" Type="http://schemas.openxmlformats.org/officeDocument/2006/relationships/customXml" Target="../ink/ink296.xml"/><Relationship Id="rId180" Type="http://schemas.openxmlformats.org/officeDocument/2006/relationships/image" Target="../media/image359.png"/><Relationship Id="rId215" Type="http://schemas.openxmlformats.org/officeDocument/2006/relationships/customXml" Target="../ink/ink403.xml"/><Relationship Id="rId236" Type="http://schemas.openxmlformats.org/officeDocument/2006/relationships/image" Target="../media/image38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descr="Soyut bir kavram">
            <a:extLst>
              <a:ext uri="{FF2B5EF4-FFF2-40B4-BE49-F238E27FC236}">
                <a16:creationId xmlns:a16="http://schemas.microsoft.com/office/drawing/2014/main" id="{A690EB88-85CD-E561-3188-36C10E11819F}"/>
              </a:ext>
            </a:extLst>
          </p:cNvPr>
          <p:cNvPicPr>
            <a:picLocks noChangeAspect="1"/>
          </p:cNvPicPr>
          <p:nvPr/>
        </p:nvPicPr>
        <p:blipFill rotWithShape="1">
          <a:blip r:embed="rId3">
            <a:alphaModFix amt="70000"/>
          </a:blip>
          <a:srcRect t="25493" r="6" b="18258"/>
          <a:stretch/>
        </p:blipFill>
        <p:spPr>
          <a:xfrm>
            <a:off x="20" y="10"/>
            <a:ext cx="12188932" cy="6856614"/>
          </a:xfrm>
          <a:prstGeom prst="rect">
            <a:avLst/>
          </a:prstGeom>
        </p:spPr>
      </p:pic>
      <p:sp>
        <p:nvSpPr>
          <p:cNvPr id="2" name="Başlık 1">
            <a:extLst>
              <a:ext uri="{FF2B5EF4-FFF2-40B4-BE49-F238E27FC236}">
                <a16:creationId xmlns:a16="http://schemas.microsoft.com/office/drawing/2014/main" id="{EA3500A6-7C34-5DD4-7A86-672DB3975A95}"/>
              </a:ext>
            </a:extLst>
          </p:cNvPr>
          <p:cNvSpPr>
            <a:spLocks noGrp="1"/>
          </p:cNvSpPr>
          <p:nvPr>
            <p:ph type="ctrTitle"/>
          </p:nvPr>
        </p:nvSpPr>
        <p:spPr>
          <a:xfrm>
            <a:off x="838200" y="740211"/>
            <a:ext cx="7530685" cy="3163864"/>
          </a:xfrm>
        </p:spPr>
        <p:txBody>
          <a:bodyPr>
            <a:normAutofit/>
          </a:bodyPr>
          <a:lstStyle/>
          <a:p>
            <a:pPr algn="l"/>
            <a:r>
              <a:rPr lang="tr-TR" sz="5200" dirty="0">
                <a:solidFill>
                  <a:srgbClr val="FFFFFF"/>
                </a:solidFill>
              </a:rPr>
              <a:t>PCA</a:t>
            </a:r>
          </a:p>
        </p:txBody>
      </p:sp>
      <p:sp>
        <p:nvSpPr>
          <p:cNvPr id="3" name="Alt Başlık 2">
            <a:extLst>
              <a:ext uri="{FF2B5EF4-FFF2-40B4-BE49-F238E27FC236}">
                <a16:creationId xmlns:a16="http://schemas.microsoft.com/office/drawing/2014/main" id="{ACC6822C-2610-F416-D68B-AEC5D45A0BFE}"/>
              </a:ext>
            </a:extLst>
          </p:cNvPr>
          <p:cNvSpPr>
            <a:spLocks noGrp="1"/>
          </p:cNvSpPr>
          <p:nvPr>
            <p:ph type="subTitle" idx="1"/>
          </p:nvPr>
        </p:nvSpPr>
        <p:spPr>
          <a:xfrm>
            <a:off x="838200" y="4074515"/>
            <a:ext cx="7583133" cy="1279124"/>
          </a:xfrm>
        </p:spPr>
        <p:txBody>
          <a:bodyPr vert="horz" lIns="91440" tIns="45720" rIns="91440" bIns="45720" rtlCol="0" anchor="t">
            <a:normAutofit/>
          </a:bodyPr>
          <a:lstStyle/>
          <a:p>
            <a:pPr algn="l"/>
            <a:r>
              <a:rPr lang="tr-TR" sz="2200" dirty="0">
                <a:solidFill>
                  <a:srgbClr val="FFFFFF"/>
                </a:solidFill>
              </a:rPr>
              <a:t>Mert Eren</a:t>
            </a:r>
          </a:p>
          <a:p>
            <a:pPr algn="l"/>
            <a:r>
              <a:rPr lang="tr-TR" sz="2200" dirty="0">
                <a:solidFill>
                  <a:srgbClr val="FFFFFF"/>
                </a:solidFill>
              </a:rPr>
              <a:t>201726028</a:t>
            </a:r>
          </a:p>
        </p:txBody>
      </p:sp>
    </p:spTree>
    <p:extLst>
      <p:ext uri="{BB962C8B-B14F-4D97-AF65-F5344CB8AC3E}">
        <p14:creationId xmlns:p14="http://schemas.microsoft.com/office/powerpoint/2010/main" val="190627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4CF7F2-7151-ED4A-8FC8-56669F38193E}"/>
              </a:ext>
            </a:extLst>
          </p:cNvPr>
          <p:cNvSpPr>
            <a:spLocks noGrp="1"/>
          </p:cNvSpPr>
          <p:nvPr>
            <p:ph type="title"/>
          </p:nvPr>
        </p:nvSpPr>
        <p:spPr/>
        <p:txBody>
          <a:bodyPr/>
          <a:lstStyle/>
          <a:p>
            <a:r>
              <a:rPr lang="tr-TR" dirty="0" err="1"/>
              <a:t>Lets</a:t>
            </a:r>
            <a:r>
              <a:rPr lang="tr-TR" dirty="0"/>
              <a:t> </a:t>
            </a:r>
            <a:r>
              <a:rPr lang="tr-TR" dirty="0" err="1"/>
              <a:t>have</a:t>
            </a:r>
            <a:r>
              <a:rPr lang="tr-TR" dirty="0"/>
              <a:t> a </a:t>
            </a:r>
            <a:r>
              <a:rPr lang="tr-TR" dirty="0" err="1"/>
              <a:t>look</a:t>
            </a:r>
            <a:r>
              <a:rPr lang="tr-TR" dirty="0"/>
              <a:t> at PCA</a:t>
            </a:r>
          </a:p>
        </p:txBody>
      </p:sp>
      <p:sp>
        <p:nvSpPr>
          <p:cNvPr id="12" name="Metin kutusu 11">
            <a:extLst>
              <a:ext uri="{FF2B5EF4-FFF2-40B4-BE49-F238E27FC236}">
                <a16:creationId xmlns:a16="http://schemas.microsoft.com/office/drawing/2014/main" id="{64D045E8-2EE9-8129-F088-731C256CB575}"/>
              </a:ext>
            </a:extLst>
          </p:cNvPr>
          <p:cNvSpPr txBox="1"/>
          <p:nvPr/>
        </p:nvSpPr>
        <p:spPr>
          <a:xfrm>
            <a:off x="835231" y="1943595"/>
            <a:ext cx="940327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solidFill>
                  <a:srgbClr val="D1D5DB"/>
                </a:solidFill>
                <a:ea typeface="+mn-lt"/>
                <a:cs typeface="+mn-lt"/>
              </a:rPr>
              <a:t>Standardize the data: The first step in PCA is to standardize the data by subtracting the mean from each data point and dividing by the standard deviation. This step ensures that all the variables are on the same scale and have the same importance in the analysis.</a:t>
            </a:r>
            <a:endParaRPr lang="tr-TR" sz="1600" dirty="0">
              <a:ea typeface="+mn-lt"/>
              <a:cs typeface="+mn-lt"/>
            </a:endParaRPr>
          </a:p>
          <a:p>
            <a:pPr marL="285750" indent="-285750">
              <a:buFont typeface="Arial"/>
              <a:buChar char="•"/>
            </a:pPr>
            <a:endParaRPr lang="en-US" sz="1200" dirty="0">
              <a:solidFill>
                <a:srgbClr val="D1D5DB"/>
              </a:solidFill>
              <a:ea typeface="+mn-lt"/>
              <a:cs typeface="+mn-lt"/>
            </a:endParaRPr>
          </a:p>
          <a:p>
            <a:pPr marL="285750" indent="-285750">
              <a:buFont typeface="Arial"/>
              <a:buChar char="•"/>
            </a:pPr>
            <a:r>
              <a:rPr lang="en-US" sz="1200" dirty="0">
                <a:solidFill>
                  <a:srgbClr val="D1D5DB"/>
                </a:solidFill>
                <a:ea typeface="+mn-lt"/>
                <a:cs typeface="+mn-lt"/>
              </a:rPr>
              <a:t>Calculate the covariance matrix: Next, we calculate the covariance matrix of the standardized data. The covariance matrix measures the relationship between the variables in the data and provides information about the spread of the data.</a:t>
            </a:r>
            <a:endParaRPr lang="en-US" sz="1200" dirty="0">
              <a:solidFill>
                <a:srgbClr val="D1D5DB"/>
              </a:solidFill>
            </a:endParaRPr>
          </a:p>
          <a:p>
            <a:pPr marL="285750" indent="-285750">
              <a:buFont typeface="Arial"/>
              <a:buChar char="•"/>
            </a:pPr>
            <a:endParaRPr lang="en-US" sz="1200" dirty="0">
              <a:solidFill>
                <a:srgbClr val="D1D5DB"/>
              </a:solidFill>
              <a:ea typeface="+mn-lt"/>
              <a:cs typeface="+mn-lt"/>
            </a:endParaRPr>
          </a:p>
          <a:p>
            <a:pPr marL="285750" indent="-285750">
              <a:buFont typeface="Arial"/>
              <a:buChar char="•"/>
            </a:pPr>
            <a:r>
              <a:rPr lang="en-US" sz="1200" dirty="0">
                <a:solidFill>
                  <a:srgbClr val="D1D5DB"/>
                </a:solidFill>
                <a:ea typeface="+mn-lt"/>
                <a:cs typeface="+mn-lt"/>
              </a:rPr>
              <a:t>Calculate the eigenvectors and eigenvalues: We then calculate the eigenvectors and eigenvalues of the covariance matrix. The eigenvectors are the principal components of the data, and the eigenvalues represent the amount of variance in the data that is explained by each principal component.</a:t>
            </a:r>
            <a:endParaRPr lang="en-US" sz="1200" dirty="0">
              <a:solidFill>
                <a:srgbClr val="D1D5DB"/>
              </a:solidFill>
            </a:endParaRPr>
          </a:p>
          <a:p>
            <a:pPr marL="285750" indent="-285750">
              <a:buFont typeface="Arial"/>
              <a:buChar char="•"/>
            </a:pPr>
            <a:endParaRPr lang="en-US" sz="1200" dirty="0">
              <a:solidFill>
                <a:srgbClr val="D1D5DB"/>
              </a:solidFill>
            </a:endParaRPr>
          </a:p>
          <a:p>
            <a:pPr marL="285750" indent="-285750">
              <a:buFont typeface="Arial"/>
              <a:buChar char="•"/>
            </a:pPr>
            <a:r>
              <a:rPr lang="en-US" sz="1200" dirty="0">
                <a:solidFill>
                  <a:srgbClr val="D1D5DB"/>
                </a:solidFill>
                <a:ea typeface="+mn-lt"/>
                <a:cs typeface="+mn-lt"/>
              </a:rPr>
              <a:t>Sort the eigenvectors: The eigenvectors are sorted in descending order according to their corresponding eigenvalues. This step ensures that the principal components that capture the most variance in the data are considered first.</a:t>
            </a:r>
          </a:p>
          <a:p>
            <a:pPr marL="285750" indent="-285750">
              <a:buFont typeface="Arial"/>
              <a:buChar char="•"/>
            </a:pPr>
            <a:endParaRPr lang="en-US" sz="1200" dirty="0">
              <a:solidFill>
                <a:srgbClr val="D1D5DB"/>
              </a:solidFill>
              <a:ea typeface="+mn-lt"/>
              <a:cs typeface="+mn-lt"/>
            </a:endParaRPr>
          </a:p>
          <a:p>
            <a:pPr marL="285750" indent="-285750">
              <a:buFont typeface="Arial"/>
              <a:buChar char="•"/>
            </a:pPr>
            <a:r>
              <a:rPr lang="en-US" sz="1200" dirty="0">
                <a:solidFill>
                  <a:srgbClr val="D1D5DB"/>
                </a:solidFill>
                <a:ea typeface="+mn-lt"/>
                <a:cs typeface="+mn-lt"/>
              </a:rPr>
              <a:t>Select the principal components: We then select the first k principal components, where k is the desired dimensionality of the reduced dataset. These k principal components are the new axes that we will use to represent the data.</a:t>
            </a:r>
          </a:p>
          <a:p>
            <a:pPr marL="285750" indent="-285750">
              <a:buFont typeface="Arial"/>
              <a:buChar char="•"/>
            </a:pPr>
            <a:endParaRPr lang="en-US" sz="1200" dirty="0">
              <a:solidFill>
                <a:srgbClr val="D1D5DB"/>
              </a:solidFill>
              <a:ea typeface="+mn-lt"/>
              <a:cs typeface="+mn-lt"/>
            </a:endParaRPr>
          </a:p>
          <a:p>
            <a:pPr marL="285750" indent="-285750">
              <a:buFont typeface="Arial"/>
              <a:buChar char="•"/>
            </a:pPr>
            <a:r>
              <a:rPr lang="en-US" sz="1200" dirty="0">
                <a:solidFill>
                  <a:srgbClr val="D1D5DB"/>
                </a:solidFill>
                <a:ea typeface="+mn-lt"/>
                <a:cs typeface="+mn-lt"/>
              </a:rPr>
              <a:t>Project the data onto the new axes: Finally, we project the original data onto the new axes to obtain the reduced dataset.</a:t>
            </a:r>
          </a:p>
          <a:p>
            <a:pPr marL="285750" indent="-285750">
              <a:buFont typeface="Arial"/>
              <a:buChar char="•"/>
            </a:pPr>
            <a:endParaRPr lang="en-US" sz="1200" dirty="0">
              <a:solidFill>
                <a:srgbClr val="D1D5DB"/>
              </a:solidFill>
              <a:ea typeface="+mn-lt"/>
              <a:cs typeface="+mn-lt"/>
            </a:endParaRPr>
          </a:p>
          <a:p>
            <a:pPr marL="285750" indent="-285750">
              <a:buFont typeface="Arial"/>
              <a:buChar char="•"/>
            </a:pPr>
            <a:endParaRPr lang="en-US" sz="1200" dirty="0">
              <a:solidFill>
                <a:srgbClr val="D1D5DB"/>
              </a:solidFill>
              <a:ea typeface="+mn-lt"/>
              <a:cs typeface="+mn-lt"/>
            </a:endParaRPr>
          </a:p>
          <a:p>
            <a:pPr marL="285750" indent="-285750">
              <a:buFont typeface="Arial"/>
              <a:buChar char="•"/>
            </a:pPr>
            <a:endParaRPr lang="en-US" sz="1600" dirty="0">
              <a:solidFill>
                <a:srgbClr val="D1D5DB"/>
              </a:solidFill>
              <a:ea typeface="+mn-lt"/>
              <a:cs typeface="+mn-lt"/>
            </a:endParaRPr>
          </a:p>
          <a:p>
            <a:endParaRPr lang="en-US" sz="1600" dirty="0">
              <a:solidFill>
                <a:srgbClr val="D1D5DB"/>
              </a:solidFill>
              <a:ea typeface="+mn-lt"/>
              <a:cs typeface="+mn-lt"/>
            </a:endParaRPr>
          </a:p>
        </p:txBody>
      </p:sp>
      <p:pic>
        <p:nvPicPr>
          <p:cNvPr id="13" name="Resim 13">
            <a:extLst>
              <a:ext uri="{FF2B5EF4-FFF2-40B4-BE49-F238E27FC236}">
                <a16:creationId xmlns:a16="http://schemas.microsoft.com/office/drawing/2014/main" id="{5F2A229E-1538-ABFF-14F4-D7831341DFAC}"/>
              </a:ext>
            </a:extLst>
          </p:cNvPr>
          <p:cNvPicPr>
            <a:picLocks noChangeAspect="1"/>
          </p:cNvPicPr>
          <p:nvPr/>
        </p:nvPicPr>
        <p:blipFill>
          <a:blip r:embed="rId2"/>
          <a:stretch>
            <a:fillRect/>
          </a:stretch>
        </p:blipFill>
        <p:spPr>
          <a:xfrm>
            <a:off x="9791205" y="4462153"/>
            <a:ext cx="2396837" cy="2396837"/>
          </a:xfrm>
          <a:prstGeom prst="rect">
            <a:avLst/>
          </a:prstGeom>
        </p:spPr>
      </p:pic>
    </p:spTree>
    <p:extLst>
      <p:ext uri="{BB962C8B-B14F-4D97-AF65-F5344CB8AC3E}">
        <p14:creationId xmlns:p14="http://schemas.microsoft.com/office/powerpoint/2010/main" val="337016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FFA514BA-A635-7F7C-E331-CE2D873E6C39}"/>
              </a:ext>
            </a:extLst>
          </p:cNvPr>
          <p:cNvSpPr>
            <a:spLocks noGrp="1"/>
          </p:cNvSpPr>
          <p:nvPr>
            <p:ph type="title"/>
          </p:nvPr>
        </p:nvSpPr>
        <p:spPr>
          <a:xfrm>
            <a:off x="838200" y="365760"/>
            <a:ext cx="10515600" cy="1325563"/>
          </a:xfrm>
        </p:spPr>
        <p:txBody>
          <a:bodyPr/>
          <a:lstStyle/>
          <a:p>
            <a:r>
              <a:rPr lang="tr-TR" dirty="0" err="1"/>
              <a:t>Code</a:t>
            </a:r>
            <a:r>
              <a:rPr lang="tr-TR" dirty="0"/>
              <a:t> </a:t>
            </a:r>
            <a:r>
              <a:rPr lang="tr-TR" dirty="0" err="1"/>
              <a:t>Section</a:t>
            </a:r>
          </a:p>
        </p:txBody>
      </p:sp>
      <p:sp>
        <p:nvSpPr>
          <p:cNvPr id="11" name="Metin kutusu 10">
            <a:extLst>
              <a:ext uri="{FF2B5EF4-FFF2-40B4-BE49-F238E27FC236}">
                <a16:creationId xmlns:a16="http://schemas.microsoft.com/office/drawing/2014/main" id="{A120FDAD-51E7-7936-D9E6-5294CFB6D3F1}"/>
              </a:ext>
            </a:extLst>
          </p:cNvPr>
          <p:cNvSpPr txBox="1"/>
          <p:nvPr/>
        </p:nvSpPr>
        <p:spPr>
          <a:xfrm>
            <a:off x="838914" y="1713779"/>
            <a:ext cx="1074516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solidFill>
                  <a:srgbClr val="D1D5DB"/>
                </a:solidFill>
                <a:ea typeface="+mn-lt"/>
                <a:cs typeface="+mn-lt"/>
              </a:rPr>
              <a:t>The</a:t>
            </a:r>
            <a:r>
              <a:rPr lang="tr-TR" sz="1600" dirty="0">
                <a:solidFill>
                  <a:srgbClr val="D1D5DB"/>
                </a:solidFill>
                <a:ea typeface="+mn-lt"/>
                <a:cs typeface="+mn-lt"/>
              </a:rPr>
              <a:t> Wine </a:t>
            </a:r>
            <a:r>
              <a:rPr lang="tr-TR" sz="1600" dirty="0" err="1">
                <a:solidFill>
                  <a:srgbClr val="D1D5DB"/>
                </a:solidFill>
                <a:ea typeface="+mn-lt"/>
                <a:cs typeface="+mn-lt"/>
              </a:rPr>
              <a:t>dataset</a:t>
            </a:r>
            <a:r>
              <a:rPr lang="tr-TR" sz="1600" dirty="0">
                <a:solidFill>
                  <a:srgbClr val="D1D5DB"/>
                </a:solidFill>
                <a:ea typeface="+mn-lt"/>
                <a:cs typeface="+mn-lt"/>
              </a:rPr>
              <a:t> </a:t>
            </a:r>
            <a:r>
              <a:rPr lang="tr-TR" sz="1600" dirty="0" err="1">
                <a:solidFill>
                  <a:srgbClr val="D1D5DB"/>
                </a:solidFill>
                <a:ea typeface="+mn-lt"/>
                <a:cs typeface="+mn-lt"/>
              </a:rPr>
              <a:t>contains</a:t>
            </a:r>
            <a:r>
              <a:rPr lang="tr-TR" sz="1600" dirty="0">
                <a:solidFill>
                  <a:srgbClr val="D1D5DB"/>
                </a:solidFill>
                <a:ea typeface="+mn-lt"/>
                <a:cs typeface="+mn-lt"/>
              </a:rPr>
              <a:t> </a:t>
            </a:r>
            <a:r>
              <a:rPr lang="tr-TR" sz="1600" dirty="0" err="1">
                <a:solidFill>
                  <a:srgbClr val="D1D5DB"/>
                </a:solidFill>
                <a:ea typeface="+mn-lt"/>
                <a:cs typeface="+mn-lt"/>
              </a:rPr>
              <a:t>information</a:t>
            </a:r>
            <a:r>
              <a:rPr lang="tr-TR" sz="1600" dirty="0">
                <a:solidFill>
                  <a:srgbClr val="D1D5DB"/>
                </a:solidFill>
                <a:ea typeface="+mn-lt"/>
                <a:cs typeface="+mn-lt"/>
              </a:rPr>
              <a:t> </a:t>
            </a:r>
            <a:r>
              <a:rPr lang="tr-TR" sz="1600" dirty="0" err="1">
                <a:solidFill>
                  <a:srgbClr val="D1D5DB"/>
                </a:solidFill>
                <a:ea typeface="+mn-lt"/>
                <a:cs typeface="+mn-lt"/>
              </a:rPr>
              <a:t>about</a:t>
            </a:r>
            <a:r>
              <a:rPr lang="tr-TR" sz="1600" dirty="0">
                <a:solidFill>
                  <a:srgbClr val="D1D5DB"/>
                </a:solidFill>
                <a:ea typeface="+mn-lt"/>
                <a:cs typeface="+mn-lt"/>
              </a:rPr>
              <a:t> </a:t>
            </a:r>
            <a:r>
              <a:rPr lang="tr-TR" sz="1600" dirty="0" err="1">
                <a:solidFill>
                  <a:srgbClr val="D1D5DB"/>
                </a:solidFill>
                <a:ea typeface="+mn-lt"/>
                <a:cs typeface="+mn-lt"/>
              </a:rPr>
              <a:t>the</a:t>
            </a:r>
            <a:r>
              <a:rPr lang="tr-TR" sz="1600" dirty="0">
                <a:solidFill>
                  <a:srgbClr val="D1D5DB"/>
                </a:solidFill>
                <a:ea typeface="+mn-lt"/>
                <a:cs typeface="+mn-lt"/>
              </a:rPr>
              <a:t> </a:t>
            </a:r>
            <a:r>
              <a:rPr lang="tr-TR" sz="1600" dirty="0" err="1">
                <a:solidFill>
                  <a:srgbClr val="D1D5DB"/>
                </a:solidFill>
                <a:ea typeface="+mn-lt"/>
                <a:cs typeface="+mn-lt"/>
              </a:rPr>
              <a:t>chemical</a:t>
            </a:r>
            <a:r>
              <a:rPr lang="tr-TR" sz="1600" dirty="0">
                <a:solidFill>
                  <a:srgbClr val="D1D5DB"/>
                </a:solidFill>
                <a:ea typeface="+mn-lt"/>
                <a:cs typeface="+mn-lt"/>
              </a:rPr>
              <a:t> </a:t>
            </a:r>
            <a:r>
              <a:rPr lang="tr-TR" sz="1600" dirty="0" err="1">
                <a:solidFill>
                  <a:srgbClr val="D1D5DB"/>
                </a:solidFill>
                <a:ea typeface="+mn-lt"/>
                <a:cs typeface="+mn-lt"/>
              </a:rPr>
              <a:t>composition</a:t>
            </a:r>
            <a:r>
              <a:rPr lang="tr-TR" sz="1600" dirty="0">
                <a:solidFill>
                  <a:srgbClr val="D1D5DB"/>
                </a:solidFill>
                <a:ea typeface="+mn-lt"/>
                <a:cs typeface="+mn-lt"/>
              </a:rPr>
              <a:t> of </a:t>
            </a:r>
            <a:r>
              <a:rPr lang="tr-TR" sz="1600" dirty="0" err="1">
                <a:solidFill>
                  <a:srgbClr val="D1D5DB"/>
                </a:solidFill>
                <a:ea typeface="+mn-lt"/>
                <a:cs typeface="+mn-lt"/>
              </a:rPr>
              <a:t>three</a:t>
            </a:r>
            <a:r>
              <a:rPr lang="tr-TR" sz="1600" dirty="0">
                <a:solidFill>
                  <a:srgbClr val="D1D5DB"/>
                </a:solidFill>
                <a:ea typeface="+mn-lt"/>
                <a:cs typeface="+mn-lt"/>
              </a:rPr>
              <a:t> </a:t>
            </a:r>
            <a:r>
              <a:rPr lang="tr-TR" sz="1600" dirty="0" err="1">
                <a:solidFill>
                  <a:srgbClr val="D1D5DB"/>
                </a:solidFill>
                <a:ea typeface="+mn-lt"/>
                <a:cs typeface="+mn-lt"/>
              </a:rPr>
              <a:t>different</a:t>
            </a:r>
            <a:r>
              <a:rPr lang="tr-TR" sz="1600" dirty="0">
                <a:solidFill>
                  <a:srgbClr val="D1D5DB"/>
                </a:solidFill>
                <a:ea typeface="+mn-lt"/>
                <a:cs typeface="+mn-lt"/>
              </a:rPr>
              <a:t> </a:t>
            </a:r>
            <a:r>
              <a:rPr lang="tr-TR" sz="1600" dirty="0" err="1">
                <a:solidFill>
                  <a:srgbClr val="D1D5DB"/>
                </a:solidFill>
                <a:ea typeface="+mn-lt"/>
                <a:cs typeface="+mn-lt"/>
              </a:rPr>
              <a:t>types</a:t>
            </a:r>
            <a:r>
              <a:rPr lang="tr-TR" sz="1600" dirty="0">
                <a:solidFill>
                  <a:srgbClr val="D1D5DB"/>
                </a:solidFill>
                <a:ea typeface="+mn-lt"/>
                <a:cs typeface="+mn-lt"/>
              </a:rPr>
              <a:t> of </a:t>
            </a:r>
            <a:r>
              <a:rPr lang="tr-TR" sz="1600" dirty="0" err="1">
                <a:solidFill>
                  <a:srgbClr val="D1D5DB"/>
                </a:solidFill>
                <a:ea typeface="+mn-lt"/>
                <a:cs typeface="+mn-lt"/>
              </a:rPr>
              <a:t>wine</a:t>
            </a:r>
            <a:r>
              <a:rPr lang="tr-TR" sz="1600" dirty="0">
                <a:solidFill>
                  <a:srgbClr val="D1D5DB"/>
                </a:solidFill>
                <a:ea typeface="+mn-lt"/>
                <a:cs typeface="+mn-lt"/>
              </a:rPr>
              <a:t> </a:t>
            </a:r>
            <a:r>
              <a:rPr lang="tr-TR" sz="1600" dirty="0" err="1">
                <a:solidFill>
                  <a:srgbClr val="D1D5DB"/>
                </a:solidFill>
                <a:ea typeface="+mn-lt"/>
                <a:cs typeface="+mn-lt"/>
              </a:rPr>
              <a:t>from</a:t>
            </a:r>
            <a:r>
              <a:rPr lang="tr-TR" sz="1600" dirty="0">
                <a:solidFill>
                  <a:srgbClr val="D1D5DB"/>
                </a:solidFill>
                <a:ea typeface="+mn-lt"/>
                <a:cs typeface="+mn-lt"/>
              </a:rPr>
              <a:t> </a:t>
            </a:r>
            <a:r>
              <a:rPr lang="tr-TR" sz="1600" dirty="0" err="1">
                <a:solidFill>
                  <a:srgbClr val="D1D5DB"/>
                </a:solidFill>
                <a:ea typeface="+mn-lt"/>
                <a:cs typeface="+mn-lt"/>
              </a:rPr>
              <a:t>Italy</a:t>
            </a:r>
            <a:r>
              <a:rPr lang="tr-TR" sz="1600" dirty="0">
                <a:solidFill>
                  <a:srgbClr val="D1D5DB"/>
                </a:solidFill>
                <a:ea typeface="+mn-lt"/>
                <a:cs typeface="+mn-lt"/>
              </a:rPr>
              <a:t>.</a:t>
            </a:r>
            <a:endParaRPr lang="tr-TR" sz="1600" dirty="0"/>
          </a:p>
          <a:p>
            <a:endParaRPr lang="tr-TR" sz="1600" dirty="0">
              <a:solidFill>
                <a:srgbClr val="D1D5DB"/>
              </a:solidFill>
              <a:ea typeface="+mn-lt"/>
              <a:cs typeface="+mn-lt"/>
            </a:endParaRPr>
          </a:p>
          <a:p>
            <a:r>
              <a:rPr lang="tr-TR" sz="1600" dirty="0" err="1">
                <a:solidFill>
                  <a:srgbClr val="D1D5DB"/>
                </a:solidFill>
                <a:ea typeface="+mn-lt"/>
                <a:cs typeface="+mn-lt"/>
              </a:rPr>
              <a:t>Let's</a:t>
            </a:r>
            <a:r>
              <a:rPr lang="tr-TR" sz="1600" dirty="0">
                <a:solidFill>
                  <a:srgbClr val="D1D5DB"/>
                </a:solidFill>
                <a:ea typeface="+mn-lt"/>
                <a:cs typeface="+mn-lt"/>
              </a:rPr>
              <a:t> start </a:t>
            </a:r>
            <a:r>
              <a:rPr lang="tr-TR" sz="1600" dirty="0" err="1">
                <a:solidFill>
                  <a:srgbClr val="D1D5DB"/>
                </a:solidFill>
                <a:ea typeface="+mn-lt"/>
                <a:cs typeface="+mn-lt"/>
              </a:rPr>
              <a:t>by</a:t>
            </a:r>
            <a:r>
              <a:rPr lang="tr-TR" sz="1600" dirty="0">
                <a:solidFill>
                  <a:srgbClr val="D1D5DB"/>
                </a:solidFill>
                <a:ea typeface="+mn-lt"/>
                <a:cs typeface="+mn-lt"/>
              </a:rPr>
              <a:t> </a:t>
            </a:r>
            <a:r>
              <a:rPr lang="tr-TR" sz="1600" dirty="0" err="1">
                <a:solidFill>
                  <a:srgbClr val="D1D5DB"/>
                </a:solidFill>
                <a:ea typeface="+mn-lt"/>
                <a:cs typeface="+mn-lt"/>
              </a:rPr>
              <a:t>loading</a:t>
            </a:r>
            <a:r>
              <a:rPr lang="tr-TR" sz="1600" dirty="0">
                <a:solidFill>
                  <a:srgbClr val="D1D5DB"/>
                </a:solidFill>
                <a:ea typeface="+mn-lt"/>
                <a:cs typeface="+mn-lt"/>
              </a:rPr>
              <a:t> </a:t>
            </a:r>
            <a:r>
              <a:rPr lang="tr-TR" sz="1600" dirty="0" err="1">
                <a:solidFill>
                  <a:srgbClr val="D1D5DB"/>
                </a:solidFill>
                <a:ea typeface="+mn-lt"/>
                <a:cs typeface="+mn-lt"/>
              </a:rPr>
              <a:t>the</a:t>
            </a:r>
            <a:r>
              <a:rPr lang="tr-TR" sz="1600" dirty="0">
                <a:solidFill>
                  <a:srgbClr val="D1D5DB"/>
                </a:solidFill>
                <a:ea typeface="+mn-lt"/>
                <a:cs typeface="+mn-lt"/>
              </a:rPr>
              <a:t> Wine </a:t>
            </a:r>
            <a:r>
              <a:rPr lang="tr-TR" sz="1600" dirty="0" err="1">
                <a:solidFill>
                  <a:srgbClr val="D1D5DB"/>
                </a:solidFill>
                <a:ea typeface="+mn-lt"/>
                <a:cs typeface="+mn-lt"/>
              </a:rPr>
              <a:t>dataset</a:t>
            </a:r>
            <a:r>
              <a:rPr lang="tr-TR" sz="1600" dirty="0">
                <a:solidFill>
                  <a:srgbClr val="D1D5DB"/>
                </a:solidFill>
                <a:ea typeface="+mn-lt"/>
                <a:cs typeface="+mn-lt"/>
              </a:rPr>
              <a:t> </a:t>
            </a:r>
            <a:r>
              <a:rPr lang="tr-TR" sz="1600" dirty="0" err="1">
                <a:solidFill>
                  <a:srgbClr val="D1D5DB"/>
                </a:solidFill>
                <a:ea typeface="+mn-lt"/>
                <a:cs typeface="+mn-lt"/>
              </a:rPr>
              <a:t>into</a:t>
            </a:r>
            <a:r>
              <a:rPr lang="tr-TR" sz="1600" dirty="0">
                <a:solidFill>
                  <a:srgbClr val="D1D5DB"/>
                </a:solidFill>
                <a:ea typeface="+mn-lt"/>
                <a:cs typeface="+mn-lt"/>
              </a:rPr>
              <a:t> Python:</a:t>
            </a:r>
            <a:endParaRPr lang="tr-TR" sz="1600" dirty="0"/>
          </a:p>
          <a:p>
            <a:endParaRPr lang="tr-TR" sz="1600" dirty="0">
              <a:solidFill>
                <a:srgbClr val="D1D5DB"/>
              </a:solidFill>
            </a:endParaRPr>
          </a:p>
        </p:txBody>
      </p:sp>
      <p:pic>
        <p:nvPicPr>
          <p:cNvPr id="13" name="Resim 13" descr="metin içeren bir resim&#10;&#10;Açıklama otomatik olarak oluşturuldu">
            <a:extLst>
              <a:ext uri="{FF2B5EF4-FFF2-40B4-BE49-F238E27FC236}">
                <a16:creationId xmlns:a16="http://schemas.microsoft.com/office/drawing/2014/main" id="{07C0937B-24A7-9B6A-A8A2-20BD19105945}"/>
              </a:ext>
            </a:extLst>
          </p:cNvPr>
          <p:cNvPicPr>
            <a:picLocks noChangeAspect="1"/>
          </p:cNvPicPr>
          <p:nvPr/>
        </p:nvPicPr>
        <p:blipFill>
          <a:blip r:embed="rId2"/>
          <a:stretch>
            <a:fillRect/>
          </a:stretch>
        </p:blipFill>
        <p:spPr>
          <a:xfrm>
            <a:off x="835231" y="2640641"/>
            <a:ext cx="4999512" cy="4090329"/>
          </a:xfrm>
          <a:prstGeom prst="rect">
            <a:avLst/>
          </a:prstGeom>
        </p:spPr>
      </p:pic>
      <mc:AlternateContent xmlns:mc="http://schemas.openxmlformats.org/markup-compatibility/2006">
        <mc:Choice xmlns:p14="http://schemas.microsoft.com/office/powerpoint/2010/main" Requires="p14">
          <p:contentPart p14:bwMode="auto" r:id="rId3">
            <p14:nvContentPartPr>
              <p14:cNvPr id="16" name="Mürekkep 15">
                <a:extLst>
                  <a:ext uri="{FF2B5EF4-FFF2-40B4-BE49-F238E27FC236}">
                    <a16:creationId xmlns:a16="http://schemas.microsoft.com/office/drawing/2014/main" id="{8CFFFE0F-06D5-276A-50B5-2AD065882A58}"/>
                  </a:ext>
                </a:extLst>
              </p14:cNvPr>
              <p14:cNvContentPartPr/>
              <p14:nvPr/>
            </p14:nvContentPartPr>
            <p14:xfrm>
              <a:off x="613068" y="3522582"/>
              <a:ext cx="4514016" cy="713365"/>
            </p14:xfrm>
          </p:contentPart>
        </mc:Choice>
        <mc:Fallback>
          <p:pic>
            <p:nvPicPr>
              <p:cNvPr id="16" name="Mürekkep 15">
                <a:extLst>
                  <a:ext uri="{FF2B5EF4-FFF2-40B4-BE49-F238E27FC236}">
                    <a16:creationId xmlns:a16="http://schemas.microsoft.com/office/drawing/2014/main" id="{8CFFFE0F-06D5-276A-50B5-2AD065882A58}"/>
                  </a:ext>
                </a:extLst>
              </p:cNvPr>
              <p:cNvPicPr/>
              <p:nvPr/>
            </p:nvPicPr>
            <p:blipFill>
              <a:blip r:embed="rId4"/>
              <a:stretch>
                <a:fillRect/>
              </a:stretch>
            </p:blipFill>
            <p:spPr>
              <a:xfrm>
                <a:off x="595070" y="3504955"/>
                <a:ext cx="4549653" cy="74897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Mürekkep 16">
                <a:extLst>
                  <a:ext uri="{FF2B5EF4-FFF2-40B4-BE49-F238E27FC236}">
                    <a16:creationId xmlns:a16="http://schemas.microsoft.com/office/drawing/2014/main" id="{9519C409-2D3D-FFB8-D98D-429A78F68F16}"/>
                  </a:ext>
                </a:extLst>
              </p14:cNvPr>
              <p14:cNvContentPartPr/>
              <p14:nvPr/>
            </p14:nvContentPartPr>
            <p14:xfrm>
              <a:off x="5096493" y="2879335"/>
              <a:ext cx="1762152" cy="900976"/>
            </p14:xfrm>
          </p:contentPart>
        </mc:Choice>
        <mc:Fallback>
          <p:pic>
            <p:nvPicPr>
              <p:cNvPr id="17" name="Mürekkep 16">
                <a:extLst>
                  <a:ext uri="{FF2B5EF4-FFF2-40B4-BE49-F238E27FC236}">
                    <a16:creationId xmlns:a16="http://schemas.microsoft.com/office/drawing/2014/main" id="{9519C409-2D3D-FFB8-D98D-429A78F68F16}"/>
                  </a:ext>
                </a:extLst>
              </p:cNvPr>
              <p:cNvPicPr/>
              <p:nvPr/>
            </p:nvPicPr>
            <p:blipFill>
              <a:blip r:embed="rId6"/>
              <a:stretch>
                <a:fillRect/>
              </a:stretch>
            </p:blipFill>
            <p:spPr>
              <a:xfrm>
                <a:off x="5078497" y="2861704"/>
                <a:ext cx="1797784" cy="93659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 name="Mürekkep 17">
                <a:extLst>
                  <a:ext uri="{FF2B5EF4-FFF2-40B4-BE49-F238E27FC236}">
                    <a16:creationId xmlns:a16="http://schemas.microsoft.com/office/drawing/2014/main" id="{091054EA-BD8D-D17A-E2B4-1FD03AD6C073}"/>
                  </a:ext>
                </a:extLst>
              </p14:cNvPr>
              <p14:cNvContentPartPr/>
              <p14:nvPr/>
            </p14:nvContentPartPr>
            <p14:xfrm>
              <a:off x="6681454" y="2790700"/>
              <a:ext cx="216913" cy="307263"/>
            </p14:xfrm>
          </p:contentPart>
        </mc:Choice>
        <mc:Fallback>
          <p:pic>
            <p:nvPicPr>
              <p:cNvPr id="18" name="Mürekkep 17">
                <a:extLst>
                  <a:ext uri="{FF2B5EF4-FFF2-40B4-BE49-F238E27FC236}">
                    <a16:creationId xmlns:a16="http://schemas.microsoft.com/office/drawing/2014/main" id="{091054EA-BD8D-D17A-E2B4-1FD03AD6C073}"/>
                  </a:ext>
                </a:extLst>
              </p:cNvPr>
              <p:cNvPicPr/>
              <p:nvPr/>
            </p:nvPicPr>
            <p:blipFill>
              <a:blip r:embed="rId8"/>
              <a:stretch>
                <a:fillRect/>
              </a:stretch>
            </p:blipFill>
            <p:spPr>
              <a:xfrm>
                <a:off x="6663857" y="2773091"/>
                <a:ext cx="252467" cy="342841"/>
              </a:xfrm>
              <a:prstGeom prst="rect">
                <a:avLst/>
              </a:prstGeom>
            </p:spPr>
          </p:pic>
        </mc:Fallback>
      </mc:AlternateContent>
      <p:pic>
        <p:nvPicPr>
          <p:cNvPr id="19" name="Resim 19" descr="takvim içeren bir resim&#10;&#10;Açıklama otomatik olarak oluşturuldu">
            <a:extLst>
              <a:ext uri="{FF2B5EF4-FFF2-40B4-BE49-F238E27FC236}">
                <a16:creationId xmlns:a16="http://schemas.microsoft.com/office/drawing/2014/main" id="{E9EC2AF6-6EA5-6790-510D-35A687933962}"/>
              </a:ext>
            </a:extLst>
          </p:cNvPr>
          <p:cNvPicPr>
            <a:picLocks noChangeAspect="1"/>
          </p:cNvPicPr>
          <p:nvPr/>
        </p:nvPicPr>
        <p:blipFill>
          <a:blip r:embed="rId9"/>
          <a:stretch>
            <a:fillRect/>
          </a:stretch>
        </p:blipFill>
        <p:spPr>
          <a:xfrm>
            <a:off x="6901543" y="2593018"/>
            <a:ext cx="5246913" cy="4175676"/>
          </a:xfrm>
          <a:prstGeom prst="rect">
            <a:avLst/>
          </a:prstGeom>
        </p:spPr>
      </p:pic>
      <p:sp>
        <p:nvSpPr>
          <p:cNvPr id="21" name="Metin kutusu 20">
            <a:extLst>
              <a:ext uri="{FF2B5EF4-FFF2-40B4-BE49-F238E27FC236}">
                <a16:creationId xmlns:a16="http://schemas.microsoft.com/office/drawing/2014/main" id="{CC7587AF-C8D9-A9C0-3B15-FAEE7C586199}"/>
              </a:ext>
            </a:extLst>
          </p:cNvPr>
          <p:cNvSpPr txBox="1"/>
          <p:nvPr/>
        </p:nvSpPr>
        <p:spPr>
          <a:xfrm>
            <a:off x="7386452" y="2171205"/>
            <a:ext cx="41880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dirty="0" err="1">
                <a:solidFill>
                  <a:srgbClr val="C00000"/>
                </a:solidFill>
              </a:rPr>
              <a:t>Part</a:t>
            </a:r>
            <a:r>
              <a:rPr lang="tr-TR" sz="2400" b="1" dirty="0">
                <a:solidFill>
                  <a:srgbClr val="C00000"/>
                </a:solidFill>
              </a:rPr>
              <a:t> of Data</a:t>
            </a:r>
          </a:p>
        </p:txBody>
      </p:sp>
    </p:spTree>
    <p:extLst>
      <p:ext uri="{BB962C8B-B14F-4D97-AF65-F5344CB8AC3E}">
        <p14:creationId xmlns:p14="http://schemas.microsoft.com/office/powerpoint/2010/main" val="29676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115D0-F9B0-646E-B608-C2226E04C04D}"/>
              </a:ext>
            </a:extLst>
          </p:cNvPr>
          <p:cNvSpPr>
            <a:spLocks noGrp="1"/>
          </p:cNvSpPr>
          <p:nvPr>
            <p:ph type="title"/>
          </p:nvPr>
        </p:nvSpPr>
        <p:spPr/>
        <p:txBody>
          <a:bodyPr/>
          <a:lstStyle/>
          <a:p>
            <a:r>
              <a:rPr lang="tr-TR" dirty="0" err="1">
                <a:ea typeface="+mj-lt"/>
                <a:cs typeface="+mj-lt"/>
              </a:rPr>
              <a:t>Code</a:t>
            </a:r>
            <a:r>
              <a:rPr lang="tr-TR" dirty="0">
                <a:ea typeface="+mj-lt"/>
                <a:cs typeface="+mj-lt"/>
              </a:rPr>
              <a:t> </a:t>
            </a:r>
            <a:r>
              <a:rPr lang="tr-TR" dirty="0" err="1">
                <a:ea typeface="+mj-lt"/>
                <a:cs typeface="+mj-lt"/>
              </a:rPr>
              <a:t>Section</a:t>
            </a:r>
            <a:endParaRPr lang="tr-TR" b="0" dirty="0" err="1">
              <a:ea typeface="+mj-lt"/>
              <a:cs typeface="+mj-lt"/>
            </a:endParaRPr>
          </a:p>
          <a:p>
            <a:endParaRPr lang="tr-TR" dirty="0"/>
          </a:p>
        </p:txBody>
      </p:sp>
      <p:sp>
        <p:nvSpPr>
          <p:cNvPr id="6" name="Metin kutusu 5">
            <a:extLst>
              <a:ext uri="{FF2B5EF4-FFF2-40B4-BE49-F238E27FC236}">
                <a16:creationId xmlns:a16="http://schemas.microsoft.com/office/drawing/2014/main" id="{7479BC08-7221-1E3B-F30B-3412811A3202}"/>
              </a:ext>
            </a:extLst>
          </p:cNvPr>
          <p:cNvSpPr txBox="1"/>
          <p:nvPr/>
        </p:nvSpPr>
        <p:spPr>
          <a:xfrm>
            <a:off x="838914" y="1367415"/>
            <a:ext cx="1074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err="1">
                <a:solidFill>
                  <a:srgbClr val="D1D5DB"/>
                </a:solidFill>
                <a:ea typeface="+mn-lt"/>
                <a:cs typeface="+mn-lt"/>
              </a:rPr>
              <a:t>Next</a:t>
            </a:r>
            <a:r>
              <a:rPr lang="tr-TR" sz="1600" dirty="0">
                <a:solidFill>
                  <a:srgbClr val="D1D5DB"/>
                </a:solidFill>
                <a:ea typeface="+mn-lt"/>
                <a:cs typeface="+mn-lt"/>
              </a:rPr>
              <a:t>, </a:t>
            </a:r>
            <a:r>
              <a:rPr lang="tr-TR" sz="1600" err="1">
                <a:solidFill>
                  <a:srgbClr val="D1D5DB"/>
                </a:solidFill>
                <a:ea typeface="+mn-lt"/>
                <a:cs typeface="+mn-lt"/>
              </a:rPr>
              <a:t>we</a:t>
            </a:r>
            <a:r>
              <a:rPr lang="tr-TR" sz="1600" dirty="0">
                <a:solidFill>
                  <a:srgbClr val="D1D5DB"/>
                </a:solidFill>
                <a:ea typeface="+mn-lt"/>
                <a:cs typeface="+mn-lt"/>
              </a:rPr>
              <a:t> </a:t>
            </a:r>
            <a:r>
              <a:rPr lang="tr-TR" sz="1600" err="1">
                <a:solidFill>
                  <a:srgbClr val="D1D5DB"/>
                </a:solidFill>
                <a:ea typeface="+mn-lt"/>
                <a:cs typeface="+mn-lt"/>
              </a:rPr>
              <a:t>will</a:t>
            </a:r>
            <a:r>
              <a:rPr lang="tr-TR" sz="1600" dirty="0">
                <a:solidFill>
                  <a:srgbClr val="D1D5DB"/>
                </a:solidFill>
                <a:ea typeface="+mn-lt"/>
                <a:cs typeface="+mn-lt"/>
              </a:rPr>
              <a:t> standardize </a:t>
            </a:r>
            <a:r>
              <a:rPr lang="tr-TR" sz="1600" err="1">
                <a:solidFill>
                  <a:srgbClr val="D1D5DB"/>
                </a:solidFill>
                <a:ea typeface="+mn-lt"/>
                <a:cs typeface="+mn-lt"/>
              </a:rPr>
              <a:t>the</a:t>
            </a:r>
            <a:r>
              <a:rPr lang="tr-TR" sz="1600" dirty="0">
                <a:solidFill>
                  <a:srgbClr val="D1D5DB"/>
                </a:solidFill>
                <a:ea typeface="+mn-lt"/>
                <a:cs typeface="+mn-lt"/>
              </a:rPr>
              <a:t> data </a:t>
            </a:r>
            <a:r>
              <a:rPr lang="tr-TR" sz="1600" err="1">
                <a:solidFill>
                  <a:srgbClr val="D1D5DB"/>
                </a:solidFill>
                <a:ea typeface="+mn-lt"/>
                <a:cs typeface="+mn-lt"/>
              </a:rPr>
              <a:t>by</a:t>
            </a:r>
            <a:r>
              <a:rPr lang="tr-TR" sz="1600" dirty="0">
                <a:solidFill>
                  <a:srgbClr val="D1D5DB"/>
                </a:solidFill>
                <a:ea typeface="+mn-lt"/>
                <a:cs typeface="+mn-lt"/>
              </a:rPr>
              <a:t> </a:t>
            </a:r>
            <a:r>
              <a:rPr lang="tr-TR" sz="1600" err="1">
                <a:solidFill>
                  <a:srgbClr val="D1D5DB"/>
                </a:solidFill>
                <a:ea typeface="+mn-lt"/>
                <a:cs typeface="+mn-lt"/>
              </a:rPr>
              <a:t>subtracting</a:t>
            </a:r>
            <a:r>
              <a:rPr lang="tr-TR" sz="1600" dirty="0">
                <a:solidFill>
                  <a:srgbClr val="D1D5DB"/>
                </a:solidFill>
                <a:ea typeface="+mn-lt"/>
                <a:cs typeface="+mn-lt"/>
              </a:rPr>
              <a:t> </a:t>
            </a:r>
            <a:r>
              <a:rPr lang="tr-TR" sz="1600" err="1">
                <a:solidFill>
                  <a:srgbClr val="D1D5DB"/>
                </a:solidFill>
                <a:ea typeface="+mn-lt"/>
                <a:cs typeface="+mn-lt"/>
              </a:rPr>
              <a:t>the</a:t>
            </a:r>
            <a:r>
              <a:rPr lang="tr-TR" sz="1600" dirty="0">
                <a:solidFill>
                  <a:srgbClr val="D1D5DB"/>
                </a:solidFill>
                <a:ea typeface="+mn-lt"/>
                <a:cs typeface="+mn-lt"/>
              </a:rPr>
              <a:t> </a:t>
            </a:r>
            <a:r>
              <a:rPr lang="tr-TR" sz="1600" err="1">
                <a:solidFill>
                  <a:srgbClr val="D1D5DB"/>
                </a:solidFill>
                <a:ea typeface="+mn-lt"/>
                <a:cs typeface="+mn-lt"/>
              </a:rPr>
              <a:t>mean</a:t>
            </a:r>
            <a:r>
              <a:rPr lang="tr-TR" sz="1600" dirty="0">
                <a:solidFill>
                  <a:srgbClr val="D1D5DB"/>
                </a:solidFill>
                <a:ea typeface="+mn-lt"/>
                <a:cs typeface="+mn-lt"/>
              </a:rPr>
              <a:t> </a:t>
            </a:r>
            <a:r>
              <a:rPr lang="tr-TR" sz="1600" err="1">
                <a:solidFill>
                  <a:srgbClr val="D1D5DB"/>
                </a:solidFill>
                <a:ea typeface="+mn-lt"/>
                <a:cs typeface="+mn-lt"/>
              </a:rPr>
              <a:t>and</a:t>
            </a:r>
            <a:r>
              <a:rPr lang="tr-TR" sz="1600" dirty="0">
                <a:solidFill>
                  <a:srgbClr val="D1D5DB"/>
                </a:solidFill>
                <a:ea typeface="+mn-lt"/>
                <a:cs typeface="+mn-lt"/>
              </a:rPr>
              <a:t> </a:t>
            </a:r>
            <a:r>
              <a:rPr lang="tr-TR" sz="1600" err="1">
                <a:solidFill>
                  <a:srgbClr val="D1D5DB"/>
                </a:solidFill>
                <a:ea typeface="+mn-lt"/>
                <a:cs typeface="+mn-lt"/>
              </a:rPr>
              <a:t>dividing</a:t>
            </a:r>
            <a:r>
              <a:rPr lang="tr-TR" sz="1600" dirty="0">
                <a:solidFill>
                  <a:srgbClr val="D1D5DB"/>
                </a:solidFill>
                <a:ea typeface="+mn-lt"/>
                <a:cs typeface="+mn-lt"/>
              </a:rPr>
              <a:t> </a:t>
            </a:r>
            <a:r>
              <a:rPr lang="tr-TR" sz="1600" err="1">
                <a:solidFill>
                  <a:srgbClr val="D1D5DB"/>
                </a:solidFill>
                <a:ea typeface="+mn-lt"/>
                <a:cs typeface="+mn-lt"/>
              </a:rPr>
              <a:t>by</a:t>
            </a:r>
            <a:r>
              <a:rPr lang="tr-TR" sz="1600" dirty="0">
                <a:solidFill>
                  <a:srgbClr val="D1D5DB"/>
                </a:solidFill>
                <a:ea typeface="+mn-lt"/>
                <a:cs typeface="+mn-lt"/>
              </a:rPr>
              <a:t> </a:t>
            </a:r>
            <a:r>
              <a:rPr lang="tr-TR" sz="1600" err="1">
                <a:solidFill>
                  <a:srgbClr val="D1D5DB"/>
                </a:solidFill>
                <a:ea typeface="+mn-lt"/>
                <a:cs typeface="+mn-lt"/>
              </a:rPr>
              <a:t>the</a:t>
            </a:r>
            <a:r>
              <a:rPr lang="tr-TR" sz="1600" dirty="0">
                <a:solidFill>
                  <a:srgbClr val="D1D5DB"/>
                </a:solidFill>
                <a:ea typeface="+mn-lt"/>
                <a:cs typeface="+mn-lt"/>
              </a:rPr>
              <a:t> </a:t>
            </a:r>
            <a:r>
              <a:rPr lang="tr-TR" sz="1600" err="1">
                <a:solidFill>
                  <a:srgbClr val="D1D5DB"/>
                </a:solidFill>
                <a:ea typeface="+mn-lt"/>
                <a:cs typeface="+mn-lt"/>
              </a:rPr>
              <a:t>standard</a:t>
            </a:r>
            <a:r>
              <a:rPr lang="tr-TR" sz="1600" dirty="0">
                <a:solidFill>
                  <a:srgbClr val="D1D5DB"/>
                </a:solidFill>
                <a:ea typeface="+mn-lt"/>
                <a:cs typeface="+mn-lt"/>
              </a:rPr>
              <a:t> </a:t>
            </a:r>
            <a:r>
              <a:rPr lang="tr-TR" sz="1600" err="1">
                <a:solidFill>
                  <a:srgbClr val="D1D5DB"/>
                </a:solidFill>
                <a:ea typeface="+mn-lt"/>
                <a:cs typeface="+mn-lt"/>
              </a:rPr>
              <a:t>deviation</a:t>
            </a:r>
            <a:r>
              <a:rPr lang="tr-TR" sz="1600" dirty="0">
                <a:solidFill>
                  <a:srgbClr val="D1D5DB"/>
                </a:solidFill>
                <a:ea typeface="+mn-lt"/>
                <a:cs typeface="+mn-lt"/>
              </a:rPr>
              <a:t>:</a:t>
            </a:r>
            <a:endParaRPr lang="tr-TR" sz="1600" dirty="0">
              <a:ea typeface="+mn-lt"/>
              <a:cs typeface="+mn-lt"/>
            </a:endParaRPr>
          </a:p>
        </p:txBody>
      </p:sp>
      <p:pic>
        <p:nvPicPr>
          <p:cNvPr id="9" name="Resim 13" descr="metin içeren bir resim&#10;&#10;Açıklama otomatik olarak oluşturuldu">
            <a:extLst>
              <a:ext uri="{FF2B5EF4-FFF2-40B4-BE49-F238E27FC236}">
                <a16:creationId xmlns:a16="http://schemas.microsoft.com/office/drawing/2014/main" id="{BFFF771B-4C4D-6B6F-DB17-7BAC73D3E61A}"/>
              </a:ext>
            </a:extLst>
          </p:cNvPr>
          <p:cNvPicPr>
            <a:picLocks noChangeAspect="1"/>
          </p:cNvPicPr>
          <p:nvPr/>
        </p:nvPicPr>
        <p:blipFill>
          <a:blip r:embed="rId2"/>
          <a:stretch>
            <a:fillRect/>
          </a:stretch>
        </p:blipFill>
        <p:spPr>
          <a:xfrm>
            <a:off x="835231" y="2640641"/>
            <a:ext cx="4999512" cy="4090329"/>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Mürekkep 9">
                <a:extLst>
                  <a:ext uri="{FF2B5EF4-FFF2-40B4-BE49-F238E27FC236}">
                    <a16:creationId xmlns:a16="http://schemas.microsoft.com/office/drawing/2014/main" id="{32B2371A-459E-AF19-25EC-42203C615B3D}"/>
                  </a:ext>
                </a:extLst>
              </p14:cNvPr>
              <p14:cNvContentPartPr/>
              <p14:nvPr/>
            </p14:nvContentPartPr>
            <p14:xfrm>
              <a:off x="642477" y="4274686"/>
              <a:ext cx="3188264" cy="683682"/>
            </p14:xfrm>
          </p:contentPart>
        </mc:Choice>
        <mc:Fallback>
          <p:pic>
            <p:nvPicPr>
              <p:cNvPr id="10" name="Mürekkep 9">
                <a:extLst>
                  <a:ext uri="{FF2B5EF4-FFF2-40B4-BE49-F238E27FC236}">
                    <a16:creationId xmlns:a16="http://schemas.microsoft.com/office/drawing/2014/main" id="{32B2371A-459E-AF19-25EC-42203C615B3D}"/>
                  </a:ext>
                </a:extLst>
              </p:cNvPr>
              <p:cNvPicPr/>
              <p:nvPr/>
            </p:nvPicPr>
            <p:blipFill>
              <a:blip r:embed="rId4"/>
              <a:stretch>
                <a:fillRect/>
              </a:stretch>
            </p:blipFill>
            <p:spPr>
              <a:xfrm>
                <a:off x="624838" y="4256694"/>
                <a:ext cx="3223901" cy="71930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Mürekkep 10">
                <a:extLst>
                  <a:ext uri="{FF2B5EF4-FFF2-40B4-BE49-F238E27FC236}">
                    <a16:creationId xmlns:a16="http://schemas.microsoft.com/office/drawing/2014/main" id="{C77A0DB7-E2FE-2674-E119-4E8A0FDB2A5B}"/>
                  </a:ext>
                </a:extLst>
              </p14:cNvPr>
              <p14:cNvContentPartPr/>
              <p14:nvPr/>
            </p14:nvContentPartPr>
            <p14:xfrm>
              <a:off x="3750622" y="2701169"/>
              <a:ext cx="3391453" cy="1881288"/>
            </p14:xfrm>
          </p:contentPart>
        </mc:Choice>
        <mc:Fallback>
          <p:pic>
            <p:nvPicPr>
              <p:cNvPr id="11" name="Mürekkep 10">
                <a:extLst>
                  <a:ext uri="{FF2B5EF4-FFF2-40B4-BE49-F238E27FC236}">
                    <a16:creationId xmlns:a16="http://schemas.microsoft.com/office/drawing/2014/main" id="{C77A0DB7-E2FE-2674-E119-4E8A0FDB2A5B}"/>
                  </a:ext>
                </a:extLst>
              </p:cNvPr>
              <p:cNvPicPr/>
              <p:nvPr/>
            </p:nvPicPr>
            <p:blipFill>
              <a:blip r:embed="rId6"/>
              <a:stretch>
                <a:fillRect/>
              </a:stretch>
            </p:blipFill>
            <p:spPr>
              <a:xfrm>
                <a:off x="3732984" y="2683173"/>
                <a:ext cx="3427088" cy="1916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Mürekkep 13">
                <a:extLst>
                  <a:ext uri="{FF2B5EF4-FFF2-40B4-BE49-F238E27FC236}">
                    <a16:creationId xmlns:a16="http://schemas.microsoft.com/office/drawing/2014/main" id="{836FA019-88FE-1FFE-DB33-0539E84C4CF9}"/>
                  </a:ext>
                </a:extLst>
              </p14:cNvPr>
              <p14:cNvContentPartPr/>
              <p14:nvPr/>
            </p14:nvContentPartPr>
            <p14:xfrm>
              <a:off x="6859459" y="2513610"/>
              <a:ext cx="286313" cy="318670"/>
            </p14:xfrm>
          </p:contentPart>
        </mc:Choice>
        <mc:Fallback>
          <p:pic>
            <p:nvPicPr>
              <p:cNvPr id="14" name="Mürekkep 13">
                <a:extLst>
                  <a:ext uri="{FF2B5EF4-FFF2-40B4-BE49-F238E27FC236}">
                    <a16:creationId xmlns:a16="http://schemas.microsoft.com/office/drawing/2014/main" id="{836FA019-88FE-1FFE-DB33-0539E84C4CF9}"/>
                  </a:ext>
                </a:extLst>
              </p:cNvPr>
              <p:cNvPicPr/>
              <p:nvPr/>
            </p:nvPicPr>
            <p:blipFill>
              <a:blip r:embed="rId8"/>
              <a:stretch>
                <a:fillRect/>
              </a:stretch>
            </p:blipFill>
            <p:spPr>
              <a:xfrm>
                <a:off x="6841834" y="2495986"/>
                <a:ext cx="321922" cy="354278"/>
              </a:xfrm>
              <a:prstGeom prst="rect">
                <a:avLst/>
              </a:prstGeom>
            </p:spPr>
          </p:pic>
        </mc:Fallback>
      </mc:AlternateContent>
      <p:pic>
        <p:nvPicPr>
          <p:cNvPr id="27" name="Resim 27" descr="metin, monitör, sayı tahtası, skorbord, ekran içeren bir resim&#10;&#10;Açıklama otomatik olarak oluşturuldu">
            <a:extLst>
              <a:ext uri="{FF2B5EF4-FFF2-40B4-BE49-F238E27FC236}">
                <a16:creationId xmlns:a16="http://schemas.microsoft.com/office/drawing/2014/main" id="{D8E98233-8BB9-DA8B-36BA-756E695A0013}"/>
              </a:ext>
            </a:extLst>
          </p:cNvPr>
          <p:cNvPicPr>
            <a:picLocks noChangeAspect="1"/>
          </p:cNvPicPr>
          <p:nvPr/>
        </p:nvPicPr>
        <p:blipFill>
          <a:blip r:embed="rId9"/>
          <a:stretch>
            <a:fillRect/>
          </a:stretch>
        </p:blipFill>
        <p:spPr>
          <a:xfrm>
            <a:off x="6327569" y="3320141"/>
            <a:ext cx="5583381" cy="2582886"/>
          </a:xfrm>
          <a:prstGeom prst="rect">
            <a:avLst/>
          </a:prstGeom>
        </p:spPr>
      </p:pic>
      <p:sp>
        <p:nvSpPr>
          <p:cNvPr id="28" name="Metin kutusu 27">
            <a:extLst>
              <a:ext uri="{FF2B5EF4-FFF2-40B4-BE49-F238E27FC236}">
                <a16:creationId xmlns:a16="http://schemas.microsoft.com/office/drawing/2014/main" id="{575BDC75-262C-990F-DD2B-482D847C7EE2}"/>
              </a:ext>
            </a:extLst>
          </p:cNvPr>
          <p:cNvSpPr txBox="1"/>
          <p:nvPr/>
        </p:nvSpPr>
        <p:spPr>
          <a:xfrm>
            <a:off x="7198426" y="2764971"/>
            <a:ext cx="41880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dirty="0" err="1">
                <a:solidFill>
                  <a:srgbClr val="C00000"/>
                </a:solidFill>
              </a:rPr>
              <a:t>Part</a:t>
            </a:r>
            <a:r>
              <a:rPr lang="tr-TR" sz="2400" b="1" dirty="0">
                <a:solidFill>
                  <a:srgbClr val="C00000"/>
                </a:solidFill>
              </a:rPr>
              <a:t> of Data</a:t>
            </a:r>
          </a:p>
        </p:txBody>
      </p:sp>
    </p:spTree>
    <p:extLst>
      <p:ext uri="{BB962C8B-B14F-4D97-AF65-F5344CB8AC3E}">
        <p14:creationId xmlns:p14="http://schemas.microsoft.com/office/powerpoint/2010/main" val="36826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115D0-F9B0-646E-B608-C2226E04C04D}"/>
              </a:ext>
            </a:extLst>
          </p:cNvPr>
          <p:cNvSpPr>
            <a:spLocks noGrp="1"/>
          </p:cNvSpPr>
          <p:nvPr>
            <p:ph type="title"/>
          </p:nvPr>
        </p:nvSpPr>
        <p:spPr/>
        <p:txBody>
          <a:bodyPr/>
          <a:lstStyle/>
          <a:p>
            <a:r>
              <a:rPr lang="tr-TR" dirty="0" err="1">
                <a:ea typeface="+mj-lt"/>
                <a:cs typeface="+mj-lt"/>
              </a:rPr>
              <a:t>Code</a:t>
            </a:r>
            <a:r>
              <a:rPr lang="tr-TR" dirty="0">
                <a:ea typeface="+mj-lt"/>
                <a:cs typeface="+mj-lt"/>
              </a:rPr>
              <a:t> </a:t>
            </a:r>
            <a:r>
              <a:rPr lang="tr-TR" dirty="0" err="1">
                <a:ea typeface="+mj-lt"/>
                <a:cs typeface="+mj-lt"/>
              </a:rPr>
              <a:t>Section</a:t>
            </a:r>
            <a:endParaRPr lang="tr-TR" b="0" dirty="0" err="1">
              <a:ea typeface="+mj-lt"/>
              <a:cs typeface="+mj-lt"/>
            </a:endParaRPr>
          </a:p>
          <a:p>
            <a:endParaRPr lang="tr-TR" dirty="0"/>
          </a:p>
        </p:txBody>
      </p:sp>
      <p:sp>
        <p:nvSpPr>
          <p:cNvPr id="6" name="Metin kutusu 5">
            <a:extLst>
              <a:ext uri="{FF2B5EF4-FFF2-40B4-BE49-F238E27FC236}">
                <a16:creationId xmlns:a16="http://schemas.microsoft.com/office/drawing/2014/main" id="{7479BC08-7221-1E3B-F30B-3412811A3202}"/>
              </a:ext>
            </a:extLst>
          </p:cNvPr>
          <p:cNvSpPr txBox="1"/>
          <p:nvPr/>
        </p:nvSpPr>
        <p:spPr>
          <a:xfrm>
            <a:off x="838914" y="1367415"/>
            <a:ext cx="1074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solidFill>
                  <a:srgbClr val="D1D5DB"/>
                </a:solidFill>
                <a:ea typeface="+mn-lt"/>
                <a:cs typeface="+mn-lt"/>
              </a:rPr>
              <a:t>We</a:t>
            </a:r>
            <a:r>
              <a:rPr lang="tr-TR" sz="1600" dirty="0">
                <a:solidFill>
                  <a:srgbClr val="D1D5DB"/>
                </a:solidFill>
                <a:ea typeface="+mn-lt"/>
                <a:cs typeface="+mn-lt"/>
              </a:rPr>
              <a:t> </a:t>
            </a:r>
            <a:r>
              <a:rPr lang="tr-TR" sz="1600" dirty="0" err="1">
                <a:solidFill>
                  <a:srgbClr val="D1D5DB"/>
                </a:solidFill>
                <a:ea typeface="+mn-lt"/>
                <a:cs typeface="+mn-lt"/>
              </a:rPr>
              <a:t>have</a:t>
            </a:r>
            <a:r>
              <a:rPr lang="tr-TR" sz="1600" dirty="0">
                <a:solidFill>
                  <a:srgbClr val="D1D5DB"/>
                </a:solidFill>
                <a:ea typeface="+mn-lt"/>
                <a:cs typeface="+mn-lt"/>
              </a:rPr>
              <a:t> </a:t>
            </a:r>
            <a:r>
              <a:rPr lang="tr-TR" sz="1600" dirty="0" err="1">
                <a:solidFill>
                  <a:srgbClr val="D1D5DB"/>
                </a:solidFill>
                <a:ea typeface="+mn-lt"/>
                <a:cs typeface="+mn-lt"/>
              </a:rPr>
              <a:t>reduced</a:t>
            </a:r>
            <a:r>
              <a:rPr lang="tr-TR" sz="1600" dirty="0">
                <a:solidFill>
                  <a:srgbClr val="D1D5DB"/>
                </a:solidFill>
                <a:ea typeface="+mn-lt"/>
                <a:cs typeface="+mn-lt"/>
              </a:rPr>
              <a:t> </a:t>
            </a:r>
            <a:r>
              <a:rPr lang="tr-TR" sz="1600" dirty="0" err="1">
                <a:solidFill>
                  <a:srgbClr val="D1D5DB"/>
                </a:solidFill>
                <a:ea typeface="+mn-lt"/>
                <a:cs typeface="+mn-lt"/>
              </a:rPr>
              <a:t>the</a:t>
            </a:r>
            <a:r>
              <a:rPr lang="tr-TR" sz="1600" dirty="0">
                <a:solidFill>
                  <a:srgbClr val="D1D5DB"/>
                </a:solidFill>
                <a:ea typeface="+mn-lt"/>
                <a:cs typeface="+mn-lt"/>
              </a:rPr>
              <a:t> </a:t>
            </a:r>
            <a:r>
              <a:rPr lang="tr-TR" sz="1600" dirty="0" err="1">
                <a:solidFill>
                  <a:srgbClr val="D1D5DB"/>
                </a:solidFill>
                <a:ea typeface="+mn-lt"/>
                <a:cs typeface="+mn-lt"/>
              </a:rPr>
              <a:t>dimensionality</a:t>
            </a:r>
            <a:r>
              <a:rPr lang="tr-TR" sz="1600" dirty="0">
                <a:solidFill>
                  <a:srgbClr val="D1D5DB"/>
                </a:solidFill>
                <a:ea typeface="+mn-lt"/>
                <a:cs typeface="+mn-lt"/>
              </a:rPr>
              <a:t> of </a:t>
            </a:r>
            <a:r>
              <a:rPr lang="tr-TR" sz="1600" dirty="0" err="1">
                <a:solidFill>
                  <a:srgbClr val="D1D5DB"/>
                </a:solidFill>
                <a:ea typeface="+mn-lt"/>
                <a:cs typeface="+mn-lt"/>
              </a:rPr>
              <a:t>the</a:t>
            </a:r>
            <a:r>
              <a:rPr lang="tr-TR" sz="1600" dirty="0">
                <a:solidFill>
                  <a:srgbClr val="D1D5DB"/>
                </a:solidFill>
                <a:ea typeface="+mn-lt"/>
                <a:cs typeface="+mn-lt"/>
              </a:rPr>
              <a:t> Wine </a:t>
            </a:r>
            <a:r>
              <a:rPr lang="tr-TR" sz="1600" dirty="0" err="1">
                <a:solidFill>
                  <a:srgbClr val="D1D5DB"/>
                </a:solidFill>
                <a:ea typeface="+mn-lt"/>
                <a:cs typeface="+mn-lt"/>
              </a:rPr>
              <a:t>dataset</a:t>
            </a:r>
            <a:r>
              <a:rPr lang="tr-TR" sz="1600" dirty="0">
                <a:solidFill>
                  <a:srgbClr val="D1D5DB"/>
                </a:solidFill>
                <a:ea typeface="+mn-lt"/>
                <a:cs typeface="+mn-lt"/>
              </a:rPr>
              <a:t> </a:t>
            </a:r>
            <a:r>
              <a:rPr lang="tr-TR" sz="1600" dirty="0" err="1">
                <a:solidFill>
                  <a:srgbClr val="D1D5DB"/>
                </a:solidFill>
                <a:ea typeface="+mn-lt"/>
                <a:cs typeface="+mn-lt"/>
              </a:rPr>
              <a:t>from</a:t>
            </a:r>
            <a:r>
              <a:rPr lang="tr-TR" sz="1600" dirty="0">
                <a:solidFill>
                  <a:srgbClr val="D1D5DB"/>
                </a:solidFill>
                <a:ea typeface="+mn-lt"/>
                <a:cs typeface="+mn-lt"/>
              </a:rPr>
              <a:t> 13 </a:t>
            </a:r>
            <a:r>
              <a:rPr lang="tr-TR" sz="1600" dirty="0" err="1">
                <a:solidFill>
                  <a:srgbClr val="D1D5DB"/>
                </a:solidFill>
                <a:ea typeface="+mn-lt"/>
                <a:cs typeface="+mn-lt"/>
              </a:rPr>
              <a:t>to</a:t>
            </a:r>
            <a:r>
              <a:rPr lang="tr-TR" sz="1600" dirty="0">
                <a:solidFill>
                  <a:srgbClr val="D1D5DB"/>
                </a:solidFill>
                <a:ea typeface="+mn-lt"/>
                <a:cs typeface="+mn-lt"/>
              </a:rPr>
              <a:t> 2 </a:t>
            </a:r>
            <a:r>
              <a:rPr lang="tr-TR" sz="1600" dirty="0" err="1">
                <a:solidFill>
                  <a:srgbClr val="D1D5DB"/>
                </a:solidFill>
                <a:ea typeface="+mn-lt"/>
                <a:cs typeface="+mn-lt"/>
              </a:rPr>
              <a:t>dimensions</a:t>
            </a:r>
            <a:r>
              <a:rPr lang="tr-TR" sz="1600" dirty="0">
                <a:solidFill>
                  <a:srgbClr val="D1D5DB"/>
                </a:solidFill>
                <a:ea typeface="+mn-lt"/>
                <a:cs typeface="+mn-lt"/>
              </a:rPr>
              <a:t> </a:t>
            </a:r>
            <a:r>
              <a:rPr lang="tr-TR" sz="1600" dirty="0" err="1">
                <a:solidFill>
                  <a:srgbClr val="D1D5DB"/>
                </a:solidFill>
                <a:ea typeface="+mn-lt"/>
                <a:cs typeface="+mn-lt"/>
              </a:rPr>
              <a:t>using</a:t>
            </a:r>
            <a:r>
              <a:rPr lang="tr-TR" sz="1600" dirty="0">
                <a:solidFill>
                  <a:srgbClr val="D1D5DB"/>
                </a:solidFill>
                <a:ea typeface="+mn-lt"/>
                <a:cs typeface="+mn-lt"/>
              </a:rPr>
              <a:t> PCA.</a:t>
            </a:r>
            <a:endParaRPr lang="tr-TR" sz="1600" dirty="0">
              <a:ea typeface="+mn-lt"/>
              <a:cs typeface="+mn-lt"/>
            </a:endParaRPr>
          </a:p>
        </p:txBody>
      </p:sp>
      <p:pic>
        <p:nvPicPr>
          <p:cNvPr id="3" name="Resim 3" descr="metin içeren bir resim&#10;&#10;Açıklama otomatik olarak oluşturuldu">
            <a:extLst>
              <a:ext uri="{FF2B5EF4-FFF2-40B4-BE49-F238E27FC236}">
                <a16:creationId xmlns:a16="http://schemas.microsoft.com/office/drawing/2014/main" id="{EDF2F2CF-163F-0301-24FA-326B8A535B0F}"/>
              </a:ext>
            </a:extLst>
          </p:cNvPr>
          <p:cNvPicPr>
            <a:picLocks noChangeAspect="1"/>
          </p:cNvPicPr>
          <p:nvPr/>
        </p:nvPicPr>
        <p:blipFill>
          <a:blip r:embed="rId2"/>
          <a:stretch>
            <a:fillRect/>
          </a:stretch>
        </p:blipFill>
        <p:spPr>
          <a:xfrm>
            <a:off x="577933" y="2406691"/>
            <a:ext cx="4930238" cy="4013941"/>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Mürekkep 3">
                <a:extLst>
                  <a:ext uri="{FF2B5EF4-FFF2-40B4-BE49-F238E27FC236}">
                    <a16:creationId xmlns:a16="http://schemas.microsoft.com/office/drawing/2014/main" id="{6AD9F0EF-8394-9D5B-726D-B024C3B3E741}"/>
                  </a:ext>
                </a:extLst>
              </p14:cNvPr>
              <p14:cNvContentPartPr/>
              <p14:nvPr/>
            </p14:nvContentPartPr>
            <p14:xfrm>
              <a:off x="375630" y="4680688"/>
              <a:ext cx="3316050" cy="772648"/>
            </p14:xfrm>
          </p:contentPart>
        </mc:Choice>
        <mc:Fallback>
          <p:pic>
            <p:nvPicPr>
              <p:cNvPr id="4" name="Mürekkep 3">
                <a:extLst>
                  <a:ext uri="{FF2B5EF4-FFF2-40B4-BE49-F238E27FC236}">
                    <a16:creationId xmlns:a16="http://schemas.microsoft.com/office/drawing/2014/main" id="{6AD9F0EF-8394-9D5B-726D-B024C3B3E741}"/>
                  </a:ext>
                </a:extLst>
              </p:cNvPr>
              <p:cNvPicPr/>
              <p:nvPr/>
            </p:nvPicPr>
            <p:blipFill>
              <a:blip r:embed="rId4"/>
              <a:stretch>
                <a:fillRect/>
              </a:stretch>
            </p:blipFill>
            <p:spPr>
              <a:xfrm>
                <a:off x="357991" y="4663054"/>
                <a:ext cx="3351687" cy="80827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Mürekkep 4">
                <a:extLst>
                  <a:ext uri="{FF2B5EF4-FFF2-40B4-BE49-F238E27FC236}">
                    <a16:creationId xmlns:a16="http://schemas.microsoft.com/office/drawing/2014/main" id="{03A4FF08-C72F-441F-6EED-6C6E3628794B}"/>
                  </a:ext>
                </a:extLst>
              </p14:cNvPr>
              <p14:cNvContentPartPr/>
              <p14:nvPr/>
            </p14:nvContentPartPr>
            <p14:xfrm>
              <a:off x="3612078" y="2750662"/>
              <a:ext cx="3254608" cy="2217181"/>
            </p14:xfrm>
          </p:contentPart>
        </mc:Choice>
        <mc:Fallback>
          <p:pic>
            <p:nvPicPr>
              <p:cNvPr id="5" name="Mürekkep 4">
                <a:extLst>
                  <a:ext uri="{FF2B5EF4-FFF2-40B4-BE49-F238E27FC236}">
                    <a16:creationId xmlns:a16="http://schemas.microsoft.com/office/drawing/2014/main" id="{03A4FF08-C72F-441F-6EED-6C6E3628794B}"/>
                  </a:ext>
                </a:extLst>
              </p:cNvPr>
              <p:cNvPicPr/>
              <p:nvPr/>
            </p:nvPicPr>
            <p:blipFill>
              <a:blip r:embed="rId6"/>
              <a:stretch>
                <a:fillRect/>
              </a:stretch>
            </p:blipFill>
            <p:spPr>
              <a:xfrm>
                <a:off x="3594441" y="2733025"/>
                <a:ext cx="3290242" cy="225281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Mürekkep 7">
                <a:extLst>
                  <a:ext uri="{FF2B5EF4-FFF2-40B4-BE49-F238E27FC236}">
                    <a16:creationId xmlns:a16="http://schemas.microsoft.com/office/drawing/2014/main" id="{F777A06B-B903-D09B-D159-46E3A3E1C251}"/>
                  </a:ext>
                </a:extLst>
              </p14:cNvPr>
              <p14:cNvContentPartPr/>
              <p14:nvPr/>
            </p14:nvContentPartPr>
            <p14:xfrm>
              <a:off x="6413775" y="2523506"/>
              <a:ext cx="561479" cy="584480"/>
            </p14:xfrm>
          </p:contentPart>
        </mc:Choice>
        <mc:Fallback>
          <p:pic>
            <p:nvPicPr>
              <p:cNvPr id="8" name="Mürekkep 7">
                <a:extLst>
                  <a:ext uri="{FF2B5EF4-FFF2-40B4-BE49-F238E27FC236}">
                    <a16:creationId xmlns:a16="http://schemas.microsoft.com/office/drawing/2014/main" id="{F777A06B-B903-D09B-D159-46E3A3E1C251}"/>
                  </a:ext>
                </a:extLst>
              </p:cNvPr>
              <p:cNvPicPr/>
              <p:nvPr/>
            </p:nvPicPr>
            <p:blipFill>
              <a:blip r:embed="rId8"/>
              <a:stretch>
                <a:fillRect/>
              </a:stretch>
            </p:blipFill>
            <p:spPr>
              <a:xfrm>
                <a:off x="6395790" y="2505522"/>
                <a:ext cx="597088" cy="620088"/>
              </a:xfrm>
              <a:prstGeom prst="rect">
                <a:avLst/>
              </a:prstGeom>
            </p:spPr>
          </p:pic>
        </mc:Fallback>
      </mc:AlternateContent>
      <p:pic>
        <p:nvPicPr>
          <p:cNvPr id="13" name="Resim 14" descr="masa içeren bir resim&#10;&#10;Açıklama otomatik olarak oluşturuldu">
            <a:extLst>
              <a:ext uri="{FF2B5EF4-FFF2-40B4-BE49-F238E27FC236}">
                <a16:creationId xmlns:a16="http://schemas.microsoft.com/office/drawing/2014/main" id="{9E40150C-9C5D-61FE-FB8C-393AE10A23FC}"/>
              </a:ext>
            </a:extLst>
          </p:cNvPr>
          <p:cNvPicPr>
            <a:picLocks noChangeAspect="1"/>
          </p:cNvPicPr>
          <p:nvPr/>
        </p:nvPicPr>
        <p:blipFill>
          <a:blip r:embed="rId9"/>
          <a:stretch>
            <a:fillRect/>
          </a:stretch>
        </p:blipFill>
        <p:spPr>
          <a:xfrm>
            <a:off x="7178634" y="2133013"/>
            <a:ext cx="4791693" cy="4581090"/>
          </a:xfrm>
          <a:prstGeom prst="rect">
            <a:avLst/>
          </a:prstGeom>
        </p:spPr>
      </p:pic>
      <p:sp>
        <p:nvSpPr>
          <p:cNvPr id="16" name="Metin kutusu 15">
            <a:extLst>
              <a:ext uri="{FF2B5EF4-FFF2-40B4-BE49-F238E27FC236}">
                <a16:creationId xmlns:a16="http://schemas.microsoft.com/office/drawing/2014/main" id="{6471E8A5-807B-06AE-4074-9FA6E032E701}"/>
              </a:ext>
            </a:extLst>
          </p:cNvPr>
          <p:cNvSpPr txBox="1"/>
          <p:nvPr/>
        </p:nvSpPr>
        <p:spPr>
          <a:xfrm>
            <a:off x="7851569" y="1626919"/>
            <a:ext cx="41880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dirty="0" err="1">
                <a:solidFill>
                  <a:srgbClr val="C00000"/>
                </a:solidFill>
              </a:rPr>
              <a:t>Part</a:t>
            </a:r>
            <a:r>
              <a:rPr lang="tr-TR" sz="2400" b="1" dirty="0">
                <a:solidFill>
                  <a:srgbClr val="C00000"/>
                </a:solidFill>
              </a:rPr>
              <a:t> of Data</a:t>
            </a:r>
          </a:p>
        </p:txBody>
      </p:sp>
    </p:spTree>
    <p:extLst>
      <p:ext uri="{BB962C8B-B14F-4D97-AF65-F5344CB8AC3E}">
        <p14:creationId xmlns:p14="http://schemas.microsoft.com/office/powerpoint/2010/main" val="355188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115D0-F9B0-646E-B608-C2226E04C04D}"/>
              </a:ext>
            </a:extLst>
          </p:cNvPr>
          <p:cNvSpPr>
            <a:spLocks noGrp="1"/>
          </p:cNvSpPr>
          <p:nvPr>
            <p:ph type="title"/>
          </p:nvPr>
        </p:nvSpPr>
        <p:spPr/>
        <p:txBody>
          <a:bodyPr/>
          <a:lstStyle/>
          <a:p>
            <a:r>
              <a:rPr lang="tr-TR" dirty="0" err="1">
                <a:ea typeface="+mj-lt"/>
                <a:cs typeface="+mj-lt"/>
              </a:rPr>
              <a:t>Code</a:t>
            </a:r>
            <a:r>
              <a:rPr lang="tr-TR" dirty="0">
                <a:ea typeface="+mj-lt"/>
                <a:cs typeface="+mj-lt"/>
              </a:rPr>
              <a:t> </a:t>
            </a:r>
            <a:r>
              <a:rPr lang="tr-TR" dirty="0" err="1">
                <a:ea typeface="+mj-lt"/>
                <a:cs typeface="+mj-lt"/>
              </a:rPr>
              <a:t>Section</a:t>
            </a:r>
            <a:endParaRPr lang="tr-TR" b="0" dirty="0" err="1">
              <a:ea typeface="+mj-lt"/>
              <a:cs typeface="+mj-lt"/>
            </a:endParaRPr>
          </a:p>
          <a:p>
            <a:endParaRPr lang="tr-TR" dirty="0"/>
          </a:p>
        </p:txBody>
      </p:sp>
      <p:sp>
        <p:nvSpPr>
          <p:cNvPr id="6" name="Metin kutusu 5">
            <a:extLst>
              <a:ext uri="{FF2B5EF4-FFF2-40B4-BE49-F238E27FC236}">
                <a16:creationId xmlns:a16="http://schemas.microsoft.com/office/drawing/2014/main" id="{7479BC08-7221-1E3B-F30B-3412811A3202}"/>
              </a:ext>
            </a:extLst>
          </p:cNvPr>
          <p:cNvSpPr txBox="1"/>
          <p:nvPr/>
        </p:nvSpPr>
        <p:spPr>
          <a:xfrm>
            <a:off x="838914" y="1367415"/>
            <a:ext cx="1074516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err="1">
                <a:solidFill>
                  <a:srgbClr val="D1D5DB"/>
                </a:solidFill>
                <a:ea typeface="+mn-lt"/>
                <a:cs typeface="+mn-lt"/>
              </a:rPr>
              <a:t>Choosing</a:t>
            </a:r>
            <a:r>
              <a:rPr lang="tr-TR" sz="1600" dirty="0">
                <a:solidFill>
                  <a:srgbClr val="D1D5DB"/>
                </a:solidFill>
                <a:ea typeface="+mn-lt"/>
                <a:cs typeface="+mn-lt"/>
              </a:rPr>
              <a:t> </a:t>
            </a:r>
            <a:r>
              <a:rPr lang="tr-TR" sz="1600" err="1">
                <a:solidFill>
                  <a:srgbClr val="D1D5DB"/>
                </a:solidFill>
                <a:ea typeface="+mn-lt"/>
                <a:cs typeface="+mn-lt"/>
              </a:rPr>
              <a:t>the</a:t>
            </a:r>
            <a:r>
              <a:rPr lang="tr-TR" sz="1600" dirty="0">
                <a:solidFill>
                  <a:srgbClr val="D1D5DB"/>
                </a:solidFill>
                <a:ea typeface="+mn-lt"/>
                <a:cs typeface="+mn-lt"/>
              </a:rPr>
              <a:t> </a:t>
            </a:r>
            <a:r>
              <a:rPr lang="tr-TR" sz="1600" err="1">
                <a:solidFill>
                  <a:srgbClr val="D1D5DB"/>
                </a:solidFill>
                <a:ea typeface="+mn-lt"/>
                <a:cs typeface="+mn-lt"/>
              </a:rPr>
              <a:t>Number</a:t>
            </a:r>
            <a:r>
              <a:rPr lang="tr-TR" sz="1600" dirty="0">
                <a:solidFill>
                  <a:srgbClr val="D1D5DB"/>
                </a:solidFill>
                <a:ea typeface="+mn-lt"/>
                <a:cs typeface="+mn-lt"/>
              </a:rPr>
              <a:t> of Components</a:t>
            </a:r>
          </a:p>
          <a:p>
            <a:endParaRPr lang="tr-TR" sz="1600" dirty="0">
              <a:solidFill>
                <a:srgbClr val="D1D5DB"/>
              </a:solidFill>
              <a:ea typeface="+mn-lt"/>
              <a:cs typeface="+mn-lt"/>
            </a:endParaRPr>
          </a:p>
          <a:p>
            <a:r>
              <a:rPr lang="tr-TR" sz="1400" dirty="0">
                <a:solidFill>
                  <a:srgbClr val="D1D5DB"/>
                </a:solidFill>
                <a:ea typeface="+mn-lt"/>
                <a:cs typeface="+mn-lt"/>
              </a:rPr>
              <a:t>      </a:t>
            </a:r>
            <a:r>
              <a:rPr lang="tr-TR" sz="1400" dirty="0" err="1">
                <a:solidFill>
                  <a:srgbClr val="D1D5DB"/>
                </a:solidFill>
                <a:ea typeface="+mn-lt"/>
                <a:cs typeface="+mn-lt"/>
              </a:rPr>
              <a:t>One</a:t>
            </a:r>
            <a:r>
              <a:rPr lang="tr-TR" sz="1400" dirty="0">
                <a:solidFill>
                  <a:srgbClr val="D1D5DB"/>
                </a:solidFill>
                <a:ea typeface="+mn-lt"/>
                <a:cs typeface="+mn-lt"/>
              </a:rPr>
              <a:t> </a:t>
            </a:r>
            <a:r>
              <a:rPr lang="tr-TR" sz="1400" dirty="0" err="1">
                <a:solidFill>
                  <a:srgbClr val="D1D5DB"/>
                </a:solidFill>
                <a:ea typeface="+mn-lt"/>
                <a:cs typeface="+mn-lt"/>
              </a:rPr>
              <a:t>important</a:t>
            </a:r>
            <a:r>
              <a:rPr lang="tr-TR" sz="1400" dirty="0">
                <a:solidFill>
                  <a:srgbClr val="D1D5DB"/>
                </a:solidFill>
                <a:ea typeface="+mn-lt"/>
                <a:cs typeface="+mn-lt"/>
              </a:rPr>
              <a:t> </a:t>
            </a:r>
            <a:r>
              <a:rPr lang="tr-TR" sz="1400" dirty="0" err="1">
                <a:solidFill>
                  <a:srgbClr val="D1D5DB"/>
                </a:solidFill>
                <a:ea typeface="+mn-lt"/>
                <a:cs typeface="+mn-lt"/>
              </a:rPr>
              <a:t>question</a:t>
            </a:r>
            <a:r>
              <a:rPr lang="tr-TR" sz="1400" dirty="0">
                <a:solidFill>
                  <a:srgbClr val="D1D5DB"/>
                </a:solidFill>
                <a:ea typeface="+mn-lt"/>
                <a:cs typeface="+mn-lt"/>
              </a:rPr>
              <a:t> in PCA is how many principal components to use for the reduced dataset.</a:t>
            </a:r>
            <a:endParaRPr lang="tr-TR" sz="1400">
              <a:ea typeface="+mn-lt"/>
              <a:cs typeface="+mn-lt"/>
            </a:endParaRPr>
          </a:p>
          <a:p>
            <a:r>
              <a:rPr lang="tr-TR" sz="1400" dirty="0">
                <a:solidFill>
                  <a:srgbClr val="D1D5DB"/>
                </a:solidFill>
                <a:ea typeface="+mn-lt"/>
                <a:cs typeface="+mn-lt"/>
              </a:rPr>
              <a:t>A </a:t>
            </a:r>
            <a:r>
              <a:rPr lang="tr-TR" sz="1400" dirty="0" err="1">
                <a:solidFill>
                  <a:srgbClr val="D1D5DB"/>
                </a:solidFill>
                <a:ea typeface="+mn-lt"/>
                <a:cs typeface="+mn-lt"/>
              </a:rPr>
              <a:t>common</a:t>
            </a:r>
            <a:r>
              <a:rPr lang="tr-TR" sz="1400" dirty="0">
                <a:solidFill>
                  <a:srgbClr val="D1D5DB"/>
                </a:solidFill>
                <a:ea typeface="+mn-lt"/>
                <a:cs typeface="+mn-lt"/>
              </a:rPr>
              <a:t> </a:t>
            </a:r>
            <a:r>
              <a:rPr lang="tr-TR" sz="1400" dirty="0" err="1">
                <a:solidFill>
                  <a:srgbClr val="D1D5DB"/>
                </a:solidFill>
                <a:ea typeface="+mn-lt"/>
                <a:cs typeface="+mn-lt"/>
              </a:rPr>
              <a:t>approach</a:t>
            </a:r>
            <a:r>
              <a:rPr lang="tr-TR" sz="1400" dirty="0">
                <a:solidFill>
                  <a:srgbClr val="D1D5DB"/>
                </a:solidFill>
                <a:ea typeface="+mn-lt"/>
                <a:cs typeface="+mn-lt"/>
              </a:rPr>
              <a:t> is </a:t>
            </a:r>
            <a:r>
              <a:rPr lang="tr-TR" sz="1400" dirty="0" err="1">
                <a:solidFill>
                  <a:srgbClr val="D1D5DB"/>
                </a:solidFill>
                <a:ea typeface="+mn-lt"/>
                <a:cs typeface="+mn-lt"/>
              </a:rPr>
              <a:t>to</a:t>
            </a:r>
            <a:r>
              <a:rPr lang="tr-TR" sz="1400" dirty="0">
                <a:solidFill>
                  <a:srgbClr val="D1D5DB"/>
                </a:solidFill>
                <a:ea typeface="+mn-lt"/>
                <a:cs typeface="+mn-lt"/>
              </a:rPr>
              <a:t> </a:t>
            </a:r>
            <a:r>
              <a:rPr lang="tr-TR" sz="1400" dirty="0" err="1">
                <a:solidFill>
                  <a:srgbClr val="D1D5DB"/>
                </a:solidFill>
                <a:ea typeface="+mn-lt"/>
                <a:cs typeface="+mn-lt"/>
              </a:rPr>
              <a:t>use</a:t>
            </a:r>
            <a:r>
              <a:rPr lang="tr-TR" sz="1400" dirty="0">
                <a:solidFill>
                  <a:srgbClr val="D1D5DB"/>
                </a:solidFill>
                <a:ea typeface="+mn-lt"/>
                <a:cs typeface="+mn-lt"/>
              </a:rPr>
              <a:t> </a:t>
            </a:r>
            <a:r>
              <a:rPr lang="tr-TR" sz="1400" dirty="0" err="1">
                <a:solidFill>
                  <a:srgbClr val="D1D5DB"/>
                </a:solidFill>
                <a:ea typeface="+mn-lt"/>
                <a:cs typeface="+mn-lt"/>
              </a:rPr>
              <a:t>the</a:t>
            </a:r>
            <a:r>
              <a:rPr lang="tr-TR" sz="1400" dirty="0">
                <a:solidFill>
                  <a:srgbClr val="D1D5DB"/>
                </a:solidFill>
                <a:ea typeface="+mn-lt"/>
                <a:cs typeface="+mn-lt"/>
              </a:rPr>
              <a:t> "elbow method", which involves plotting the explained variance ratio as a function of the number of components and selecting the number of components at the "elbow" of the plot.</a:t>
            </a:r>
            <a:endParaRPr lang="tr-TR" sz="1400">
              <a:ea typeface="+mn-lt"/>
              <a:cs typeface="+mn-lt"/>
            </a:endParaRPr>
          </a:p>
          <a:p>
            <a:r>
              <a:rPr lang="tr-TR" sz="1400" dirty="0" err="1">
                <a:solidFill>
                  <a:srgbClr val="D1D5DB"/>
                </a:solidFill>
                <a:ea typeface="+mn-lt"/>
                <a:cs typeface="+mn-lt"/>
              </a:rPr>
              <a:t>Let's</a:t>
            </a:r>
            <a:r>
              <a:rPr lang="tr-TR" sz="1400" dirty="0">
                <a:solidFill>
                  <a:srgbClr val="D1D5DB"/>
                </a:solidFill>
                <a:ea typeface="+mn-lt"/>
                <a:cs typeface="+mn-lt"/>
              </a:rPr>
              <a:t> </a:t>
            </a:r>
            <a:r>
              <a:rPr lang="tr-TR" sz="1400" dirty="0" err="1">
                <a:solidFill>
                  <a:srgbClr val="D1D5DB"/>
                </a:solidFill>
                <a:ea typeface="+mn-lt"/>
                <a:cs typeface="+mn-lt"/>
              </a:rPr>
              <a:t>use</a:t>
            </a:r>
            <a:r>
              <a:rPr lang="tr-TR" sz="1400" dirty="0">
                <a:solidFill>
                  <a:srgbClr val="D1D5DB"/>
                </a:solidFill>
                <a:ea typeface="+mn-lt"/>
                <a:cs typeface="+mn-lt"/>
              </a:rPr>
              <a:t> </a:t>
            </a:r>
            <a:r>
              <a:rPr lang="tr-TR" sz="1400" dirty="0" err="1">
                <a:solidFill>
                  <a:srgbClr val="D1D5DB"/>
                </a:solidFill>
                <a:ea typeface="+mn-lt"/>
                <a:cs typeface="+mn-lt"/>
              </a:rPr>
              <a:t>this</a:t>
            </a:r>
            <a:r>
              <a:rPr lang="tr-TR" sz="1400" dirty="0">
                <a:solidFill>
                  <a:srgbClr val="D1D5DB"/>
                </a:solidFill>
                <a:ea typeface="+mn-lt"/>
                <a:cs typeface="+mn-lt"/>
              </a:rPr>
              <a:t> </a:t>
            </a:r>
            <a:r>
              <a:rPr lang="tr-TR" sz="1400" dirty="0" err="1">
                <a:solidFill>
                  <a:srgbClr val="D1D5DB"/>
                </a:solidFill>
                <a:ea typeface="+mn-lt"/>
                <a:cs typeface="+mn-lt"/>
              </a:rPr>
              <a:t>method</a:t>
            </a:r>
            <a:r>
              <a:rPr lang="tr-TR" sz="1400" dirty="0">
                <a:solidFill>
                  <a:srgbClr val="D1D5DB"/>
                </a:solidFill>
                <a:ea typeface="+mn-lt"/>
                <a:cs typeface="+mn-lt"/>
              </a:rPr>
              <a:t> on </a:t>
            </a:r>
            <a:r>
              <a:rPr lang="tr-TR" sz="1400" dirty="0" err="1">
                <a:solidFill>
                  <a:srgbClr val="D1D5DB"/>
                </a:solidFill>
                <a:ea typeface="+mn-lt"/>
                <a:cs typeface="+mn-lt"/>
              </a:rPr>
              <a:t>the</a:t>
            </a:r>
            <a:r>
              <a:rPr lang="tr-TR" sz="1400" dirty="0">
                <a:solidFill>
                  <a:srgbClr val="D1D5DB"/>
                </a:solidFill>
                <a:ea typeface="+mn-lt"/>
                <a:cs typeface="+mn-lt"/>
              </a:rPr>
              <a:t> Wine </a:t>
            </a:r>
            <a:r>
              <a:rPr lang="tr-TR" sz="1400" dirty="0" err="1">
                <a:solidFill>
                  <a:srgbClr val="D1D5DB"/>
                </a:solidFill>
                <a:ea typeface="+mn-lt"/>
                <a:cs typeface="+mn-lt"/>
              </a:rPr>
              <a:t>dataset</a:t>
            </a:r>
            <a:r>
              <a:rPr lang="tr-TR" sz="1400" dirty="0">
                <a:solidFill>
                  <a:srgbClr val="D1D5DB"/>
                </a:solidFill>
                <a:ea typeface="+mn-lt"/>
                <a:cs typeface="+mn-lt"/>
              </a:rPr>
              <a:t>:</a:t>
            </a:r>
            <a:endParaRPr lang="tr-TR" sz="1400">
              <a:ea typeface="+mn-lt"/>
              <a:cs typeface="+mn-lt"/>
            </a:endParaRPr>
          </a:p>
          <a:p>
            <a:endParaRPr lang="tr-TR" sz="1600" dirty="0">
              <a:solidFill>
                <a:srgbClr val="D1D5DB"/>
              </a:solidFill>
              <a:ea typeface="+mn-lt"/>
              <a:cs typeface="+mn-lt"/>
            </a:endParaRPr>
          </a:p>
        </p:txBody>
      </p:sp>
      <p:pic>
        <p:nvPicPr>
          <p:cNvPr id="4" name="Resim 4" descr="metin içeren bir resim&#10;&#10;Açıklama otomatik olarak oluşturuldu">
            <a:extLst>
              <a:ext uri="{FF2B5EF4-FFF2-40B4-BE49-F238E27FC236}">
                <a16:creationId xmlns:a16="http://schemas.microsoft.com/office/drawing/2014/main" id="{A55476C2-B7D4-2DE0-94D6-1AB4D57CF25A}"/>
              </a:ext>
            </a:extLst>
          </p:cNvPr>
          <p:cNvPicPr>
            <a:picLocks noChangeAspect="1"/>
          </p:cNvPicPr>
          <p:nvPr/>
        </p:nvPicPr>
        <p:blipFill>
          <a:blip r:embed="rId2"/>
          <a:stretch>
            <a:fillRect/>
          </a:stretch>
        </p:blipFill>
        <p:spPr>
          <a:xfrm>
            <a:off x="835231" y="3426716"/>
            <a:ext cx="4465122" cy="176607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Mürekkep 4">
                <a:extLst>
                  <a:ext uri="{FF2B5EF4-FFF2-40B4-BE49-F238E27FC236}">
                    <a16:creationId xmlns:a16="http://schemas.microsoft.com/office/drawing/2014/main" id="{9BACE3BB-15F8-C264-75BB-88F2ACAFBF52}"/>
                  </a:ext>
                </a:extLst>
              </p14:cNvPr>
              <p14:cNvContentPartPr/>
              <p14:nvPr/>
            </p14:nvContentPartPr>
            <p14:xfrm>
              <a:off x="5363687" y="4136346"/>
              <a:ext cx="592801" cy="89289"/>
            </p14:xfrm>
          </p:contentPart>
        </mc:Choice>
        <mc:Fallback>
          <p:pic>
            <p:nvPicPr>
              <p:cNvPr id="5" name="Mürekkep 4">
                <a:extLst>
                  <a:ext uri="{FF2B5EF4-FFF2-40B4-BE49-F238E27FC236}">
                    <a16:creationId xmlns:a16="http://schemas.microsoft.com/office/drawing/2014/main" id="{9BACE3BB-15F8-C264-75BB-88F2ACAFBF52}"/>
                  </a:ext>
                </a:extLst>
              </p:cNvPr>
              <p:cNvPicPr/>
              <p:nvPr/>
            </p:nvPicPr>
            <p:blipFill>
              <a:blip r:embed="rId4"/>
              <a:stretch>
                <a:fillRect/>
              </a:stretch>
            </p:blipFill>
            <p:spPr>
              <a:xfrm>
                <a:off x="5346061" y="4118775"/>
                <a:ext cx="628412" cy="12478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Mürekkep 7">
                <a:extLst>
                  <a:ext uri="{FF2B5EF4-FFF2-40B4-BE49-F238E27FC236}">
                    <a16:creationId xmlns:a16="http://schemas.microsoft.com/office/drawing/2014/main" id="{D3F45556-02EA-5FED-93E5-F6E0AC45DB79}"/>
                  </a:ext>
                </a:extLst>
              </p14:cNvPr>
              <p14:cNvContentPartPr/>
              <p14:nvPr/>
            </p14:nvContentPartPr>
            <p14:xfrm>
              <a:off x="5888182" y="3968337"/>
              <a:ext cx="242992" cy="236167"/>
            </p14:xfrm>
          </p:contentPart>
        </mc:Choice>
        <mc:Fallback>
          <p:pic>
            <p:nvPicPr>
              <p:cNvPr id="8" name="Mürekkep 7">
                <a:extLst>
                  <a:ext uri="{FF2B5EF4-FFF2-40B4-BE49-F238E27FC236}">
                    <a16:creationId xmlns:a16="http://schemas.microsoft.com/office/drawing/2014/main" id="{D3F45556-02EA-5FED-93E5-F6E0AC45DB79}"/>
                  </a:ext>
                </a:extLst>
              </p:cNvPr>
              <p:cNvPicPr/>
              <p:nvPr/>
            </p:nvPicPr>
            <p:blipFill>
              <a:blip r:embed="rId6"/>
              <a:stretch>
                <a:fillRect/>
              </a:stretch>
            </p:blipFill>
            <p:spPr>
              <a:xfrm>
                <a:off x="5870209" y="3950364"/>
                <a:ext cx="278578" cy="271754"/>
              </a:xfrm>
              <a:prstGeom prst="rect">
                <a:avLst/>
              </a:prstGeom>
            </p:spPr>
          </p:pic>
        </mc:Fallback>
      </mc:AlternateContent>
      <p:pic>
        <p:nvPicPr>
          <p:cNvPr id="10" name="Resim 10" descr="çizelge içeren bir resim&#10;&#10;Açıklama otomatik olarak oluşturuldu">
            <a:extLst>
              <a:ext uri="{FF2B5EF4-FFF2-40B4-BE49-F238E27FC236}">
                <a16:creationId xmlns:a16="http://schemas.microsoft.com/office/drawing/2014/main" id="{3BBCB2F8-EDA0-7871-F9FE-66A16D559BBE}"/>
              </a:ext>
            </a:extLst>
          </p:cNvPr>
          <p:cNvPicPr>
            <a:picLocks noChangeAspect="1"/>
          </p:cNvPicPr>
          <p:nvPr/>
        </p:nvPicPr>
        <p:blipFill>
          <a:blip r:embed="rId7"/>
          <a:stretch>
            <a:fillRect/>
          </a:stretch>
        </p:blipFill>
        <p:spPr>
          <a:xfrm>
            <a:off x="6733309" y="3426770"/>
            <a:ext cx="4425537" cy="3012876"/>
          </a:xfrm>
          <a:prstGeom prst="rect">
            <a:avLst/>
          </a:prstGeom>
        </p:spPr>
      </p:pic>
      <p:sp>
        <p:nvSpPr>
          <p:cNvPr id="11" name="Metin kutusu 10">
            <a:extLst>
              <a:ext uri="{FF2B5EF4-FFF2-40B4-BE49-F238E27FC236}">
                <a16:creationId xmlns:a16="http://schemas.microsoft.com/office/drawing/2014/main" id="{E5ABCD0A-6D97-48B7-2F13-A4AF14C1895D}"/>
              </a:ext>
            </a:extLst>
          </p:cNvPr>
          <p:cNvSpPr txBox="1"/>
          <p:nvPr/>
        </p:nvSpPr>
        <p:spPr>
          <a:xfrm>
            <a:off x="696686" y="5367647"/>
            <a:ext cx="530629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D1D5DB"/>
                </a:solidFill>
                <a:latin typeface="Söhne"/>
              </a:rPr>
              <a:t>The resulting plot shows that the first two principal components capture over 50% of the variance in the Wine dataset, and that adding more components provides diminishing returns.</a:t>
            </a:r>
            <a:endParaRPr lang="tr-TR"/>
          </a:p>
          <a:p>
            <a:r>
              <a:rPr lang="en-US" sz="1400" dirty="0">
                <a:solidFill>
                  <a:srgbClr val="D1D5DB"/>
                </a:solidFill>
                <a:latin typeface="Söhne"/>
              </a:rPr>
              <a:t>Therefore, we can choose to use the first two principal components as the reduced dataset.</a:t>
            </a:r>
          </a:p>
        </p:txBody>
      </p:sp>
    </p:spTree>
    <p:extLst>
      <p:ext uri="{BB962C8B-B14F-4D97-AF65-F5344CB8AC3E}">
        <p14:creationId xmlns:p14="http://schemas.microsoft.com/office/powerpoint/2010/main" val="26262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115D0-F9B0-646E-B608-C2226E04C04D}"/>
              </a:ext>
            </a:extLst>
          </p:cNvPr>
          <p:cNvSpPr>
            <a:spLocks noGrp="1"/>
          </p:cNvSpPr>
          <p:nvPr>
            <p:ph type="title"/>
          </p:nvPr>
        </p:nvSpPr>
        <p:spPr/>
        <p:txBody>
          <a:bodyPr/>
          <a:lstStyle/>
          <a:p>
            <a:r>
              <a:rPr lang="tr-TR" dirty="0" err="1">
                <a:ea typeface="+mj-lt"/>
                <a:cs typeface="+mj-lt"/>
              </a:rPr>
              <a:t>Code</a:t>
            </a:r>
            <a:r>
              <a:rPr lang="tr-TR" dirty="0">
                <a:ea typeface="+mj-lt"/>
                <a:cs typeface="+mj-lt"/>
              </a:rPr>
              <a:t> </a:t>
            </a:r>
            <a:r>
              <a:rPr lang="tr-TR" dirty="0" err="1">
                <a:ea typeface="+mj-lt"/>
                <a:cs typeface="+mj-lt"/>
              </a:rPr>
              <a:t>Section</a:t>
            </a:r>
            <a:endParaRPr lang="tr-TR" b="0" dirty="0" err="1">
              <a:ea typeface="+mj-lt"/>
              <a:cs typeface="+mj-lt"/>
            </a:endParaRPr>
          </a:p>
          <a:p>
            <a:endParaRPr lang="tr-TR" dirty="0"/>
          </a:p>
        </p:txBody>
      </p:sp>
      <p:sp>
        <p:nvSpPr>
          <p:cNvPr id="6" name="Metin kutusu 5">
            <a:extLst>
              <a:ext uri="{FF2B5EF4-FFF2-40B4-BE49-F238E27FC236}">
                <a16:creationId xmlns:a16="http://schemas.microsoft.com/office/drawing/2014/main" id="{7479BC08-7221-1E3B-F30B-3412811A3202}"/>
              </a:ext>
            </a:extLst>
          </p:cNvPr>
          <p:cNvSpPr txBox="1"/>
          <p:nvPr/>
        </p:nvSpPr>
        <p:spPr>
          <a:xfrm>
            <a:off x="838914" y="1367415"/>
            <a:ext cx="1074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err="1">
                <a:solidFill>
                  <a:srgbClr val="D1D5DB"/>
                </a:solidFill>
                <a:ea typeface="+mn-lt"/>
                <a:cs typeface="+mn-lt"/>
              </a:rPr>
              <a:t>We</a:t>
            </a:r>
            <a:r>
              <a:rPr lang="tr-TR" sz="1600" dirty="0">
                <a:solidFill>
                  <a:srgbClr val="D1D5DB"/>
                </a:solidFill>
                <a:ea typeface="+mn-lt"/>
                <a:cs typeface="+mn-lt"/>
              </a:rPr>
              <a:t> can </a:t>
            </a:r>
            <a:r>
              <a:rPr lang="tr-TR" sz="1600" err="1">
                <a:solidFill>
                  <a:srgbClr val="D1D5DB"/>
                </a:solidFill>
                <a:ea typeface="+mn-lt"/>
                <a:cs typeface="+mn-lt"/>
              </a:rPr>
              <a:t>visualize</a:t>
            </a:r>
            <a:r>
              <a:rPr lang="tr-TR" sz="1600" dirty="0">
                <a:solidFill>
                  <a:srgbClr val="D1D5DB"/>
                </a:solidFill>
                <a:ea typeface="+mn-lt"/>
                <a:cs typeface="+mn-lt"/>
              </a:rPr>
              <a:t> </a:t>
            </a:r>
            <a:r>
              <a:rPr lang="tr-TR" sz="1600" err="1">
                <a:solidFill>
                  <a:srgbClr val="D1D5DB"/>
                </a:solidFill>
                <a:ea typeface="+mn-lt"/>
                <a:cs typeface="+mn-lt"/>
              </a:rPr>
              <a:t>the</a:t>
            </a:r>
            <a:r>
              <a:rPr lang="tr-TR" sz="1600" dirty="0">
                <a:solidFill>
                  <a:srgbClr val="D1D5DB"/>
                </a:solidFill>
                <a:ea typeface="+mn-lt"/>
                <a:cs typeface="+mn-lt"/>
              </a:rPr>
              <a:t> </a:t>
            </a:r>
            <a:r>
              <a:rPr lang="tr-TR" sz="1600" err="1">
                <a:solidFill>
                  <a:srgbClr val="D1D5DB"/>
                </a:solidFill>
                <a:ea typeface="+mn-lt"/>
                <a:cs typeface="+mn-lt"/>
              </a:rPr>
              <a:t>results</a:t>
            </a:r>
            <a:r>
              <a:rPr lang="tr-TR" sz="1600" dirty="0">
                <a:solidFill>
                  <a:srgbClr val="D1D5DB"/>
                </a:solidFill>
                <a:ea typeface="+mn-lt"/>
                <a:cs typeface="+mn-lt"/>
              </a:rPr>
              <a:t> </a:t>
            </a:r>
            <a:r>
              <a:rPr lang="tr-TR" sz="1600" err="1">
                <a:solidFill>
                  <a:srgbClr val="D1D5DB"/>
                </a:solidFill>
                <a:ea typeface="+mn-lt"/>
                <a:cs typeface="+mn-lt"/>
              </a:rPr>
              <a:t>by</a:t>
            </a:r>
            <a:r>
              <a:rPr lang="tr-TR" sz="1600" dirty="0">
                <a:solidFill>
                  <a:srgbClr val="D1D5DB"/>
                </a:solidFill>
                <a:ea typeface="+mn-lt"/>
                <a:cs typeface="+mn-lt"/>
              </a:rPr>
              <a:t> </a:t>
            </a:r>
            <a:r>
              <a:rPr lang="tr-TR" sz="1600" err="1">
                <a:solidFill>
                  <a:srgbClr val="D1D5DB"/>
                </a:solidFill>
                <a:ea typeface="+mn-lt"/>
                <a:cs typeface="+mn-lt"/>
              </a:rPr>
              <a:t>plotting</a:t>
            </a:r>
            <a:r>
              <a:rPr lang="tr-TR" sz="1600" dirty="0">
                <a:solidFill>
                  <a:srgbClr val="D1D5DB"/>
                </a:solidFill>
                <a:ea typeface="+mn-lt"/>
                <a:cs typeface="+mn-lt"/>
              </a:rPr>
              <a:t> </a:t>
            </a:r>
            <a:r>
              <a:rPr lang="tr-TR" sz="1600" err="1">
                <a:solidFill>
                  <a:srgbClr val="D1D5DB"/>
                </a:solidFill>
                <a:ea typeface="+mn-lt"/>
                <a:cs typeface="+mn-lt"/>
              </a:rPr>
              <a:t>the</a:t>
            </a:r>
            <a:r>
              <a:rPr lang="tr-TR" sz="1600" dirty="0">
                <a:solidFill>
                  <a:srgbClr val="D1D5DB"/>
                </a:solidFill>
                <a:ea typeface="+mn-lt"/>
                <a:cs typeface="+mn-lt"/>
              </a:rPr>
              <a:t> </a:t>
            </a:r>
            <a:r>
              <a:rPr lang="tr-TR" sz="1600" err="1">
                <a:solidFill>
                  <a:srgbClr val="D1D5DB"/>
                </a:solidFill>
                <a:ea typeface="+mn-lt"/>
                <a:cs typeface="+mn-lt"/>
              </a:rPr>
              <a:t>transformed</a:t>
            </a:r>
            <a:r>
              <a:rPr lang="tr-TR" sz="1600" dirty="0">
                <a:solidFill>
                  <a:srgbClr val="D1D5DB"/>
                </a:solidFill>
                <a:ea typeface="+mn-lt"/>
                <a:cs typeface="+mn-lt"/>
              </a:rPr>
              <a:t> data:</a:t>
            </a:r>
            <a:endParaRPr lang="tr-TR" sz="1600" dirty="0"/>
          </a:p>
        </p:txBody>
      </p:sp>
      <p:pic>
        <p:nvPicPr>
          <p:cNvPr id="3" name="Resim 3" descr="metin içeren bir resim&#10;&#10;Açıklama otomatik olarak oluşturuldu">
            <a:extLst>
              <a:ext uri="{FF2B5EF4-FFF2-40B4-BE49-F238E27FC236}">
                <a16:creationId xmlns:a16="http://schemas.microsoft.com/office/drawing/2014/main" id="{EDF2F2CF-163F-0301-24FA-326B8A535B0F}"/>
              </a:ext>
            </a:extLst>
          </p:cNvPr>
          <p:cNvPicPr>
            <a:picLocks noChangeAspect="1"/>
          </p:cNvPicPr>
          <p:nvPr/>
        </p:nvPicPr>
        <p:blipFill>
          <a:blip r:embed="rId2"/>
          <a:stretch>
            <a:fillRect/>
          </a:stretch>
        </p:blipFill>
        <p:spPr>
          <a:xfrm>
            <a:off x="577933" y="2406691"/>
            <a:ext cx="4930238" cy="4013941"/>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Mürekkep 6">
                <a:extLst>
                  <a:ext uri="{FF2B5EF4-FFF2-40B4-BE49-F238E27FC236}">
                    <a16:creationId xmlns:a16="http://schemas.microsoft.com/office/drawing/2014/main" id="{C9E5555B-5881-0C75-0A16-5A063CA505BD}"/>
                  </a:ext>
                </a:extLst>
              </p14:cNvPr>
              <p14:cNvContentPartPr/>
              <p14:nvPr/>
            </p14:nvContentPartPr>
            <p14:xfrm>
              <a:off x="345845" y="5392966"/>
              <a:ext cx="4543313" cy="931075"/>
            </p14:xfrm>
          </p:contentPart>
        </mc:Choice>
        <mc:Fallback>
          <p:pic>
            <p:nvPicPr>
              <p:cNvPr id="7" name="Mürekkep 6">
                <a:extLst>
                  <a:ext uri="{FF2B5EF4-FFF2-40B4-BE49-F238E27FC236}">
                    <a16:creationId xmlns:a16="http://schemas.microsoft.com/office/drawing/2014/main" id="{C9E5555B-5881-0C75-0A16-5A063CA505BD}"/>
                  </a:ext>
                </a:extLst>
              </p:cNvPr>
              <p:cNvPicPr/>
              <p:nvPr/>
            </p:nvPicPr>
            <p:blipFill>
              <a:blip r:embed="rId4"/>
              <a:stretch>
                <a:fillRect/>
              </a:stretch>
            </p:blipFill>
            <p:spPr>
              <a:xfrm>
                <a:off x="327846" y="5374978"/>
                <a:ext cx="4578951" cy="966692"/>
              </a:xfrm>
              <a:prstGeom prst="rect">
                <a:avLst/>
              </a:prstGeom>
            </p:spPr>
          </p:pic>
        </mc:Fallback>
      </mc:AlternateContent>
      <p:pic>
        <p:nvPicPr>
          <p:cNvPr id="14" name="Resim 14" descr="çizelge içeren bir resim&#10;&#10;Açıklama otomatik olarak oluşturuldu">
            <a:extLst>
              <a:ext uri="{FF2B5EF4-FFF2-40B4-BE49-F238E27FC236}">
                <a16:creationId xmlns:a16="http://schemas.microsoft.com/office/drawing/2014/main" id="{4A6B37E1-26E0-1F08-F461-B40954CA317F}"/>
              </a:ext>
            </a:extLst>
          </p:cNvPr>
          <p:cNvPicPr>
            <a:picLocks noChangeAspect="1"/>
          </p:cNvPicPr>
          <p:nvPr/>
        </p:nvPicPr>
        <p:blipFill>
          <a:blip r:embed="rId5"/>
          <a:stretch>
            <a:fillRect/>
          </a:stretch>
        </p:blipFill>
        <p:spPr>
          <a:xfrm>
            <a:off x="6871854" y="2404078"/>
            <a:ext cx="4989615" cy="4019167"/>
          </a:xfrm>
          <a:prstGeom prst="rect">
            <a:avLst/>
          </a:prstGeom>
        </p:spPr>
      </p:pic>
      <mc:AlternateContent xmlns:mc="http://schemas.openxmlformats.org/markup-compatibility/2006">
        <mc:Choice xmlns:p14="http://schemas.microsoft.com/office/powerpoint/2010/main" Requires="p14">
          <p:contentPart p14:bwMode="auto" r:id="rId6">
            <p14:nvContentPartPr>
              <p14:cNvPr id="15" name="Mürekkep 14">
                <a:extLst>
                  <a:ext uri="{FF2B5EF4-FFF2-40B4-BE49-F238E27FC236}">
                    <a16:creationId xmlns:a16="http://schemas.microsoft.com/office/drawing/2014/main" id="{FBDCADDA-CB7F-2377-F8EE-91EF00C42407}"/>
                  </a:ext>
                </a:extLst>
              </p14:cNvPr>
              <p14:cNvContentPartPr/>
              <p14:nvPr/>
            </p14:nvContentPartPr>
            <p14:xfrm>
              <a:off x="4848659" y="4522104"/>
              <a:ext cx="1612395" cy="1039506"/>
            </p14:xfrm>
          </p:contentPart>
        </mc:Choice>
        <mc:Fallback>
          <p:pic>
            <p:nvPicPr>
              <p:cNvPr id="15" name="Mürekkep 14">
                <a:extLst>
                  <a:ext uri="{FF2B5EF4-FFF2-40B4-BE49-F238E27FC236}">
                    <a16:creationId xmlns:a16="http://schemas.microsoft.com/office/drawing/2014/main" id="{FBDCADDA-CB7F-2377-F8EE-91EF00C42407}"/>
                  </a:ext>
                </a:extLst>
              </p:cNvPr>
              <p:cNvPicPr/>
              <p:nvPr/>
            </p:nvPicPr>
            <p:blipFill>
              <a:blip r:embed="rId7"/>
              <a:stretch>
                <a:fillRect/>
              </a:stretch>
            </p:blipFill>
            <p:spPr>
              <a:xfrm>
                <a:off x="4830664" y="4504107"/>
                <a:ext cx="1648026" cy="10751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Mürekkep 17">
                <a:extLst>
                  <a:ext uri="{FF2B5EF4-FFF2-40B4-BE49-F238E27FC236}">
                    <a16:creationId xmlns:a16="http://schemas.microsoft.com/office/drawing/2014/main" id="{27ACF25B-7F09-05C1-AD15-2D7288F8D7EA}"/>
                  </a:ext>
                </a:extLst>
              </p14:cNvPr>
              <p14:cNvContentPartPr/>
              <p14:nvPr/>
            </p14:nvContentPartPr>
            <p14:xfrm>
              <a:off x="6332233" y="4344389"/>
              <a:ext cx="196186" cy="314397"/>
            </p14:xfrm>
          </p:contentPart>
        </mc:Choice>
        <mc:Fallback>
          <p:pic>
            <p:nvPicPr>
              <p:cNvPr id="18" name="Mürekkep 17">
                <a:extLst>
                  <a:ext uri="{FF2B5EF4-FFF2-40B4-BE49-F238E27FC236}">
                    <a16:creationId xmlns:a16="http://schemas.microsoft.com/office/drawing/2014/main" id="{27ACF25B-7F09-05C1-AD15-2D7288F8D7EA}"/>
                  </a:ext>
                </a:extLst>
              </p:cNvPr>
              <p:cNvPicPr/>
              <p:nvPr/>
            </p:nvPicPr>
            <p:blipFill>
              <a:blip r:embed="rId9"/>
              <a:stretch>
                <a:fillRect/>
              </a:stretch>
            </p:blipFill>
            <p:spPr>
              <a:xfrm>
                <a:off x="6314267" y="4326403"/>
                <a:ext cx="231758" cy="350009"/>
              </a:xfrm>
              <a:prstGeom prst="rect">
                <a:avLst/>
              </a:prstGeom>
            </p:spPr>
          </p:pic>
        </mc:Fallback>
      </mc:AlternateContent>
    </p:spTree>
    <p:extLst>
      <p:ext uri="{BB962C8B-B14F-4D97-AF65-F5344CB8AC3E}">
        <p14:creationId xmlns:p14="http://schemas.microsoft.com/office/powerpoint/2010/main" val="328931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115D0-F9B0-646E-B608-C2226E04C04D}"/>
              </a:ext>
            </a:extLst>
          </p:cNvPr>
          <p:cNvSpPr>
            <a:spLocks noGrp="1"/>
          </p:cNvSpPr>
          <p:nvPr>
            <p:ph type="title"/>
          </p:nvPr>
        </p:nvSpPr>
        <p:spPr/>
        <p:txBody>
          <a:bodyPr/>
          <a:lstStyle/>
          <a:p>
            <a:r>
              <a:rPr lang="tr-TR" dirty="0" err="1">
                <a:solidFill>
                  <a:srgbClr val="FFFFFF"/>
                </a:solidFill>
                <a:ea typeface="+mj-lt"/>
                <a:cs typeface="+mj-lt"/>
              </a:rPr>
              <a:t>Conculusion</a:t>
            </a:r>
            <a:endParaRPr lang="tr-TR" dirty="0" err="1"/>
          </a:p>
          <a:p>
            <a:endParaRPr lang="tr-TR" dirty="0"/>
          </a:p>
        </p:txBody>
      </p:sp>
      <p:sp>
        <p:nvSpPr>
          <p:cNvPr id="6" name="Metin kutusu 5">
            <a:extLst>
              <a:ext uri="{FF2B5EF4-FFF2-40B4-BE49-F238E27FC236}">
                <a16:creationId xmlns:a16="http://schemas.microsoft.com/office/drawing/2014/main" id="{7479BC08-7221-1E3B-F30B-3412811A3202}"/>
              </a:ext>
            </a:extLst>
          </p:cNvPr>
          <p:cNvSpPr txBox="1"/>
          <p:nvPr/>
        </p:nvSpPr>
        <p:spPr>
          <a:xfrm>
            <a:off x="838914" y="1367415"/>
            <a:ext cx="10745164"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sz="1400" dirty="0">
                <a:solidFill>
                  <a:srgbClr val="D1D5DB"/>
                </a:solidFill>
                <a:ea typeface="+mn-lt"/>
                <a:cs typeface="+mn-lt"/>
              </a:rPr>
              <a:t>PCA is a </a:t>
            </a:r>
            <a:r>
              <a:rPr lang="tr-TR" sz="1400" dirty="0" err="1">
                <a:solidFill>
                  <a:srgbClr val="D1D5DB"/>
                </a:solidFill>
                <a:ea typeface="+mn-lt"/>
                <a:cs typeface="+mn-lt"/>
              </a:rPr>
              <a:t>powerful</a:t>
            </a:r>
            <a:r>
              <a:rPr lang="tr-TR" sz="1400" dirty="0">
                <a:solidFill>
                  <a:srgbClr val="D1D5DB"/>
                </a:solidFill>
                <a:ea typeface="+mn-lt"/>
                <a:cs typeface="+mn-lt"/>
              </a:rPr>
              <a:t> </a:t>
            </a:r>
            <a:r>
              <a:rPr lang="tr-TR" sz="1400" dirty="0" err="1">
                <a:solidFill>
                  <a:srgbClr val="D1D5DB"/>
                </a:solidFill>
                <a:ea typeface="+mn-lt"/>
                <a:cs typeface="+mn-lt"/>
              </a:rPr>
              <a:t>technique</a:t>
            </a:r>
            <a:r>
              <a:rPr lang="tr-TR" sz="1400" dirty="0">
                <a:solidFill>
                  <a:srgbClr val="D1D5DB"/>
                </a:solidFill>
                <a:ea typeface="+mn-lt"/>
                <a:cs typeface="+mn-lt"/>
              </a:rPr>
              <a:t> </a:t>
            </a:r>
            <a:r>
              <a:rPr lang="tr-TR" sz="1400" dirty="0" err="1">
                <a:solidFill>
                  <a:srgbClr val="D1D5DB"/>
                </a:solidFill>
                <a:ea typeface="+mn-lt"/>
                <a:cs typeface="+mn-lt"/>
              </a:rPr>
              <a:t>for</a:t>
            </a:r>
            <a:r>
              <a:rPr lang="tr-TR" sz="1400" dirty="0">
                <a:solidFill>
                  <a:srgbClr val="D1D5DB"/>
                </a:solidFill>
                <a:ea typeface="+mn-lt"/>
                <a:cs typeface="+mn-lt"/>
              </a:rPr>
              <a:t> </a:t>
            </a:r>
            <a:r>
              <a:rPr lang="tr-TR" sz="1400" dirty="0" err="1">
                <a:solidFill>
                  <a:srgbClr val="D1D5DB"/>
                </a:solidFill>
                <a:ea typeface="+mn-lt"/>
                <a:cs typeface="+mn-lt"/>
              </a:rPr>
              <a:t>reducing</a:t>
            </a:r>
            <a:r>
              <a:rPr lang="tr-TR" sz="1400" dirty="0">
                <a:solidFill>
                  <a:srgbClr val="D1D5DB"/>
                </a:solidFill>
                <a:ea typeface="+mn-lt"/>
                <a:cs typeface="+mn-lt"/>
              </a:rPr>
              <a:t> </a:t>
            </a:r>
            <a:r>
              <a:rPr lang="tr-TR" sz="1400" dirty="0" err="1">
                <a:solidFill>
                  <a:srgbClr val="D1D5DB"/>
                </a:solidFill>
                <a:ea typeface="+mn-lt"/>
                <a:cs typeface="+mn-lt"/>
              </a:rPr>
              <a:t>the</a:t>
            </a:r>
            <a:r>
              <a:rPr lang="tr-TR" sz="1400" dirty="0">
                <a:solidFill>
                  <a:srgbClr val="D1D5DB"/>
                </a:solidFill>
                <a:ea typeface="+mn-lt"/>
                <a:cs typeface="+mn-lt"/>
              </a:rPr>
              <a:t> </a:t>
            </a:r>
            <a:r>
              <a:rPr lang="tr-TR" sz="1400" dirty="0" err="1">
                <a:solidFill>
                  <a:srgbClr val="D1D5DB"/>
                </a:solidFill>
                <a:ea typeface="+mn-lt"/>
                <a:cs typeface="+mn-lt"/>
              </a:rPr>
              <a:t>dimensionality</a:t>
            </a:r>
            <a:r>
              <a:rPr lang="tr-TR" sz="1400" dirty="0">
                <a:solidFill>
                  <a:srgbClr val="D1D5DB"/>
                </a:solidFill>
                <a:ea typeface="+mn-lt"/>
                <a:cs typeface="+mn-lt"/>
              </a:rPr>
              <a:t> of </a:t>
            </a:r>
            <a:r>
              <a:rPr lang="tr-TR" sz="1400" dirty="0" err="1">
                <a:solidFill>
                  <a:srgbClr val="D1D5DB"/>
                </a:solidFill>
                <a:ea typeface="+mn-lt"/>
                <a:cs typeface="+mn-lt"/>
              </a:rPr>
              <a:t>high-dimensional</a:t>
            </a:r>
            <a:r>
              <a:rPr lang="tr-TR" sz="1400" dirty="0">
                <a:solidFill>
                  <a:srgbClr val="D1D5DB"/>
                </a:solidFill>
                <a:ea typeface="+mn-lt"/>
                <a:cs typeface="+mn-lt"/>
              </a:rPr>
              <a:t> </a:t>
            </a:r>
            <a:r>
              <a:rPr lang="tr-TR" sz="1400" dirty="0" err="1">
                <a:solidFill>
                  <a:srgbClr val="D1D5DB"/>
                </a:solidFill>
                <a:ea typeface="+mn-lt"/>
                <a:cs typeface="+mn-lt"/>
              </a:rPr>
              <a:t>datasets</a:t>
            </a:r>
            <a:r>
              <a:rPr lang="tr-TR" sz="1400" dirty="0">
                <a:solidFill>
                  <a:srgbClr val="D1D5DB"/>
                </a:solidFill>
                <a:ea typeface="+mn-lt"/>
                <a:cs typeface="+mn-lt"/>
              </a:rPr>
              <a:t>.</a:t>
            </a:r>
            <a:endParaRPr lang="tr-TR" sz="1400" dirty="0"/>
          </a:p>
          <a:p>
            <a:pPr marL="285750" indent="-285750">
              <a:buFont typeface="Arial"/>
              <a:buChar char="•"/>
            </a:pPr>
            <a:endParaRPr lang="tr-TR" sz="1400" dirty="0">
              <a:solidFill>
                <a:srgbClr val="D1D5DB"/>
              </a:solidFill>
              <a:ea typeface="+mn-lt"/>
              <a:cs typeface="+mn-lt"/>
            </a:endParaRPr>
          </a:p>
          <a:p>
            <a:pPr marL="285750" indent="-285750">
              <a:buFont typeface="Arial"/>
              <a:buChar char="•"/>
            </a:pPr>
            <a:r>
              <a:rPr lang="tr-TR" sz="1400" dirty="0" err="1">
                <a:solidFill>
                  <a:srgbClr val="D1D5DB"/>
                </a:solidFill>
                <a:ea typeface="+mn-lt"/>
                <a:cs typeface="+mn-lt"/>
              </a:rPr>
              <a:t>It</a:t>
            </a:r>
            <a:r>
              <a:rPr lang="tr-TR" sz="1400" dirty="0">
                <a:solidFill>
                  <a:srgbClr val="D1D5DB"/>
                </a:solidFill>
                <a:ea typeface="+mn-lt"/>
                <a:cs typeface="+mn-lt"/>
              </a:rPr>
              <a:t> </a:t>
            </a:r>
            <a:r>
              <a:rPr lang="tr-TR" sz="1400" dirty="0" err="1">
                <a:solidFill>
                  <a:srgbClr val="D1D5DB"/>
                </a:solidFill>
                <a:ea typeface="+mn-lt"/>
                <a:cs typeface="+mn-lt"/>
              </a:rPr>
              <a:t>works</a:t>
            </a:r>
            <a:r>
              <a:rPr lang="tr-TR" sz="1400" dirty="0">
                <a:solidFill>
                  <a:srgbClr val="D1D5DB"/>
                </a:solidFill>
                <a:ea typeface="+mn-lt"/>
                <a:cs typeface="+mn-lt"/>
              </a:rPr>
              <a:t> </a:t>
            </a:r>
            <a:r>
              <a:rPr lang="tr-TR" sz="1400" dirty="0" err="1">
                <a:solidFill>
                  <a:srgbClr val="D1D5DB"/>
                </a:solidFill>
                <a:ea typeface="+mn-lt"/>
                <a:cs typeface="+mn-lt"/>
              </a:rPr>
              <a:t>by</a:t>
            </a:r>
            <a:r>
              <a:rPr lang="tr-TR" sz="1400" dirty="0">
                <a:solidFill>
                  <a:srgbClr val="D1D5DB"/>
                </a:solidFill>
                <a:ea typeface="+mn-lt"/>
                <a:cs typeface="+mn-lt"/>
              </a:rPr>
              <a:t> </a:t>
            </a:r>
            <a:r>
              <a:rPr lang="tr-TR" sz="1400" dirty="0" err="1">
                <a:solidFill>
                  <a:srgbClr val="D1D5DB"/>
                </a:solidFill>
                <a:ea typeface="+mn-lt"/>
                <a:cs typeface="+mn-lt"/>
              </a:rPr>
              <a:t>finding</a:t>
            </a:r>
            <a:r>
              <a:rPr lang="tr-TR" sz="1400" dirty="0">
                <a:solidFill>
                  <a:srgbClr val="D1D5DB"/>
                </a:solidFill>
                <a:ea typeface="+mn-lt"/>
                <a:cs typeface="+mn-lt"/>
              </a:rPr>
              <a:t> </a:t>
            </a:r>
            <a:r>
              <a:rPr lang="tr-TR" sz="1400" dirty="0" err="1">
                <a:solidFill>
                  <a:srgbClr val="D1D5DB"/>
                </a:solidFill>
                <a:ea typeface="+mn-lt"/>
                <a:cs typeface="+mn-lt"/>
              </a:rPr>
              <a:t>the</a:t>
            </a:r>
            <a:r>
              <a:rPr lang="tr-TR" sz="1400" dirty="0">
                <a:solidFill>
                  <a:srgbClr val="D1D5DB"/>
                </a:solidFill>
                <a:ea typeface="+mn-lt"/>
                <a:cs typeface="+mn-lt"/>
              </a:rPr>
              <a:t> </a:t>
            </a:r>
            <a:r>
              <a:rPr lang="tr-TR" sz="1400" dirty="0" err="1">
                <a:solidFill>
                  <a:srgbClr val="D1D5DB"/>
                </a:solidFill>
                <a:ea typeface="+mn-lt"/>
                <a:cs typeface="+mn-lt"/>
              </a:rPr>
              <a:t>principal</a:t>
            </a:r>
            <a:r>
              <a:rPr lang="tr-TR" sz="1400" dirty="0">
                <a:solidFill>
                  <a:srgbClr val="D1D5DB"/>
                </a:solidFill>
                <a:ea typeface="+mn-lt"/>
                <a:cs typeface="+mn-lt"/>
              </a:rPr>
              <a:t> </a:t>
            </a:r>
            <a:r>
              <a:rPr lang="tr-TR" sz="1400" dirty="0" err="1">
                <a:solidFill>
                  <a:srgbClr val="D1D5DB"/>
                </a:solidFill>
                <a:ea typeface="+mn-lt"/>
                <a:cs typeface="+mn-lt"/>
              </a:rPr>
              <a:t>components</a:t>
            </a:r>
            <a:r>
              <a:rPr lang="tr-TR" sz="1400" dirty="0">
                <a:solidFill>
                  <a:srgbClr val="D1D5DB"/>
                </a:solidFill>
                <a:ea typeface="+mn-lt"/>
                <a:cs typeface="+mn-lt"/>
              </a:rPr>
              <a:t> of </a:t>
            </a:r>
            <a:r>
              <a:rPr lang="tr-TR" sz="1400" dirty="0" err="1">
                <a:solidFill>
                  <a:srgbClr val="D1D5DB"/>
                </a:solidFill>
                <a:ea typeface="+mn-lt"/>
                <a:cs typeface="+mn-lt"/>
              </a:rPr>
              <a:t>the</a:t>
            </a:r>
            <a:r>
              <a:rPr lang="tr-TR" sz="1400" dirty="0">
                <a:solidFill>
                  <a:srgbClr val="D1D5DB"/>
                </a:solidFill>
                <a:ea typeface="+mn-lt"/>
                <a:cs typeface="+mn-lt"/>
              </a:rPr>
              <a:t> data, </a:t>
            </a:r>
            <a:r>
              <a:rPr lang="tr-TR" sz="1400" dirty="0" err="1">
                <a:solidFill>
                  <a:srgbClr val="D1D5DB"/>
                </a:solidFill>
                <a:ea typeface="+mn-lt"/>
                <a:cs typeface="+mn-lt"/>
              </a:rPr>
              <a:t>which</a:t>
            </a:r>
            <a:r>
              <a:rPr lang="tr-TR" sz="1400" dirty="0">
                <a:solidFill>
                  <a:srgbClr val="D1D5DB"/>
                </a:solidFill>
                <a:ea typeface="+mn-lt"/>
                <a:cs typeface="+mn-lt"/>
              </a:rPr>
              <a:t> </a:t>
            </a:r>
            <a:r>
              <a:rPr lang="tr-TR" sz="1400" dirty="0" err="1">
                <a:solidFill>
                  <a:srgbClr val="D1D5DB"/>
                </a:solidFill>
                <a:ea typeface="+mn-lt"/>
                <a:cs typeface="+mn-lt"/>
              </a:rPr>
              <a:t>capture</a:t>
            </a:r>
            <a:r>
              <a:rPr lang="tr-TR" sz="1400" dirty="0">
                <a:solidFill>
                  <a:srgbClr val="D1D5DB"/>
                </a:solidFill>
                <a:ea typeface="+mn-lt"/>
                <a:cs typeface="+mn-lt"/>
              </a:rPr>
              <a:t> </a:t>
            </a:r>
            <a:r>
              <a:rPr lang="tr-TR" sz="1400" dirty="0" err="1">
                <a:solidFill>
                  <a:srgbClr val="D1D5DB"/>
                </a:solidFill>
                <a:ea typeface="+mn-lt"/>
                <a:cs typeface="+mn-lt"/>
              </a:rPr>
              <a:t>the</a:t>
            </a:r>
            <a:r>
              <a:rPr lang="tr-TR" sz="1400" dirty="0">
                <a:solidFill>
                  <a:srgbClr val="D1D5DB"/>
                </a:solidFill>
                <a:ea typeface="+mn-lt"/>
                <a:cs typeface="+mn-lt"/>
              </a:rPr>
              <a:t> </a:t>
            </a:r>
            <a:r>
              <a:rPr lang="tr-TR" sz="1400" dirty="0" err="1">
                <a:solidFill>
                  <a:srgbClr val="D1D5DB"/>
                </a:solidFill>
                <a:ea typeface="+mn-lt"/>
                <a:cs typeface="+mn-lt"/>
              </a:rPr>
              <a:t>most</a:t>
            </a:r>
            <a:r>
              <a:rPr lang="tr-TR" sz="1400" dirty="0">
                <a:solidFill>
                  <a:srgbClr val="D1D5DB"/>
                </a:solidFill>
                <a:ea typeface="+mn-lt"/>
                <a:cs typeface="+mn-lt"/>
              </a:rPr>
              <a:t> </a:t>
            </a:r>
            <a:r>
              <a:rPr lang="tr-TR" sz="1400" dirty="0" err="1">
                <a:solidFill>
                  <a:srgbClr val="D1D5DB"/>
                </a:solidFill>
                <a:ea typeface="+mn-lt"/>
                <a:cs typeface="+mn-lt"/>
              </a:rPr>
              <a:t>important</a:t>
            </a:r>
            <a:r>
              <a:rPr lang="tr-TR" sz="1400" dirty="0">
                <a:solidFill>
                  <a:srgbClr val="D1D5DB"/>
                </a:solidFill>
                <a:ea typeface="+mn-lt"/>
                <a:cs typeface="+mn-lt"/>
              </a:rPr>
              <a:t> </a:t>
            </a:r>
            <a:r>
              <a:rPr lang="tr-TR" sz="1400" dirty="0" err="1">
                <a:solidFill>
                  <a:srgbClr val="D1D5DB"/>
                </a:solidFill>
                <a:ea typeface="+mn-lt"/>
                <a:cs typeface="+mn-lt"/>
              </a:rPr>
              <a:t>features</a:t>
            </a:r>
            <a:r>
              <a:rPr lang="tr-TR" sz="1400" dirty="0">
                <a:solidFill>
                  <a:srgbClr val="D1D5DB"/>
                </a:solidFill>
                <a:ea typeface="+mn-lt"/>
                <a:cs typeface="+mn-lt"/>
              </a:rPr>
              <a:t> of </a:t>
            </a:r>
            <a:r>
              <a:rPr lang="tr-TR" sz="1400" dirty="0" err="1">
                <a:solidFill>
                  <a:srgbClr val="D1D5DB"/>
                </a:solidFill>
                <a:ea typeface="+mn-lt"/>
                <a:cs typeface="+mn-lt"/>
              </a:rPr>
              <a:t>the</a:t>
            </a:r>
            <a:r>
              <a:rPr lang="tr-TR" sz="1400" dirty="0">
                <a:solidFill>
                  <a:srgbClr val="D1D5DB"/>
                </a:solidFill>
                <a:ea typeface="+mn-lt"/>
                <a:cs typeface="+mn-lt"/>
              </a:rPr>
              <a:t> data.</a:t>
            </a:r>
            <a:endParaRPr lang="tr-TR" sz="1400" dirty="0"/>
          </a:p>
          <a:p>
            <a:pPr marL="285750" indent="-285750">
              <a:buFont typeface="Arial"/>
              <a:buChar char="•"/>
            </a:pPr>
            <a:endParaRPr lang="tr-TR" sz="1400" dirty="0">
              <a:solidFill>
                <a:srgbClr val="D1D5DB"/>
              </a:solidFill>
              <a:ea typeface="+mn-lt"/>
              <a:cs typeface="+mn-lt"/>
            </a:endParaRPr>
          </a:p>
          <a:p>
            <a:pPr marL="285750" indent="-285750">
              <a:buFont typeface="Arial"/>
              <a:buChar char="•"/>
            </a:pPr>
            <a:r>
              <a:rPr lang="tr-TR" sz="1400" dirty="0">
                <a:solidFill>
                  <a:srgbClr val="D1D5DB"/>
                </a:solidFill>
                <a:ea typeface="+mn-lt"/>
                <a:cs typeface="+mn-lt"/>
              </a:rPr>
              <a:t>PCA can be </a:t>
            </a:r>
            <a:r>
              <a:rPr lang="tr-TR" sz="1400" dirty="0" err="1">
                <a:solidFill>
                  <a:srgbClr val="D1D5DB"/>
                </a:solidFill>
                <a:ea typeface="+mn-lt"/>
                <a:cs typeface="+mn-lt"/>
              </a:rPr>
              <a:t>applied</a:t>
            </a:r>
            <a:r>
              <a:rPr lang="tr-TR" sz="1400" dirty="0">
                <a:solidFill>
                  <a:srgbClr val="D1D5DB"/>
                </a:solidFill>
                <a:ea typeface="+mn-lt"/>
                <a:cs typeface="+mn-lt"/>
              </a:rPr>
              <a:t> </a:t>
            </a:r>
            <a:r>
              <a:rPr lang="tr-TR" sz="1400" dirty="0" err="1">
                <a:solidFill>
                  <a:srgbClr val="D1D5DB"/>
                </a:solidFill>
                <a:ea typeface="+mn-lt"/>
                <a:cs typeface="+mn-lt"/>
              </a:rPr>
              <a:t>to</a:t>
            </a:r>
            <a:r>
              <a:rPr lang="tr-TR" sz="1400" dirty="0">
                <a:solidFill>
                  <a:srgbClr val="D1D5DB"/>
                </a:solidFill>
                <a:ea typeface="+mn-lt"/>
                <a:cs typeface="+mn-lt"/>
              </a:rPr>
              <a:t> </a:t>
            </a:r>
            <a:r>
              <a:rPr lang="tr-TR" sz="1400" dirty="0" err="1">
                <a:solidFill>
                  <a:srgbClr val="D1D5DB"/>
                </a:solidFill>
                <a:ea typeface="+mn-lt"/>
                <a:cs typeface="+mn-lt"/>
              </a:rPr>
              <a:t>any</a:t>
            </a:r>
            <a:r>
              <a:rPr lang="tr-TR" sz="1400" dirty="0">
                <a:solidFill>
                  <a:srgbClr val="D1D5DB"/>
                </a:solidFill>
                <a:ea typeface="+mn-lt"/>
                <a:cs typeface="+mn-lt"/>
              </a:rPr>
              <a:t> </a:t>
            </a:r>
            <a:r>
              <a:rPr lang="tr-TR" sz="1400" dirty="0" err="1">
                <a:solidFill>
                  <a:srgbClr val="D1D5DB"/>
                </a:solidFill>
                <a:ea typeface="+mn-lt"/>
                <a:cs typeface="+mn-lt"/>
              </a:rPr>
              <a:t>dataset</a:t>
            </a:r>
            <a:r>
              <a:rPr lang="tr-TR" sz="1400" dirty="0">
                <a:solidFill>
                  <a:srgbClr val="D1D5DB"/>
                </a:solidFill>
                <a:ea typeface="+mn-lt"/>
                <a:cs typeface="+mn-lt"/>
              </a:rPr>
              <a:t>, as </a:t>
            </a:r>
            <a:r>
              <a:rPr lang="tr-TR" sz="1400" dirty="0" err="1">
                <a:solidFill>
                  <a:srgbClr val="D1D5DB"/>
                </a:solidFill>
                <a:ea typeface="+mn-lt"/>
                <a:cs typeface="+mn-lt"/>
              </a:rPr>
              <a:t>long</a:t>
            </a:r>
            <a:r>
              <a:rPr lang="tr-TR" sz="1400" dirty="0">
                <a:solidFill>
                  <a:srgbClr val="D1D5DB"/>
                </a:solidFill>
                <a:ea typeface="+mn-lt"/>
                <a:cs typeface="+mn-lt"/>
              </a:rPr>
              <a:t> as </a:t>
            </a:r>
            <a:r>
              <a:rPr lang="tr-TR" sz="1400" dirty="0" err="1">
                <a:solidFill>
                  <a:srgbClr val="D1D5DB"/>
                </a:solidFill>
                <a:ea typeface="+mn-lt"/>
                <a:cs typeface="+mn-lt"/>
              </a:rPr>
              <a:t>the</a:t>
            </a:r>
            <a:r>
              <a:rPr lang="tr-TR" sz="1400" dirty="0">
                <a:solidFill>
                  <a:srgbClr val="D1D5DB"/>
                </a:solidFill>
                <a:ea typeface="+mn-lt"/>
                <a:cs typeface="+mn-lt"/>
              </a:rPr>
              <a:t> data is </a:t>
            </a:r>
            <a:r>
              <a:rPr lang="tr-TR" sz="1400" dirty="0" err="1">
                <a:solidFill>
                  <a:srgbClr val="D1D5DB"/>
                </a:solidFill>
                <a:ea typeface="+mn-lt"/>
                <a:cs typeface="+mn-lt"/>
              </a:rPr>
              <a:t>standardized</a:t>
            </a:r>
            <a:r>
              <a:rPr lang="tr-TR" sz="1400" dirty="0">
                <a:solidFill>
                  <a:srgbClr val="D1D5DB"/>
                </a:solidFill>
                <a:ea typeface="+mn-lt"/>
                <a:cs typeface="+mn-lt"/>
              </a:rPr>
              <a:t> </a:t>
            </a:r>
            <a:r>
              <a:rPr lang="tr-TR" sz="1400" dirty="0" err="1">
                <a:solidFill>
                  <a:srgbClr val="D1D5DB"/>
                </a:solidFill>
                <a:ea typeface="+mn-lt"/>
                <a:cs typeface="+mn-lt"/>
              </a:rPr>
              <a:t>and</a:t>
            </a:r>
            <a:r>
              <a:rPr lang="tr-TR" sz="1400" dirty="0">
                <a:solidFill>
                  <a:srgbClr val="D1D5DB"/>
                </a:solidFill>
                <a:ea typeface="+mn-lt"/>
                <a:cs typeface="+mn-lt"/>
              </a:rPr>
              <a:t> </a:t>
            </a:r>
            <a:r>
              <a:rPr lang="tr-TR" sz="1400" dirty="0" err="1">
                <a:solidFill>
                  <a:srgbClr val="D1D5DB"/>
                </a:solidFill>
                <a:ea typeface="+mn-lt"/>
                <a:cs typeface="+mn-lt"/>
              </a:rPr>
              <a:t>the</a:t>
            </a:r>
            <a:r>
              <a:rPr lang="tr-TR" sz="1400" dirty="0">
                <a:solidFill>
                  <a:srgbClr val="D1D5DB"/>
                </a:solidFill>
                <a:ea typeface="+mn-lt"/>
                <a:cs typeface="+mn-lt"/>
              </a:rPr>
              <a:t> </a:t>
            </a:r>
            <a:r>
              <a:rPr lang="tr-TR" sz="1400" dirty="0" err="1">
                <a:solidFill>
                  <a:srgbClr val="D1D5DB"/>
                </a:solidFill>
                <a:ea typeface="+mn-lt"/>
                <a:cs typeface="+mn-lt"/>
              </a:rPr>
              <a:t>covariance</a:t>
            </a:r>
            <a:r>
              <a:rPr lang="tr-TR" sz="1400" dirty="0">
                <a:solidFill>
                  <a:srgbClr val="D1D5DB"/>
                </a:solidFill>
                <a:ea typeface="+mn-lt"/>
                <a:cs typeface="+mn-lt"/>
              </a:rPr>
              <a:t> </a:t>
            </a:r>
            <a:r>
              <a:rPr lang="tr-TR" sz="1400" dirty="0" err="1">
                <a:solidFill>
                  <a:srgbClr val="D1D5DB"/>
                </a:solidFill>
                <a:ea typeface="+mn-lt"/>
                <a:cs typeface="+mn-lt"/>
              </a:rPr>
              <a:t>matrix</a:t>
            </a:r>
            <a:r>
              <a:rPr lang="tr-TR" sz="1400" dirty="0">
                <a:solidFill>
                  <a:srgbClr val="D1D5DB"/>
                </a:solidFill>
                <a:ea typeface="+mn-lt"/>
                <a:cs typeface="+mn-lt"/>
              </a:rPr>
              <a:t> is </a:t>
            </a:r>
            <a:r>
              <a:rPr lang="tr-TR" sz="1400" dirty="0" err="1">
                <a:solidFill>
                  <a:srgbClr val="D1D5DB"/>
                </a:solidFill>
                <a:ea typeface="+mn-lt"/>
                <a:cs typeface="+mn-lt"/>
              </a:rPr>
              <a:t>computable</a:t>
            </a:r>
            <a:r>
              <a:rPr lang="tr-TR" sz="1400" dirty="0">
                <a:solidFill>
                  <a:srgbClr val="D1D5DB"/>
                </a:solidFill>
                <a:ea typeface="+mn-lt"/>
                <a:cs typeface="+mn-lt"/>
              </a:rPr>
              <a:t>.</a:t>
            </a:r>
            <a:endParaRPr lang="tr-TR" sz="1400" dirty="0"/>
          </a:p>
          <a:p>
            <a:pPr marL="285750" indent="-285750">
              <a:buFont typeface="Arial"/>
              <a:buChar char="•"/>
            </a:pPr>
            <a:endParaRPr lang="tr-TR" sz="1400" dirty="0">
              <a:solidFill>
                <a:srgbClr val="D1D5DB"/>
              </a:solidFill>
              <a:ea typeface="+mn-lt"/>
              <a:cs typeface="+mn-lt"/>
            </a:endParaRPr>
          </a:p>
          <a:p>
            <a:pPr marL="285750" indent="-285750">
              <a:buFont typeface="Arial"/>
              <a:buChar char="•"/>
            </a:pPr>
            <a:r>
              <a:rPr lang="tr-TR" sz="1400" dirty="0">
                <a:solidFill>
                  <a:srgbClr val="D1D5DB"/>
                </a:solidFill>
                <a:ea typeface="+mn-lt"/>
                <a:cs typeface="+mn-lt"/>
              </a:rPr>
              <a:t>PCA can be </a:t>
            </a:r>
            <a:r>
              <a:rPr lang="tr-TR" sz="1400" dirty="0" err="1">
                <a:solidFill>
                  <a:srgbClr val="D1D5DB"/>
                </a:solidFill>
                <a:ea typeface="+mn-lt"/>
                <a:cs typeface="+mn-lt"/>
              </a:rPr>
              <a:t>used</a:t>
            </a:r>
            <a:r>
              <a:rPr lang="tr-TR" sz="1400" dirty="0">
                <a:solidFill>
                  <a:srgbClr val="D1D5DB"/>
                </a:solidFill>
                <a:ea typeface="+mn-lt"/>
                <a:cs typeface="+mn-lt"/>
              </a:rPr>
              <a:t> </a:t>
            </a:r>
            <a:r>
              <a:rPr lang="tr-TR" sz="1400" dirty="0" err="1">
                <a:solidFill>
                  <a:srgbClr val="D1D5DB"/>
                </a:solidFill>
                <a:ea typeface="+mn-lt"/>
                <a:cs typeface="+mn-lt"/>
              </a:rPr>
              <a:t>for</a:t>
            </a:r>
            <a:r>
              <a:rPr lang="tr-TR" sz="1400" dirty="0">
                <a:solidFill>
                  <a:srgbClr val="D1D5DB"/>
                </a:solidFill>
                <a:ea typeface="+mn-lt"/>
                <a:cs typeface="+mn-lt"/>
              </a:rPr>
              <a:t> </a:t>
            </a:r>
            <a:r>
              <a:rPr lang="tr-TR" sz="1400" dirty="0" err="1">
                <a:solidFill>
                  <a:srgbClr val="D1D5DB"/>
                </a:solidFill>
                <a:ea typeface="+mn-lt"/>
                <a:cs typeface="+mn-lt"/>
              </a:rPr>
              <a:t>visualization</a:t>
            </a:r>
            <a:r>
              <a:rPr lang="tr-TR" sz="1400" dirty="0">
                <a:solidFill>
                  <a:srgbClr val="D1D5DB"/>
                </a:solidFill>
                <a:ea typeface="+mn-lt"/>
                <a:cs typeface="+mn-lt"/>
              </a:rPr>
              <a:t>, data </a:t>
            </a:r>
            <a:r>
              <a:rPr lang="tr-TR" sz="1400" dirty="0" err="1">
                <a:solidFill>
                  <a:srgbClr val="D1D5DB"/>
                </a:solidFill>
                <a:ea typeface="+mn-lt"/>
                <a:cs typeface="+mn-lt"/>
              </a:rPr>
              <a:t>compression</a:t>
            </a:r>
            <a:r>
              <a:rPr lang="tr-TR" sz="1400" dirty="0">
                <a:solidFill>
                  <a:srgbClr val="D1D5DB"/>
                </a:solidFill>
                <a:ea typeface="+mn-lt"/>
                <a:cs typeface="+mn-lt"/>
              </a:rPr>
              <a:t>, </a:t>
            </a:r>
            <a:r>
              <a:rPr lang="tr-TR" sz="1400" dirty="0" err="1">
                <a:solidFill>
                  <a:srgbClr val="D1D5DB"/>
                </a:solidFill>
                <a:ea typeface="+mn-lt"/>
                <a:cs typeface="+mn-lt"/>
              </a:rPr>
              <a:t>and</a:t>
            </a:r>
            <a:r>
              <a:rPr lang="tr-TR" sz="1400" dirty="0">
                <a:solidFill>
                  <a:srgbClr val="D1D5DB"/>
                </a:solidFill>
                <a:ea typeface="+mn-lt"/>
                <a:cs typeface="+mn-lt"/>
              </a:rPr>
              <a:t> </a:t>
            </a:r>
            <a:r>
              <a:rPr lang="tr-TR" sz="1400" dirty="0" err="1">
                <a:solidFill>
                  <a:srgbClr val="D1D5DB"/>
                </a:solidFill>
                <a:ea typeface="+mn-lt"/>
                <a:cs typeface="+mn-lt"/>
              </a:rPr>
              <a:t>feature</a:t>
            </a:r>
            <a:r>
              <a:rPr lang="tr-TR" sz="1400" dirty="0">
                <a:solidFill>
                  <a:srgbClr val="D1D5DB"/>
                </a:solidFill>
                <a:ea typeface="+mn-lt"/>
                <a:cs typeface="+mn-lt"/>
              </a:rPr>
              <a:t> </a:t>
            </a:r>
            <a:r>
              <a:rPr lang="tr-TR" sz="1400" dirty="0" err="1">
                <a:solidFill>
                  <a:srgbClr val="D1D5DB"/>
                </a:solidFill>
                <a:ea typeface="+mn-lt"/>
                <a:cs typeface="+mn-lt"/>
              </a:rPr>
              <a:t>selection</a:t>
            </a:r>
            <a:r>
              <a:rPr lang="tr-TR" sz="1400" dirty="0">
                <a:solidFill>
                  <a:srgbClr val="D1D5DB"/>
                </a:solidFill>
                <a:ea typeface="+mn-lt"/>
                <a:cs typeface="+mn-lt"/>
              </a:rPr>
              <a:t>.</a:t>
            </a:r>
            <a:endParaRPr lang="tr-TR" sz="1400" dirty="0"/>
          </a:p>
          <a:p>
            <a:pPr marL="285750" indent="-285750">
              <a:buFont typeface="Arial"/>
              <a:buChar char="•"/>
            </a:pPr>
            <a:endParaRPr lang="tr-TR" sz="1400" dirty="0">
              <a:solidFill>
                <a:srgbClr val="D1D5DB"/>
              </a:solidFill>
              <a:ea typeface="+mn-lt"/>
              <a:cs typeface="+mn-lt"/>
            </a:endParaRPr>
          </a:p>
          <a:p>
            <a:pPr marL="285750" indent="-285750">
              <a:buFont typeface="Arial"/>
              <a:buChar char="•"/>
            </a:pPr>
            <a:r>
              <a:rPr lang="tr-TR" sz="1400" err="1">
                <a:solidFill>
                  <a:srgbClr val="D1D5DB"/>
                </a:solidFill>
                <a:ea typeface="+mn-lt"/>
                <a:cs typeface="+mn-lt"/>
              </a:rPr>
              <a:t>However</a:t>
            </a:r>
            <a:r>
              <a:rPr lang="tr-TR" sz="1400" dirty="0">
                <a:solidFill>
                  <a:srgbClr val="D1D5DB"/>
                </a:solidFill>
                <a:ea typeface="+mn-lt"/>
                <a:cs typeface="+mn-lt"/>
              </a:rPr>
              <a:t>, </a:t>
            </a:r>
            <a:r>
              <a:rPr lang="tr-TR" sz="1400" err="1">
                <a:solidFill>
                  <a:srgbClr val="D1D5DB"/>
                </a:solidFill>
                <a:ea typeface="+mn-lt"/>
                <a:cs typeface="+mn-lt"/>
              </a:rPr>
              <a:t>choosing</a:t>
            </a:r>
            <a:r>
              <a:rPr lang="tr-TR" sz="1400" dirty="0">
                <a:solidFill>
                  <a:srgbClr val="D1D5DB"/>
                </a:solidFill>
                <a:ea typeface="+mn-lt"/>
                <a:cs typeface="+mn-lt"/>
              </a:rPr>
              <a:t> </a:t>
            </a:r>
            <a:r>
              <a:rPr lang="tr-TR" sz="1400" err="1">
                <a:solidFill>
                  <a:srgbClr val="D1D5DB"/>
                </a:solidFill>
                <a:ea typeface="+mn-lt"/>
                <a:cs typeface="+mn-lt"/>
              </a:rPr>
              <a:t>the</a:t>
            </a:r>
            <a:r>
              <a:rPr lang="tr-TR" sz="1400" dirty="0">
                <a:solidFill>
                  <a:srgbClr val="D1D5DB"/>
                </a:solidFill>
                <a:ea typeface="+mn-lt"/>
                <a:cs typeface="+mn-lt"/>
              </a:rPr>
              <a:t> </a:t>
            </a:r>
            <a:r>
              <a:rPr lang="tr-TR" sz="1400" err="1">
                <a:solidFill>
                  <a:srgbClr val="D1D5DB"/>
                </a:solidFill>
                <a:ea typeface="+mn-lt"/>
                <a:cs typeface="+mn-lt"/>
              </a:rPr>
              <a:t>number</a:t>
            </a:r>
            <a:r>
              <a:rPr lang="tr-TR" sz="1400" dirty="0">
                <a:solidFill>
                  <a:srgbClr val="D1D5DB"/>
                </a:solidFill>
                <a:ea typeface="+mn-lt"/>
                <a:cs typeface="+mn-lt"/>
              </a:rPr>
              <a:t> of </a:t>
            </a:r>
            <a:r>
              <a:rPr lang="tr-TR" sz="1400" err="1">
                <a:solidFill>
                  <a:srgbClr val="D1D5DB"/>
                </a:solidFill>
                <a:ea typeface="+mn-lt"/>
                <a:cs typeface="+mn-lt"/>
              </a:rPr>
              <a:t>components</a:t>
            </a:r>
            <a:r>
              <a:rPr lang="tr-TR" sz="1400" dirty="0">
                <a:solidFill>
                  <a:srgbClr val="D1D5DB"/>
                </a:solidFill>
                <a:ea typeface="+mn-lt"/>
                <a:cs typeface="+mn-lt"/>
              </a:rPr>
              <a:t> can be </a:t>
            </a:r>
            <a:r>
              <a:rPr lang="tr-TR" sz="1400" err="1">
                <a:solidFill>
                  <a:srgbClr val="D1D5DB"/>
                </a:solidFill>
                <a:ea typeface="+mn-lt"/>
                <a:cs typeface="+mn-lt"/>
              </a:rPr>
              <a:t>challenging</a:t>
            </a:r>
            <a:r>
              <a:rPr lang="tr-TR" sz="1400" dirty="0">
                <a:solidFill>
                  <a:srgbClr val="D1D5DB"/>
                </a:solidFill>
                <a:ea typeface="+mn-lt"/>
                <a:cs typeface="+mn-lt"/>
              </a:rPr>
              <a:t> </a:t>
            </a:r>
            <a:r>
              <a:rPr lang="tr-TR" sz="1400" err="1">
                <a:solidFill>
                  <a:srgbClr val="D1D5DB"/>
                </a:solidFill>
                <a:ea typeface="+mn-lt"/>
                <a:cs typeface="+mn-lt"/>
              </a:rPr>
              <a:t>and</a:t>
            </a:r>
            <a:r>
              <a:rPr lang="tr-TR" sz="1400" dirty="0">
                <a:solidFill>
                  <a:srgbClr val="D1D5DB"/>
                </a:solidFill>
                <a:ea typeface="+mn-lt"/>
                <a:cs typeface="+mn-lt"/>
              </a:rPr>
              <a:t> </a:t>
            </a:r>
            <a:r>
              <a:rPr lang="tr-TR" sz="1400" err="1">
                <a:solidFill>
                  <a:srgbClr val="D1D5DB"/>
                </a:solidFill>
                <a:ea typeface="+mn-lt"/>
                <a:cs typeface="+mn-lt"/>
              </a:rPr>
              <a:t>requires</a:t>
            </a:r>
            <a:r>
              <a:rPr lang="tr-TR" sz="1400" dirty="0">
                <a:solidFill>
                  <a:srgbClr val="D1D5DB"/>
                </a:solidFill>
                <a:ea typeface="+mn-lt"/>
                <a:cs typeface="+mn-lt"/>
              </a:rPr>
              <a:t> </a:t>
            </a:r>
            <a:r>
              <a:rPr lang="tr-TR" sz="1400" err="1">
                <a:solidFill>
                  <a:srgbClr val="D1D5DB"/>
                </a:solidFill>
                <a:ea typeface="+mn-lt"/>
                <a:cs typeface="+mn-lt"/>
              </a:rPr>
              <a:t>careful</a:t>
            </a:r>
            <a:r>
              <a:rPr lang="tr-TR" sz="1400" dirty="0">
                <a:solidFill>
                  <a:srgbClr val="D1D5DB"/>
                </a:solidFill>
                <a:ea typeface="+mn-lt"/>
                <a:cs typeface="+mn-lt"/>
              </a:rPr>
              <a:t> </a:t>
            </a:r>
            <a:r>
              <a:rPr lang="tr-TR" sz="1400" err="1">
                <a:solidFill>
                  <a:srgbClr val="D1D5DB"/>
                </a:solidFill>
                <a:ea typeface="+mn-lt"/>
                <a:cs typeface="+mn-lt"/>
              </a:rPr>
              <a:t>consideration</a:t>
            </a:r>
            <a:r>
              <a:rPr lang="tr-TR" sz="1400" dirty="0">
                <a:solidFill>
                  <a:srgbClr val="D1D5DB"/>
                </a:solidFill>
                <a:ea typeface="+mn-lt"/>
                <a:cs typeface="+mn-lt"/>
              </a:rPr>
              <a:t> of </a:t>
            </a:r>
            <a:r>
              <a:rPr lang="tr-TR" sz="1400" err="1">
                <a:solidFill>
                  <a:srgbClr val="D1D5DB"/>
                </a:solidFill>
                <a:ea typeface="+mn-lt"/>
                <a:cs typeface="+mn-lt"/>
              </a:rPr>
              <a:t>the</a:t>
            </a:r>
            <a:r>
              <a:rPr lang="tr-TR" sz="1400" dirty="0">
                <a:solidFill>
                  <a:srgbClr val="D1D5DB"/>
                </a:solidFill>
                <a:ea typeface="+mn-lt"/>
                <a:cs typeface="+mn-lt"/>
              </a:rPr>
              <a:t> </a:t>
            </a:r>
            <a:r>
              <a:rPr lang="tr-TR" sz="1400" err="1">
                <a:solidFill>
                  <a:srgbClr val="D1D5DB"/>
                </a:solidFill>
                <a:ea typeface="+mn-lt"/>
                <a:cs typeface="+mn-lt"/>
              </a:rPr>
              <a:t>trade-offs</a:t>
            </a:r>
            <a:r>
              <a:rPr lang="tr-TR" sz="1400" dirty="0">
                <a:solidFill>
                  <a:srgbClr val="D1D5DB"/>
                </a:solidFill>
                <a:ea typeface="+mn-lt"/>
                <a:cs typeface="+mn-lt"/>
              </a:rPr>
              <a:t> </a:t>
            </a:r>
            <a:r>
              <a:rPr lang="tr-TR" sz="1400" err="1">
                <a:solidFill>
                  <a:srgbClr val="D1D5DB"/>
                </a:solidFill>
                <a:ea typeface="+mn-lt"/>
                <a:cs typeface="+mn-lt"/>
              </a:rPr>
              <a:t>between</a:t>
            </a:r>
            <a:r>
              <a:rPr lang="tr-TR" sz="1400" dirty="0">
                <a:solidFill>
                  <a:srgbClr val="D1D5DB"/>
                </a:solidFill>
                <a:ea typeface="+mn-lt"/>
                <a:cs typeface="+mn-lt"/>
              </a:rPr>
              <a:t> </a:t>
            </a:r>
            <a:r>
              <a:rPr lang="tr-TR" sz="1400" err="1">
                <a:solidFill>
                  <a:srgbClr val="D1D5DB"/>
                </a:solidFill>
                <a:ea typeface="+mn-lt"/>
                <a:cs typeface="+mn-lt"/>
              </a:rPr>
              <a:t>dimensionality</a:t>
            </a:r>
            <a:r>
              <a:rPr lang="tr-TR" sz="1400" dirty="0">
                <a:solidFill>
                  <a:srgbClr val="D1D5DB"/>
                </a:solidFill>
                <a:ea typeface="+mn-lt"/>
                <a:cs typeface="+mn-lt"/>
              </a:rPr>
              <a:t> </a:t>
            </a:r>
            <a:r>
              <a:rPr lang="tr-TR" sz="1400" err="1">
                <a:solidFill>
                  <a:srgbClr val="D1D5DB"/>
                </a:solidFill>
                <a:ea typeface="+mn-lt"/>
                <a:cs typeface="+mn-lt"/>
              </a:rPr>
              <a:t>reduction</a:t>
            </a:r>
            <a:r>
              <a:rPr lang="tr-TR" sz="1400" dirty="0">
                <a:solidFill>
                  <a:srgbClr val="D1D5DB"/>
                </a:solidFill>
                <a:ea typeface="+mn-lt"/>
                <a:cs typeface="+mn-lt"/>
              </a:rPr>
              <a:t> </a:t>
            </a:r>
            <a:r>
              <a:rPr lang="tr-TR" sz="1400" err="1">
                <a:solidFill>
                  <a:srgbClr val="D1D5DB"/>
                </a:solidFill>
                <a:ea typeface="+mn-lt"/>
                <a:cs typeface="+mn-lt"/>
              </a:rPr>
              <a:t>and</a:t>
            </a:r>
            <a:r>
              <a:rPr lang="tr-TR" sz="1400" dirty="0">
                <a:solidFill>
                  <a:srgbClr val="D1D5DB"/>
                </a:solidFill>
                <a:ea typeface="+mn-lt"/>
                <a:cs typeface="+mn-lt"/>
              </a:rPr>
              <a:t> </a:t>
            </a:r>
            <a:r>
              <a:rPr lang="tr-TR" sz="1400" err="1">
                <a:solidFill>
                  <a:srgbClr val="D1D5DB"/>
                </a:solidFill>
                <a:ea typeface="+mn-lt"/>
                <a:cs typeface="+mn-lt"/>
              </a:rPr>
              <a:t>information</a:t>
            </a:r>
            <a:r>
              <a:rPr lang="tr-TR" sz="1400" dirty="0">
                <a:solidFill>
                  <a:srgbClr val="D1D5DB"/>
                </a:solidFill>
                <a:ea typeface="+mn-lt"/>
                <a:cs typeface="+mn-lt"/>
              </a:rPr>
              <a:t> </a:t>
            </a:r>
            <a:r>
              <a:rPr lang="tr-TR" sz="1400" err="1">
                <a:solidFill>
                  <a:srgbClr val="D1D5DB"/>
                </a:solidFill>
                <a:ea typeface="+mn-lt"/>
                <a:cs typeface="+mn-lt"/>
              </a:rPr>
              <a:t>loss</a:t>
            </a:r>
            <a:r>
              <a:rPr lang="tr-TR" sz="1400" dirty="0">
                <a:solidFill>
                  <a:srgbClr val="D1D5DB"/>
                </a:solidFill>
                <a:ea typeface="+mn-lt"/>
                <a:cs typeface="+mn-lt"/>
              </a:rPr>
              <a:t>.</a:t>
            </a:r>
            <a:endParaRPr lang="tr-TR" sz="1400" dirty="0"/>
          </a:p>
          <a:p>
            <a:pPr marL="285750" indent="-285750">
              <a:buFont typeface="Arial"/>
              <a:buChar char="•"/>
            </a:pPr>
            <a:endParaRPr lang="tr-TR" sz="1400" dirty="0">
              <a:solidFill>
                <a:srgbClr val="D1D5DB"/>
              </a:solidFill>
              <a:ea typeface="+mn-lt"/>
              <a:cs typeface="+mn-lt"/>
            </a:endParaRPr>
          </a:p>
          <a:p>
            <a:pPr marL="285750" indent="-285750">
              <a:buFont typeface="Arial"/>
              <a:buChar char="•"/>
            </a:pPr>
            <a:r>
              <a:rPr lang="tr-TR" sz="1400" err="1">
                <a:solidFill>
                  <a:srgbClr val="D1D5DB"/>
                </a:solidFill>
                <a:ea typeface="+mn-lt"/>
                <a:cs typeface="+mn-lt"/>
              </a:rPr>
              <a:t>Overall</a:t>
            </a:r>
            <a:r>
              <a:rPr lang="tr-TR" sz="1400" dirty="0">
                <a:solidFill>
                  <a:srgbClr val="D1D5DB"/>
                </a:solidFill>
                <a:ea typeface="+mn-lt"/>
                <a:cs typeface="+mn-lt"/>
              </a:rPr>
              <a:t>, PCA is a </a:t>
            </a:r>
            <a:r>
              <a:rPr lang="tr-TR" sz="1400" err="1">
                <a:solidFill>
                  <a:srgbClr val="D1D5DB"/>
                </a:solidFill>
                <a:ea typeface="+mn-lt"/>
                <a:cs typeface="+mn-lt"/>
              </a:rPr>
              <a:t>valuable</a:t>
            </a:r>
            <a:r>
              <a:rPr lang="tr-TR" sz="1400" dirty="0">
                <a:solidFill>
                  <a:srgbClr val="D1D5DB"/>
                </a:solidFill>
                <a:ea typeface="+mn-lt"/>
                <a:cs typeface="+mn-lt"/>
              </a:rPr>
              <a:t> </a:t>
            </a:r>
            <a:r>
              <a:rPr lang="tr-TR" sz="1400" err="1">
                <a:solidFill>
                  <a:srgbClr val="D1D5DB"/>
                </a:solidFill>
                <a:ea typeface="+mn-lt"/>
                <a:cs typeface="+mn-lt"/>
              </a:rPr>
              <a:t>tool</a:t>
            </a:r>
            <a:r>
              <a:rPr lang="tr-TR" sz="1400" dirty="0">
                <a:solidFill>
                  <a:srgbClr val="D1D5DB"/>
                </a:solidFill>
                <a:ea typeface="+mn-lt"/>
                <a:cs typeface="+mn-lt"/>
              </a:rPr>
              <a:t> in </a:t>
            </a:r>
            <a:r>
              <a:rPr lang="tr-TR" sz="1400" err="1">
                <a:solidFill>
                  <a:srgbClr val="D1D5DB"/>
                </a:solidFill>
                <a:ea typeface="+mn-lt"/>
                <a:cs typeface="+mn-lt"/>
              </a:rPr>
              <a:t>the</a:t>
            </a:r>
            <a:r>
              <a:rPr lang="tr-TR" sz="1400" dirty="0">
                <a:solidFill>
                  <a:srgbClr val="D1D5DB"/>
                </a:solidFill>
                <a:ea typeface="+mn-lt"/>
                <a:cs typeface="+mn-lt"/>
              </a:rPr>
              <a:t> data </a:t>
            </a:r>
            <a:r>
              <a:rPr lang="tr-TR" sz="1400" err="1">
                <a:solidFill>
                  <a:srgbClr val="D1D5DB"/>
                </a:solidFill>
                <a:ea typeface="+mn-lt"/>
                <a:cs typeface="+mn-lt"/>
              </a:rPr>
              <a:t>scientist's</a:t>
            </a:r>
            <a:r>
              <a:rPr lang="tr-TR" sz="1400" dirty="0">
                <a:solidFill>
                  <a:srgbClr val="D1D5DB"/>
                </a:solidFill>
                <a:ea typeface="+mn-lt"/>
                <a:cs typeface="+mn-lt"/>
              </a:rPr>
              <a:t> </a:t>
            </a:r>
            <a:r>
              <a:rPr lang="tr-TR" sz="1400" err="1">
                <a:solidFill>
                  <a:srgbClr val="D1D5DB"/>
                </a:solidFill>
                <a:ea typeface="+mn-lt"/>
                <a:cs typeface="+mn-lt"/>
              </a:rPr>
              <a:t>toolkit</a:t>
            </a:r>
            <a:r>
              <a:rPr lang="tr-TR" sz="1400" dirty="0">
                <a:solidFill>
                  <a:srgbClr val="D1D5DB"/>
                </a:solidFill>
                <a:ea typeface="+mn-lt"/>
                <a:cs typeface="+mn-lt"/>
              </a:rPr>
              <a:t> </a:t>
            </a:r>
            <a:r>
              <a:rPr lang="tr-TR" sz="1400" err="1">
                <a:solidFill>
                  <a:srgbClr val="D1D5DB"/>
                </a:solidFill>
                <a:ea typeface="+mn-lt"/>
                <a:cs typeface="+mn-lt"/>
              </a:rPr>
              <a:t>and</a:t>
            </a:r>
            <a:r>
              <a:rPr lang="tr-TR" sz="1400" dirty="0">
                <a:solidFill>
                  <a:srgbClr val="D1D5DB"/>
                </a:solidFill>
                <a:ea typeface="+mn-lt"/>
                <a:cs typeface="+mn-lt"/>
              </a:rPr>
              <a:t> </a:t>
            </a:r>
            <a:r>
              <a:rPr lang="tr-TR" sz="1400" err="1">
                <a:solidFill>
                  <a:srgbClr val="D1D5DB"/>
                </a:solidFill>
                <a:ea typeface="+mn-lt"/>
                <a:cs typeface="+mn-lt"/>
              </a:rPr>
              <a:t>should</a:t>
            </a:r>
            <a:r>
              <a:rPr lang="tr-TR" sz="1400" dirty="0">
                <a:solidFill>
                  <a:srgbClr val="D1D5DB"/>
                </a:solidFill>
                <a:ea typeface="+mn-lt"/>
                <a:cs typeface="+mn-lt"/>
              </a:rPr>
              <a:t> be </a:t>
            </a:r>
            <a:r>
              <a:rPr lang="tr-TR" sz="1400" err="1">
                <a:solidFill>
                  <a:srgbClr val="D1D5DB"/>
                </a:solidFill>
                <a:ea typeface="+mn-lt"/>
                <a:cs typeface="+mn-lt"/>
              </a:rPr>
              <a:t>considered</a:t>
            </a:r>
            <a:r>
              <a:rPr lang="tr-TR" sz="1400" dirty="0">
                <a:solidFill>
                  <a:srgbClr val="D1D5DB"/>
                </a:solidFill>
                <a:ea typeface="+mn-lt"/>
                <a:cs typeface="+mn-lt"/>
              </a:rPr>
              <a:t> </a:t>
            </a:r>
            <a:r>
              <a:rPr lang="tr-TR" sz="1400" err="1">
                <a:solidFill>
                  <a:srgbClr val="D1D5DB"/>
                </a:solidFill>
                <a:ea typeface="+mn-lt"/>
                <a:cs typeface="+mn-lt"/>
              </a:rPr>
              <a:t>when</a:t>
            </a:r>
            <a:r>
              <a:rPr lang="tr-TR" sz="1400" dirty="0">
                <a:solidFill>
                  <a:srgbClr val="D1D5DB"/>
                </a:solidFill>
                <a:ea typeface="+mn-lt"/>
                <a:cs typeface="+mn-lt"/>
              </a:rPr>
              <a:t> </a:t>
            </a:r>
            <a:r>
              <a:rPr lang="tr-TR" sz="1400" err="1">
                <a:solidFill>
                  <a:srgbClr val="D1D5DB"/>
                </a:solidFill>
                <a:ea typeface="+mn-lt"/>
                <a:cs typeface="+mn-lt"/>
              </a:rPr>
              <a:t>working</a:t>
            </a:r>
            <a:r>
              <a:rPr lang="tr-TR" sz="1400" dirty="0">
                <a:solidFill>
                  <a:srgbClr val="D1D5DB"/>
                </a:solidFill>
                <a:ea typeface="+mn-lt"/>
                <a:cs typeface="+mn-lt"/>
              </a:rPr>
              <a:t> </a:t>
            </a:r>
            <a:r>
              <a:rPr lang="tr-TR" sz="1400" err="1">
                <a:solidFill>
                  <a:srgbClr val="D1D5DB"/>
                </a:solidFill>
                <a:ea typeface="+mn-lt"/>
                <a:cs typeface="+mn-lt"/>
              </a:rPr>
              <a:t>with</a:t>
            </a:r>
            <a:r>
              <a:rPr lang="tr-TR" sz="1400" dirty="0">
                <a:solidFill>
                  <a:srgbClr val="D1D5DB"/>
                </a:solidFill>
                <a:ea typeface="+mn-lt"/>
                <a:cs typeface="+mn-lt"/>
              </a:rPr>
              <a:t> </a:t>
            </a:r>
            <a:r>
              <a:rPr lang="tr-TR" sz="1400" err="1">
                <a:solidFill>
                  <a:srgbClr val="D1D5DB"/>
                </a:solidFill>
                <a:ea typeface="+mn-lt"/>
                <a:cs typeface="+mn-lt"/>
              </a:rPr>
              <a:t>high-dimensional</a:t>
            </a:r>
            <a:r>
              <a:rPr lang="tr-TR" sz="1400" dirty="0">
                <a:solidFill>
                  <a:srgbClr val="D1D5DB"/>
                </a:solidFill>
                <a:ea typeface="+mn-lt"/>
                <a:cs typeface="+mn-lt"/>
              </a:rPr>
              <a:t> data.</a:t>
            </a:r>
            <a:endParaRPr lang="tr-TR" sz="1400" dirty="0"/>
          </a:p>
          <a:p>
            <a:endParaRPr lang="tr-TR" sz="1600" dirty="0">
              <a:solidFill>
                <a:srgbClr val="D1D5DB"/>
              </a:solidFill>
              <a:ea typeface="+mn-lt"/>
              <a:cs typeface="+mn-lt"/>
            </a:endParaRPr>
          </a:p>
          <a:p>
            <a:endParaRPr lang="tr-TR" sz="1600" dirty="0">
              <a:solidFill>
                <a:srgbClr val="D1D5DB"/>
              </a:solidFill>
              <a:ea typeface="+mn-lt"/>
              <a:cs typeface="+mn-lt"/>
            </a:endParaRPr>
          </a:p>
        </p:txBody>
      </p:sp>
      <p:pic>
        <p:nvPicPr>
          <p:cNvPr id="3" name="Resim 6">
            <a:extLst>
              <a:ext uri="{FF2B5EF4-FFF2-40B4-BE49-F238E27FC236}">
                <a16:creationId xmlns:a16="http://schemas.microsoft.com/office/drawing/2014/main" id="{A92D50DA-D3FB-F784-9C2E-131AC30FCDF1}"/>
              </a:ext>
            </a:extLst>
          </p:cNvPr>
          <p:cNvPicPr>
            <a:picLocks noChangeAspect="1"/>
          </p:cNvPicPr>
          <p:nvPr/>
        </p:nvPicPr>
        <p:blipFill>
          <a:blip r:embed="rId2"/>
          <a:stretch>
            <a:fillRect/>
          </a:stretch>
        </p:blipFill>
        <p:spPr>
          <a:xfrm>
            <a:off x="8197932" y="4165270"/>
            <a:ext cx="2406733" cy="2406733"/>
          </a:xfrm>
          <a:prstGeom prst="rect">
            <a:avLst/>
          </a:prstGeom>
        </p:spPr>
      </p:pic>
    </p:spTree>
    <p:extLst>
      <p:ext uri="{BB962C8B-B14F-4D97-AF65-F5344CB8AC3E}">
        <p14:creationId xmlns:p14="http://schemas.microsoft.com/office/powerpoint/2010/main" val="305715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1">
            <a:extLst>
              <a:ext uri="{FF2B5EF4-FFF2-40B4-BE49-F238E27FC236}">
                <a16:creationId xmlns:a16="http://schemas.microsoft.com/office/drawing/2014/main" id="{1627F2CE-9A41-C0BE-CC21-E1E45A8D80D6}"/>
              </a:ext>
            </a:extLst>
          </p:cNvPr>
          <p:cNvSpPr>
            <a:spLocks noGrp="1"/>
          </p:cNvSpPr>
          <p:nvPr>
            <p:ph type="title"/>
          </p:nvPr>
        </p:nvSpPr>
        <p:spPr>
          <a:xfrm>
            <a:off x="838200" y="365760"/>
            <a:ext cx="10515600" cy="1325563"/>
          </a:xfrm>
        </p:spPr>
        <p:txBody>
          <a:bodyPr/>
          <a:lstStyle/>
          <a:p>
            <a:r>
              <a:rPr lang="tr-TR" dirty="0" err="1">
                <a:solidFill>
                  <a:srgbClr val="FFFFFF"/>
                </a:solidFill>
                <a:ea typeface="+mj-lt"/>
                <a:cs typeface="+mj-lt"/>
              </a:rPr>
              <a:t>Future</a:t>
            </a:r>
            <a:r>
              <a:rPr lang="tr-TR" dirty="0">
                <a:solidFill>
                  <a:srgbClr val="FFFFFF"/>
                </a:solidFill>
                <a:ea typeface="+mj-lt"/>
                <a:cs typeface="+mj-lt"/>
              </a:rPr>
              <a:t> </a:t>
            </a:r>
            <a:r>
              <a:rPr lang="tr-TR" dirty="0" err="1">
                <a:solidFill>
                  <a:srgbClr val="FFFFFF"/>
                </a:solidFill>
                <a:ea typeface="+mj-lt"/>
                <a:cs typeface="+mj-lt"/>
              </a:rPr>
              <a:t>Directions</a:t>
            </a:r>
            <a:endParaRPr lang="tr-TR" dirty="0" err="1"/>
          </a:p>
          <a:p>
            <a:endParaRPr lang="tr-TR" dirty="0"/>
          </a:p>
        </p:txBody>
      </p:sp>
      <p:sp>
        <p:nvSpPr>
          <p:cNvPr id="9" name="Metin kutusu 8">
            <a:extLst>
              <a:ext uri="{FF2B5EF4-FFF2-40B4-BE49-F238E27FC236}">
                <a16:creationId xmlns:a16="http://schemas.microsoft.com/office/drawing/2014/main" id="{15FF6916-4BF8-D872-AD70-561672B8B7F3}"/>
              </a:ext>
            </a:extLst>
          </p:cNvPr>
          <p:cNvSpPr txBox="1"/>
          <p:nvPr/>
        </p:nvSpPr>
        <p:spPr>
          <a:xfrm>
            <a:off x="775855" y="1438894"/>
            <a:ext cx="1124395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solidFill>
                  <a:srgbClr val="D1D5DB"/>
                </a:solidFill>
                <a:latin typeface="Söhne"/>
              </a:rPr>
              <a:t>Although PCA is a widely used technique, there are still areas for improvement.</a:t>
            </a:r>
          </a:p>
          <a:p>
            <a:pPr>
              <a:buChar char="•"/>
            </a:pPr>
            <a:endParaRPr lang="en-US" dirty="0">
              <a:solidFill>
                <a:srgbClr val="D1D5DB"/>
              </a:solidFill>
              <a:latin typeface="Söhne"/>
            </a:endParaRPr>
          </a:p>
          <a:p>
            <a:pPr>
              <a:buChar char="•"/>
            </a:pPr>
            <a:r>
              <a:rPr lang="en-US" dirty="0">
                <a:solidFill>
                  <a:srgbClr val="D1D5DB"/>
                </a:solidFill>
                <a:latin typeface="Söhne"/>
              </a:rPr>
              <a:t>One area is to develop better algorithms for computing principal components.</a:t>
            </a:r>
          </a:p>
          <a:p>
            <a:pPr>
              <a:buChar char="•"/>
            </a:pPr>
            <a:endParaRPr lang="en-US" dirty="0">
              <a:solidFill>
                <a:srgbClr val="D1D5DB"/>
              </a:solidFill>
              <a:latin typeface="Söhne"/>
            </a:endParaRPr>
          </a:p>
          <a:p>
            <a:pPr>
              <a:buChar char="•"/>
            </a:pPr>
            <a:r>
              <a:rPr lang="en-US" dirty="0">
                <a:solidFill>
                  <a:srgbClr val="D1D5DB"/>
                </a:solidFill>
                <a:latin typeface="Söhne"/>
              </a:rPr>
              <a:t>Another area is to extend PCA to handle non-linear data, which is more complex.</a:t>
            </a:r>
          </a:p>
          <a:p>
            <a:pPr>
              <a:buChar char="•"/>
            </a:pPr>
            <a:endParaRPr lang="en-US" dirty="0">
              <a:solidFill>
                <a:srgbClr val="D1D5DB"/>
              </a:solidFill>
              <a:latin typeface="Söhne"/>
            </a:endParaRPr>
          </a:p>
          <a:p>
            <a:pPr>
              <a:buChar char="•"/>
            </a:pPr>
            <a:r>
              <a:rPr lang="en-US" dirty="0">
                <a:solidFill>
                  <a:srgbClr val="D1D5DB"/>
                </a:solidFill>
                <a:latin typeface="Söhne"/>
              </a:rPr>
              <a:t>Researchers are also exploring how to use PCA for unsupervised learning, where patterns in the data are discovered without any prior knowledge.</a:t>
            </a:r>
          </a:p>
          <a:p>
            <a:pPr>
              <a:buChar char="•"/>
            </a:pPr>
            <a:endParaRPr lang="en-US" dirty="0">
              <a:solidFill>
                <a:srgbClr val="D1D5DB"/>
              </a:solidFill>
              <a:latin typeface="Söhne"/>
            </a:endParaRPr>
          </a:p>
          <a:p>
            <a:pPr>
              <a:buChar char="•"/>
            </a:pPr>
            <a:r>
              <a:rPr lang="en-US" dirty="0">
                <a:solidFill>
                  <a:srgbClr val="D1D5DB"/>
                </a:solidFill>
                <a:latin typeface="Söhne"/>
              </a:rPr>
              <a:t>Finally, PCA can be combined with other techniques like clustering and classification to create more powerful models.</a:t>
            </a:r>
          </a:p>
          <a:p>
            <a:pPr>
              <a:buChar char="•"/>
            </a:pPr>
            <a:endParaRPr lang="en-US" dirty="0">
              <a:solidFill>
                <a:srgbClr val="D1D5DB"/>
              </a:solidFill>
              <a:latin typeface="Söhne"/>
            </a:endParaRPr>
          </a:p>
          <a:p>
            <a:pPr>
              <a:buChar char="•"/>
            </a:pPr>
            <a:r>
              <a:rPr lang="en-US" dirty="0">
                <a:solidFill>
                  <a:srgbClr val="D1D5DB"/>
                </a:solidFill>
                <a:latin typeface="Söhne"/>
              </a:rPr>
              <a:t>Other related techniques include t-SNE, a tool for visualizing data, and autoencoders, which can learn useful features from data without supervision.</a:t>
            </a:r>
          </a:p>
        </p:txBody>
      </p:sp>
      <p:pic>
        <p:nvPicPr>
          <p:cNvPr id="10" name="Resim 10">
            <a:extLst>
              <a:ext uri="{FF2B5EF4-FFF2-40B4-BE49-F238E27FC236}">
                <a16:creationId xmlns:a16="http://schemas.microsoft.com/office/drawing/2014/main" id="{1AADDD0E-B50B-AA47-5BF5-47F2CC288D36}"/>
              </a:ext>
            </a:extLst>
          </p:cNvPr>
          <p:cNvPicPr>
            <a:picLocks noChangeAspect="1"/>
          </p:cNvPicPr>
          <p:nvPr/>
        </p:nvPicPr>
        <p:blipFill>
          <a:blip r:embed="rId2"/>
          <a:stretch>
            <a:fillRect/>
          </a:stretch>
        </p:blipFill>
        <p:spPr>
          <a:xfrm>
            <a:off x="9662556" y="622465"/>
            <a:ext cx="1743694" cy="1743694"/>
          </a:xfrm>
          <a:prstGeom prst="rect">
            <a:avLst/>
          </a:prstGeom>
        </p:spPr>
      </p:pic>
    </p:spTree>
    <p:extLst>
      <p:ext uri="{BB962C8B-B14F-4D97-AF65-F5344CB8AC3E}">
        <p14:creationId xmlns:p14="http://schemas.microsoft.com/office/powerpoint/2010/main" val="3720850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71EEBD-3A71-F7D9-818D-B70E81717561}"/>
              </a:ext>
            </a:extLst>
          </p:cNvPr>
          <p:cNvSpPr>
            <a:spLocks noGrp="1"/>
          </p:cNvSpPr>
          <p:nvPr>
            <p:ph type="title"/>
          </p:nvPr>
        </p:nvSpPr>
        <p:spPr/>
        <p:txBody>
          <a:bodyPr/>
          <a:lstStyle/>
          <a:p>
            <a:r>
              <a:rPr lang="tr-TR" dirty="0" err="1"/>
              <a:t>References</a:t>
            </a:r>
          </a:p>
        </p:txBody>
      </p:sp>
      <p:sp>
        <p:nvSpPr>
          <p:cNvPr id="4" name="Metin kutusu 3">
            <a:extLst>
              <a:ext uri="{FF2B5EF4-FFF2-40B4-BE49-F238E27FC236}">
                <a16:creationId xmlns:a16="http://schemas.microsoft.com/office/drawing/2014/main" id="{C1D3D9E9-EE42-B9FF-9F4F-68D618584765}"/>
              </a:ext>
            </a:extLst>
          </p:cNvPr>
          <p:cNvSpPr txBox="1"/>
          <p:nvPr/>
        </p:nvSpPr>
        <p:spPr>
          <a:xfrm>
            <a:off x="835232" y="1983179"/>
            <a:ext cx="1135280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solidFill>
                  <a:srgbClr val="D1D5DB"/>
                </a:solidFill>
                <a:latin typeface="Söhne"/>
              </a:rPr>
              <a:t>Abdi, H., &amp; Williams, L. J. (2010). Principal component analysis. Wiley Interdisciplinary Reviews: Computational Statistics, 2(4), 433-459.</a:t>
            </a:r>
          </a:p>
          <a:p>
            <a:pPr>
              <a:buChar char="•"/>
            </a:pPr>
            <a:endParaRPr lang="en-US" dirty="0">
              <a:solidFill>
                <a:srgbClr val="D1D5DB"/>
              </a:solidFill>
              <a:latin typeface="Söhne"/>
            </a:endParaRPr>
          </a:p>
          <a:p>
            <a:pPr>
              <a:buChar char="•"/>
            </a:pPr>
            <a:r>
              <a:rPr lang="en-US" dirty="0">
                <a:solidFill>
                  <a:srgbClr val="D1D5DB"/>
                </a:solidFill>
                <a:latin typeface="Söhne"/>
              </a:rPr>
              <a:t>Jolliffe, I. (2002). Principal component analysis. John Wiley &amp; Sons.</a:t>
            </a:r>
          </a:p>
          <a:p>
            <a:pPr>
              <a:buChar char="•"/>
            </a:pPr>
            <a:endParaRPr lang="en-US" dirty="0">
              <a:solidFill>
                <a:srgbClr val="D1D5DB"/>
              </a:solidFill>
              <a:latin typeface="Söhne"/>
            </a:endParaRPr>
          </a:p>
          <a:p>
            <a:pPr>
              <a:buChar char="•"/>
            </a:pPr>
            <a:r>
              <a:rPr lang="en-US" dirty="0" err="1">
                <a:solidFill>
                  <a:srgbClr val="D1D5DB"/>
                </a:solidFill>
                <a:latin typeface="Söhne"/>
              </a:rPr>
              <a:t>Wold</a:t>
            </a:r>
            <a:r>
              <a:rPr lang="en-US" dirty="0">
                <a:solidFill>
                  <a:srgbClr val="D1D5DB"/>
                </a:solidFill>
                <a:latin typeface="Söhne"/>
              </a:rPr>
              <a:t>, S., Esbensen, K., &amp; </a:t>
            </a:r>
            <a:r>
              <a:rPr lang="en-US" dirty="0" err="1">
                <a:solidFill>
                  <a:srgbClr val="D1D5DB"/>
                </a:solidFill>
                <a:latin typeface="Söhne"/>
              </a:rPr>
              <a:t>Geladi</a:t>
            </a:r>
            <a:r>
              <a:rPr lang="en-US" dirty="0">
                <a:solidFill>
                  <a:srgbClr val="D1D5DB"/>
                </a:solidFill>
                <a:latin typeface="Söhne"/>
              </a:rPr>
              <a:t>, P. (1987). Principal component analysis. Chemometrics and intelligent laboratory systems, 2(1-3), 37-52.</a:t>
            </a:r>
          </a:p>
          <a:p>
            <a:pPr>
              <a:buChar char="•"/>
            </a:pPr>
            <a:endParaRPr lang="en-US" dirty="0">
              <a:solidFill>
                <a:srgbClr val="D1D5DB"/>
              </a:solidFill>
              <a:latin typeface="Söhne"/>
            </a:endParaRPr>
          </a:p>
          <a:p>
            <a:pPr>
              <a:buChar char="•"/>
            </a:pPr>
            <a:r>
              <a:rPr lang="en-US" dirty="0">
                <a:solidFill>
                  <a:srgbClr val="D1D5DB"/>
                </a:solidFill>
                <a:latin typeface="Söhne"/>
              </a:rPr>
              <a:t>Scikit-learn. (n.d.). PCA. Retrieved from </a:t>
            </a:r>
            <a:r>
              <a:rPr lang="en-US" dirty="0">
                <a:solidFill>
                  <a:srgbClr val="D1D5DB"/>
                </a:solidFill>
                <a:latin typeface="Söhne"/>
                <a:hlinkClick r:id="rId2"/>
              </a:rPr>
              <a:t>https://scikit-learn.org/stable/modules/generated/sklearn.decomposition.PCA.html</a:t>
            </a:r>
          </a:p>
          <a:p>
            <a:pPr>
              <a:buChar char="•"/>
            </a:pPr>
            <a:endParaRPr lang="en-US" dirty="0">
              <a:solidFill>
                <a:srgbClr val="D1D5DB"/>
              </a:solidFill>
              <a:latin typeface="Söhne"/>
            </a:endParaRPr>
          </a:p>
          <a:p>
            <a:pPr>
              <a:buChar char="•"/>
            </a:pPr>
            <a:r>
              <a:rPr lang="en-US" dirty="0">
                <a:solidFill>
                  <a:srgbClr val="D1D5DB"/>
                </a:solidFill>
                <a:latin typeface="Söhne"/>
              </a:rPr>
              <a:t>Kaggle. (n.d.). Wine Quality. Retrieved from </a:t>
            </a:r>
            <a:r>
              <a:rPr lang="en-US" dirty="0">
                <a:solidFill>
                  <a:srgbClr val="D1D5DB"/>
                </a:solidFill>
                <a:latin typeface="Söhne"/>
                <a:hlinkClick r:id="rId3"/>
              </a:rPr>
              <a:t>https://www.kaggle.com/uciml/red-wine-quality-cortez-et-al-2009</a:t>
            </a:r>
          </a:p>
        </p:txBody>
      </p:sp>
    </p:spTree>
    <p:extLst>
      <p:ext uri="{BB962C8B-B14F-4D97-AF65-F5344CB8AC3E}">
        <p14:creationId xmlns:p14="http://schemas.microsoft.com/office/powerpoint/2010/main" val="250390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4F2B7832-4307-5AA7-93A8-EF7C9A6B39D6}"/>
              </a:ext>
            </a:extLst>
          </p:cNvPr>
          <p:cNvSpPr txBox="1"/>
          <p:nvPr/>
        </p:nvSpPr>
        <p:spPr>
          <a:xfrm>
            <a:off x="509287" y="1068729"/>
            <a:ext cx="115881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dirty="0" err="1">
                <a:solidFill>
                  <a:srgbClr val="FFFFFF"/>
                </a:solidFill>
              </a:rPr>
              <a:t>What</a:t>
            </a:r>
            <a:r>
              <a:rPr lang="tr-TR" sz="3600" b="1" dirty="0">
                <a:solidFill>
                  <a:srgbClr val="FFFFFF"/>
                </a:solidFill>
              </a:rPr>
              <a:t> is </a:t>
            </a:r>
            <a:r>
              <a:rPr lang="tr-TR" sz="3600" b="1" dirty="0" err="1">
                <a:solidFill>
                  <a:srgbClr val="FFFFFF"/>
                </a:solidFill>
              </a:rPr>
              <a:t>Principal</a:t>
            </a:r>
            <a:r>
              <a:rPr lang="tr-TR" sz="3600" b="1" dirty="0">
                <a:solidFill>
                  <a:srgbClr val="FFFFFF"/>
                </a:solidFill>
              </a:rPr>
              <a:t> </a:t>
            </a:r>
            <a:r>
              <a:rPr lang="tr-TR" sz="3600" b="1" dirty="0" err="1">
                <a:solidFill>
                  <a:srgbClr val="FFFFFF"/>
                </a:solidFill>
              </a:rPr>
              <a:t>components</a:t>
            </a:r>
            <a:r>
              <a:rPr lang="tr-TR" sz="3600" b="1" dirty="0">
                <a:solidFill>
                  <a:srgbClr val="FFFFFF"/>
                </a:solidFill>
              </a:rPr>
              <a:t> </a:t>
            </a:r>
            <a:r>
              <a:rPr lang="tr-TR" sz="3600" b="1" dirty="0" err="1">
                <a:solidFill>
                  <a:srgbClr val="FFFFFF"/>
                </a:solidFill>
              </a:rPr>
              <a:t>analysis</a:t>
            </a:r>
            <a:r>
              <a:rPr lang="tr-TR" sz="3600" b="1" dirty="0">
                <a:solidFill>
                  <a:srgbClr val="FFFFFF"/>
                </a:solidFill>
              </a:rPr>
              <a:t> (PCA)</a:t>
            </a:r>
          </a:p>
        </p:txBody>
      </p:sp>
      <p:sp>
        <p:nvSpPr>
          <p:cNvPr id="7" name="Metin kutusu 6">
            <a:extLst>
              <a:ext uri="{FF2B5EF4-FFF2-40B4-BE49-F238E27FC236}">
                <a16:creationId xmlns:a16="http://schemas.microsoft.com/office/drawing/2014/main" id="{3A152767-C32F-4A05-DEFF-197A472D9B86}"/>
              </a:ext>
            </a:extLst>
          </p:cNvPr>
          <p:cNvSpPr txBox="1"/>
          <p:nvPr/>
        </p:nvSpPr>
        <p:spPr>
          <a:xfrm>
            <a:off x="1045605" y="2290008"/>
            <a:ext cx="791901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sz="1600" err="1">
                <a:solidFill>
                  <a:srgbClr val="D1D5DB"/>
                </a:solidFill>
                <a:ea typeface="+mn-lt"/>
                <a:cs typeface="+mn-lt"/>
              </a:rPr>
              <a:t>Principal</a:t>
            </a:r>
            <a:r>
              <a:rPr lang="tr-TR" sz="1600" dirty="0">
                <a:solidFill>
                  <a:srgbClr val="D1D5DB"/>
                </a:solidFill>
                <a:ea typeface="+mn-lt"/>
                <a:cs typeface="+mn-lt"/>
              </a:rPr>
              <a:t> Component Analysis (PCA) is a dimensionality reduction technique used in data science to reduce the number of variables in a dataset while preserving as much of the original information as possible.</a:t>
            </a:r>
            <a:endParaRPr lang="tr-TR" sz="1600">
              <a:ea typeface="+mn-lt"/>
              <a:cs typeface="+mn-lt"/>
            </a:endParaRPr>
          </a:p>
          <a:p>
            <a:pPr marL="285750" indent="-285750">
              <a:buFont typeface="Arial"/>
              <a:buChar char="•"/>
            </a:pPr>
            <a:r>
              <a:rPr lang="tr-TR" sz="1600" dirty="0">
                <a:solidFill>
                  <a:srgbClr val="D1D5DB"/>
                </a:solidFill>
                <a:ea typeface="+mn-lt"/>
                <a:cs typeface="+mn-lt"/>
              </a:rPr>
              <a:t>PCA is </a:t>
            </a:r>
            <a:r>
              <a:rPr lang="tr-TR" sz="1600" err="1">
                <a:solidFill>
                  <a:srgbClr val="D1D5DB"/>
                </a:solidFill>
                <a:ea typeface="+mn-lt"/>
                <a:cs typeface="+mn-lt"/>
              </a:rPr>
              <a:t>widely</a:t>
            </a:r>
            <a:r>
              <a:rPr lang="tr-TR" sz="1600" dirty="0">
                <a:solidFill>
                  <a:srgbClr val="D1D5DB"/>
                </a:solidFill>
                <a:ea typeface="+mn-lt"/>
                <a:cs typeface="+mn-lt"/>
              </a:rPr>
              <a:t> used in various fields, including finance, image processing, and natural language processing.</a:t>
            </a:r>
            <a:endParaRPr lang="tr-TR" sz="1600">
              <a:ea typeface="+mn-lt"/>
              <a:cs typeface="+mn-lt"/>
            </a:endParaRPr>
          </a:p>
          <a:p>
            <a:pPr marL="285750" indent="-285750">
              <a:buFont typeface="Arial"/>
              <a:buChar char="•"/>
            </a:pPr>
            <a:r>
              <a:rPr lang="tr-TR" sz="1600" err="1">
                <a:solidFill>
                  <a:srgbClr val="D1D5DB"/>
                </a:solidFill>
                <a:ea typeface="+mn-lt"/>
                <a:cs typeface="+mn-lt"/>
              </a:rPr>
              <a:t>In</a:t>
            </a:r>
            <a:r>
              <a:rPr lang="tr-TR" sz="1600" dirty="0">
                <a:solidFill>
                  <a:srgbClr val="D1D5DB"/>
                </a:solidFill>
                <a:ea typeface="+mn-lt"/>
                <a:cs typeface="+mn-lt"/>
              </a:rPr>
              <a:t> PCA, </a:t>
            </a:r>
            <a:r>
              <a:rPr lang="tr-TR" sz="1600" err="1">
                <a:solidFill>
                  <a:srgbClr val="D1D5DB"/>
                </a:solidFill>
                <a:ea typeface="+mn-lt"/>
                <a:cs typeface="+mn-lt"/>
              </a:rPr>
              <a:t>the</a:t>
            </a:r>
            <a:r>
              <a:rPr lang="tr-TR" sz="1600" dirty="0">
                <a:solidFill>
                  <a:srgbClr val="D1D5DB"/>
                </a:solidFill>
                <a:ea typeface="+mn-lt"/>
                <a:cs typeface="+mn-lt"/>
              </a:rPr>
              <a:t> goal is to identify patterns in high-dimensional data by projecting it onto a lower-dimensional space.</a:t>
            </a:r>
            <a:endParaRPr lang="tr-TR" sz="1600">
              <a:ea typeface="+mn-lt"/>
              <a:cs typeface="+mn-lt"/>
            </a:endParaRPr>
          </a:p>
          <a:p>
            <a:pPr marL="285750" indent="-285750">
              <a:buFont typeface="Arial"/>
              <a:buChar char="•"/>
            </a:pPr>
            <a:r>
              <a:rPr lang="tr-TR" sz="1600" dirty="0" err="1">
                <a:solidFill>
                  <a:srgbClr val="D1D5DB"/>
                </a:solidFill>
                <a:ea typeface="+mn-lt"/>
                <a:cs typeface="+mn-lt"/>
              </a:rPr>
              <a:t>The</a:t>
            </a:r>
            <a:r>
              <a:rPr lang="tr-TR" sz="1600" dirty="0">
                <a:solidFill>
                  <a:srgbClr val="D1D5DB"/>
                </a:solidFill>
                <a:ea typeface="+mn-lt"/>
                <a:cs typeface="+mn-lt"/>
              </a:rPr>
              <a:t> </a:t>
            </a:r>
            <a:r>
              <a:rPr lang="tr-TR" sz="1600" dirty="0" err="1">
                <a:solidFill>
                  <a:srgbClr val="D1D5DB"/>
                </a:solidFill>
                <a:ea typeface="+mn-lt"/>
                <a:cs typeface="+mn-lt"/>
              </a:rPr>
              <a:t>reduced</a:t>
            </a:r>
            <a:r>
              <a:rPr lang="tr-TR" sz="1600" dirty="0">
                <a:solidFill>
                  <a:srgbClr val="D1D5DB"/>
                </a:solidFill>
                <a:ea typeface="+mn-lt"/>
                <a:cs typeface="+mn-lt"/>
              </a:rPr>
              <a:t> </a:t>
            </a:r>
            <a:r>
              <a:rPr lang="tr-TR" sz="1600" dirty="0" err="1">
                <a:solidFill>
                  <a:srgbClr val="D1D5DB"/>
                </a:solidFill>
                <a:ea typeface="+mn-lt"/>
                <a:cs typeface="+mn-lt"/>
              </a:rPr>
              <a:t>dimensionality</a:t>
            </a:r>
            <a:r>
              <a:rPr lang="tr-TR" sz="1600" dirty="0">
                <a:solidFill>
                  <a:srgbClr val="D1D5DB"/>
                </a:solidFill>
                <a:ea typeface="+mn-lt"/>
                <a:cs typeface="+mn-lt"/>
              </a:rPr>
              <a:t> of </a:t>
            </a:r>
            <a:r>
              <a:rPr lang="tr-TR" sz="1600" dirty="0" err="1">
                <a:solidFill>
                  <a:srgbClr val="D1D5DB"/>
                </a:solidFill>
                <a:ea typeface="+mn-lt"/>
                <a:cs typeface="+mn-lt"/>
              </a:rPr>
              <a:t>the</a:t>
            </a:r>
            <a:r>
              <a:rPr lang="tr-TR" sz="1600" dirty="0">
                <a:solidFill>
                  <a:srgbClr val="D1D5DB"/>
                </a:solidFill>
                <a:ea typeface="+mn-lt"/>
                <a:cs typeface="+mn-lt"/>
              </a:rPr>
              <a:t> data makes it easier to visualize and interpret, while still capturing most of the variability in the original dataset.</a:t>
            </a:r>
            <a:endParaRPr lang="tr-TR" sz="1600">
              <a:ea typeface="+mn-lt"/>
              <a:cs typeface="+mn-lt"/>
            </a:endParaRPr>
          </a:p>
          <a:p>
            <a:pPr marL="285750" indent="-285750">
              <a:buFont typeface="Arial"/>
              <a:buChar char="•"/>
            </a:pPr>
            <a:r>
              <a:rPr lang="tr-TR" sz="1600" dirty="0">
                <a:solidFill>
                  <a:srgbClr val="D1D5DB"/>
                </a:solidFill>
                <a:ea typeface="+mn-lt"/>
                <a:cs typeface="+mn-lt"/>
              </a:rPr>
              <a:t>PCA is </a:t>
            </a:r>
            <a:r>
              <a:rPr lang="tr-TR" sz="1600" dirty="0" err="1">
                <a:solidFill>
                  <a:srgbClr val="D1D5DB"/>
                </a:solidFill>
                <a:ea typeface="+mn-lt"/>
                <a:cs typeface="+mn-lt"/>
              </a:rPr>
              <a:t>based</a:t>
            </a:r>
            <a:r>
              <a:rPr lang="tr-TR" sz="1600" dirty="0">
                <a:solidFill>
                  <a:srgbClr val="D1D5DB"/>
                </a:solidFill>
                <a:ea typeface="+mn-lt"/>
                <a:cs typeface="+mn-lt"/>
              </a:rPr>
              <a:t> on </a:t>
            </a:r>
            <a:r>
              <a:rPr lang="tr-TR" sz="1600" dirty="0" err="1">
                <a:solidFill>
                  <a:srgbClr val="D1D5DB"/>
                </a:solidFill>
                <a:ea typeface="+mn-lt"/>
                <a:cs typeface="+mn-lt"/>
              </a:rPr>
              <a:t>the</a:t>
            </a:r>
            <a:r>
              <a:rPr lang="tr-TR" sz="1600" dirty="0">
                <a:solidFill>
                  <a:srgbClr val="D1D5DB"/>
                </a:solidFill>
                <a:ea typeface="+mn-lt"/>
                <a:cs typeface="+mn-lt"/>
              </a:rPr>
              <a:t> concepts of variance, covariance, eigenvectors, and eigenvalues.</a:t>
            </a:r>
            <a:endParaRPr lang="tr-TR" sz="1600">
              <a:ea typeface="+mn-lt"/>
              <a:cs typeface="+mn-lt"/>
            </a:endParaRPr>
          </a:p>
          <a:p>
            <a:pPr marL="285750" indent="-285750">
              <a:buFont typeface="Arial"/>
              <a:buChar char="•"/>
            </a:pPr>
            <a:r>
              <a:rPr lang="tr-TR" sz="1600" dirty="0" err="1">
                <a:solidFill>
                  <a:srgbClr val="D1D5DB"/>
                </a:solidFill>
                <a:ea typeface="+mn-lt"/>
                <a:cs typeface="+mn-lt"/>
              </a:rPr>
              <a:t>In</a:t>
            </a:r>
            <a:r>
              <a:rPr lang="tr-TR" sz="1600" dirty="0">
                <a:solidFill>
                  <a:srgbClr val="D1D5DB"/>
                </a:solidFill>
                <a:ea typeface="+mn-lt"/>
                <a:cs typeface="+mn-lt"/>
              </a:rPr>
              <a:t> </a:t>
            </a:r>
            <a:r>
              <a:rPr lang="tr-TR" sz="1600" dirty="0" err="1">
                <a:solidFill>
                  <a:srgbClr val="D1D5DB"/>
                </a:solidFill>
                <a:ea typeface="+mn-lt"/>
                <a:cs typeface="+mn-lt"/>
              </a:rPr>
              <a:t>the</a:t>
            </a:r>
            <a:r>
              <a:rPr lang="tr-TR" sz="1600" dirty="0">
                <a:solidFill>
                  <a:srgbClr val="D1D5DB"/>
                </a:solidFill>
                <a:ea typeface="+mn-lt"/>
                <a:cs typeface="+mn-lt"/>
              </a:rPr>
              <a:t> </a:t>
            </a:r>
            <a:r>
              <a:rPr lang="tr-TR" sz="1600" dirty="0" err="1">
                <a:solidFill>
                  <a:srgbClr val="D1D5DB"/>
                </a:solidFill>
                <a:ea typeface="+mn-lt"/>
                <a:cs typeface="+mn-lt"/>
              </a:rPr>
              <a:t>following</a:t>
            </a:r>
            <a:r>
              <a:rPr lang="tr-TR" sz="1600" dirty="0">
                <a:solidFill>
                  <a:srgbClr val="D1D5DB"/>
                </a:solidFill>
                <a:ea typeface="+mn-lt"/>
                <a:cs typeface="+mn-lt"/>
              </a:rPr>
              <a:t> </a:t>
            </a:r>
            <a:r>
              <a:rPr lang="tr-TR" sz="1600" dirty="0" err="1">
                <a:solidFill>
                  <a:srgbClr val="D1D5DB"/>
                </a:solidFill>
                <a:ea typeface="+mn-lt"/>
                <a:cs typeface="+mn-lt"/>
              </a:rPr>
              <a:t>slides</a:t>
            </a:r>
            <a:r>
              <a:rPr lang="tr-TR" sz="1600" dirty="0">
                <a:solidFill>
                  <a:srgbClr val="D1D5DB"/>
                </a:solidFill>
                <a:ea typeface="+mn-lt"/>
                <a:cs typeface="+mn-lt"/>
              </a:rPr>
              <a:t>, </a:t>
            </a:r>
            <a:r>
              <a:rPr lang="tr-TR" sz="1600" dirty="0" err="1">
                <a:solidFill>
                  <a:srgbClr val="D1D5DB"/>
                </a:solidFill>
                <a:ea typeface="+mn-lt"/>
                <a:cs typeface="+mn-lt"/>
              </a:rPr>
              <a:t>we</a:t>
            </a:r>
            <a:r>
              <a:rPr lang="tr-TR" sz="1600" dirty="0">
                <a:solidFill>
                  <a:srgbClr val="D1D5DB"/>
                </a:solidFill>
                <a:ea typeface="+mn-lt"/>
                <a:cs typeface="+mn-lt"/>
              </a:rPr>
              <a:t> </a:t>
            </a:r>
            <a:r>
              <a:rPr lang="tr-TR" sz="1600" dirty="0" err="1">
                <a:solidFill>
                  <a:srgbClr val="D1D5DB"/>
                </a:solidFill>
                <a:ea typeface="+mn-lt"/>
                <a:cs typeface="+mn-lt"/>
              </a:rPr>
              <a:t>will</a:t>
            </a:r>
            <a:r>
              <a:rPr lang="tr-TR" sz="1600" dirty="0">
                <a:solidFill>
                  <a:srgbClr val="D1D5DB"/>
                </a:solidFill>
                <a:ea typeface="+mn-lt"/>
                <a:cs typeface="+mn-lt"/>
              </a:rPr>
              <a:t> </a:t>
            </a:r>
            <a:r>
              <a:rPr lang="tr-TR" sz="1600" dirty="0" err="1">
                <a:solidFill>
                  <a:srgbClr val="D1D5DB"/>
                </a:solidFill>
                <a:ea typeface="+mn-lt"/>
                <a:cs typeface="+mn-lt"/>
              </a:rPr>
              <a:t>explore</a:t>
            </a:r>
            <a:r>
              <a:rPr lang="tr-TR" sz="1600" dirty="0">
                <a:solidFill>
                  <a:srgbClr val="D1D5DB"/>
                </a:solidFill>
                <a:ea typeface="+mn-lt"/>
                <a:cs typeface="+mn-lt"/>
              </a:rPr>
              <a:t> </a:t>
            </a:r>
            <a:r>
              <a:rPr lang="tr-TR" sz="1600" dirty="0" err="1">
                <a:solidFill>
                  <a:srgbClr val="D1D5DB"/>
                </a:solidFill>
                <a:ea typeface="+mn-lt"/>
                <a:cs typeface="+mn-lt"/>
              </a:rPr>
              <a:t>these</a:t>
            </a:r>
            <a:r>
              <a:rPr lang="tr-TR" sz="1600" dirty="0">
                <a:solidFill>
                  <a:srgbClr val="D1D5DB"/>
                </a:solidFill>
                <a:ea typeface="+mn-lt"/>
                <a:cs typeface="+mn-lt"/>
              </a:rPr>
              <a:t> </a:t>
            </a:r>
            <a:r>
              <a:rPr lang="tr-TR" sz="1600" dirty="0" err="1">
                <a:solidFill>
                  <a:srgbClr val="D1D5DB"/>
                </a:solidFill>
                <a:ea typeface="+mn-lt"/>
                <a:cs typeface="+mn-lt"/>
              </a:rPr>
              <a:t>concepts</a:t>
            </a:r>
            <a:r>
              <a:rPr lang="tr-TR" sz="1600" dirty="0">
                <a:solidFill>
                  <a:srgbClr val="D1D5DB"/>
                </a:solidFill>
                <a:ea typeface="+mn-lt"/>
                <a:cs typeface="+mn-lt"/>
              </a:rPr>
              <a:t> in </a:t>
            </a:r>
            <a:r>
              <a:rPr lang="tr-TR" sz="1600" dirty="0" err="1">
                <a:solidFill>
                  <a:srgbClr val="D1D5DB"/>
                </a:solidFill>
                <a:ea typeface="+mn-lt"/>
                <a:cs typeface="+mn-lt"/>
              </a:rPr>
              <a:t>detail</a:t>
            </a:r>
            <a:r>
              <a:rPr lang="tr-TR" sz="1600" dirty="0">
                <a:solidFill>
                  <a:srgbClr val="D1D5DB"/>
                </a:solidFill>
                <a:ea typeface="+mn-lt"/>
                <a:cs typeface="+mn-lt"/>
              </a:rPr>
              <a:t> </a:t>
            </a:r>
            <a:r>
              <a:rPr lang="tr-TR" sz="1600" dirty="0" err="1">
                <a:solidFill>
                  <a:srgbClr val="D1D5DB"/>
                </a:solidFill>
                <a:ea typeface="+mn-lt"/>
                <a:cs typeface="+mn-lt"/>
              </a:rPr>
              <a:t>and</a:t>
            </a:r>
            <a:r>
              <a:rPr lang="tr-TR" sz="1600" dirty="0">
                <a:solidFill>
                  <a:srgbClr val="D1D5DB"/>
                </a:solidFill>
                <a:ea typeface="+mn-lt"/>
                <a:cs typeface="+mn-lt"/>
              </a:rPr>
              <a:t> </a:t>
            </a:r>
            <a:r>
              <a:rPr lang="tr-TR" sz="1600" dirty="0" err="1">
                <a:solidFill>
                  <a:srgbClr val="D1D5DB"/>
                </a:solidFill>
                <a:ea typeface="+mn-lt"/>
                <a:cs typeface="+mn-lt"/>
              </a:rPr>
              <a:t>show</a:t>
            </a:r>
            <a:r>
              <a:rPr lang="tr-TR" sz="1600" dirty="0">
                <a:solidFill>
                  <a:srgbClr val="D1D5DB"/>
                </a:solidFill>
                <a:ea typeface="+mn-lt"/>
                <a:cs typeface="+mn-lt"/>
              </a:rPr>
              <a:t> how PCA can be </a:t>
            </a:r>
            <a:r>
              <a:rPr lang="tr-TR" sz="1600" dirty="0" err="1">
                <a:solidFill>
                  <a:srgbClr val="D1D5DB"/>
                </a:solidFill>
                <a:ea typeface="+mn-lt"/>
                <a:cs typeface="+mn-lt"/>
              </a:rPr>
              <a:t>applied</a:t>
            </a:r>
            <a:r>
              <a:rPr lang="tr-TR" sz="1600" dirty="0">
                <a:solidFill>
                  <a:srgbClr val="D1D5DB"/>
                </a:solidFill>
                <a:ea typeface="+mn-lt"/>
                <a:cs typeface="+mn-lt"/>
              </a:rPr>
              <a:t> in Python </a:t>
            </a:r>
            <a:r>
              <a:rPr lang="tr-TR" sz="1600" dirty="0" err="1">
                <a:solidFill>
                  <a:srgbClr val="D1D5DB"/>
                </a:solidFill>
                <a:ea typeface="+mn-lt"/>
                <a:cs typeface="+mn-lt"/>
              </a:rPr>
              <a:t>to</a:t>
            </a:r>
            <a:r>
              <a:rPr lang="tr-TR" sz="1600" dirty="0">
                <a:solidFill>
                  <a:srgbClr val="D1D5DB"/>
                </a:solidFill>
                <a:ea typeface="+mn-lt"/>
                <a:cs typeface="+mn-lt"/>
              </a:rPr>
              <a:t> </a:t>
            </a:r>
            <a:r>
              <a:rPr lang="tr-TR" sz="1600" dirty="0" err="1">
                <a:solidFill>
                  <a:srgbClr val="D1D5DB"/>
                </a:solidFill>
                <a:ea typeface="+mn-lt"/>
                <a:cs typeface="+mn-lt"/>
              </a:rPr>
              <a:t>real-world</a:t>
            </a:r>
            <a:r>
              <a:rPr lang="tr-TR" sz="1600" dirty="0">
                <a:solidFill>
                  <a:srgbClr val="D1D5DB"/>
                </a:solidFill>
                <a:ea typeface="+mn-lt"/>
                <a:cs typeface="+mn-lt"/>
              </a:rPr>
              <a:t> </a:t>
            </a:r>
            <a:r>
              <a:rPr lang="tr-TR" sz="1600" dirty="0" err="1">
                <a:solidFill>
                  <a:srgbClr val="D1D5DB"/>
                </a:solidFill>
                <a:ea typeface="+mn-lt"/>
                <a:cs typeface="+mn-lt"/>
              </a:rPr>
              <a:t>datasets</a:t>
            </a:r>
            <a:r>
              <a:rPr lang="tr-TR" sz="1600" dirty="0">
                <a:solidFill>
                  <a:srgbClr val="D1D5DB"/>
                </a:solidFill>
                <a:ea typeface="+mn-lt"/>
                <a:cs typeface="+mn-lt"/>
              </a:rPr>
              <a:t>.</a:t>
            </a:r>
            <a:endParaRPr lang="tr-TR" sz="1600" dirty="0">
              <a:ea typeface="+mn-lt"/>
              <a:cs typeface="+mn-lt"/>
            </a:endParaRPr>
          </a:p>
          <a:p>
            <a:endParaRPr lang="tr-TR" sz="1600" dirty="0">
              <a:solidFill>
                <a:srgbClr val="D1D5DB"/>
              </a:solidFill>
            </a:endParaRPr>
          </a:p>
        </p:txBody>
      </p:sp>
    </p:spTree>
    <p:extLst>
      <p:ext uri="{BB962C8B-B14F-4D97-AF65-F5344CB8AC3E}">
        <p14:creationId xmlns:p14="http://schemas.microsoft.com/office/powerpoint/2010/main" val="199604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6D6D3-8D28-B1D1-6048-70787F8EBF62}"/>
              </a:ext>
            </a:extLst>
          </p:cNvPr>
          <p:cNvSpPr>
            <a:spLocks noGrp="1"/>
          </p:cNvSpPr>
          <p:nvPr>
            <p:ph type="title"/>
          </p:nvPr>
        </p:nvSpPr>
        <p:spPr/>
        <p:txBody>
          <a:bodyPr/>
          <a:lstStyle/>
          <a:p>
            <a:r>
              <a:rPr lang="tr-TR" dirty="0" err="1"/>
              <a:t>Before</a:t>
            </a:r>
            <a:r>
              <a:rPr lang="tr-TR" dirty="0"/>
              <a:t> </a:t>
            </a:r>
            <a:r>
              <a:rPr lang="tr-TR" dirty="0" err="1"/>
              <a:t>going</a:t>
            </a:r>
            <a:r>
              <a:rPr lang="tr-TR" dirty="0"/>
              <a:t> </a:t>
            </a:r>
            <a:r>
              <a:rPr lang="tr-TR" dirty="0" err="1"/>
              <a:t>deep</a:t>
            </a:r>
          </a:p>
        </p:txBody>
      </p:sp>
      <p:sp>
        <p:nvSpPr>
          <p:cNvPr id="3" name="İçerik Yer Tutucusu 2">
            <a:extLst>
              <a:ext uri="{FF2B5EF4-FFF2-40B4-BE49-F238E27FC236}">
                <a16:creationId xmlns:a16="http://schemas.microsoft.com/office/drawing/2014/main" id="{DEB2DC55-B7B2-30B8-CB34-3EEC93883489}"/>
              </a:ext>
            </a:extLst>
          </p:cNvPr>
          <p:cNvSpPr>
            <a:spLocks noGrp="1"/>
          </p:cNvSpPr>
          <p:nvPr>
            <p:ph idx="1"/>
          </p:nvPr>
        </p:nvSpPr>
        <p:spPr/>
        <p:txBody>
          <a:bodyPr vert="horz" lIns="91440" tIns="45720" rIns="91440" bIns="45720" rtlCol="0" anchor="t">
            <a:normAutofit/>
          </a:bodyPr>
          <a:lstStyle/>
          <a:p>
            <a:r>
              <a:rPr lang="tr-TR" dirty="0" err="1"/>
              <a:t>Eigenvalue</a:t>
            </a:r>
            <a:endParaRPr lang="tr-TR"/>
          </a:p>
          <a:p>
            <a:r>
              <a:rPr lang="tr-TR" dirty="0" err="1"/>
              <a:t>Eigenvektor</a:t>
            </a:r>
            <a:endParaRPr lang="tr-TR"/>
          </a:p>
          <a:p>
            <a:r>
              <a:rPr lang="tr-TR" dirty="0" err="1"/>
              <a:t>Variance</a:t>
            </a:r>
            <a:endParaRPr lang="tr-TR"/>
          </a:p>
          <a:p>
            <a:r>
              <a:rPr lang="tr-TR" dirty="0" err="1"/>
              <a:t>Covariance</a:t>
            </a:r>
          </a:p>
          <a:p>
            <a:r>
              <a:rPr lang="tr-TR" err="1">
                <a:ea typeface="+mn-lt"/>
                <a:cs typeface="+mn-lt"/>
              </a:rPr>
              <a:t>Covariance</a:t>
            </a:r>
            <a:r>
              <a:rPr lang="tr-TR" dirty="0">
                <a:ea typeface="+mn-lt"/>
                <a:cs typeface="+mn-lt"/>
              </a:rPr>
              <a:t> </a:t>
            </a:r>
            <a:r>
              <a:rPr lang="tr-TR" err="1">
                <a:ea typeface="+mn-lt"/>
                <a:cs typeface="+mn-lt"/>
              </a:rPr>
              <a:t>Matrix</a:t>
            </a:r>
            <a:endParaRPr lang="tr-TR" err="1"/>
          </a:p>
        </p:txBody>
      </p:sp>
      <p:pic>
        <p:nvPicPr>
          <p:cNvPr id="5" name="Resim 5">
            <a:extLst>
              <a:ext uri="{FF2B5EF4-FFF2-40B4-BE49-F238E27FC236}">
                <a16:creationId xmlns:a16="http://schemas.microsoft.com/office/drawing/2014/main" id="{8B1F1F69-206A-5712-50AC-0AF2D2F181C6}"/>
              </a:ext>
            </a:extLst>
          </p:cNvPr>
          <p:cNvPicPr>
            <a:picLocks noChangeAspect="1"/>
          </p:cNvPicPr>
          <p:nvPr/>
        </p:nvPicPr>
        <p:blipFill>
          <a:blip r:embed="rId2"/>
          <a:stretch>
            <a:fillRect/>
          </a:stretch>
        </p:blipFill>
        <p:spPr>
          <a:xfrm>
            <a:off x="7492679" y="3176286"/>
            <a:ext cx="2743200" cy="2743200"/>
          </a:xfrm>
          <a:prstGeom prst="rect">
            <a:avLst/>
          </a:prstGeom>
        </p:spPr>
      </p:pic>
    </p:spTree>
    <p:extLst>
      <p:ext uri="{BB962C8B-B14F-4D97-AF65-F5344CB8AC3E}">
        <p14:creationId xmlns:p14="http://schemas.microsoft.com/office/powerpoint/2010/main" val="328395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F7CE2D-2786-4355-60B5-CCBB0A7207DB}"/>
              </a:ext>
            </a:extLst>
          </p:cNvPr>
          <p:cNvSpPr>
            <a:spLocks noGrp="1"/>
          </p:cNvSpPr>
          <p:nvPr>
            <p:ph type="title"/>
          </p:nvPr>
        </p:nvSpPr>
        <p:spPr/>
        <p:txBody>
          <a:bodyPr/>
          <a:lstStyle/>
          <a:p>
            <a:r>
              <a:rPr lang="tr-TR" dirty="0" err="1"/>
              <a:t>Variance</a:t>
            </a:r>
          </a:p>
        </p:txBody>
      </p:sp>
      <p:sp>
        <p:nvSpPr>
          <p:cNvPr id="4" name="Metin kutusu 3">
            <a:extLst>
              <a:ext uri="{FF2B5EF4-FFF2-40B4-BE49-F238E27FC236}">
                <a16:creationId xmlns:a16="http://schemas.microsoft.com/office/drawing/2014/main" id="{73671565-7969-3185-AACD-447B89648A2F}"/>
              </a:ext>
            </a:extLst>
          </p:cNvPr>
          <p:cNvSpPr txBox="1"/>
          <p:nvPr/>
        </p:nvSpPr>
        <p:spPr>
          <a:xfrm>
            <a:off x="848810" y="2218481"/>
            <a:ext cx="1074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err="1">
                <a:solidFill>
                  <a:srgbClr val="D1D5DB"/>
                </a:solidFill>
                <a:ea typeface="+mn-lt"/>
                <a:cs typeface="+mn-lt"/>
              </a:rPr>
              <a:t>Variance</a:t>
            </a:r>
            <a:r>
              <a:rPr lang="tr-TR" sz="1600" dirty="0">
                <a:solidFill>
                  <a:srgbClr val="D1D5DB"/>
                </a:solidFill>
                <a:ea typeface="+mn-lt"/>
                <a:cs typeface="+mn-lt"/>
              </a:rPr>
              <a:t> is a </a:t>
            </a:r>
            <a:r>
              <a:rPr lang="tr-TR" sz="1600" dirty="0" err="1">
                <a:solidFill>
                  <a:srgbClr val="D1D5DB"/>
                </a:solidFill>
                <a:ea typeface="+mn-lt"/>
                <a:cs typeface="+mn-lt"/>
              </a:rPr>
              <a:t>measure</a:t>
            </a:r>
            <a:r>
              <a:rPr lang="tr-TR" sz="1600" dirty="0">
                <a:solidFill>
                  <a:srgbClr val="D1D5DB"/>
                </a:solidFill>
                <a:ea typeface="+mn-lt"/>
                <a:cs typeface="+mn-lt"/>
              </a:rPr>
              <a:t> of how spread </a:t>
            </a:r>
            <a:r>
              <a:rPr lang="tr-TR" sz="1600" dirty="0" err="1">
                <a:solidFill>
                  <a:srgbClr val="D1D5DB"/>
                </a:solidFill>
                <a:ea typeface="+mn-lt"/>
                <a:cs typeface="+mn-lt"/>
              </a:rPr>
              <a:t>out</a:t>
            </a:r>
            <a:r>
              <a:rPr lang="tr-TR" sz="1600" dirty="0">
                <a:solidFill>
                  <a:srgbClr val="D1D5DB"/>
                </a:solidFill>
                <a:ea typeface="+mn-lt"/>
                <a:cs typeface="+mn-lt"/>
              </a:rPr>
              <a:t> </a:t>
            </a:r>
            <a:r>
              <a:rPr lang="tr-TR" sz="1600" dirty="0" err="1">
                <a:solidFill>
                  <a:srgbClr val="D1D5DB"/>
                </a:solidFill>
                <a:ea typeface="+mn-lt"/>
                <a:cs typeface="+mn-lt"/>
              </a:rPr>
              <a:t>the</a:t>
            </a:r>
            <a:r>
              <a:rPr lang="tr-TR" sz="1600" dirty="0">
                <a:solidFill>
                  <a:srgbClr val="D1D5DB"/>
                </a:solidFill>
                <a:ea typeface="+mn-lt"/>
                <a:cs typeface="+mn-lt"/>
              </a:rPr>
              <a:t> data is </a:t>
            </a:r>
            <a:r>
              <a:rPr lang="tr-TR" sz="1600" dirty="0" err="1">
                <a:solidFill>
                  <a:srgbClr val="D1D5DB"/>
                </a:solidFill>
                <a:ea typeface="+mn-lt"/>
                <a:cs typeface="+mn-lt"/>
              </a:rPr>
              <a:t>from</a:t>
            </a:r>
            <a:r>
              <a:rPr lang="tr-TR" sz="1600" dirty="0">
                <a:solidFill>
                  <a:srgbClr val="D1D5DB"/>
                </a:solidFill>
                <a:ea typeface="+mn-lt"/>
                <a:cs typeface="+mn-lt"/>
              </a:rPr>
              <a:t> </a:t>
            </a:r>
            <a:r>
              <a:rPr lang="tr-TR" sz="1600" dirty="0" err="1">
                <a:solidFill>
                  <a:srgbClr val="D1D5DB"/>
                </a:solidFill>
                <a:ea typeface="+mn-lt"/>
                <a:cs typeface="+mn-lt"/>
              </a:rPr>
              <a:t>the</a:t>
            </a:r>
            <a:r>
              <a:rPr lang="tr-TR" sz="1600" dirty="0">
                <a:solidFill>
                  <a:srgbClr val="D1D5DB"/>
                </a:solidFill>
                <a:ea typeface="+mn-lt"/>
                <a:cs typeface="+mn-lt"/>
              </a:rPr>
              <a:t> </a:t>
            </a:r>
            <a:r>
              <a:rPr lang="tr-TR" sz="1600" dirty="0" err="1">
                <a:solidFill>
                  <a:srgbClr val="D1D5DB"/>
                </a:solidFill>
                <a:ea typeface="+mn-lt"/>
                <a:cs typeface="+mn-lt"/>
              </a:rPr>
              <a:t>average</a:t>
            </a:r>
            <a:r>
              <a:rPr lang="tr-TR" sz="1600" dirty="0">
                <a:solidFill>
                  <a:srgbClr val="D1D5DB"/>
                </a:solidFill>
                <a:ea typeface="+mn-lt"/>
                <a:cs typeface="+mn-lt"/>
              </a:rPr>
              <a:t> </a:t>
            </a:r>
            <a:r>
              <a:rPr lang="tr-TR" sz="1600" dirty="0" err="1">
                <a:solidFill>
                  <a:srgbClr val="D1D5DB"/>
                </a:solidFill>
                <a:ea typeface="+mn-lt"/>
                <a:cs typeface="+mn-lt"/>
              </a:rPr>
              <a:t>value</a:t>
            </a:r>
            <a:r>
              <a:rPr lang="tr-TR" sz="1600" dirty="0">
                <a:solidFill>
                  <a:srgbClr val="D1D5DB"/>
                </a:solidFill>
                <a:ea typeface="+mn-lt"/>
                <a:cs typeface="+mn-lt"/>
              </a:rPr>
              <a:t>.</a:t>
            </a:r>
            <a:endParaRPr lang="tr-TR" sz="1600" dirty="0"/>
          </a:p>
        </p:txBody>
      </p:sp>
      <p:sp>
        <p:nvSpPr>
          <p:cNvPr id="5" name="Metin kutusu 4">
            <a:extLst>
              <a:ext uri="{FF2B5EF4-FFF2-40B4-BE49-F238E27FC236}">
                <a16:creationId xmlns:a16="http://schemas.microsoft.com/office/drawing/2014/main" id="{DF742243-1B2F-39B4-C477-05B38790A8BE}"/>
              </a:ext>
            </a:extLst>
          </p:cNvPr>
          <p:cNvSpPr txBox="1"/>
          <p:nvPr/>
        </p:nvSpPr>
        <p:spPr>
          <a:xfrm>
            <a:off x="837235" y="3055716"/>
            <a:ext cx="507742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1D5DB"/>
                </a:solidFill>
                <a:latin typeface="Söhne"/>
              </a:rPr>
              <a:t>Variance = (1/n) * Σ (xi - x̄)²</a:t>
            </a:r>
          </a:p>
          <a:p>
            <a:r>
              <a:rPr lang="en-US" dirty="0">
                <a:solidFill>
                  <a:srgbClr val="D1D5DB"/>
                </a:solidFill>
                <a:latin typeface="Söhne"/>
              </a:rPr>
              <a:t>where:</a:t>
            </a:r>
          </a:p>
          <a:p>
            <a:pPr>
              <a:buChar char="•"/>
            </a:pPr>
            <a:r>
              <a:rPr lang="en-US" dirty="0">
                <a:solidFill>
                  <a:srgbClr val="D1D5DB"/>
                </a:solidFill>
                <a:latin typeface="Söhne"/>
              </a:rPr>
              <a:t>n is the number of observations</a:t>
            </a:r>
          </a:p>
          <a:p>
            <a:pPr>
              <a:buChar char="•"/>
            </a:pPr>
            <a:r>
              <a:rPr lang="en-US" dirty="0">
                <a:solidFill>
                  <a:srgbClr val="D1D5DB"/>
                </a:solidFill>
                <a:latin typeface="Söhne"/>
              </a:rPr>
              <a:t>Σ is the sum symbol</a:t>
            </a:r>
          </a:p>
          <a:p>
            <a:pPr>
              <a:buChar char="•"/>
            </a:pPr>
            <a:r>
              <a:rPr lang="en-US" dirty="0">
                <a:solidFill>
                  <a:srgbClr val="D1D5DB"/>
                </a:solidFill>
                <a:latin typeface="Söhne"/>
              </a:rPr>
              <a:t>xi is the value of the </a:t>
            </a:r>
            <a:r>
              <a:rPr lang="en-US" dirty="0" err="1">
                <a:solidFill>
                  <a:srgbClr val="D1D5DB"/>
                </a:solidFill>
                <a:latin typeface="Söhne"/>
              </a:rPr>
              <a:t>i-th</a:t>
            </a:r>
            <a:r>
              <a:rPr lang="en-US" dirty="0">
                <a:solidFill>
                  <a:srgbClr val="D1D5DB"/>
                </a:solidFill>
                <a:latin typeface="Söhne"/>
              </a:rPr>
              <a:t> observation</a:t>
            </a:r>
          </a:p>
          <a:p>
            <a:pPr>
              <a:buChar char="•"/>
            </a:pPr>
            <a:r>
              <a:rPr lang="en-US" dirty="0">
                <a:solidFill>
                  <a:srgbClr val="D1D5DB"/>
                </a:solidFill>
                <a:latin typeface="Söhne"/>
              </a:rPr>
              <a:t>x̄ is the mean of the observations</a:t>
            </a:r>
          </a:p>
        </p:txBody>
      </p:sp>
      <mc:AlternateContent xmlns:mc="http://schemas.openxmlformats.org/markup-compatibility/2006" xmlns:p14="http://schemas.microsoft.com/office/powerpoint/2010/main">
        <mc:Choice Requires="p14">
          <p:contentPart p14:bwMode="auto" r:id="rId2">
            <p14:nvContentPartPr>
              <p14:cNvPr id="20" name="Mürekkep 19">
                <a:extLst>
                  <a:ext uri="{FF2B5EF4-FFF2-40B4-BE49-F238E27FC236}">
                    <a16:creationId xmlns:a16="http://schemas.microsoft.com/office/drawing/2014/main" id="{D20FC132-EF1B-F1B3-881F-F7750EF9A094}"/>
                  </a:ext>
                </a:extLst>
              </p14:cNvPr>
              <p14:cNvContentPartPr/>
              <p14:nvPr/>
            </p14:nvContentPartPr>
            <p14:xfrm>
              <a:off x="5373584" y="979714"/>
              <a:ext cx="9896" cy="9896"/>
            </p14:xfrm>
          </p:contentPart>
        </mc:Choice>
        <mc:Fallback xmlns="">
          <p:pic>
            <p:nvPicPr>
              <p:cNvPr id="20" name="Mürekkep 19">
                <a:extLst>
                  <a:ext uri="{FF2B5EF4-FFF2-40B4-BE49-F238E27FC236}">
                    <a16:creationId xmlns:a16="http://schemas.microsoft.com/office/drawing/2014/main" id="{D20FC132-EF1B-F1B3-881F-F7750EF9A094}"/>
                  </a:ext>
                </a:extLst>
              </p:cNvPr>
              <p:cNvPicPr/>
              <p:nvPr/>
            </p:nvPicPr>
            <p:blipFill>
              <a:blip r:embed="rId3"/>
              <a:stretch>
                <a:fillRect/>
              </a:stretch>
            </p:blipFill>
            <p:spPr>
              <a:xfrm>
                <a:off x="4878784" y="494810"/>
                <a:ext cx="989600" cy="989600"/>
              </a:xfrm>
              <a:prstGeom prst="rect">
                <a:avLst/>
              </a:prstGeom>
            </p:spPr>
          </p:pic>
        </mc:Fallback>
      </mc:AlternateContent>
      <p:pic>
        <p:nvPicPr>
          <p:cNvPr id="22" name="Resim 22">
            <a:extLst>
              <a:ext uri="{FF2B5EF4-FFF2-40B4-BE49-F238E27FC236}">
                <a16:creationId xmlns:a16="http://schemas.microsoft.com/office/drawing/2014/main" id="{47DFF2E9-7229-7112-DF74-2CCB3DCA0A3C}"/>
              </a:ext>
            </a:extLst>
          </p:cNvPr>
          <p:cNvPicPr>
            <a:picLocks noChangeAspect="1"/>
          </p:cNvPicPr>
          <p:nvPr/>
        </p:nvPicPr>
        <p:blipFill>
          <a:blip r:embed="rId4"/>
          <a:stretch>
            <a:fillRect/>
          </a:stretch>
        </p:blipFill>
        <p:spPr>
          <a:xfrm>
            <a:off x="5535880" y="2795101"/>
            <a:ext cx="5672446" cy="3474628"/>
          </a:xfrm>
          <a:prstGeom prst="rect">
            <a:avLst/>
          </a:prstGeom>
        </p:spPr>
      </p:pic>
    </p:spTree>
    <p:extLst>
      <p:ext uri="{BB962C8B-B14F-4D97-AF65-F5344CB8AC3E}">
        <p14:creationId xmlns:p14="http://schemas.microsoft.com/office/powerpoint/2010/main" val="324324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79916C-AC08-4B9F-1DCB-EE6C85524778}"/>
              </a:ext>
            </a:extLst>
          </p:cNvPr>
          <p:cNvSpPr>
            <a:spLocks noGrp="1"/>
          </p:cNvSpPr>
          <p:nvPr>
            <p:ph type="title"/>
          </p:nvPr>
        </p:nvSpPr>
        <p:spPr/>
        <p:txBody>
          <a:bodyPr/>
          <a:lstStyle/>
          <a:p>
            <a:r>
              <a:rPr lang="tr-TR" dirty="0" err="1"/>
              <a:t>Covariance</a:t>
            </a:r>
          </a:p>
        </p:txBody>
      </p:sp>
      <p:sp>
        <p:nvSpPr>
          <p:cNvPr id="4" name="Metin kutusu 3">
            <a:extLst>
              <a:ext uri="{FF2B5EF4-FFF2-40B4-BE49-F238E27FC236}">
                <a16:creationId xmlns:a16="http://schemas.microsoft.com/office/drawing/2014/main" id="{9A472475-D0ED-AA51-A3FD-21B7A4DB95C0}"/>
              </a:ext>
            </a:extLst>
          </p:cNvPr>
          <p:cNvSpPr txBox="1"/>
          <p:nvPr/>
        </p:nvSpPr>
        <p:spPr>
          <a:xfrm>
            <a:off x="835231" y="1943595"/>
            <a:ext cx="94032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D1D5DB"/>
                </a:solidFill>
                <a:ea typeface="+mn-lt"/>
                <a:cs typeface="+mn-lt"/>
              </a:rPr>
              <a:t>Covariance is a measure of the joint variability of two random variables.</a:t>
            </a:r>
            <a:endParaRPr lang="tr-TR" sz="1600" dirty="0">
              <a:ea typeface="+mn-lt"/>
              <a:cs typeface="+mn-lt"/>
            </a:endParaRPr>
          </a:p>
        </p:txBody>
      </p:sp>
      <p:sp>
        <p:nvSpPr>
          <p:cNvPr id="5" name="Metin kutusu 4">
            <a:extLst>
              <a:ext uri="{FF2B5EF4-FFF2-40B4-BE49-F238E27FC236}">
                <a16:creationId xmlns:a16="http://schemas.microsoft.com/office/drawing/2014/main" id="{FA41ED84-8ABD-6015-7079-2C91B428CC70}"/>
              </a:ext>
            </a:extLst>
          </p:cNvPr>
          <p:cNvSpPr txBox="1"/>
          <p:nvPr/>
        </p:nvSpPr>
        <p:spPr>
          <a:xfrm>
            <a:off x="884711" y="2547257"/>
            <a:ext cx="779021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solidFill>
                  <a:srgbClr val="D1D5DB"/>
                </a:solidFill>
                <a:latin typeface="Söhne"/>
              </a:rPr>
              <a:t>Cov</a:t>
            </a:r>
            <a:r>
              <a:rPr lang="en-US" sz="1600" dirty="0">
                <a:solidFill>
                  <a:srgbClr val="D1D5DB"/>
                </a:solidFill>
                <a:latin typeface="Söhne"/>
              </a:rPr>
              <a:t>(X, Y) = Σ [(xi - x̄)(</a:t>
            </a:r>
            <a:r>
              <a:rPr lang="en-US" sz="1600" err="1">
                <a:solidFill>
                  <a:srgbClr val="D1D5DB"/>
                </a:solidFill>
                <a:latin typeface="Söhne"/>
              </a:rPr>
              <a:t>yi</a:t>
            </a:r>
            <a:r>
              <a:rPr lang="en-US" sz="1600" dirty="0">
                <a:solidFill>
                  <a:srgbClr val="D1D5DB"/>
                </a:solidFill>
                <a:latin typeface="Söhne"/>
              </a:rPr>
              <a:t> - ȳ)] / (n - 1)</a:t>
            </a:r>
          </a:p>
          <a:p>
            <a:r>
              <a:rPr lang="en-US" sz="1600" dirty="0">
                <a:solidFill>
                  <a:srgbClr val="D1D5DB"/>
                </a:solidFill>
                <a:latin typeface="Söhne"/>
              </a:rPr>
              <a:t>where:</a:t>
            </a:r>
          </a:p>
          <a:p>
            <a:pPr>
              <a:buChar char="•"/>
            </a:pPr>
            <a:r>
              <a:rPr lang="en-US" sz="1600" dirty="0">
                <a:solidFill>
                  <a:srgbClr val="D1D5DB"/>
                </a:solidFill>
                <a:latin typeface="Söhne"/>
              </a:rPr>
              <a:t>Σ is the sum symbol</a:t>
            </a:r>
          </a:p>
          <a:p>
            <a:pPr>
              <a:buChar char="•"/>
            </a:pPr>
            <a:r>
              <a:rPr lang="en-US" sz="1600" dirty="0">
                <a:solidFill>
                  <a:srgbClr val="D1D5DB"/>
                </a:solidFill>
                <a:latin typeface="Söhne"/>
              </a:rPr>
              <a:t>xi and </a:t>
            </a:r>
            <a:r>
              <a:rPr lang="en-US" sz="1600" err="1">
                <a:solidFill>
                  <a:srgbClr val="D1D5DB"/>
                </a:solidFill>
                <a:latin typeface="Söhne"/>
              </a:rPr>
              <a:t>yi</a:t>
            </a:r>
            <a:r>
              <a:rPr lang="en-US" sz="1600" dirty="0">
                <a:solidFill>
                  <a:srgbClr val="D1D5DB"/>
                </a:solidFill>
                <a:latin typeface="Söhne"/>
              </a:rPr>
              <a:t> are the values of the </a:t>
            </a:r>
            <a:r>
              <a:rPr lang="en-US" sz="1600" err="1">
                <a:solidFill>
                  <a:srgbClr val="D1D5DB"/>
                </a:solidFill>
                <a:latin typeface="Söhne"/>
              </a:rPr>
              <a:t>i-th</a:t>
            </a:r>
            <a:r>
              <a:rPr lang="en-US" sz="1600" dirty="0">
                <a:solidFill>
                  <a:srgbClr val="D1D5DB"/>
                </a:solidFill>
                <a:latin typeface="Söhne"/>
              </a:rPr>
              <a:t> observation of X and Y, respectively</a:t>
            </a:r>
          </a:p>
          <a:p>
            <a:pPr>
              <a:buChar char="•"/>
            </a:pPr>
            <a:r>
              <a:rPr lang="en-US" sz="1600" dirty="0">
                <a:solidFill>
                  <a:srgbClr val="D1D5DB"/>
                </a:solidFill>
                <a:latin typeface="Söhne"/>
              </a:rPr>
              <a:t>x̄ and ȳ are the means of X and Y, respectively</a:t>
            </a:r>
          </a:p>
          <a:p>
            <a:pPr>
              <a:buChar char="•"/>
            </a:pPr>
            <a:r>
              <a:rPr lang="en-US" sz="1600" dirty="0">
                <a:solidFill>
                  <a:srgbClr val="D1D5DB"/>
                </a:solidFill>
                <a:latin typeface="Söhne"/>
              </a:rPr>
              <a:t>n is the number of observations</a:t>
            </a:r>
          </a:p>
        </p:txBody>
      </p:sp>
      <p:pic>
        <p:nvPicPr>
          <p:cNvPr id="7" name="Resim 22">
            <a:extLst>
              <a:ext uri="{FF2B5EF4-FFF2-40B4-BE49-F238E27FC236}">
                <a16:creationId xmlns:a16="http://schemas.microsoft.com/office/drawing/2014/main" id="{566D526B-F254-F834-638C-948B998D75C4}"/>
              </a:ext>
            </a:extLst>
          </p:cNvPr>
          <p:cNvPicPr>
            <a:picLocks noChangeAspect="1"/>
          </p:cNvPicPr>
          <p:nvPr/>
        </p:nvPicPr>
        <p:blipFill>
          <a:blip r:embed="rId2"/>
          <a:stretch>
            <a:fillRect/>
          </a:stretch>
        </p:blipFill>
        <p:spPr>
          <a:xfrm>
            <a:off x="6287984" y="3675854"/>
            <a:ext cx="4920343" cy="3009512"/>
          </a:xfrm>
          <a:prstGeom prst="rect">
            <a:avLst/>
          </a:prstGeom>
        </p:spPr>
      </p:pic>
    </p:spTree>
    <p:extLst>
      <p:ext uri="{BB962C8B-B14F-4D97-AF65-F5344CB8AC3E}">
        <p14:creationId xmlns:p14="http://schemas.microsoft.com/office/powerpoint/2010/main" val="303147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Resim 14" descr="metin içeren bir resim&#10;&#10;Açıklama otomatik olarak oluşturuldu">
            <a:extLst>
              <a:ext uri="{FF2B5EF4-FFF2-40B4-BE49-F238E27FC236}">
                <a16:creationId xmlns:a16="http://schemas.microsoft.com/office/drawing/2014/main" id="{6FD27FD3-8987-9A67-5A10-B51C02DEB49D}"/>
              </a:ext>
            </a:extLst>
          </p:cNvPr>
          <p:cNvPicPr>
            <a:picLocks noGrp="1" noChangeAspect="1"/>
          </p:cNvPicPr>
          <p:nvPr>
            <p:ph idx="1"/>
          </p:nvPr>
        </p:nvPicPr>
        <p:blipFill>
          <a:blip r:embed="rId2"/>
          <a:stretch>
            <a:fillRect/>
          </a:stretch>
        </p:blipFill>
        <p:spPr>
          <a:xfrm>
            <a:off x="1849115" y="1995959"/>
            <a:ext cx="7934325" cy="3543300"/>
          </a:xfrm>
        </p:spPr>
      </p:pic>
      <p:sp>
        <p:nvSpPr>
          <p:cNvPr id="16" name="Başlık 1">
            <a:extLst>
              <a:ext uri="{FF2B5EF4-FFF2-40B4-BE49-F238E27FC236}">
                <a16:creationId xmlns:a16="http://schemas.microsoft.com/office/drawing/2014/main" id="{D83F3A67-4D59-7A66-1DF5-93EDE99AD459}"/>
              </a:ext>
            </a:extLst>
          </p:cNvPr>
          <p:cNvSpPr>
            <a:spLocks noGrp="1"/>
          </p:cNvSpPr>
          <p:nvPr>
            <p:ph type="title"/>
          </p:nvPr>
        </p:nvSpPr>
        <p:spPr>
          <a:xfrm>
            <a:off x="838200" y="365760"/>
            <a:ext cx="10515600" cy="1325563"/>
          </a:xfrm>
        </p:spPr>
        <p:txBody>
          <a:bodyPr/>
          <a:lstStyle/>
          <a:p>
            <a:r>
              <a:rPr lang="tr-TR" dirty="0" err="1"/>
              <a:t>Covariance</a:t>
            </a:r>
            <a:r>
              <a:rPr lang="tr-TR" dirty="0"/>
              <a:t> </a:t>
            </a:r>
            <a:r>
              <a:rPr lang="tr-TR" dirty="0" err="1"/>
              <a:t>Matrix</a:t>
            </a:r>
          </a:p>
        </p:txBody>
      </p:sp>
    </p:spTree>
    <p:extLst>
      <p:ext uri="{BB962C8B-B14F-4D97-AF65-F5344CB8AC3E}">
        <p14:creationId xmlns:p14="http://schemas.microsoft.com/office/powerpoint/2010/main" val="44481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8A32B9-F9A5-65AC-3422-105FEC1CA4D4}"/>
              </a:ext>
            </a:extLst>
          </p:cNvPr>
          <p:cNvSpPr>
            <a:spLocks noGrp="1"/>
          </p:cNvSpPr>
          <p:nvPr>
            <p:ph type="title"/>
          </p:nvPr>
        </p:nvSpPr>
        <p:spPr/>
        <p:txBody>
          <a:bodyPr>
            <a:normAutofit/>
          </a:bodyPr>
          <a:lstStyle/>
          <a:p>
            <a:r>
              <a:rPr lang="tr-TR" b="0" dirty="0" err="1">
                <a:ea typeface="+mj-lt"/>
                <a:cs typeface="+mj-lt"/>
              </a:rPr>
              <a:t>Eigenvalue</a:t>
            </a:r>
            <a:endParaRPr lang="tr-TR" dirty="0" err="1"/>
          </a:p>
        </p:txBody>
      </p:sp>
      <mc:AlternateContent xmlns:mc="http://schemas.openxmlformats.org/markup-compatibility/2006">
        <mc:Choice xmlns:p14="http://schemas.microsoft.com/office/powerpoint/2010/main" Requires="p14">
          <p:contentPart p14:bwMode="auto" r:id="rId2">
            <p14:nvContentPartPr>
              <p14:cNvPr id="12" name="Mürekkep 11">
                <a:extLst>
                  <a:ext uri="{FF2B5EF4-FFF2-40B4-BE49-F238E27FC236}">
                    <a16:creationId xmlns:a16="http://schemas.microsoft.com/office/drawing/2014/main" id="{42F59B28-4241-CDCC-76CD-719DE70EAAB7}"/>
                  </a:ext>
                </a:extLst>
              </p14:cNvPr>
              <p14:cNvContentPartPr/>
              <p14:nvPr/>
            </p14:nvContentPartPr>
            <p14:xfrm>
              <a:off x="930030" y="2044860"/>
              <a:ext cx="130981" cy="311641"/>
            </p14:xfrm>
          </p:contentPart>
        </mc:Choice>
        <mc:Fallback>
          <p:pic>
            <p:nvPicPr>
              <p:cNvPr id="12" name="Mürekkep 11">
                <a:extLst>
                  <a:ext uri="{FF2B5EF4-FFF2-40B4-BE49-F238E27FC236}">
                    <a16:creationId xmlns:a16="http://schemas.microsoft.com/office/drawing/2014/main" id="{42F59B28-4241-CDCC-76CD-719DE70EAAB7}"/>
                  </a:ext>
                </a:extLst>
              </p:cNvPr>
              <p:cNvPicPr/>
              <p:nvPr/>
            </p:nvPicPr>
            <p:blipFill>
              <a:blip r:embed="rId3"/>
              <a:stretch>
                <a:fillRect/>
              </a:stretch>
            </p:blipFill>
            <p:spPr>
              <a:xfrm>
                <a:off x="912446" y="2027247"/>
                <a:ext cx="166507" cy="347226"/>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Mürekkep 12">
                <a:extLst>
                  <a:ext uri="{FF2B5EF4-FFF2-40B4-BE49-F238E27FC236}">
                    <a16:creationId xmlns:a16="http://schemas.microsoft.com/office/drawing/2014/main" id="{063BA0E3-3CB4-A49C-91F6-0508D16CAF48}"/>
                  </a:ext>
                </a:extLst>
              </p14:cNvPr>
              <p14:cNvContentPartPr/>
              <p14:nvPr/>
            </p14:nvContentPartPr>
            <p14:xfrm>
              <a:off x="1061012" y="2054506"/>
              <a:ext cx="123128" cy="309580"/>
            </p14:xfrm>
          </p:contentPart>
        </mc:Choice>
        <mc:Fallback>
          <p:pic>
            <p:nvPicPr>
              <p:cNvPr id="13" name="Mürekkep 12">
                <a:extLst>
                  <a:ext uri="{FF2B5EF4-FFF2-40B4-BE49-F238E27FC236}">
                    <a16:creationId xmlns:a16="http://schemas.microsoft.com/office/drawing/2014/main" id="{063BA0E3-3CB4-A49C-91F6-0508D16CAF48}"/>
                  </a:ext>
                </a:extLst>
              </p:cNvPr>
              <p:cNvPicPr/>
              <p:nvPr/>
            </p:nvPicPr>
            <p:blipFill>
              <a:blip r:embed="rId5"/>
              <a:stretch>
                <a:fillRect/>
              </a:stretch>
            </p:blipFill>
            <p:spPr>
              <a:xfrm>
                <a:off x="1043063" y="2036528"/>
                <a:ext cx="158666" cy="34517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Mürekkep 13">
                <a:extLst>
                  <a:ext uri="{FF2B5EF4-FFF2-40B4-BE49-F238E27FC236}">
                    <a16:creationId xmlns:a16="http://schemas.microsoft.com/office/drawing/2014/main" id="{0AC690C7-A237-C1C3-636A-0B5B7A5D2E6B}"/>
                  </a:ext>
                </a:extLst>
              </p14:cNvPr>
              <p14:cNvContentPartPr/>
              <p14:nvPr/>
            </p14:nvContentPartPr>
            <p14:xfrm>
              <a:off x="974202" y="2237351"/>
              <a:ext cx="133606" cy="10497"/>
            </p14:xfrm>
          </p:contentPart>
        </mc:Choice>
        <mc:Fallback>
          <p:pic>
            <p:nvPicPr>
              <p:cNvPr id="14" name="Mürekkep 13">
                <a:extLst>
                  <a:ext uri="{FF2B5EF4-FFF2-40B4-BE49-F238E27FC236}">
                    <a16:creationId xmlns:a16="http://schemas.microsoft.com/office/drawing/2014/main" id="{0AC690C7-A237-C1C3-636A-0B5B7A5D2E6B}"/>
                  </a:ext>
                </a:extLst>
              </p:cNvPr>
              <p:cNvPicPr/>
              <p:nvPr/>
            </p:nvPicPr>
            <p:blipFill>
              <a:blip r:embed="rId7"/>
              <a:stretch>
                <a:fillRect/>
              </a:stretch>
            </p:blipFill>
            <p:spPr>
              <a:xfrm>
                <a:off x="956244" y="2220206"/>
                <a:ext cx="169162" cy="45137"/>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Mürekkep 14">
                <a:extLst>
                  <a:ext uri="{FF2B5EF4-FFF2-40B4-BE49-F238E27FC236}">
                    <a16:creationId xmlns:a16="http://schemas.microsoft.com/office/drawing/2014/main" id="{A52F38AD-78B1-EFBB-63B5-6EDC304CD79E}"/>
                  </a:ext>
                </a:extLst>
              </p14:cNvPr>
              <p14:cNvContentPartPr/>
              <p14:nvPr/>
            </p14:nvContentPartPr>
            <p14:xfrm>
              <a:off x="1340733" y="2150961"/>
              <a:ext cx="105065" cy="9645"/>
            </p14:xfrm>
          </p:contentPart>
        </mc:Choice>
        <mc:Fallback>
          <p:pic>
            <p:nvPicPr>
              <p:cNvPr id="15" name="Mürekkep 14">
                <a:extLst>
                  <a:ext uri="{FF2B5EF4-FFF2-40B4-BE49-F238E27FC236}">
                    <a16:creationId xmlns:a16="http://schemas.microsoft.com/office/drawing/2014/main" id="{A52F38AD-78B1-EFBB-63B5-6EDC304CD79E}"/>
                  </a:ext>
                </a:extLst>
              </p:cNvPr>
              <p:cNvPicPr/>
              <p:nvPr/>
            </p:nvPicPr>
            <p:blipFill>
              <a:blip r:embed="rId9"/>
              <a:stretch>
                <a:fillRect/>
              </a:stretch>
            </p:blipFill>
            <p:spPr>
              <a:xfrm>
                <a:off x="1323162" y="1678356"/>
                <a:ext cx="140565"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Mürekkep 15">
                <a:extLst>
                  <a:ext uri="{FF2B5EF4-FFF2-40B4-BE49-F238E27FC236}">
                    <a16:creationId xmlns:a16="http://schemas.microsoft.com/office/drawing/2014/main" id="{B1055D98-A4E6-EB27-EFA4-8F5C465684E4}"/>
                  </a:ext>
                </a:extLst>
              </p14:cNvPr>
              <p14:cNvContentPartPr/>
              <p14:nvPr/>
            </p14:nvContentPartPr>
            <p14:xfrm>
              <a:off x="1350379" y="2218480"/>
              <a:ext cx="85513" cy="20125"/>
            </p14:xfrm>
          </p:contentPart>
        </mc:Choice>
        <mc:Fallback>
          <p:pic>
            <p:nvPicPr>
              <p:cNvPr id="16" name="Mürekkep 15">
                <a:extLst>
                  <a:ext uri="{FF2B5EF4-FFF2-40B4-BE49-F238E27FC236}">
                    <a16:creationId xmlns:a16="http://schemas.microsoft.com/office/drawing/2014/main" id="{B1055D98-A4E6-EB27-EFA4-8F5C465684E4}"/>
                  </a:ext>
                </a:extLst>
              </p:cNvPr>
              <p:cNvPicPr/>
              <p:nvPr/>
            </p:nvPicPr>
            <p:blipFill>
              <a:blip r:embed="rId11"/>
              <a:stretch>
                <a:fillRect/>
              </a:stretch>
            </p:blipFill>
            <p:spPr>
              <a:xfrm>
                <a:off x="1332489" y="2201180"/>
                <a:ext cx="120935" cy="5507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Mürekkep 16">
                <a:extLst>
                  <a:ext uri="{FF2B5EF4-FFF2-40B4-BE49-F238E27FC236}">
                    <a16:creationId xmlns:a16="http://schemas.microsoft.com/office/drawing/2014/main" id="{39A1DA52-74F0-CF9A-660E-BD273956BF06}"/>
                  </a:ext>
                </a:extLst>
              </p14:cNvPr>
              <p14:cNvContentPartPr/>
              <p14:nvPr/>
            </p14:nvContentPartPr>
            <p14:xfrm>
              <a:off x="1552937" y="2035214"/>
              <a:ext cx="201136" cy="473043"/>
            </p14:xfrm>
          </p:contentPart>
        </mc:Choice>
        <mc:Fallback>
          <p:pic>
            <p:nvPicPr>
              <p:cNvPr id="17" name="Mürekkep 16">
                <a:extLst>
                  <a:ext uri="{FF2B5EF4-FFF2-40B4-BE49-F238E27FC236}">
                    <a16:creationId xmlns:a16="http://schemas.microsoft.com/office/drawing/2014/main" id="{39A1DA52-74F0-CF9A-660E-BD273956BF06}"/>
                  </a:ext>
                </a:extLst>
              </p:cNvPr>
              <p:cNvPicPr/>
              <p:nvPr/>
            </p:nvPicPr>
            <p:blipFill>
              <a:blip r:embed="rId13"/>
              <a:stretch>
                <a:fillRect/>
              </a:stretch>
            </p:blipFill>
            <p:spPr>
              <a:xfrm>
                <a:off x="1535338" y="2017228"/>
                <a:ext cx="236694" cy="508656"/>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Mürekkep 17">
                <a:extLst>
                  <a:ext uri="{FF2B5EF4-FFF2-40B4-BE49-F238E27FC236}">
                    <a16:creationId xmlns:a16="http://schemas.microsoft.com/office/drawing/2014/main" id="{59A8670E-722C-BA67-109F-CDA8AEE4AFA8}"/>
                  </a:ext>
                </a:extLst>
              </p14:cNvPr>
              <p14:cNvContentPartPr/>
              <p14:nvPr/>
            </p14:nvContentPartPr>
            <p14:xfrm>
              <a:off x="1514354" y="2006278"/>
              <a:ext cx="251791" cy="17212"/>
            </p14:xfrm>
          </p:contentPart>
        </mc:Choice>
        <mc:Fallback>
          <p:pic>
            <p:nvPicPr>
              <p:cNvPr id="18" name="Mürekkep 17">
                <a:extLst>
                  <a:ext uri="{FF2B5EF4-FFF2-40B4-BE49-F238E27FC236}">
                    <a16:creationId xmlns:a16="http://schemas.microsoft.com/office/drawing/2014/main" id="{59A8670E-722C-BA67-109F-CDA8AEE4AFA8}"/>
                  </a:ext>
                </a:extLst>
              </p:cNvPr>
              <p:cNvPicPr/>
              <p:nvPr/>
            </p:nvPicPr>
            <p:blipFill>
              <a:blip r:embed="rId15"/>
              <a:stretch>
                <a:fillRect/>
              </a:stretch>
            </p:blipFill>
            <p:spPr>
              <a:xfrm>
                <a:off x="1496729" y="1989066"/>
                <a:ext cx="287401" cy="51987"/>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Mürekkep 18">
                <a:extLst>
                  <a:ext uri="{FF2B5EF4-FFF2-40B4-BE49-F238E27FC236}">
                    <a16:creationId xmlns:a16="http://schemas.microsoft.com/office/drawing/2014/main" id="{68808296-205D-D7D4-2A63-C8C1969B4923}"/>
                  </a:ext>
                </a:extLst>
              </p14:cNvPr>
              <p14:cNvContentPartPr/>
              <p14:nvPr/>
            </p14:nvContentPartPr>
            <p14:xfrm>
              <a:off x="1871240" y="2065993"/>
              <a:ext cx="95353" cy="134383"/>
            </p14:xfrm>
          </p:contentPart>
        </mc:Choice>
        <mc:Fallback>
          <p:pic>
            <p:nvPicPr>
              <p:cNvPr id="19" name="Mürekkep 18">
                <a:extLst>
                  <a:ext uri="{FF2B5EF4-FFF2-40B4-BE49-F238E27FC236}">
                    <a16:creationId xmlns:a16="http://schemas.microsoft.com/office/drawing/2014/main" id="{68808296-205D-D7D4-2A63-C8C1969B4923}"/>
                  </a:ext>
                </a:extLst>
              </p:cNvPr>
              <p:cNvPicPr/>
              <p:nvPr/>
            </p:nvPicPr>
            <p:blipFill>
              <a:blip r:embed="rId17"/>
              <a:stretch>
                <a:fillRect/>
              </a:stretch>
            </p:blipFill>
            <p:spPr>
              <a:xfrm>
                <a:off x="1853675" y="2048387"/>
                <a:ext cx="130842" cy="169955"/>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Mürekkep 19">
                <a:extLst>
                  <a:ext uri="{FF2B5EF4-FFF2-40B4-BE49-F238E27FC236}">
                    <a16:creationId xmlns:a16="http://schemas.microsoft.com/office/drawing/2014/main" id="{6D92C20E-9957-DCF9-BF63-72F311DD3BCC}"/>
                  </a:ext>
                </a:extLst>
              </p14:cNvPr>
              <p14:cNvContentPartPr/>
              <p14:nvPr/>
            </p14:nvContentPartPr>
            <p14:xfrm>
              <a:off x="2266709" y="2122025"/>
              <a:ext cx="95326" cy="10065"/>
            </p14:xfrm>
          </p:contentPart>
        </mc:Choice>
        <mc:Fallback>
          <p:pic>
            <p:nvPicPr>
              <p:cNvPr id="20" name="Mürekkep 19">
                <a:extLst>
                  <a:ext uri="{FF2B5EF4-FFF2-40B4-BE49-F238E27FC236}">
                    <a16:creationId xmlns:a16="http://schemas.microsoft.com/office/drawing/2014/main" id="{6D92C20E-9957-DCF9-BF63-72F311DD3BCC}"/>
                  </a:ext>
                </a:extLst>
              </p:cNvPr>
              <p:cNvPicPr/>
              <p:nvPr/>
            </p:nvPicPr>
            <p:blipFill>
              <a:blip r:embed="rId19"/>
              <a:stretch>
                <a:fillRect/>
              </a:stretch>
            </p:blipFill>
            <p:spPr>
              <a:xfrm>
                <a:off x="2249149" y="2104672"/>
                <a:ext cx="130804" cy="4442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Mürekkep 20">
                <a:extLst>
                  <a:ext uri="{FF2B5EF4-FFF2-40B4-BE49-F238E27FC236}">
                    <a16:creationId xmlns:a16="http://schemas.microsoft.com/office/drawing/2014/main" id="{9A4E8FE0-5DA8-C8A9-C606-8804F048F746}"/>
                  </a:ext>
                </a:extLst>
              </p14:cNvPr>
              <p14:cNvContentPartPr/>
              <p14:nvPr/>
            </p14:nvContentPartPr>
            <p14:xfrm>
              <a:off x="2507427" y="2015923"/>
              <a:ext cx="96409" cy="213737"/>
            </p14:xfrm>
          </p:contentPart>
        </mc:Choice>
        <mc:Fallback>
          <p:pic>
            <p:nvPicPr>
              <p:cNvPr id="21" name="Mürekkep 20">
                <a:extLst>
                  <a:ext uri="{FF2B5EF4-FFF2-40B4-BE49-F238E27FC236}">
                    <a16:creationId xmlns:a16="http://schemas.microsoft.com/office/drawing/2014/main" id="{9A4E8FE0-5DA8-C8A9-C606-8804F048F746}"/>
                  </a:ext>
                </a:extLst>
              </p:cNvPr>
              <p:cNvPicPr/>
              <p:nvPr/>
            </p:nvPicPr>
            <p:blipFill>
              <a:blip r:embed="rId21"/>
              <a:stretch>
                <a:fillRect/>
              </a:stretch>
            </p:blipFill>
            <p:spPr>
              <a:xfrm>
                <a:off x="2489866" y="1997962"/>
                <a:ext cx="131890" cy="2493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Mürekkep 21">
                <a:extLst>
                  <a:ext uri="{FF2B5EF4-FFF2-40B4-BE49-F238E27FC236}">
                    <a16:creationId xmlns:a16="http://schemas.microsoft.com/office/drawing/2014/main" id="{9A70BD47-92FE-E877-7C98-EFA647FF5AA0}"/>
                  </a:ext>
                </a:extLst>
              </p14:cNvPr>
              <p14:cNvContentPartPr/>
              <p14:nvPr/>
            </p14:nvContentPartPr>
            <p14:xfrm>
              <a:off x="2594658" y="2170252"/>
              <a:ext cx="9645" cy="114751"/>
            </p14:xfrm>
          </p:contentPart>
        </mc:Choice>
        <mc:Fallback>
          <p:pic>
            <p:nvPicPr>
              <p:cNvPr id="22" name="Mürekkep 21">
                <a:extLst>
                  <a:ext uri="{FF2B5EF4-FFF2-40B4-BE49-F238E27FC236}">
                    <a16:creationId xmlns:a16="http://schemas.microsoft.com/office/drawing/2014/main" id="{9A70BD47-92FE-E877-7C98-EFA647FF5AA0}"/>
                  </a:ext>
                </a:extLst>
              </p:cNvPr>
              <p:cNvPicPr/>
              <p:nvPr/>
            </p:nvPicPr>
            <p:blipFill>
              <a:blip r:embed="rId23"/>
              <a:stretch>
                <a:fillRect/>
              </a:stretch>
            </p:blipFill>
            <p:spPr>
              <a:xfrm>
                <a:off x="2112408" y="2152681"/>
                <a:ext cx="964500" cy="150252"/>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Mürekkep 22">
                <a:extLst>
                  <a:ext uri="{FF2B5EF4-FFF2-40B4-BE49-F238E27FC236}">
                    <a16:creationId xmlns:a16="http://schemas.microsoft.com/office/drawing/2014/main" id="{CD2CC508-63CF-01F2-7FCC-091B7952AB74}"/>
                  </a:ext>
                </a:extLst>
              </p14:cNvPr>
              <p14:cNvContentPartPr/>
              <p14:nvPr/>
            </p14:nvContentPartPr>
            <p14:xfrm>
              <a:off x="1803721" y="2372809"/>
              <a:ext cx="105983" cy="9645"/>
            </p14:xfrm>
          </p:contentPart>
        </mc:Choice>
        <mc:Fallback>
          <p:pic>
            <p:nvPicPr>
              <p:cNvPr id="23" name="Mürekkep 22">
                <a:extLst>
                  <a:ext uri="{FF2B5EF4-FFF2-40B4-BE49-F238E27FC236}">
                    <a16:creationId xmlns:a16="http://schemas.microsoft.com/office/drawing/2014/main" id="{CD2CC508-63CF-01F2-7FCC-091B7952AB74}"/>
                  </a:ext>
                </a:extLst>
              </p:cNvPr>
              <p:cNvPicPr/>
              <p:nvPr/>
            </p:nvPicPr>
            <p:blipFill>
              <a:blip r:embed="rId25"/>
              <a:stretch>
                <a:fillRect/>
              </a:stretch>
            </p:blipFill>
            <p:spPr>
              <a:xfrm>
                <a:off x="1786117" y="2353519"/>
                <a:ext cx="141550" cy="47839"/>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Mürekkep 23">
                <a:extLst>
                  <a:ext uri="{FF2B5EF4-FFF2-40B4-BE49-F238E27FC236}">
                    <a16:creationId xmlns:a16="http://schemas.microsoft.com/office/drawing/2014/main" id="{54B19CA0-2E91-A64D-F9E2-394EDCA932E3}"/>
                  </a:ext>
                </a:extLst>
              </p14:cNvPr>
              <p14:cNvContentPartPr/>
              <p14:nvPr/>
            </p14:nvContentPartPr>
            <p14:xfrm>
              <a:off x="1980665" y="2302731"/>
              <a:ext cx="16218" cy="165207"/>
            </p14:xfrm>
          </p:contentPart>
        </mc:Choice>
        <mc:Fallback>
          <p:pic>
            <p:nvPicPr>
              <p:cNvPr id="24" name="Mürekkep 23">
                <a:extLst>
                  <a:ext uri="{FF2B5EF4-FFF2-40B4-BE49-F238E27FC236}">
                    <a16:creationId xmlns:a16="http://schemas.microsoft.com/office/drawing/2014/main" id="{54B19CA0-2E91-A64D-F9E2-394EDCA932E3}"/>
                  </a:ext>
                </a:extLst>
              </p:cNvPr>
              <p:cNvPicPr/>
              <p:nvPr/>
            </p:nvPicPr>
            <p:blipFill>
              <a:blip r:embed="rId27"/>
              <a:stretch>
                <a:fillRect/>
              </a:stretch>
            </p:blipFill>
            <p:spPr>
              <a:xfrm>
                <a:off x="1963389" y="2285133"/>
                <a:ext cx="51122" cy="200762"/>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Mürekkep 24">
                <a:extLst>
                  <a:ext uri="{FF2B5EF4-FFF2-40B4-BE49-F238E27FC236}">
                    <a16:creationId xmlns:a16="http://schemas.microsoft.com/office/drawing/2014/main" id="{7C8B7663-73C8-B942-FB24-FF0BD70515A9}"/>
                  </a:ext>
                </a:extLst>
              </p14:cNvPr>
              <p14:cNvContentPartPr/>
              <p14:nvPr/>
            </p14:nvContentPartPr>
            <p14:xfrm>
              <a:off x="2421037" y="2459620"/>
              <a:ext cx="105065" cy="9645"/>
            </p14:xfrm>
          </p:contentPart>
        </mc:Choice>
        <mc:Fallback>
          <p:pic>
            <p:nvPicPr>
              <p:cNvPr id="25" name="Mürekkep 24">
                <a:extLst>
                  <a:ext uri="{FF2B5EF4-FFF2-40B4-BE49-F238E27FC236}">
                    <a16:creationId xmlns:a16="http://schemas.microsoft.com/office/drawing/2014/main" id="{7C8B7663-73C8-B942-FB24-FF0BD70515A9}"/>
                  </a:ext>
                </a:extLst>
              </p:cNvPr>
              <p:cNvPicPr/>
              <p:nvPr/>
            </p:nvPicPr>
            <p:blipFill>
              <a:blip r:embed="rId9"/>
              <a:stretch>
                <a:fillRect/>
              </a:stretch>
            </p:blipFill>
            <p:spPr>
              <a:xfrm>
                <a:off x="2403466" y="1977370"/>
                <a:ext cx="140565"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6" name="Mürekkep 25">
                <a:extLst>
                  <a:ext uri="{FF2B5EF4-FFF2-40B4-BE49-F238E27FC236}">
                    <a16:creationId xmlns:a16="http://schemas.microsoft.com/office/drawing/2014/main" id="{7567143E-1BF9-22E0-75E6-EFE4CCDE2BAD}"/>
                  </a:ext>
                </a:extLst>
              </p14:cNvPr>
              <p14:cNvContentPartPr/>
              <p14:nvPr/>
            </p14:nvContentPartPr>
            <p14:xfrm>
              <a:off x="2593891" y="2365387"/>
              <a:ext cx="23877" cy="214727"/>
            </p14:xfrm>
          </p:contentPart>
        </mc:Choice>
        <mc:Fallback>
          <p:pic>
            <p:nvPicPr>
              <p:cNvPr id="26" name="Mürekkep 25">
                <a:extLst>
                  <a:ext uri="{FF2B5EF4-FFF2-40B4-BE49-F238E27FC236}">
                    <a16:creationId xmlns:a16="http://schemas.microsoft.com/office/drawing/2014/main" id="{7567143E-1BF9-22E0-75E6-EFE4CCDE2BAD}"/>
                  </a:ext>
                </a:extLst>
              </p:cNvPr>
              <p:cNvPicPr/>
              <p:nvPr/>
            </p:nvPicPr>
            <p:blipFill>
              <a:blip r:embed="rId30"/>
              <a:stretch>
                <a:fillRect/>
              </a:stretch>
            </p:blipFill>
            <p:spPr>
              <a:xfrm>
                <a:off x="2576072" y="2347763"/>
                <a:ext cx="59158" cy="250335"/>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 name="Mürekkep 26">
                <a:extLst>
                  <a:ext uri="{FF2B5EF4-FFF2-40B4-BE49-F238E27FC236}">
                    <a16:creationId xmlns:a16="http://schemas.microsoft.com/office/drawing/2014/main" id="{EFF98E18-24D3-C42E-D61F-41A0AA2EF459}"/>
                  </a:ext>
                </a:extLst>
              </p14:cNvPr>
              <p14:cNvContentPartPr/>
              <p14:nvPr/>
            </p14:nvContentPartPr>
            <p14:xfrm>
              <a:off x="2662177" y="1958050"/>
              <a:ext cx="231948" cy="696015"/>
            </p14:xfrm>
          </p:contentPart>
        </mc:Choice>
        <mc:Fallback>
          <p:pic>
            <p:nvPicPr>
              <p:cNvPr id="27" name="Mürekkep 26">
                <a:extLst>
                  <a:ext uri="{FF2B5EF4-FFF2-40B4-BE49-F238E27FC236}">
                    <a16:creationId xmlns:a16="http://schemas.microsoft.com/office/drawing/2014/main" id="{EFF98E18-24D3-C42E-D61F-41A0AA2EF459}"/>
                  </a:ext>
                </a:extLst>
              </p:cNvPr>
              <p:cNvPicPr/>
              <p:nvPr/>
            </p:nvPicPr>
            <p:blipFill>
              <a:blip r:embed="rId32"/>
              <a:stretch>
                <a:fillRect/>
              </a:stretch>
            </p:blipFill>
            <p:spPr>
              <a:xfrm>
                <a:off x="2644197" y="1940056"/>
                <a:ext cx="267549" cy="73164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 name="Mürekkep 27">
                <a:extLst>
                  <a:ext uri="{FF2B5EF4-FFF2-40B4-BE49-F238E27FC236}">
                    <a16:creationId xmlns:a16="http://schemas.microsoft.com/office/drawing/2014/main" id="{8F4AA4E6-537A-1276-F572-4111137AA57E}"/>
                  </a:ext>
                </a:extLst>
              </p14:cNvPr>
              <p14:cNvContentPartPr/>
              <p14:nvPr/>
            </p14:nvContentPartPr>
            <p14:xfrm>
              <a:off x="993493" y="2912962"/>
              <a:ext cx="288036" cy="38988"/>
            </p14:xfrm>
          </p:contentPart>
        </mc:Choice>
        <mc:Fallback>
          <p:pic>
            <p:nvPicPr>
              <p:cNvPr id="28" name="Mürekkep 27">
                <a:extLst>
                  <a:ext uri="{FF2B5EF4-FFF2-40B4-BE49-F238E27FC236}">
                    <a16:creationId xmlns:a16="http://schemas.microsoft.com/office/drawing/2014/main" id="{8F4AA4E6-537A-1276-F572-4111137AA57E}"/>
                  </a:ext>
                </a:extLst>
              </p:cNvPr>
              <p:cNvPicPr/>
              <p:nvPr/>
            </p:nvPicPr>
            <p:blipFill>
              <a:blip r:embed="rId34"/>
              <a:stretch>
                <a:fillRect/>
              </a:stretch>
            </p:blipFill>
            <p:spPr>
              <a:xfrm>
                <a:off x="975513" y="2895435"/>
                <a:ext cx="323636" cy="74399"/>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9" name="Mürekkep 28">
                <a:extLst>
                  <a:ext uri="{FF2B5EF4-FFF2-40B4-BE49-F238E27FC236}">
                    <a16:creationId xmlns:a16="http://schemas.microsoft.com/office/drawing/2014/main" id="{F666A659-739D-CBEF-0947-ADC0A3535CEF}"/>
                  </a:ext>
                </a:extLst>
              </p14:cNvPr>
              <p14:cNvContentPartPr/>
              <p14:nvPr/>
            </p14:nvContentPartPr>
            <p14:xfrm>
              <a:off x="1108820" y="2961189"/>
              <a:ext cx="10065" cy="355814"/>
            </p14:xfrm>
          </p:contentPart>
        </mc:Choice>
        <mc:Fallback>
          <p:pic>
            <p:nvPicPr>
              <p:cNvPr id="29" name="Mürekkep 28">
                <a:extLst>
                  <a:ext uri="{FF2B5EF4-FFF2-40B4-BE49-F238E27FC236}">
                    <a16:creationId xmlns:a16="http://schemas.microsoft.com/office/drawing/2014/main" id="{F666A659-739D-CBEF-0947-ADC0A3535CEF}"/>
                  </a:ext>
                </a:extLst>
              </p:cNvPr>
              <p:cNvPicPr/>
              <p:nvPr/>
            </p:nvPicPr>
            <p:blipFill>
              <a:blip r:embed="rId36"/>
              <a:stretch>
                <a:fillRect/>
              </a:stretch>
            </p:blipFill>
            <p:spPr>
              <a:xfrm>
                <a:off x="1091467" y="2943200"/>
                <a:ext cx="44425" cy="391431"/>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Mürekkep 29">
                <a:extLst>
                  <a:ext uri="{FF2B5EF4-FFF2-40B4-BE49-F238E27FC236}">
                    <a16:creationId xmlns:a16="http://schemas.microsoft.com/office/drawing/2014/main" id="{B3010819-2761-37DF-DE61-6E338D5A04DC}"/>
                  </a:ext>
                </a:extLst>
              </p14:cNvPr>
              <p14:cNvContentPartPr/>
              <p14:nvPr/>
            </p14:nvContentPartPr>
            <p14:xfrm>
              <a:off x="964556" y="3356658"/>
              <a:ext cx="162923" cy="9645"/>
            </p14:xfrm>
          </p:contentPart>
        </mc:Choice>
        <mc:Fallback>
          <p:pic>
            <p:nvPicPr>
              <p:cNvPr id="30" name="Mürekkep 29">
                <a:extLst>
                  <a:ext uri="{FF2B5EF4-FFF2-40B4-BE49-F238E27FC236}">
                    <a16:creationId xmlns:a16="http://schemas.microsoft.com/office/drawing/2014/main" id="{B3010819-2761-37DF-DE61-6E338D5A04DC}"/>
                  </a:ext>
                </a:extLst>
              </p:cNvPr>
              <p:cNvPicPr/>
              <p:nvPr/>
            </p:nvPicPr>
            <p:blipFill>
              <a:blip r:embed="rId38"/>
              <a:stretch>
                <a:fillRect/>
              </a:stretch>
            </p:blipFill>
            <p:spPr>
              <a:xfrm>
                <a:off x="946972" y="2884053"/>
                <a:ext cx="198450"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Mürekkep 30">
                <a:extLst>
                  <a:ext uri="{FF2B5EF4-FFF2-40B4-BE49-F238E27FC236}">
                    <a16:creationId xmlns:a16="http://schemas.microsoft.com/office/drawing/2014/main" id="{4F5CA25A-71D0-8CE6-1A89-9D5D2653A5CF}"/>
                  </a:ext>
                </a:extLst>
              </p14:cNvPr>
              <p14:cNvContentPartPr/>
              <p14:nvPr/>
            </p14:nvContentPartPr>
            <p14:xfrm>
              <a:off x="1475772" y="3144455"/>
              <a:ext cx="85513" cy="9645"/>
            </p14:xfrm>
          </p:contentPart>
        </mc:Choice>
        <mc:Fallback>
          <p:pic>
            <p:nvPicPr>
              <p:cNvPr id="31" name="Mürekkep 30">
                <a:extLst>
                  <a:ext uri="{FF2B5EF4-FFF2-40B4-BE49-F238E27FC236}">
                    <a16:creationId xmlns:a16="http://schemas.microsoft.com/office/drawing/2014/main" id="{4F5CA25A-71D0-8CE6-1A89-9D5D2653A5CF}"/>
                  </a:ext>
                </a:extLst>
              </p:cNvPr>
              <p:cNvPicPr/>
              <p:nvPr/>
            </p:nvPicPr>
            <p:blipFill>
              <a:blip r:embed="rId40"/>
              <a:stretch>
                <a:fillRect/>
              </a:stretch>
            </p:blipFill>
            <p:spPr>
              <a:xfrm>
                <a:off x="1458240" y="2671850"/>
                <a:ext cx="120935"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Mürekkep 31">
                <a:extLst>
                  <a:ext uri="{FF2B5EF4-FFF2-40B4-BE49-F238E27FC236}">
                    <a16:creationId xmlns:a16="http://schemas.microsoft.com/office/drawing/2014/main" id="{8B3C1F2C-2490-B1EC-5EB5-D1A0E965B0C3}"/>
                  </a:ext>
                </a:extLst>
              </p14:cNvPr>
              <p14:cNvContentPartPr/>
              <p14:nvPr/>
            </p14:nvContentPartPr>
            <p14:xfrm>
              <a:off x="1475771" y="3221620"/>
              <a:ext cx="105065" cy="9645"/>
            </p14:xfrm>
          </p:contentPart>
        </mc:Choice>
        <mc:Fallback>
          <p:pic>
            <p:nvPicPr>
              <p:cNvPr id="32" name="Mürekkep 31">
                <a:extLst>
                  <a:ext uri="{FF2B5EF4-FFF2-40B4-BE49-F238E27FC236}">
                    <a16:creationId xmlns:a16="http://schemas.microsoft.com/office/drawing/2014/main" id="{8B3C1F2C-2490-B1EC-5EB5-D1A0E965B0C3}"/>
                  </a:ext>
                </a:extLst>
              </p:cNvPr>
              <p:cNvPicPr/>
              <p:nvPr/>
            </p:nvPicPr>
            <p:blipFill>
              <a:blip r:embed="rId9"/>
              <a:stretch>
                <a:fillRect/>
              </a:stretch>
            </p:blipFill>
            <p:spPr>
              <a:xfrm>
                <a:off x="1458200" y="2749015"/>
                <a:ext cx="140565"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Mürekkep 32">
                <a:extLst>
                  <a:ext uri="{FF2B5EF4-FFF2-40B4-BE49-F238E27FC236}">
                    <a16:creationId xmlns:a16="http://schemas.microsoft.com/office/drawing/2014/main" id="{C86AB1F3-2456-8ACD-877B-2B161DFB5F5B}"/>
                  </a:ext>
                </a:extLst>
              </p14:cNvPr>
              <p14:cNvContentPartPr/>
              <p14:nvPr/>
            </p14:nvContentPartPr>
            <p14:xfrm>
              <a:off x="1099594" y="3347012"/>
              <a:ext cx="124300" cy="10065"/>
            </p14:xfrm>
          </p:contentPart>
        </mc:Choice>
        <mc:Fallback>
          <p:pic>
            <p:nvPicPr>
              <p:cNvPr id="33" name="Mürekkep 32">
                <a:extLst>
                  <a:ext uri="{FF2B5EF4-FFF2-40B4-BE49-F238E27FC236}">
                    <a16:creationId xmlns:a16="http://schemas.microsoft.com/office/drawing/2014/main" id="{C86AB1F3-2456-8ACD-877B-2B161DFB5F5B}"/>
                  </a:ext>
                </a:extLst>
              </p:cNvPr>
              <p:cNvPicPr/>
              <p:nvPr/>
            </p:nvPicPr>
            <p:blipFill>
              <a:blip r:embed="rId43"/>
              <a:stretch>
                <a:fillRect/>
              </a:stretch>
            </p:blipFill>
            <p:spPr>
              <a:xfrm>
                <a:off x="1081632" y="3329659"/>
                <a:ext cx="159866" cy="44425"/>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Mürekkep 33">
                <a:extLst>
                  <a:ext uri="{FF2B5EF4-FFF2-40B4-BE49-F238E27FC236}">
                    <a16:creationId xmlns:a16="http://schemas.microsoft.com/office/drawing/2014/main" id="{AA7F3DCB-93C8-1B81-4442-835B298DB8CE}"/>
                  </a:ext>
                </a:extLst>
              </p14:cNvPr>
              <p14:cNvContentPartPr/>
              <p14:nvPr/>
            </p14:nvContentPartPr>
            <p14:xfrm>
              <a:off x="1871864" y="2864733"/>
              <a:ext cx="233464" cy="541841"/>
            </p14:xfrm>
          </p:contentPart>
        </mc:Choice>
        <mc:Fallback>
          <p:pic>
            <p:nvPicPr>
              <p:cNvPr id="34" name="Mürekkep 33">
                <a:extLst>
                  <a:ext uri="{FF2B5EF4-FFF2-40B4-BE49-F238E27FC236}">
                    <a16:creationId xmlns:a16="http://schemas.microsoft.com/office/drawing/2014/main" id="{AA7F3DCB-93C8-1B81-4442-835B298DB8CE}"/>
                  </a:ext>
                </a:extLst>
              </p:cNvPr>
              <p:cNvPicPr/>
              <p:nvPr/>
            </p:nvPicPr>
            <p:blipFill>
              <a:blip r:embed="rId45"/>
              <a:stretch>
                <a:fillRect/>
              </a:stretch>
            </p:blipFill>
            <p:spPr>
              <a:xfrm>
                <a:off x="1853905" y="2847103"/>
                <a:ext cx="269022" cy="5774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Mürekkep 34">
                <a:extLst>
                  <a:ext uri="{FF2B5EF4-FFF2-40B4-BE49-F238E27FC236}">
                    <a16:creationId xmlns:a16="http://schemas.microsoft.com/office/drawing/2014/main" id="{69C5566B-067C-401D-AD9F-AFD763966071}"/>
                  </a:ext>
                </a:extLst>
              </p14:cNvPr>
              <p14:cNvContentPartPr/>
              <p14:nvPr/>
            </p14:nvContentPartPr>
            <p14:xfrm>
              <a:off x="1900177" y="2912961"/>
              <a:ext cx="230418" cy="9645"/>
            </p14:xfrm>
          </p:contentPart>
        </mc:Choice>
        <mc:Fallback>
          <p:pic>
            <p:nvPicPr>
              <p:cNvPr id="35" name="Mürekkep 34">
                <a:extLst>
                  <a:ext uri="{FF2B5EF4-FFF2-40B4-BE49-F238E27FC236}">
                    <a16:creationId xmlns:a16="http://schemas.microsoft.com/office/drawing/2014/main" id="{69C5566B-067C-401D-AD9F-AFD763966071}"/>
                  </a:ext>
                </a:extLst>
              </p:cNvPr>
              <p:cNvPicPr/>
              <p:nvPr/>
            </p:nvPicPr>
            <p:blipFill>
              <a:blip r:embed="rId47"/>
              <a:stretch>
                <a:fillRect/>
              </a:stretch>
            </p:blipFill>
            <p:spPr>
              <a:xfrm>
                <a:off x="1882204" y="2440356"/>
                <a:ext cx="266005"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Mürekkep 35">
                <a:extLst>
                  <a:ext uri="{FF2B5EF4-FFF2-40B4-BE49-F238E27FC236}">
                    <a16:creationId xmlns:a16="http://schemas.microsoft.com/office/drawing/2014/main" id="{701AEE19-BE94-0347-3EC8-63C7CD6300E9}"/>
                  </a:ext>
                </a:extLst>
              </p14:cNvPr>
              <p14:cNvContentPartPr/>
              <p14:nvPr/>
            </p14:nvContentPartPr>
            <p14:xfrm>
              <a:off x="2305291" y="3030312"/>
              <a:ext cx="10065" cy="134442"/>
            </p14:xfrm>
          </p:contentPart>
        </mc:Choice>
        <mc:Fallback>
          <p:pic>
            <p:nvPicPr>
              <p:cNvPr id="36" name="Mürekkep 35">
                <a:extLst>
                  <a:ext uri="{FF2B5EF4-FFF2-40B4-BE49-F238E27FC236}">
                    <a16:creationId xmlns:a16="http://schemas.microsoft.com/office/drawing/2014/main" id="{701AEE19-BE94-0347-3EC8-63C7CD6300E9}"/>
                  </a:ext>
                </a:extLst>
              </p:cNvPr>
              <p:cNvPicPr/>
              <p:nvPr/>
            </p:nvPicPr>
            <p:blipFill>
              <a:blip r:embed="rId49"/>
              <a:stretch>
                <a:fillRect/>
              </a:stretch>
            </p:blipFill>
            <p:spPr>
              <a:xfrm>
                <a:off x="2287938" y="3012698"/>
                <a:ext cx="44425" cy="17003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Mürekkep 36">
                <a:extLst>
                  <a:ext uri="{FF2B5EF4-FFF2-40B4-BE49-F238E27FC236}">
                    <a16:creationId xmlns:a16="http://schemas.microsoft.com/office/drawing/2014/main" id="{AD209C9A-83E1-A156-5C49-9FA2DF1A0569}"/>
                  </a:ext>
                </a:extLst>
              </p14:cNvPr>
              <p14:cNvContentPartPr/>
              <p14:nvPr/>
            </p14:nvContentPartPr>
            <p14:xfrm>
              <a:off x="2555426" y="3009418"/>
              <a:ext cx="146261" cy="184168"/>
            </p14:xfrm>
          </p:contentPart>
        </mc:Choice>
        <mc:Fallback>
          <p:pic>
            <p:nvPicPr>
              <p:cNvPr id="37" name="Mürekkep 36">
                <a:extLst>
                  <a:ext uri="{FF2B5EF4-FFF2-40B4-BE49-F238E27FC236}">
                    <a16:creationId xmlns:a16="http://schemas.microsoft.com/office/drawing/2014/main" id="{AD209C9A-83E1-A156-5C49-9FA2DF1A0569}"/>
                  </a:ext>
                </a:extLst>
              </p:cNvPr>
              <p:cNvPicPr/>
              <p:nvPr/>
            </p:nvPicPr>
            <p:blipFill>
              <a:blip r:embed="rId51"/>
              <a:stretch>
                <a:fillRect/>
              </a:stretch>
            </p:blipFill>
            <p:spPr>
              <a:xfrm>
                <a:off x="2537817" y="2991468"/>
                <a:ext cx="181838" cy="219709"/>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Mürekkep 37">
                <a:extLst>
                  <a:ext uri="{FF2B5EF4-FFF2-40B4-BE49-F238E27FC236}">
                    <a16:creationId xmlns:a16="http://schemas.microsoft.com/office/drawing/2014/main" id="{E6F7540B-3D5A-6486-8E11-F9938E8F1FA3}"/>
                  </a:ext>
                </a:extLst>
              </p14:cNvPr>
              <p14:cNvContentPartPr/>
              <p14:nvPr/>
            </p14:nvContentPartPr>
            <p14:xfrm>
              <a:off x="2200197" y="3288679"/>
              <a:ext cx="190750" cy="107519"/>
            </p14:xfrm>
          </p:contentPart>
        </mc:Choice>
        <mc:Fallback>
          <p:pic>
            <p:nvPicPr>
              <p:cNvPr id="38" name="Mürekkep 37">
                <a:extLst>
                  <a:ext uri="{FF2B5EF4-FFF2-40B4-BE49-F238E27FC236}">
                    <a16:creationId xmlns:a16="http://schemas.microsoft.com/office/drawing/2014/main" id="{E6F7540B-3D5A-6486-8E11-F9938E8F1FA3}"/>
                  </a:ext>
                </a:extLst>
              </p:cNvPr>
              <p:cNvPicPr/>
              <p:nvPr/>
            </p:nvPicPr>
            <p:blipFill>
              <a:blip r:embed="rId53"/>
              <a:stretch>
                <a:fillRect/>
              </a:stretch>
            </p:blipFill>
            <p:spPr>
              <a:xfrm>
                <a:off x="2182236" y="3270759"/>
                <a:ext cx="226314" cy="143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Mürekkep 38">
                <a:extLst>
                  <a:ext uri="{FF2B5EF4-FFF2-40B4-BE49-F238E27FC236}">
                    <a16:creationId xmlns:a16="http://schemas.microsoft.com/office/drawing/2014/main" id="{0F0252A6-F866-1206-566D-675AD1C1A53D}"/>
                  </a:ext>
                </a:extLst>
              </p14:cNvPr>
              <p14:cNvContentPartPr/>
              <p14:nvPr/>
            </p14:nvContentPartPr>
            <p14:xfrm>
              <a:off x="2633240" y="3280124"/>
              <a:ext cx="10065" cy="154650"/>
            </p14:xfrm>
          </p:contentPart>
        </mc:Choice>
        <mc:Fallback>
          <p:pic>
            <p:nvPicPr>
              <p:cNvPr id="39" name="Mürekkep 38">
                <a:extLst>
                  <a:ext uri="{FF2B5EF4-FFF2-40B4-BE49-F238E27FC236}">
                    <a16:creationId xmlns:a16="http://schemas.microsoft.com/office/drawing/2014/main" id="{0F0252A6-F866-1206-566D-675AD1C1A53D}"/>
                  </a:ext>
                </a:extLst>
              </p:cNvPr>
              <p:cNvPicPr/>
              <p:nvPr/>
            </p:nvPicPr>
            <p:blipFill>
              <a:blip r:embed="rId55"/>
              <a:stretch>
                <a:fillRect/>
              </a:stretch>
            </p:blipFill>
            <p:spPr>
              <a:xfrm>
                <a:off x="2616234" y="3262542"/>
                <a:ext cx="44425" cy="190173"/>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Mürekkep 39">
                <a:extLst>
                  <a:ext uri="{FF2B5EF4-FFF2-40B4-BE49-F238E27FC236}">
                    <a16:creationId xmlns:a16="http://schemas.microsoft.com/office/drawing/2014/main" id="{599E4C8B-E028-EB48-ECFF-DD2B13E03186}"/>
                  </a:ext>
                </a:extLst>
              </p14:cNvPr>
              <p14:cNvContentPartPr/>
              <p14:nvPr/>
            </p14:nvContentPartPr>
            <p14:xfrm>
              <a:off x="2720050" y="2884025"/>
              <a:ext cx="241707" cy="638108"/>
            </p14:xfrm>
          </p:contentPart>
        </mc:Choice>
        <mc:Fallback>
          <p:pic>
            <p:nvPicPr>
              <p:cNvPr id="40" name="Mürekkep 39">
                <a:extLst>
                  <a:ext uri="{FF2B5EF4-FFF2-40B4-BE49-F238E27FC236}">
                    <a16:creationId xmlns:a16="http://schemas.microsoft.com/office/drawing/2014/main" id="{599E4C8B-E028-EB48-ECFF-DD2B13E03186}"/>
                  </a:ext>
                </a:extLst>
              </p:cNvPr>
              <p:cNvPicPr/>
              <p:nvPr/>
            </p:nvPicPr>
            <p:blipFill>
              <a:blip r:embed="rId57"/>
              <a:stretch>
                <a:fillRect/>
              </a:stretch>
            </p:blipFill>
            <p:spPr>
              <a:xfrm>
                <a:off x="2702066" y="2866040"/>
                <a:ext cx="277316" cy="673718"/>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Mürekkep 40">
                <a:extLst>
                  <a:ext uri="{FF2B5EF4-FFF2-40B4-BE49-F238E27FC236}">
                    <a16:creationId xmlns:a16="http://schemas.microsoft.com/office/drawing/2014/main" id="{000BD884-91F5-56BB-248A-733A7EABC8B4}"/>
                  </a:ext>
                </a:extLst>
              </p14:cNvPr>
              <p14:cNvContentPartPr/>
              <p14:nvPr/>
            </p14:nvContentPartPr>
            <p14:xfrm>
              <a:off x="1080303" y="3732835"/>
              <a:ext cx="284304" cy="461402"/>
            </p14:xfrm>
          </p:contentPart>
        </mc:Choice>
        <mc:Fallback>
          <p:pic>
            <p:nvPicPr>
              <p:cNvPr id="41" name="Mürekkep 40">
                <a:extLst>
                  <a:ext uri="{FF2B5EF4-FFF2-40B4-BE49-F238E27FC236}">
                    <a16:creationId xmlns:a16="http://schemas.microsoft.com/office/drawing/2014/main" id="{000BD884-91F5-56BB-248A-733A7EABC8B4}"/>
                  </a:ext>
                </a:extLst>
              </p:cNvPr>
              <p:cNvPicPr/>
              <p:nvPr/>
            </p:nvPicPr>
            <p:blipFill>
              <a:blip r:embed="rId59"/>
              <a:stretch>
                <a:fillRect/>
              </a:stretch>
            </p:blipFill>
            <p:spPr>
              <a:xfrm>
                <a:off x="1062332" y="3715213"/>
                <a:ext cx="319887" cy="497005"/>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Mürekkep 41">
                <a:extLst>
                  <a:ext uri="{FF2B5EF4-FFF2-40B4-BE49-F238E27FC236}">
                    <a16:creationId xmlns:a16="http://schemas.microsoft.com/office/drawing/2014/main" id="{0A4F741B-2EB4-0E16-1C3C-0CBDC4938F37}"/>
                  </a:ext>
                </a:extLst>
              </p14:cNvPr>
              <p14:cNvContentPartPr/>
              <p14:nvPr/>
            </p14:nvContentPartPr>
            <p14:xfrm>
              <a:off x="1093143" y="4012556"/>
              <a:ext cx="112552" cy="230445"/>
            </p14:xfrm>
          </p:contentPart>
        </mc:Choice>
        <mc:Fallback>
          <p:pic>
            <p:nvPicPr>
              <p:cNvPr id="42" name="Mürekkep 41">
                <a:extLst>
                  <a:ext uri="{FF2B5EF4-FFF2-40B4-BE49-F238E27FC236}">
                    <a16:creationId xmlns:a16="http://schemas.microsoft.com/office/drawing/2014/main" id="{0A4F741B-2EB4-0E16-1C3C-0CBDC4938F37}"/>
                  </a:ext>
                </a:extLst>
              </p:cNvPr>
              <p:cNvPicPr/>
              <p:nvPr/>
            </p:nvPicPr>
            <p:blipFill>
              <a:blip r:embed="rId61"/>
              <a:stretch>
                <a:fillRect/>
              </a:stretch>
            </p:blipFill>
            <p:spPr>
              <a:xfrm>
                <a:off x="1075221" y="3994581"/>
                <a:ext cx="148038" cy="266036"/>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Mürekkep 42">
                <a:extLst>
                  <a:ext uri="{FF2B5EF4-FFF2-40B4-BE49-F238E27FC236}">
                    <a16:creationId xmlns:a16="http://schemas.microsoft.com/office/drawing/2014/main" id="{8F0631F7-AB3A-CEA2-1B9F-3EBF3BB1ADBA}"/>
                  </a:ext>
                </a:extLst>
              </p14:cNvPr>
              <p14:cNvContentPartPr/>
              <p14:nvPr/>
            </p14:nvContentPartPr>
            <p14:xfrm>
              <a:off x="1446835" y="3771417"/>
              <a:ext cx="211228" cy="23268"/>
            </p14:xfrm>
          </p:contentPart>
        </mc:Choice>
        <mc:Fallback>
          <p:pic>
            <p:nvPicPr>
              <p:cNvPr id="43" name="Mürekkep 42">
                <a:extLst>
                  <a:ext uri="{FF2B5EF4-FFF2-40B4-BE49-F238E27FC236}">
                    <a16:creationId xmlns:a16="http://schemas.microsoft.com/office/drawing/2014/main" id="{8F0631F7-AB3A-CEA2-1B9F-3EBF3BB1ADBA}"/>
                  </a:ext>
                </a:extLst>
              </p:cNvPr>
              <p:cNvPicPr/>
              <p:nvPr/>
            </p:nvPicPr>
            <p:blipFill>
              <a:blip r:embed="rId63"/>
              <a:stretch>
                <a:fillRect/>
              </a:stretch>
            </p:blipFill>
            <p:spPr>
              <a:xfrm>
                <a:off x="1429233" y="3754142"/>
                <a:ext cx="246792" cy="5817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Mürekkep 43">
                <a:extLst>
                  <a:ext uri="{FF2B5EF4-FFF2-40B4-BE49-F238E27FC236}">
                    <a16:creationId xmlns:a16="http://schemas.microsoft.com/office/drawing/2014/main" id="{6E9808C4-DDCA-A011-C3EC-E037A5BCB044}"/>
                  </a:ext>
                </a:extLst>
              </p14:cNvPr>
              <p14:cNvContentPartPr/>
              <p14:nvPr/>
            </p14:nvContentPartPr>
            <p14:xfrm>
              <a:off x="1525354" y="3819645"/>
              <a:ext cx="37227" cy="415588"/>
            </p14:xfrm>
          </p:contentPart>
        </mc:Choice>
        <mc:Fallback>
          <p:pic>
            <p:nvPicPr>
              <p:cNvPr id="44" name="Mürekkep 43">
                <a:extLst>
                  <a:ext uri="{FF2B5EF4-FFF2-40B4-BE49-F238E27FC236}">
                    <a16:creationId xmlns:a16="http://schemas.microsoft.com/office/drawing/2014/main" id="{6E9808C4-DDCA-A011-C3EC-E037A5BCB044}"/>
                  </a:ext>
                </a:extLst>
              </p:cNvPr>
              <p:cNvPicPr/>
              <p:nvPr/>
            </p:nvPicPr>
            <p:blipFill>
              <a:blip r:embed="rId65"/>
              <a:stretch>
                <a:fillRect/>
              </a:stretch>
            </p:blipFill>
            <p:spPr>
              <a:xfrm>
                <a:off x="1507814" y="3802014"/>
                <a:ext cx="72664" cy="45121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Mürekkep 44">
                <a:extLst>
                  <a:ext uri="{FF2B5EF4-FFF2-40B4-BE49-F238E27FC236}">
                    <a16:creationId xmlns:a16="http://schemas.microsoft.com/office/drawing/2014/main" id="{2460B9F3-8794-98C5-AA83-CC09EBF52571}"/>
                  </a:ext>
                </a:extLst>
              </p14:cNvPr>
              <p14:cNvContentPartPr/>
              <p14:nvPr/>
            </p14:nvContentPartPr>
            <p14:xfrm>
              <a:off x="1446835" y="4234404"/>
              <a:ext cx="134038" cy="9645"/>
            </p14:xfrm>
          </p:contentPart>
        </mc:Choice>
        <mc:Fallback>
          <p:pic>
            <p:nvPicPr>
              <p:cNvPr id="45" name="Mürekkep 44">
                <a:extLst>
                  <a:ext uri="{FF2B5EF4-FFF2-40B4-BE49-F238E27FC236}">
                    <a16:creationId xmlns:a16="http://schemas.microsoft.com/office/drawing/2014/main" id="{2460B9F3-8794-98C5-AA83-CC09EBF52571}"/>
                  </a:ext>
                </a:extLst>
              </p:cNvPr>
              <p:cNvPicPr/>
              <p:nvPr/>
            </p:nvPicPr>
            <p:blipFill>
              <a:blip r:embed="rId67"/>
              <a:stretch>
                <a:fillRect/>
              </a:stretch>
            </p:blipFill>
            <p:spPr>
              <a:xfrm>
                <a:off x="1429227" y="3761799"/>
                <a:ext cx="169614"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Mürekkep 45">
                <a:extLst>
                  <a:ext uri="{FF2B5EF4-FFF2-40B4-BE49-F238E27FC236}">
                    <a16:creationId xmlns:a16="http://schemas.microsoft.com/office/drawing/2014/main" id="{A9C43D6D-1872-16E8-305C-D2AC08E801F0}"/>
                  </a:ext>
                </a:extLst>
              </p14:cNvPr>
              <p14:cNvContentPartPr/>
              <p14:nvPr/>
            </p14:nvContentPartPr>
            <p14:xfrm>
              <a:off x="1823012" y="3993265"/>
              <a:ext cx="69709" cy="9645"/>
            </p14:xfrm>
          </p:contentPart>
        </mc:Choice>
        <mc:Fallback>
          <p:pic>
            <p:nvPicPr>
              <p:cNvPr id="46" name="Mürekkep 45">
                <a:extLst>
                  <a:ext uri="{FF2B5EF4-FFF2-40B4-BE49-F238E27FC236}">
                    <a16:creationId xmlns:a16="http://schemas.microsoft.com/office/drawing/2014/main" id="{A9C43D6D-1872-16E8-305C-D2AC08E801F0}"/>
                  </a:ext>
                </a:extLst>
              </p:cNvPr>
              <p:cNvPicPr/>
              <p:nvPr/>
            </p:nvPicPr>
            <p:blipFill>
              <a:blip r:embed="rId69"/>
              <a:stretch>
                <a:fillRect/>
              </a:stretch>
            </p:blipFill>
            <p:spPr>
              <a:xfrm>
                <a:off x="1805138" y="3964897"/>
                <a:ext cx="105100" cy="65813"/>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Mürekkep 46">
                <a:extLst>
                  <a:ext uri="{FF2B5EF4-FFF2-40B4-BE49-F238E27FC236}">
                    <a16:creationId xmlns:a16="http://schemas.microsoft.com/office/drawing/2014/main" id="{C8580869-D415-0D2F-9049-9C909E334266}"/>
                  </a:ext>
                </a:extLst>
              </p14:cNvPr>
              <p14:cNvContentPartPr/>
              <p14:nvPr/>
            </p14:nvContentPartPr>
            <p14:xfrm>
              <a:off x="1823012" y="4070430"/>
              <a:ext cx="65544" cy="10065"/>
            </p14:xfrm>
          </p:contentPart>
        </mc:Choice>
        <mc:Fallback>
          <p:pic>
            <p:nvPicPr>
              <p:cNvPr id="47" name="Mürekkep 46">
                <a:extLst>
                  <a:ext uri="{FF2B5EF4-FFF2-40B4-BE49-F238E27FC236}">
                    <a16:creationId xmlns:a16="http://schemas.microsoft.com/office/drawing/2014/main" id="{C8580869-D415-0D2F-9049-9C909E334266}"/>
                  </a:ext>
                </a:extLst>
              </p:cNvPr>
              <p:cNvPicPr/>
              <p:nvPr/>
            </p:nvPicPr>
            <p:blipFill>
              <a:blip r:embed="rId71"/>
              <a:stretch>
                <a:fillRect/>
              </a:stretch>
            </p:blipFill>
            <p:spPr>
              <a:xfrm>
                <a:off x="1805104" y="4053424"/>
                <a:ext cx="101002" cy="44425"/>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Mürekkep 47">
                <a:extLst>
                  <a:ext uri="{FF2B5EF4-FFF2-40B4-BE49-F238E27FC236}">
                    <a16:creationId xmlns:a16="http://schemas.microsoft.com/office/drawing/2014/main" id="{7CCB1537-DB1F-750B-E61C-03BAFD9D7EA3}"/>
                  </a:ext>
                </a:extLst>
              </p14:cNvPr>
              <p14:cNvContentPartPr/>
              <p14:nvPr/>
            </p14:nvContentPartPr>
            <p14:xfrm>
              <a:off x="2093089" y="3694252"/>
              <a:ext cx="220936" cy="655147"/>
            </p14:xfrm>
          </p:contentPart>
        </mc:Choice>
        <mc:Fallback>
          <p:pic>
            <p:nvPicPr>
              <p:cNvPr id="48" name="Mürekkep 47">
                <a:extLst>
                  <a:ext uri="{FF2B5EF4-FFF2-40B4-BE49-F238E27FC236}">
                    <a16:creationId xmlns:a16="http://schemas.microsoft.com/office/drawing/2014/main" id="{7CCB1537-DB1F-750B-E61C-03BAFD9D7EA3}"/>
                  </a:ext>
                </a:extLst>
              </p:cNvPr>
              <p:cNvPicPr/>
              <p:nvPr/>
            </p:nvPicPr>
            <p:blipFill>
              <a:blip r:embed="rId73"/>
              <a:stretch>
                <a:fillRect/>
              </a:stretch>
            </p:blipFill>
            <p:spPr>
              <a:xfrm>
                <a:off x="2075127" y="3676623"/>
                <a:ext cx="256501" cy="690765"/>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Mürekkep 48">
                <a:extLst>
                  <a:ext uri="{FF2B5EF4-FFF2-40B4-BE49-F238E27FC236}">
                    <a16:creationId xmlns:a16="http://schemas.microsoft.com/office/drawing/2014/main" id="{2A1F0CC3-65FC-5C99-2BD7-1D15F1EE2DA4}"/>
                  </a:ext>
                </a:extLst>
              </p14:cNvPr>
              <p14:cNvContentPartPr/>
              <p14:nvPr/>
            </p14:nvContentPartPr>
            <p14:xfrm>
              <a:off x="2073797" y="3713544"/>
              <a:ext cx="240077" cy="29337"/>
            </p14:xfrm>
          </p:contentPart>
        </mc:Choice>
        <mc:Fallback>
          <p:pic>
            <p:nvPicPr>
              <p:cNvPr id="49" name="Mürekkep 48">
                <a:extLst>
                  <a:ext uri="{FF2B5EF4-FFF2-40B4-BE49-F238E27FC236}">
                    <a16:creationId xmlns:a16="http://schemas.microsoft.com/office/drawing/2014/main" id="{2A1F0CC3-65FC-5C99-2BD7-1D15F1EE2DA4}"/>
                  </a:ext>
                </a:extLst>
              </p:cNvPr>
              <p:cNvPicPr/>
              <p:nvPr/>
            </p:nvPicPr>
            <p:blipFill>
              <a:blip r:embed="rId75"/>
              <a:stretch>
                <a:fillRect/>
              </a:stretch>
            </p:blipFill>
            <p:spPr>
              <a:xfrm>
                <a:off x="2055827" y="3696013"/>
                <a:ext cx="275657" cy="64756"/>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Mürekkep 49">
                <a:extLst>
                  <a:ext uri="{FF2B5EF4-FFF2-40B4-BE49-F238E27FC236}">
                    <a16:creationId xmlns:a16="http://schemas.microsoft.com/office/drawing/2014/main" id="{3B10D3BA-6364-3549-3EE3-3ABF03DDAD76}"/>
                  </a:ext>
                </a:extLst>
              </p14:cNvPr>
              <p14:cNvContentPartPr/>
              <p14:nvPr/>
            </p14:nvContentPartPr>
            <p14:xfrm>
              <a:off x="2459620" y="3809999"/>
              <a:ext cx="142188" cy="165973"/>
            </p14:xfrm>
          </p:contentPart>
        </mc:Choice>
        <mc:Fallback>
          <p:pic>
            <p:nvPicPr>
              <p:cNvPr id="50" name="Mürekkep 49">
                <a:extLst>
                  <a:ext uri="{FF2B5EF4-FFF2-40B4-BE49-F238E27FC236}">
                    <a16:creationId xmlns:a16="http://schemas.microsoft.com/office/drawing/2014/main" id="{3B10D3BA-6364-3549-3EE3-3ABF03DDAD76}"/>
                  </a:ext>
                </a:extLst>
              </p:cNvPr>
              <p:cNvPicPr/>
              <p:nvPr/>
            </p:nvPicPr>
            <p:blipFill>
              <a:blip r:embed="rId77"/>
              <a:stretch>
                <a:fillRect/>
              </a:stretch>
            </p:blipFill>
            <p:spPr>
              <a:xfrm>
                <a:off x="2442026" y="3792037"/>
                <a:ext cx="177735" cy="201539"/>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Mürekkep 50">
                <a:extLst>
                  <a:ext uri="{FF2B5EF4-FFF2-40B4-BE49-F238E27FC236}">
                    <a16:creationId xmlns:a16="http://schemas.microsoft.com/office/drawing/2014/main" id="{26C7D5BB-9416-7DD4-7885-A3A4FF6F3731}"/>
                  </a:ext>
                </a:extLst>
              </p14:cNvPr>
              <p14:cNvContentPartPr/>
              <p14:nvPr/>
            </p14:nvContentPartPr>
            <p14:xfrm>
              <a:off x="2469405" y="3887164"/>
              <a:ext cx="57734" cy="143731"/>
            </p14:xfrm>
          </p:contentPart>
        </mc:Choice>
        <mc:Fallback>
          <p:pic>
            <p:nvPicPr>
              <p:cNvPr id="51" name="Mürekkep 50">
                <a:extLst>
                  <a:ext uri="{FF2B5EF4-FFF2-40B4-BE49-F238E27FC236}">
                    <a16:creationId xmlns:a16="http://schemas.microsoft.com/office/drawing/2014/main" id="{26C7D5BB-9416-7DD4-7885-A3A4FF6F3731}"/>
                  </a:ext>
                </a:extLst>
              </p:cNvPr>
              <p:cNvPicPr/>
              <p:nvPr/>
            </p:nvPicPr>
            <p:blipFill>
              <a:blip r:embed="rId79"/>
              <a:stretch>
                <a:fillRect/>
              </a:stretch>
            </p:blipFill>
            <p:spPr>
              <a:xfrm>
                <a:off x="2451834" y="3869198"/>
                <a:ext cx="93235" cy="179304"/>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Mürekkep 51">
                <a:extLst>
                  <a:ext uri="{FF2B5EF4-FFF2-40B4-BE49-F238E27FC236}">
                    <a16:creationId xmlns:a16="http://schemas.microsoft.com/office/drawing/2014/main" id="{E8783ED1-B1EC-A77D-F7FD-CE6E9E0D373D}"/>
                  </a:ext>
                </a:extLst>
              </p14:cNvPr>
              <p14:cNvContentPartPr/>
              <p14:nvPr/>
            </p14:nvContentPartPr>
            <p14:xfrm>
              <a:off x="2806986" y="3809999"/>
              <a:ext cx="135315" cy="152965"/>
            </p14:xfrm>
          </p:contentPart>
        </mc:Choice>
        <mc:Fallback>
          <p:pic>
            <p:nvPicPr>
              <p:cNvPr id="52" name="Mürekkep 51">
                <a:extLst>
                  <a:ext uri="{FF2B5EF4-FFF2-40B4-BE49-F238E27FC236}">
                    <a16:creationId xmlns:a16="http://schemas.microsoft.com/office/drawing/2014/main" id="{E8783ED1-B1EC-A77D-F7FD-CE6E9E0D373D}"/>
                  </a:ext>
                </a:extLst>
              </p:cNvPr>
              <p:cNvPicPr/>
              <p:nvPr/>
            </p:nvPicPr>
            <p:blipFill>
              <a:blip r:embed="rId81"/>
              <a:stretch>
                <a:fillRect/>
              </a:stretch>
            </p:blipFill>
            <p:spPr>
              <a:xfrm>
                <a:off x="2789399" y="3792045"/>
                <a:ext cx="170849" cy="188513"/>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Mürekkep 52">
                <a:extLst>
                  <a:ext uri="{FF2B5EF4-FFF2-40B4-BE49-F238E27FC236}">
                    <a16:creationId xmlns:a16="http://schemas.microsoft.com/office/drawing/2014/main" id="{19751B43-37A3-522A-7BA6-3F8A4E0DC2CF}"/>
                  </a:ext>
                </a:extLst>
              </p14:cNvPr>
              <p14:cNvContentPartPr/>
              <p14:nvPr/>
            </p14:nvContentPartPr>
            <p14:xfrm>
              <a:off x="2439350" y="4185377"/>
              <a:ext cx="165382" cy="165302"/>
            </p14:xfrm>
          </p:contentPart>
        </mc:Choice>
        <mc:Fallback>
          <p:pic>
            <p:nvPicPr>
              <p:cNvPr id="53" name="Mürekkep 52">
                <a:extLst>
                  <a:ext uri="{FF2B5EF4-FFF2-40B4-BE49-F238E27FC236}">
                    <a16:creationId xmlns:a16="http://schemas.microsoft.com/office/drawing/2014/main" id="{19751B43-37A3-522A-7BA6-3F8A4E0DC2CF}"/>
                  </a:ext>
                </a:extLst>
              </p:cNvPr>
              <p:cNvPicPr/>
              <p:nvPr/>
            </p:nvPicPr>
            <p:blipFill>
              <a:blip r:embed="rId83"/>
              <a:stretch>
                <a:fillRect/>
              </a:stretch>
            </p:blipFill>
            <p:spPr>
              <a:xfrm>
                <a:off x="2421374" y="4167409"/>
                <a:ext cx="200975" cy="200878"/>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Mürekkep 53">
                <a:extLst>
                  <a:ext uri="{FF2B5EF4-FFF2-40B4-BE49-F238E27FC236}">
                    <a16:creationId xmlns:a16="http://schemas.microsoft.com/office/drawing/2014/main" id="{D9EC7718-6FC4-2924-8D96-96BCA2A319CE}"/>
                  </a:ext>
                </a:extLst>
              </p14:cNvPr>
              <p14:cNvContentPartPr/>
              <p14:nvPr/>
            </p14:nvContentPartPr>
            <p14:xfrm>
              <a:off x="2874379" y="4205468"/>
              <a:ext cx="118083" cy="141252"/>
            </p14:xfrm>
          </p:contentPart>
        </mc:Choice>
        <mc:Fallback>
          <p:pic>
            <p:nvPicPr>
              <p:cNvPr id="54" name="Mürekkep 53">
                <a:extLst>
                  <a:ext uri="{FF2B5EF4-FFF2-40B4-BE49-F238E27FC236}">
                    <a16:creationId xmlns:a16="http://schemas.microsoft.com/office/drawing/2014/main" id="{D9EC7718-6FC4-2924-8D96-96BCA2A319CE}"/>
                  </a:ext>
                </a:extLst>
              </p:cNvPr>
              <p:cNvPicPr/>
              <p:nvPr/>
            </p:nvPicPr>
            <p:blipFill>
              <a:blip r:embed="rId85"/>
              <a:stretch>
                <a:fillRect/>
              </a:stretch>
            </p:blipFill>
            <p:spPr>
              <a:xfrm>
                <a:off x="2856433" y="4187497"/>
                <a:ext cx="153616" cy="176835"/>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Mürekkep 54">
                <a:extLst>
                  <a:ext uri="{FF2B5EF4-FFF2-40B4-BE49-F238E27FC236}">
                    <a16:creationId xmlns:a16="http://schemas.microsoft.com/office/drawing/2014/main" id="{B4257188-8321-D554-216A-B75B66910954}"/>
                  </a:ext>
                </a:extLst>
              </p14:cNvPr>
              <p14:cNvContentPartPr/>
              <p14:nvPr/>
            </p14:nvContentPartPr>
            <p14:xfrm>
              <a:off x="2868637" y="4292278"/>
              <a:ext cx="73261" cy="80032"/>
            </p14:xfrm>
          </p:contentPart>
        </mc:Choice>
        <mc:Fallback>
          <p:pic>
            <p:nvPicPr>
              <p:cNvPr id="55" name="Mürekkep 54">
                <a:extLst>
                  <a:ext uri="{FF2B5EF4-FFF2-40B4-BE49-F238E27FC236}">
                    <a16:creationId xmlns:a16="http://schemas.microsoft.com/office/drawing/2014/main" id="{B4257188-8321-D554-216A-B75B66910954}"/>
                  </a:ext>
                </a:extLst>
              </p:cNvPr>
              <p:cNvPicPr/>
              <p:nvPr/>
            </p:nvPicPr>
            <p:blipFill>
              <a:blip r:embed="rId87"/>
              <a:stretch>
                <a:fillRect/>
              </a:stretch>
            </p:blipFill>
            <p:spPr>
              <a:xfrm>
                <a:off x="2851126" y="4274334"/>
                <a:ext cx="108641" cy="115562"/>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Mürekkep 55">
                <a:extLst>
                  <a:ext uri="{FF2B5EF4-FFF2-40B4-BE49-F238E27FC236}">
                    <a16:creationId xmlns:a16="http://schemas.microsoft.com/office/drawing/2014/main" id="{0AA54E8B-A39C-F6A9-0B7E-D4622F2C5F93}"/>
                  </a:ext>
                </a:extLst>
              </p14:cNvPr>
              <p14:cNvContentPartPr/>
              <p14:nvPr/>
            </p14:nvContentPartPr>
            <p14:xfrm>
              <a:off x="2970835" y="3703898"/>
              <a:ext cx="250684" cy="796801"/>
            </p14:xfrm>
          </p:contentPart>
        </mc:Choice>
        <mc:Fallback>
          <p:pic>
            <p:nvPicPr>
              <p:cNvPr id="56" name="Mürekkep 55">
                <a:extLst>
                  <a:ext uri="{FF2B5EF4-FFF2-40B4-BE49-F238E27FC236}">
                    <a16:creationId xmlns:a16="http://schemas.microsoft.com/office/drawing/2014/main" id="{0AA54E8B-A39C-F6A9-0B7E-D4622F2C5F93}"/>
                  </a:ext>
                </a:extLst>
              </p:cNvPr>
              <p:cNvPicPr/>
              <p:nvPr/>
            </p:nvPicPr>
            <p:blipFill>
              <a:blip r:embed="rId89"/>
              <a:stretch>
                <a:fillRect/>
              </a:stretch>
            </p:blipFill>
            <p:spPr>
              <a:xfrm>
                <a:off x="2952852" y="3685903"/>
                <a:ext cx="286290" cy="83243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Mürekkep 56">
                <a:extLst>
                  <a:ext uri="{FF2B5EF4-FFF2-40B4-BE49-F238E27FC236}">
                    <a16:creationId xmlns:a16="http://schemas.microsoft.com/office/drawing/2014/main" id="{424091A6-C301-E38B-0D1A-5D3334430CBE}"/>
                  </a:ext>
                </a:extLst>
              </p14:cNvPr>
              <p14:cNvContentPartPr/>
              <p14:nvPr/>
            </p14:nvContentPartPr>
            <p14:xfrm>
              <a:off x="954209" y="4899948"/>
              <a:ext cx="212904" cy="336169"/>
            </p14:xfrm>
          </p:contentPart>
        </mc:Choice>
        <mc:Fallback>
          <p:pic>
            <p:nvPicPr>
              <p:cNvPr id="57" name="Mürekkep 56">
                <a:extLst>
                  <a:ext uri="{FF2B5EF4-FFF2-40B4-BE49-F238E27FC236}">
                    <a16:creationId xmlns:a16="http://schemas.microsoft.com/office/drawing/2014/main" id="{424091A6-C301-E38B-0D1A-5D3334430CBE}"/>
                  </a:ext>
                </a:extLst>
              </p:cNvPr>
              <p:cNvPicPr/>
              <p:nvPr/>
            </p:nvPicPr>
            <p:blipFill>
              <a:blip r:embed="rId91"/>
              <a:stretch>
                <a:fillRect/>
              </a:stretch>
            </p:blipFill>
            <p:spPr>
              <a:xfrm>
                <a:off x="936227" y="4881971"/>
                <a:ext cx="248508" cy="371763"/>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Mürekkep 57">
                <a:extLst>
                  <a:ext uri="{FF2B5EF4-FFF2-40B4-BE49-F238E27FC236}">
                    <a16:creationId xmlns:a16="http://schemas.microsoft.com/office/drawing/2014/main" id="{C2802421-BA3F-E6F8-5D8D-D00B4C1886C2}"/>
                  </a:ext>
                </a:extLst>
              </p14:cNvPr>
              <p14:cNvContentPartPr/>
              <p14:nvPr/>
            </p14:nvContentPartPr>
            <p14:xfrm>
              <a:off x="1176759" y="4919240"/>
              <a:ext cx="277143" cy="261895"/>
            </p14:xfrm>
          </p:contentPart>
        </mc:Choice>
        <mc:Fallback>
          <p:pic>
            <p:nvPicPr>
              <p:cNvPr id="58" name="Mürekkep 57">
                <a:extLst>
                  <a:ext uri="{FF2B5EF4-FFF2-40B4-BE49-F238E27FC236}">
                    <a16:creationId xmlns:a16="http://schemas.microsoft.com/office/drawing/2014/main" id="{C2802421-BA3F-E6F8-5D8D-D00B4C1886C2}"/>
                  </a:ext>
                </a:extLst>
              </p:cNvPr>
              <p:cNvPicPr/>
              <p:nvPr/>
            </p:nvPicPr>
            <p:blipFill>
              <a:blip r:embed="rId93"/>
              <a:stretch>
                <a:fillRect/>
              </a:stretch>
            </p:blipFill>
            <p:spPr>
              <a:xfrm>
                <a:off x="1159146" y="4901253"/>
                <a:ext cx="312729" cy="29751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Mürekkep 58">
                <a:extLst>
                  <a:ext uri="{FF2B5EF4-FFF2-40B4-BE49-F238E27FC236}">
                    <a16:creationId xmlns:a16="http://schemas.microsoft.com/office/drawing/2014/main" id="{6993DF2C-FA09-7C9D-9E1D-E7DACD2FEBF4}"/>
                  </a:ext>
                </a:extLst>
              </p14:cNvPr>
              <p14:cNvContentPartPr/>
              <p14:nvPr/>
            </p14:nvContentPartPr>
            <p14:xfrm>
              <a:off x="1061012" y="5092860"/>
              <a:ext cx="214871" cy="9645"/>
            </p14:xfrm>
          </p:contentPart>
        </mc:Choice>
        <mc:Fallback>
          <p:pic>
            <p:nvPicPr>
              <p:cNvPr id="59" name="Mürekkep 58">
                <a:extLst>
                  <a:ext uri="{FF2B5EF4-FFF2-40B4-BE49-F238E27FC236}">
                    <a16:creationId xmlns:a16="http://schemas.microsoft.com/office/drawing/2014/main" id="{6993DF2C-FA09-7C9D-9E1D-E7DACD2FEBF4}"/>
                  </a:ext>
                </a:extLst>
              </p:cNvPr>
              <p:cNvPicPr/>
              <p:nvPr/>
            </p:nvPicPr>
            <p:blipFill>
              <a:blip r:embed="rId95"/>
              <a:stretch>
                <a:fillRect/>
              </a:stretch>
            </p:blipFill>
            <p:spPr>
              <a:xfrm>
                <a:off x="1043046" y="5064492"/>
                <a:ext cx="250443" cy="65813"/>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Mürekkep 59">
                <a:extLst>
                  <a:ext uri="{FF2B5EF4-FFF2-40B4-BE49-F238E27FC236}">
                    <a16:creationId xmlns:a16="http://schemas.microsoft.com/office/drawing/2014/main" id="{82DCEA38-D059-86CA-B81A-D3718B1A2281}"/>
                  </a:ext>
                </a:extLst>
              </p14:cNvPr>
              <p14:cNvContentPartPr/>
              <p14:nvPr/>
            </p14:nvContentPartPr>
            <p14:xfrm>
              <a:off x="1514353" y="5034987"/>
              <a:ext cx="105065" cy="10065"/>
            </p14:xfrm>
          </p:contentPart>
        </mc:Choice>
        <mc:Fallback>
          <p:pic>
            <p:nvPicPr>
              <p:cNvPr id="60" name="Mürekkep 59">
                <a:extLst>
                  <a:ext uri="{FF2B5EF4-FFF2-40B4-BE49-F238E27FC236}">
                    <a16:creationId xmlns:a16="http://schemas.microsoft.com/office/drawing/2014/main" id="{82DCEA38-D059-86CA-B81A-D3718B1A2281}"/>
                  </a:ext>
                </a:extLst>
              </p:cNvPr>
              <p:cNvPicPr/>
              <p:nvPr/>
            </p:nvPicPr>
            <p:blipFill>
              <a:blip r:embed="rId97"/>
              <a:stretch>
                <a:fillRect/>
              </a:stretch>
            </p:blipFill>
            <p:spPr>
              <a:xfrm>
                <a:off x="1496782" y="5017981"/>
                <a:ext cx="140565" cy="44425"/>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Mürekkep 60">
                <a:extLst>
                  <a:ext uri="{FF2B5EF4-FFF2-40B4-BE49-F238E27FC236}">
                    <a16:creationId xmlns:a16="http://schemas.microsoft.com/office/drawing/2014/main" id="{FA4DBD51-C49F-F0EA-0A0C-FADC115944A8}"/>
                  </a:ext>
                </a:extLst>
              </p14:cNvPr>
              <p14:cNvContentPartPr/>
              <p14:nvPr/>
            </p14:nvContentPartPr>
            <p14:xfrm>
              <a:off x="1784429" y="4842075"/>
              <a:ext cx="176823" cy="343423"/>
            </p14:xfrm>
          </p:contentPart>
        </mc:Choice>
        <mc:Fallback>
          <p:pic>
            <p:nvPicPr>
              <p:cNvPr id="61" name="Mürekkep 60">
                <a:extLst>
                  <a:ext uri="{FF2B5EF4-FFF2-40B4-BE49-F238E27FC236}">
                    <a16:creationId xmlns:a16="http://schemas.microsoft.com/office/drawing/2014/main" id="{FA4DBD51-C49F-F0EA-0A0C-FADC115944A8}"/>
                  </a:ext>
                </a:extLst>
              </p:cNvPr>
              <p:cNvPicPr/>
              <p:nvPr/>
            </p:nvPicPr>
            <p:blipFill>
              <a:blip r:embed="rId99"/>
              <a:stretch>
                <a:fillRect/>
              </a:stretch>
            </p:blipFill>
            <p:spPr>
              <a:xfrm>
                <a:off x="1766819" y="4824454"/>
                <a:ext cx="212403" cy="379024"/>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Mürekkep 61">
                <a:extLst>
                  <a:ext uri="{FF2B5EF4-FFF2-40B4-BE49-F238E27FC236}">
                    <a16:creationId xmlns:a16="http://schemas.microsoft.com/office/drawing/2014/main" id="{089F317D-33A6-2ADA-EDEA-6A7AB9F36644}"/>
                  </a:ext>
                </a:extLst>
              </p14:cNvPr>
              <p14:cNvContentPartPr/>
              <p14:nvPr/>
            </p14:nvContentPartPr>
            <p14:xfrm>
              <a:off x="1762498" y="5044633"/>
              <a:ext cx="108741" cy="151018"/>
            </p14:xfrm>
          </p:contentPart>
        </mc:Choice>
        <mc:Fallback>
          <p:pic>
            <p:nvPicPr>
              <p:cNvPr id="62" name="Mürekkep 61">
                <a:extLst>
                  <a:ext uri="{FF2B5EF4-FFF2-40B4-BE49-F238E27FC236}">
                    <a16:creationId xmlns:a16="http://schemas.microsoft.com/office/drawing/2014/main" id="{089F317D-33A6-2ADA-EDEA-6A7AB9F36644}"/>
                  </a:ext>
                </a:extLst>
              </p:cNvPr>
              <p:cNvPicPr/>
              <p:nvPr/>
            </p:nvPicPr>
            <p:blipFill>
              <a:blip r:embed="rId101"/>
              <a:stretch>
                <a:fillRect/>
              </a:stretch>
            </p:blipFill>
            <p:spPr>
              <a:xfrm>
                <a:off x="1744554" y="5026655"/>
                <a:ext cx="144270" cy="186615"/>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Mürekkep 62">
                <a:extLst>
                  <a:ext uri="{FF2B5EF4-FFF2-40B4-BE49-F238E27FC236}">
                    <a16:creationId xmlns:a16="http://schemas.microsoft.com/office/drawing/2014/main" id="{BF6BB2A3-7C0C-FDC9-0D03-A34CE39ECCDF}"/>
                  </a:ext>
                </a:extLst>
              </p14:cNvPr>
              <p14:cNvContentPartPr/>
              <p14:nvPr/>
            </p14:nvContentPartPr>
            <p14:xfrm>
              <a:off x="2150962" y="4784202"/>
              <a:ext cx="174198" cy="28393"/>
            </p14:xfrm>
          </p:contentPart>
        </mc:Choice>
        <mc:Fallback>
          <p:pic>
            <p:nvPicPr>
              <p:cNvPr id="63" name="Mürekkep 62">
                <a:extLst>
                  <a:ext uri="{FF2B5EF4-FFF2-40B4-BE49-F238E27FC236}">
                    <a16:creationId xmlns:a16="http://schemas.microsoft.com/office/drawing/2014/main" id="{BF6BB2A3-7C0C-FDC9-0D03-A34CE39ECCDF}"/>
                  </a:ext>
                </a:extLst>
              </p:cNvPr>
              <p:cNvPicPr/>
              <p:nvPr/>
            </p:nvPicPr>
            <p:blipFill>
              <a:blip r:embed="rId103"/>
              <a:stretch>
                <a:fillRect/>
              </a:stretch>
            </p:blipFill>
            <p:spPr>
              <a:xfrm>
                <a:off x="2133003" y="4766811"/>
                <a:ext cx="209756" cy="63529"/>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Mürekkep 63">
                <a:extLst>
                  <a:ext uri="{FF2B5EF4-FFF2-40B4-BE49-F238E27FC236}">
                    <a16:creationId xmlns:a16="http://schemas.microsoft.com/office/drawing/2014/main" id="{CC09D959-58E9-27FB-94E5-F8C6D376513C}"/>
                  </a:ext>
                </a:extLst>
              </p14:cNvPr>
              <p14:cNvContentPartPr/>
              <p14:nvPr/>
            </p14:nvContentPartPr>
            <p14:xfrm>
              <a:off x="2197014" y="4832430"/>
              <a:ext cx="31111" cy="334762"/>
            </p14:xfrm>
          </p:contentPart>
        </mc:Choice>
        <mc:Fallback>
          <p:pic>
            <p:nvPicPr>
              <p:cNvPr id="64" name="Mürekkep 63">
                <a:extLst>
                  <a:ext uri="{FF2B5EF4-FFF2-40B4-BE49-F238E27FC236}">
                    <a16:creationId xmlns:a16="http://schemas.microsoft.com/office/drawing/2014/main" id="{CC09D959-58E9-27FB-94E5-F8C6D376513C}"/>
                  </a:ext>
                </a:extLst>
              </p:cNvPr>
              <p:cNvPicPr/>
              <p:nvPr/>
            </p:nvPicPr>
            <p:blipFill>
              <a:blip r:embed="rId105"/>
              <a:stretch>
                <a:fillRect/>
              </a:stretch>
            </p:blipFill>
            <p:spPr>
              <a:xfrm>
                <a:off x="2179134" y="4814451"/>
                <a:ext cx="66513" cy="370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Mürekkep 64">
                <a:extLst>
                  <a:ext uri="{FF2B5EF4-FFF2-40B4-BE49-F238E27FC236}">
                    <a16:creationId xmlns:a16="http://schemas.microsoft.com/office/drawing/2014/main" id="{D8424DD3-9F29-5AE0-65A5-3C1900A2230B}"/>
                  </a:ext>
                </a:extLst>
              </p14:cNvPr>
              <p14:cNvContentPartPr/>
              <p14:nvPr/>
            </p14:nvContentPartPr>
            <p14:xfrm>
              <a:off x="2054506" y="5179670"/>
              <a:ext cx="249635" cy="9645"/>
            </p14:xfrm>
          </p:contentPart>
        </mc:Choice>
        <mc:Fallback>
          <p:pic>
            <p:nvPicPr>
              <p:cNvPr id="65" name="Mürekkep 64">
                <a:extLst>
                  <a:ext uri="{FF2B5EF4-FFF2-40B4-BE49-F238E27FC236}">
                    <a16:creationId xmlns:a16="http://schemas.microsoft.com/office/drawing/2014/main" id="{D8424DD3-9F29-5AE0-65A5-3C1900A2230B}"/>
                  </a:ext>
                </a:extLst>
              </p:cNvPr>
              <p:cNvPicPr/>
              <p:nvPr/>
            </p:nvPicPr>
            <p:blipFill>
              <a:blip r:embed="rId107"/>
              <a:stretch>
                <a:fillRect/>
              </a:stretch>
            </p:blipFill>
            <p:spPr>
              <a:xfrm>
                <a:off x="2036521" y="5112155"/>
                <a:ext cx="285246" cy="146053"/>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Mürekkep 65">
                <a:extLst>
                  <a:ext uri="{FF2B5EF4-FFF2-40B4-BE49-F238E27FC236}">
                    <a16:creationId xmlns:a16="http://schemas.microsoft.com/office/drawing/2014/main" id="{F58BE9F7-AC82-E48C-2321-34485D627298}"/>
                  </a:ext>
                </a:extLst>
              </p14:cNvPr>
              <p14:cNvContentPartPr/>
              <p14:nvPr/>
            </p14:nvContentPartPr>
            <p14:xfrm>
              <a:off x="2392101" y="4986759"/>
              <a:ext cx="124403" cy="9645"/>
            </p14:xfrm>
          </p:contentPart>
        </mc:Choice>
        <mc:Fallback>
          <p:pic>
            <p:nvPicPr>
              <p:cNvPr id="66" name="Mürekkep 65">
                <a:extLst>
                  <a:ext uri="{FF2B5EF4-FFF2-40B4-BE49-F238E27FC236}">
                    <a16:creationId xmlns:a16="http://schemas.microsoft.com/office/drawing/2014/main" id="{F58BE9F7-AC82-E48C-2321-34485D627298}"/>
                  </a:ext>
                </a:extLst>
              </p:cNvPr>
              <p:cNvPicPr/>
              <p:nvPr/>
            </p:nvPicPr>
            <p:blipFill>
              <a:blip r:embed="rId109"/>
              <a:stretch>
                <a:fillRect/>
              </a:stretch>
            </p:blipFill>
            <p:spPr>
              <a:xfrm>
                <a:off x="2374534" y="4968898"/>
                <a:ext cx="159895" cy="4501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Mürekkep 66">
                <a:extLst>
                  <a:ext uri="{FF2B5EF4-FFF2-40B4-BE49-F238E27FC236}">
                    <a16:creationId xmlns:a16="http://schemas.microsoft.com/office/drawing/2014/main" id="{DF9F5844-3156-CA5F-05DA-927964EB71B2}"/>
                  </a:ext>
                </a:extLst>
              </p14:cNvPr>
              <p14:cNvContentPartPr/>
              <p14:nvPr/>
            </p14:nvContentPartPr>
            <p14:xfrm>
              <a:off x="2382456" y="5102506"/>
              <a:ext cx="95552" cy="15413"/>
            </p14:xfrm>
          </p:contentPart>
        </mc:Choice>
        <mc:Fallback>
          <p:pic>
            <p:nvPicPr>
              <p:cNvPr id="67" name="Mürekkep 66">
                <a:extLst>
                  <a:ext uri="{FF2B5EF4-FFF2-40B4-BE49-F238E27FC236}">
                    <a16:creationId xmlns:a16="http://schemas.microsoft.com/office/drawing/2014/main" id="{DF9F5844-3156-CA5F-05DA-927964EB71B2}"/>
                  </a:ext>
                </a:extLst>
              </p:cNvPr>
              <p:cNvPicPr/>
              <p:nvPr/>
            </p:nvPicPr>
            <p:blipFill>
              <a:blip r:embed="rId111"/>
              <a:stretch>
                <a:fillRect/>
              </a:stretch>
            </p:blipFill>
            <p:spPr>
              <a:xfrm>
                <a:off x="2364495" y="5085342"/>
                <a:ext cx="131115" cy="50092"/>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Mürekkep 67">
                <a:extLst>
                  <a:ext uri="{FF2B5EF4-FFF2-40B4-BE49-F238E27FC236}">
                    <a16:creationId xmlns:a16="http://schemas.microsoft.com/office/drawing/2014/main" id="{5386FA78-B9F8-B29E-36BB-87021F47147B}"/>
                  </a:ext>
                </a:extLst>
              </p14:cNvPr>
              <p14:cNvContentPartPr/>
              <p14:nvPr/>
            </p14:nvContentPartPr>
            <p14:xfrm>
              <a:off x="2709984" y="4687746"/>
              <a:ext cx="29771" cy="588898"/>
            </p14:xfrm>
          </p:contentPart>
        </mc:Choice>
        <mc:Fallback>
          <p:pic>
            <p:nvPicPr>
              <p:cNvPr id="68" name="Mürekkep 67">
                <a:extLst>
                  <a:ext uri="{FF2B5EF4-FFF2-40B4-BE49-F238E27FC236}">
                    <a16:creationId xmlns:a16="http://schemas.microsoft.com/office/drawing/2014/main" id="{5386FA78-B9F8-B29E-36BB-87021F47147B}"/>
                  </a:ext>
                </a:extLst>
              </p:cNvPr>
              <p:cNvPicPr/>
              <p:nvPr/>
            </p:nvPicPr>
            <p:blipFill>
              <a:blip r:embed="rId113"/>
              <a:stretch>
                <a:fillRect/>
              </a:stretch>
            </p:blipFill>
            <p:spPr>
              <a:xfrm>
                <a:off x="2692263" y="4669759"/>
                <a:ext cx="64858" cy="624512"/>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Mürekkep 68">
                <a:extLst>
                  <a:ext uri="{FF2B5EF4-FFF2-40B4-BE49-F238E27FC236}">
                    <a16:creationId xmlns:a16="http://schemas.microsoft.com/office/drawing/2014/main" id="{18759581-BA71-4D52-EFF2-508290BCCBC2}"/>
                  </a:ext>
                </a:extLst>
              </p14:cNvPr>
              <p14:cNvContentPartPr/>
              <p14:nvPr/>
            </p14:nvContentPartPr>
            <p14:xfrm>
              <a:off x="2748987" y="5266480"/>
              <a:ext cx="255536" cy="13633"/>
            </p14:xfrm>
          </p:contentPart>
        </mc:Choice>
        <mc:Fallback>
          <p:pic>
            <p:nvPicPr>
              <p:cNvPr id="69" name="Mürekkep 68">
                <a:extLst>
                  <a:ext uri="{FF2B5EF4-FFF2-40B4-BE49-F238E27FC236}">
                    <a16:creationId xmlns:a16="http://schemas.microsoft.com/office/drawing/2014/main" id="{18759581-BA71-4D52-EFF2-508290BCCBC2}"/>
                  </a:ext>
                </a:extLst>
              </p:cNvPr>
              <p:cNvPicPr/>
              <p:nvPr/>
            </p:nvPicPr>
            <p:blipFill>
              <a:blip r:embed="rId115"/>
              <a:stretch>
                <a:fillRect/>
              </a:stretch>
            </p:blipFill>
            <p:spPr>
              <a:xfrm>
                <a:off x="2731017" y="5249351"/>
                <a:ext cx="291117"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Mürekkep 69">
                <a:extLst>
                  <a:ext uri="{FF2B5EF4-FFF2-40B4-BE49-F238E27FC236}">
                    <a16:creationId xmlns:a16="http://schemas.microsoft.com/office/drawing/2014/main" id="{3273540E-9060-0632-C480-4D82FEC87208}"/>
                  </a:ext>
                </a:extLst>
              </p14:cNvPr>
              <p14:cNvContentPartPr/>
              <p14:nvPr/>
            </p14:nvContentPartPr>
            <p14:xfrm>
              <a:off x="2720050" y="4726329"/>
              <a:ext cx="240065" cy="10065"/>
            </p14:xfrm>
          </p:contentPart>
        </mc:Choice>
        <mc:Fallback>
          <p:pic>
            <p:nvPicPr>
              <p:cNvPr id="70" name="Mürekkep 69">
                <a:extLst>
                  <a:ext uri="{FF2B5EF4-FFF2-40B4-BE49-F238E27FC236}">
                    <a16:creationId xmlns:a16="http://schemas.microsoft.com/office/drawing/2014/main" id="{3273540E-9060-0632-C480-4D82FEC87208}"/>
                  </a:ext>
                </a:extLst>
              </p:cNvPr>
              <p:cNvPicPr/>
              <p:nvPr/>
            </p:nvPicPr>
            <p:blipFill>
              <a:blip r:embed="rId117"/>
              <a:stretch>
                <a:fillRect/>
              </a:stretch>
            </p:blipFill>
            <p:spPr>
              <a:xfrm>
                <a:off x="2702081" y="4708976"/>
                <a:ext cx="275643" cy="44425"/>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Mürekkep 70">
                <a:extLst>
                  <a:ext uri="{FF2B5EF4-FFF2-40B4-BE49-F238E27FC236}">
                    <a16:creationId xmlns:a16="http://schemas.microsoft.com/office/drawing/2014/main" id="{5E787494-BE95-8367-4997-3148B76AE853}"/>
                  </a:ext>
                </a:extLst>
              </p14:cNvPr>
              <p14:cNvContentPartPr/>
              <p14:nvPr/>
            </p14:nvContentPartPr>
            <p14:xfrm>
              <a:off x="3075049" y="4833180"/>
              <a:ext cx="116640" cy="200794"/>
            </p14:xfrm>
          </p:contentPart>
        </mc:Choice>
        <mc:Fallback>
          <p:pic>
            <p:nvPicPr>
              <p:cNvPr id="71" name="Mürekkep 70">
                <a:extLst>
                  <a:ext uri="{FF2B5EF4-FFF2-40B4-BE49-F238E27FC236}">
                    <a16:creationId xmlns:a16="http://schemas.microsoft.com/office/drawing/2014/main" id="{5E787494-BE95-8367-4997-3148B76AE853}"/>
                  </a:ext>
                </a:extLst>
              </p:cNvPr>
              <p:cNvPicPr/>
              <p:nvPr/>
            </p:nvPicPr>
            <p:blipFill>
              <a:blip r:embed="rId119"/>
              <a:stretch>
                <a:fillRect/>
              </a:stretch>
            </p:blipFill>
            <p:spPr>
              <a:xfrm>
                <a:off x="3057463" y="4815220"/>
                <a:ext cx="152170" cy="23635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Mürekkep 71">
                <a:extLst>
                  <a:ext uri="{FF2B5EF4-FFF2-40B4-BE49-F238E27FC236}">
                    <a16:creationId xmlns:a16="http://schemas.microsoft.com/office/drawing/2014/main" id="{16537568-FA9A-4E47-0BC3-62E4A0D2ADDE}"/>
                  </a:ext>
                </a:extLst>
              </p14:cNvPr>
              <p14:cNvContentPartPr/>
              <p14:nvPr/>
            </p14:nvContentPartPr>
            <p14:xfrm>
              <a:off x="3221620" y="4928886"/>
              <a:ext cx="65550" cy="10059"/>
            </p14:xfrm>
          </p:contentPart>
        </mc:Choice>
        <mc:Fallback>
          <p:pic>
            <p:nvPicPr>
              <p:cNvPr id="72" name="Mürekkep 71">
                <a:extLst>
                  <a:ext uri="{FF2B5EF4-FFF2-40B4-BE49-F238E27FC236}">
                    <a16:creationId xmlns:a16="http://schemas.microsoft.com/office/drawing/2014/main" id="{16537568-FA9A-4E47-0BC3-62E4A0D2ADDE}"/>
                  </a:ext>
                </a:extLst>
              </p:cNvPr>
              <p:cNvPicPr/>
              <p:nvPr/>
            </p:nvPicPr>
            <p:blipFill>
              <a:blip r:embed="rId121"/>
              <a:stretch>
                <a:fillRect/>
              </a:stretch>
            </p:blipFill>
            <p:spPr>
              <a:xfrm>
                <a:off x="3204068" y="4911890"/>
                <a:ext cx="101011" cy="44398"/>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Mürekkep 77">
                <a:extLst>
                  <a:ext uri="{FF2B5EF4-FFF2-40B4-BE49-F238E27FC236}">
                    <a16:creationId xmlns:a16="http://schemas.microsoft.com/office/drawing/2014/main" id="{FA26C8A9-6801-19F0-73C9-B30870CF8A81}"/>
                  </a:ext>
                </a:extLst>
              </p14:cNvPr>
              <p14:cNvContentPartPr/>
              <p14:nvPr/>
            </p14:nvContentPartPr>
            <p14:xfrm>
              <a:off x="3385594" y="4822784"/>
              <a:ext cx="143673" cy="202483"/>
            </p14:xfrm>
          </p:contentPart>
        </mc:Choice>
        <mc:Fallback>
          <p:pic>
            <p:nvPicPr>
              <p:cNvPr id="78" name="Mürekkep 77">
                <a:extLst>
                  <a:ext uri="{FF2B5EF4-FFF2-40B4-BE49-F238E27FC236}">
                    <a16:creationId xmlns:a16="http://schemas.microsoft.com/office/drawing/2014/main" id="{FA26C8A9-6801-19F0-73C9-B30870CF8A81}"/>
                  </a:ext>
                </a:extLst>
              </p:cNvPr>
              <p:cNvPicPr/>
              <p:nvPr/>
            </p:nvPicPr>
            <p:blipFill>
              <a:blip r:embed="rId123"/>
              <a:stretch>
                <a:fillRect/>
              </a:stretch>
            </p:blipFill>
            <p:spPr>
              <a:xfrm>
                <a:off x="3367994" y="4805161"/>
                <a:ext cx="179232" cy="238088"/>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Mürekkep 78">
                <a:extLst>
                  <a:ext uri="{FF2B5EF4-FFF2-40B4-BE49-F238E27FC236}">
                    <a16:creationId xmlns:a16="http://schemas.microsoft.com/office/drawing/2014/main" id="{AD50091F-847C-0E7F-8F65-FF8B204134A5}"/>
                  </a:ext>
                </a:extLst>
              </p14:cNvPr>
              <p14:cNvContentPartPr/>
              <p14:nvPr/>
            </p14:nvContentPartPr>
            <p14:xfrm>
              <a:off x="3380592" y="4938531"/>
              <a:ext cx="62876" cy="90693"/>
            </p14:xfrm>
          </p:contentPart>
        </mc:Choice>
        <mc:Fallback>
          <p:pic>
            <p:nvPicPr>
              <p:cNvPr id="79" name="Mürekkep 78">
                <a:extLst>
                  <a:ext uri="{FF2B5EF4-FFF2-40B4-BE49-F238E27FC236}">
                    <a16:creationId xmlns:a16="http://schemas.microsoft.com/office/drawing/2014/main" id="{AD50091F-847C-0E7F-8F65-FF8B204134A5}"/>
                  </a:ext>
                </a:extLst>
              </p:cNvPr>
              <p:cNvPicPr/>
              <p:nvPr/>
            </p:nvPicPr>
            <p:blipFill>
              <a:blip r:embed="rId125"/>
              <a:stretch>
                <a:fillRect/>
              </a:stretch>
            </p:blipFill>
            <p:spPr>
              <a:xfrm>
                <a:off x="3363087" y="4920607"/>
                <a:ext cx="98244" cy="126182"/>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Mürekkep 79">
                <a:extLst>
                  <a:ext uri="{FF2B5EF4-FFF2-40B4-BE49-F238E27FC236}">
                    <a16:creationId xmlns:a16="http://schemas.microsoft.com/office/drawing/2014/main" id="{AF2E348C-529D-2056-884D-ECF6B5A6A417}"/>
                  </a:ext>
                </a:extLst>
              </p14:cNvPr>
              <p14:cNvContentPartPr/>
              <p14:nvPr/>
            </p14:nvContentPartPr>
            <p14:xfrm>
              <a:off x="3838937" y="4882725"/>
              <a:ext cx="97486" cy="9645"/>
            </p14:xfrm>
          </p:contentPart>
        </mc:Choice>
        <mc:Fallback>
          <p:pic>
            <p:nvPicPr>
              <p:cNvPr id="80" name="Mürekkep 79">
                <a:extLst>
                  <a:ext uri="{FF2B5EF4-FFF2-40B4-BE49-F238E27FC236}">
                    <a16:creationId xmlns:a16="http://schemas.microsoft.com/office/drawing/2014/main" id="{AF2E348C-529D-2056-884D-ECF6B5A6A417}"/>
                  </a:ext>
                </a:extLst>
              </p:cNvPr>
              <p:cNvPicPr/>
              <p:nvPr/>
            </p:nvPicPr>
            <p:blipFill>
              <a:blip r:embed="rId127"/>
              <a:stretch>
                <a:fillRect/>
              </a:stretch>
            </p:blipFill>
            <p:spPr>
              <a:xfrm>
                <a:off x="3821017" y="4860805"/>
                <a:ext cx="132968" cy="53048"/>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Mürekkep 80">
                <a:extLst>
                  <a:ext uri="{FF2B5EF4-FFF2-40B4-BE49-F238E27FC236}">
                    <a16:creationId xmlns:a16="http://schemas.microsoft.com/office/drawing/2014/main" id="{67D63924-7EED-31AF-C65D-A38D279EB2CE}"/>
                  </a:ext>
                </a:extLst>
              </p14:cNvPr>
              <p14:cNvContentPartPr/>
              <p14:nvPr/>
            </p14:nvContentPartPr>
            <p14:xfrm>
              <a:off x="3973302" y="4803494"/>
              <a:ext cx="56238" cy="117590"/>
            </p14:xfrm>
          </p:contentPart>
        </mc:Choice>
        <mc:Fallback>
          <p:pic>
            <p:nvPicPr>
              <p:cNvPr id="81" name="Mürekkep 80">
                <a:extLst>
                  <a:ext uri="{FF2B5EF4-FFF2-40B4-BE49-F238E27FC236}">
                    <a16:creationId xmlns:a16="http://schemas.microsoft.com/office/drawing/2014/main" id="{67D63924-7EED-31AF-C65D-A38D279EB2CE}"/>
                  </a:ext>
                </a:extLst>
              </p:cNvPr>
              <p:cNvPicPr/>
              <p:nvPr/>
            </p:nvPicPr>
            <p:blipFill>
              <a:blip r:embed="rId129"/>
              <a:stretch>
                <a:fillRect/>
              </a:stretch>
            </p:blipFill>
            <p:spPr>
              <a:xfrm>
                <a:off x="3955750" y="4785927"/>
                <a:ext cx="91700" cy="153082"/>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Mürekkep 81">
                <a:extLst>
                  <a:ext uri="{FF2B5EF4-FFF2-40B4-BE49-F238E27FC236}">
                    <a16:creationId xmlns:a16="http://schemas.microsoft.com/office/drawing/2014/main" id="{15F97411-422D-A3FE-178F-A727E0FD87CD}"/>
                  </a:ext>
                </a:extLst>
              </p14:cNvPr>
              <p14:cNvContentPartPr/>
              <p14:nvPr/>
            </p14:nvContentPartPr>
            <p14:xfrm>
              <a:off x="4022202" y="4861367"/>
              <a:ext cx="9645" cy="124403"/>
            </p14:xfrm>
          </p:contentPart>
        </mc:Choice>
        <mc:Fallback>
          <p:pic>
            <p:nvPicPr>
              <p:cNvPr id="82" name="Mürekkep 81">
                <a:extLst>
                  <a:ext uri="{FF2B5EF4-FFF2-40B4-BE49-F238E27FC236}">
                    <a16:creationId xmlns:a16="http://schemas.microsoft.com/office/drawing/2014/main" id="{15F97411-422D-A3FE-178F-A727E0FD87CD}"/>
                  </a:ext>
                </a:extLst>
              </p:cNvPr>
              <p:cNvPicPr/>
              <p:nvPr/>
            </p:nvPicPr>
            <p:blipFill>
              <a:blip r:embed="rId131"/>
              <a:stretch>
                <a:fillRect/>
              </a:stretch>
            </p:blipFill>
            <p:spPr>
              <a:xfrm>
                <a:off x="3549597" y="4843441"/>
                <a:ext cx="964500" cy="159895"/>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Mürekkep 82">
                <a:extLst>
                  <a:ext uri="{FF2B5EF4-FFF2-40B4-BE49-F238E27FC236}">
                    <a16:creationId xmlns:a16="http://schemas.microsoft.com/office/drawing/2014/main" id="{381E9A34-12AF-4D0D-7191-7B34DECF8824}"/>
                  </a:ext>
                </a:extLst>
              </p14:cNvPr>
              <p14:cNvContentPartPr/>
              <p14:nvPr/>
            </p14:nvContentPartPr>
            <p14:xfrm>
              <a:off x="3125164" y="5170025"/>
              <a:ext cx="87748" cy="9645"/>
            </p14:xfrm>
          </p:contentPart>
        </mc:Choice>
        <mc:Fallback>
          <p:pic>
            <p:nvPicPr>
              <p:cNvPr id="83" name="Mürekkep 82">
                <a:extLst>
                  <a:ext uri="{FF2B5EF4-FFF2-40B4-BE49-F238E27FC236}">
                    <a16:creationId xmlns:a16="http://schemas.microsoft.com/office/drawing/2014/main" id="{381E9A34-12AF-4D0D-7191-7B34DECF8824}"/>
                  </a:ext>
                </a:extLst>
              </p:cNvPr>
              <p:cNvPicPr/>
              <p:nvPr/>
            </p:nvPicPr>
            <p:blipFill>
              <a:blip r:embed="rId133"/>
              <a:stretch>
                <a:fillRect/>
              </a:stretch>
            </p:blipFill>
            <p:spPr>
              <a:xfrm>
                <a:off x="3107256" y="5148105"/>
                <a:ext cx="123205" cy="53048"/>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Mürekkep 83">
                <a:extLst>
                  <a:ext uri="{FF2B5EF4-FFF2-40B4-BE49-F238E27FC236}">
                    <a16:creationId xmlns:a16="http://schemas.microsoft.com/office/drawing/2014/main" id="{FA674F29-F7EF-9493-2777-348696E3D246}"/>
                  </a:ext>
                </a:extLst>
              </p14:cNvPr>
              <p14:cNvContentPartPr/>
              <p14:nvPr/>
            </p14:nvContentPartPr>
            <p14:xfrm>
              <a:off x="3288569" y="5070367"/>
              <a:ext cx="29961" cy="213907"/>
            </p14:xfrm>
          </p:contentPart>
        </mc:Choice>
        <mc:Fallback>
          <p:pic>
            <p:nvPicPr>
              <p:cNvPr id="84" name="Mürekkep 83">
                <a:extLst>
                  <a:ext uri="{FF2B5EF4-FFF2-40B4-BE49-F238E27FC236}">
                    <a16:creationId xmlns:a16="http://schemas.microsoft.com/office/drawing/2014/main" id="{FA674F29-F7EF-9493-2777-348696E3D246}"/>
                  </a:ext>
                </a:extLst>
              </p:cNvPr>
              <p:cNvPicPr/>
              <p:nvPr/>
            </p:nvPicPr>
            <p:blipFill>
              <a:blip r:embed="rId135"/>
              <a:stretch>
                <a:fillRect/>
              </a:stretch>
            </p:blipFill>
            <p:spPr>
              <a:xfrm>
                <a:off x="3271092" y="5052751"/>
                <a:ext cx="65272" cy="249498"/>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Mürekkep 84">
                <a:extLst>
                  <a:ext uri="{FF2B5EF4-FFF2-40B4-BE49-F238E27FC236}">
                    <a16:creationId xmlns:a16="http://schemas.microsoft.com/office/drawing/2014/main" id="{C29A8644-45E8-0974-2EA0-1D9DA4AD3C9A}"/>
                  </a:ext>
                </a:extLst>
              </p14:cNvPr>
              <p14:cNvContentPartPr/>
              <p14:nvPr/>
            </p14:nvContentPartPr>
            <p14:xfrm>
              <a:off x="3761771" y="5218252"/>
              <a:ext cx="55547" cy="9645"/>
            </p14:xfrm>
          </p:contentPart>
        </mc:Choice>
        <mc:Fallback>
          <p:pic>
            <p:nvPicPr>
              <p:cNvPr id="85" name="Mürekkep 84">
                <a:extLst>
                  <a:ext uri="{FF2B5EF4-FFF2-40B4-BE49-F238E27FC236}">
                    <a16:creationId xmlns:a16="http://schemas.microsoft.com/office/drawing/2014/main" id="{C29A8644-45E8-0974-2EA0-1D9DA4AD3C9A}"/>
                  </a:ext>
                </a:extLst>
              </p:cNvPr>
              <p:cNvPicPr/>
              <p:nvPr/>
            </p:nvPicPr>
            <p:blipFill>
              <a:blip r:embed="rId137"/>
              <a:stretch>
                <a:fillRect/>
              </a:stretch>
            </p:blipFill>
            <p:spPr>
              <a:xfrm>
                <a:off x="3744211" y="4736002"/>
                <a:ext cx="91025"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Mürekkep 85">
                <a:extLst>
                  <a:ext uri="{FF2B5EF4-FFF2-40B4-BE49-F238E27FC236}">
                    <a16:creationId xmlns:a16="http://schemas.microsoft.com/office/drawing/2014/main" id="{44434573-68F4-90AC-82A7-9A1D8D3FA83C}"/>
                  </a:ext>
                </a:extLst>
              </p14:cNvPr>
              <p14:cNvContentPartPr/>
              <p14:nvPr/>
            </p14:nvContentPartPr>
            <p14:xfrm>
              <a:off x="3877098" y="5141719"/>
              <a:ext cx="10490" cy="152667"/>
            </p14:xfrm>
          </p:contentPart>
        </mc:Choice>
        <mc:Fallback>
          <p:pic>
            <p:nvPicPr>
              <p:cNvPr id="86" name="Mürekkep 85">
                <a:extLst>
                  <a:ext uri="{FF2B5EF4-FFF2-40B4-BE49-F238E27FC236}">
                    <a16:creationId xmlns:a16="http://schemas.microsoft.com/office/drawing/2014/main" id="{44434573-68F4-90AC-82A7-9A1D8D3FA83C}"/>
                  </a:ext>
                </a:extLst>
              </p:cNvPr>
              <p:cNvPicPr/>
              <p:nvPr/>
            </p:nvPicPr>
            <p:blipFill>
              <a:blip r:embed="rId139"/>
              <a:stretch>
                <a:fillRect/>
              </a:stretch>
            </p:blipFill>
            <p:spPr>
              <a:xfrm>
                <a:off x="3859964" y="5123758"/>
                <a:ext cx="45107" cy="188229"/>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Mürekkep 86">
                <a:extLst>
                  <a:ext uri="{FF2B5EF4-FFF2-40B4-BE49-F238E27FC236}">
                    <a16:creationId xmlns:a16="http://schemas.microsoft.com/office/drawing/2014/main" id="{CCE32751-C7E8-ACA4-581F-4FA529575AB6}"/>
                  </a:ext>
                </a:extLst>
              </p14:cNvPr>
              <p14:cNvContentPartPr/>
              <p14:nvPr/>
            </p14:nvContentPartPr>
            <p14:xfrm>
              <a:off x="3973974" y="5237544"/>
              <a:ext cx="85513" cy="9645"/>
            </p14:xfrm>
          </p:contentPart>
        </mc:Choice>
        <mc:Fallback>
          <p:pic>
            <p:nvPicPr>
              <p:cNvPr id="87" name="Mürekkep 86">
                <a:extLst>
                  <a:ext uri="{FF2B5EF4-FFF2-40B4-BE49-F238E27FC236}">
                    <a16:creationId xmlns:a16="http://schemas.microsoft.com/office/drawing/2014/main" id="{CCE32751-C7E8-ACA4-581F-4FA529575AB6}"/>
                  </a:ext>
                </a:extLst>
              </p:cNvPr>
              <p:cNvPicPr/>
              <p:nvPr/>
            </p:nvPicPr>
            <p:blipFill>
              <a:blip r:embed="rId141"/>
              <a:stretch>
                <a:fillRect/>
              </a:stretch>
            </p:blipFill>
            <p:spPr>
              <a:xfrm>
                <a:off x="3956442" y="5218254"/>
                <a:ext cx="120935" cy="47839"/>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Mürekkep 87">
                <a:extLst>
                  <a:ext uri="{FF2B5EF4-FFF2-40B4-BE49-F238E27FC236}">
                    <a16:creationId xmlns:a16="http://schemas.microsoft.com/office/drawing/2014/main" id="{C83EFD70-DEF1-F52D-C4B2-969AAFCCC2B4}"/>
                  </a:ext>
                </a:extLst>
              </p14:cNvPr>
              <p14:cNvContentPartPr/>
              <p14:nvPr/>
            </p14:nvContentPartPr>
            <p14:xfrm>
              <a:off x="4118658" y="5054278"/>
              <a:ext cx="147314" cy="199072"/>
            </p14:xfrm>
          </p:contentPart>
        </mc:Choice>
        <mc:Fallback>
          <p:pic>
            <p:nvPicPr>
              <p:cNvPr id="88" name="Mürekkep 87">
                <a:extLst>
                  <a:ext uri="{FF2B5EF4-FFF2-40B4-BE49-F238E27FC236}">
                    <a16:creationId xmlns:a16="http://schemas.microsoft.com/office/drawing/2014/main" id="{C83EFD70-DEF1-F52D-C4B2-969AAFCCC2B4}"/>
                  </a:ext>
                </a:extLst>
              </p:cNvPr>
              <p:cNvPicPr/>
              <p:nvPr/>
            </p:nvPicPr>
            <p:blipFill>
              <a:blip r:embed="rId143"/>
              <a:stretch>
                <a:fillRect/>
              </a:stretch>
            </p:blipFill>
            <p:spPr>
              <a:xfrm>
                <a:off x="4101052" y="5036671"/>
                <a:ext cx="182885" cy="234646"/>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Mürekkep 88">
                <a:extLst>
                  <a:ext uri="{FF2B5EF4-FFF2-40B4-BE49-F238E27FC236}">
                    <a16:creationId xmlns:a16="http://schemas.microsoft.com/office/drawing/2014/main" id="{BFB345BE-1B41-1B4C-BB80-175CF44AB5B7}"/>
                  </a:ext>
                </a:extLst>
              </p14:cNvPr>
              <p14:cNvContentPartPr/>
              <p14:nvPr/>
            </p14:nvContentPartPr>
            <p14:xfrm>
              <a:off x="4143178" y="5179670"/>
              <a:ext cx="52644" cy="148879"/>
            </p14:xfrm>
          </p:contentPart>
        </mc:Choice>
        <mc:Fallback>
          <p:pic>
            <p:nvPicPr>
              <p:cNvPr id="89" name="Mürekkep 88">
                <a:extLst>
                  <a:ext uri="{FF2B5EF4-FFF2-40B4-BE49-F238E27FC236}">
                    <a16:creationId xmlns:a16="http://schemas.microsoft.com/office/drawing/2014/main" id="{BFB345BE-1B41-1B4C-BB80-175CF44AB5B7}"/>
                  </a:ext>
                </a:extLst>
              </p:cNvPr>
              <p:cNvPicPr/>
              <p:nvPr/>
            </p:nvPicPr>
            <p:blipFill>
              <a:blip r:embed="rId145"/>
              <a:stretch>
                <a:fillRect/>
              </a:stretch>
            </p:blipFill>
            <p:spPr>
              <a:xfrm>
                <a:off x="4125630" y="5162092"/>
                <a:ext cx="88098" cy="184395"/>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Mürekkep 89">
                <a:extLst>
                  <a:ext uri="{FF2B5EF4-FFF2-40B4-BE49-F238E27FC236}">
                    <a16:creationId xmlns:a16="http://schemas.microsoft.com/office/drawing/2014/main" id="{23328E3B-DF0E-E82C-01CB-519CD4D28C33}"/>
                  </a:ext>
                </a:extLst>
              </p14:cNvPr>
              <p14:cNvContentPartPr/>
              <p14:nvPr/>
            </p14:nvContentPartPr>
            <p14:xfrm>
              <a:off x="4109012" y="4629873"/>
              <a:ext cx="383762" cy="782876"/>
            </p14:xfrm>
          </p:contentPart>
        </mc:Choice>
        <mc:Fallback>
          <p:pic>
            <p:nvPicPr>
              <p:cNvPr id="90" name="Mürekkep 89">
                <a:extLst>
                  <a:ext uri="{FF2B5EF4-FFF2-40B4-BE49-F238E27FC236}">
                    <a16:creationId xmlns:a16="http://schemas.microsoft.com/office/drawing/2014/main" id="{23328E3B-DF0E-E82C-01CB-519CD4D28C33}"/>
                  </a:ext>
                </a:extLst>
              </p:cNvPr>
              <p:cNvPicPr/>
              <p:nvPr/>
            </p:nvPicPr>
            <p:blipFill>
              <a:blip r:embed="rId147"/>
              <a:stretch>
                <a:fillRect/>
              </a:stretch>
            </p:blipFill>
            <p:spPr>
              <a:xfrm>
                <a:off x="4091029" y="4611884"/>
                <a:ext cx="419369" cy="818494"/>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5" name="Mürekkep 94">
                <a:extLst>
                  <a:ext uri="{FF2B5EF4-FFF2-40B4-BE49-F238E27FC236}">
                    <a16:creationId xmlns:a16="http://schemas.microsoft.com/office/drawing/2014/main" id="{944EB415-49FF-AFA3-D681-5E6F27E36C17}"/>
                  </a:ext>
                </a:extLst>
              </p14:cNvPr>
              <p14:cNvContentPartPr/>
              <p14:nvPr/>
            </p14:nvContentPartPr>
            <p14:xfrm>
              <a:off x="925453" y="5671594"/>
              <a:ext cx="77686" cy="839751"/>
            </p14:xfrm>
          </p:contentPart>
        </mc:Choice>
        <mc:Fallback>
          <p:pic>
            <p:nvPicPr>
              <p:cNvPr id="95" name="Mürekkep 94">
                <a:extLst>
                  <a:ext uri="{FF2B5EF4-FFF2-40B4-BE49-F238E27FC236}">
                    <a16:creationId xmlns:a16="http://schemas.microsoft.com/office/drawing/2014/main" id="{944EB415-49FF-AFA3-D681-5E6F27E36C17}"/>
                  </a:ext>
                </a:extLst>
              </p:cNvPr>
              <p:cNvPicPr/>
              <p:nvPr/>
            </p:nvPicPr>
            <p:blipFill>
              <a:blip r:embed="rId149"/>
              <a:stretch>
                <a:fillRect/>
              </a:stretch>
            </p:blipFill>
            <p:spPr>
              <a:xfrm>
                <a:off x="907553" y="5653964"/>
                <a:ext cx="113128" cy="87537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6" name="Mürekkep 95">
                <a:extLst>
                  <a:ext uri="{FF2B5EF4-FFF2-40B4-BE49-F238E27FC236}">
                    <a16:creationId xmlns:a16="http://schemas.microsoft.com/office/drawing/2014/main" id="{8B85C81F-34C8-84F9-7D55-57A04902CA63}"/>
                  </a:ext>
                </a:extLst>
              </p14:cNvPr>
              <p14:cNvContentPartPr/>
              <p14:nvPr/>
            </p14:nvContentPartPr>
            <p14:xfrm>
              <a:off x="1196050" y="5776368"/>
              <a:ext cx="182276" cy="224082"/>
            </p14:xfrm>
          </p:contentPart>
        </mc:Choice>
        <mc:Fallback>
          <p:pic>
            <p:nvPicPr>
              <p:cNvPr id="96" name="Mürekkep 95">
                <a:extLst>
                  <a:ext uri="{FF2B5EF4-FFF2-40B4-BE49-F238E27FC236}">
                    <a16:creationId xmlns:a16="http://schemas.microsoft.com/office/drawing/2014/main" id="{8B85C81F-34C8-84F9-7D55-57A04902CA63}"/>
                  </a:ext>
                </a:extLst>
              </p:cNvPr>
              <p:cNvPicPr/>
              <p:nvPr/>
            </p:nvPicPr>
            <p:blipFill>
              <a:blip r:embed="rId151"/>
              <a:stretch>
                <a:fillRect/>
              </a:stretch>
            </p:blipFill>
            <p:spPr>
              <a:xfrm>
                <a:off x="1178434" y="5758384"/>
                <a:ext cx="217868" cy="259691"/>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7" name="Mürekkep 96">
                <a:extLst>
                  <a:ext uri="{FF2B5EF4-FFF2-40B4-BE49-F238E27FC236}">
                    <a16:creationId xmlns:a16="http://schemas.microsoft.com/office/drawing/2014/main" id="{DEF05E71-AEE7-EEF2-C2CE-DB6F141DE906}"/>
                  </a:ext>
                </a:extLst>
              </p14:cNvPr>
              <p14:cNvContentPartPr/>
              <p14:nvPr/>
            </p14:nvContentPartPr>
            <p14:xfrm>
              <a:off x="1456481" y="5845214"/>
              <a:ext cx="134038" cy="9645"/>
            </p14:xfrm>
          </p:contentPart>
        </mc:Choice>
        <mc:Fallback>
          <p:pic>
            <p:nvPicPr>
              <p:cNvPr id="97" name="Mürekkep 96">
                <a:extLst>
                  <a:ext uri="{FF2B5EF4-FFF2-40B4-BE49-F238E27FC236}">
                    <a16:creationId xmlns:a16="http://schemas.microsoft.com/office/drawing/2014/main" id="{DEF05E71-AEE7-EEF2-C2CE-DB6F141DE906}"/>
                  </a:ext>
                </a:extLst>
              </p:cNvPr>
              <p:cNvPicPr/>
              <p:nvPr/>
            </p:nvPicPr>
            <p:blipFill>
              <a:blip r:embed="rId67"/>
              <a:stretch>
                <a:fillRect/>
              </a:stretch>
            </p:blipFill>
            <p:spPr>
              <a:xfrm>
                <a:off x="1438513" y="5362964"/>
                <a:ext cx="169614"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8" name="Mürekkep 97">
                <a:extLst>
                  <a:ext uri="{FF2B5EF4-FFF2-40B4-BE49-F238E27FC236}">
                    <a16:creationId xmlns:a16="http://schemas.microsoft.com/office/drawing/2014/main" id="{39AF0322-A7EB-5679-59F7-D65AE2927F85}"/>
                  </a:ext>
                </a:extLst>
              </p14:cNvPr>
              <p14:cNvContentPartPr/>
              <p14:nvPr/>
            </p14:nvContentPartPr>
            <p14:xfrm>
              <a:off x="1678328" y="5700531"/>
              <a:ext cx="186057" cy="228333"/>
            </p14:xfrm>
          </p:contentPart>
        </mc:Choice>
        <mc:Fallback>
          <p:pic>
            <p:nvPicPr>
              <p:cNvPr id="98" name="Mürekkep 97">
                <a:extLst>
                  <a:ext uri="{FF2B5EF4-FFF2-40B4-BE49-F238E27FC236}">
                    <a16:creationId xmlns:a16="http://schemas.microsoft.com/office/drawing/2014/main" id="{39AF0322-A7EB-5679-59F7-D65AE2927F85}"/>
                  </a:ext>
                </a:extLst>
              </p:cNvPr>
              <p:cNvPicPr/>
              <p:nvPr/>
            </p:nvPicPr>
            <p:blipFill>
              <a:blip r:embed="rId154"/>
              <a:stretch>
                <a:fillRect/>
              </a:stretch>
            </p:blipFill>
            <p:spPr>
              <a:xfrm>
                <a:off x="1660728" y="5682552"/>
                <a:ext cx="221616" cy="263931"/>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9" name="Mürekkep 98">
                <a:extLst>
                  <a:ext uri="{FF2B5EF4-FFF2-40B4-BE49-F238E27FC236}">
                    <a16:creationId xmlns:a16="http://schemas.microsoft.com/office/drawing/2014/main" id="{A69D5468-2DD9-7A58-FBC0-47632D7D4AB4}"/>
                  </a:ext>
                </a:extLst>
              </p14:cNvPr>
              <p14:cNvContentPartPr/>
              <p14:nvPr/>
            </p14:nvContentPartPr>
            <p14:xfrm>
              <a:off x="1718781" y="5845214"/>
              <a:ext cx="94586" cy="174415"/>
            </p14:xfrm>
          </p:contentPart>
        </mc:Choice>
        <mc:Fallback>
          <p:pic>
            <p:nvPicPr>
              <p:cNvPr id="99" name="Mürekkep 98">
                <a:extLst>
                  <a:ext uri="{FF2B5EF4-FFF2-40B4-BE49-F238E27FC236}">
                    <a16:creationId xmlns:a16="http://schemas.microsoft.com/office/drawing/2014/main" id="{A69D5468-2DD9-7A58-FBC0-47632D7D4AB4}"/>
                  </a:ext>
                </a:extLst>
              </p:cNvPr>
              <p:cNvPicPr/>
              <p:nvPr/>
            </p:nvPicPr>
            <p:blipFill>
              <a:blip r:embed="rId156"/>
              <a:stretch>
                <a:fillRect/>
              </a:stretch>
            </p:blipFill>
            <p:spPr>
              <a:xfrm>
                <a:off x="1701225" y="5827233"/>
                <a:ext cx="130056" cy="210017"/>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1" name="Mürekkep 100">
                <a:extLst>
                  <a:ext uri="{FF2B5EF4-FFF2-40B4-BE49-F238E27FC236}">
                    <a16:creationId xmlns:a16="http://schemas.microsoft.com/office/drawing/2014/main" id="{274536E1-D42B-4A4A-C508-02DA62BC3620}"/>
                  </a:ext>
                </a:extLst>
              </p14:cNvPr>
              <p14:cNvContentPartPr/>
              <p14:nvPr/>
            </p14:nvContentPartPr>
            <p14:xfrm>
              <a:off x="2488557" y="5816028"/>
              <a:ext cx="162650" cy="29186"/>
            </p14:xfrm>
          </p:contentPart>
        </mc:Choice>
        <mc:Fallback>
          <p:pic>
            <p:nvPicPr>
              <p:cNvPr id="101" name="Mürekkep 100">
                <a:extLst>
                  <a:ext uri="{FF2B5EF4-FFF2-40B4-BE49-F238E27FC236}">
                    <a16:creationId xmlns:a16="http://schemas.microsoft.com/office/drawing/2014/main" id="{274536E1-D42B-4A4A-C508-02DA62BC3620}"/>
                  </a:ext>
                </a:extLst>
              </p:cNvPr>
              <p:cNvPicPr/>
              <p:nvPr/>
            </p:nvPicPr>
            <p:blipFill>
              <a:blip r:embed="rId158"/>
              <a:stretch>
                <a:fillRect/>
              </a:stretch>
            </p:blipFill>
            <p:spPr>
              <a:xfrm>
                <a:off x="2470604" y="5798232"/>
                <a:ext cx="198196" cy="64423"/>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2" name="Mürekkep 101">
                <a:extLst>
                  <a:ext uri="{FF2B5EF4-FFF2-40B4-BE49-F238E27FC236}">
                    <a16:creationId xmlns:a16="http://schemas.microsoft.com/office/drawing/2014/main" id="{EC9ADAD6-5804-37BA-F3AF-42538D4CD24C}"/>
                  </a:ext>
                </a:extLst>
              </p14:cNvPr>
              <p14:cNvContentPartPr/>
              <p14:nvPr/>
            </p14:nvContentPartPr>
            <p14:xfrm>
              <a:off x="2738779" y="5700532"/>
              <a:ext cx="116393" cy="290004"/>
            </p14:xfrm>
          </p:contentPart>
        </mc:Choice>
        <mc:Fallback>
          <p:pic>
            <p:nvPicPr>
              <p:cNvPr id="102" name="Mürekkep 101">
                <a:extLst>
                  <a:ext uri="{FF2B5EF4-FFF2-40B4-BE49-F238E27FC236}">
                    <a16:creationId xmlns:a16="http://schemas.microsoft.com/office/drawing/2014/main" id="{EC9ADAD6-5804-37BA-F3AF-42538D4CD24C}"/>
                  </a:ext>
                </a:extLst>
              </p:cNvPr>
              <p:cNvPicPr/>
              <p:nvPr/>
            </p:nvPicPr>
            <p:blipFill>
              <a:blip r:embed="rId160"/>
              <a:stretch>
                <a:fillRect/>
              </a:stretch>
            </p:blipFill>
            <p:spPr>
              <a:xfrm>
                <a:off x="2720817" y="5682564"/>
                <a:ext cx="151958" cy="325581"/>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3" name="Mürekkep 102">
                <a:extLst>
                  <a:ext uri="{FF2B5EF4-FFF2-40B4-BE49-F238E27FC236}">
                    <a16:creationId xmlns:a16="http://schemas.microsoft.com/office/drawing/2014/main" id="{CFEFA4F6-D17B-28D1-AE2C-79CA7844E8E8}"/>
                  </a:ext>
                </a:extLst>
              </p14:cNvPr>
              <p14:cNvContentPartPr/>
              <p14:nvPr/>
            </p14:nvContentPartPr>
            <p14:xfrm>
              <a:off x="2816506" y="5893442"/>
              <a:ext cx="9645" cy="155345"/>
            </p14:xfrm>
          </p:contentPart>
        </mc:Choice>
        <mc:Fallback>
          <p:pic>
            <p:nvPicPr>
              <p:cNvPr id="103" name="Mürekkep 102">
                <a:extLst>
                  <a:ext uri="{FF2B5EF4-FFF2-40B4-BE49-F238E27FC236}">
                    <a16:creationId xmlns:a16="http://schemas.microsoft.com/office/drawing/2014/main" id="{CFEFA4F6-D17B-28D1-AE2C-79CA7844E8E8}"/>
                  </a:ext>
                </a:extLst>
              </p:cNvPr>
              <p:cNvPicPr/>
              <p:nvPr/>
            </p:nvPicPr>
            <p:blipFill>
              <a:blip r:embed="rId162"/>
              <a:stretch>
                <a:fillRect/>
              </a:stretch>
            </p:blipFill>
            <p:spPr>
              <a:xfrm>
                <a:off x="2795024" y="5875504"/>
                <a:ext cx="53048" cy="190863"/>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4" name="Mürekkep 103">
                <a:extLst>
                  <a:ext uri="{FF2B5EF4-FFF2-40B4-BE49-F238E27FC236}">
                    <a16:creationId xmlns:a16="http://schemas.microsoft.com/office/drawing/2014/main" id="{FE7E6FCC-F8F7-37BA-C8C2-2432F1BFA9F3}"/>
                  </a:ext>
                </a:extLst>
              </p14:cNvPr>
              <p14:cNvContentPartPr/>
              <p14:nvPr/>
            </p14:nvContentPartPr>
            <p14:xfrm>
              <a:off x="3144455" y="5604076"/>
              <a:ext cx="29340" cy="1055876"/>
            </p14:xfrm>
          </p:contentPart>
        </mc:Choice>
        <mc:Fallback>
          <p:pic>
            <p:nvPicPr>
              <p:cNvPr id="104" name="Mürekkep 103">
                <a:extLst>
                  <a:ext uri="{FF2B5EF4-FFF2-40B4-BE49-F238E27FC236}">
                    <a16:creationId xmlns:a16="http://schemas.microsoft.com/office/drawing/2014/main" id="{FE7E6FCC-F8F7-37BA-C8C2-2432F1BFA9F3}"/>
                  </a:ext>
                </a:extLst>
              </p:cNvPr>
              <p:cNvPicPr/>
              <p:nvPr/>
            </p:nvPicPr>
            <p:blipFill>
              <a:blip r:embed="rId164"/>
              <a:stretch>
                <a:fillRect/>
              </a:stretch>
            </p:blipFill>
            <p:spPr>
              <a:xfrm>
                <a:off x="3126780" y="5586442"/>
                <a:ext cx="64336" cy="1091504"/>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5" name="Mürekkep 104">
                <a:extLst>
                  <a:ext uri="{FF2B5EF4-FFF2-40B4-BE49-F238E27FC236}">
                    <a16:creationId xmlns:a16="http://schemas.microsoft.com/office/drawing/2014/main" id="{52A0B23C-5C2C-FF9B-451E-599C29D28C19}"/>
                  </a:ext>
                </a:extLst>
              </p14:cNvPr>
              <p14:cNvContentPartPr/>
              <p14:nvPr/>
            </p14:nvContentPartPr>
            <p14:xfrm>
              <a:off x="1273214" y="6352609"/>
              <a:ext cx="120583" cy="9645"/>
            </p14:xfrm>
          </p:contentPart>
        </mc:Choice>
        <mc:Fallback>
          <p:pic>
            <p:nvPicPr>
              <p:cNvPr id="105" name="Mürekkep 104">
                <a:extLst>
                  <a:ext uri="{FF2B5EF4-FFF2-40B4-BE49-F238E27FC236}">
                    <a16:creationId xmlns:a16="http://schemas.microsoft.com/office/drawing/2014/main" id="{52A0B23C-5C2C-FF9B-451E-599C29D28C19}"/>
                  </a:ext>
                </a:extLst>
              </p:cNvPr>
              <p:cNvPicPr/>
              <p:nvPr/>
            </p:nvPicPr>
            <p:blipFill>
              <a:blip r:embed="rId166"/>
              <a:stretch>
                <a:fillRect/>
              </a:stretch>
            </p:blipFill>
            <p:spPr>
              <a:xfrm>
                <a:off x="1255270" y="6313225"/>
                <a:ext cx="156112" cy="89216"/>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6" name="Mürekkep 105">
                <a:extLst>
                  <a:ext uri="{FF2B5EF4-FFF2-40B4-BE49-F238E27FC236}">
                    <a16:creationId xmlns:a16="http://schemas.microsoft.com/office/drawing/2014/main" id="{3DF81ADA-0B79-666A-7EBE-0428EFE42960}"/>
                  </a:ext>
                </a:extLst>
              </p14:cNvPr>
              <p14:cNvContentPartPr/>
              <p14:nvPr/>
            </p14:nvContentPartPr>
            <p14:xfrm>
              <a:off x="1485417" y="6229903"/>
              <a:ext cx="48261" cy="260492"/>
            </p14:xfrm>
          </p:contentPart>
        </mc:Choice>
        <mc:Fallback>
          <p:pic>
            <p:nvPicPr>
              <p:cNvPr id="106" name="Mürekkep 105">
                <a:extLst>
                  <a:ext uri="{FF2B5EF4-FFF2-40B4-BE49-F238E27FC236}">
                    <a16:creationId xmlns:a16="http://schemas.microsoft.com/office/drawing/2014/main" id="{3DF81ADA-0B79-666A-7EBE-0428EFE42960}"/>
                  </a:ext>
                </a:extLst>
              </p:cNvPr>
              <p:cNvPicPr/>
              <p:nvPr/>
            </p:nvPicPr>
            <p:blipFill>
              <a:blip r:embed="rId168"/>
              <a:stretch>
                <a:fillRect/>
              </a:stretch>
            </p:blipFill>
            <p:spPr>
              <a:xfrm>
                <a:off x="1467543" y="6211938"/>
                <a:ext cx="83652" cy="296063"/>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7" name="Mürekkep 106">
                <a:extLst>
                  <a:ext uri="{FF2B5EF4-FFF2-40B4-BE49-F238E27FC236}">
                    <a16:creationId xmlns:a16="http://schemas.microsoft.com/office/drawing/2014/main" id="{310D06E2-94E9-18A1-AFC5-DD6443E93D8F}"/>
                  </a:ext>
                </a:extLst>
              </p14:cNvPr>
              <p14:cNvContentPartPr/>
              <p14:nvPr/>
            </p14:nvContentPartPr>
            <p14:xfrm>
              <a:off x="2247417" y="6375468"/>
              <a:ext cx="133734" cy="29189"/>
            </p14:xfrm>
          </p:contentPart>
        </mc:Choice>
        <mc:Fallback>
          <p:pic>
            <p:nvPicPr>
              <p:cNvPr id="107" name="Mürekkep 106">
                <a:extLst>
                  <a:ext uri="{FF2B5EF4-FFF2-40B4-BE49-F238E27FC236}">
                    <a16:creationId xmlns:a16="http://schemas.microsoft.com/office/drawing/2014/main" id="{310D06E2-94E9-18A1-AFC5-DD6443E93D8F}"/>
                  </a:ext>
                </a:extLst>
              </p:cNvPr>
              <p:cNvPicPr/>
              <p:nvPr/>
            </p:nvPicPr>
            <p:blipFill>
              <a:blip r:embed="rId170"/>
              <a:stretch>
                <a:fillRect/>
              </a:stretch>
            </p:blipFill>
            <p:spPr>
              <a:xfrm>
                <a:off x="2229801" y="6358026"/>
                <a:ext cx="169325" cy="64429"/>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8" name="Mürekkep 107">
                <a:extLst>
                  <a:ext uri="{FF2B5EF4-FFF2-40B4-BE49-F238E27FC236}">
                    <a16:creationId xmlns:a16="http://schemas.microsoft.com/office/drawing/2014/main" id="{61DED761-C541-8B11-5A0B-1DB4BF4A5596}"/>
                  </a:ext>
                </a:extLst>
              </p14:cNvPr>
              <p14:cNvContentPartPr/>
              <p14:nvPr/>
            </p14:nvContentPartPr>
            <p14:xfrm>
              <a:off x="2440329" y="6241448"/>
              <a:ext cx="19712" cy="326476"/>
            </p14:xfrm>
          </p:contentPart>
        </mc:Choice>
        <mc:Fallback>
          <p:pic>
            <p:nvPicPr>
              <p:cNvPr id="108" name="Mürekkep 107">
                <a:extLst>
                  <a:ext uri="{FF2B5EF4-FFF2-40B4-BE49-F238E27FC236}">
                    <a16:creationId xmlns:a16="http://schemas.microsoft.com/office/drawing/2014/main" id="{61DED761-C541-8B11-5A0B-1DB4BF4A5596}"/>
                  </a:ext>
                </a:extLst>
              </p:cNvPr>
              <p:cNvPicPr/>
              <p:nvPr/>
            </p:nvPicPr>
            <p:blipFill>
              <a:blip r:embed="rId172"/>
              <a:stretch>
                <a:fillRect/>
              </a:stretch>
            </p:blipFill>
            <p:spPr>
              <a:xfrm>
                <a:off x="2423081" y="6223470"/>
                <a:ext cx="54560" cy="362072"/>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9" name="Mürekkep 108">
                <a:extLst>
                  <a:ext uri="{FF2B5EF4-FFF2-40B4-BE49-F238E27FC236}">
                    <a16:creationId xmlns:a16="http://schemas.microsoft.com/office/drawing/2014/main" id="{248E6E97-46AB-2649-E784-9EF3E30BB1D3}"/>
                  </a:ext>
                </a:extLst>
              </p14:cNvPr>
              <p14:cNvContentPartPr/>
              <p14:nvPr/>
            </p14:nvContentPartPr>
            <p14:xfrm>
              <a:off x="2546429" y="6404658"/>
              <a:ext cx="114751" cy="9645"/>
            </p14:xfrm>
          </p:contentPart>
        </mc:Choice>
        <mc:Fallback>
          <p:pic>
            <p:nvPicPr>
              <p:cNvPr id="109" name="Mürekkep 108">
                <a:extLst>
                  <a:ext uri="{FF2B5EF4-FFF2-40B4-BE49-F238E27FC236}">
                    <a16:creationId xmlns:a16="http://schemas.microsoft.com/office/drawing/2014/main" id="{248E6E97-46AB-2649-E784-9EF3E30BB1D3}"/>
                  </a:ext>
                </a:extLst>
              </p:cNvPr>
              <p:cNvPicPr/>
              <p:nvPr/>
            </p:nvPicPr>
            <p:blipFill>
              <a:blip r:embed="rId174"/>
              <a:stretch>
                <a:fillRect/>
              </a:stretch>
            </p:blipFill>
            <p:spPr>
              <a:xfrm>
                <a:off x="2528858" y="5932053"/>
                <a:ext cx="150252"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0" name="Mürekkep 109">
                <a:extLst>
                  <a:ext uri="{FF2B5EF4-FFF2-40B4-BE49-F238E27FC236}">
                    <a16:creationId xmlns:a16="http://schemas.microsoft.com/office/drawing/2014/main" id="{063DC29C-5B00-E06A-C9D0-77165258DB14}"/>
                  </a:ext>
                </a:extLst>
              </p14:cNvPr>
              <p14:cNvContentPartPr/>
              <p14:nvPr/>
            </p14:nvContentPartPr>
            <p14:xfrm>
              <a:off x="2700759" y="6279265"/>
              <a:ext cx="197664" cy="247266"/>
            </p14:xfrm>
          </p:contentPart>
        </mc:Choice>
        <mc:Fallback>
          <p:pic>
            <p:nvPicPr>
              <p:cNvPr id="110" name="Mürekkep 109">
                <a:extLst>
                  <a:ext uri="{FF2B5EF4-FFF2-40B4-BE49-F238E27FC236}">
                    <a16:creationId xmlns:a16="http://schemas.microsoft.com/office/drawing/2014/main" id="{063DC29C-5B00-E06A-C9D0-77165258DB14}"/>
                  </a:ext>
                </a:extLst>
              </p:cNvPr>
              <p:cNvPicPr/>
              <p:nvPr/>
            </p:nvPicPr>
            <p:blipFill>
              <a:blip r:embed="rId176"/>
              <a:stretch>
                <a:fillRect/>
              </a:stretch>
            </p:blipFill>
            <p:spPr>
              <a:xfrm>
                <a:off x="2682790" y="6261654"/>
                <a:ext cx="233244" cy="282846"/>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1" name="Mürekkep 110">
                <a:extLst>
                  <a:ext uri="{FF2B5EF4-FFF2-40B4-BE49-F238E27FC236}">
                    <a16:creationId xmlns:a16="http://schemas.microsoft.com/office/drawing/2014/main" id="{A674BA65-9F09-AABE-7CC7-EAFBB4D3D377}"/>
                  </a:ext>
                </a:extLst>
              </p14:cNvPr>
              <p14:cNvContentPartPr/>
              <p14:nvPr/>
            </p14:nvContentPartPr>
            <p14:xfrm>
              <a:off x="2781243" y="6385366"/>
              <a:ext cx="44908" cy="156667"/>
            </p14:xfrm>
          </p:contentPart>
        </mc:Choice>
        <mc:Fallback>
          <p:pic>
            <p:nvPicPr>
              <p:cNvPr id="111" name="Mürekkep 110">
                <a:extLst>
                  <a:ext uri="{FF2B5EF4-FFF2-40B4-BE49-F238E27FC236}">
                    <a16:creationId xmlns:a16="http://schemas.microsoft.com/office/drawing/2014/main" id="{A674BA65-9F09-AABE-7CC7-EAFBB4D3D377}"/>
                  </a:ext>
                </a:extLst>
              </p:cNvPr>
              <p:cNvPicPr/>
              <p:nvPr/>
            </p:nvPicPr>
            <p:blipFill>
              <a:blip r:embed="rId178"/>
              <a:stretch>
                <a:fillRect/>
              </a:stretch>
            </p:blipFill>
            <p:spPr>
              <a:xfrm>
                <a:off x="2763779" y="6367759"/>
                <a:ext cx="80193"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2" name="Mürekkep 111">
                <a:extLst>
                  <a:ext uri="{FF2B5EF4-FFF2-40B4-BE49-F238E27FC236}">
                    <a16:creationId xmlns:a16="http://schemas.microsoft.com/office/drawing/2014/main" id="{73F4664B-4A02-F6D3-B211-FB4690FCABD4}"/>
                  </a:ext>
                </a:extLst>
              </p14:cNvPr>
              <p14:cNvContentPartPr/>
              <p14:nvPr/>
            </p14:nvContentPartPr>
            <p14:xfrm>
              <a:off x="3356658" y="6163518"/>
              <a:ext cx="162923" cy="9645"/>
            </p14:xfrm>
          </p:contentPart>
        </mc:Choice>
        <mc:Fallback>
          <p:pic>
            <p:nvPicPr>
              <p:cNvPr id="112" name="Mürekkep 111">
                <a:extLst>
                  <a:ext uri="{FF2B5EF4-FFF2-40B4-BE49-F238E27FC236}">
                    <a16:creationId xmlns:a16="http://schemas.microsoft.com/office/drawing/2014/main" id="{73F4664B-4A02-F6D3-B211-FB4690FCABD4}"/>
                  </a:ext>
                </a:extLst>
              </p:cNvPr>
              <p:cNvPicPr/>
              <p:nvPr/>
            </p:nvPicPr>
            <p:blipFill>
              <a:blip r:embed="rId38"/>
              <a:stretch>
                <a:fillRect/>
              </a:stretch>
            </p:blipFill>
            <p:spPr>
              <a:xfrm>
                <a:off x="3338715" y="5681268"/>
                <a:ext cx="198450"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3" name="Mürekkep 112">
                <a:extLst>
                  <a:ext uri="{FF2B5EF4-FFF2-40B4-BE49-F238E27FC236}">
                    <a16:creationId xmlns:a16="http://schemas.microsoft.com/office/drawing/2014/main" id="{4B1CA367-D2DE-E1AE-13F1-378F408D67C4}"/>
                  </a:ext>
                </a:extLst>
              </p14:cNvPr>
              <p14:cNvContentPartPr/>
              <p14:nvPr/>
            </p14:nvContentPartPr>
            <p14:xfrm>
              <a:off x="3433823" y="6240683"/>
              <a:ext cx="134038" cy="9645"/>
            </p14:xfrm>
          </p:contentPart>
        </mc:Choice>
        <mc:Fallback>
          <p:pic>
            <p:nvPicPr>
              <p:cNvPr id="113" name="Mürekkep 112">
                <a:extLst>
                  <a:ext uri="{FF2B5EF4-FFF2-40B4-BE49-F238E27FC236}">
                    <a16:creationId xmlns:a16="http://schemas.microsoft.com/office/drawing/2014/main" id="{4B1CA367-D2DE-E1AE-13F1-378F408D67C4}"/>
                  </a:ext>
                </a:extLst>
              </p:cNvPr>
              <p:cNvPicPr/>
              <p:nvPr/>
            </p:nvPicPr>
            <p:blipFill>
              <a:blip r:embed="rId67"/>
              <a:stretch>
                <a:fillRect/>
              </a:stretch>
            </p:blipFill>
            <p:spPr>
              <a:xfrm>
                <a:off x="3415855" y="5768078"/>
                <a:ext cx="169614" cy="9645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4" name="Mürekkep 113">
                <a:extLst>
                  <a:ext uri="{FF2B5EF4-FFF2-40B4-BE49-F238E27FC236}">
                    <a16:creationId xmlns:a16="http://schemas.microsoft.com/office/drawing/2014/main" id="{767371B8-5D6C-6980-A3A1-836E7B644621}"/>
                  </a:ext>
                </a:extLst>
              </p14:cNvPr>
              <p14:cNvContentPartPr/>
              <p14:nvPr/>
            </p14:nvContentPartPr>
            <p14:xfrm>
              <a:off x="3713178" y="6076709"/>
              <a:ext cx="193925" cy="261434"/>
            </p14:xfrm>
          </p:contentPart>
        </mc:Choice>
        <mc:Fallback>
          <p:pic>
            <p:nvPicPr>
              <p:cNvPr id="114" name="Mürekkep 113">
                <a:extLst>
                  <a:ext uri="{FF2B5EF4-FFF2-40B4-BE49-F238E27FC236}">
                    <a16:creationId xmlns:a16="http://schemas.microsoft.com/office/drawing/2014/main" id="{767371B8-5D6C-6980-A3A1-836E7B644621}"/>
                  </a:ext>
                </a:extLst>
              </p:cNvPr>
              <p:cNvPicPr/>
              <p:nvPr/>
            </p:nvPicPr>
            <p:blipFill>
              <a:blip r:embed="rId182"/>
              <a:stretch>
                <a:fillRect/>
              </a:stretch>
            </p:blipFill>
            <p:spPr>
              <a:xfrm>
                <a:off x="3695222" y="6058729"/>
                <a:ext cx="229478" cy="297035"/>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5" name="Mürekkep 114">
                <a:extLst>
                  <a:ext uri="{FF2B5EF4-FFF2-40B4-BE49-F238E27FC236}">
                    <a16:creationId xmlns:a16="http://schemas.microsoft.com/office/drawing/2014/main" id="{EC9ADB4B-D043-C641-3070-A8460E534FB7}"/>
                  </a:ext>
                </a:extLst>
              </p14:cNvPr>
              <p14:cNvContentPartPr/>
              <p14:nvPr/>
            </p14:nvContentPartPr>
            <p14:xfrm>
              <a:off x="6454228" y="3713544"/>
              <a:ext cx="279656" cy="454314"/>
            </p14:xfrm>
          </p:contentPart>
        </mc:Choice>
        <mc:Fallback>
          <p:pic>
            <p:nvPicPr>
              <p:cNvPr id="115" name="Mürekkep 114">
                <a:extLst>
                  <a:ext uri="{FF2B5EF4-FFF2-40B4-BE49-F238E27FC236}">
                    <a16:creationId xmlns:a16="http://schemas.microsoft.com/office/drawing/2014/main" id="{EC9ADB4B-D043-C641-3070-A8460E534FB7}"/>
                  </a:ext>
                </a:extLst>
              </p:cNvPr>
              <p:cNvPicPr/>
              <p:nvPr/>
            </p:nvPicPr>
            <p:blipFill>
              <a:blip r:embed="rId184"/>
              <a:stretch>
                <a:fillRect/>
              </a:stretch>
            </p:blipFill>
            <p:spPr>
              <a:xfrm>
                <a:off x="6436255" y="3695918"/>
                <a:ext cx="315242" cy="489925"/>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6" name="Mürekkep 115">
                <a:extLst>
                  <a:ext uri="{FF2B5EF4-FFF2-40B4-BE49-F238E27FC236}">
                    <a16:creationId xmlns:a16="http://schemas.microsoft.com/office/drawing/2014/main" id="{64F51D6B-1A65-45E1-B5A0-5860EFF96BD8}"/>
                  </a:ext>
                </a:extLst>
              </p14:cNvPr>
              <p14:cNvContentPartPr/>
              <p14:nvPr/>
            </p14:nvContentPartPr>
            <p14:xfrm>
              <a:off x="6818177" y="3876872"/>
              <a:ext cx="194531" cy="271242"/>
            </p14:xfrm>
          </p:contentPart>
        </mc:Choice>
        <mc:Fallback>
          <p:pic>
            <p:nvPicPr>
              <p:cNvPr id="116" name="Mürekkep 115">
                <a:extLst>
                  <a:ext uri="{FF2B5EF4-FFF2-40B4-BE49-F238E27FC236}">
                    <a16:creationId xmlns:a16="http://schemas.microsoft.com/office/drawing/2014/main" id="{64F51D6B-1A65-45E1-B5A0-5860EFF96BD8}"/>
                  </a:ext>
                </a:extLst>
              </p:cNvPr>
              <p:cNvPicPr/>
              <p:nvPr/>
            </p:nvPicPr>
            <p:blipFill>
              <a:blip r:embed="rId186"/>
              <a:stretch>
                <a:fillRect/>
              </a:stretch>
            </p:blipFill>
            <p:spPr>
              <a:xfrm>
                <a:off x="6800198" y="3859245"/>
                <a:ext cx="230129" cy="306856"/>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6" name="Mürekkep 135">
                <a:extLst>
                  <a:ext uri="{FF2B5EF4-FFF2-40B4-BE49-F238E27FC236}">
                    <a16:creationId xmlns:a16="http://schemas.microsoft.com/office/drawing/2014/main" id="{409102F2-A82B-35BA-C575-345E37B803CE}"/>
                  </a:ext>
                </a:extLst>
              </p14:cNvPr>
              <p14:cNvContentPartPr/>
              <p14:nvPr/>
            </p14:nvContentPartPr>
            <p14:xfrm>
              <a:off x="8078839" y="3588774"/>
              <a:ext cx="259636" cy="372892"/>
            </p14:xfrm>
          </p:contentPart>
        </mc:Choice>
        <mc:Fallback>
          <p:pic>
            <p:nvPicPr>
              <p:cNvPr id="136" name="Mürekkep 135">
                <a:extLst>
                  <a:ext uri="{FF2B5EF4-FFF2-40B4-BE49-F238E27FC236}">
                    <a16:creationId xmlns:a16="http://schemas.microsoft.com/office/drawing/2014/main" id="{409102F2-A82B-35BA-C575-345E37B803CE}"/>
                  </a:ext>
                </a:extLst>
              </p:cNvPr>
              <p:cNvPicPr/>
              <p:nvPr/>
            </p:nvPicPr>
            <p:blipFill>
              <a:blip r:embed="rId188"/>
              <a:stretch>
                <a:fillRect/>
              </a:stretch>
            </p:blipFill>
            <p:spPr>
              <a:xfrm>
                <a:off x="8061218" y="3571154"/>
                <a:ext cx="295237" cy="408491"/>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7" name="Mürekkep 136">
                <a:extLst>
                  <a:ext uri="{FF2B5EF4-FFF2-40B4-BE49-F238E27FC236}">
                    <a16:creationId xmlns:a16="http://schemas.microsoft.com/office/drawing/2014/main" id="{0D172DCD-D209-F604-763C-E301FE576FCD}"/>
                  </a:ext>
                </a:extLst>
              </p14:cNvPr>
              <p14:cNvContentPartPr/>
              <p14:nvPr/>
            </p14:nvContentPartPr>
            <p14:xfrm>
              <a:off x="8100815" y="3809999"/>
              <a:ext cx="117313" cy="193099"/>
            </p14:xfrm>
          </p:contentPart>
        </mc:Choice>
        <mc:Fallback>
          <p:pic>
            <p:nvPicPr>
              <p:cNvPr id="137" name="Mürekkep 136">
                <a:extLst>
                  <a:ext uri="{FF2B5EF4-FFF2-40B4-BE49-F238E27FC236}">
                    <a16:creationId xmlns:a16="http://schemas.microsoft.com/office/drawing/2014/main" id="{0D172DCD-D209-F604-763C-E301FE576FCD}"/>
                  </a:ext>
                </a:extLst>
              </p:cNvPr>
              <p:cNvPicPr/>
              <p:nvPr/>
            </p:nvPicPr>
            <p:blipFill>
              <a:blip r:embed="rId190"/>
              <a:stretch>
                <a:fillRect/>
              </a:stretch>
            </p:blipFill>
            <p:spPr>
              <a:xfrm>
                <a:off x="8083236" y="3792020"/>
                <a:ext cx="152830" cy="228698"/>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8" name="Mürekkep 137">
                <a:extLst>
                  <a:ext uri="{FF2B5EF4-FFF2-40B4-BE49-F238E27FC236}">
                    <a16:creationId xmlns:a16="http://schemas.microsoft.com/office/drawing/2014/main" id="{165B8E1D-0AB4-F741-915D-AD364A59815A}"/>
                  </a:ext>
                </a:extLst>
              </p14:cNvPr>
              <p14:cNvContentPartPr/>
              <p14:nvPr/>
            </p14:nvContentPartPr>
            <p14:xfrm>
              <a:off x="8504902" y="3785419"/>
              <a:ext cx="122039" cy="8193"/>
            </p14:xfrm>
          </p:contentPart>
        </mc:Choice>
        <mc:Fallback>
          <p:pic>
            <p:nvPicPr>
              <p:cNvPr id="138" name="Mürekkep 137">
                <a:extLst>
                  <a:ext uri="{FF2B5EF4-FFF2-40B4-BE49-F238E27FC236}">
                    <a16:creationId xmlns:a16="http://schemas.microsoft.com/office/drawing/2014/main" id="{165B8E1D-0AB4-F741-915D-AD364A59815A}"/>
                  </a:ext>
                </a:extLst>
              </p:cNvPr>
              <p:cNvPicPr/>
              <p:nvPr/>
            </p:nvPicPr>
            <p:blipFill>
              <a:blip r:embed="rId192"/>
              <a:stretch>
                <a:fillRect/>
              </a:stretch>
            </p:blipFill>
            <p:spPr>
              <a:xfrm>
                <a:off x="8487314" y="3383962"/>
                <a:ext cx="157574" cy="8193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9" name="Mürekkep 138">
                <a:extLst>
                  <a:ext uri="{FF2B5EF4-FFF2-40B4-BE49-F238E27FC236}">
                    <a16:creationId xmlns:a16="http://schemas.microsoft.com/office/drawing/2014/main" id="{A2FAF8D8-2A8F-071B-012E-D85388CC14D8}"/>
                  </a:ext>
                </a:extLst>
              </p14:cNvPr>
              <p14:cNvContentPartPr/>
              <p14:nvPr/>
            </p14:nvContentPartPr>
            <p14:xfrm>
              <a:off x="8472129" y="3842773"/>
              <a:ext cx="171150" cy="8193"/>
            </p14:xfrm>
          </p:contentPart>
        </mc:Choice>
        <mc:Fallback>
          <p:pic>
            <p:nvPicPr>
              <p:cNvPr id="139" name="Mürekkep 138">
                <a:extLst>
                  <a:ext uri="{FF2B5EF4-FFF2-40B4-BE49-F238E27FC236}">
                    <a16:creationId xmlns:a16="http://schemas.microsoft.com/office/drawing/2014/main" id="{A2FAF8D8-2A8F-071B-012E-D85388CC14D8}"/>
                  </a:ext>
                </a:extLst>
              </p:cNvPr>
              <p:cNvPicPr/>
              <p:nvPr/>
            </p:nvPicPr>
            <p:blipFill>
              <a:blip r:embed="rId194"/>
              <a:stretch>
                <a:fillRect/>
              </a:stretch>
            </p:blipFill>
            <p:spPr>
              <a:xfrm>
                <a:off x="8454511" y="3441316"/>
                <a:ext cx="206746" cy="8193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40" name="Mürekkep 139">
                <a:extLst>
                  <a:ext uri="{FF2B5EF4-FFF2-40B4-BE49-F238E27FC236}">
                    <a16:creationId xmlns:a16="http://schemas.microsoft.com/office/drawing/2014/main" id="{727119B7-2705-E189-59C9-00E4A52B397F}"/>
                  </a:ext>
                </a:extLst>
              </p14:cNvPr>
              <p14:cNvContentPartPr/>
              <p14:nvPr/>
            </p14:nvContentPartPr>
            <p14:xfrm>
              <a:off x="8832645" y="3612773"/>
              <a:ext cx="246472" cy="336852"/>
            </p14:xfrm>
          </p:contentPart>
        </mc:Choice>
        <mc:Fallback>
          <p:pic>
            <p:nvPicPr>
              <p:cNvPr id="140" name="Mürekkep 139">
                <a:extLst>
                  <a:ext uri="{FF2B5EF4-FFF2-40B4-BE49-F238E27FC236}">
                    <a16:creationId xmlns:a16="http://schemas.microsoft.com/office/drawing/2014/main" id="{727119B7-2705-E189-59C9-00E4A52B397F}"/>
                  </a:ext>
                </a:extLst>
              </p:cNvPr>
              <p:cNvPicPr/>
              <p:nvPr/>
            </p:nvPicPr>
            <p:blipFill>
              <a:blip r:embed="rId196"/>
              <a:stretch>
                <a:fillRect/>
              </a:stretch>
            </p:blipFill>
            <p:spPr>
              <a:xfrm>
                <a:off x="8814681" y="3594798"/>
                <a:ext cx="282042" cy="372443"/>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41" name="Mürekkep 140">
                <a:extLst>
                  <a:ext uri="{FF2B5EF4-FFF2-40B4-BE49-F238E27FC236}">
                    <a16:creationId xmlns:a16="http://schemas.microsoft.com/office/drawing/2014/main" id="{586E5B04-A223-999A-0375-785E47D5315F}"/>
                  </a:ext>
                </a:extLst>
              </p14:cNvPr>
              <p14:cNvContentPartPr/>
              <p14:nvPr/>
            </p14:nvContentPartPr>
            <p14:xfrm>
              <a:off x="8177161" y="4367161"/>
              <a:ext cx="298147" cy="287581"/>
            </p14:xfrm>
          </p:contentPart>
        </mc:Choice>
        <mc:Fallback>
          <p:pic>
            <p:nvPicPr>
              <p:cNvPr id="141" name="Mürekkep 140">
                <a:extLst>
                  <a:ext uri="{FF2B5EF4-FFF2-40B4-BE49-F238E27FC236}">
                    <a16:creationId xmlns:a16="http://schemas.microsoft.com/office/drawing/2014/main" id="{586E5B04-A223-999A-0375-785E47D5315F}"/>
                  </a:ext>
                </a:extLst>
              </p:cNvPr>
              <p:cNvPicPr/>
              <p:nvPr/>
            </p:nvPicPr>
            <p:blipFill>
              <a:blip r:embed="rId198"/>
              <a:stretch>
                <a:fillRect/>
              </a:stretch>
            </p:blipFill>
            <p:spPr>
              <a:xfrm>
                <a:off x="8159179" y="4349187"/>
                <a:ext cx="333752" cy="323169"/>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42" name="Mürekkep 141">
                <a:extLst>
                  <a:ext uri="{FF2B5EF4-FFF2-40B4-BE49-F238E27FC236}">
                    <a16:creationId xmlns:a16="http://schemas.microsoft.com/office/drawing/2014/main" id="{6E3047E5-16AF-7677-65B1-F538F14CECAA}"/>
                  </a:ext>
                </a:extLst>
              </p14:cNvPr>
              <p14:cNvContentPartPr/>
              <p14:nvPr/>
            </p14:nvContentPartPr>
            <p14:xfrm>
              <a:off x="8218570" y="4514645"/>
              <a:ext cx="89687" cy="173302"/>
            </p14:xfrm>
          </p:contentPart>
        </mc:Choice>
        <mc:Fallback>
          <p:pic>
            <p:nvPicPr>
              <p:cNvPr id="142" name="Mürekkep 141">
                <a:extLst>
                  <a:ext uri="{FF2B5EF4-FFF2-40B4-BE49-F238E27FC236}">
                    <a16:creationId xmlns:a16="http://schemas.microsoft.com/office/drawing/2014/main" id="{6E3047E5-16AF-7677-65B1-F538F14CECAA}"/>
                  </a:ext>
                </a:extLst>
              </p:cNvPr>
              <p:cNvPicPr/>
              <p:nvPr/>
            </p:nvPicPr>
            <p:blipFill>
              <a:blip r:embed="rId200"/>
              <a:stretch>
                <a:fillRect/>
              </a:stretch>
            </p:blipFill>
            <p:spPr>
              <a:xfrm>
                <a:off x="8200633" y="4497027"/>
                <a:ext cx="125203" cy="208897"/>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43" name="Mürekkep 142">
                <a:extLst>
                  <a:ext uri="{FF2B5EF4-FFF2-40B4-BE49-F238E27FC236}">
                    <a16:creationId xmlns:a16="http://schemas.microsoft.com/office/drawing/2014/main" id="{2DCF36CC-B0E8-F12D-150A-A3265706A733}"/>
                  </a:ext>
                </a:extLst>
              </p14:cNvPr>
              <p14:cNvContentPartPr/>
              <p14:nvPr/>
            </p14:nvContentPartPr>
            <p14:xfrm>
              <a:off x="8636000" y="4419283"/>
              <a:ext cx="113626" cy="13425"/>
            </p14:xfrm>
          </p:contentPart>
        </mc:Choice>
        <mc:Fallback>
          <p:pic>
            <p:nvPicPr>
              <p:cNvPr id="143" name="Mürekkep 142">
                <a:extLst>
                  <a:ext uri="{FF2B5EF4-FFF2-40B4-BE49-F238E27FC236}">
                    <a16:creationId xmlns:a16="http://schemas.microsoft.com/office/drawing/2014/main" id="{2DCF36CC-B0E8-F12D-150A-A3265706A733}"/>
                  </a:ext>
                </a:extLst>
              </p:cNvPr>
              <p:cNvPicPr/>
              <p:nvPr/>
            </p:nvPicPr>
            <p:blipFill>
              <a:blip r:embed="rId202"/>
              <a:stretch>
                <a:fillRect/>
              </a:stretch>
            </p:blipFill>
            <p:spPr>
              <a:xfrm>
                <a:off x="8618078" y="4401972"/>
                <a:ext cx="149112" cy="48401"/>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4" name="Mürekkep 143">
                <a:extLst>
                  <a:ext uri="{FF2B5EF4-FFF2-40B4-BE49-F238E27FC236}">
                    <a16:creationId xmlns:a16="http://schemas.microsoft.com/office/drawing/2014/main" id="{845D6BDD-98C9-A215-B70A-67B9258DA2FD}"/>
                  </a:ext>
                </a:extLst>
              </p14:cNvPr>
              <p14:cNvContentPartPr/>
              <p14:nvPr/>
            </p14:nvContentPartPr>
            <p14:xfrm>
              <a:off x="8627806" y="4530675"/>
              <a:ext cx="138323" cy="16701"/>
            </p14:xfrm>
          </p:contentPart>
        </mc:Choice>
        <mc:Fallback>
          <p:pic>
            <p:nvPicPr>
              <p:cNvPr id="144" name="Mürekkep 143">
                <a:extLst>
                  <a:ext uri="{FF2B5EF4-FFF2-40B4-BE49-F238E27FC236}">
                    <a16:creationId xmlns:a16="http://schemas.microsoft.com/office/drawing/2014/main" id="{845D6BDD-98C9-A215-B70A-67B9258DA2FD}"/>
                  </a:ext>
                </a:extLst>
              </p:cNvPr>
              <p:cNvPicPr/>
              <p:nvPr/>
            </p:nvPicPr>
            <p:blipFill>
              <a:blip r:embed="rId204"/>
              <a:stretch>
                <a:fillRect/>
              </a:stretch>
            </p:blipFill>
            <p:spPr>
              <a:xfrm>
                <a:off x="8610201" y="4512908"/>
                <a:ext cx="173892" cy="518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5" name="Mürekkep 144">
                <a:extLst>
                  <a:ext uri="{FF2B5EF4-FFF2-40B4-BE49-F238E27FC236}">
                    <a16:creationId xmlns:a16="http://schemas.microsoft.com/office/drawing/2014/main" id="{2D00AA8A-9A72-6539-2624-6AA4D41A83C1}"/>
                  </a:ext>
                </a:extLst>
              </p14:cNvPr>
              <p14:cNvContentPartPr/>
              <p14:nvPr/>
            </p14:nvContentPartPr>
            <p14:xfrm>
              <a:off x="8947355" y="4424515"/>
              <a:ext cx="113860" cy="8193"/>
            </p14:xfrm>
          </p:contentPart>
        </mc:Choice>
        <mc:Fallback>
          <p:pic>
            <p:nvPicPr>
              <p:cNvPr id="145" name="Mürekkep 144">
                <a:extLst>
                  <a:ext uri="{FF2B5EF4-FFF2-40B4-BE49-F238E27FC236}">
                    <a16:creationId xmlns:a16="http://schemas.microsoft.com/office/drawing/2014/main" id="{2D00AA8A-9A72-6539-2624-6AA4D41A83C1}"/>
                  </a:ext>
                </a:extLst>
              </p:cNvPr>
              <p:cNvPicPr/>
              <p:nvPr/>
            </p:nvPicPr>
            <p:blipFill>
              <a:blip r:embed="rId206"/>
              <a:stretch>
                <a:fillRect/>
              </a:stretch>
            </p:blipFill>
            <p:spPr>
              <a:xfrm>
                <a:off x="8929396" y="4014865"/>
                <a:ext cx="149419" cy="8193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6" name="Mürekkep 145">
                <a:extLst>
                  <a:ext uri="{FF2B5EF4-FFF2-40B4-BE49-F238E27FC236}">
                    <a16:creationId xmlns:a16="http://schemas.microsoft.com/office/drawing/2014/main" id="{F5CA70BD-1028-A0EC-5922-12A576A93856}"/>
                  </a:ext>
                </a:extLst>
              </p14:cNvPr>
              <p14:cNvContentPartPr/>
              <p14:nvPr/>
            </p14:nvContentPartPr>
            <p14:xfrm>
              <a:off x="9184741" y="4227345"/>
              <a:ext cx="219193" cy="334953"/>
            </p14:xfrm>
          </p:contentPart>
        </mc:Choice>
        <mc:Fallback>
          <p:pic>
            <p:nvPicPr>
              <p:cNvPr id="146" name="Mürekkep 145">
                <a:extLst>
                  <a:ext uri="{FF2B5EF4-FFF2-40B4-BE49-F238E27FC236}">
                    <a16:creationId xmlns:a16="http://schemas.microsoft.com/office/drawing/2014/main" id="{F5CA70BD-1028-A0EC-5922-12A576A93856}"/>
                  </a:ext>
                </a:extLst>
              </p:cNvPr>
              <p:cNvPicPr/>
              <p:nvPr/>
            </p:nvPicPr>
            <p:blipFill>
              <a:blip r:embed="rId208"/>
              <a:stretch>
                <a:fillRect/>
              </a:stretch>
            </p:blipFill>
            <p:spPr>
              <a:xfrm>
                <a:off x="9167134" y="4209716"/>
                <a:ext cx="254767" cy="370571"/>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7" name="Mürekkep 146">
                <a:extLst>
                  <a:ext uri="{FF2B5EF4-FFF2-40B4-BE49-F238E27FC236}">
                    <a16:creationId xmlns:a16="http://schemas.microsoft.com/office/drawing/2014/main" id="{CB870CEC-9EB8-A045-4D85-95C4ED5A4CAE}"/>
                  </a:ext>
                </a:extLst>
              </p14:cNvPr>
              <p14:cNvContentPartPr/>
              <p14:nvPr/>
            </p14:nvContentPartPr>
            <p14:xfrm>
              <a:off x="7980516" y="4096416"/>
              <a:ext cx="1408370" cy="8907"/>
            </p14:xfrm>
          </p:contentPart>
        </mc:Choice>
        <mc:Fallback>
          <p:pic>
            <p:nvPicPr>
              <p:cNvPr id="147" name="Mürekkep 146">
                <a:extLst>
                  <a:ext uri="{FF2B5EF4-FFF2-40B4-BE49-F238E27FC236}">
                    <a16:creationId xmlns:a16="http://schemas.microsoft.com/office/drawing/2014/main" id="{CB870CEC-9EB8-A045-4D85-95C4ED5A4CAE}"/>
                  </a:ext>
                </a:extLst>
              </p:cNvPr>
              <p:cNvPicPr/>
              <p:nvPr/>
            </p:nvPicPr>
            <p:blipFill>
              <a:blip r:embed="rId210"/>
              <a:stretch>
                <a:fillRect/>
              </a:stretch>
            </p:blipFill>
            <p:spPr>
              <a:xfrm>
                <a:off x="7962520" y="4079630"/>
                <a:ext cx="1444002" cy="42822"/>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8" name="Mürekkep 147">
                <a:extLst>
                  <a:ext uri="{FF2B5EF4-FFF2-40B4-BE49-F238E27FC236}">
                    <a16:creationId xmlns:a16="http://schemas.microsoft.com/office/drawing/2014/main" id="{279ADEE3-7D30-FBAF-AFF6-D96B9ED06831}"/>
                  </a:ext>
                </a:extLst>
              </p14:cNvPr>
              <p14:cNvContentPartPr/>
              <p14:nvPr/>
            </p14:nvContentPartPr>
            <p14:xfrm>
              <a:off x="8226322" y="4768287"/>
              <a:ext cx="1341896" cy="57712"/>
            </p14:xfrm>
          </p:contentPart>
        </mc:Choice>
        <mc:Fallback>
          <p:pic>
            <p:nvPicPr>
              <p:cNvPr id="148" name="Mürekkep 147">
                <a:extLst>
                  <a:ext uri="{FF2B5EF4-FFF2-40B4-BE49-F238E27FC236}">
                    <a16:creationId xmlns:a16="http://schemas.microsoft.com/office/drawing/2014/main" id="{279ADEE3-7D30-FBAF-AFF6-D96B9ED06831}"/>
                  </a:ext>
                </a:extLst>
              </p:cNvPr>
              <p:cNvPicPr/>
              <p:nvPr/>
            </p:nvPicPr>
            <p:blipFill>
              <a:blip r:embed="rId212"/>
              <a:stretch>
                <a:fillRect/>
              </a:stretch>
            </p:blipFill>
            <p:spPr>
              <a:xfrm>
                <a:off x="8208324" y="4750722"/>
                <a:ext cx="1377531" cy="932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9" name="Mürekkep 148">
                <a:extLst>
                  <a:ext uri="{FF2B5EF4-FFF2-40B4-BE49-F238E27FC236}">
                    <a16:creationId xmlns:a16="http://schemas.microsoft.com/office/drawing/2014/main" id="{55F8A95F-DA22-2A4B-B23E-91A61FD54C0C}"/>
                  </a:ext>
                </a:extLst>
              </p14:cNvPr>
              <p14:cNvContentPartPr/>
              <p14:nvPr/>
            </p14:nvContentPartPr>
            <p14:xfrm>
              <a:off x="5967350" y="2652155"/>
              <a:ext cx="147398" cy="9896"/>
            </p14:xfrm>
          </p:contentPart>
        </mc:Choice>
        <mc:Fallback>
          <p:pic>
            <p:nvPicPr>
              <p:cNvPr id="149" name="Mürekkep 148">
                <a:extLst>
                  <a:ext uri="{FF2B5EF4-FFF2-40B4-BE49-F238E27FC236}">
                    <a16:creationId xmlns:a16="http://schemas.microsoft.com/office/drawing/2014/main" id="{55F8A95F-DA22-2A4B-B23E-91A61FD54C0C}"/>
                  </a:ext>
                </a:extLst>
              </p:cNvPr>
              <p:cNvPicPr/>
              <p:nvPr/>
            </p:nvPicPr>
            <p:blipFill>
              <a:blip r:embed="rId214"/>
              <a:stretch>
                <a:fillRect/>
              </a:stretch>
            </p:blipFill>
            <p:spPr>
              <a:xfrm>
                <a:off x="5949734" y="2157355"/>
                <a:ext cx="18298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50" name="Mürekkep 149">
                <a:extLst>
                  <a:ext uri="{FF2B5EF4-FFF2-40B4-BE49-F238E27FC236}">
                    <a16:creationId xmlns:a16="http://schemas.microsoft.com/office/drawing/2014/main" id="{9EC2A714-E88D-8016-C3C4-351EEE0583DA}"/>
                  </a:ext>
                </a:extLst>
              </p14:cNvPr>
              <p14:cNvContentPartPr/>
              <p14:nvPr/>
            </p14:nvContentPartPr>
            <p14:xfrm>
              <a:off x="6232436" y="2429320"/>
              <a:ext cx="94154" cy="307868"/>
            </p14:xfrm>
          </p:contentPart>
        </mc:Choice>
        <mc:Fallback>
          <p:pic>
            <p:nvPicPr>
              <p:cNvPr id="150" name="Mürekkep 149">
                <a:extLst>
                  <a:ext uri="{FF2B5EF4-FFF2-40B4-BE49-F238E27FC236}">
                    <a16:creationId xmlns:a16="http://schemas.microsoft.com/office/drawing/2014/main" id="{9EC2A714-E88D-8016-C3C4-351EEE0583DA}"/>
                  </a:ext>
                </a:extLst>
              </p:cNvPr>
              <p:cNvPicPr/>
              <p:nvPr/>
            </p:nvPicPr>
            <p:blipFill>
              <a:blip r:embed="rId216"/>
              <a:stretch>
                <a:fillRect/>
              </a:stretch>
            </p:blipFill>
            <p:spPr>
              <a:xfrm>
                <a:off x="6214536" y="2411697"/>
                <a:ext cx="129596" cy="343474"/>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51" name="Mürekkep 150">
                <a:extLst>
                  <a:ext uri="{FF2B5EF4-FFF2-40B4-BE49-F238E27FC236}">
                    <a16:creationId xmlns:a16="http://schemas.microsoft.com/office/drawing/2014/main" id="{34EB7001-15FE-E516-31ED-22D17B13A769}"/>
                  </a:ext>
                </a:extLst>
              </p14:cNvPr>
              <p14:cNvContentPartPr/>
              <p14:nvPr/>
            </p14:nvContentPartPr>
            <p14:xfrm>
              <a:off x="6422571" y="2553194"/>
              <a:ext cx="137520" cy="10321"/>
            </p14:xfrm>
          </p:contentPart>
        </mc:Choice>
        <mc:Fallback>
          <p:pic>
            <p:nvPicPr>
              <p:cNvPr id="151" name="Mürekkep 150">
                <a:extLst>
                  <a:ext uri="{FF2B5EF4-FFF2-40B4-BE49-F238E27FC236}">
                    <a16:creationId xmlns:a16="http://schemas.microsoft.com/office/drawing/2014/main" id="{34EB7001-15FE-E516-31ED-22D17B13A769}"/>
                  </a:ext>
                </a:extLst>
              </p:cNvPr>
              <p:cNvPicPr/>
              <p:nvPr/>
            </p:nvPicPr>
            <p:blipFill>
              <a:blip r:embed="rId218"/>
              <a:stretch>
                <a:fillRect/>
              </a:stretch>
            </p:blipFill>
            <p:spPr>
              <a:xfrm>
                <a:off x="6404977" y="2536336"/>
                <a:ext cx="173067" cy="443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52" name="Mürekkep 151">
                <a:extLst>
                  <a:ext uri="{FF2B5EF4-FFF2-40B4-BE49-F238E27FC236}">
                    <a16:creationId xmlns:a16="http://schemas.microsoft.com/office/drawing/2014/main" id="{427944E2-4407-AF46-7F66-3C29EFE0EA0B}"/>
                  </a:ext>
                </a:extLst>
              </p14:cNvPr>
              <p14:cNvContentPartPr/>
              <p14:nvPr/>
            </p14:nvContentPartPr>
            <p14:xfrm>
              <a:off x="6610597" y="2413759"/>
              <a:ext cx="169278" cy="361824"/>
            </p14:xfrm>
          </p:contentPart>
        </mc:Choice>
        <mc:Fallback>
          <p:pic>
            <p:nvPicPr>
              <p:cNvPr id="152" name="Mürekkep 151">
                <a:extLst>
                  <a:ext uri="{FF2B5EF4-FFF2-40B4-BE49-F238E27FC236}">
                    <a16:creationId xmlns:a16="http://schemas.microsoft.com/office/drawing/2014/main" id="{427944E2-4407-AF46-7F66-3C29EFE0EA0B}"/>
                  </a:ext>
                </a:extLst>
              </p:cNvPr>
              <p:cNvPicPr/>
              <p:nvPr/>
            </p:nvPicPr>
            <p:blipFill>
              <a:blip r:embed="rId220"/>
              <a:stretch>
                <a:fillRect/>
              </a:stretch>
            </p:blipFill>
            <p:spPr>
              <a:xfrm>
                <a:off x="6592627" y="2396135"/>
                <a:ext cx="204859" cy="397431"/>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3" name="Mürekkep 152">
                <a:extLst>
                  <a:ext uri="{FF2B5EF4-FFF2-40B4-BE49-F238E27FC236}">
                    <a16:creationId xmlns:a16="http://schemas.microsoft.com/office/drawing/2014/main" id="{95605C97-184D-5516-0B07-3D2A13616049}"/>
                  </a:ext>
                </a:extLst>
              </p14:cNvPr>
              <p14:cNvContentPartPr/>
              <p14:nvPr/>
            </p14:nvContentPartPr>
            <p14:xfrm>
              <a:off x="6848103" y="2355272"/>
              <a:ext cx="216468" cy="266219"/>
            </p14:xfrm>
          </p:contentPart>
        </mc:Choice>
        <mc:Fallback>
          <p:pic>
            <p:nvPicPr>
              <p:cNvPr id="153" name="Mürekkep 152">
                <a:extLst>
                  <a:ext uri="{FF2B5EF4-FFF2-40B4-BE49-F238E27FC236}">
                    <a16:creationId xmlns:a16="http://schemas.microsoft.com/office/drawing/2014/main" id="{95605C97-184D-5516-0B07-3D2A13616049}"/>
                  </a:ext>
                </a:extLst>
              </p:cNvPr>
              <p:cNvPicPr/>
              <p:nvPr/>
            </p:nvPicPr>
            <p:blipFill>
              <a:blip r:embed="rId222"/>
              <a:stretch>
                <a:fillRect/>
              </a:stretch>
            </p:blipFill>
            <p:spPr>
              <a:xfrm>
                <a:off x="6830124" y="2337644"/>
                <a:ext cx="252067" cy="301835"/>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4" name="Mürekkep 153">
                <a:extLst>
                  <a:ext uri="{FF2B5EF4-FFF2-40B4-BE49-F238E27FC236}">
                    <a16:creationId xmlns:a16="http://schemas.microsoft.com/office/drawing/2014/main" id="{97454638-E2E5-FF96-44C7-F52DECD372AE}"/>
                  </a:ext>
                </a:extLst>
              </p14:cNvPr>
              <p14:cNvContentPartPr/>
              <p14:nvPr/>
            </p14:nvContentPartPr>
            <p14:xfrm>
              <a:off x="6938597" y="2503714"/>
              <a:ext cx="48052" cy="218212"/>
            </p14:xfrm>
          </p:contentPart>
        </mc:Choice>
        <mc:Fallback>
          <p:pic>
            <p:nvPicPr>
              <p:cNvPr id="154" name="Mürekkep 153">
                <a:extLst>
                  <a:ext uri="{FF2B5EF4-FFF2-40B4-BE49-F238E27FC236}">
                    <a16:creationId xmlns:a16="http://schemas.microsoft.com/office/drawing/2014/main" id="{97454638-E2E5-FF96-44C7-F52DECD372AE}"/>
                  </a:ext>
                </a:extLst>
              </p:cNvPr>
              <p:cNvPicPr/>
              <p:nvPr/>
            </p:nvPicPr>
            <p:blipFill>
              <a:blip r:embed="rId224"/>
              <a:stretch>
                <a:fillRect/>
              </a:stretch>
            </p:blipFill>
            <p:spPr>
              <a:xfrm>
                <a:off x="6920667" y="2486099"/>
                <a:ext cx="83553" cy="253802"/>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5" name="Mürekkep 154">
                <a:extLst>
                  <a:ext uri="{FF2B5EF4-FFF2-40B4-BE49-F238E27FC236}">
                    <a16:creationId xmlns:a16="http://schemas.microsoft.com/office/drawing/2014/main" id="{2B600386-1920-C8AE-D460-FAC3D1185F87}"/>
                  </a:ext>
                </a:extLst>
              </p14:cNvPr>
              <p14:cNvContentPartPr/>
              <p14:nvPr/>
            </p14:nvContentPartPr>
            <p14:xfrm>
              <a:off x="7293428" y="2375064"/>
              <a:ext cx="20211" cy="236235"/>
            </p14:xfrm>
          </p:contentPart>
        </mc:Choice>
        <mc:Fallback>
          <p:pic>
            <p:nvPicPr>
              <p:cNvPr id="155" name="Mürekkep 154">
                <a:extLst>
                  <a:ext uri="{FF2B5EF4-FFF2-40B4-BE49-F238E27FC236}">
                    <a16:creationId xmlns:a16="http://schemas.microsoft.com/office/drawing/2014/main" id="{2B600386-1920-C8AE-D460-FAC3D1185F87}"/>
                  </a:ext>
                </a:extLst>
              </p:cNvPr>
              <p:cNvPicPr/>
              <p:nvPr/>
            </p:nvPicPr>
            <p:blipFill>
              <a:blip r:embed="rId226"/>
              <a:stretch>
                <a:fillRect/>
              </a:stretch>
            </p:blipFill>
            <p:spPr>
              <a:xfrm>
                <a:off x="7276054" y="2357445"/>
                <a:ext cx="55314" cy="271832"/>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6" name="Mürekkep 155">
                <a:extLst>
                  <a:ext uri="{FF2B5EF4-FFF2-40B4-BE49-F238E27FC236}">
                    <a16:creationId xmlns:a16="http://schemas.microsoft.com/office/drawing/2014/main" id="{188CB117-65E6-54F9-6099-C6042D3591A5}"/>
                  </a:ext>
                </a:extLst>
              </p14:cNvPr>
              <p14:cNvContentPartPr/>
              <p14:nvPr/>
            </p14:nvContentPartPr>
            <p14:xfrm>
              <a:off x="7243947" y="2499369"/>
              <a:ext cx="93553" cy="14240"/>
            </p14:xfrm>
          </p:contentPart>
        </mc:Choice>
        <mc:Fallback>
          <p:pic>
            <p:nvPicPr>
              <p:cNvPr id="156" name="Mürekkep 155">
                <a:extLst>
                  <a:ext uri="{FF2B5EF4-FFF2-40B4-BE49-F238E27FC236}">
                    <a16:creationId xmlns:a16="http://schemas.microsoft.com/office/drawing/2014/main" id="{188CB117-65E6-54F9-6099-C6042D3591A5}"/>
                  </a:ext>
                </a:extLst>
              </p:cNvPr>
              <p:cNvPicPr/>
              <p:nvPr/>
            </p:nvPicPr>
            <p:blipFill>
              <a:blip r:embed="rId228"/>
              <a:stretch>
                <a:fillRect/>
              </a:stretch>
            </p:blipFill>
            <p:spPr>
              <a:xfrm>
                <a:off x="7226383" y="2482350"/>
                <a:ext cx="129039" cy="48624"/>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57" name="Mürekkep 156">
                <a:extLst>
                  <a:ext uri="{FF2B5EF4-FFF2-40B4-BE49-F238E27FC236}">
                    <a16:creationId xmlns:a16="http://schemas.microsoft.com/office/drawing/2014/main" id="{E3A98C4C-24F0-E07E-9720-F3D3A9668A01}"/>
                  </a:ext>
                </a:extLst>
              </p14:cNvPr>
              <p14:cNvContentPartPr/>
              <p14:nvPr/>
            </p14:nvContentPartPr>
            <p14:xfrm>
              <a:off x="7441870" y="2325584"/>
              <a:ext cx="169062" cy="249857"/>
            </p14:xfrm>
          </p:contentPart>
        </mc:Choice>
        <mc:Fallback>
          <p:pic>
            <p:nvPicPr>
              <p:cNvPr id="157" name="Mürekkep 156">
                <a:extLst>
                  <a:ext uri="{FF2B5EF4-FFF2-40B4-BE49-F238E27FC236}">
                    <a16:creationId xmlns:a16="http://schemas.microsoft.com/office/drawing/2014/main" id="{E3A98C4C-24F0-E07E-9720-F3D3A9668A01}"/>
                  </a:ext>
                </a:extLst>
              </p:cNvPr>
              <p:cNvPicPr/>
              <p:nvPr/>
            </p:nvPicPr>
            <p:blipFill>
              <a:blip r:embed="rId230"/>
              <a:stretch>
                <a:fillRect/>
              </a:stretch>
            </p:blipFill>
            <p:spPr>
              <a:xfrm>
                <a:off x="7424282" y="2307609"/>
                <a:ext cx="204597" cy="285448"/>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8" name="Mürekkep 157">
                <a:extLst>
                  <a:ext uri="{FF2B5EF4-FFF2-40B4-BE49-F238E27FC236}">
                    <a16:creationId xmlns:a16="http://schemas.microsoft.com/office/drawing/2014/main" id="{0F4B1323-B8C3-EE51-D3F0-5B809A05B13A}"/>
                  </a:ext>
                </a:extLst>
              </p14:cNvPr>
              <p14:cNvContentPartPr/>
              <p14:nvPr/>
            </p14:nvContentPartPr>
            <p14:xfrm>
              <a:off x="7447349" y="2464130"/>
              <a:ext cx="63793" cy="160574"/>
            </p14:xfrm>
          </p:contentPart>
        </mc:Choice>
        <mc:Fallback>
          <p:pic>
            <p:nvPicPr>
              <p:cNvPr id="158" name="Mürekkep 157">
                <a:extLst>
                  <a:ext uri="{FF2B5EF4-FFF2-40B4-BE49-F238E27FC236}">
                    <a16:creationId xmlns:a16="http://schemas.microsoft.com/office/drawing/2014/main" id="{0F4B1323-B8C3-EE51-D3F0-5B809A05B13A}"/>
                  </a:ext>
                </a:extLst>
              </p:cNvPr>
              <p:cNvPicPr/>
              <p:nvPr/>
            </p:nvPicPr>
            <p:blipFill>
              <a:blip r:embed="rId232"/>
              <a:stretch>
                <a:fillRect/>
              </a:stretch>
            </p:blipFill>
            <p:spPr>
              <a:xfrm>
                <a:off x="7429430" y="2446528"/>
                <a:ext cx="99273" cy="196137"/>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9" name="Mürekkep 158">
                <a:extLst>
                  <a:ext uri="{FF2B5EF4-FFF2-40B4-BE49-F238E27FC236}">
                    <a16:creationId xmlns:a16="http://schemas.microsoft.com/office/drawing/2014/main" id="{0846476E-C417-5BFA-F291-FBC72F5AE5B6}"/>
                  </a:ext>
                </a:extLst>
              </p14:cNvPr>
              <p14:cNvContentPartPr/>
              <p14:nvPr/>
            </p14:nvContentPartPr>
            <p14:xfrm>
              <a:off x="7847532" y="2305792"/>
              <a:ext cx="9974" cy="295704"/>
            </p14:xfrm>
          </p:contentPart>
        </mc:Choice>
        <mc:Fallback>
          <p:pic>
            <p:nvPicPr>
              <p:cNvPr id="159" name="Mürekkep 158">
                <a:extLst>
                  <a:ext uri="{FF2B5EF4-FFF2-40B4-BE49-F238E27FC236}">
                    <a16:creationId xmlns:a16="http://schemas.microsoft.com/office/drawing/2014/main" id="{0846476E-C417-5BFA-F291-FBC72F5AE5B6}"/>
                  </a:ext>
                </a:extLst>
              </p:cNvPr>
              <p:cNvPicPr/>
              <p:nvPr/>
            </p:nvPicPr>
            <p:blipFill>
              <a:blip r:embed="rId234"/>
              <a:stretch>
                <a:fillRect/>
              </a:stretch>
            </p:blipFill>
            <p:spPr>
              <a:xfrm>
                <a:off x="7830335" y="2287805"/>
                <a:ext cx="44023" cy="331318"/>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0" name="Mürekkep 159">
                <a:extLst>
                  <a:ext uri="{FF2B5EF4-FFF2-40B4-BE49-F238E27FC236}">
                    <a16:creationId xmlns:a16="http://schemas.microsoft.com/office/drawing/2014/main" id="{B5B22A40-0255-F976-E35C-EC5605BB4D98}"/>
                  </a:ext>
                </a:extLst>
              </p14:cNvPr>
              <p14:cNvContentPartPr/>
              <p14:nvPr/>
            </p14:nvContentPartPr>
            <p14:xfrm>
              <a:off x="7728857" y="2460114"/>
              <a:ext cx="183008" cy="13911"/>
            </p14:xfrm>
          </p:contentPart>
        </mc:Choice>
        <mc:Fallback>
          <p:pic>
            <p:nvPicPr>
              <p:cNvPr id="160" name="Mürekkep 159">
                <a:extLst>
                  <a:ext uri="{FF2B5EF4-FFF2-40B4-BE49-F238E27FC236}">
                    <a16:creationId xmlns:a16="http://schemas.microsoft.com/office/drawing/2014/main" id="{B5B22A40-0255-F976-E35C-EC5605BB4D98}"/>
                  </a:ext>
                </a:extLst>
              </p:cNvPr>
              <p:cNvPicPr/>
              <p:nvPr/>
            </p:nvPicPr>
            <p:blipFill>
              <a:blip r:embed="rId236"/>
              <a:stretch>
                <a:fillRect/>
              </a:stretch>
            </p:blipFill>
            <p:spPr>
              <a:xfrm>
                <a:off x="7710880" y="2443073"/>
                <a:ext cx="218603" cy="48341"/>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3" name="Mürekkep 162">
                <a:extLst>
                  <a:ext uri="{FF2B5EF4-FFF2-40B4-BE49-F238E27FC236}">
                    <a16:creationId xmlns:a16="http://schemas.microsoft.com/office/drawing/2014/main" id="{BECBB0DB-1473-8537-996B-8E7520896F67}"/>
                  </a:ext>
                </a:extLst>
              </p14:cNvPr>
              <p14:cNvContentPartPr/>
              <p14:nvPr/>
            </p14:nvContentPartPr>
            <p14:xfrm>
              <a:off x="8095012" y="2266207"/>
              <a:ext cx="196735" cy="327923"/>
            </p14:xfrm>
          </p:contentPart>
        </mc:Choice>
        <mc:Fallback>
          <p:pic>
            <p:nvPicPr>
              <p:cNvPr id="163" name="Mürekkep 162">
                <a:extLst>
                  <a:ext uri="{FF2B5EF4-FFF2-40B4-BE49-F238E27FC236}">
                    <a16:creationId xmlns:a16="http://schemas.microsoft.com/office/drawing/2014/main" id="{BECBB0DB-1473-8537-996B-8E7520896F67}"/>
                  </a:ext>
                </a:extLst>
              </p:cNvPr>
              <p:cNvPicPr/>
              <p:nvPr/>
            </p:nvPicPr>
            <p:blipFill>
              <a:blip r:embed="rId238"/>
              <a:stretch>
                <a:fillRect/>
              </a:stretch>
            </p:blipFill>
            <p:spPr>
              <a:xfrm>
                <a:off x="8077029" y="2248588"/>
                <a:ext cx="232342" cy="3635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4" name="Mürekkep 163">
                <a:extLst>
                  <a:ext uri="{FF2B5EF4-FFF2-40B4-BE49-F238E27FC236}">
                    <a16:creationId xmlns:a16="http://schemas.microsoft.com/office/drawing/2014/main" id="{5278298A-DF6E-8AC5-5F47-3C7C5BD920F0}"/>
                  </a:ext>
                </a:extLst>
              </p14:cNvPr>
              <p14:cNvContentPartPr/>
              <p14:nvPr/>
            </p14:nvContentPartPr>
            <p14:xfrm>
              <a:off x="8137852" y="2474026"/>
              <a:ext cx="66018" cy="160488"/>
            </p14:xfrm>
          </p:contentPart>
        </mc:Choice>
        <mc:Fallback>
          <p:pic>
            <p:nvPicPr>
              <p:cNvPr id="164" name="Mürekkep 163">
                <a:extLst>
                  <a:ext uri="{FF2B5EF4-FFF2-40B4-BE49-F238E27FC236}">
                    <a16:creationId xmlns:a16="http://schemas.microsoft.com/office/drawing/2014/main" id="{5278298A-DF6E-8AC5-5F47-3C7C5BD920F0}"/>
                  </a:ext>
                </a:extLst>
              </p:cNvPr>
              <p:cNvPicPr/>
              <p:nvPr/>
            </p:nvPicPr>
            <p:blipFill>
              <a:blip r:embed="rId240"/>
              <a:stretch>
                <a:fillRect/>
              </a:stretch>
            </p:blipFill>
            <p:spPr>
              <a:xfrm>
                <a:off x="8120271" y="2456074"/>
                <a:ext cx="101539" cy="196032"/>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5" name="Mürekkep 164">
                <a:extLst>
                  <a:ext uri="{FF2B5EF4-FFF2-40B4-BE49-F238E27FC236}">
                    <a16:creationId xmlns:a16="http://schemas.microsoft.com/office/drawing/2014/main" id="{88DBB965-EC2F-8DD0-43E7-DD6805FA8A95}"/>
                  </a:ext>
                </a:extLst>
              </p14:cNvPr>
              <p14:cNvContentPartPr/>
              <p14:nvPr/>
            </p14:nvContentPartPr>
            <p14:xfrm>
              <a:off x="8280451" y="2206246"/>
              <a:ext cx="153804" cy="237121"/>
            </p14:xfrm>
          </p:contentPart>
        </mc:Choice>
        <mc:Fallback>
          <p:pic>
            <p:nvPicPr>
              <p:cNvPr id="165" name="Mürekkep 164">
                <a:extLst>
                  <a:ext uri="{FF2B5EF4-FFF2-40B4-BE49-F238E27FC236}">
                    <a16:creationId xmlns:a16="http://schemas.microsoft.com/office/drawing/2014/main" id="{88DBB965-EC2F-8DD0-43E7-DD6805FA8A95}"/>
                  </a:ext>
                </a:extLst>
              </p:cNvPr>
              <p:cNvPicPr/>
              <p:nvPr/>
            </p:nvPicPr>
            <p:blipFill>
              <a:blip r:embed="rId242"/>
              <a:stretch>
                <a:fillRect/>
              </a:stretch>
            </p:blipFill>
            <p:spPr>
              <a:xfrm>
                <a:off x="8262843" y="2188282"/>
                <a:ext cx="189380" cy="272689"/>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6" name="Mürekkep 165">
                <a:extLst>
                  <a:ext uri="{FF2B5EF4-FFF2-40B4-BE49-F238E27FC236}">
                    <a16:creationId xmlns:a16="http://schemas.microsoft.com/office/drawing/2014/main" id="{4861CB15-0542-75CA-0A52-12CD0CFF1BAF}"/>
                  </a:ext>
                </a:extLst>
              </p14:cNvPr>
              <p14:cNvContentPartPr/>
              <p14:nvPr/>
            </p14:nvContentPartPr>
            <p14:xfrm>
              <a:off x="8649195" y="2424545"/>
              <a:ext cx="46668" cy="9896"/>
            </p14:xfrm>
          </p:contentPart>
        </mc:Choice>
        <mc:Fallback>
          <p:pic>
            <p:nvPicPr>
              <p:cNvPr id="166" name="Mürekkep 165">
                <a:extLst>
                  <a:ext uri="{FF2B5EF4-FFF2-40B4-BE49-F238E27FC236}">
                    <a16:creationId xmlns:a16="http://schemas.microsoft.com/office/drawing/2014/main" id="{4861CB15-0542-75CA-0A52-12CD0CFF1BAF}"/>
                  </a:ext>
                </a:extLst>
              </p:cNvPr>
              <p:cNvPicPr/>
              <p:nvPr/>
            </p:nvPicPr>
            <p:blipFill>
              <a:blip r:embed="rId244"/>
              <a:stretch>
                <a:fillRect/>
              </a:stretch>
            </p:blipFill>
            <p:spPr>
              <a:xfrm>
                <a:off x="8631739" y="1939641"/>
                <a:ext cx="8193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67" name="Mürekkep 166">
                <a:extLst>
                  <a:ext uri="{FF2B5EF4-FFF2-40B4-BE49-F238E27FC236}">
                    <a16:creationId xmlns:a16="http://schemas.microsoft.com/office/drawing/2014/main" id="{BE4F1927-BA58-D156-2BD4-3928A13C9DA4}"/>
                  </a:ext>
                </a:extLst>
              </p14:cNvPr>
              <p14:cNvContentPartPr/>
              <p14:nvPr/>
            </p14:nvContentPartPr>
            <p14:xfrm>
              <a:off x="8579922" y="2493818"/>
              <a:ext cx="147398" cy="9896"/>
            </p14:xfrm>
          </p:contentPart>
        </mc:Choice>
        <mc:Fallback>
          <p:pic>
            <p:nvPicPr>
              <p:cNvPr id="167" name="Mürekkep 166">
                <a:extLst>
                  <a:ext uri="{FF2B5EF4-FFF2-40B4-BE49-F238E27FC236}">
                    <a16:creationId xmlns:a16="http://schemas.microsoft.com/office/drawing/2014/main" id="{BE4F1927-BA58-D156-2BD4-3928A13C9DA4}"/>
                  </a:ext>
                </a:extLst>
              </p:cNvPr>
              <p:cNvPicPr/>
              <p:nvPr/>
            </p:nvPicPr>
            <p:blipFill>
              <a:blip r:embed="rId214"/>
              <a:stretch>
                <a:fillRect/>
              </a:stretch>
            </p:blipFill>
            <p:spPr>
              <a:xfrm>
                <a:off x="8562306" y="1999018"/>
                <a:ext cx="18298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8" name="Mürekkep 167">
                <a:extLst>
                  <a:ext uri="{FF2B5EF4-FFF2-40B4-BE49-F238E27FC236}">
                    <a16:creationId xmlns:a16="http://schemas.microsoft.com/office/drawing/2014/main" id="{0D32153D-947F-DE0B-AAD9-0BE33C2C7931}"/>
                  </a:ext>
                </a:extLst>
              </p14:cNvPr>
              <p14:cNvContentPartPr/>
              <p14:nvPr/>
            </p14:nvContentPartPr>
            <p14:xfrm>
              <a:off x="8980590" y="2314399"/>
              <a:ext cx="154019" cy="240369"/>
            </p14:xfrm>
          </p:contentPart>
        </mc:Choice>
        <mc:Fallback>
          <p:pic>
            <p:nvPicPr>
              <p:cNvPr id="168" name="Mürekkep 167">
                <a:extLst>
                  <a:ext uri="{FF2B5EF4-FFF2-40B4-BE49-F238E27FC236}">
                    <a16:creationId xmlns:a16="http://schemas.microsoft.com/office/drawing/2014/main" id="{0D32153D-947F-DE0B-AAD9-0BE33C2C7931}"/>
                  </a:ext>
                </a:extLst>
              </p:cNvPr>
              <p:cNvPicPr/>
              <p:nvPr/>
            </p:nvPicPr>
            <p:blipFill>
              <a:blip r:embed="rId247"/>
              <a:stretch>
                <a:fillRect/>
              </a:stretch>
            </p:blipFill>
            <p:spPr>
              <a:xfrm>
                <a:off x="8962998" y="2296434"/>
                <a:ext cx="189562" cy="275939"/>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9" name="Mürekkep 168">
                <a:extLst>
                  <a:ext uri="{FF2B5EF4-FFF2-40B4-BE49-F238E27FC236}">
                    <a16:creationId xmlns:a16="http://schemas.microsoft.com/office/drawing/2014/main" id="{6123870C-FFFC-D348-5590-5CE984B8697A}"/>
                  </a:ext>
                </a:extLst>
              </p14:cNvPr>
              <p14:cNvContentPartPr/>
              <p14:nvPr/>
            </p14:nvContentPartPr>
            <p14:xfrm>
              <a:off x="8550233" y="2424545"/>
              <a:ext cx="97802" cy="9896"/>
            </p14:xfrm>
          </p:contentPart>
        </mc:Choice>
        <mc:Fallback>
          <p:pic>
            <p:nvPicPr>
              <p:cNvPr id="169" name="Mürekkep 168">
                <a:extLst>
                  <a:ext uri="{FF2B5EF4-FFF2-40B4-BE49-F238E27FC236}">
                    <a16:creationId xmlns:a16="http://schemas.microsoft.com/office/drawing/2014/main" id="{6123870C-FFFC-D348-5590-5CE984B8697A}"/>
                  </a:ext>
                </a:extLst>
              </p:cNvPr>
              <p:cNvPicPr/>
              <p:nvPr/>
            </p:nvPicPr>
            <p:blipFill>
              <a:blip r:embed="rId249"/>
              <a:stretch>
                <a:fillRect/>
              </a:stretch>
            </p:blipFill>
            <p:spPr>
              <a:xfrm>
                <a:off x="8532321" y="1939641"/>
                <a:ext cx="13326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70" name="Mürekkep 169">
                <a:extLst>
                  <a:ext uri="{FF2B5EF4-FFF2-40B4-BE49-F238E27FC236}">
                    <a16:creationId xmlns:a16="http://schemas.microsoft.com/office/drawing/2014/main" id="{5ACA698F-5D48-B34E-CEE1-2BF910A276F0}"/>
                  </a:ext>
                </a:extLst>
              </p14:cNvPr>
              <p14:cNvContentPartPr/>
              <p14:nvPr/>
            </p14:nvContentPartPr>
            <p14:xfrm>
              <a:off x="7649258" y="3275043"/>
              <a:ext cx="2366476" cy="1821882"/>
            </p14:xfrm>
          </p:contentPart>
        </mc:Choice>
        <mc:Fallback>
          <p:pic>
            <p:nvPicPr>
              <p:cNvPr id="170" name="Mürekkep 169">
                <a:extLst>
                  <a:ext uri="{FF2B5EF4-FFF2-40B4-BE49-F238E27FC236}">
                    <a16:creationId xmlns:a16="http://schemas.microsoft.com/office/drawing/2014/main" id="{5ACA698F-5D48-B34E-CEE1-2BF910A276F0}"/>
                  </a:ext>
                </a:extLst>
              </p:cNvPr>
              <p:cNvPicPr/>
              <p:nvPr/>
            </p:nvPicPr>
            <p:blipFill>
              <a:blip r:embed="rId251"/>
              <a:stretch>
                <a:fillRect/>
              </a:stretch>
            </p:blipFill>
            <p:spPr>
              <a:xfrm>
                <a:off x="7631262" y="3257407"/>
                <a:ext cx="2402108" cy="1857513"/>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73" name="Mürekkep 172">
                <a:extLst>
                  <a:ext uri="{FF2B5EF4-FFF2-40B4-BE49-F238E27FC236}">
                    <a16:creationId xmlns:a16="http://schemas.microsoft.com/office/drawing/2014/main" id="{E70FBC69-A448-2DD4-7A5D-E3EF9E89C1BC}"/>
                  </a:ext>
                </a:extLst>
              </p14:cNvPr>
              <p14:cNvContentPartPr/>
              <p14:nvPr/>
            </p14:nvContentPartPr>
            <p14:xfrm>
              <a:off x="9054935" y="5126182"/>
              <a:ext cx="141089" cy="313660"/>
            </p14:xfrm>
          </p:contentPart>
        </mc:Choice>
        <mc:Fallback>
          <p:pic>
            <p:nvPicPr>
              <p:cNvPr id="173" name="Mürekkep 172">
                <a:extLst>
                  <a:ext uri="{FF2B5EF4-FFF2-40B4-BE49-F238E27FC236}">
                    <a16:creationId xmlns:a16="http://schemas.microsoft.com/office/drawing/2014/main" id="{E70FBC69-A448-2DD4-7A5D-E3EF9E89C1BC}"/>
                  </a:ext>
                </a:extLst>
              </p:cNvPr>
              <p:cNvPicPr/>
              <p:nvPr/>
            </p:nvPicPr>
            <p:blipFill>
              <a:blip r:embed="rId253"/>
              <a:stretch>
                <a:fillRect/>
              </a:stretch>
            </p:blipFill>
            <p:spPr>
              <a:xfrm>
                <a:off x="9037344" y="5108557"/>
                <a:ext cx="176631" cy="34927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74" name="Mürekkep 173">
                <a:extLst>
                  <a:ext uri="{FF2B5EF4-FFF2-40B4-BE49-F238E27FC236}">
                    <a16:creationId xmlns:a16="http://schemas.microsoft.com/office/drawing/2014/main" id="{B951D716-34C9-992D-96B7-D7B3DF73D9AB}"/>
                  </a:ext>
                </a:extLst>
              </p14:cNvPr>
              <p14:cNvContentPartPr/>
              <p14:nvPr/>
            </p14:nvContentPartPr>
            <p14:xfrm>
              <a:off x="9070635" y="5284519"/>
              <a:ext cx="162429" cy="190002"/>
            </p14:xfrm>
          </p:contentPart>
        </mc:Choice>
        <mc:Fallback>
          <p:pic>
            <p:nvPicPr>
              <p:cNvPr id="174" name="Mürekkep 173">
                <a:extLst>
                  <a:ext uri="{FF2B5EF4-FFF2-40B4-BE49-F238E27FC236}">
                    <a16:creationId xmlns:a16="http://schemas.microsoft.com/office/drawing/2014/main" id="{B951D716-34C9-992D-96B7-D7B3DF73D9AB}"/>
                  </a:ext>
                </a:extLst>
              </p:cNvPr>
              <p:cNvPicPr/>
              <p:nvPr/>
            </p:nvPicPr>
            <p:blipFill>
              <a:blip r:embed="rId255"/>
              <a:stretch>
                <a:fillRect/>
              </a:stretch>
            </p:blipFill>
            <p:spPr>
              <a:xfrm>
                <a:off x="9053027" y="5266560"/>
                <a:ext cx="198005" cy="225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75" name="Mürekkep 174">
                <a:extLst>
                  <a:ext uri="{FF2B5EF4-FFF2-40B4-BE49-F238E27FC236}">
                    <a16:creationId xmlns:a16="http://schemas.microsoft.com/office/drawing/2014/main" id="{59E17DE9-46AA-83CE-55B3-62C720A35C45}"/>
                  </a:ext>
                </a:extLst>
              </p14:cNvPr>
              <p14:cNvContentPartPr/>
              <p14:nvPr/>
            </p14:nvContentPartPr>
            <p14:xfrm>
              <a:off x="9351386" y="5452753"/>
              <a:ext cx="10327" cy="206725"/>
            </p14:xfrm>
          </p:contentPart>
        </mc:Choice>
        <mc:Fallback>
          <p:pic>
            <p:nvPicPr>
              <p:cNvPr id="175" name="Mürekkep 174">
                <a:extLst>
                  <a:ext uri="{FF2B5EF4-FFF2-40B4-BE49-F238E27FC236}">
                    <a16:creationId xmlns:a16="http://schemas.microsoft.com/office/drawing/2014/main" id="{59E17DE9-46AA-83CE-55B3-62C720A35C45}"/>
                  </a:ext>
                </a:extLst>
              </p:cNvPr>
              <p:cNvPicPr/>
              <p:nvPr/>
            </p:nvPicPr>
            <p:blipFill>
              <a:blip r:embed="rId257"/>
              <a:stretch>
                <a:fillRect/>
              </a:stretch>
            </p:blipFill>
            <p:spPr>
              <a:xfrm>
                <a:off x="9334174" y="5434777"/>
                <a:ext cx="44406" cy="242318"/>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6" name="Mürekkep 175">
                <a:extLst>
                  <a:ext uri="{FF2B5EF4-FFF2-40B4-BE49-F238E27FC236}">
                    <a16:creationId xmlns:a16="http://schemas.microsoft.com/office/drawing/2014/main" id="{F0D7D430-0110-C4AC-9235-37E7266CA08D}"/>
                  </a:ext>
                </a:extLst>
              </p14:cNvPr>
              <p14:cNvContentPartPr/>
              <p14:nvPr/>
            </p14:nvContentPartPr>
            <p14:xfrm>
              <a:off x="9351818" y="5452753"/>
              <a:ext cx="97802" cy="9896"/>
            </p14:xfrm>
          </p:contentPart>
        </mc:Choice>
        <mc:Fallback>
          <p:pic>
            <p:nvPicPr>
              <p:cNvPr id="176" name="Mürekkep 175">
                <a:extLst>
                  <a:ext uri="{FF2B5EF4-FFF2-40B4-BE49-F238E27FC236}">
                    <a16:creationId xmlns:a16="http://schemas.microsoft.com/office/drawing/2014/main" id="{F0D7D430-0110-C4AC-9235-37E7266CA08D}"/>
                  </a:ext>
                </a:extLst>
              </p:cNvPr>
              <p:cNvPicPr/>
              <p:nvPr/>
            </p:nvPicPr>
            <p:blipFill>
              <a:blip r:embed="rId249"/>
              <a:stretch>
                <a:fillRect/>
              </a:stretch>
            </p:blipFill>
            <p:spPr>
              <a:xfrm>
                <a:off x="9333906" y="4957953"/>
                <a:ext cx="13326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7" name="Mürekkep 176">
                <a:extLst>
                  <a:ext uri="{FF2B5EF4-FFF2-40B4-BE49-F238E27FC236}">
                    <a16:creationId xmlns:a16="http://schemas.microsoft.com/office/drawing/2014/main" id="{C1C306DC-8E5B-1C17-6026-D528EA533DB5}"/>
                  </a:ext>
                </a:extLst>
              </p14:cNvPr>
              <p14:cNvContentPartPr/>
              <p14:nvPr/>
            </p14:nvContentPartPr>
            <p14:xfrm>
              <a:off x="9332026" y="5531922"/>
              <a:ext cx="99954" cy="9896"/>
            </p14:xfrm>
          </p:contentPart>
        </mc:Choice>
        <mc:Fallback>
          <p:pic>
            <p:nvPicPr>
              <p:cNvPr id="177" name="Mürekkep 176">
                <a:extLst>
                  <a:ext uri="{FF2B5EF4-FFF2-40B4-BE49-F238E27FC236}">
                    <a16:creationId xmlns:a16="http://schemas.microsoft.com/office/drawing/2014/main" id="{C1C306DC-8E5B-1C17-6026-D528EA533DB5}"/>
                  </a:ext>
                </a:extLst>
              </p:cNvPr>
              <p:cNvPicPr/>
              <p:nvPr/>
            </p:nvPicPr>
            <p:blipFill>
              <a:blip r:embed="rId260"/>
              <a:stretch>
                <a:fillRect/>
              </a:stretch>
            </p:blipFill>
            <p:spPr>
              <a:xfrm>
                <a:off x="9314113" y="5047018"/>
                <a:ext cx="135422"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8" name="Mürekkep 177">
                <a:extLst>
                  <a:ext uri="{FF2B5EF4-FFF2-40B4-BE49-F238E27FC236}">
                    <a16:creationId xmlns:a16="http://schemas.microsoft.com/office/drawing/2014/main" id="{4A2E1181-8768-3938-026E-49BBD9960E43}"/>
                  </a:ext>
                </a:extLst>
              </p14:cNvPr>
              <p14:cNvContentPartPr/>
              <p14:nvPr/>
            </p14:nvContentPartPr>
            <p14:xfrm>
              <a:off x="9341921" y="5630882"/>
              <a:ext cx="117731" cy="10327"/>
            </p14:xfrm>
          </p:contentPart>
        </mc:Choice>
        <mc:Fallback>
          <p:pic>
            <p:nvPicPr>
              <p:cNvPr id="178" name="Mürekkep 177">
                <a:extLst>
                  <a:ext uri="{FF2B5EF4-FFF2-40B4-BE49-F238E27FC236}">
                    <a16:creationId xmlns:a16="http://schemas.microsoft.com/office/drawing/2014/main" id="{4A2E1181-8768-3938-026E-49BBD9960E43}"/>
                  </a:ext>
                </a:extLst>
              </p:cNvPr>
              <p:cNvPicPr/>
              <p:nvPr/>
            </p:nvPicPr>
            <p:blipFill>
              <a:blip r:embed="rId262"/>
              <a:stretch>
                <a:fillRect/>
              </a:stretch>
            </p:blipFill>
            <p:spPr>
              <a:xfrm>
                <a:off x="9324333" y="5613670"/>
                <a:ext cx="153266"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9" name="Mürekkep 178">
                <a:extLst>
                  <a:ext uri="{FF2B5EF4-FFF2-40B4-BE49-F238E27FC236}">
                    <a16:creationId xmlns:a16="http://schemas.microsoft.com/office/drawing/2014/main" id="{752015E4-9A43-0425-5722-EA3E9A787808}"/>
                  </a:ext>
                </a:extLst>
              </p14:cNvPr>
              <p14:cNvContentPartPr/>
              <p14:nvPr/>
            </p14:nvContentPartPr>
            <p14:xfrm>
              <a:off x="9569532" y="5581402"/>
              <a:ext cx="9896" cy="26745"/>
            </p14:xfrm>
          </p:contentPart>
        </mc:Choice>
        <mc:Fallback>
          <p:pic>
            <p:nvPicPr>
              <p:cNvPr id="179" name="Mürekkep 178">
                <a:extLst>
                  <a:ext uri="{FF2B5EF4-FFF2-40B4-BE49-F238E27FC236}">
                    <a16:creationId xmlns:a16="http://schemas.microsoft.com/office/drawing/2014/main" id="{752015E4-9A43-0425-5722-EA3E9A787808}"/>
                  </a:ext>
                </a:extLst>
              </p:cNvPr>
              <p:cNvPicPr/>
              <p:nvPr/>
            </p:nvPicPr>
            <p:blipFill>
              <a:blip r:embed="rId264"/>
              <a:stretch>
                <a:fillRect/>
              </a:stretch>
            </p:blipFill>
            <p:spPr>
              <a:xfrm>
                <a:off x="9074732" y="5563572"/>
                <a:ext cx="989600" cy="62048"/>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80" name="Mürekkep 179">
                <a:extLst>
                  <a:ext uri="{FF2B5EF4-FFF2-40B4-BE49-F238E27FC236}">
                    <a16:creationId xmlns:a16="http://schemas.microsoft.com/office/drawing/2014/main" id="{88637460-74F5-D3B1-1403-C0528A4564ED}"/>
                  </a:ext>
                </a:extLst>
              </p14:cNvPr>
              <p14:cNvContentPartPr/>
              <p14:nvPr/>
            </p14:nvContentPartPr>
            <p14:xfrm>
              <a:off x="9555716" y="5466490"/>
              <a:ext cx="9896" cy="9896"/>
            </p14:xfrm>
          </p:contentPart>
        </mc:Choice>
        <mc:Fallback>
          <p:pic>
            <p:nvPicPr>
              <p:cNvPr id="180" name="Mürekkep 179">
                <a:extLst>
                  <a:ext uri="{FF2B5EF4-FFF2-40B4-BE49-F238E27FC236}">
                    <a16:creationId xmlns:a16="http://schemas.microsoft.com/office/drawing/2014/main" id="{88637460-74F5-D3B1-1403-C0528A4564ED}"/>
                  </a:ext>
                </a:extLst>
              </p:cNvPr>
              <p:cNvPicPr/>
              <p:nvPr/>
            </p:nvPicPr>
            <p:blipFill>
              <a:blip r:embed="rId266"/>
              <a:stretch>
                <a:fillRect/>
              </a:stretch>
            </p:blipFill>
            <p:spPr>
              <a:xfrm>
                <a:off x="9514483" y="5439551"/>
                <a:ext cx="91538" cy="64324"/>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81" name="Mürekkep 180">
                <a:extLst>
                  <a:ext uri="{FF2B5EF4-FFF2-40B4-BE49-F238E27FC236}">
                    <a16:creationId xmlns:a16="http://schemas.microsoft.com/office/drawing/2014/main" id="{76381DBD-CC1A-9E01-E4C9-98B20423A46D}"/>
                  </a:ext>
                </a:extLst>
              </p14:cNvPr>
              <p14:cNvContentPartPr/>
              <p14:nvPr/>
            </p14:nvContentPartPr>
            <p14:xfrm>
              <a:off x="9656680" y="5551713"/>
              <a:ext cx="111452" cy="318673"/>
            </p14:xfrm>
          </p:contentPart>
        </mc:Choice>
        <mc:Fallback>
          <p:pic>
            <p:nvPicPr>
              <p:cNvPr id="181" name="Mürekkep 180">
                <a:extLst>
                  <a:ext uri="{FF2B5EF4-FFF2-40B4-BE49-F238E27FC236}">
                    <a16:creationId xmlns:a16="http://schemas.microsoft.com/office/drawing/2014/main" id="{76381DBD-CC1A-9E01-E4C9-98B20423A46D}"/>
                  </a:ext>
                </a:extLst>
              </p:cNvPr>
              <p:cNvPicPr/>
              <p:nvPr/>
            </p:nvPicPr>
            <p:blipFill>
              <a:blip r:embed="rId268"/>
              <a:stretch>
                <a:fillRect/>
              </a:stretch>
            </p:blipFill>
            <p:spPr>
              <a:xfrm>
                <a:off x="9638762" y="5534089"/>
                <a:ext cx="146930" cy="354281"/>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82" name="Mürekkep 181">
                <a:extLst>
                  <a:ext uri="{FF2B5EF4-FFF2-40B4-BE49-F238E27FC236}">
                    <a16:creationId xmlns:a16="http://schemas.microsoft.com/office/drawing/2014/main" id="{CD3227F9-45C2-6FEA-CE2A-87F77D5FCDF5}"/>
                  </a:ext>
                </a:extLst>
              </p14:cNvPr>
              <p14:cNvContentPartPr/>
              <p14:nvPr/>
            </p14:nvContentPartPr>
            <p14:xfrm>
              <a:off x="9787246" y="5501511"/>
              <a:ext cx="127633" cy="180044"/>
            </p14:xfrm>
          </p:contentPart>
        </mc:Choice>
        <mc:Fallback>
          <p:pic>
            <p:nvPicPr>
              <p:cNvPr id="182" name="Mürekkep 181">
                <a:extLst>
                  <a:ext uri="{FF2B5EF4-FFF2-40B4-BE49-F238E27FC236}">
                    <a16:creationId xmlns:a16="http://schemas.microsoft.com/office/drawing/2014/main" id="{CD3227F9-45C2-6FEA-CE2A-87F77D5FCDF5}"/>
                  </a:ext>
                </a:extLst>
              </p:cNvPr>
              <p:cNvPicPr/>
              <p:nvPr/>
            </p:nvPicPr>
            <p:blipFill>
              <a:blip r:embed="rId270"/>
              <a:stretch>
                <a:fillRect/>
              </a:stretch>
            </p:blipFill>
            <p:spPr>
              <a:xfrm>
                <a:off x="9769320" y="5483543"/>
                <a:ext cx="163126" cy="215622"/>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83" name="Mürekkep 182">
                <a:extLst>
                  <a:ext uri="{FF2B5EF4-FFF2-40B4-BE49-F238E27FC236}">
                    <a16:creationId xmlns:a16="http://schemas.microsoft.com/office/drawing/2014/main" id="{2D42E00F-40E4-7E37-EA69-FD2DA9251799}"/>
                  </a:ext>
                </a:extLst>
              </p14:cNvPr>
              <p14:cNvContentPartPr/>
              <p14:nvPr/>
            </p14:nvContentPartPr>
            <p14:xfrm>
              <a:off x="9965376" y="5461840"/>
              <a:ext cx="109418" cy="243189"/>
            </p14:xfrm>
          </p:contentPart>
        </mc:Choice>
        <mc:Fallback>
          <p:pic>
            <p:nvPicPr>
              <p:cNvPr id="183" name="Mürekkep 182">
                <a:extLst>
                  <a:ext uri="{FF2B5EF4-FFF2-40B4-BE49-F238E27FC236}">
                    <a16:creationId xmlns:a16="http://schemas.microsoft.com/office/drawing/2014/main" id="{2D42E00F-40E4-7E37-EA69-FD2DA9251799}"/>
                  </a:ext>
                </a:extLst>
              </p:cNvPr>
              <p:cNvPicPr/>
              <p:nvPr/>
            </p:nvPicPr>
            <p:blipFill>
              <a:blip r:embed="rId272"/>
              <a:stretch>
                <a:fillRect/>
              </a:stretch>
            </p:blipFill>
            <p:spPr>
              <a:xfrm>
                <a:off x="9947797" y="5443879"/>
                <a:ext cx="144934" cy="278751"/>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84" name="Mürekkep 183">
                <a:extLst>
                  <a:ext uri="{FF2B5EF4-FFF2-40B4-BE49-F238E27FC236}">
                    <a16:creationId xmlns:a16="http://schemas.microsoft.com/office/drawing/2014/main" id="{25A51C33-1C20-A695-E039-6D63B773BFFB}"/>
                  </a:ext>
                </a:extLst>
              </p14:cNvPr>
              <p14:cNvContentPartPr/>
              <p14:nvPr/>
            </p14:nvContentPartPr>
            <p14:xfrm>
              <a:off x="10143506" y="5512129"/>
              <a:ext cx="102255" cy="183478"/>
            </p14:xfrm>
          </p:contentPart>
        </mc:Choice>
        <mc:Fallback>
          <p:pic>
            <p:nvPicPr>
              <p:cNvPr id="184" name="Mürekkep 183">
                <a:extLst>
                  <a:ext uri="{FF2B5EF4-FFF2-40B4-BE49-F238E27FC236}">
                    <a16:creationId xmlns:a16="http://schemas.microsoft.com/office/drawing/2014/main" id="{25A51C33-1C20-A695-E039-6D63B773BFFB}"/>
                  </a:ext>
                </a:extLst>
              </p:cNvPr>
              <p:cNvPicPr/>
              <p:nvPr/>
            </p:nvPicPr>
            <p:blipFill>
              <a:blip r:embed="rId274"/>
              <a:stretch>
                <a:fillRect/>
              </a:stretch>
            </p:blipFill>
            <p:spPr>
              <a:xfrm>
                <a:off x="10125925" y="5494535"/>
                <a:ext cx="137775" cy="219025"/>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85" name="Mürekkep 184">
                <a:extLst>
                  <a:ext uri="{FF2B5EF4-FFF2-40B4-BE49-F238E27FC236}">
                    <a16:creationId xmlns:a16="http://schemas.microsoft.com/office/drawing/2014/main" id="{4CA86273-3E68-762A-1F62-76EEE4CD95FD}"/>
                  </a:ext>
                </a:extLst>
              </p14:cNvPr>
              <p14:cNvContentPartPr/>
              <p14:nvPr/>
            </p14:nvContentPartPr>
            <p14:xfrm>
              <a:off x="10287760" y="5502233"/>
              <a:ext cx="14084" cy="202526"/>
            </p14:xfrm>
          </p:contentPart>
        </mc:Choice>
        <mc:Fallback>
          <p:pic>
            <p:nvPicPr>
              <p:cNvPr id="185" name="Mürekkep 184">
                <a:extLst>
                  <a:ext uri="{FF2B5EF4-FFF2-40B4-BE49-F238E27FC236}">
                    <a16:creationId xmlns:a16="http://schemas.microsoft.com/office/drawing/2014/main" id="{4CA86273-3E68-762A-1F62-76EEE4CD95FD}"/>
                  </a:ext>
                </a:extLst>
              </p:cNvPr>
              <p:cNvPicPr/>
              <p:nvPr/>
            </p:nvPicPr>
            <p:blipFill>
              <a:blip r:embed="rId276"/>
              <a:stretch>
                <a:fillRect/>
              </a:stretch>
            </p:blipFill>
            <p:spPr>
              <a:xfrm>
                <a:off x="10270507" y="5484279"/>
                <a:ext cx="48942" cy="238076"/>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86" name="Mürekkep 185">
                <a:extLst>
                  <a:ext uri="{FF2B5EF4-FFF2-40B4-BE49-F238E27FC236}">
                    <a16:creationId xmlns:a16="http://schemas.microsoft.com/office/drawing/2014/main" id="{57A1C379-0E6F-86ED-8796-38699D6A5B92}"/>
                  </a:ext>
                </a:extLst>
              </p14:cNvPr>
              <p14:cNvContentPartPr/>
              <p14:nvPr/>
            </p14:nvContentPartPr>
            <p14:xfrm>
              <a:off x="10245410" y="5710051"/>
              <a:ext cx="26745" cy="9896"/>
            </p14:xfrm>
          </p:contentPart>
        </mc:Choice>
        <mc:Fallback>
          <p:pic>
            <p:nvPicPr>
              <p:cNvPr id="186" name="Mürekkep 185">
                <a:extLst>
                  <a:ext uri="{FF2B5EF4-FFF2-40B4-BE49-F238E27FC236}">
                    <a16:creationId xmlns:a16="http://schemas.microsoft.com/office/drawing/2014/main" id="{57A1C379-0E6F-86ED-8796-38699D6A5B92}"/>
                  </a:ext>
                </a:extLst>
              </p:cNvPr>
              <p:cNvPicPr/>
              <p:nvPr/>
            </p:nvPicPr>
            <p:blipFill>
              <a:blip r:embed="rId278"/>
              <a:stretch>
                <a:fillRect/>
              </a:stretch>
            </p:blipFill>
            <p:spPr>
              <a:xfrm>
                <a:off x="10227580" y="5692380"/>
                <a:ext cx="62048" cy="44885"/>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87" name="Mürekkep 186">
                <a:extLst>
                  <a:ext uri="{FF2B5EF4-FFF2-40B4-BE49-F238E27FC236}">
                    <a16:creationId xmlns:a16="http://schemas.microsoft.com/office/drawing/2014/main" id="{A6E6E630-8682-DB04-BE4D-521BF5CEDA25}"/>
                  </a:ext>
                </a:extLst>
              </p14:cNvPr>
              <p14:cNvContentPartPr/>
              <p14:nvPr/>
            </p14:nvContentPartPr>
            <p14:xfrm>
              <a:off x="10379379" y="5581271"/>
              <a:ext cx="98729" cy="129598"/>
            </p14:xfrm>
          </p:contentPart>
        </mc:Choice>
        <mc:Fallback>
          <p:pic>
            <p:nvPicPr>
              <p:cNvPr id="187" name="Mürekkep 186">
                <a:extLst>
                  <a:ext uri="{FF2B5EF4-FFF2-40B4-BE49-F238E27FC236}">
                    <a16:creationId xmlns:a16="http://schemas.microsoft.com/office/drawing/2014/main" id="{A6E6E630-8682-DB04-BE4D-521BF5CEDA25}"/>
                  </a:ext>
                </a:extLst>
              </p:cNvPr>
              <p:cNvPicPr/>
              <p:nvPr/>
            </p:nvPicPr>
            <p:blipFill>
              <a:blip r:embed="rId280"/>
              <a:stretch>
                <a:fillRect/>
              </a:stretch>
            </p:blipFill>
            <p:spPr>
              <a:xfrm>
                <a:off x="10361787" y="5563680"/>
                <a:ext cx="134271" cy="165139"/>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88" name="Mürekkep 187">
                <a:extLst>
                  <a:ext uri="{FF2B5EF4-FFF2-40B4-BE49-F238E27FC236}">
                    <a16:creationId xmlns:a16="http://schemas.microsoft.com/office/drawing/2014/main" id="{7F87943E-29B0-1D73-5F93-D708BDDEA12F}"/>
                  </a:ext>
                </a:extLst>
              </p14:cNvPr>
              <p14:cNvContentPartPr/>
              <p14:nvPr/>
            </p14:nvContentPartPr>
            <p14:xfrm>
              <a:off x="10529454" y="5383480"/>
              <a:ext cx="40167" cy="275990"/>
            </p14:xfrm>
          </p:contentPart>
        </mc:Choice>
        <mc:Fallback>
          <p:pic>
            <p:nvPicPr>
              <p:cNvPr id="188" name="Mürekkep 187">
                <a:extLst>
                  <a:ext uri="{FF2B5EF4-FFF2-40B4-BE49-F238E27FC236}">
                    <a16:creationId xmlns:a16="http://schemas.microsoft.com/office/drawing/2014/main" id="{7F87943E-29B0-1D73-5F93-D708BDDEA12F}"/>
                  </a:ext>
                </a:extLst>
              </p:cNvPr>
              <p:cNvPicPr/>
              <p:nvPr/>
            </p:nvPicPr>
            <p:blipFill>
              <a:blip r:embed="rId282"/>
              <a:stretch>
                <a:fillRect/>
              </a:stretch>
            </p:blipFill>
            <p:spPr>
              <a:xfrm>
                <a:off x="10512036" y="5365871"/>
                <a:ext cx="75358" cy="311567"/>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89" name="Mürekkep 188">
                <a:extLst>
                  <a:ext uri="{FF2B5EF4-FFF2-40B4-BE49-F238E27FC236}">
                    <a16:creationId xmlns:a16="http://schemas.microsoft.com/office/drawing/2014/main" id="{91596405-12C7-01C7-44CA-15CFE3438912}"/>
                  </a:ext>
                </a:extLst>
              </p14:cNvPr>
              <p14:cNvContentPartPr/>
              <p14:nvPr/>
            </p14:nvContentPartPr>
            <p14:xfrm>
              <a:off x="10628416" y="5552652"/>
              <a:ext cx="100038" cy="127905"/>
            </p14:xfrm>
          </p:contentPart>
        </mc:Choice>
        <mc:Fallback>
          <p:pic>
            <p:nvPicPr>
              <p:cNvPr id="189" name="Mürekkep 188">
                <a:extLst>
                  <a:ext uri="{FF2B5EF4-FFF2-40B4-BE49-F238E27FC236}">
                    <a16:creationId xmlns:a16="http://schemas.microsoft.com/office/drawing/2014/main" id="{91596405-12C7-01C7-44CA-15CFE3438912}"/>
                  </a:ext>
                </a:extLst>
              </p:cNvPr>
              <p:cNvPicPr/>
              <p:nvPr/>
            </p:nvPicPr>
            <p:blipFill>
              <a:blip r:embed="rId284"/>
              <a:stretch>
                <a:fillRect/>
              </a:stretch>
            </p:blipFill>
            <p:spPr>
              <a:xfrm>
                <a:off x="10610488" y="5534688"/>
                <a:ext cx="135535" cy="163474"/>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90" name="Mürekkep 189">
                <a:extLst>
                  <a:ext uri="{FF2B5EF4-FFF2-40B4-BE49-F238E27FC236}">
                    <a16:creationId xmlns:a16="http://schemas.microsoft.com/office/drawing/2014/main" id="{D9E903B8-AC42-E009-759C-EA8E693A6858}"/>
                  </a:ext>
                </a:extLst>
              </p14:cNvPr>
              <p14:cNvContentPartPr/>
              <p14:nvPr/>
            </p14:nvContentPartPr>
            <p14:xfrm>
              <a:off x="10786753" y="5561200"/>
              <a:ext cx="97240" cy="130016"/>
            </p14:xfrm>
          </p:contentPart>
        </mc:Choice>
        <mc:Fallback>
          <p:pic>
            <p:nvPicPr>
              <p:cNvPr id="190" name="Mürekkep 189">
                <a:extLst>
                  <a:ext uri="{FF2B5EF4-FFF2-40B4-BE49-F238E27FC236}">
                    <a16:creationId xmlns:a16="http://schemas.microsoft.com/office/drawing/2014/main" id="{D9E903B8-AC42-E009-759C-EA8E693A6858}"/>
                  </a:ext>
                </a:extLst>
              </p:cNvPr>
              <p:cNvPicPr/>
              <p:nvPr/>
            </p:nvPicPr>
            <p:blipFill>
              <a:blip r:embed="rId286"/>
              <a:stretch>
                <a:fillRect/>
              </a:stretch>
            </p:blipFill>
            <p:spPr>
              <a:xfrm>
                <a:off x="10769171" y="5543242"/>
                <a:ext cx="132763" cy="165573"/>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91" name="Mürekkep 190">
                <a:extLst>
                  <a:ext uri="{FF2B5EF4-FFF2-40B4-BE49-F238E27FC236}">
                    <a16:creationId xmlns:a16="http://schemas.microsoft.com/office/drawing/2014/main" id="{FA8CD937-0149-39C7-E4C7-176388A27BA5}"/>
                  </a:ext>
                </a:extLst>
              </p14:cNvPr>
              <p14:cNvContentPartPr/>
              <p14:nvPr/>
            </p14:nvContentPartPr>
            <p14:xfrm>
              <a:off x="10926588" y="5541818"/>
              <a:ext cx="97972" cy="189160"/>
            </p14:xfrm>
          </p:contentPart>
        </mc:Choice>
        <mc:Fallback>
          <p:pic>
            <p:nvPicPr>
              <p:cNvPr id="191" name="Mürekkep 190">
                <a:extLst>
                  <a:ext uri="{FF2B5EF4-FFF2-40B4-BE49-F238E27FC236}">
                    <a16:creationId xmlns:a16="http://schemas.microsoft.com/office/drawing/2014/main" id="{FA8CD937-0149-39C7-E4C7-176388A27BA5}"/>
                  </a:ext>
                </a:extLst>
              </p:cNvPr>
              <p:cNvPicPr/>
              <p:nvPr/>
            </p:nvPicPr>
            <p:blipFill>
              <a:blip r:embed="rId288"/>
              <a:stretch>
                <a:fillRect/>
              </a:stretch>
            </p:blipFill>
            <p:spPr>
              <a:xfrm>
                <a:off x="10909003" y="5523837"/>
                <a:ext cx="133500" cy="224762"/>
              </a:xfrm>
              <a:prstGeom prst="rect">
                <a:avLst/>
              </a:prstGeom>
            </p:spPr>
          </p:pic>
        </mc:Fallback>
      </mc:AlternateContent>
    </p:spTree>
    <p:extLst>
      <p:ext uri="{BB962C8B-B14F-4D97-AF65-F5344CB8AC3E}">
        <p14:creationId xmlns:p14="http://schemas.microsoft.com/office/powerpoint/2010/main" val="67033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4ABD887B-A7BD-9430-30E4-B424167D56FF}"/>
              </a:ext>
            </a:extLst>
          </p:cNvPr>
          <p:cNvSpPr>
            <a:spLocks noGrp="1"/>
          </p:cNvSpPr>
          <p:nvPr>
            <p:ph type="title"/>
          </p:nvPr>
        </p:nvSpPr>
        <p:spPr>
          <a:xfrm>
            <a:off x="838200" y="365760"/>
            <a:ext cx="10515600" cy="1325563"/>
          </a:xfrm>
        </p:spPr>
        <p:txBody>
          <a:bodyPr>
            <a:normAutofit/>
          </a:bodyPr>
          <a:lstStyle/>
          <a:p>
            <a:r>
              <a:rPr lang="tr-TR" b="0" dirty="0" err="1">
                <a:ea typeface="+mj-lt"/>
                <a:cs typeface="+mj-lt"/>
              </a:rPr>
              <a:t>Eigenvektor</a:t>
            </a:r>
            <a:endParaRPr lang="tr-TR" dirty="0" err="1"/>
          </a:p>
        </p:txBody>
      </p:sp>
      <mc:AlternateContent xmlns:mc="http://schemas.openxmlformats.org/markup-compatibility/2006">
        <mc:Choice xmlns:p14="http://schemas.microsoft.com/office/powerpoint/2010/main" Requires="p14">
          <p:contentPart p14:bwMode="auto" r:id="rId2">
            <p14:nvContentPartPr>
              <p14:cNvPr id="6" name="Mürekkep 5">
                <a:extLst>
                  <a:ext uri="{FF2B5EF4-FFF2-40B4-BE49-F238E27FC236}">
                    <a16:creationId xmlns:a16="http://schemas.microsoft.com/office/drawing/2014/main" id="{0CC899EF-F106-8887-BE31-8B083C9E0FE5}"/>
                  </a:ext>
                </a:extLst>
              </p14:cNvPr>
              <p14:cNvContentPartPr/>
              <p14:nvPr/>
            </p14:nvContentPartPr>
            <p14:xfrm>
              <a:off x="1425038" y="2038597"/>
              <a:ext cx="160547" cy="266393"/>
            </p14:xfrm>
          </p:contentPart>
        </mc:Choice>
        <mc:Fallback>
          <p:pic>
            <p:nvPicPr>
              <p:cNvPr id="6" name="Mürekkep 5">
                <a:extLst>
                  <a:ext uri="{FF2B5EF4-FFF2-40B4-BE49-F238E27FC236}">
                    <a16:creationId xmlns:a16="http://schemas.microsoft.com/office/drawing/2014/main" id="{0CC899EF-F106-8887-BE31-8B083C9E0FE5}"/>
                  </a:ext>
                </a:extLst>
              </p:cNvPr>
              <p:cNvPicPr/>
              <p:nvPr/>
            </p:nvPicPr>
            <p:blipFill>
              <a:blip r:embed="rId3"/>
              <a:stretch>
                <a:fillRect/>
              </a:stretch>
            </p:blipFill>
            <p:spPr>
              <a:xfrm>
                <a:off x="1407439" y="2020981"/>
                <a:ext cx="196104" cy="30198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Mürekkep 6">
                <a:extLst>
                  <a:ext uri="{FF2B5EF4-FFF2-40B4-BE49-F238E27FC236}">
                    <a16:creationId xmlns:a16="http://schemas.microsoft.com/office/drawing/2014/main" id="{41D2EE5D-3EFD-9057-8BE2-56682B16561E}"/>
                  </a:ext>
                </a:extLst>
              </p14:cNvPr>
              <p14:cNvContentPartPr/>
              <p14:nvPr/>
            </p14:nvContentPartPr>
            <p14:xfrm>
              <a:off x="1359755" y="2196934"/>
              <a:ext cx="94971" cy="151329"/>
            </p14:xfrm>
          </p:contentPart>
        </mc:Choice>
        <mc:Fallback>
          <p:pic>
            <p:nvPicPr>
              <p:cNvPr id="7" name="Mürekkep 6">
                <a:extLst>
                  <a:ext uri="{FF2B5EF4-FFF2-40B4-BE49-F238E27FC236}">
                    <a16:creationId xmlns:a16="http://schemas.microsoft.com/office/drawing/2014/main" id="{41D2EE5D-3EFD-9057-8BE2-56682B16561E}"/>
                  </a:ext>
                </a:extLst>
              </p:cNvPr>
              <p:cNvPicPr/>
              <p:nvPr/>
            </p:nvPicPr>
            <p:blipFill>
              <a:blip r:embed="rId5"/>
              <a:stretch>
                <a:fillRect/>
              </a:stretch>
            </p:blipFill>
            <p:spPr>
              <a:xfrm>
                <a:off x="1341836" y="2179321"/>
                <a:ext cx="130451" cy="18691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Mürekkep 7">
                <a:extLst>
                  <a:ext uri="{FF2B5EF4-FFF2-40B4-BE49-F238E27FC236}">
                    <a16:creationId xmlns:a16="http://schemas.microsoft.com/office/drawing/2014/main" id="{07B6E5E8-1E35-6EEA-EB78-8F8FE175C996}"/>
                  </a:ext>
                </a:extLst>
              </p14:cNvPr>
              <p14:cNvContentPartPr/>
              <p14:nvPr/>
            </p14:nvContentPartPr>
            <p14:xfrm>
              <a:off x="1702130" y="2167246"/>
              <a:ext cx="46668" cy="9896"/>
            </p14:xfrm>
          </p:contentPart>
        </mc:Choice>
        <mc:Fallback>
          <p:pic>
            <p:nvPicPr>
              <p:cNvPr id="8" name="Mürekkep 7">
                <a:extLst>
                  <a:ext uri="{FF2B5EF4-FFF2-40B4-BE49-F238E27FC236}">
                    <a16:creationId xmlns:a16="http://schemas.microsoft.com/office/drawing/2014/main" id="{07B6E5E8-1E35-6EEA-EB78-8F8FE175C996}"/>
                  </a:ext>
                </a:extLst>
              </p:cNvPr>
              <p:cNvPicPr/>
              <p:nvPr/>
            </p:nvPicPr>
            <p:blipFill>
              <a:blip r:embed="rId7"/>
              <a:stretch>
                <a:fillRect/>
              </a:stretch>
            </p:blipFill>
            <p:spPr>
              <a:xfrm>
                <a:off x="1684674" y="1682342"/>
                <a:ext cx="8193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Mürekkep 8">
                <a:extLst>
                  <a:ext uri="{FF2B5EF4-FFF2-40B4-BE49-F238E27FC236}">
                    <a16:creationId xmlns:a16="http://schemas.microsoft.com/office/drawing/2014/main" id="{C7053252-7664-8D27-FA6D-3AE5442FD2BC}"/>
                  </a:ext>
                </a:extLst>
              </p14:cNvPr>
              <p14:cNvContentPartPr/>
              <p14:nvPr/>
            </p14:nvContentPartPr>
            <p14:xfrm>
              <a:off x="1632857" y="2236519"/>
              <a:ext cx="87734" cy="9896"/>
            </p14:xfrm>
          </p:contentPart>
        </mc:Choice>
        <mc:Fallback>
          <p:pic>
            <p:nvPicPr>
              <p:cNvPr id="9" name="Mürekkep 8">
                <a:extLst>
                  <a:ext uri="{FF2B5EF4-FFF2-40B4-BE49-F238E27FC236}">
                    <a16:creationId xmlns:a16="http://schemas.microsoft.com/office/drawing/2014/main" id="{C7053252-7664-8D27-FA6D-3AE5442FD2BC}"/>
                  </a:ext>
                </a:extLst>
              </p:cNvPr>
              <p:cNvPicPr/>
              <p:nvPr/>
            </p:nvPicPr>
            <p:blipFill>
              <a:blip r:embed="rId9"/>
              <a:stretch>
                <a:fillRect/>
              </a:stretch>
            </p:blipFill>
            <p:spPr>
              <a:xfrm>
                <a:off x="1614952" y="1751615"/>
                <a:ext cx="12318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Mürekkep 9">
                <a:extLst>
                  <a:ext uri="{FF2B5EF4-FFF2-40B4-BE49-F238E27FC236}">
                    <a16:creationId xmlns:a16="http://schemas.microsoft.com/office/drawing/2014/main" id="{E5D6C1E3-FD84-A666-BF3F-170C09B9CC55}"/>
                  </a:ext>
                </a:extLst>
              </p14:cNvPr>
              <p14:cNvContentPartPr/>
              <p14:nvPr/>
            </p14:nvContentPartPr>
            <p14:xfrm>
              <a:off x="1980297" y="2047869"/>
              <a:ext cx="198080" cy="288702"/>
            </p14:xfrm>
          </p:contentPart>
        </mc:Choice>
        <mc:Fallback>
          <p:pic>
            <p:nvPicPr>
              <p:cNvPr id="10" name="Mürekkep 9">
                <a:extLst>
                  <a:ext uri="{FF2B5EF4-FFF2-40B4-BE49-F238E27FC236}">
                    <a16:creationId xmlns:a16="http://schemas.microsoft.com/office/drawing/2014/main" id="{E5D6C1E3-FD84-A666-BF3F-170C09B9CC55}"/>
                  </a:ext>
                </a:extLst>
              </p:cNvPr>
              <p:cNvPicPr/>
              <p:nvPr/>
            </p:nvPicPr>
            <p:blipFill>
              <a:blip r:embed="rId11"/>
              <a:stretch>
                <a:fillRect/>
              </a:stretch>
            </p:blipFill>
            <p:spPr>
              <a:xfrm>
                <a:off x="1962322" y="2029893"/>
                <a:ext cx="233670" cy="32429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Mürekkep 10">
                <a:extLst>
                  <a:ext uri="{FF2B5EF4-FFF2-40B4-BE49-F238E27FC236}">
                    <a16:creationId xmlns:a16="http://schemas.microsoft.com/office/drawing/2014/main" id="{2763D3AE-0EAA-95F4-2D59-3090F043EE59}"/>
                  </a:ext>
                </a:extLst>
              </p14:cNvPr>
              <p14:cNvContentPartPr/>
              <p14:nvPr/>
            </p14:nvContentPartPr>
            <p14:xfrm>
              <a:off x="5649843" y="2008909"/>
              <a:ext cx="207402" cy="396392"/>
            </p14:xfrm>
          </p:contentPart>
        </mc:Choice>
        <mc:Fallback>
          <p:pic>
            <p:nvPicPr>
              <p:cNvPr id="11" name="Mürekkep 10">
                <a:extLst>
                  <a:ext uri="{FF2B5EF4-FFF2-40B4-BE49-F238E27FC236}">
                    <a16:creationId xmlns:a16="http://schemas.microsoft.com/office/drawing/2014/main" id="{2763D3AE-0EAA-95F4-2D59-3090F043EE59}"/>
                  </a:ext>
                </a:extLst>
              </p:cNvPr>
              <p:cNvPicPr/>
              <p:nvPr/>
            </p:nvPicPr>
            <p:blipFill>
              <a:blip r:embed="rId13"/>
              <a:stretch>
                <a:fillRect/>
              </a:stretch>
            </p:blipFill>
            <p:spPr>
              <a:xfrm>
                <a:off x="5631871" y="1990924"/>
                <a:ext cx="242987" cy="43200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Mürekkep 11">
                <a:extLst>
                  <a:ext uri="{FF2B5EF4-FFF2-40B4-BE49-F238E27FC236}">
                    <a16:creationId xmlns:a16="http://schemas.microsoft.com/office/drawing/2014/main" id="{540F4B66-B0ED-6E02-3AAC-9AAC2E84DE75}"/>
                  </a:ext>
                </a:extLst>
              </p14:cNvPr>
              <p14:cNvContentPartPr/>
              <p14:nvPr/>
            </p14:nvContentPartPr>
            <p14:xfrm>
              <a:off x="5980894" y="2068285"/>
              <a:ext cx="105209" cy="270076"/>
            </p14:xfrm>
          </p:contentPart>
        </mc:Choice>
        <mc:Fallback>
          <p:pic>
            <p:nvPicPr>
              <p:cNvPr id="12" name="Mürekkep 11">
                <a:extLst>
                  <a:ext uri="{FF2B5EF4-FFF2-40B4-BE49-F238E27FC236}">
                    <a16:creationId xmlns:a16="http://schemas.microsoft.com/office/drawing/2014/main" id="{540F4B66-B0ED-6E02-3AAC-9AAC2E84DE75}"/>
                  </a:ext>
                </a:extLst>
              </p:cNvPr>
              <p:cNvPicPr/>
              <p:nvPr/>
            </p:nvPicPr>
            <p:blipFill>
              <a:blip r:embed="rId15"/>
              <a:stretch>
                <a:fillRect/>
              </a:stretch>
            </p:blipFill>
            <p:spPr>
              <a:xfrm>
                <a:off x="5962940" y="2050304"/>
                <a:ext cx="140757" cy="305679"/>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Mürekkep 12">
                <a:extLst>
                  <a:ext uri="{FF2B5EF4-FFF2-40B4-BE49-F238E27FC236}">
                    <a16:creationId xmlns:a16="http://schemas.microsoft.com/office/drawing/2014/main" id="{0370B508-2BEE-EC3C-667C-9E774C032CA0}"/>
                  </a:ext>
                </a:extLst>
              </p14:cNvPr>
              <p14:cNvContentPartPr/>
              <p14:nvPr/>
            </p14:nvContentPartPr>
            <p14:xfrm>
              <a:off x="6086103" y="2078181"/>
              <a:ext cx="172401" cy="254347"/>
            </p14:xfrm>
          </p:contentPart>
        </mc:Choice>
        <mc:Fallback>
          <p:pic>
            <p:nvPicPr>
              <p:cNvPr id="13" name="Mürekkep 12">
                <a:extLst>
                  <a:ext uri="{FF2B5EF4-FFF2-40B4-BE49-F238E27FC236}">
                    <a16:creationId xmlns:a16="http://schemas.microsoft.com/office/drawing/2014/main" id="{0370B508-2BEE-EC3C-667C-9E774C032CA0}"/>
                  </a:ext>
                </a:extLst>
              </p:cNvPr>
              <p:cNvPicPr/>
              <p:nvPr/>
            </p:nvPicPr>
            <p:blipFill>
              <a:blip r:embed="rId17"/>
              <a:stretch>
                <a:fillRect/>
              </a:stretch>
            </p:blipFill>
            <p:spPr>
              <a:xfrm>
                <a:off x="6068504" y="2060219"/>
                <a:ext cx="207959" cy="289912"/>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Mürekkep 13">
                <a:extLst>
                  <a:ext uri="{FF2B5EF4-FFF2-40B4-BE49-F238E27FC236}">
                    <a16:creationId xmlns:a16="http://schemas.microsoft.com/office/drawing/2014/main" id="{CC2477CF-56C7-BED5-5DD6-B5AE6A538944}"/>
                  </a:ext>
                </a:extLst>
              </p14:cNvPr>
              <p14:cNvContentPartPr/>
              <p14:nvPr/>
            </p14:nvContentPartPr>
            <p14:xfrm>
              <a:off x="5997038" y="2186613"/>
              <a:ext cx="117314" cy="10321"/>
            </p14:xfrm>
          </p:contentPart>
        </mc:Choice>
        <mc:Fallback>
          <p:pic>
            <p:nvPicPr>
              <p:cNvPr id="14" name="Mürekkep 13">
                <a:extLst>
                  <a:ext uri="{FF2B5EF4-FFF2-40B4-BE49-F238E27FC236}">
                    <a16:creationId xmlns:a16="http://schemas.microsoft.com/office/drawing/2014/main" id="{CC2477CF-56C7-BED5-5DD6-B5AE6A538944}"/>
                  </a:ext>
                </a:extLst>
              </p:cNvPr>
              <p:cNvPicPr/>
              <p:nvPr/>
            </p:nvPicPr>
            <p:blipFill>
              <a:blip r:embed="rId19"/>
              <a:stretch>
                <a:fillRect/>
              </a:stretch>
            </p:blipFill>
            <p:spPr>
              <a:xfrm>
                <a:off x="5979100" y="2169411"/>
                <a:ext cx="152831" cy="443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Mürekkep 14">
                <a:extLst>
                  <a:ext uri="{FF2B5EF4-FFF2-40B4-BE49-F238E27FC236}">
                    <a16:creationId xmlns:a16="http://schemas.microsoft.com/office/drawing/2014/main" id="{993ABDFE-B3B9-FBAB-7816-875AE01C1154}"/>
                  </a:ext>
                </a:extLst>
              </p14:cNvPr>
              <p14:cNvContentPartPr/>
              <p14:nvPr/>
            </p14:nvContentPartPr>
            <p14:xfrm>
              <a:off x="6472052" y="2137126"/>
              <a:ext cx="87734" cy="10327"/>
            </p14:xfrm>
          </p:contentPart>
        </mc:Choice>
        <mc:Fallback>
          <p:pic>
            <p:nvPicPr>
              <p:cNvPr id="15" name="Mürekkep 14">
                <a:extLst>
                  <a:ext uri="{FF2B5EF4-FFF2-40B4-BE49-F238E27FC236}">
                    <a16:creationId xmlns:a16="http://schemas.microsoft.com/office/drawing/2014/main" id="{993ABDFE-B3B9-FBAB-7816-875AE01C1154}"/>
                  </a:ext>
                </a:extLst>
              </p:cNvPr>
              <p:cNvPicPr/>
              <p:nvPr/>
            </p:nvPicPr>
            <p:blipFill>
              <a:blip r:embed="rId21"/>
              <a:stretch>
                <a:fillRect/>
              </a:stretch>
            </p:blipFill>
            <p:spPr>
              <a:xfrm>
                <a:off x="6454147" y="2119914"/>
                <a:ext cx="123186"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Mürekkep 15">
                <a:extLst>
                  <a:ext uri="{FF2B5EF4-FFF2-40B4-BE49-F238E27FC236}">
                    <a16:creationId xmlns:a16="http://schemas.microsoft.com/office/drawing/2014/main" id="{69EACA08-2970-9E4D-2548-97D31C7642C4}"/>
                  </a:ext>
                </a:extLst>
              </p14:cNvPr>
              <p14:cNvContentPartPr/>
              <p14:nvPr/>
            </p14:nvContentPartPr>
            <p14:xfrm>
              <a:off x="6759038" y="2024168"/>
              <a:ext cx="168141" cy="302187"/>
            </p14:xfrm>
          </p:contentPart>
        </mc:Choice>
        <mc:Fallback>
          <p:pic>
            <p:nvPicPr>
              <p:cNvPr id="16" name="Mürekkep 15">
                <a:extLst>
                  <a:ext uri="{FF2B5EF4-FFF2-40B4-BE49-F238E27FC236}">
                    <a16:creationId xmlns:a16="http://schemas.microsoft.com/office/drawing/2014/main" id="{69EACA08-2970-9E4D-2548-97D31C7642C4}"/>
                  </a:ext>
                </a:extLst>
              </p:cNvPr>
              <p:cNvPicPr/>
              <p:nvPr/>
            </p:nvPicPr>
            <p:blipFill>
              <a:blip r:embed="rId23"/>
              <a:stretch>
                <a:fillRect/>
              </a:stretch>
            </p:blipFill>
            <p:spPr>
              <a:xfrm>
                <a:off x="6741433" y="2006181"/>
                <a:ext cx="203709" cy="337802"/>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Mürekkep 16">
                <a:extLst>
                  <a:ext uri="{FF2B5EF4-FFF2-40B4-BE49-F238E27FC236}">
                    <a16:creationId xmlns:a16="http://schemas.microsoft.com/office/drawing/2014/main" id="{1CA62C7D-C3DB-1B2C-FA21-A2BB486F8BB9}"/>
                  </a:ext>
                </a:extLst>
              </p14:cNvPr>
              <p14:cNvContentPartPr/>
              <p14:nvPr/>
            </p14:nvContentPartPr>
            <p14:xfrm>
              <a:off x="7065817" y="2018805"/>
              <a:ext cx="67317" cy="9896"/>
            </p14:xfrm>
          </p:contentPart>
        </mc:Choice>
        <mc:Fallback>
          <p:pic>
            <p:nvPicPr>
              <p:cNvPr id="17" name="Mürekkep 16">
                <a:extLst>
                  <a:ext uri="{FF2B5EF4-FFF2-40B4-BE49-F238E27FC236}">
                    <a16:creationId xmlns:a16="http://schemas.microsoft.com/office/drawing/2014/main" id="{1CA62C7D-C3DB-1B2C-FA21-A2BB486F8BB9}"/>
                  </a:ext>
                </a:extLst>
              </p:cNvPr>
              <p:cNvPicPr/>
              <p:nvPr/>
            </p:nvPicPr>
            <p:blipFill>
              <a:blip r:embed="rId25"/>
              <a:stretch>
                <a:fillRect/>
              </a:stretch>
            </p:blipFill>
            <p:spPr>
              <a:xfrm>
                <a:off x="7048272" y="1533901"/>
                <a:ext cx="10276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Mürekkep 17">
                <a:extLst>
                  <a:ext uri="{FF2B5EF4-FFF2-40B4-BE49-F238E27FC236}">
                    <a16:creationId xmlns:a16="http://schemas.microsoft.com/office/drawing/2014/main" id="{073BFCC1-D175-BC55-555E-E7ECA2A619BE}"/>
                  </a:ext>
                </a:extLst>
              </p14:cNvPr>
              <p14:cNvContentPartPr/>
              <p14:nvPr/>
            </p14:nvContentPartPr>
            <p14:xfrm>
              <a:off x="7095506" y="2028701"/>
              <a:ext cx="20578" cy="275990"/>
            </p14:xfrm>
          </p:contentPart>
        </mc:Choice>
        <mc:Fallback>
          <p:pic>
            <p:nvPicPr>
              <p:cNvPr id="18" name="Mürekkep 17">
                <a:extLst>
                  <a:ext uri="{FF2B5EF4-FFF2-40B4-BE49-F238E27FC236}">
                    <a16:creationId xmlns:a16="http://schemas.microsoft.com/office/drawing/2014/main" id="{073BFCC1-D175-BC55-555E-E7ECA2A619BE}"/>
                  </a:ext>
                </a:extLst>
              </p:cNvPr>
              <p:cNvPicPr/>
              <p:nvPr/>
            </p:nvPicPr>
            <p:blipFill>
              <a:blip r:embed="rId27"/>
              <a:stretch>
                <a:fillRect/>
              </a:stretch>
            </p:blipFill>
            <p:spPr>
              <a:xfrm>
                <a:off x="7077766" y="2010733"/>
                <a:ext cx="55703" cy="311567"/>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Mürekkep 18">
                <a:extLst>
                  <a:ext uri="{FF2B5EF4-FFF2-40B4-BE49-F238E27FC236}">
                    <a16:creationId xmlns:a16="http://schemas.microsoft.com/office/drawing/2014/main" id="{708717CC-4174-7E6B-98D3-661F068336C2}"/>
                  </a:ext>
                </a:extLst>
              </p14:cNvPr>
              <p14:cNvContentPartPr/>
              <p14:nvPr/>
            </p14:nvContentPartPr>
            <p14:xfrm>
              <a:off x="7046026" y="2285731"/>
              <a:ext cx="87638" cy="10164"/>
            </p14:xfrm>
          </p:contentPart>
        </mc:Choice>
        <mc:Fallback>
          <p:pic>
            <p:nvPicPr>
              <p:cNvPr id="19" name="Mürekkep 18">
                <a:extLst>
                  <a:ext uri="{FF2B5EF4-FFF2-40B4-BE49-F238E27FC236}">
                    <a16:creationId xmlns:a16="http://schemas.microsoft.com/office/drawing/2014/main" id="{708717CC-4174-7E6B-98D3-661F068336C2}"/>
                  </a:ext>
                </a:extLst>
              </p:cNvPr>
              <p:cNvPicPr/>
              <p:nvPr/>
            </p:nvPicPr>
            <p:blipFill>
              <a:blip r:embed="rId29"/>
              <a:stretch>
                <a:fillRect/>
              </a:stretch>
            </p:blipFill>
            <p:spPr>
              <a:xfrm>
                <a:off x="7028067" y="2268207"/>
                <a:ext cx="123196" cy="44862"/>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Mürekkep 19">
                <a:extLst>
                  <a:ext uri="{FF2B5EF4-FFF2-40B4-BE49-F238E27FC236}">
                    <a16:creationId xmlns:a16="http://schemas.microsoft.com/office/drawing/2014/main" id="{2DB6E79E-8317-E753-B932-49A8D698E2BB}"/>
                  </a:ext>
                </a:extLst>
              </p14:cNvPr>
              <p14:cNvContentPartPr/>
              <p14:nvPr/>
            </p14:nvContentPartPr>
            <p14:xfrm>
              <a:off x="7224156" y="1880259"/>
              <a:ext cx="198328" cy="591063"/>
            </p14:xfrm>
          </p:contentPart>
        </mc:Choice>
        <mc:Fallback>
          <p:pic>
            <p:nvPicPr>
              <p:cNvPr id="20" name="Mürekkep 19">
                <a:extLst>
                  <a:ext uri="{FF2B5EF4-FFF2-40B4-BE49-F238E27FC236}">
                    <a16:creationId xmlns:a16="http://schemas.microsoft.com/office/drawing/2014/main" id="{2DB6E79E-8317-E753-B932-49A8D698E2BB}"/>
                  </a:ext>
                </a:extLst>
              </p:cNvPr>
              <p:cNvPicPr/>
              <p:nvPr/>
            </p:nvPicPr>
            <p:blipFill>
              <a:blip r:embed="rId31"/>
              <a:stretch>
                <a:fillRect/>
              </a:stretch>
            </p:blipFill>
            <p:spPr>
              <a:xfrm>
                <a:off x="7206192" y="1862272"/>
                <a:ext cx="233898" cy="62667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Mürekkep 20">
                <a:extLst>
                  <a:ext uri="{FF2B5EF4-FFF2-40B4-BE49-F238E27FC236}">
                    <a16:creationId xmlns:a16="http://schemas.microsoft.com/office/drawing/2014/main" id="{8AAAD38B-B9CD-CA1B-B63B-106771CB3972}"/>
                  </a:ext>
                </a:extLst>
              </p14:cNvPr>
              <p14:cNvContentPartPr/>
              <p14:nvPr/>
            </p14:nvContentPartPr>
            <p14:xfrm>
              <a:off x="7580415" y="2167246"/>
              <a:ext cx="186863" cy="240685"/>
            </p14:xfrm>
          </p:contentPart>
        </mc:Choice>
        <mc:Fallback>
          <p:pic>
            <p:nvPicPr>
              <p:cNvPr id="21" name="Mürekkep 20">
                <a:extLst>
                  <a:ext uri="{FF2B5EF4-FFF2-40B4-BE49-F238E27FC236}">
                    <a16:creationId xmlns:a16="http://schemas.microsoft.com/office/drawing/2014/main" id="{8AAAD38B-B9CD-CA1B-B63B-106771CB3972}"/>
                  </a:ext>
                </a:extLst>
              </p:cNvPr>
              <p:cNvPicPr/>
              <p:nvPr/>
            </p:nvPicPr>
            <p:blipFill>
              <a:blip r:embed="rId33"/>
              <a:stretch>
                <a:fillRect/>
              </a:stretch>
            </p:blipFill>
            <p:spPr>
              <a:xfrm>
                <a:off x="7562807" y="2149644"/>
                <a:ext cx="222439" cy="276249"/>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Mürekkep 21">
                <a:extLst>
                  <a:ext uri="{FF2B5EF4-FFF2-40B4-BE49-F238E27FC236}">
                    <a16:creationId xmlns:a16="http://schemas.microsoft.com/office/drawing/2014/main" id="{701B3EAB-017F-41B7-77FD-D9296CBB5F9C}"/>
                  </a:ext>
                </a:extLst>
              </p14:cNvPr>
              <p14:cNvContentPartPr/>
              <p14:nvPr/>
            </p14:nvContentPartPr>
            <p14:xfrm>
              <a:off x="7784325" y="2127662"/>
              <a:ext cx="23700" cy="341325"/>
            </p14:xfrm>
          </p:contentPart>
        </mc:Choice>
        <mc:Fallback>
          <p:pic>
            <p:nvPicPr>
              <p:cNvPr id="22" name="Mürekkep 21">
                <a:extLst>
                  <a:ext uri="{FF2B5EF4-FFF2-40B4-BE49-F238E27FC236}">
                    <a16:creationId xmlns:a16="http://schemas.microsoft.com/office/drawing/2014/main" id="{701B3EAB-017F-41B7-77FD-D9296CBB5F9C}"/>
                  </a:ext>
                </a:extLst>
              </p:cNvPr>
              <p:cNvPicPr/>
              <p:nvPr/>
            </p:nvPicPr>
            <p:blipFill>
              <a:blip r:embed="rId35"/>
              <a:stretch>
                <a:fillRect/>
              </a:stretch>
            </p:blipFill>
            <p:spPr>
              <a:xfrm>
                <a:off x="7766992" y="2110038"/>
                <a:ext cx="58719" cy="376932"/>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Mürekkep 22">
                <a:extLst>
                  <a:ext uri="{FF2B5EF4-FFF2-40B4-BE49-F238E27FC236}">
                    <a16:creationId xmlns:a16="http://schemas.microsoft.com/office/drawing/2014/main" id="{C3BDFF51-DBE7-1288-EF78-514291226566}"/>
                  </a:ext>
                </a:extLst>
              </p14:cNvPr>
              <p14:cNvContentPartPr/>
              <p14:nvPr/>
            </p14:nvContentPartPr>
            <p14:xfrm>
              <a:off x="7986155" y="2226623"/>
              <a:ext cx="67317" cy="9896"/>
            </p14:xfrm>
          </p:contentPart>
        </mc:Choice>
        <mc:Fallback>
          <p:pic>
            <p:nvPicPr>
              <p:cNvPr id="23" name="Mürekkep 22">
                <a:extLst>
                  <a:ext uri="{FF2B5EF4-FFF2-40B4-BE49-F238E27FC236}">
                    <a16:creationId xmlns:a16="http://schemas.microsoft.com/office/drawing/2014/main" id="{C3BDFF51-DBE7-1288-EF78-514291226566}"/>
                  </a:ext>
                </a:extLst>
              </p:cNvPr>
              <p:cNvPicPr/>
              <p:nvPr/>
            </p:nvPicPr>
            <p:blipFill>
              <a:blip r:embed="rId25"/>
              <a:stretch>
                <a:fillRect/>
              </a:stretch>
            </p:blipFill>
            <p:spPr>
              <a:xfrm>
                <a:off x="7968610" y="1731823"/>
                <a:ext cx="10276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Mürekkep 23">
                <a:extLst>
                  <a:ext uri="{FF2B5EF4-FFF2-40B4-BE49-F238E27FC236}">
                    <a16:creationId xmlns:a16="http://schemas.microsoft.com/office/drawing/2014/main" id="{A923527B-5560-063D-9CEE-A4FC333D7143}"/>
                  </a:ext>
                </a:extLst>
              </p14:cNvPr>
              <p14:cNvContentPartPr/>
              <p14:nvPr/>
            </p14:nvContentPartPr>
            <p14:xfrm>
              <a:off x="7946571" y="2315352"/>
              <a:ext cx="133540" cy="11970"/>
            </p14:xfrm>
          </p:contentPart>
        </mc:Choice>
        <mc:Fallback>
          <p:pic>
            <p:nvPicPr>
              <p:cNvPr id="24" name="Mürekkep 23">
                <a:extLst>
                  <a:ext uri="{FF2B5EF4-FFF2-40B4-BE49-F238E27FC236}">
                    <a16:creationId xmlns:a16="http://schemas.microsoft.com/office/drawing/2014/main" id="{A923527B-5560-063D-9CEE-A4FC333D7143}"/>
                  </a:ext>
                </a:extLst>
              </p:cNvPr>
              <p:cNvPicPr/>
              <p:nvPr/>
            </p:nvPicPr>
            <p:blipFill>
              <a:blip r:embed="rId38"/>
              <a:stretch>
                <a:fillRect/>
              </a:stretch>
            </p:blipFill>
            <p:spPr>
              <a:xfrm>
                <a:off x="7928981" y="2298101"/>
                <a:ext cx="169079" cy="46824"/>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Mürekkep 24">
                <a:extLst>
                  <a:ext uri="{FF2B5EF4-FFF2-40B4-BE49-F238E27FC236}">
                    <a16:creationId xmlns:a16="http://schemas.microsoft.com/office/drawing/2014/main" id="{72C4A6CA-3F24-E401-6204-540683899E92}"/>
                  </a:ext>
                </a:extLst>
              </p14:cNvPr>
              <p14:cNvContentPartPr/>
              <p14:nvPr/>
            </p14:nvContentPartPr>
            <p14:xfrm>
              <a:off x="8278155" y="2137167"/>
              <a:ext cx="292345" cy="238699"/>
            </p14:xfrm>
          </p:contentPart>
        </mc:Choice>
        <mc:Fallback>
          <p:pic>
            <p:nvPicPr>
              <p:cNvPr id="25" name="Mürekkep 24">
                <a:extLst>
                  <a:ext uri="{FF2B5EF4-FFF2-40B4-BE49-F238E27FC236}">
                    <a16:creationId xmlns:a16="http://schemas.microsoft.com/office/drawing/2014/main" id="{72C4A6CA-3F24-E401-6204-540683899E92}"/>
                  </a:ext>
                </a:extLst>
              </p:cNvPr>
              <p:cNvPicPr/>
              <p:nvPr/>
            </p:nvPicPr>
            <p:blipFill>
              <a:blip r:embed="rId40"/>
              <a:stretch>
                <a:fillRect/>
              </a:stretch>
            </p:blipFill>
            <p:spPr>
              <a:xfrm>
                <a:off x="8260176" y="2119193"/>
                <a:ext cx="327944" cy="274288"/>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Mürekkep 25">
                <a:extLst>
                  <a:ext uri="{FF2B5EF4-FFF2-40B4-BE49-F238E27FC236}">
                    <a16:creationId xmlns:a16="http://schemas.microsoft.com/office/drawing/2014/main" id="{FF5CAC3B-7117-D0E8-DA58-0E622EADDA97}"/>
                  </a:ext>
                </a:extLst>
              </p14:cNvPr>
              <p14:cNvContentPartPr/>
              <p14:nvPr/>
            </p14:nvContentPartPr>
            <p14:xfrm>
              <a:off x="9361714" y="2078182"/>
              <a:ext cx="145242" cy="299014"/>
            </p14:xfrm>
          </p:contentPart>
        </mc:Choice>
        <mc:Fallback>
          <p:pic>
            <p:nvPicPr>
              <p:cNvPr id="26" name="Mürekkep 25">
                <a:extLst>
                  <a:ext uri="{FF2B5EF4-FFF2-40B4-BE49-F238E27FC236}">
                    <a16:creationId xmlns:a16="http://schemas.microsoft.com/office/drawing/2014/main" id="{FF5CAC3B-7117-D0E8-DA58-0E622EADDA97}"/>
                  </a:ext>
                </a:extLst>
              </p:cNvPr>
              <p:cNvPicPr/>
              <p:nvPr/>
            </p:nvPicPr>
            <p:blipFill>
              <a:blip r:embed="rId42"/>
              <a:stretch>
                <a:fillRect/>
              </a:stretch>
            </p:blipFill>
            <p:spPr>
              <a:xfrm>
                <a:off x="9343739" y="2060212"/>
                <a:ext cx="180833" cy="334594"/>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Mürekkep 26">
                <a:extLst>
                  <a:ext uri="{FF2B5EF4-FFF2-40B4-BE49-F238E27FC236}">
                    <a16:creationId xmlns:a16="http://schemas.microsoft.com/office/drawing/2014/main" id="{C6231C41-77FC-3F0F-00E9-C6E97B891FAF}"/>
                  </a:ext>
                </a:extLst>
              </p14:cNvPr>
              <p14:cNvContentPartPr/>
              <p14:nvPr/>
            </p14:nvContentPartPr>
            <p14:xfrm>
              <a:off x="9492136" y="2107870"/>
              <a:ext cx="77395" cy="277747"/>
            </p14:xfrm>
          </p:contentPart>
        </mc:Choice>
        <mc:Fallback>
          <p:pic>
            <p:nvPicPr>
              <p:cNvPr id="27" name="Mürekkep 26">
                <a:extLst>
                  <a:ext uri="{FF2B5EF4-FFF2-40B4-BE49-F238E27FC236}">
                    <a16:creationId xmlns:a16="http://schemas.microsoft.com/office/drawing/2014/main" id="{C6231C41-77FC-3F0F-00E9-C6E97B891FAF}"/>
                  </a:ext>
                </a:extLst>
              </p:cNvPr>
              <p:cNvPicPr/>
              <p:nvPr/>
            </p:nvPicPr>
            <p:blipFill>
              <a:blip r:embed="rId44"/>
              <a:stretch>
                <a:fillRect/>
              </a:stretch>
            </p:blipFill>
            <p:spPr>
              <a:xfrm>
                <a:off x="9474579" y="2090264"/>
                <a:ext cx="112868" cy="313319"/>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Mürekkep 27">
                <a:extLst>
                  <a:ext uri="{FF2B5EF4-FFF2-40B4-BE49-F238E27FC236}">
                    <a16:creationId xmlns:a16="http://schemas.microsoft.com/office/drawing/2014/main" id="{3D8392E9-FCE3-582B-11F5-AB8FBD5D52EF}"/>
                  </a:ext>
                </a:extLst>
              </p14:cNvPr>
              <p14:cNvContentPartPr/>
              <p14:nvPr/>
            </p14:nvContentPartPr>
            <p14:xfrm>
              <a:off x="9648700" y="2176711"/>
              <a:ext cx="87545" cy="10327"/>
            </p14:xfrm>
          </p:contentPart>
        </mc:Choice>
        <mc:Fallback>
          <p:pic>
            <p:nvPicPr>
              <p:cNvPr id="28" name="Mürekkep 27">
                <a:extLst>
                  <a:ext uri="{FF2B5EF4-FFF2-40B4-BE49-F238E27FC236}">
                    <a16:creationId xmlns:a16="http://schemas.microsoft.com/office/drawing/2014/main" id="{3D8392E9-FCE3-582B-11F5-AB8FBD5D52EF}"/>
                  </a:ext>
                </a:extLst>
              </p:cNvPr>
              <p:cNvPicPr/>
              <p:nvPr/>
            </p:nvPicPr>
            <p:blipFill>
              <a:blip r:embed="rId46"/>
              <a:stretch>
                <a:fillRect/>
              </a:stretch>
            </p:blipFill>
            <p:spPr>
              <a:xfrm>
                <a:off x="9631119" y="2159844"/>
                <a:ext cx="123065"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Mürekkep 28">
                <a:extLst>
                  <a:ext uri="{FF2B5EF4-FFF2-40B4-BE49-F238E27FC236}">
                    <a16:creationId xmlns:a16="http://schemas.microsoft.com/office/drawing/2014/main" id="{9F214551-4937-9A3E-EC95-EDFCF3F58A90}"/>
                  </a:ext>
                </a:extLst>
              </p14:cNvPr>
              <p14:cNvContentPartPr/>
              <p14:nvPr/>
            </p14:nvContentPartPr>
            <p14:xfrm>
              <a:off x="9638805" y="2236519"/>
              <a:ext cx="93882" cy="9896"/>
            </p14:xfrm>
          </p:contentPart>
        </mc:Choice>
        <mc:Fallback>
          <p:pic>
            <p:nvPicPr>
              <p:cNvPr id="29" name="Mürekkep 28">
                <a:extLst>
                  <a:ext uri="{FF2B5EF4-FFF2-40B4-BE49-F238E27FC236}">
                    <a16:creationId xmlns:a16="http://schemas.microsoft.com/office/drawing/2014/main" id="{9F214551-4937-9A3E-EC95-EDFCF3F58A90}"/>
                  </a:ext>
                </a:extLst>
              </p:cNvPr>
              <p:cNvPicPr/>
              <p:nvPr/>
            </p:nvPicPr>
            <p:blipFill>
              <a:blip r:embed="rId48"/>
              <a:stretch>
                <a:fillRect/>
              </a:stretch>
            </p:blipFill>
            <p:spPr>
              <a:xfrm>
                <a:off x="9620889" y="2196110"/>
                <a:ext cx="129356" cy="91538"/>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Mürekkep 29">
                <a:extLst>
                  <a:ext uri="{FF2B5EF4-FFF2-40B4-BE49-F238E27FC236}">
                    <a16:creationId xmlns:a16="http://schemas.microsoft.com/office/drawing/2014/main" id="{C4BD3573-BF57-04CF-6938-8EBE7C6ED3E7}"/>
                  </a:ext>
                </a:extLst>
              </p14:cNvPr>
              <p14:cNvContentPartPr/>
              <p14:nvPr/>
            </p14:nvContentPartPr>
            <p14:xfrm>
              <a:off x="9915465" y="1969324"/>
              <a:ext cx="144790" cy="510736"/>
            </p14:xfrm>
          </p:contentPart>
        </mc:Choice>
        <mc:Fallback>
          <p:pic>
            <p:nvPicPr>
              <p:cNvPr id="30" name="Mürekkep 29">
                <a:extLst>
                  <a:ext uri="{FF2B5EF4-FFF2-40B4-BE49-F238E27FC236}">
                    <a16:creationId xmlns:a16="http://schemas.microsoft.com/office/drawing/2014/main" id="{C4BD3573-BF57-04CF-6938-8EBE7C6ED3E7}"/>
                  </a:ext>
                </a:extLst>
              </p:cNvPr>
              <p:cNvPicPr/>
              <p:nvPr/>
            </p:nvPicPr>
            <p:blipFill>
              <a:blip r:embed="rId50"/>
              <a:stretch>
                <a:fillRect/>
              </a:stretch>
            </p:blipFill>
            <p:spPr>
              <a:xfrm>
                <a:off x="9897860" y="1951340"/>
                <a:ext cx="180359" cy="546344"/>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Mürekkep 30">
                <a:extLst>
                  <a:ext uri="{FF2B5EF4-FFF2-40B4-BE49-F238E27FC236}">
                    <a16:creationId xmlns:a16="http://schemas.microsoft.com/office/drawing/2014/main" id="{ADD41E54-EF02-574E-C883-DA22CD7D1E21}"/>
                  </a:ext>
                </a:extLst>
              </p14:cNvPr>
              <p14:cNvContentPartPr/>
              <p14:nvPr/>
            </p14:nvContentPartPr>
            <p14:xfrm>
              <a:off x="9906000" y="1959140"/>
              <a:ext cx="147516" cy="20080"/>
            </p14:xfrm>
          </p:contentPart>
        </mc:Choice>
        <mc:Fallback>
          <p:pic>
            <p:nvPicPr>
              <p:cNvPr id="31" name="Mürekkep 30">
                <a:extLst>
                  <a:ext uri="{FF2B5EF4-FFF2-40B4-BE49-F238E27FC236}">
                    <a16:creationId xmlns:a16="http://schemas.microsoft.com/office/drawing/2014/main" id="{ADD41E54-EF02-574E-C883-DA22CD7D1E21}"/>
                  </a:ext>
                </a:extLst>
              </p:cNvPr>
              <p:cNvPicPr/>
              <p:nvPr/>
            </p:nvPicPr>
            <p:blipFill>
              <a:blip r:embed="rId52"/>
              <a:stretch>
                <a:fillRect/>
              </a:stretch>
            </p:blipFill>
            <p:spPr>
              <a:xfrm>
                <a:off x="9888054" y="1941526"/>
                <a:ext cx="183049" cy="54956"/>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Mürekkep 31">
                <a:extLst>
                  <a:ext uri="{FF2B5EF4-FFF2-40B4-BE49-F238E27FC236}">
                    <a16:creationId xmlns:a16="http://schemas.microsoft.com/office/drawing/2014/main" id="{48ACC41C-B4E7-DE7B-1575-922401EF48A2}"/>
                  </a:ext>
                </a:extLst>
              </p14:cNvPr>
              <p14:cNvContentPartPr/>
              <p14:nvPr/>
            </p14:nvContentPartPr>
            <p14:xfrm>
              <a:off x="10024752" y="2068286"/>
              <a:ext cx="137243" cy="120966"/>
            </p14:xfrm>
          </p:contentPart>
        </mc:Choice>
        <mc:Fallback>
          <p:pic>
            <p:nvPicPr>
              <p:cNvPr id="32" name="Mürekkep 31">
                <a:extLst>
                  <a:ext uri="{FF2B5EF4-FFF2-40B4-BE49-F238E27FC236}">
                    <a16:creationId xmlns:a16="http://schemas.microsoft.com/office/drawing/2014/main" id="{48ACC41C-B4E7-DE7B-1575-922401EF48A2}"/>
                  </a:ext>
                </a:extLst>
              </p:cNvPr>
              <p:cNvPicPr/>
              <p:nvPr/>
            </p:nvPicPr>
            <p:blipFill>
              <a:blip r:embed="rId54"/>
              <a:stretch>
                <a:fillRect/>
              </a:stretch>
            </p:blipFill>
            <p:spPr>
              <a:xfrm>
                <a:off x="10007148" y="2050339"/>
                <a:ext cx="172811" cy="156502"/>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Mürekkep 32">
                <a:extLst>
                  <a:ext uri="{FF2B5EF4-FFF2-40B4-BE49-F238E27FC236}">
                    <a16:creationId xmlns:a16="http://schemas.microsoft.com/office/drawing/2014/main" id="{A85D1F64-9692-33E1-E58E-898E2DA54E1C}"/>
                  </a:ext>
                </a:extLst>
              </p14:cNvPr>
              <p14:cNvContentPartPr/>
              <p14:nvPr/>
            </p14:nvContentPartPr>
            <p14:xfrm>
              <a:off x="10077437" y="2058389"/>
              <a:ext cx="36380" cy="91418"/>
            </p14:xfrm>
          </p:contentPart>
        </mc:Choice>
        <mc:Fallback>
          <p:pic>
            <p:nvPicPr>
              <p:cNvPr id="33" name="Mürekkep 32">
                <a:extLst>
                  <a:ext uri="{FF2B5EF4-FFF2-40B4-BE49-F238E27FC236}">
                    <a16:creationId xmlns:a16="http://schemas.microsoft.com/office/drawing/2014/main" id="{A85D1F64-9692-33E1-E58E-898E2DA54E1C}"/>
                  </a:ext>
                </a:extLst>
              </p:cNvPr>
              <p:cNvPicPr/>
              <p:nvPr/>
            </p:nvPicPr>
            <p:blipFill>
              <a:blip r:embed="rId56"/>
              <a:stretch>
                <a:fillRect/>
              </a:stretch>
            </p:blipFill>
            <p:spPr>
              <a:xfrm>
                <a:off x="10059960" y="2040822"/>
                <a:ext cx="71690" cy="12691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Mürekkep 33">
                <a:extLst>
                  <a:ext uri="{FF2B5EF4-FFF2-40B4-BE49-F238E27FC236}">
                    <a16:creationId xmlns:a16="http://schemas.microsoft.com/office/drawing/2014/main" id="{96167FFF-0575-7CD8-F3D3-FEF85D56E9A0}"/>
                  </a:ext>
                </a:extLst>
              </p14:cNvPr>
              <p14:cNvContentPartPr/>
              <p14:nvPr/>
            </p14:nvContentPartPr>
            <p14:xfrm>
              <a:off x="10173194" y="2137558"/>
              <a:ext cx="10327" cy="77574"/>
            </p14:xfrm>
          </p:contentPart>
        </mc:Choice>
        <mc:Fallback>
          <p:pic>
            <p:nvPicPr>
              <p:cNvPr id="34" name="Mürekkep 33">
                <a:extLst>
                  <a:ext uri="{FF2B5EF4-FFF2-40B4-BE49-F238E27FC236}">
                    <a16:creationId xmlns:a16="http://schemas.microsoft.com/office/drawing/2014/main" id="{96167FFF-0575-7CD8-F3D3-FEF85D56E9A0}"/>
                  </a:ext>
                </a:extLst>
              </p:cNvPr>
              <p:cNvPicPr/>
              <p:nvPr/>
            </p:nvPicPr>
            <p:blipFill>
              <a:blip r:embed="rId58"/>
              <a:stretch>
                <a:fillRect/>
              </a:stretch>
            </p:blipFill>
            <p:spPr>
              <a:xfrm>
                <a:off x="10156327" y="2119601"/>
                <a:ext cx="44406" cy="113129"/>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Mürekkep 34">
                <a:extLst>
                  <a:ext uri="{FF2B5EF4-FFF2-40B4-BE49-F238E27FC236}">
                    <a16:creationId xmlns:a16="http://schemas.microsoft.com/office/drawing/2014/main" id="{9079AF54-2360-2AA0-1CE1-358CE1BF4717}"/>
                  </a:ext>
                </a:extLst>
              </p14:cNvPr>
              <p14:cNvContentPartPr/>
              <p14:nvPr/>
            </p14:nvContentPartPr>
            <p14:xfrm>
              <a:off x="10084129" y="2276104"/>
              <a:ext cx="95741" cy="132822"/>
            </p14:xfrm>
          </p:contentPart>
        </mc:Choice>
        <mc:Fallback>
          <p:pic>
            <p:nvPicPr>
              <p:cNvPr id="35" name="Mürekkep 34">
                <a:extLst>
                  <a:ext uri="{FF2B5EF4-FFF2-40B4-BE49-F238E27FC236}">
                    <a16:creationId xmlns:a16="http://schemas.microsoft.com/office/drawing/2014/main" id="{9079AF54-2360-2AA0-1CE1-358CE1BF4717}"/>
                  </a:ext>
                </a:extLst>
              </p:cNvPr>
              <p:cNvPicPr/>
              <p:nvPr/>
            </p:nvPicPr>
            <p:blipFill>
              <a:blip r:embed="rId60"/>
              <a:stretch>
                <a:fillRect/>
              </a:stretch>
            </p:blipFill>
            <p:spPr>
              <a:xfrm>
                <a:off x="10066559" y="2258514"/>
                <a:ext cx="131240" cy="168361"/>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6" name="Mürekkep 35">
                <a:extLst>
                  <a:ext uri="{FF2B5EF4-FFF2-40B4-BE49-F238E27FC236}">
                    <a16:creationId xmlns:a16="http://schemas.microsoft.com/office/drawing/2014/main" id="{05737447-A18D-FE22-8558-68495EBBA1B4}"/>
                  </a:ext>
                </a:extLst>
              </p14:cNvPr>
              <p14:cNvContentPartPr/>
              <p14:nvPr/>
            </p14:nvContentPartPr>
            <p14:xfrm>
              <a:off x="10054426" y="2266207"/>
              <a:ext cx="79183" cy="137459"/>
            </p14:xfrm>
          </p:contentPart>
        </mc:Choice>
        <mc:Fallback>
          <p:pic>
            <p:nvPicPr>
              <p:cNvPr id="36" name="Mürekkep 35">
                <a:extLst>
                  <a:ext uri="{FF2B5EF4-FFF2-40B4-BE49-F238E27FC236}">
                    <a16:creationId xmlns:a16="http://schemas.microsoft.com/office/drawing/2014/main" id="{05737447-A18D-FE22-8558-68495EBBA1B4}"/>
                  </a:ext>
                </a:extLst>
              </p:cNvPr>
              <p:cNvPicPr/>
              <p:nvPr/>
            </p:nvPicPr>
            <p:blipFill>
              <a:blip r:embed="rId62"/>
              <a:stretch>
                <a:fillRect/>
              </a:stretch>
            </p:blipFill>
            <p:spPr>
              <a:xfrm>
                <a:off x="10036511" y="2248262"/>
                <a:ext cx="114654" cy="17299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Mürekkep 36">
                <a:extLst>
                  <a:ext uri="{FF2B5EF4-FFF2-40B4-BE49-F238E27FC236}">
                    <a16:creationId xmlns:a16="http://schemas.microsoft.com/office/drawing/2014/main" id="{99C3AC8D-0783-5777-C1DF-065C1ED13763}"/>
                  </a:ext>
                </a:extLst>
              </p14:cNvPr>
              <p14:cNvContentPartPr/>
              <p14:nvPr/>
            </p14:nvContentPartPr>
            <p14:xfrm>
              <a:off x="10212778" y="2327179"/>
              <a:ext cx="87527" cy="128259"/>
            </p14:xfrm>
          </p:contentPart>
        </mc:Choice>
        <mc:Fallback>
          <p:pic>
            <p:nvPicPr>
              <p:cNvPr id="37" name="Mürekkep 36">
                <a:extLst>
                  <a:ext uri="{FF2B5EF4-FFF2-40B4-BE49-F238E27FC236}">
                    <a16:creationId xmlns:a16="http://schemas.microsoft.com/office/drawing/2014/main" id="{99C3AC8D-0783-5777-C1DF-065C1ED13763}"/>
                  </a:ext>
                </a:extLst>
              </p:cNvPr>
              <p:cNvPicPr/>
              <p:nvPr/>
            </p:nvPicPr>
            <p:blipFill>
              <a:blip r:embed="rId64"/>
              <a:stretch>
                <a:fillRect/>
              </a:stretch>
            </p:blipFill>
            <p:spPr>
              <a:xfrm>
                <a:off x="10195201" y="2309216"/>
                <a:ext cx="123040" cy="163827"/>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Mürekkep 37">
                <a:extLst>
                  <a:ext uri="{FF2B5EF4-FFF2-40B4-BE49-F238E27FC236}">
                    <a16:creationId xmlns:a16="http://schemas.microsoft.com/office/drawing/2014/main" id="{7FD0869D-02EB-730A-A81D-353409804ED7}"/>
                  </a:ext>
                </a:extLst>
              </p14:cNvPr>
              <p14:cNvContentPartPr/>
              <p14:nvPr/>
            </p14:nvContentPartPr>
            <p14:xfrm>
              <a:off x="10301843" y="1909516"/>
              <a:ext cx="287485" cy="684261"/>
            </p14:xfrm>
          </p:contentPart>
        </mc:Choice>
        <mc:Fallback>
          <p:pic>
            <p:nvPicPr>
              <p:cNvPr id="38" name="Mürekkep 37">
                <a:extLst>
                  <a:ext uri="{FF2B5EF4-FFF2-40B4-BE49-F238E27FC236}">
                    <a16:creationId xmlns:a16="http://schemas.microsoft.com/office/drawing/2014/main" id="{7FD0869D-02EB-730A-A81D-353409804ED7}"/>
                  </a:ext>
                </a:extLst>
              </p:cNvPr>
              <p:cNvPicPr/>
              <p:nvPr/>
            </p:nvPicPr>
            <p:blipFill>
              <a:blip r:embed="rId66"/>
              <a:stretch>
                <a:fillRect/>
              </a:stretch>
            </p:blipFill>
            <p:spPr>
              <a:xfrm>
                <a:off x="10284235" y="1891888"/>
                <a:ext cx="323061" cy="719877"/>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9" name="Mürekkep 38">
                <a:extLst>
                  <a:ext uri="{FF2B5EF4-FFF2-40B4-BE49-F238E27FC236}">
                    <a16:creationId xmlns:a16="http://schemas.microsoft.com/office/drawing/2014/main" id="{0F8FDA83-357C-93C2-8E63-03480660D73F}"/>
                  </a:ext>
                </a:extLst>
              </p14:cNvPr>
              <p14:cNvContentPartPr/>
              <p14:nvPr/>
            </p14:nvContentPartPr>
            <p14:xfrm>
              <a:off x="5541817" y="3097480"/>
              <a:ext cx="388801" cy="914535"/>
            </p14:xfrm>
          </p:contentPart>
        </mc:Choice>
        <mc:Fallback>
          <p:pic>
            <p:nvPicPr>
              <p:cNvPr id="39" name="Mürekkep 38">
                <a:extLst>
                  <a:ext uri="{FF2B5EF4-FFF2-40B4-BE49-F238E27FC236}">
                    <a16:creationId xmlns:a16="http://schemas.microsoft.com/office/drawing/2014/main" id="{0F8FDA83-357C-93C2-8E63-03480660D73F}"/>
                  </a:ext>
                </a:extLst>
              </p:cNvPr>
              <p:cNvPicPr/>
              <p:nvPr/>
            </p:nvPicPr>
            <p:blipFill>
              <a:blip r:embed="rId68"/>
              <a:stretch>
                <a:fillRect/>
              </a:stretch>
            </p:blipFill>
            <p:spPr>
              <a:xfrm>
                <a:off x="5523834" y="3079844"/>
                <a:ext cx="424408" cy="950166"/>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0" name="Mürekkep 39">
                <a:extLst>
                  <a:ext uri="{FF2B5EF4-FFF2-40B4-BE49-F238E27FC236}">
                    <a16:creationId xmlns:a16="http://schemas.microsoft.com/office/drawing/2014/main" id="{FF2D48F8-FD32-48E1-BA06-5217562B5C50}"/>
                  </a:ext>
                </a:extLst>
              </p14:cNvPr>
              <p14:cNvContentPartPr/>
              <p14:nvPr/>
            </p14:nvContentPartPr>
            <p14:xfrm>
              <a:off x="5512129" y="3047999"/>
              <a:ext cx="375092" cy="30121"/>
            </p14:xfrm>
          </p:contentPart>
        </mc:Choice>
        <mc:Fallback>
          <p:pic>
            <p:nvPicPr>
              <p:cNvPr id="40" name="Mürekkep 39">
                <a:extLst>
                  <a:ext uri="{FF2B5EF4-FFF2-40B4-BE49-F238E27FC236}">
                    <a16:creationId xmlns:a16="http://schemas.microsoft.com/office/drawing/2014/main" id="{FF2D48F8-FD32-48E1-BA06-5217562B5C50}"/>
                  </a:ext>
                </a:extLst>
              </p:cNvPr>
              <p:cNvPicPr/>
              <p:nvPr/>
            </p:nvPicPr>
            <p:blipFill>
              <a:blip r:embed="rId70"/>
              <a:stretch>
                <a:fillRect/>
              </a:stretch>
            </p:blipFill>
            <p:spPr>
              <a:xfrm>
                <a:off x="5494507" y="3030281"/>
                <a:ext cx="410695" cy="65203"/>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1" name="Mürekkep 40">
                <a:extLst>
                  <a:ext uri="{FF2B5EF4-FFF2-40B4-BE49-F238E27FC236}">
                    <a16:creationId xmlns:a16="http://schemas.microsoft.com/office/drawing/2014/main" id="{8721A230-4F21-D85B-14C8-780EDB5FAE9A}"/>
                  </a:ext>
                </a:extLst>
              </p14:cNvPr>
              <p14:cNvContentPartPr/>
              <p14:nvPr/>
            </p14:nvContentPartPr>
            <p14:xfrm>
              <a:off x="5749636" y="3275610"/>
              <a:ext cx="168721" cy="20258"/>
            </p14:xfrm>
          </p:contentPart>
        </mc:Choice>
        <mc:Fallback>
          <p:pic>
            <p:nvPicPr>
              <p:cNvPr id="41" name="Mürekkep 40">
                <a:extLst>
                  <a:ext uri="{FF2B5EF4-FFF2-40B4-BE49-F238E27FC236}">
                    <a16:creationId xmlns:a16="http://schemas.microsoft.com/office/drawing/2014/main" id="{8721A230-4F21-D85B-14C8-780EDB5FAE9A}"/>
                  </a:ext>
                </a:extLst>
              </p:cNvPr>
              <p:cNvPicPr/>
              <p:nvPr/>
            </p:nvPicPr>
            <p:blipFill>
              <a:blip r:embed="rId72"/>
              <a:stretch>
                <a:fillRect/>
              </a:stretch>
            </p:blipFill>
            <p:spPr>
              <a:xfrm>
                <a:off x="5732046" y="3258195"/>
                <a:ext cx="204260" cy="55443"/>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2" name="Mürekkep 41">
                <a:extLst>
                  <a:ext uri="{FF2B5EF4-FFF2-40B4-BE49-F238E27FC236}">
                    <a16:creationId xmlns:a16="http://schemas.microsoft.com/office/drawing/2014/main" id="{694ED73B-29CF-6125-DF67-388A9B1BF532}"/>
                  </a:ext>
                </a:extLst>
              </p14:cNvPr>
              <p14:cNvContentPartPr/>
              <p14:nvPr/>
            </p14:nvContentPartPr>
            <p14:xfrm>
              <a:off x="6036623" y="3193210"/>
              <a:ext cx="59432" cy="209885"/>
            </p14:xfrm>
          </p:contentPart>
        </mc:Choice>
        <mc:Fallback>
          <p:pic>
            <p:nvPicPr>
              <p:cNvPr id="42" name="Mürekkep 41">
                <a:extLst>
                  <a:ext uri="{FF2B5EF4-FFF2-40B4-BE49-F238E27FC236}">
                    <a16:creationId xmlns:a16="http://schemas.microsoft.com/office/drawing/2014/main" id="{694ED73B-29CF-6125-DF67-388A9B1BF532}"/>
                  </a:ext>
                </a:extLst>
              </p:cNvPr>
              <p:cNvPicPr/>
              <p:nvPr/>
            </p:nvPicPr>
            <p:blipFill>
              <a:blip r:embed="rId74"/>
              <a:stretch>
                <a:fillRect/>
              </a:stretch>
            </p:blipFill>
            <p:spPr>
              <a:xfrm>
                <a:off x="6018722" y="3175600"/>
                <a:ext cx="94876" cy="245465"/>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3" name="Mürekkep 42">
                <a:extLst>
                  <a:ext uri="{FF2B5EF4-FFF2-40B4-BE49-F238E27FC236}">
                    <a16:creationId xmlns:a16="http://schemas.microsoft.com/office/drawing/2014/main" id="{87EA9CA5-EC97-410E-4BE8-AF5D13FBB3A1}"/>
                  </a:ext>
                </a:extLst>
              </p14:cNvPr>
              <p14:cNvContentPartPr/>
              <p14:nvPr/>
            </p14:nvContentPartPr>
            <p14:xfrm>
              <a:off x="6571013" y="3275610"/>
              <a:ext cx="138402" cy="19316"/>
            </p14:xfrm>
          </p:contentPart>
        </mc:Choice>
        <mc:Fallback>
          <p:pic>
            <p:nvPicPr>
              <p:cNvPr id="43" name="Mürekkep 42">
                <a:extLst>
                  <a:ext uri="{FF2B5EF4-FFF2-40B4-BE49-F238E27FC236}">
                    <a16:creationId xmlns:a16="http://schemas.microsoft.com/office/drawing/2014/main" id="{87EA9CA5-EC97-410E-4BE8-AF5D13FBB3A1}"/>
                  </a:ext>
                </a:extLst>
              </p:cNvPr>
              <p:cNvPicPr/>
              <p:nvPr/>
            </p:nvPicPr>
            <p:blipFill>
              <a:blip r:embed="rId76"/>
              <a:stretch>
                <a:fillRect/>
              </a:stretch>
            </p:blipFill>
            <p:spPr>
              <a:xfrm>
                <a:off x="6553039" y="3258401"/>
                <a:ext cx="173991" cy="54085"/>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4" name="Mürekkep 43">
                <a:extLst>
                  <a:ext uri="{FF2B5EF4-FFF2-40B4-BE49-F238E27FC236}">
                    <a16:creationId xmlns:a16="http://schemas.microsoft.com/office/drawing/2014/main" id="{E6821278-253B-5353-74F3-4EA4F6ED0BA7}"/>
                  </a:ext>
                </a:extLst>
              </p14:cNvPr>
              <p14:cNvContentPartPr/>
              <p14:nvPr/>
            </p14:nvContentPartPr>
            <p14:xfrm>
              <a:off x="6838207" y="3146961"/>
              <a:ext cx="87567" cy="179544"/>
            </p14:xfrm>
          </p:contentPart>
        </mc:Choice>
        <mc:Fallback>
          <p:pic>
            <p:nvPicPr>
              <p:cNvPr id="44" name="Mürekkep 43">
                <a:extLst>
                  <a:ext uri="{FF2B5EF4-FFF2-40B4-BE49-F238E27FC236}">
                    <a16:creationId xmlns:a16="http://schemas.microsoft.com/office/drawing/2014/main" id="{E6821278-253B-5353-74F3-4EA4F6ED0BA7}"/>
                  </a:ext>
                </a:extLst>
              </p:cNvPr>
              <p:cNvPicPr/>
              <p:nvPr/>
            </p:nvPicPr>
            <p:blipFill>
              <a:blip r:embed="rId78"/>
              <a:stretch>
                <a:fillRect/>
              </a:stretch>
            </p:blipFill>
            <p:spPr>
              <a:xfrm>
                <a:off x="6820263" y="3129366"/>
                <a:ext cx="123096" cy="215094"/>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5" name="Mürekkep 44">
                <a:extLst>
                  <a:ext uri="{FF2B5EF4-FFF2-40B4-BE49-F238E27FC236}">
                    <a16:creationId xmlns:a16="http://schemas.microsoft.com/office/drawing/2014/main" id="{532E82AB-03A6-F246-B672-5D0539DAF319}"/>
                  </a:ext>
                </a:extLst>
              </p14:cNvPr>
              <p14:cNvContentPartPr/>
              <p14:nvPr/>
            </p14:nvContentPartPr>
            <p14:xfrm>
              <a:off x="6927272" y="3275610"/>
              <a:ext cx="20481" cy="137398"/>
            </p14:xfrm>
          </p:contentPart>
        </mc:Choice>
        <mc:Fallback>
          <p:pic>
            <p:nvPicPr>
              <p:cNvPr id="45" name="Mürekkep 44">
                <a:extLst>
                  <a:ext uri="{FF2B5EF4-FFF2-40B4-BE49-F238E27FC236}">
                    <a16:creationId xmlns:a16="http://schemas.microsoft.com/office/drawing/2014/main" id="{532E82AB-03A6-F246-B672-5D0539DAF319}"/>
                  </a:ext>
                </a:extLst>
              </p:cNvPr>
              <p:cNvPicPr/>
              <p:nvPr/>
            </p:nvPicPr>
            <p:blipFill>
              <a:blip r:embed="rId80"/>
              <a:stretch>
                <a:fillRect/>
              </a:stretch>
            </p:blipFill>
            <p:spPr>
              <a:xfrm>
                <a:off x="6909969" y="3258032"/>
                <a:ext cx="55440" cy="172913"/>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6" name="Mürekkep 45">
                <a:extLst>
                  <a:ext uri="{FF2B5EF4-FFF2-40B4-BE49-F238E27FC236}">
                    <a16:creationId xmlns:a16="http://schemas.microsoft.com/office/drawing/2014/main" id="{0059120F-D4E2-E60A-47B1-2071E8672BF7}"/>
                  </a:ext>
                </a:extLst>
              </p14:cNvPr>
              <p14:cNvContentPartPr/>
              <p14:nvPr/>
            </p14:nvContentPartPr>
            <p14:xfrm>
              <a:off x="5789220" y="3720935"/>
              <a:ext cx="137520" cy="9896"/>
            </p14:xfrm>
          </p:contentPart>
        </mc:Choice>
        <mc:Fallback>
          <p:pic>
            <p:nvPicPr>
              <p:cNvPr id="46" name="Mürekkep 45">
                <a:extLst>
                  <a:ext uri="{FF2B5EF4-FFF2-40B4-BE49-F238E27FC236}">
                    <a16:creationId xmlns:a16="http://schemas.microsoft.com/office/drawing/2014/main" id="{0059120F-D4E2-E60A-47B1-2071E8672BF7}"/>
                  </a:ext>
                </a:extLst>
              </p:cNvPr>
              <p:cNvPicPr/>
              <p:nvPr/>
            </p:nvPicPr>
            <p:blipFill>
              <a:blip r:embed="rId82"/>
              <a:stretch>
                <a:fillRect/>
              </a:stretch>
            </p:blipFill>
            <p:spPr>
              <a:xfrm>
                <a:off x="5771626" y="3236031"/>
                <a:ext cx="173067"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7" name="Mürekkep 46">
                <a:extLst>
                  <a:ext uri="{FF2B5EF4-FFF2-40B4-BE49-F238E27FC236}">
                    <a16:creationId xmlns:a16="http://schemas.microsoft.com/office/drawing/2014/main" id="{7FC58366-DF09-4C8A-8BB0-81901784CB2C}"/>
                  </a:ext>
                </a:extLst>
              </p14:cNvPr>
              <p14:cNvContentPartPr/>
              <p14:nvPr/>
            </p14:nvContentPartPr>
            <p14:xfrm>
              <a:off x="6076208" y="3633079"/>
              <a:ext cx="20312" cy="195605"/>
            </p14:xfrm>
          </p:contentPart>
        </mc:Choice>
        <mc:Fallback>
          <p:pic>
            <p:nvPicPr>
              <p:cNvPr id="47" name="Mürekkep 46">
                <a:extLst>
                  <a:ext uri="{FF2B5EF4-FFF2-40B4-BE49-F238E27FC236}">
                    <a16:creationId xmlns:a16="http://schemas.microsoft.com/office/drawing/2014/main" id="{7FC58366-DF09-4C8A-8BB0-81901784CB2C}"/>
                  </a:ext>
                </a:extLst>
              </p:cNvPr>
              <p:cNvPicPr/>
              <p:nvPr/>
            </p:nvPicPr>
            <p:blipFill>
              <a:blip r:embed="rId84"/>
              <a:stretch>
                <a:fillRect/>
              </a:stretch>
            </p:blipFill>
            <p:spPr>
              <a:xfrm>
                <a:off x="6058390" y="3615460"/>
                <a:ext cx="55591" cy="231202"/>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8" name="Mürekkep 47">
                <a:extLst>
                  <a:ext uri="{FF2B5EF4-FFF2-40B4-BE49-F238E27FC236}">
                    <a16:creationId xmlns:a16="http://schemas.microsoft.com/office/drawing/2014/main" id="{ADB3A995-F44A-333A-526C-8B2C0F3158DC}"/>
                  </a:ext>
                </a:extLst>
              </p14:cNvPr>
              <p14:cNvContentPartPr/>
              <p14:nvPr/>
            </p14:nvContentPartPr>
            <p14:xfrm>
              <a:off x="6571013" y="3776391"/>
              <a:ext cx="73654" cy="9896"/>
            </p14:xfrm>
          </p:contentPart>
        </mc:Choice>
        <mc:Fallback>
          <p:pic>
            <p:nvPicPr>
              <p:cNvPr id="48" name="Mürekkep 47">
                <a:extLst>
                  <a:ext uri="{FF2B5EF4-FFF2-40B4-BE49-F238E27FC236}">
                    <a16:creationId xmlns:a16="http://schemas.microsoft.com/office/drawing/2014/main" id="{ADB3A995-F44A-333A-526C-8B2C0F3158DC}"/>
                  </a:ext>
                </a:extLst>
              </p:cNvPr>
              <p:cNvPicPr/>
              <p:nvPr/>
            </p:nvPicPr>
            <p:blipFill>
              <a:blip r:embed="rId86"/>
              <a:stretch>
                <a:fillRect/>
              </a:stretch>
            </p:blipFill>
            <p:spPr>
              <a:xfrm>
                <a:off x="6553136" y="3735982"/>
                <a:ext cx="109051" cy="91538"/>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9" name="Mürekkep 48">
                <a:extLst>
                  <a:ext uri="{FF2B5EF4-FFF2-40B4-BE49-F238E27FC236}">
                    <a16:creationId xmlns:a16="http://schemas.microsoft.com/office/drawing/2014/main" id="{42B05A00-C051-30B9-F64D-7E63CDBC6751}"/>
                  </a:ext>
                </a:extLst>
              </p14:cNvPr>
              <p14:cNvContentPartPr/>
              <p14:nvPr/>
            </p14:nvContentPartPr>
            <p14:xfrm>
              <a:off x="6807830" y="3651662"/>
              <a:ext cx="129112" cy="179321"/>
            </p14:xfrm>
          </p:contentPart>
        </mc:Choice>
        <mc:Fallback>
          <p:pic>
            <p:nvPicPr>
              <p:cNvPr id="49" name="Mürekkep 48">
                <a:extLst>
                  <a:ext uri="{FF2B5EF4-FFF2-40B4-BE49-F238E27FC236}">
                    <a16:creationId xmlns:a16="http://schemas.microsoft.com/office/drawing/2014/main" id="{42B05A00-C051-30B9-F64D-7E63CDBC6751}"/>
                  </a:ext>
                </a:extLst>
              </p:cNvPr>
              <p:cNvPicPr/>
              <p:nvPr/>
            </p:nvPicPr>
            <p:blipFill>
              <a:blip r:embed="rId88"/>
              <a:stretch>
                <a:fillRect/>
              </a:stretch>
            </p:blipFill>
            <p:spPr>
              <a:xfrm>
                <a:off x="6789898" y="3633694"/>
                <a:ext cx="164618" cy="214898"/>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0" name="Mürekkep 49">
                <a:extLst>
                  <a:ext uri="{FF2B5EF4-FFF2-40B4-BE49-F238E27FC236}">
                    <a16:creationId xmlns:a16="http://schemas.microsoft.com/office/drawing/2014/main" id="{C284892E-7900-4680-8E62-DA7E66E54C44}"/>
                  </a:ext>
                </a:extLst>
              </p14:cNvPr>
              <p14:cNvContentPartPr/>
              <p14:nvPr/>
            </p14:nvContentPartPr>
            <p14:xfrm>
              <a:off x="6927272" y="3780311"/>
              <a:ext cx="10164" cy="157275"/>
            </p14:xfrm>
          </p:contentPart>
        </mc:Choice>
        <mc:Fallback>
          <p:pic>
            <p:nvPicPr>
              <p:cNvPr id="50" name="Mürekkep 49">
                <a:extLst>
                  <a:ext uri="{FF2B5EF4-FFF2-40B4-BE49-F238E27FC236}">
                    <a16:creationId xmlns:a16="http://schemas.microsoft.com/office/drawing/2014/main" id="{C284892E-7900-4680-8E62-DA7E66E54C44}"/>
                  </a:ext>
                </a:extLst>
              </p:cNvPr>
              <p:cNvPicPr/>
              <p:nvPr/>
            </p:nvPicPr>
            <p:blipFill>
              <a:blip r:embed="rId90"/>
              <a:stretch>
                <a:fillRect/>
              </a:stretch>
            </p:blipFill>
            <p:spPr>
              <a:xfrm>
                <a:off x="6910098" y="3762357"/>
                <a:ext cx="44862" cy="192823"/>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1" name="Mürekkep 50">
                <a:extLst>
                  <a:ext uri="{FF2B5EF4-FFF2-40B4-BE49-F238E27FC236}">
                    <a16:creationId xmlns:a16="http://schemas.microsoft.com/office/drawing/2014/main" id="{EF1D1225-6330-C269-99F8-45713E65CBFF}"/>
                  </a:ext>
                </a:extLst>
              </p14:cNvPr>
              <p14:cNvContentPartPr/>
              <p14:nvPr/>
            </p14:nvContentPartPr>
            <p14:xfrm>
              <a:off x="6927272" y="2988623"/>
              <a:ext cx="376475" cy="1039795"/>
            </p14:xfrm>
          </p:contentPart>
        </mc:Choice>
        <mc:Fallback>
          <p:pic>
            <p:nvPicPr>
              <p:cNvPr id="51" name="Mürekkep 50">
                <a:extLst>
                  <a:ext uri="{FF2B5EF4-FFF2-40B4-BE49-F238E27FC236}">
                    <a16:creationId xmlns:a16="http://schemas.microsoft.com/office/drawing/2014/main" id="{EF1D1225-6330-C269-99F8-45713E65CBFF}"/>
                  </a:ext>
                </a:extLst>
              </p:cNvPr>
              <p:cNvPicPr/>
              <p:nvPr/>
            </p:nvPicPr>
            <p:blipFill>
              <a:blip r:embed="rId92"/>
              <a:stretch>
                <a:fillRect/>
              </a:stretch>
            </p:blipFill>
            <p:spPr>
              <a:xfrm>
                <a:off x="6909653" y="2970987"/>
                <a:ext cx="412073" cy="1075427"/>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2" name="Mürekkep 51">
                <a:extLst>
                  <a:ext uri="{FF2B5EF4-FFF2-40B4-BE49-F238E27FC236}">
                    <a16:creationId xmlns:a16="http://schemas.microsoft.com/office/drawing/2014/main" id="{0981E331-139F-45EB-973A-3CB5BD7DE3C9}"/>
                  </a:ext>
                </a:extLst>
              </p14:cNvPr>
              <p14:cNvContentPartPr/>
              <p14:nvPr/>
            </p14:nvContentPartPr>
            <p14:xfrm>
              <a:off x="7530935" y="3513116"/>
              <a:ext cx="9896" cy="9896"/>
            </p14:xfrm>
          </p:contentPart>
        </mc:Choice>
        <mc:Fallback>
          <p:pic>
            <p:nvPicPr>
              <p:cNvPr id="52" name="Mürekkep 51">
                <a:extLst>
                  <a:ext uri="{FF2B5EF4-FFF2-40B4-BE49-F238E27FC236}">
                    <a16:creationId xmlns:a16="http://schemas.microsoft.com/office/drawing/2014/main" id="{0981E331-139F-45EB-973A-3CB5BD7DE3C9}"/>
                  </a:ext>
                </a:extLst>
              </p:cNvPr>
              <p:cNvPicPr/>
              <p:nvPr/>
            </p:nvPicPr>
            <p:blipFill>
              <a:blip r:embed="rId94"/>
              <a:stretch>
                <a:fillRect/>
              </a:stretch>
            </p:blipFill>
            <p:spPr>
              <a:xfrm>
                <a:off x="7036135" y="3028212"/>
                <a:ext cx="989600"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3" name="Mürekkep 52">
                <a:extLst>
                  <a:ext uri="{FF2B5EF4-FFF2-40B4-BE49-F238E27FC236}">
                    <a16:creationId xmlns:a16="http://schemas.microsoft.com/office/drawing/2014/main" id="{99A3CD71-991B-0270-66F2-C1986E8DEAD9}"/>
                  </a:ext>
                </a:extLst>
              </p14:cNvPr>
              <p14:cNvContentPartPr/>
              <p14:nvPr/>
            </p14:nvContentPartPr>
            <p14:xfrm>
              <a:off x="7732128" y="3077688"/>
              <a:ext cx="239031" cy="817535"/>
            </p14:xfrm>
          </p:contentPart>
        </mc:Choice>
        <mc:Fallback>
          <p:pic>
            <p:nvPicPr>
              <p:cNvPr id="53" name="Mürekkep 52">
                <a:extLst>
                  <a:ext uri="{FF2B5EF4-FFF2-40B4-BE49-F238E27FC236}">
                    <a16:creationId xmlns:a16="http://schemas.microsoft.com/office/drawing/2014/main" id="{99A3CD71-991B-0270-66F2-C1986E8DEAD9}"/>
                  </a:ext>
                </a:extLst>
              </p:cNvPr>
              <p:cNvPicPr/>
              <p:nvPr/>
            </p:nvPicPr>
            <p:blipFill>
              <a:blip r:embed="rId96"/>
              <a:stretch>
                <a:fillRect/>
              </a:stretch>
            </p:blipFill>
            <p:spPr>
              <a:xfrm>
                <a:off x="7714156" y="3060056"/>
                <a:ext cx="274616" cy="853158"/>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4" name="Mürekkep 53">
                <a:extLst>
                  <a:ext uri="{FF2B5EF4-FFF2-40B4-BE49-F238E27FC236}">
                    <a16:creationId xmlns:a16="http://schemas.microsoft.com/office/drawing/2014/main" id="{195FE8F1-BDAA-0A80-C789-78D2ACECFC77}"/>
                  </a:ext>
                </a:extLst>
              </p14:cNvPr>
              <p14:cNvContentPartPr/>
              <p14:nvPr/>
            </p14:nvContentPartPr>
            <p14:xfrm>
              <a:off x="7748649" y="3048000"/>
              <a:ext cx="168044" cy="29040"/>
            </p14:xfrm>
          </p:contentPart>
        </mc:Choice>
        <mc:Fallback>
          <p:pic>
            <p:nvPicPr>
              <p:cNvPr id="54" name="Mürekkep 53">
                <a:extLst>
                  <a:ext uri="{FF2B5EF4-FFF2-40B4-BE49-F238E27FC236}">
                    <a16:creationId xmlns:a16="http://schemas.microsoft.com/office/drawing/2014/main" id="{195FE8F1-BDAA-0A80-C789-78D2ACECFC77}"/>
                  </a:ext>
                </a:extLst>
              </p:cNvPr>
              <p:cNvPicPr/>
              <p:nvPr/>
            </p:nvPicPr>
            <p:blipFill>
              <a:blip r:embed="rId98"/>
              <a:stretch>
                <a:fillRect/>
              </a:stretch>
            </p:blipFill>
            <p:spPr>
              <a:xfrm>
                <a:off x="7731055" y="3030293"/>
                <a:ext cx="203592" cy="641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5" name="Mürekkep 54">
                <a:extLst>
                  <a:ext uri="{FF2B5EF4-FFF2-40B4-BE49-F238E27FC236}">
                    <a16:creationId xmlns:a16="http://schemas.microsoft.com/office/drawing/2014/main" id="{D08B64F4-0632-D674-DDED-45501B16ED4C}"/>
                  </a:ext>
                </a:extLst>
              </p14:cNvPr>
              <p14:cNvContentPartPr/>
              <p14:nvPr/>
            </p14:nvContentPartPr>
            <p14:xfrm>
              <a:off x="8065324" y="3196441"/>
              <a:ext cx="178517" cy="147241"/>
            </p14:xfrm>
          </p:contentPart>
        </mc:Choice>
        <mc:Fallback>
          <p:pic>
            <p:nvPicPr>
              <p:cNvPr id="55" name="Mürekkep 54">
                <a:extLst>
                  <a:ext uri="{FF2B5EF4-FFF2-40B4-BE49-F238E27FC236}">
                    <a16:creationId xmlns:a16="http://schemas.microsoft.com/office/drawing/2014/main" id="{D08B64F4-0632-D674-DDED-45501B16ED4C}"/>
                  </a:ext>
                </a:extLst>
              </p:cNvPr>
              <p:cNvPicPr/>
              <p:nvPr/>
            </p:nvPicPr>
            <p:blipFill>
              <a:blip r:embed="rId100"/>
              <a:stretch>
                <a:fillRect/>
              </a:stretch>
            </p:blipFill>
            <p:spPr>
              <a:xfrm>
                <a:off x="8047365" y="3178485"/>
                <a:ext cx="214077" cy="182794"/>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6" name="Mürekkep 55">
                <a:extLst>
                  <a:ext uri="{FF2B5EF4-FFF2-40B4-BE49-F238E27FC236}">
                    <a16:creationId xmlns:a16="http://schemas.microsoft.com/office/drawing/2014/main" id="{A22252E4-3434-865B-39A0-8EAD6D44B214}"/>
                  </a:ext>
                </a:extLst>
              </p14:cNvPr>
              <p14:cNvContentPartPr/>
              <p14:nvPr/>
            </p14:nvContentPartPr>
            <p14:xfrm>
              <a:off x="8144060" y="3186545"/>
              <a:ext cx="69705" cy="186491"/>
            </p14:xfrm>
          </p:contentPart>
        </mc:Choice>
        <mc:Fallback>
          <p:pic>
            <p:nvPicPr>
              <p:cNvPr id="56" name="Mürekkep 55">
                <a:extLst>
                  <a:ext uri="{FF2B5EF4-FFF2-40B4-BE49-F238E27FC236}">
                    <a16:creationId xmlns:a16="http://schemas.microsoft.com/office/drawing/2014/main" id="{A22252E4-3434-865B-39A0-8EAD6D44B214}"/>
                  </a:ext>
                </a:extLst>
              </p:cNvPr>
              <p:cNvPicPr/>
              <p:nvPr/>
            </p:nvPicPr>
            <p:blipFill>
              <a:blip r:embed="rId102"/>
              <a:stretch>
                <a:fillRect/>
              </a:stretch>
            </p:blipFill>
            <p:spPr>
              <a:xfrm>
                <a:off x="8126544" y="3168938"/>
                <a:ext cx="105094" cy="222064"/>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7" name="Mürekkep 56">
                <a:extLst>
                  <a:ext uri="{FF2B5EF4-FFF2-40B4-BE49-F238E27FC236}">
                    <a16:creationId xmlns:a16="http://schemas.microsoft.com/office/drawing/2014/main" id="{A9B73B9C-B43A-1F8D-2AE0-5B91BB127C24}"/>
                  </a:ext>
                </a:extLst>
              </p14:cNvPr>
              <p14:cNvContentPartPr/>
              <p14:nvPr/>
            </p14:nvContentPartPr>
            <p14:xfrm>
              <a:off x="8312726" y="3257399"/>
              <a:ext cx="10327" cy="126121"/>
            </p14:xfrm>
          </p:contentPart>
        </mc:Choice>
        <mc:Fallback>
          <p:pic>
            <p:nvPicPr>
              <p:cNvPr id="57" name="Mürekkep 56">
                <a:extLst>
                  <a:ext uri="{FF2B5EF4-FFF2-40B4-BE49-F238E27FC236}">
                    <a16:creationId xmlns:a16="http://schemas.microsoft.com/office/drawing/2014/main" id="{A9B73B9C-B43A-1F8D-2AE0-5B91BB127C24}"/>
                  </a:ext>
                </a:extLst>
              </p:cNvPr>
              <p:cNvPicPr/>
              <p:nvPr/>
            </p:nvPicPr>
            <p:blipFill>
              <a:blip r:embed="rId104"/>
              <a:stretch>
                <a:fillRect/>
              </a:stretch>
            </p:blipFill>
            <p:spPr>
              <a:xfrm>
                <a:off x="8295859" y="3239433"/>
                <a:ext cx="44406" cy="161694"/>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8" name="Mürekkep 57">
                <a:extLst>
                  <a:ext uri="{FF2B5EF4-FFF2-40B4-BE49-F238E27FC236}">
                    <a16:creationId xmlns:a16="http://schemas.microsoft.com/office/drawing/2014/main" id="{3697F796-9D12-2D91-BC6E-DFF698381542}"/>
                  </a:ext>
                </a:extLst>
              </p14:cNvPr>
              <p14:cNvContentPartPr/>
              <p14:nvPr/>
            </p14:nvContentPartPr>
            <p14:xfrm>
              <a:off x="8065324" y="3720934"/>
              <a:ext cx="125831" cy="150681"/>
            </p14:xfrm>
          </p:contentPart>
        </mc:Choice>
        <mc:Fallback>
          <p:pic>
            <p:nvPicPr>
              <p:cNvPr id="58" name="Mürekkep 57">
                <a:extLst>
                  <a:ext uri="{FF2B5EF4-FFF2-40B4-BE49-F238E27FC236}">
                    <a16:creationId xmlns:a16="http://schemas.microsoft.com/office/drawing/2014/main" id="{3697F796-9D12-2D91-BC6E-DFF698381542}"/>
                  </a:ext>
                </a:extLst>
              </p:cNvPr>
              <p:cNvPicPr/>
              <p:nvPr/>
            </p:nvPicPr>
            <p:blipFill>
              <a:blip r:embed="rId106"/>
              <a:stretch>
                <a:fillRect/>
              </a:stretch>
            </p:blipFill>
            <p:spPr>
              <a:xfrm>
                <a:off x="8047399" y="3703355"/>
                <a:ext cx="161322" cy="186199"/>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9" name="Mürekkep 58">
                <a:extLst>
                  <a:ext uri="{FF2B5EF4-FFF2-40B4-BE49-F238E27FC236}">
                    <a16:creationId xmlns:a16="http://schemas.microsoft.com/office/drawing/2014/main" id="{456C3D81-B774-DC02-5671-CB844ED6DD6B}"/>
                  </a:ext>
                </a:extLst>
              </p14:cNvPr>
              <p14:cNvContentPartPr/>
              <p14:nvPr/>
            </p14:nvContentPartPr>
            <p14:xfrm>
              <a:off x="8101271" y="3691247"/>
              <a:ext cx="53117" cy="134086"/>
            </p14:xfrm>
          </p:contentPart>
        </mc:Choice>
        <mc:Fallback>
          <p:pic>
            <p:nvPicPr>
              <p:cNvPr id="59" name="Mürekkep 58">
                <a:extLst>
                  <a:ext uri="{FF2B5EF4-FFF2-40B4-BE49-F238E27FC236}">
                    <a16:creationId xmlns:a16="http://schemas.microsoft.com/office/drawing/2014/main" id="{456C3D81-B774-DC02-5671-CB844ED6DD6B}"/>
                  </a:ext>
                </a:extLst>
              </p:cNvPr>
              <p:cNvPicPr/>
              <p:nvPr/>
            </p:nvPicPr>
            <p:blipFill>
              <a:blip r:embed="rId108"/>
              <a:stretch>
                <a:fillRect/>
              </a:stretch>
            </p:blipFill>
            <p:spPr>
              <a:xfrm>
                <a:off x="8083447" y="3673273"/>
                <a:ext cx="88410" cy="169675"/>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0" name="Mürekkep 59">
                <a:extLst>
                  <a:ext uri="{FF2B5EF4-FFF2-40B4-BE49-F238E27FC236}">
                    <a16:creationId xmlns:a16="http://schemas.microsoft.com/office/drawing/2014/main" id="{E4BAE937-A7C1-9C73-2CDC-01655BA22A7F}"/>
                  </a:ext>
                </a:extLst>
              </p14:cNvPr>
              <p14:cNvContentPartPr/>
              <p14:nvPr/>
            </p14:nvContentPartPr>
            <p14:xfrm>
              <a:off x="8243037" y="3724651"/>
              <a:ext cx="94608" cy="178178"/>
            </p14:xfrm>
          </p:contentPart>
        </mc:Choice>
        <mc:Fallback>
          <p:pic>
            <p:nvPicPr>
              <p:cNvPr id="60" name="Mürekkep 59">
                <a:extLst>
                  <a:ext uri="{FF2B5EF4-FFF2-40B4-BE49-F238E27FC236}">
                    <a16:creationId xmlns:a16="http://schemas.microsoft.com/office/drawing/2014/main" id="{E4BAE937-A7C1-9C73-2CDC-01655BA22A7F}"/>
                  </a:ext>
                </a:extLst>
              </p:cNvPr>
              <p:cNvPicPr/>
              <p:nvPr/>
            </p:nvPicPr>
            <p:blipFill>
              <a:blip r:embed="rId110"/>
              <a:stretch>
                <a:fillRect/>
              </a:stretch>
            </p:blipFill>
            <p:spPr>
              <a:xfrm>
                <a:off x="8225119" y="3706690"/>
                <a:ext cx="130086" cy="213742"/>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1" name="Mürekkep 60">
                <a:extLst>
                  <a:ext uri="{FF2B5EF4-FFF2-40B4-BE49-F238E27FC236}">
                    <a16:creationId xmlns:a16="http://schemas.microsoft.com/office/drawing/2014/main" id="{091F6617-95BC-FD2A-7E2C-A2E4EEFA30D8}"/>
                  </a:ext>
                </a:extLst>
              </p14:cNvPr>
              <p14:cNvContentPartPr/>
              <p14:nvPr/>
            </p14:nvContentPartPr>
            <p14:xfrm>
              <a:off x="8401791" y="3038103"/>
              <a:ext cx="267955" cy="975700"/>
            </p14:xfrm>
          </p:contentPart>
        </mc:Choice>
        <mc:Fallback>
          <p:pic>
            <p:nvPicPr>
              <p:cNvPr id="61" name="Mürekkep 60">
                <a:extLst>
                  <a:ext uri="{FF2B5EF4-FFF2-40B4-BE49-F238E27FC236}">
                    <a16:creationId xmlns:a16="http://schemas.microsoft.com/office/drawing/2014/main" id="{091F6617-95BC-FD2A-7E2C-A2E4EEFA30D8}"/>
                  </a:ext>
                </a:extLst>
              </p:cNvPr>
              <p:cNvPicPr/>
              <p:nvPr/>
            </p:nvPicPr>
            <p:blipFill>
              <a:blip r:embed="rId112"/>
              <a:stretch>
                <a:fillRect/>
              </a:stretch>
            </p:blipFill>
            <p:spPr>
              <a:xfrm>
                <a:off x="8384167" y="3020468"/>
                <a:ext cx="303562" cy="1011331"/>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2" name="Mürekkep 61">
                <a:extLst>
                  <a:ext uri="{FF2B5EF4-FFF2-40B4-BE49-F238E27FC236}">
                    <a16:creationId xmlns:a16="http://schemas.microsoft.com/office/drawing/2014/main" id="{3DC7E9BE-0C3C-35CB-6D12-89359F6DD0F8}"/>
                  </a:ext>
                </a:extLst>
              </p14:cNvPr>
              <p14:cNvContentPartPr/>
              <p14:nvPr/>
            </p14:nvContentPartPr>
            <p14:xfrm>
              <a:off x="8797636" y="3473532"/>
              <a:ext cx="97802" cy="9896"/>
            </p14:xfrm>
          </p:contentPart>
        </mc:Choice>
        <mc:Fallback>
          <p:pic>
            <p:nvPicPr>
              <p:cNvPr id="62" name="Mürekkep 61">
                <a:extLst>
                  <a:ext uri="{FF2B5EF4-FFF2-40B4-BE49-F238E27FC236}">
                    <a16:creationId xmlns:a16="http://schemas.microsoft.com/office/drawing/2014/main" id="{3DC7E9BE-0C3C-35CB-6D12-89359F6DD0F8}"/>
                  </a:ext>
                </a:extLst>
              </p:cNvPr>
              <p:cNvPicPr/>
              <p:nvPr/>
            </p:nvPicPr>
            <p:blipFill>
              <a:blip r:embed="rId114"/>
              <a:stretch>
                <a:fillRect/>
              </a:stretch>
            </p:blipFill>
            <p:spPr>
              <a:xfrm>
                <a:off x="8779724" y="2978732"/>
                <a:ext cx="13326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3" name="Mürekkep 62">
                <a:extLst>
                  <a:ext uri="{FF2B5EF4-FFF2-40B4-BE49-F238E27FC236}">
                    <a16:creationId xmlns:a16="http://schemas.microsoft.com/office/drawing/2014/main" id="{0FD7C8AD-D014-0F29-F361-D99EA0E08916}"/>
                  </a:ext>
                </a:extLst>
              </p14:cNvPr>
              <p14:cNvContentPartPr/>
              <p14:nvPr/>
            </p14:nvContentPartPr>
            <p14:xfrm>
              <a:off x="8797636" y="3572493"/>
              <a:ext cx="107794" cy="9896"/>
            </p14:xfrm>
          </p:contentPart>
        </mc:Choice>
        <mc:Fallback>
          <p:pic>
            <p:nvPicPr>
              <p:cNvPr id="63" name="Mürekkep 62">
                <a:extLst>
                  <a:ext uri="{FF2B5EF4-FFF2-40B4-BE49-F238E27FC236}">
                    <a16:creationId xmlns:a16="http://schemas.microsoft.com/office/drawing/2014/main" id="{0FD7C8AD-D014-0F29-F361-D99EA0E08916}"/>
                  </a:ext>
                </a:extLst>
              </p:cNvPr>
              <p:cNvPicPr/>
              <p:nvPr/>
            </p:nvPicPr>
            <p:blipFill>
              <a:blip r:embed="rId116"/>
              <a:stretch>
                <a:fillRect/>
              </a:stretch>
            </p:blipFill>
            <p:spPr>
              <a:xfrm>
                <a:off x="8779670" y="3087589"/>
                <a:ext cx="14336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4" name="Mürekkep 63">
                <a:extLst>
                  <a:ext uri="{FF2B5EF4-FFF2-40B4-BE49-F238E27FC236}">
                    <a16:creationId xmlns:a16="http://schemas.microsoft.com/office/drawing/2014/main" id="{D4A4D39C-8F95-91DF-3F7A-4D9254329942}"/>
                  </a:ext>
                </a:extLst>
              </p14:cNvPr>
              <p14:cNvContentPartPr/>
              <p14:nvPr/>
            </p14:nvContentPartPr>
            <p14:xfrm>
              <a:off x="9144000" y="3166753"/>
              <a:ext cx="226524" cy="892225"/>
            </p14:xfrm>
          </p:contentPart>
        </mc:Choice>
        <mc:Fallback>
          <p:pic>
            <p:nvPicPr>
              <p:cNvPr id="64" name="Mürekkep 63">
                <a:extLst>
                  <a:ext uri="{FF2B5EF4-FFF2-40B4-BE49-F238E27FC236}">
                    <a16:creationId xmlns:a16="http://schemas.microsoft.com/office/drawing/2014/main" id="{D4A4D39C-8F95-91DF-3F7A-4D9254329942}"/>
                  </a:ext>
                </a:extLst>
              </p:cNvPr>
              <p:cNvPicPr/>
              <p:nvPr/>
            </p:nvPicPr>
            <p:blipFill>
              <a:blip r:embed="rId118"/>
              <a:stretch>
                <a:fillRect/>
              </a:stretch>
            </p:blipFill>
            <p:spPr>
              <a:xfrm>
                <a:off x="9126022" y="3149117"/>
                <a:ext cx="262121" cy="927856"/>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5" name="Mürekkep 64">
                <a:extLst>
                  <a:ext uri="{FF2B5EF4-FFF2-40B4-BE49-F238E27FC236}">
                    <a16:creationId xmlns:a16="http://schemas.microsoft.com/office/drawing/2014/main" id="{B3B830B8-2496-AC38-B853-AB7B0771D42D}"/>
                  </a:ext>
                </a:extLst>
              </p14:cNvPr>
              <p14:cNvContentPartPr/>
              <p14:nvPr/>
            </p14:nvContentPartPr>
            <p14:xfrm>
              <a:off x="9134104" y="3186114"/>
              <a:ext cx="246036" cy="26637"/>
            </p14:xfrm>
          </p:contentPart>
        </mc:Choice>
        <mc:Fallback>
          <p:pic>
            <p:nvPicPr>
              <p:cNvPr id="65" name="Mürekkep 64">
                <a:extLst>
                  <a:ext uri="{FF2B5EF4-FFF2-40B4-BE49-F238E27FC236}">
                    <a16:creationId xmlns:a16="http://schemas.microsoft.com/office/drawing/2014/main" id="{B3B830B8-2496-AC38-B853-AB7B0771D42D}"/>
                  </a:ext>
                </a:extLst>
              </p:cNvPr>
              <p:cNvPicPr/>
              <p:nvPr/>
            </p:nvPicPr>
            <p:blipFill>
              <a:blip r:embed="rId120"/>
              <a:stretch>
                <a:fillRect/>
              </a:stretch>
            </p:blipFill>
            <p:spPr>
              <a:xfrm>
                <a:off x="9116479" y="3168711"/>
                <a:ext cx="281646" cy="61798"/>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6" name="Mürekkep 65">
                <a:extLst>
                  <a:ext uri="{FF2B5EF4-FFF2-40B4-BE49-F238E27FC236}">
                    <a16:creationId xmlns:a16="http://schemas.microsoft.com/office/drawing/2014/main" id="{8658E080-44CD-C24F-2983-7867E269B220}"/>
                  </a:ext>
                </a:extLst>
              </p14:cNvPr>
              <p14:cNvContentPartPr/>
              <p14:nvPr/>
            </p14:nvContentPartPr>
            <p14:xfrm>
              <a:off x="9489229" y="3254523"/>
              <a:ext cx="150736" cy="150698"/>
            </p14:xfrm>
          </p:contentPart>
        </mc:Choice>
        <mc:Fallback>
          <p:pic>
            <p:nvPicPr>
              <p:cNvPr id="66" name="Mürekkep 65">
                <a:extLst>
                  <a:ext uri="{FF2B5EF4-FFF2-40B4-BE49-F238E27FC236}">
                    <a16:creationId xmlns:a16="http://schemas.microsoft.com/office/drawing/2014/main" id="{8658E080-44CD-C24F-2983-7867E269B220}"/>
                  </a:ext>
                </a:extLst>
              </p:cNvPr>
              <p:cNvPicPr/>
              <p:nvPr/>
            </p:nvPicPr>
            <p:blipFill>
              <a:blip r:embed="rId122"/>
              <a:stretch>
                <a:fillRect/>
              </a:stretch>
            </p:blipFill>
            <p:spPr>
              <a:xfrm>
                <a:off x="9471284" y="3236942"/>
                <a:ext cx="186267" cy="1862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67" name="Mürekkep 66">
                <a:extLst>
                  <a:ext uri="{FF2B5EF4-FFF2-40B4-BE49-F238E27FC236}">
                    <a16:creationId xmlns:a16="http://schemas.microsoft.com/office/drawing/2014/main" id="{E5962F45-C79C-E382-4913-78024CBA1731}"/>
                  </a:ext>
                </a:extLst>
              </p14:cNvPr>
              <p14:cNvContentPartPr/>
              <p14:nvPr/>
            </p14:nvContentPartPr>
            <p14:xfrm>
              <a:off x="9489102" y="3652240"/>
              <a:ext cx="160027" cy="237879"/>
            </p14:xfrm>
          </p:contentPart>
        </mc:Choice>
        <mc:Fallback>
          <p:pic>
            <p:nvPicPr>
              <p:cNvPr id="67" name="Mürekkep 66">
                <a:extLst>
                  <a:ext uri="{FF2B5EF4-FFF2-40B4-BE49-F238E27FC236}">
                    <a16:creationId xmlns:a16="http://schemas.microsoft.com/office/drawing/2014/main" id="{E5962F45-C79C-E382-4913-78024CBA1731}"/>
                  </a:ext>
                </a:extLst>
              </p:cNvPr>
              <p:cNvPicPr/>
              <p:nvPr/>
            </p:nvPicPr>
            <p:blipFill>
              <a:blip r:embed="rId124"/>
              <a:stretch>
                <a:fillRect/>
              </a:stretch>
            </p:blipFill>
            <p:spPr>
              <a:xfrm>
                <a:off x="9471521" y="3634633"/>
                <a:ext cx="195549" cy="273453"/>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68" name="Mürekkep 67">
                <a:extLst>
                  <a:ext uri="{FF2B5EF4-FFF2-40B4-BE49-F238E27FC236}">
                    <a16:creationId xmlns:a16="http://schemas.microsoft.com/office/drawing/2014/main" id="{4AB76F76-7312-5A6D-9156-4D91BFC785CF}"/>
                  </a:ext>
                </a:extLst>
              </p14:cNvPr>
              <p14:cNvContentPartPr/>
              <p14:nvPr/>
            </p14:nvContentPartPr>
            <p14:xfrm>
              <a:off x="9609116" y="3156000"/>
              <a:ext cx="228077" cy="1051417"/>
            </p14:xfrm>
          </p:contentPart>
        </mc:Choice>
        <mc:Fallback>
          <p:pic>
            <p:nvPicPr>
              <p:cNvPr id="68" name="Mürekkep 67">
                <a:extLst>
                  <a:ext uri="{FF2B5EF4-FFF2-40B4-BE49-F238E27FC236}">
                    <a16:creationId xmlns:a16="http://schemas.microsoft.com/office/drawing/2014/main" id="{4AB76F76-7312-5A6D-9156-4D91BFC785CF}"/>
                  </a:ext>
                </a:extLst>
              </p:cNvPr>
              <p:cNvPicPr/>
              <p:nvPr/>
            </p:nvPicPr>
            <p:blipFill>
              <a:blip r:embed="rId126"/>
              <a:stretch>
                <a:fillRect/>
              </a:stretch>
            </p:blipFill>
            <p:spPr>
              <a:xfrm>
                <a:off x="9591516" y="3138009"/>
                <a:ext cx="263635" cy="10870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69" name="Mürekkep 68">
                <a:extLst>
                  <a:ext uri="{FF2B5EF4-FFF2-40B4-BE49-F238E27FC236}">
                    <a16:creationId xmlns:a16="http://schemas.microsoft.com/office/drawing/2014/main" id="{43D35601-21DB-BBA0-C73C-AEB25F064084}"/>
                  </a:ext>
                </a:extLst>
              </p14:cNvPr>
              <p14:cNvContentPartPr/>
              <p14:nvPr/>
            </p14:nvContentPartPr>
            <p14:xfrm>
              <a:off x="5423064" y="4661065"/>
              <a:ext cx="139623" cy="17766"/>
            </p14:xfrm>
          </p:contentPart>
        </mc:Choice>
        <mc:Fallback>
          <p:pic>
            <p:nvPicPr>
              <p:cNvPr id="69" name="Mürekkep 68">
                <a:extLst>
                  <a:ext uri="{FF2B5EF4-FFF2-40B4-BE49-F238E27FC236}">
                    <a16:creationId xmlns:a16="http://schemas.microsoft.com/office/drawing/2014/main" id="{43D35601-21DB-BBA0-C73C-AEB25F064084}"/>
                  </a:ext>
                </a:extLst>
              </p:cNvPr>
              <p:cNvPicPr/>
              <p:nvPr/>
            </p:nvPicPr>
            <p:blipFill>
              <a:blip r:embed="rId128"/>
              <a:stretch>
                <a:fillRect/>
              </a:stretch>
            </p:blipFill>
            <p:spPr>
              <a:xfrm>
                <a:off x="5405477" y="4643299"/>
                <a:ext cx="175157" cy="52943"/>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0" name="Mürekkep 69">
                <a:extLst>
                  <a:ext uri="{FF2B5EF4-FFF2-40B4-BE49-F238E27FC236}">
                    <a16:creationId xmlns:a16="http://schemas.microsoft.com/office/drawing/2014/main" id="{6DFF434F-6FBE-D28E-2AF3-40D8A8B0D395}"/>
                  </a:ext>
                </a:extLst>
              </p14:cNvPr>
              <p14:cNvContentPartPr/>
              <p14:nvPr/>
            </p14:nvContentPartPr>
            <p14:xfrm>
              <a:off x="5690259" y="4581895"/>
              <a:ext cx="182316" cy="220649"/>
            </p14:xfrm>
          </p:contentPart>
        </mc:Choice>
        <mc:Fallback>
          <p:pic>
            <p:nvPicPr>
              <p:cNvPr id="70" name="Mürekkep 69">
                <a:extLst>
                  <a:ext uri="{FF2B5EF4-FFF2-40B4-BE49-F238E27FC236}">
                    <a16:creationId xmlns:a16="http://schemas.microsoft.com/office/drawing/2014/main" id="{6DFF434F-6FBE-D28E-2AF3-40D8A8B0D395}"/>
                  </a:ext>
                </a:extLst>
              </p:cNvPr>
              <p:cNvPicPr/>
              <p:nvPr/>
            </p:nvPicPr>
            <p:blipFill>
              <a:blip r:embed="rId130"/>
              <a:stretch>
                <a:fillRect/>
              </a:stretch>
            </p:blipFill>
            <p:spPr>
              <a:xfrm>
                <a:off x="5672279" y="4563927"/>
                <a:ext cx="217916" cy="256226"/>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1" name="Mürekkep 70">
                <a:extLst>
                  <a:ext uri="{FF2B5EF4-FFF2-40B4-BE49-F238E27FC236}">
                    <a16:creationId xmlns:a16="http://schemas.microsoft.com/office/drawing/2014/main" id="{3D5CEE53-A603-9B41-39CF-726F8EA8B8BE}"/>
                  </a:ext>
                </a:extLst>
              </p14:cNvPr>
              <p14:cNvContentPartPr/>
              <p14:nvPr/>
            </p14:nvContentPartPr>
            <p14:xfrm>
              <a:off x="5734003" y="4591792"/>
              <a:ext cx="94801" cy="231098"/>
            </p14:xfrm>
          </p:contentPart>
        </mc:Choice>
        <mc:Fallback>
          <p:pic>
            <p:nvPicPr>
              <p:cNvPr id="71" name="Mürekkep 70">
                <a:extLst>
                  <a:ext uri="{FF2B5EF4-FFF2-40B4-BE49-F238E27FC236}">
                    <a16:creationId xmlns:a16="http://schemas.microsoft.com/office/drawing/2014/main" id="{3D5CEE53-A603-9B41-39CF-726F8EA8B8BE}"/>
                  </a:ext>
                </a:extLst>
              </p:cNvPr>
              <p:cNvPicPr/>
              <p:nvPr/>
            </p:nvPicPr>
            <p:blipFill>
              <a:blip r:embed="rId132"/>
              <a:stretch>
                <a:fillRect/>
              </a:stretch>
            </p:blipFill>
            <p:spPr>
              <a:xfrm>
                <a:off x="5716048" y="4574181"/>
                <a:ext cx="130351" cy="266679"/>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2" name="Mürekkep 71">
                <a:extLst>
                  <a:ext uri="{FF2B5EF4-FFF2-40B4-BE49-F238E27FC236}">
                    <a16:creationId xmlns:a16="http://schemas.microsoft.com/office/drawing/2014/main" id="{59B290B1-6AA8-422D-3134-209DDAB2381C}"/>
                  </a:ext>
                </a:extLst>
              </p14:cNvPr>
              <p14:cNvContentPartPr/>
              <p14:nvPr/>
            </p14:nvContentPartPr>
            <p14:xfrm>
              <a:off x="6016831" y="4731293"/>
              <a:ext cx="20648" cy="156677"/>
            </p14:xfrm>
          </p:contentPart>
        </mc:Choice>
        <mc:Fallback>
          <p:pic>
            <p:nvPicPr>
              <p:cNvPr id="72" name="Mürekkep 71">
                <a:extLst>
                  <a:ext uri="{FF2B5EF4-FFF2-40B4-BE49-F238E27FC236}">
                    <a16:creationId xmlns:a16="http://schemas.microsoft.com/office/drawing/2014/main" id="{59B290B1-6AA8-422D-3134-209DDAB2381C}"/>
                  </a:ext>
                </a:extLst>
              </p:cNvPr>
              <p:cNvPicPr/>
              <p:nvPr/>
            </p:nvPicPr>
            <p:blipFill>
              <a:blip r:embed="rId134"/>
              <a:stretch>
                <a:fillRect/>
              </a:stretch>
            </p:blipFill>
            <p:spPr>
              <a:xfrm>
                <a:off x="5999031" y="4713685"/>
                <a:ext cx="55892" cy="192253"/>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3" name="Mürekkep 72">
                <a:extLst>
                  <a:ext uri="{FF2B5EF4-FFF2-40B4-BE49-F238E27FC236}">
                    <a16:creationId xmlns:a16="http://schemas.microsoft.com/office/drawing/2014/main" id="{B2D132E6-39D3-CDC4-62D7-1729E948CDD7}"/>
                  </a:ext>
                </a:extLst>
              </p14:cNvPr>
              <p14:cNvContentPartPr/>
              <p14:nvPr/>
            </p14:nvContentPartPr>
            <p14:xfrm>
              <a:off x="6313713" y="4680857"/>
              <a:ext cx="127635" cy="9896"/>
            </p14:xfrm>
          </p:contentPart>
        </mc:Choice>
        <mc:Fallback>
          <p:pic>
            <p:nvPicPr>
              <p:cNvPr id="73" name="Mürekkep 72">
                <a:extLst>
                  <a:ext uri="{FF2B5EF4-FFF2-40B4-BE49-F238E27FC236}">
                    <a16:creationId xmlns:a16="http://schemas.microsoft.com/office/drawing/2014/main" id="{B2D132E6-39D3-CDC4-62D7-1729E948CDD7}"/>
                  </a:ext>
                </a:extLst>
              </p:cNvPr>
              <p:cNvPicPr/>
              <p:nvPr/>
            </p:nvPicPr>
            <p:blipFill>
              <a:blip r:embed="rId136"/>
              <a:stretch>
                <a:fillRect/>
              </a:stretch>
            </p:blipFill>
            <p:spPr>
              <a:xfrm>
                <a:off x="6295787" y="4186057"/>
                <a:ext cx="16312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4" name="Mürekkep 73">
                <a:extLst>
                  <a:ext uri="{FF2B5EF4-FFF2-40B4-BE49-F238E27FC236}">
                    <a16:creationId xmlns:a16="http://schemas.microsoft.com/office/drawing/2014/main" id="{5F3EC862-4BDC-E633-2697-DB6F65A563B1}"/>
                  </a:ext>
                </a:extLst>
              </p14:cNvPr>
              <p14:cNvContentPartPr/>
              <p14:nvPr/>
            </p14:nvContentPartPr>
            <p14:xfrm>
              <a:off x="6602822" y="4552207"/>
              <a:ext cx="111709" cy="258682"/>
            </p14:xfrm>
          </p:contentPart>
        </mc:Choice>
        <mc:Fallback>
          <p:pic>
            <p:nvPicPr>
              <p:cNvPr id="74" name="Mürekkep 73">
                <a:extLst>
                  <a:ext uri="{FF2B5EF4-FFF2-40B4-BE49-F238E27FC236}">
                    <a16:creationId xmlns:a16="http://schemas.microsoft.com/office/drawing/2014/main" id="{5F3EC862-4BDC-E633-2697-DB6F65A563B1}"/>
                  </a:ext>
                </a:extLst>
              </p:cNvPr>
              <p:cNvPicPr/>
              <p:nvPr/>
            </p:nvPicPr>
            <p:blipFill>
              <a:blip r:embed="rId138"/>
              <a:stretch>
                <a:fillRect/>
              </a:stretch>
            </p:blipFill>
            <p:spPr>
              <a:xfrm>
                <a:off x="6584862" y="4534243"/>
                <a:ext cx="147269" cy="294251"/>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75" name="Mürekkep 74">
                <a:extLst>
                  <a:ext uri="{FF2B5EF4-FFF2-40B4-BE49-F238E27FC236}">
                    <a16:creationId xmlns:a16="http://schemas.microsoft.com/office/drawing/2014/main" id="{1BF3969C-4ABE-C62E-E1C1-39FDD5CF066F}"/>
                  </a:ext>
                </a:extLst>
              </p14:cNvPr>
              <p14:cNvContentPartPr/>
              <p14:nvPr/>
            </p14:nvContentPartPr>
            <p14:xfrm>
              <a:off x="6739246" y="4769922"/>
              <a:ext cx="23843" cy="93710"/>
            </p14:xfrm>
          </p:contentPart>
        </mc:Choice>
        <mc:Fallback>
          <p:pic>
            <p:nvPicPr>
              <p:cNvPr id="75" name="Mürekkep 74">
                <a:extLst>
                  <a:ext uri="{FF2B5EF4-FFF2-40B4-BE49-F238E27FC236}">
                    <a16:creationId xmlns:a16="http://schemas.microsoft.com/office/drawing/2014/main" id="{1BF3969C-4ABE-C62E-E1C1-39FDD5CF066F}"/>
                  </a:ext>
                </a:extLst>
              </p:cNvPr>
              <p:cNvPicPr/>
              <p:nvPr/>
            </p:nvPicPr>
            <p:blipFill>
              <a:blip r:embed="rId140"/>
              <a:stretch>
                <a:fillRect/>
              </a:stretch>
            </p:blipFill>
            <p:spPr>
              <a:xfrm>
                <a:off x="6721809" y="4751970"/>
                <a:ext cx="59074" cy="129255"/>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76" name="Mürekkep 75">
                <a:extLst>
                  <a:ext uri="{FF2B5EF4-FFF2-40B4-BE49-F238E27FC236}">
                    <a16:creationId xmlns:a16="http://schemas.microsoft.com/office/drawing/2014/main" id="{E20AE51C-E961-05B6-5526-98B8D4C937BC}"/>
                  </a:ext>
                </a:extLst>
              </p14:cNvPr>
              <p14:cNvContentPartPr/>
              <p14:nvPr/>
            </p14:nvContentPartPr>
            <p14:xfrm>
              <a:off x="6937169" y="4680857"/>
              <a:ext cx="162588" cy="133163"/>
            </p14:xfrm>
          </p:contentPart>
        </mc:Choice>
        <mc:Fallback>
          <p:pic>
            <p:nvPicPr>
              <p:cNvPr id="76" name="Mürekkep 75">
                <a:extLst>
                  <a:ext uri="{FF2B5EF4-FFF2-40B4-BE49-F238E27FC236}">
                    <a16:creationId xmlns:a16="http://schemas.microsoft.com/office/drawing/2014/main" id="{E20AE51C-E961-05B6-5526-98B8D4C937BC}"/>
                  </a:ext>
                </a:extLst>
              </p:cNvPr>
              <p:cNvPicPr/>
              <p:nvPr/>
            </p:nvPicPr>
            <p:blipFill>
              <a:blip r:embed="rId142"/>
              <a:stretch>
                <a:fillRect/>
              </a:stretch>
            </p:blipFill>
            <p:spPr>
              <a:xfrm>
                <a:off x="6919582" y="4662911"/>
                <a:ext cx="198120" cy="168697"/>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7" name="Mürekkep 76">
                <a:extLst>
                  <a:ext uri="{FF2B5EF4-FFF2-40B4-BE49-F238E27FC236}">
                    <a16:creationId xmlns:a16="http://schemas.microsoft.com/office/drawing/2014/main" id="{46F99D0D-DC32-4484-0A5C-477AEE944E20}"/>
                  </a:ext>
                </a:extLst>
              </p14:cNvPr>
              <p14:cNvContentPartPr/>
              <p14:nvPr/>
            </p14:nvContentPartPr>
            <p14:xfrm>
              <a:off x="7017680" y="4700649"/>
              <a:ext cx="48137" cy="99374"/>
            </p14:xfrm>
          </p:contentPart>
        </mc:Choice>
        <mc:Fallback>
          <p:pic>
            <p:nvPicPr>
              <p:cNvPr id="77" name="Mürekkep 76">
                <a:extLst>
                  <a:ext uri="{FF2B5EF4-FFF2-40B4-BE49-F238E27FC236}">
                    <a16:creationId xmlns:a16="http://schemas.microsoft.com/office/drawing/2014/main" id="{46F99D0D-DC32-4484-0A5C-477AEE944E20}"/>
                  </a:ext>
                </a:extLst>
              </p:cNvPr>
              <p:cNvPicPr/>
              <p:nvPr/>
            </p:nvPicPr>
            <p:blipFill>
              <a:blip r:embed="rId144"/>
              <a:stretch>
                <a:fillRect/>
              </a:stretch>
            </p:blipFill>
            <p:spPr>
              <a:xfrm>
                <a:off x="6999851" y="4683070"/>
                <a:ext cx="83437" cy="13489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78" name="Mürekkep 77">
                <a:extLst>
                  <a:ext uri="{FF2B5EF4-FFF2-40B4-BE49-F238E27FC236}">
                    <a16:creationId xmlns:a16="http://schemas.microsoft.com/office/drawing/2014/main" id="{F500828B-A41C-F3EF-CFC1-56240DA0602C}"/>
                  </a:ext>
                </a:extLst>
              </p14:cNvPr>
              <p14:cNvContentPartPr/>
              <p14:nvPr/>
            </p14:nvContentPartPr>
            <p14:xfrm>
              <a:off x="7229929" y="4743949"/>
              <a:ext cx="121524" cy="173875"/>
            </p14:xfrm>
          </p:contentPart>
        </mc:Choice>
        <mc:Fallback>
          <p:pic>
            <p:nvPicPr>
              <p:cNvPr id="78" name="Mürekkep 77">
                <a:extLst>
                  <a:ext uri="{FF2B5EF4-FFF2-40B4-BE49-F238E27FC236}">
                    <a16:creationId xmlns:a16="http://schemas.microsoft.com/office/drawing/2014/main" id="{F500828B-A41C-F3EF-CFC1-56240DA0602C}"/>
                  </a:ext>
                </a:extLst>
              </p:cNvPr>
              <p:cNvPicPr/>
              <p:nvPr/>
            </p:nvPicPr>
            <p:blipFill>
              <a:blip r:embed="rId146"/>
              <a:stretch>
                <a:fillRect/>
              </a:stretch>
            </p:blipFill>
            <p:spPr>
              <a:xfrm>
                <a:off x="7212364" y="4726346"/>
                <a:ext cx="157013" cy="2094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79" name="Mürekkep 78">
                <a:extLst>
                  <a:ext uri="{FF2B5EF4-FFF2-40B4-BE49-F238E27FC236}">
                    <a16:creationId xmlns:a16="http://schemas.microsoft.com/office/drawing/2014/main" id="{FCC04A60-6959-B882-FE67-34F6CB1B790A}"/>
                  </a:ext>
                </a:extLst>
              </p14:cNvPr>
              <p14:cNvContentPartPr/>
              <p14:nvPr/>
            </p14:nvContentPartPr>
            <p14:xfrm>
              <a:off x="7451766" y="4690753"/>
              <a:ext cx="177040" cy="16046"/>
            </p14:xfrm>
          </p:contentPart>
        </mc:Choice>
        <mc:Fallback>
          <p:pic>
            <p:nvPicPr>
              <p:cNvPr id="79" name="Mürekkep 78">
                <a:extLst>
                  <a:ext uri="{FF2B5EF4-FFF2-40B4-BE49-F238E27FC236}">
                    <a16:creationId xmlns:a16="http://schemas.microsoft.com/office/drawing/2014/main" id="{FCC04A60-6959-B882-FE67-34F6CB1B790A}"/>
                  </a:ext>
                </a:extLst>
              </p:cNvPr>
              <p:cNvPicPr/>
              <p:nvPr/>
            </p:nvPicPr>
            <p:blipFill>
              <a:blip r:embed="rId148"/>
              <a:stretch>
                <a:fillRect/>
              </a:stretch>
            </p:blipFill>
            <p:spPr>
              <a:xfrm>
                <a:off x="7434170" y="4673312"/>
                <a:ext cx="212592" cy="505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0" name="Mürekkep 79">
                <a:extLst>
                  <a:ext uri="{FF2B5EF4-FFF2-40B4-BE49-F238E27FC236}">
                    <a16:creationId xmlns:a16="http://schemas.microsoft.com/office/drawing/2014/main" id="{CDC66046-1C56-4C46-DCD6-B6EBF04E9A58}"/>
                  </a:ext>
                </a:extLst>
              </p14:cNvPr>
              <p14:cNvContentPartPr/>
              <p14:nvPr/>
            </p14:nvContentPartPr>
            <p14:xfrm>
              <a:off x="7521039" y="4789714"/>
              <a:ext cx="87734" cy="9896"/>
            </p14:xfrm>
          </p:contentPart>
        </mc:Choice>
        <mc:Fallback>
          <p:pic>
            <p:nvPicPr>
              <p:cNvPr id="80" name="Mürekkep 79">
                <a:extLst>
                  <a:ext uri="{FF2B5EF4-FFF2-40B4-BE49-F238E27FC236}">
                    <a16:creationId xmlns:a16="http://schemas.microsoft.com/office/drawing/2014/main" id="{CDC66046-1C56-4C46-DCD6-B6EBF04E9A58}"/>
                  </a:ext>
                </a:extLst>
              </p:cNvPr>
              <p:cNvPicPr/>
              <p:nvPr/>
            </p:nvPicPr>
            <p:blipFill>
              <a:blip r:embed="rId9"/>
              <a:stretch>
                <a:fillRect/>
              </a:stretch>
            </p:blipFill>
            <p:spPr>
              <a:xfrm>
                <a:off x="7503134" y="4294914"/>
                <a:ext cx="12318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1" name="Mürekkep 80">
                <a:extLst>
                  <a:ext uri="{FF2B5EF4-FFF2-40B4-BE49-F238E27FC236}">
                    <a16:creationId xmlns:a16="http://schemas.microsoft.com/office/drawing/2014/main" id="{27BF0C59-A027-000E-2B6D-6482AA7D723D}"/>
                  </a:ext>
                </a:extLst>
              </p14:cNvPr>
              <p14:cNvContentPartPr/>
              <p14:nvPr/>
            </p14:nvContentPartPr>
            <p14:xfrm>
              <a:off x="7856588" y="4590902"/>
              <a:ext cx="149574" cy="228717"/>
            </p14:xfrm>
          </p:contentPart>
        </mc:Choice>
        <mc:Fallback>
          <p:pic>
            <p:nvPicPr>
              <p:cNvPr id="81" name="Mürekkep 80">
                <a:extLst>
                  <a:ext uri="{FF2B5EF4-FFF2-40B4-BE49-F238E27FC236}">
                    <a16:creationId xmlns:a16="http://schemas.microsoft.com/office/drawing/2014/main" id="{27BF0C59-A027-000E-2B6D-6482AA7D723D}"/>
                  </a:ext>
                </a:extLst>
              </p:cNvPr>
              <p:cNvPicPr/>
              <p:nvPr/>
            </p:nvPicPr>
            <p:blipFill>
              <a:blip r:embed="rId151"/>
              <a:stretch>
                <a:fillRect/>
              </a:stretch>
            </p:blipFill>
            <p:spPr>
              <a:xfrm>
                <a:off x="7838610" y="4572921"/>
                <a:ext cx="185170" cy="264319"/>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2" name="Mürekkep 81">
                <a:extLst>
                  <a:ext uri="{FF2B5EF4-FFF2-40B4-BE49-F238E27FC236}">
                    <a16:creationId xmlns:a16="http://schemas.microsoft.com/office/drawing/2014/main" id="{FDAD8F16-6EE3-5FB8-31E7-F780C87364E1}"/>
                  </a:ext>
                </a:extLst>
              </p14:cNvPr>
              <p14:cNvContentPartPr/>
              <p14:nvPr/>
            </p14:nvContentPartPr>
            <p14:xfrm>
              <a:off x="5373584" y="5155870"/>
              <a:ext cx="107794" cy="9896"/>
            </p14:xfrm>
          </p:contentPart>
        </mc:Choice>
        <mc:Fallback>
          <p:pic>
            <p:nvPicPr>
              <p:cNvPr id="82" name="Mürekkep 81">
                <a:extLst>
                  <a:ext uri="{FF2B5EF4-FFF2-40B4-BE49-F238E27FC236}">
                    <a16:creationId xmlns:a16="http://schemas.microsoft.com/office/drawing/2014/main" id="{FDAD8F16-6EE3-5FB8-31E7-F780C87364E1}"/>
                  </a:ext>
                </a:extLst>
              </p:cNvPr>
              <p:cNvPicPr/>
              <p:nvPr/>
            </p:nvPicPr>
            <p:blipFill>
              <a:blip r:embed="rId116"/>
              <a:stretch>
                <a:fillRect/>
              </a:stretch>
            </p:blipFill>
            <p:spPr>
              <a:xfrm>
                <a:off x="5355978" y="4661070"/>
                <a:ext cx="14336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3" name="Mürekkep 82">
                <a:extLst>
                  <a:ext uri="{FF2B5EF4-FFF2-40B4-BE49-F238E27FC236}">
                    <a16:creationId xmlns:a16="http://schemas.microsoft.com/office/drawing/2014/main" id="{CFEDA33E-6D4B-AEF5-689C-83DEF500E1BA}"/>
                  </a:ext>
                </a:extLst>
              </p14:cNvPr>
              <p14:cNvContentPartPr/>
              <p14:nvPr/>
            </p14:nvContentPartPr>
            <p14:xfrm>
              <a:off x="5680363" y="5116285"/>
              <a:ext cx="245718" cy="109423"/>
            </p14:xfrm>
          </p:contentPart>
        </mc:Choice>
        <mc:Fallback>
          <p:pic>
            <p:nvPicPr>
              <p:cNvPr id="83" name="Mürekkep 82">
                <a:extLst>
                  <a:ext uri="{FF2B5EF4-FFF2-40B4-BE49-F238E27FC236}">
                    <a16:creationId xmlns:a16="http://schemas.microsoft.com/office/drawing/2014/main" id="{CFEDA33E-6D4B-AEF5-689C-83DEF500E1BA}"/>
                  </a:ext>
                </a:extLst>
              </p:cNvPr>
              <p:cNvPicPr/>
              <p:nvPr/>
            </p:nvPicPr>
            <p:blipFill>
              <a:blip r:embed="rId154"/>
              <a:stretch>
                <a:fillRect/>
              </a:stretch>
            </p:blipFill>
            <p:spPr>
              <a:xfrm>
                <a:off x="5662760" y="5098347"/>
                <a:ext cx="281282" cy="144941"/>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4" name="Mürekkep 83">
                <a:extLst>
                  <a:ext uri="{FF2B5EF4-FFF2-40B4-BE49-F238E27FC236}">
                    <a16:creationId xmlns:a16="http://schemas.microsoft.com/office/drawing/2014/main" id="{A31264DC-CD5F-95BB-E3F8-0808DC35E650}"/>
                  </a:ext>
                </a:extLst>
              </p14:cNvPr>
              <p14:cNvContentPartPr/>
              <p14:nvPr/>
            </p14:nvContentPartPr>
            <p14:xfrm>
              <a:off x="5796779" y="5056909"/>
              <a:ext cx="71610" cy="165038"/>
            </p14:xfrm>
          </p:contentPart>
        </mc:Choice>
        <mc:Fallback>
          <p:pic>
            <p:nvPicPr>
              <p:cNvPr id="84" name="Mürekkep 83">
                <a:extLst>
                  <a:ext uri="{FF2B5EF4-FFF2-40B4-BE49-F238E27FC236}">
                    <a16:creationId xmlns:a16="http://schemas.microsoft.com/office/drawing/2014/main" id="{A31264DC-CD5F-95BB-E3F8-0808DC35E650}"/>
                  </a:ext>
                </a:extLst>
              </p:cNvPr>
              <p:cNvPicPr/>
              <p:nvPr/>
            </p:nvPicPr>
            <p:blipFill>
              <a:blip r:embed="rId156"/>
              <a:stretch>
                <a:fillRect/>
              </a:stretch>
            </p:blipFill>
            <p:spPr>
              <a:xfrm>
                <a:off x="5778876" y="5038931"/>
                <a:ext cx="107057" cy="200634"/>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5" name="Mürekkep 84">
                <a:extLst>
                  <a:ext uri="{FF2B5EF4-FFF2-40B4-BE49-F238E27FC236}">
                    <a16:creationId xmlns:a16="http://schemas.microsoft.com/office/drawing/2014/main" id="{4C7FD85B-13CA-32F7-C787-7D8658146E5D}"/>
                  </a:ext>
                </a:extLst>
              </p14:cNvPr>
              <p14:cNvContentPartPr/>
              <p14:nvPr/>
            </p14:nvContentPartPr>
            <p14:xfrm>
              <a:off x="6115792" y="5175662"/>
              <a:ext cx="20481" cy="117731"/>
            </p14:xfrm>
          </p:contentPart>
        </mc:Choice>
        <mc:Fallback>
          <p:pic>
            <p:nvPicPr>
              <p:cNvPr id="85" name="Mürekkep 84">
                <a:extLst>
                  <a:ext uri="{FF2B5EF4-FFF2-40B4-BE49-F238E27FC236}">
                    <a16:creationId xmlns:a16="http://schemas.microsoft.com/office/drawing/2014/main" id="{4C7FD85B-13CA-32F7-C787-7D8658146E5D}"/>
                  </a:ext>
                </a:extLst>
              </p:cNvPr>
              <p:cNvPicPr/>
              <p:nvPr/>
            </p:nvPicPr>
            <p:blipFill>
              <a:blip r:embed="rId158"/>
              <a:stretch>
                <a:fillRect/>
              </a:stretch>
            </p:blipFill>
            <p:spPr>
              <a:xfrm>
                <a:off x="6098489" y="5158074"/>
                <a:ext cx="55440" cy="153266"/>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6" name="Mürekkep 85">
                <a:extLst>
                  <a:ext uri="{FF2B5EF4-FFF2-40B4-BE49-F238E27FC236}">
                    <a16:creationId xmlns:a16="http://schemas.microsoft.com/office/drawing/2014/main" id="{C59526B5-366F-45ED-6484-C43712585921}"/>
                  </a:ext>
                </a:extLst>
              </p14:cNvPr>
              <p14:cNvContentPartPr/>
              <p14:nvPr/>
            </p14:nvContentPartPr>
            <p14:xfrm>
              <a:off x="6343402" y="5145974"/>
              <a:ext cx="127635" cy="9896"/>
            </p14:xfrm>
          </p:contentPart>
        </mc:Choice>
        <mc:Fallback>
          <p:pic>
            <p:nvPicPr>
              <p:cNvPr id="86" name="Mürekkep 85">
                <a:extLst>
                  <a:ext uri="{FF2B5EF4-FFF2-40B4-BE49-F238E27FC236}">
                    <a16:creationId xmlns:a16="http://schemas.microsoft.com/office/drawing/2014/main" id="{C59526B5-366F-45ED-6484-C43712585921}"/>
                  </a:ext>
                </a:extLst>
              </p:cNvPr>
              <p:cNvPicPr/>
              <p:nvPr/>
            </p:nvPicPr>
            <p:blipFill>
              <a:blip r:embed="rId136"/>
              <a:stretch>
                <a:fillRect/>
              </a:stretch>
            </p:blipFill>
            <p:spPr>
              <a:xfrm>
                <a:off x="6325476" y="4661070"/>
                <a:ext cx="16312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7" name="Mürekkep 86">
                <a:extLst>
                  <a:ext uri="{FF2B5EF4-FFF2-40B4-BE49-F238E27FC236}">
                    <a16:creationId xmlns:a16="http://schemas.microsoft.com/office/drawing/2014/main" id="{1C329303-04D1-3BE5-BCF2-F0BF415EBD6B}"/>
                  </a:ext>
                </a:extLst>
              </p14:cNvPr>
              <p14:cNvContentPartPr/>
              <p14:nvPr/>
            </p14:nvContentPartPr>
            <p14:xfrm>
              <a:off x="6742627" y="5076701"/>
              <a:ext cx="119871" cy="229162"/>
            </p14:xfrm>
          </p:contentPart>
        </mc:Choice>
        <mc:Fallback>
          <p:pic>
            <p:nvPicPr>
              <p:cNvPr id="87" name="Mürekkep 86">
                <a:extLst>
                  <a:ext uri="{FF2B5EF4-FFF2-40B4-BE49-F238E27FC236}">
                    <a16:creationId xmlns:a16="http://schemas.microsoft.com/office/drawing/2014/main" id="{1C329303-04D1-3BE5-BCF2-F0BF415EBD6B}"/>
                  </a:ext>
                </a:extLst>
              </p:cNvPr>
              <p:cNvPicPr/>
              <p:nvPr/>
            </p:nvPicPr>
            <p:blipFill>
              <a:blip r:embed="rId161"/>
              <a:stretch>
                <a:fillRect/>
              </a:stretch>
            </p:blipFill>
            <p:spPr>
              <a:xfrm>
                <a:off x="6725041" y="5058742"/>
                <a:ext cx="155402" cy="264722"/>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8" name="Mürekkep 87">
                <a:extLst>
                  <a:ext uri="{FF2B5EF4-FFF2-40B4-BE49-F238E27FC236}">
                    <a16:creationId xmlns:a16="http://schemas.microsoft.com/office/drawing/2014/main" id="{2D7F3754-83E1-9895-A20C-492A1EB554E5}"/>
                  </a:ext>
                </a:extLst>
              </p14:cNvPr>
              <p14:cNvContentPartPr/>
              <p14:nvPr/>
            </p14:nvContentPartPr>
            <p14:xfrm>
              <a:off x="6867896" y="5215247"/>
              <a:ext cx="9896" cy="87734"/>
            </p14:xfrm>
          </p:contentPart>
        </mc:Choice>
        <mc:Fallback>
          <p:pic>
            <p:nvPicPr>
              <p:cNvPr id="88" name="Mürekkep 87">
                <a:extLst>
                  <a:ext uri="{FF2B5EF4-FFF2-40B4-BE49-F238E27FC236}">
                    <a16:creationId xmlns:a16="http://schemas.microsoft.com/office/drawing/2014/main" id="{2D7F3754-83E1-9895-A20C-492A1EB554E5}"/>
                  </a:ext>
                </a:extLst>
              </p:cNvPr>
              <p:cNvPicPr/>
              <p:nvPr/>
            </p:nvPicPr>
            <p:blipFill>
              <a:blip r:embed="rId163"/>
              <a:stretch>
                <a:fillRect/>
              </a:stretch>
            </p:blipFill>
            <p:spPr>
              <a:xfrm>
                <a:off x="6382992" y="5197700"/>
                <a:ext cx="989600" cy="123186"/>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9" name="Mürekkep 88">
                <a:extLst>
                  <a:ext uri="{FF2B5EF4-FFF2-40B4-BE49-F238E27FC236}">
                    <a16:creationId xmlns:a16="http://schemas.microsoft.com/office/drawing/2014/main" id="{61FA588E-6CC7-47DF-67D7-1E95DECEFE14}"/>
                  </a:ext>
                </a:extLst>
              </p14:cNvPr>
              <p14:cNvContentPartPr/>
              <p14:nvPr/>
            </p14:nvContentPartPr>
            <p14:xfrm>
              <a:off x="7046026" y="5195454"/>
              <a:ext cx="160372" cy="145303"/>
            </p14:xfrm>
          </p:contentPart>
        </mc:Choice>
        <mc:Fallback>
          <p:pic>
            <p:nvPicPr>
              <p:cNvPr id="89" name="Mürekkep 88">
                <a:extLst>
                  <a:ext uri="{FF2B5EF4-FFF2-40B4-BE49-F238E27FC236}">
                    <a16:creationId xmlns:a16="http://schemas.microsoft.com/office/drawing/2014/main" id="{61FA588E-6CC7-47DF-67D7-1E95DECEFE14}"/>
                  </a:ext>
                </a:extLst>
              </p:cNvPr>
              <p:cNvPicPr/>
              <p:nvPr/>
            </p:nvPicPr>
            <p:blipFill>
              <a:blip r:embed="rId165"/>
              <a:stretch>
                <a:fillRect/>
              </a:stretch>
            </p:blipFill>
            <p:spPr>
              <a:xfrm>
                <a:off x="7028047" y="5177874"/>
                <a:ext cx="195970" cy="180822"/>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0" name="Mürekkep 89">
                <a:extLst>
                  <a:ext uri="{FF2B5EF4-FFF2-40B4-BE49-F238E27FC236}">
                    <a16:creationId xmlns:a16="http://schemas.microsoft.com/office/drawing/2014/main" id="{08E01FF6-3454-691B-9CE3-665E7AD8A83C}"/>
                  </a:ext>
                </a:extLst>
              </p14:cNvPr>
              <p14:cNvContentPartPr/>
              <p14:nvPr/>
            </p14:nvContentPartPr>
            <p14:xfrm>
              <a:off x="7106875" y="5215246"/>
              <a:ext cx="48007" cy="139024"/>
            </p14:xfrm>
          </p:contentPart>
        </mc:Choice>
        <mc:Fallback>
          <p:pic>
            <p:nvPicPr>
              <p:cNvPr id="90" name="Mürekkep 89">
                <a:extLst>
                  <a:ext uri="{FF2B5EF4-FFF2-40B4-BE49-F238E27FC236}">
                    <a16:creationId xmlns:a16="http://schemas.microsoft.com/office/drawing/2014/main" id="{08E01FF6-3454-691B-9CE3-665E7AD8A83C}"/>
                  </a:ext>
                </a:extLst>
              </p:cNvPr>
              <p:cNvPicPr/>
              <p:nvPr/>
            </p:nvPicPr>
            <p:blipFill>
              <a:blip r:embed="rId167"/>
              <a:stretch>
                <a:fillRect/>
              </a:stretch>
            </p:blipFill>
            <p:spPr>
              <a:xfrm>
                <a:off x="7089320" y="5197643"/>
                <a:ext cx="83475" cy="174588"/>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1" name="Mürekkep 90">
                <a:extLst>
                  <a:ext uri="{FF2B5EF4-FFF2-40B4-BE49-F238E27FC236}">
                    <a16:creationId xmlns:a16="http://schemas.microsoft.com/office/drawing/2014/main" id="{5BFD956F-DFF9-7574-2CE5-567E79F3EF1D}"/>
                  </a:ext>
                </a:extLst>
              </p14:cNvPr>
              <p14:cNvContentPartPr/>
              <p14:nvPr/>
            </p14:nvContentPartPr>
            <p14:xfrm>
              <a:off x="7279230" y="5277075"/>
              <a:ext cx="102028" cy="146234"/>
            </p14:xfrm>
          </p:contentPart>
        </mc:Choice>
        <mc:Fallback>
          <p:pic>
            <p:nvPicPr>
              <p:cNvPr id="91" name="Mürekkep 90">
                <a:extLst>
                  <a:ext uri="{FF2B5EF4-FFF2-40B4-BE49-F238E27FC236}">
                    <a16:creationId xmlns:a16="http://schemas.microsoft.com/office/drawing/2014/main" id="{5BFD956F-DFF9-7574-2CE5-567E79F3EF1D}"/>
                  </a:ext>
                </a:extLst>
              </p:cNvPr>
              <p:cNvPicPr/>
              <p:nvPr/>
            </p:nvPicPr>
            <p:blipFill>
              <a:blip r:embed="rId169"/>
              <a:stretch>
                <a:fillRect/>
              </a:stretch>
            </p:blipFill>
            <p:spPr>
              <a:xfrm>
                <a:off x="7261267" y="5259110"/>
                <a:ext cx="137594" cy="181804"/>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2" name="Mürekkep 91">
                <a:extLst>
                  <a:ext uri="{FF2B5EF4-FFF2-40B4-BE49-F238E27FC236}">
                    <a16:creationId xmlns:a16="http://schemas.microsoft.com/office/drawing/2014/main" id="{2D8FDD5B-3579-5EC1-40FB-8DE382950B4D}"/>
                  </a:ext>
                </a:extLst>
              </p14:cNvPr>
              <p14:cNvContentPartPr/>
              <p14:nvPr/>
            </p14:nvContentPartPr>
            <p14:xfrm>
              <a:off x="7610104" y="5215246"/>
              <a:ext cx="97802" cy="9896"/>
            </p14:xfrm>
          </p:contentPart>
        </mc:Choice>
        <mc:Fallback>
          <p:pic>
            <p:nvPicPr>
              <p:cNvPr id="92" name="Mürekkep 91">
                <a:extLst>
                  <a:ext uri="{FF2B5EF4-FFF2-40B4-BE49-F238E27FC236}">
                    <a16:creationId xmlns:a16="http://schemas.microsoft.com/office/drawing/2014/main" id="{2D8FDD5B-3579-5EC1-40FB-8DE382950B4D}"/>
                  </a:ext>
                </a:extLst>
              </p:cNvPr>
              <p:cNvPicPr/>
              <p:nvPr/>
            </p:nvPicPr>
            <p:blipFill>
              <a:blip r:embed="rId114"/>
              <a:stretch>
                <a:fillRect/>
              </a:stretch>
            </p:blipFill>
            <p:spPr>
              <a:xfrm>
                <a:off x="7592192" y="4730342"/>
                <a:ext cx="13326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93" name="Mürekkep 92">
                <a:extLst>
                  <a:ext uri="{FF2B5EF4-FFF2-40B4-BE49-F238E27FC236}">
                    <a16:creationId xmlns:a16="http://schemas.microsoft.com/office/drawing/2014/main" id="{225E7727-7017-13F9-FCC3-B7302A936854}"/>
                  </a:ext>
                </a:extLst>
              </p14:cNvPr>
              <p14:cNvContentPartPr/>
              <p14:nvPr/>
            </p14:nvContentPartPr>
            <p14:xfrm>
              <a:off x="7600207" y="5304311"/>
              <a:ext cx="117731" cy="10327"/>
            </p14:xfrm>
          </p:contentPart>
        </mc:Choice>
        <mc:Fallback>
          <p:pic>
            <p:nvPicPr>
              <p:cNvPr id="93" name="Mürekkep 92">
                <a:extLst>
                  <a:ext uri="{FF2B5EF4-FFF2-40B4-BE49-F238E27FC236}">
                    <a16:creationId xmlns:a16="http://schemas.microsoft.com/office/drawing/2014/main" id="{225E7727-7017-13F9-FCC3-B7302A936854}"/>
                  </a:ext>
                </a:extLst>
              </p:cNvPr>
              <p:cNvPicPr/>
              <p:nvPr/>
            </p:nvPicPr>
            <p:blipFill>
              <a:blip r:embed="rId172"/>
              <a:stretch>
                <a:fillRect/>
              </a:stretch>
            </p:blipFill>
            <p:spPr>
              <a:xfrm>
                <a:off x="7582619" y="5287444"/>
                <a:ext cx="153266"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94" name="Mürekkep 93">
                <a:extLst>
                  <a:ext uri="{FF2B5EF4-FFF2-40B4-BE49-F238E27FC236}">
                    <a16:creationId xmlns:a16="http://schemas.microsoft.com/office/drawing/2014/main" id="{7C16736C-8CA2-6FC5-ED91-706CF2423F5C}"/>
                  </a:ext>
                </a:extLst>
              </p14:cNvPr>
              <p14:cNvContentPartPr/>
              <p14:nvPr/>
            </p14:nvContentPartPr>
            <p14:xfrm>
              <a:off x="7866776" y="5136077"/>
              <a:ext cx="238991" cy="178595"/>
            </p14:xfrm>
          </p:contentPart>
        </mc:Choice>
        <mc:Fallback>
          <p:pic>
            <p:nvPicPr>
              <p:cNvPr id="94" name="Mürekkep 93">
                <a:extLst>
                  <a:ext uri="{FF2B5EF4-FFF2-40B4-BE49-F238E27FC236}">
                    <a16:creationId xmlns:a16="http://schemas.microsoft.com/office/drawing/2014/main" id="{7C16736C-8CA2-6FC5-ED91-706CF2423F5C}"/>
                  </a:ext>
                </a:extLst>
              </p:cNvPr>
              <p:cNvPicPr/>
              <p:nvPr/>
            </p:nvPicPr>
            <p:blipFill>
              <a:blip r:embed="rId174"/>
              <a:stretch>
                <a:fillRect/>
              </a:stretch>
            </p:blipFill>
            <p:spPr>
              <a:xfrm>
                <a:off x="7848807" y="5118110"/>
                <a:ext cx="274570" cy="21417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96" name="Mürekkep 95">
                <a:extLst>
                  <a:ext uri="{FF2B5EF4-FFF2-40B4-BE49-F238E27FC236}">
                    <a16:creationId xmlns:a16="http://schemas.microsoft.com/office/drawing/2014/main" id="{4400DF36-A026-A721-255A-40AC1904F3EF}"/>
                  </a:ext>
                </a:extLst>
              </p14:cNvPr>
              <p14:cNvContentPartPr/>
              <p14:nvPr/>
            </p14:nvContentPartPr>
            <p14:xfrm>
              <a:off x="9074727" y="4641272"/>
              <a:ext cx="118556" cy="187218"/>
            </p14:xfrm>
          </p:contentPart>
        </mc:Choice>
        <mc:Fallback>
          <p:pic>
            <p:nvPicPr>
              <p:cNvPr id="96" name="Mürekkep 95">
                <a:extLst>
                  <a:ext uri="{FF2B5EF4-FFF2-40B4-BE49-F238E27FC236}">
                    <a16:creationId xmlns:a16="http://schemas.microsoft.com/office/drawing/2014/main" id="{4400DF36-A026-A721-255A-40AC1904F3EF}"/>
                  </a:ext>
                </a:extLst>
              </p:cNvPr>
              <p:cNvPicPr/>
              <p:nvPr/>
            </p:nvPicPr>
            <p:blipFill>
              <a:blip r:embed="rId176"/>
              <a:stretch>
                <a:fillRect/>
              </a:stretch>
            </p:blipFill>
            <p:spPr>
              <a:xfrm>
                <a:off x="9057123" y="4623305"/>
                <a:ext cx="154123" cy="222793"/>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97" name="Mürekkep 96">
                <a:extLst>
                  <a:ext uri="{FF2B5EF4-FFF2-40B4-BE49-F238E27FC236}">
                    <a16:creationId xmlns:a16="http://schemas.microsoft.com/office/drawing/2014/main" id="{935637E0-0009-F885-22F3-984BA61EE915}"/>
                  </a:ext>
                </a:extLst>
              </p14:cNvPr>
              <p14:cNvContentPartPr/>
              <p14:nvPr/>
            </p14:nvContentPartPr>
            <p14:xfrm>
              <a:off x="9046290" y="4651169"/>
              <a:ext cx="107605" cy="158520"/>
            </p14:xfrm>
          </p:contentPart>
        </mc:Choice>
        <mc:Fallback>
          <p:pic>
            <p:nvPicPr>
              <p:cNvPr id="97" name="Mürekkep 96">
                <a:extLst>
                  <a:ext uri="{FF2B5EF4-FFF2-40B4-BE49-F238E27FC236}">
                    <a16:creationId xmlns:a16="http://schemas.microsoft.com/office/drawing/2014/main" id="{935637E0-0009-F885-22F3-984BA61EE915}"/>
                  </a:ext>
                </a:extLst>
              </p:cNvPr>
              <p:cNvPicPr/>
              <p:nvPr/>
            </p:nvPicPr>
            <p:blipFill>
              <a:blip r:embed="rId178"/>
              <a:stretch>
                <a:fillRect/>
              </a:stretch>
            </p:blipFill>
            <p:spPr>
              <a:xfrm>
                <a:off x="9028715" y="4633556"/>
                <a:ext cx="143115" cy="194106"/>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98" name="Mürekkep 97">
                <a:extLst>
                  <a:ext uri="{FF2B5EF4-FFF2-40B4-BE49-F238E27FC236}">
                    <a16:creationId xmlns:a16="http://schemas.microsoft.com/office/drawing/2014/main" id="{F940DC45-85B6-E1AE-926C-1E1E976BE9D6}"/>
                  </a:ext>
                </a:extLst>
              </p14:cNvPr>
              <p14:cNvContentPartPr/>
              <p14:nvPr/>
            </p14:nvContentPartPr>
            <p14:xfrm>
              <a:off x="9368810" y="4737416"/>
              <a:ext cx="114510" cy="167150"/>
            </p14:xfrm>
          </p:contentPart>
        </mc:Choice>
        <mc:Fallback>
          <p:pic>
            <p:nvPicPr>
              <p:cNvPr id="98" name="Mürekkep 97">
                <a:extLst>
                  <a:ext uri="{FF2B5EF4-FFF2-40B4-BE49-F238E27FC236}">
                    <a16:creationId xmlns:a16="http://schemas.microsoft.com/office/drawing/2014/main" id="{F940DC45-85B6-E1AE-926C-1E1E976BE9D6}"/>
                  </a:ext>
                </a:extLst>
              </p:cNvPr>
              <p:cNvPicPr/>
              <p:nvPr/>
            </p:nvPicPr>
            <p:blipFill>
              <a:blip r:embed="rId180"/>
              <a:stretch>
                <a:fillRect/>
              </a:stretch>
            </p:blipFill>
            <p:spPr>
              <a:xfrm>
                <a:off x="9350862" y="4719443"/>
                <a:ext cx="150048" cy="202737"/>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99" name="Mürekkep 98">
                <a:extLst>
                  <a:ext uri="{FF2B5EF4-FFF2-40B4-BE49-F238E27FC236}">
                    <a16:creationId xmlns:a16="http://schemas.microsoft.com/office/drawing/2014/main" id="{4FA2F517-FF4F-76C6-21A0-D1999E9DB383}"/>
                  </a:ext>
                </a:extLst>
              </p14:cNvPr>
              <p14:cNvContentPartPr/>
              <p14:nvPr/>
            </p14:nvContentPartPr>
            <p14:xfrm>
              <a:off x="9569532" y="4720441"/>
              <a:ext cx="67317" cy="9896"/>
            </p14:xfrm>
          </p:contentPart>
        </mc:Choice>
        <mc:Fallback>
          <p:pic>
            <p:nvPicPr>
              <p:cNvPr id="99" name="Mürekkep 98">
                <a:extLst>
                  <a:ext uri="{FF2B5EF4-FFF2-40B4-BE49-F238E27FC236}">
                    <a16:creationId xmlns:a16="http://schemas.microsoft.com/office/drawing/2014/main" id="{4FA2F517-FF4F-76C6-21A0-D1999E9DB383}"/>
                  </a:ext>
                </a:extLst>
              </p:cNvPr>
              <p:cNvPicPr/>
              <p:nvPr/>
            </p:nvPicPr>
            <p:blipFill>
              <a:blip r:embed="rId25"/>
              <a:stretch>
                <a:fillRect/>
              </a:stretch>
            </p:blipFill>
            <p:spPr>
              <a:xfrm>
                <a:off x="9551987" y="4235537"/>
                <a:ext cx="10276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0" name="Mürekkep 99">
                <a:extLst>
                  <a:ext uri="{FF2B5EF4-FFF2-40B4-BE49-F238E27FC236}">
                    <a16:creationId xmlns:a16="http://schemas.microsoft.com/office/drawing/2014/main" id="{FDD47065-E907-E9D4-D29E-51EBCDAC49C0}"/>
                  </a:ext>
                </a:extLst>
              </p14:cNvPr>
              <p14:cNvContentPartPr/>
              <p14:nvPr/>
            </p14:nvContentPartPr>
            <p14:xfrm>
              <a:off x="9559636" y="4769490"/>
              <a:ext cx="77477" cy="10327"/>
            </p14:xfrm>
          </p:contentPart>
        </mc:Choice>
        <mc:Fallback>
          <p:pic>
            <p:nvPicPr>
              <p:cNvPr id="100" name="Mürekkep 99">
                <a:extLst>
                  <a:ext uri="{FF2B5EF4-FFF2-40B4-BE49-F238E27FC236}">
                    <a16:creationId xmlns:a16="http://schemas.microsoft.com/office/drawing/2014/main" id="{FDD47065-E907-E9D4-D29E-51EBCDAC49C0}"/>
                  </a:ext>
                </a:extLst>
              </p:cNvPr>
              <p:cNvPicPr/>
              <p:nvPr/>
            </p:nvPicPr>
            <p:blipFill>
              <a:blip r:embed="rId183"/>
              <a:stretch>
                <a:fillRect/>
              </a:stretch>
            </p:blipFill>
            <p:spPr>
              <a:xfrm>
                <a:off x="9541702" y="4752623"/>
                <a:ext cx="112987"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1" name="Mürekkep 100">
                <a:extLst>
                  <a:ext uri="{FF2B5EF4-FFF2-40B4-BE49-F238E27FC236}">
                    <a16:creationId xmlns:a16="http://schemas.microsoft.com/office/drawing/2014/main" id="{6F849B5D-ADA4-C7EE-8300-81D7404C733F}"/>
                  </a:ext>
                </a:extLst>
              </p14:cNvPr>
              <p14:cNvContentPartPr/>
              <p14:nvPr/>
            </p14:nvContentPartPr>
            <p14:xfrm>
              <a:off x="9805389" y="4710545"/>
              <a:ext cx="118159" cy="141418"/>
            </p14:xfrm>
          </p:contentPart>
        </mc:Choice>
        <mc:Fallback>
          <p:pic>
            <p:nvPicPr>
              <p:cNvPr id="101" name="Mürekkep 100">
                <a:extLst>
                  <a:ext uri="{FF2B5EF4-FFF2-40B4-BE49-F238E27FC236}">
                    <a16:creationId xmlns:a16="http://schemas.microsoft.com/office/drawing/2014/main" id="{6F849B5D-ADA4-C7EE-8300-81D7404C733F}"/>
                  </a:ext>
                </a:extLst>
              </p:cNvPr>
              <p:cNvPicPr/>
              <p:nvPr/>
            </p:nvPicPr>
            <p:blipFill>
              <a:blip r:embed="rId185"/>
              <a:stretch>
                <a:fillRect/>
              </a:stretch>
            </p:blipFill>
            <p:spPr>
              <a:xfrm>
                <a:off x="9787432" y="4692599"/>
                <a:ext cx="153714" cy="176952"/>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2" name="Mürekkep 101">
                <a:extLst>
                  <a:ext uri="{FF2B5EF4-FFF2-40B4-BE49-F238E27FC236}">
                    <a16:creationId xmlns:a16="http://schemas.microsoft.com/office/drawing/2014/main" id="{661A5AD2-BDDB-0414-C912-5EA5C10F6CBA}"/>
                  </a:ext>
                </a:extLst>
              </p14:cNvPr>
              <p14:cNvContentPartPr/>
              <p14:nvPr/>
            </p14:nvContentPartPr>
            <p14:xfrm>
              <a:off x="9124207" y="5066804"/>
              <a:ext cx="146525" cy="101793"/>
            </p14:xfrm>
          </p:contentPart>
        </mc:Choice>
        <mc:Fallback>
          <p:pic>
            <p:nvPicPr>
              <p:cNvPr id="102" name="Mürekkep 101">
                <a:extLst>
                  <a:ext uri="{FF2B5EF4-FFF2-40B4-BE49-F238E27FC236}">
                    <a16:creationId xmlns:a16="http://schemas.microsoft.com/office/drawing/2014/main" id="{661A5AD2-BDDB-0414-C912-5EA5C10F6CBA}"/>
                  </a:ext>
                </a:extLst>
              </p:cNvPr>
              <p:cNvPicPr/>
              <p:nvPr/>
            </p:nvPicPr>
            <p:blipFill>
              <a:blip r:embed="rId187"/>
              <a:stretch>
                <a:fillRect/>
              </a:stretch>
            </p:blipFill>
            <p:spPr>
              <a:xfrm>
                <a:off x="9106251" y="5049241"/>
                <a:ext cx="182079" cy="137277"/>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3" name="Mürekkep 102">
                <a:extLst>
                  <a:ext uri="{FF2B5EF4-FFF2-40B4-BE49-F238E27FC236}">
                    <a16:creationId xmlns:a16="http://schemas.microsoft.com/office/drawing/2014/main" id="{2845C7D8-EFD8-92EA-09AA-2EEA29F6B2F6}"/>
                  </a:ext>
                </a:extLst>
              </p14:cNvPr>
              <p14:cNvContentPartPr/>
              <p14:nvPr/>
            </p14:nvContentPartPr>
            <p14:xfrm>
              <a:off x="9160180" y="5037116"/>
              <a:ext cx="53092" cy="103301"/>
            </p14:xfrm>
          </p:contentPart>
        </mc:Choice>
        <mc:Fallback>
          <p:pic>
            <p:nvPicPr>
              <p:cNvPr id="103" name="Mürekkep 102">
                <a:extLst>
                  <a:ext uri="{FF2B5EF4-FFF2-40B4-BE49-F238E27FC236}">
                    <a16:creationId xmlns:a16="http://schemas.microsoft.com/office/drawing/2014/main" id="{2845C7D8-EFD8-92EA-09AA-2EEA29F6B2F6}"/>
                  </a:ext>
                </a:extLst>
              </p:cNvPr>
              <p:cNvPicPr/>
              <p:nvPr/>
            </p:nvPicPr>
            <p:blipFill>
              <a:blip r:embed="rId189"/>
              <a:stretch>
                <a:fillRect/>
              </a:stretch>
            </p:blipFill>
            <p:spPr>
              <a:xfrm>
                <a:off x="9142244" y="5019540"/>
                <a:ext cx="88606" cy="138811"/>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4" name="Mürekkep 103">
                <a:extLst>
                  <a:ext uri="{FF2B5EF4-FFF2-40B4-BE49-F238E27FC236}">
                    <a16:creationId xmlns:a16="http://schemas.microsoft.com/office/drawing/2014/main" id="{5F432DC8-6EF0-8092-F5F4-15C8A6099C70}"/>
                  </a:ext>
                </a:extLst>
              </p14:cNvPr>
              <p14:cNvContentPartPr/>
              <p14:nvPr/>
            </p14:nvContentPartPr>
            <p14:xfrm>
              <a:off x="9380782" y="5072836"/>
              <a:ext cx="21209" cy="115611"/>
            </p14:xfrm>
          </p:contentPart>
        </mc:Choice>
        <mc:Fallback>
          <p:pic>
            <p:nvPicPr>
              <p:cNvPr id="104" name="Mürekkep 103">
                <a:extLst>
                  <a:ext uri="{FF2B5EF4-FFF2-40B4-BE49-F238E27FC236}">
                    <a16:creationId xmlns:a16="http://schemas.microsoft.com/office/drawing/2014/main" id="{5F432DC8-6EF0-8092-F5F4-15C8A6099C70}"/>
                  </a:ext>
                </a:extLst>
              </p:cNvPr>
              <p:cNvPicPr/>
              <p:nvPr/>
            </p:nvPicPr>
            <p:blipFill>
              <a:blip r:embed="rId191"/>
              <a:stretch>
                <a:fillRect/>
              </a:stretch>
            </p:blipFill>
            <p:spPr>
              <a:xfrm>
                <a:off x="9363108" y="5054884"/>
                <a:ext cx="56204" cy="151156"/>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5" name="Mürekkep 104">
                <a:extLst>
                  <a:ext uri="{FF2B5EF4-FFF2-40B4-BE49-F238E27FC236}">
                    <a16:creationId xmlns:a16="http://schemas.microsoft.com/office/drawing/2014/main" id="{70012BA4-EA26-7ABD-0437-B879E4D120D1}"/>
                  </a:ext>
                </a:extLst>
              </p14:cNvPr>
              <p14:cNvContentPartPr/>
              <p14:nvPr/>
            </p14:nvContentPartPr>
            <p14:xfrm>
              <a:off x="9658597" y="5116285"/>
              <a:ext cx="36504" cy="9896"/>
            </p14:xfrm>
          </p:contentPart>
        </mc:Choice>
        <mc:Fallback>
          <p:pic>
            <p:nvPicPr>
              <p:cNvPr id="105" name="Mürekkep 104">
                <a:extLst>
                  <a:ext uri="{FF2B5EF4-FFF2-40B4-BE49-F238E27FC236}">
                    <a16:creationId xmlns:a16="http://schemas.microsoft.com/office/drawing/2014/main" id="{70012BA4-EA26-7ABD-0437-B879E4D120D1}"/>
                  </a:ext>
                </a:extLst>
              </p:cNvPr>
              <p:cNvPicPr/>
              <p:nvPr/>
            </p:nvPicPr>
            <p:blipFill>
              <a:blip r:embed="rId193"/>
              <a:stretch>
                <a:fillRect/>
              </a:stretch>
            </p:blipFill>
            <p:spPr>
              <a:xfrm>
                <a:off x="9640703" y="4621485"/>
                <a:ext cx="71934"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6" name="Mürekkep 105">
                <a:extLst>
                  <a:ext uri="{FF2B5EF4-FFF2-40B4-BE49-F238E27FC236}">
                    <a16:creationId xmlns:a16="http://schemas.microsoft.com/office/drawing/2014/main" id="{F0CE295C-B5D8-6D2B-E6E3-61C4231E3818}"/>
                  </a:ext>
                </a:extLst>
              </p14:cNvPr>
              <p14:cNvContentPartPr/>
              <p14:nvPr/>
            </p14:nvContentPartPr>
            <p14:xfrm>
              <a:off x="9599220" y="5205350"/>
              <a:ext cx="77574" cy="9896"/>
            </p14:xfrm>
          </p:contentPart>
        </mc:Choice>
        <mc:Fallback>
          <p:pic>
            <p:nvPicPr>
              <p:cNvPr id="106" name="Mürekkep 105">
                <a:extLst>
                  <a:ext uri="{FF2B5EF4-FFF2-40B4-BE49-F238E27FC236}">
                    <a16:creationId xmlns:a16="http://schemas.microsoft.com/office/drawing/2014/main" id="{F0CE295C-B5D8-6D2B-E6E3-61C4231E3818}"/>
                  </a:ext>
                </a:extLst>
              </p:cNvPr>
              <p:cNvPicPr/>
              <p:nvPr/>
            </p:nvPicPr>
            <p:blipFill>
              <a:blip r:embed="rId195"/>
              <a:stretch>
                <a:fillRect/>
              </a:stretch>
            </p:blipFill>
            <p:spPr>
              <a:xfrm>
                <a:off x="9581263" y="4710550"/>
                <a:ext cx="11312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7" name="Mürekkep 106">
                <a:extLst>
                  <a:ext uri="{FF2B5EF4-FFF2-40B4-BE49-F238E27FC236}">
                    <a16:creationId xmlns:a16="http://schemas.microsoft.com/office/drawing/2014/main" id="{85BF7657-3E32-C2A0-7A7E-4AE3515BF0C5}"/>
                  </a:ext>
                </a:extLst>
              </p14:cNvPr>
              <p14:cNvContentPartPr/>
              <p14:nvPr/>
            </p14:nvContentPartPr>
            <p14:xfrm>
              <a:off x="9807038" y="5155870"/>
              <a:ext cx="56989" cy="9896"/>
            </p14:xfrm>
          </p:contentPart>
        </mc:Choice>
        <mc:Fallback>
          <p:pic>
            <p:nvPicPr>
              <p:cNvPr id="107" name="Mürekkep 106">
                <a:extLst>
                  <a:ext uri="{FF2B5EF4-FFF2-40B4-BE49-F238E27FC236}">
                    <a16:creationId xmlns:a16="http://schemas.microsoft.com/office/drawing/2014/main" id="{85BF7657-3E32-C2A0-7A7E-4AE3515BF0C5}"/>
                  </a:ext>
                </a:extLst>
              </p:cNvPr>
              <p:cNvPicPr/>
              <p:nvPr/>
            </p:nvPicPr>
            <p:blipFill>
              <a:blip r:embed="rId197"/>
              <a:stretch>
                <a:fillRect/>
              </a:stretch>
            </p:blipFill>
            <p:spPr>
              <a:xfrm>
                <a:off x="9789475" y="4661070"/>
                <a:ext cx="92473"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8" name="Mürekkep 107">
                <a:extLst>
                  <a:ext uri="{FF2B5EF4-FFF2-40B4-BE49-F238E27FC236}">
                    <a16:creationId xmlns:a16="http://schemas.microsoft.com/office/drawing/2014/main" id="{20D3E959-E6A7-4DD0-BCC9-8D7674F8BCFE}"/>
                  </a:ext>
                </a:extLst>
              </p14:cNvPr>
              <p14:cNvContentPartPr/>
              <p14:nvPr/>
            </p14:nvContentPartPr>
            <p14:xfrm>
              <a:off x="9925791" y="5066804"/>
              <a:ext cx="56787" cy="149531"/>
            </p14:xfrm>
          </p:contentPart>
        </mc:Choice>
        <mc:Fallback>
          <p:pic>
            <p:nvPicPr>
              <p:cNvPr id="108" name="Mürekkep 107">
                <a:extLst>
                  <a:ext uri="{FF2B5EF4-FFF2-40B4-BE49-F238E27FC236}">
                    <a16:creationId xmlns:a16="http://schemas.microsoft.com/office/drawing/2014/main" id="{20D3E959-E6A7-4DD0-BCC9-8D7674F8BCFE}"/>
                  </a:ext>
                </a:extLst>
              </p:cNvPr>
              <p:cNvPicPr/>
              <p:nvPr/>
            </p:nvPicPr>
            <p:blipFill>
              <a:blip r:embed="rId199"/>
              <a:stretch>
                <a:fillRect/>
              </a:stretch>
            </p:blipFill>
            <p:spPr>
              <a:xfrm>
                <a:off x="9907933" y="5049191"/>
                <a:ext cx="92145" cy="185117"/>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9" name="Mürekkep 108">
                <a:extLst>
                  <a:ext uri="{FF2B5EF4-FFF2-40B4-BE49-F238E27FC236}">
                    <a16:creationId xmlns:a16="http://schemas.microsoft.com/office/drawing/2014/main" id="{862887D5-6730-FED0-8319-954A12062656}"/>
                  </a:ext>
                </a:extLst>
              </p14:cNvPr>
              <p14:cNvContentPartPr/>
              <p14:nvPr/>
            </p14:nvContentPartPr>
            <p14:xfrm>
              <a:off x="9985169" y="5155870"/>
              <a:ext cx="36700" cy="71422"/>
            </p14:xfrm>
          </p:contentPart>
        </mc:Choice>
        <mc:Fallback>
          <p:pic>
            <p:nvPicPr>
              <p:cNvPr id="109" name="Mürekkep 108">
                <a:extLst>
                  <a:ext uri="{FF2B5EF4-FFF2-40B4-BE49-F238E27FC236}">
                    <a16:creationId xmlns:a16="http://schemas.microsoft.com/office/drawing/2014/main" id="{862887D5-6730-FED0-8319-954A12062656}"/>
                  </a:ext>
                </a:extLst>
              </p:cNvPr>
              <p:cNvPicPr/>
              <p:nvPr/>
            </p:nvPicPr>
            <p:blipFill>
              <a:blip r:embed="rId201"/>
              <a:stretch>
                <a:fillRect/>
              </a:stretch>
            </p:blipFill>
            <p:spPr>
              <a:xfrm>
                <a:off x="9967353" y="5137925"/>
                <a:ext cx="71975" cy="106954"/>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0" name="Mürekkep 109">
                <a:extLst>
                  <a:ext uri="{FF2B5EF4-FFF2-40B4-BE49-F238E27FC236}">
                    <a16:creationId xmlns:a16="http://schemas.microsoft.com/office/drawing/2014/main" id="{6CCA27E5-958A-460D-BCAE-3AC79112F316}"/>
                  </a:ext>
                </a:extLst>
              </p14:cNvPr>
              <p14:cNvContentPartPr/>
              <p14:nvPr/>
            </p14:nvContentPartPr>
            <p14:xfrm>
              <a:off x="10076402" y="5155870"/>
              <a:ext cx="97412" cy="65990"/>
            </p14:xfrm>
          </p:contentPart>
        </mc:Choice>
        <mc:Fallback>
          <p:pic>
            <p:nvPicPr>
              <p:cNvPr id="110" name="Mürekkep 109">
                <a:extLst>
                  <a:ext uri="{FF2B5EF4-FFF2-40B4-BE49-F238E27FC236}">
                    <a16:creationId xmlns:a16="http://schemas.microsoft.com/office/drawing/2014/main" id="{6CCA27E5-958A-460D-BCAE-3AC79112F316}"/>
                  </a:ext>
                </a:extLst>
              </p:cNvPr>
              <p:cNvPicPr/>
              <p:nvPr/>
            </p:nvPicPr>
            <p:blipFill>
              <a:blip r:embed="rId203"/>
              <a:stretch>
                <a:fillRect/>
              </a:stretch>
            </p:blipFill>
            <p:spPr>
              <a:xfrm>
                <a:off x="10058495" y="5137938"/>
                <a:ext cx="132867" cy="101495"/>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1" name="Mürekkep 110">
                <a:extLst>
                  <a:ext uri="{FF2B5EF4-FFF2-40B4-BE49-F238E27FC236}">
                    <a16:creationId xmlns:a16="http://schemas.microsoft.com/office/drawing/2014/main" id="{6BB37CC4-2657-463D-DD3C-9D99B8AB4135}"/>
                  </a:ext>
                </a:extLst>
              </p14:cNvPr>
              <p14:cNvContentPartPr/>
              <p14:nvPr/>
            </p14:nvContentPartPr>
            <p14:xfrm>
              <a:off x="10173194" y="5145973"/>
              <a:ext cx="40507" cy="87127"/>
            </p14:xfrm>
          </p:contentPart>
        </mc:Choice>
        <mc:Fallback>
          <p:pic>
            <p:nvPicPr>
              <p:cNvPr id="111" name="Mürekkep 110">
                <a:extLst>
                  <a:ext uri="{FF2B5EF4-FFF2-40B4-BE49-F238E27FC236}">
                    <a16:creationId xmlns:a16="http://schemas.microsoft.com/office/drawing/2014/main" id="{6BB37CC4-2657-463D-DD3C-9D99B8AB4135}"/>
                  </a:ext>
                </a:extLst>
              </p:cNvPr>
              <p:cNvPicPr/>
              <p:nvPr/>
            </p:nvPicPr>
            <p:blipFill>
              <a:blip r:embed="rId205"/>
              <a:stretch>
                <a:fillRect/>
              </a:stretch>
            </p:blipFill>
            <p:spPr>
              <a:xfrm>
                <a:off x="10155783" y="5128404"/>
                <a:ext cx="75684" cy="122623"/>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9" name="Mürekkep 118">
                <a:extLst>
                  <a:ext uri="{FF2B5EF4-FFF2-40B4-BE49-F238E27FC236}">
                    <a16:creationId xmlns:a16="http://schemas.microsoft.com/office/drawing/2014/main" id="{037F4B46-F5B2-C549-F5B9-4F7B9A0F04BE}"/>
                  </a:ext>
                </a:extLst>
              </p14:cNvPr>
              <p14:cNvContentPartPr/>
              <p14:nvPr/>
            </p14:nvContentPartPr>
            <p14:xfrm>
              <a:off x="8946077" y="5650675"/>
              <a:ext cx="190997" cy="244359"/>
            </p14:xfrm>
          </p:contentPart>
        </mc:Choice>
        <mc:Fallback>
          <p:pic>
            <p:nvPicPr>
              <p:cNvPr id="119" name="Mürekkep 118">
                <a:extLst>
                  <a:ext uri="{FF2B5EF4-FFF2-40B4-BE49-F238E27FC236}">
                    <a16:creationId xmlns:a16="http://schemas.microsoft.com/office/drawing/2014/main" id="{037F4B46-F5B2-C549-F5B9-4F7B9A0F04BE}"/>
                  </a:ext>
                </a:extLst>
              </p:cNvPr>
              <p:cNvPicPr/>
              <p:nvPr/>
            </p:nvPicPr>
            <p:blipFill>
              <a:blip r:embed="rId207"/>
              <a:stretch>
                <a:fillRect/>
              </a:stretch>
            </p:blipFill>
            <p:spPr>
              <a:xfrm>
                <a:off x="8928126" y="5633067"/>
                <a:ext cx="226540" cy="279935"/>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0" name="Mürekkep 119">
                <a:extLst>
                  <a:ext uri="{FF2B5EF4-FFF2-40B4-BE49-F238E27FC236}">
                    <a16:creationId xmlns:a16="http://schemas.microsoft.com/office/drawing/2014/main" id="{17D3C9CE-B8DD-1808-4432-48A6EADF552B}"/>
                  </a:ext>
                </a:extLst>
              </p14:cNvPr>
              <p14:cNvContentPartPr/>
              <p14:nvPr/>
            </p14:nvContentPartPr>
            <p14:xfrm>
              <a:off x="8934323" y="5670467"/>
              <a:ext cx="110715" cy="274019"/>
            </p14:xfrm>
          </p:contentPart>
        </mc:Choice>
        <mc:Fallback>
          <p:pic>
            <p:nvPicPr>
              <p:cNvPr id="120" name="Mürekkep 119">
                <a:extLst>
                  <a:ext uri="{FF2B5EF4-FFF2-40B4-BE49-F238E27FC236}">
                    <a16:creationId xmlns:a16="http://schemas.microsoft.com/office/drawing/2014/main" id="{17D3C9CE-B8DD-1808-4432-48A6EADF552B}"/>
                  </a:ext>
                </a:extLst>
              </p:cNvPr>
              <p:cNvPicPr/>
              <p:nvPr/>
            </p:nvPicPr>
            <p:blipFill>
              <a:blip r:embed="rId209"/>
              <a:stretch>
                <a:fillRect/>
              </a:stretch>
            </p:blipFill>
            <p:spPr>
              <a:xfrm>
                <a:off x="8916766" y="5652846"/>
                <a:ext cx="146187" cy="3096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1" name="Mürekkep 120">
                <a:extLst>
                  <a:ext uri="{FF2B5EF4-FFF2-40B4-BE49-F238E27FC236}">
                    <a16:creationId xmlns:a16="http://schemas.microsoft.com/office/drawing/2014/main" id="{92EA47F0-E62A-177D-4BA8-0D9FE3FF7EE2}"/>
                  </a:ext>
                </a:extLst>
              </p14:cNvPr>
              <p14:cNvContentPartPr/>
              <p14:nvPr/>
            </p14:nvContentPartPr>
            <p14:xfrm>
              <a:off x="9229152" y="5780544"/>
              <a:ext cx="13808" cy="142279"/>
            </p14:xfrm>
          </p:contentPart>
        </mc:Choice>
        <mc:Fallback>
          <p:pic>
            <p:nvPicPr>
              <p:cNvPr id="121" name="Mürekkep 120">
                <a:extLst>
                  <a:ext uri="{FF2B5EF4-FFF2-40B4-BE49-F238E27FC236}">
                    <a16:creationId xmlns:a16="http://schemas.microsoft.com/office/drawing/2014/main" id="{92EA47F0-E62A-177D-4BA8-0D9FE3FF7EE2}"/>
                  </a:ext>
                </a:extLst>
              </p:cNvPr>
              <p:cNvPicPr/>
              <p:nvPr/>
            </p:nvPicPr>
            <p:blipFill>
              <a:blip r:embed="rId211"/>
              <a:stretch>
                <a:fillRect/>
              </a:stretch>
            </p:blipFill>
            <p:spPr>
              <a:xfrm>
                <a:off x="9211803" y="5762579"/>
                <a:ext cx="48859" cy="177849"/>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2" name="Mürekkep 121">
                <a:extLst>
                  <a:ext uri="{FF2B5EF4-FFF2-40B4-BE49-F238E27FC236}">
                    <a16:creationId xmlns:a16="http://schemas.microsoft.com/office/drawing/2014/main" id="{A42FFE28-39F9-FAFB-F40D-668E9C7CD155}"/>
                  </a:ext>
                </a:extLst>
              </p14:cNvPr>
              <p14:cNvContentPartPr/>
              <p14:nvPr/>
            </p14:nvContentPartPr>
            <p14:xfrm>
              <a:off x="8985661" y="6185064"/>
              <a:ext cx="115631" cy="160229"/>
            </p14:xfrm>
          </p:contentPart>
        </mc:Choice>
        <mc:Fallback>
          <p:pic>
            <p:nvPicPr>
              <p:cNvPr id="122" name="Mürekkep 121">
                <a:extLst>
                  <a:ext uri="{FF2B5EF4-FFF2-40B4-BE49-F238E27FC236}">
                    <a16:creationId xmlns:a16="http://schemas.microsoft.com/office/drawing/2014/main" id="{A42FFE28-39F9-FAFB-F40D-668E9C7CD155}"/>
                  </a:ext>
                </a:extLst>
              </p:cNvPr>
              <p:cNvPicPr/>
              <p:nvPr/>
            </p:nvPicPr>
            <p:blipFill>
              <a:blip r:embed="rId213"/>
              <a:stretch>
                <a:fillRect/>
              </a:stretch>
            </p:blipFill>
            <p:spPr>
              <a:xfrm>
                <a:off x="8968065" y="6167460"/>
                <a:ext cx="151182" cy="195796"/>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3" name="Mürekkep 122">
                <a:extLst>
                  <a:ext uri="{FF2B5EF4-FFF2-40B4-BE49-F238E27FC236}">
                    <a16:creationId xmlns:a16="http://schemas.microsoft.com/office/drawing/2014/main" id="{C4045A27-6B45-83B3-B6D1-58BD8916F042}"/>
                  </a:ext>
                </a:extLst>
              </p14:cNvPr>
              <p14:cNvContentPartPr/>
              <p14:nvPr/>
            </p14:nvContentPartPr>
            <p14:xfrm>
              <a:off x="8985201" y="6165272"/>
              <a:ext cx="79629" cy="176567"/>
            </p14:xfrm>
          </p:contentPart>
        </mc:Choice>
        <mc:Fallback>
          <p:pic>
            <p:nvPicPr>
              <p:cNvPr id="123" name="Mürekkep 122">
                <a:extLst>
                  <a:ext uri="{FF2B5EF4-FFF2-40B4-BE49-F238E27FC236}">
                    <a16:creationId xmlns:a16="http://schemas.microsoft.com/office/drawing/2014/main" id="{C4045A27-6B45-83B3-B6D1-58BD8916F042}"/>
                  </a:ext>
                </a:extLst>
              </p:cNvPr>
              <p:cNvPicPr/>
              <p:nvPr/>
            </p:nvPicPr>
            <p:blipFill>
              <a:blip r:embed="rId215"/>
              <a:stretch>
                <a:fillRect/>
              </a:stretch>
            </p:blipFill>
            <p:spPr>
              <a:xfrm>
                <a:off x="8967625" y="6147651"/>
                <a:ext cx="115139" cy="212168"/>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4" name="Mürekkep 123">
                <a:extLst>
                  <a:ext uri="{FF2B5EF4-FFF2-40B4-BE49-F238E27FC236}">
                    <a16:creationId xmlns:a16="http://schemas.microsoft.com/office/drawing/2014/main" id="{E9580873-72E6-C663-29B5-0C0E6C5DAE99}"/>
                  </a:ext>
                </a:extLst>
              </p14:cNvPr>
              <p14:cNvContentPartPr/>
              <p14:nvPr/>
            </p14:nvContentPartPr>
            <p14:xfrm>
              <a:off x="9153896" y="6225422"/>
              <a:ext cx="172946" cy="171622"/>
            </p14:xfrm>
          </p:contentPart>
        </mc:Choice>
        <mc:Fallback>
          <p:pic>
            <p:nvPicPr>
              <p:cNvPr id="124" name="Mürekkep 123">
                <a:extLst>
                  <a:ext uri="{FF2B5EF4-FFF2-40B4-BE49-F238E27FC236}">
                    <a16:creationId xmlns:a16="http://schemas.microsoft.com/office/drawing/2014/main" id="{E9580873-72E6-C663-29B5-0C0E6C5DAE99}"/>
                  </a:ext>
                </a:extLst>
              </p:cNvPr>
              <p:cNvPicPr/>
              <p:nvPr/>
            </p:nvPicPr>
            <p:blipFill>
              <a:blip r:embed="rId217"/>
              <a:stretch>
                <a:fillRect/>
              </a:stretch>
            </p:blipFill>
            <p:spPr>
              <a:xfrm>
                <a:off x="9136278" y="6207829"/>
                <a:ext cx="208542" cy="207167"/>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5" name="Mürekkep 124">
                <a:extLst>
                  <a:ext uri="{FF2B5EF4-FFF2-40B4-BE49-F238E27FC236}">
                    <a16:creationId xmlns:a16="http://schemas.microsoft.com/office/drawing/2014/main" id="{1EC68317-4A82-6EB5-0358-1EA100B6DF84}"/>
                  </a:ext>
                </a:extLst>
              </p14:cNvPr>
              <p14:cNvContentPartPr/>
              <p14:nvPr/>
            </p14:nvContentPartPr>
            <p14:xfrm>
              <a:off x="9282545" y="5571506"/>
              <a:ext cx="212178" cy="921912"/>
            </p14:xfrm>
          </p:contentPart>
        </mc:Choice>
        <mc:Fallback>
          <p:pic>
            <p:nvPicPr>
              <p:cNvPr id="125" name="Mürekkep 124">
                <a:extLst>
                  <a:ext uri="{FF2B5EF4-FFF2-40B4-BE49-F238E27FC236}">
                    <a16:creationId xmlns:a16="http://schemas.microsoft.com/office/drawing/2014/main" id="{1EC68317-4A82-6EB5-0358-1EA100B6DF84}"/>
                  </a:ext>
                </a:extLst>
              </p:cNvPr>
              <p:cNvPicPr/>
              <p:nvPr/>
            </p:nvPicPr>
            <p:blipFill>
              <a:blip r:embed="rId219"/>
              <a:stretch>
                <a:fillRect/>
              </a:stretch>
            </p:blipFill>
            <p:spPr>
              <a:xfrm>
                <a:off x="9264923" y="5553514"/>
                <a:ext cx="247781" cy="957536"/>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6" name="Mürekkep 125">
                <a:extLst>
                  <a:ext uri="{FF2B5EF4-FFF2-40B4-BE49-F238E27FC236}">
                    <a16:creationId xmlns:a16="http://schemas.microsoft.com/office/drawing/2014/main" id="{D4632882-3F6F-167E-5AD7-AD5186D37628}"/>
                  </a:ext>
                </a:extLst>
              </p14:cNvPr>
              <p14:cNvContentPartPr/>
              <p14:nvPr/>
            </p14:nvContentPartPr>
            <p14:xfrm>
              <a:off x="8718199" y="5551713"/>
              <a:ext cx="113899" cy="912421"/>
            </p14:xfrm>
          </p:contentPart>
        </mc:Choice>
        <mc:Fallback>
          <p:pic>
            <p:nvPicPr>
              <p:cNvPr id="126" name="Mürekkep 125">
                <a:extLst>
                  <a:ext uri="{FF2B5EF4-FFF2-40B4-BE49-F238E27FC236}">
                    <a16:creationId xmlns:a16="http://schemas.microsoft.com/office/drawing/2014/main" id="{D4632882-3F6F-167E-5AD7-AD5186D37628}"/>
                  </a:ext>
                </a:extLst>
              </p:cNvPr>
              <p:cNvPicPr/>
              <p:nvPr/>
            </p:nvPicPr>
            <p:blipFill>
              <a:blip r:embed="rId221"/>
              <a:stretch>
                <a:fillRect/>
              </a:stretch>
            </p:blipFill>
            <p:spPr>
              <a:xfrm>
                <a:off x="8700593" y="5533724"/>
                <a:ext cx="149470" cy="948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7" name="Mürekkep 126">
                <a:extLst>
                  <a:ext uri="{FF2B5EF4-FFF2-40B4-BE49-F238E27FC236}">
                    <a16:creationId xmlns:a16="http://schemas.microsoft.com/office/drawing/2014/main" id="{2C35EFE8-C784-EF3C-E211-E606A9EFD4DF}"/>
                  </a:ext>
                </a:extLst>
              </p14:cNvPr>
              <p14:cNvContentPartPr/>
              <p14:nvPr/>
            </p14:nvContentPartPr>
            <p14:xfrm>
              <a:off x="8718467" y="5531922"/>
              <a:ext cx="77574" cy="9896"/>
            </p14:xfrm>
          </p:contentPart>
        </mc:Choice>
        <mc:Fallback>
          <p:pic>
            <p:nvPicPr>
              <p:cNvPr id="127" name="Mürekkep 126">
                <a:extLst>
                  <a:ext uri="{FF2B5EF4-FFF2-40B4-BE49-F238E27FC236}">
                    <a16:creationId xmlns:a16="http://schemas.microsoft.com/office/drawing/2014/main" id="{2C35EFE8-C784-EF3C-E211-E606A9EFD4DF}"/>
                  </a:ext>
                </a:extLst>
              </p:cNvPr>
              <p:cNvPicPr/>
              <p:nvPr/>
            </p:nvPicPr>
            <p:blipFill>
              <a:blip r:embed="rId195"/>
              <a:stretch>
                <a:fillRect/>
              </a:stretch>
            </p:blipFill>
            <p:spPr>
              <a:xfrm>
                <a:off x="8700510" y="5037122"/>
                <a:ext cx="11312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28" name="Mürekkep 127">
                <a:extLst>
                  <a:ext uri="{FF2B5EF4-FFF2-40B4-BE49-F238E27FC236}">
                    <a16:creationId xmlns:a16="http://schemas.microsoft.com/office/drawing/2014/main" id="{3FA315EF-0E9B-E790-A335-039BBE9C59C1}"/>
                  </a:ext>
                </a:extLst>
              </p14:cNvPr>
              <p14:cNvContentPartPr/>
              <p14:nvPr/>
            </p14:nvContentPartPr>
            <p14:xfrm>
              <a:off x="9619012" y="5967350"/>
              <a:ext cx="56989" cy="9896"/>
            </p14:xfrm>
          </p:contentPart>
        </mc:Choice>
        <mc:Fallback>
          <p:pic>
            <p:nvPicPr>
              <p:cNvPr id="128" name="Mürekkep 127">
                <a:extLst>
                  <a:ext uri="{FF2B5EF4-FFF2-40B4-BE49-F238E27FC236}">
                    <a16:creationId xmlns:a16="http://schemas.microsoft.com/office/drawing/2014/main" id="{3FA315EF-0E9B-E790-A335-039BBE9C59C1}"/>
                  </a:ext>
                </a:extLst>
              </p:cNvPr>
              <p:cNvPicPr/>
              <p:nvPr/>
            </p:nvPicPr>
            <p:blipFill>
              <a:blip r:embed="rId197"/>
              <a:stretch>
                <a:fillRect/>
              </a:stretch>
            </p:blipFill>
            <p:spPr>
              <a:xfrm>
                <a:off x="9601091" y="5482446"/>
                <a:ext cx="92473"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9" name="Mürekkep 128">
                <a:extLst>
                  <a:ext uri="{FF2B5EF4-FFF2-40B4-BE49-F238E27FC236}">
                    <a16:creationId xmlns:a16="http://schemas.microsoft.com/office/drawing/2014/main" id="{10071003-57A2-CC9E-ED8A-F06E526CAAAF}"/>
                  </a:ext>
                </a:extLst>
              </p14:cNvPr>
              <p14:cNvContentPartPr/>
              <p14:nvPr/>
            </p14:nvContentPartPr>
            <p14:xfrm>
              <a:off x="9589324" y="6036623"/>
              <a:ext cx="93882" cy="9896"/>
            </p14:xfrm>
          </p:contentPart>
        </mc:Choice>
        <mc:Fallback>
          <p:pic>
            <p:nvPicPr>
              <p:cNvPr id="129" name="Mürekkep 128">
                <a:extLst>
                  <a:ext uri="{FF2B5EF4-FFF2-40B4-BE49-F238E27FC236}">
                    <a16:creationId xmlns:a16="http://schemas.microsoft.com/office/drawing/2014/main" id="{10071003-57A2-CC9E-ED8A-F06E526CAAAF}"/>
                  </a:ext>
                </a:extLst>
              </p:cNvPr>
              <p:cNvPicPr/>
              <p:nvPr/>
            </p:nvPicPr>
            <p:blipFill>
              <a:blip r:embed="rId225"/>
              <a:stretch>
                <a:fillRect/>
              </a:stretch>
            </p:blipFill>
            <p:spPr>
              <a:xfrm>
                <a:off x="9571766" y="5996214"/>
                <a:ext cx="129356" cy="91538"/>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0" name="Mürekkep 129">
                <a:extLst>
                  <a:ext uri="{FF2B5EF4-FFF2-40B4-BE49-F238E27FC236}">
                    <a16:creationId xmlns:a16="http://schemas.microsoft.com/office/drawing/2014/main" id="{C251B326-39AA-AE55-1CD8-98354476AC5B}"/>
                  </a:ext>
                </a:extLst>
              </p14:cNvPr>
              <p14:cNvContentPartPr/>
              <p14:nvPr/>
            </p14:nvContentPartPr>
            <p14:xfrm>
              <a:off x="9867650" y="5946772"/>
              <a:ext cx="107622" cy="51667"/>
            </p14:xfrm>
          </p:contentPart>
        </mc:Choice>
        <mc:Fallback>
          <p:pic>
            <p:nvPicPr>
              <p:cNvPr id="130" name="Mürekkep 129">
                <a:extLst>
                  <a:ext uri="{FF2B5EF4-FFF2-40B4-BE49-F238E27FC236}">
                    <a16:creationId xmlns:a16="http://schemas.microsoft.com/office/drawing/2014/main" id="{C251B326-39AA-AE55-1CD8-98354476AC5B}"/>
                  </a:ext>
                </a:extLst>
              </p:cNvPr>
              <p:cNvPicPr/>
              <p:nvPr/>
            </p:nvPicPr>
            <p:blipFill>
              <a:blip r:embed="rId227"/>
              <a:stretch>
                <a:fillRect/>
              </a:stretch>
            </p:blipFill>
            <p:spPr>
              <a:xfrm>
                <a:off x="9850072" y="5929312"/>
                <a:ext cx="143137" cy="86943"/>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1" name="Mürekkep 130">
                <a:extLst>
                  <a:ext uri="{FF2B5EF4-FFF2-40B4-BE49-F238E27FC236}">
                    <a16:creationId xmlns:a16="http://schemas.microsoft.com/office/drawing/2014/main" id="{BEFCB8FE-7FC4-93D5-DB33-34919C3EA5AA}"/>
                  </a:ext>
                </a:extLst>
              </p14:cNvPr>
              <p14:cNvContentPartPr/>
              <p14:nvPr/>
            </p14:nvContentPartPr>
            <p14:xfrm>
              <a:off x="10133610" y="5700155"/>
              <a:ext cx="154247" cy="738009"/>
            </p14:xfrm>
          </p:contentPart>
        </mc:Choice>
        <mc:Fallback>
          <p:pic>
            <p:nvPicPr>
              <p:cNvPr id="131" name="Mürekkep 130">
                <a:extLst>
                  <a:ext uri="{FF2B5EF4-FFF2-40B4-BE49-F238E27FC236}">
                    <a16:creationId xmlns:a16="http://schemas.microsoft.com/office/drawing/2014/main" id="{BEFCB8FE-7FC4-93D5-DB33-34919C3EA5AA}"/>
                  </a:ext>
                </a:extLst>
              </p:cNvPr>
              <p:cNvPicPr/>
              <p:nvPr/>
            </p:nvPicPr>
            <p:blipFill>
              <a:blip r:embed="rId229"/>
              <a:stretch>
                <a:fillRect/>
              </a:stretch>
            </p:blipFill>
            <p:spPr>
              <a:xfrm>
                <a:off x="10115632" y="5682164"/>
                <a:ext cx="189842" cy="773632"/>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2" name="Mürekkep 131">
                <a:extLst>
                  <a:ext uri="{FF2B5EF4-FFF2-40B4-BE49-F238E27FC236}">
                    <a16:creationId xmlns:a16="http://schemas.microsoft.com/office/drawing/2014/main" id="{14237747-1884-6E3B-C6B5-1F6C562067C8}"/>
                  </a:ext>
                </a:extLst>
              </p14:cNvPr>
              <p14:cNvContentPartPr/>
              <p14:nvPr/>
            </p14:nvContentPartPr>
            <p14:xfrm>
              <a:off x="10123714" y="5629643"/>
              <a:ext cx="173156" cy="50719"/>
            </p14:xfrm>
          </p:contentPart>
        </mc:Choice>
        <mc:Fallback>
          <p:pic>
            <p:nvPicPr>
              <p:cNvPr id="132" name="Mürekkep 131">
                <a:extLst>
                  <a:ext uri="{FF2B5EF4-FFF2-40B4-BE49-F238E27FC236}">
                    <a16:creationId xmlns:a16="http://schemas.microsoft.com/office/drawing/2014/main" id="{14237747-1884-6E3B-C6B5-1F6C562067C8}"/>
                  </a:ext>
                </a:extLst>
              </p:cNvPr>
              <p:cNvPicPr/>
              <p:nvPr/>
            </p:nvPicPr>
            <p:blipFill>
              <a:blip r:embed="rId231"/>
              <a:stretch>
                <a:fillRect/>
              </a:stretch>
            </p:blipFill>
            <p:spPr>
              <a:xfrm>
                <a:off x="10106111" y="5612141"/>
                <a:ext cx="208721" cy="86079"/>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3" name="Mürekkep 132">
                <a:extLst>
                  <a:ext uri="{FF2B5EF4-FFF2-40B4-BE49-F238E27FC236}">
                    <a16:creationId xmlns:a16="http://schemas.microsoft.com/office/drawing/2014/main" id="{1D0B3CA8-AC74-BA15-CD51-6437BE8D2D36}"/>
                  </a:ext>
                </a:extLst>
              </p14:cNvPr>
              <p14:cNvContentPartPr/>
              <p14:nvPr/>
            </p14:nvContentPartPr>
            <p14:xfrm>
              <a:off x="9975272" y="5927766"/>
              <a:ext cx="9896" cy="87734"/>
            </p14:xfrm>
          </p:contentPart>
        </mc:Choice>
        <mc:Fallback>
          <p:pic>
            <p:nvPicPr>
              <p:cNvPr id="133" name="Mürekkep 132">
                <a:extLst>
                  <a:ext uri="{FF2B5EF4-FFF2-40B4-BE49-F238E27FC236}">
                    <a16:creationId xmlns:a16="http://schemas.microsoft.com/office/drawing/2014/main" id="{1D0B3CA8-AC74-BA15-CD51-6437BE8D2D36}"/>
                  </a:ext>
                </a:extLst>
              </p:cNvPr>
              <p:cNvPicPr/>
              <p:nvPr/>
            </p:nvPicPr>
            <p:blipFill>
              <a:blip r:embed="rId163"/>
              <a:stretch>
                <a:fillRect/>
              </a:stretch>
            </p:blipFill>
            <p:spPr>
              <a:xfrm>
                <a:off x="9490368" y="5910219"/>
                <a:ext cx="989600" cy="123186"/>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4" name="Mürekkep 133">
                <a:extLst>
                  <a:ext uri="{FF2B5EF4-FFF2-40B4-BE49-F238E27FC236}">
                    <a16:creationId xmlns:a16="http://schemas.microsoft.com/office/drawing/2014/main" id="{79BC0526-357F-62BA-2AC6-C1E34BF41B0D}"/>
                  </a:ext>
                </a:extLst>
              </p14:cNvPr>
              <p14:cNvContentPartPr/>
              <p14:nvPr/>
            </p14:nvContentPartPr>
            <p14:xfrm>
              <a:off x="10262259" y="5769428"/>
              <a:ext cx="67253" cy="10321"/>
            </p14:xfrm>
          </p:contentPart>
        </mc:Choice>
        <mc:Fallback>
          <p:pic>
            <p:nvPicPr>
              <p:cNvPr id="134" name="Mürekkep 133">
                <a:extLst>
                  <a:ext uri="{FF2B5EF4-FFF2-40B4-BE49-F238E27FC236}">
                    <a16:creationId xmlns:a16="http://schemas.microsoft.com/office/drawing/2014/main" id="{79BC0526-357F-62BA-2AC6-C1E34BF41B0D}"/>
                  </a:ext>
                </a:extLst>
              </p:cNvPr>
              <p:cNvPicPr/>
              <p:nvPr/>
            </p:nvPicPr>
            <p:blipFill>
              <a:blip r:embed="rId234"/>
              <a:stretch>
                <a:fillRect/>
              </a:stretch>
            </p:blipFill>
            <p:spPr>
              <a:xfrm>
                <a:off x="10244730" y="5752226"/>
                <a:ext cx="102668" cy="443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5" name="Mürekkep 134">
                <a:extLst>
                  <a:ext uri="{FF2B5EF4-FFF2-40B4-BE49-F238E27FC236}">
                    <a16:creationId xmlns:a16="http://schemas.microsoft.com/office/drawing/2014/main" id="{6D855E21-B82D-E2F3-D041-DBE0DA8B32B9}"/>
                  </a:ext>
                </a:extLst>
              </p14:cNvPr>
              <p14:cNvContentPartPr/>
              <p14:nvPr/>
            </p14:nvContentPartPr>
            <p14:xfrm>
              <a:off x="10390908" y="5680363"/>
              <a:ext cx="56917" cy="149531"/>
            </p14:xfrm>
          </p:contentPart>
        </mc:Choice>
        <mc:Fallback>
          <p:pic>
            <p:nvPicPr>
              <p:cNvPr id="135" name="Mürekkep 134">
                <a:extLst>
                  <a:ext uri="{FF2B5EF4-FFF2-40B4-BE49-F238E27FC236}">
                    <a16:creationId xmlns:a16="http://schemas.microsoft.com/office/drawing/2014/main" id="{6D855E21-B82D-E2F3-D041-DBE0DA8B32B9}"/>
                  </a:ext>
                </a:extLst>
              </p:cNvPr>
              <p:cNvPicPr/>
              <p:nvPr/>
            </p:nvPicPr>
            <p:blipFill>
              <a:blip r:embed="rId236"/>
              <a:stretch>
                <a:fillRect/>
              </a:stretch>
            </p:blipFill>
            <p:spPr>
              <a:xfrm>
                <a:off x="10373368" y="5662391"/>
                <a:ext cx="92356" cy="185117"/>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6" name="Mürekkep 135">
                <a:extLst>
                  <a:ext uri="{FF2B5EF4-FFF2-40B4-BE49-F238E27FC236}">
                    <a16:creationId xmlns:a16="http://schemas.microsoft.com/office/drawing/2014/main" id="{5FE03C2A-A3D6-4C51-2264-C907794532CC}"/>
                  </a:ext>
                </a:extLst>
              </p14:cNvPr>
              <p14:cNvContentPartPr/>
              <p14:nvPr/>
            </p14:nvContentPartPr>
            <p14:xfrm>
              <a:off x="10440389" y="5769428"/>
              <a:ext cx="14084" cy="103647"/>
            </p14:xfrm>
          </p:contentPart>
        </mc:Choice>
        <mc:Fallback>
          <p:pic>
            <p:nvPicPr>
              <p:cNvPr id="136" name="Mürekkep 135">
                <a:extLst>
                  <a:ext uri="{FF2B5EF4-FFF2-40B4-BE49-F238E27FC236}">
                    <a16:creationId xmlns:a16="http://schemas.microsoft.com/office/drawing/2014/main" id="{5FE03C2A-A3D6-4C51-2264-C907794532CC}"/>
                  </a:ext>
                </a:extLst>
              </p:cNvPr>
              <p:cNvPicPr/>
              <p:nvPr/>
            </p:nvPicPr>
            <p:blipFill>
              <a:blip r:embed="rId238"/>
              <a:stretch>
                <a:fillRect/>
              </a:stretch>
            </p:blipFill>
            <p:spPr>
              <a:xfrm>
                <a:off x="10422784" y="5751496"/>
                <a:ext cx="48942" cy="139152"/>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37" name="Mürekkep 136">
                <a:extLst>
                  <a:ext uri="{FF2B5EF4-FFF2-40B4-BE49-F238E27FC236}">
                    <a16:creationId xmlns:a16="http://schemas.microsoft.com/office/drawing/2014/main" id="{26C1636B-070C-B670-DC88-E018B6029821}"/>
                  </a:ext>
                </a:extLst>
              </p14:cNvPr>
              <p14:cNvContentPartPr/>
              <p14:nvPr/>
            </p14:nvContentPartPr>
            <p14:xfrm>
              <a:off x="10370685" y="6008011"/>
              <a:ext cx="10327" cy="205634"/>
            </p14:xfrm>
          </p:contentPart>
        </mc:Choice>
        <mc:Fallback>
          <p:pic>
            <p:nvPicPr>
              <p:cNvPr id="137" name="Mürekkep 136">
                <a:extLst>
                  <a:ext uri="{FF2B5EF4-FFF2-40B4-BE49-F238E27FC236}">
                    <a16:creationId xmlns:a16="http://schemas.microsoft.com/office/drawing/2014/main" id="{26C1636B-070C-B670-DC88-E018B6029821}"/>
                  </a:ext>
                </a:extLst>
              </p:cNvPr>
              <p:cNvPicPr/>
              <p:nvPr/>
            </p:nvPicPr>
            <p:blipFill>
              <a:blip r:embed="rId240"/>
              <a:stretch>
                <a:fillRect/>
              </a:stretch>
            </p:blipFill>
            <p:spPr>
              <a:xfrm>
                <a:off x="10353818" y="5990036"/>
                <a:ext cx="44406" cy="241225"/>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38" name="Mürekkep 137">
                <a:extLst>
                  <a:ext uri="{FF2B5EF4-FFF2-40B4-BE49-F238E27FC236}">
                    <a16:creationId xmlns:a16="http://schemas.microsoft.com/office/drawing/2014/main" id="{ADB2AEEA-C924-A46D-FD9D-F3B7625AA751}"/>
                  </a:ext>
                </a:extLst>
              </p14:cNvPr>
              <p14:cNvContentPartPr/>
              <p14:nvPr/>
            </p14:nvContentPartPr>
            <p14:xfrm>
              <a:off x="10460181" y="5551714"/>
              <a:ext cx="237919" cy="922161"/>
            </p14:xfrm>
          </p:contentPart>
        </mc:Choice>
        <mc:Fallback>
          <p:pic>
            <p:nvPicPr>
              <p:cNvPr id="138" name="Mürekkep 137">
                <a:extLst>
                  <a:ext uri="{FF2B5EF4-FFF2-40B4-BE49-F238E27FC236}">
                    <a16:creationId xmlns:a16="http://schemas.microsoft.com/office/drawing/2014/main" id="{ADB2AEEA-C924-A46D-FD9D-F3B7625AA751}"/>
                  </a:ext>
                </a:extLst>
              </p:cNvPr>
              <p:cNvPicPr/>
              <p:nvPr/>
            </p:nvPicPr>
            <p:blipFill>
              <a:blip r:embed="rId242"/>
              <a:stretch>
                <a:fillRect/>
              </a:stretch>
            </p:blipFill>
            <p:spPr>
              <a:xfrm>
                <a:off x="10442211" y="5533724"/>
                <a:ext cx="273499" cy="957781"/>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39" name="Mürekkep 138">
                <a:extLst>
                  <a:ext uri="{FF2B5EF4-FFF2-40B4-BE49-F238E27FC236}">
                    <a16:creationId xmlns:a16="http://schemas.microsoft.com/office/drawing/2014/main" id="{7154FC8C-C06A-49F1-70FB-289DF45CCA3F}"/>
                  </a:ext>
                </a:extLst>
              </p14:cNvPr>
              <p14:cNvContentPartPr/>
              <p14:nvPr/>
            </p14:nvContentPartPr>
            <p14:xfrm>
              <a:off x="3039204" y="3363706"/>
              <a:ext cx="5382379" cy="2900958"/>
            </p14:xfrm>
          </p:contentPart>
        </mc:Choice>
        <mc:Fallback>
          <p:pic>
            <p:nvPicPr>
              <p:cNvPr id="139" name="Mürekkep 138">
                <a:extLst>
                  <a:ext uri="{FF2B5EF4-FFF2-40B4-BE49-F238E27FC236}">
                    <a16:creationId xmlns:a16="http://schemas.microsoft.com/office/drawing/2014/main" id="{7154FC8C-C06A-49F1-70FB-289DF45CCA3F}"/>
                  </a:ext>
                </a:extLst>
              </p:cNvPr>
              <p:cNvPicPr/>
              <p:nvPr/>
            </p:nvPicPr>
            <p:blipFill>
              <a:blip r:embed="rId244"/>
              <a:stretch>
                <a:fillRect/>
              </a:stretch>
            </p:blipFill>
            <p:spPr>
              <a:xfrm>
                <a:off x="3021205" y="3345708"/>
                <a:ext cx="5418017" cy="2936595"/>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0" name="Mürekkep 139">
                <a:extLst>
                  <a:ext uri="{FF2B5EF4-FFF2-40B4-BE49-F238E27FC236}">
                    <a16:creationId xmlns:a16="http://schemas.microsoft.com/office/drawing/2014/main" id="{37CA6236-4537-1029-772D-8985BD614B70}"/>
                  </a:ext>
                </a:extLst>
              </p14:cNvPr>
              <p14:cNvContentPartPr/>
              <p14:nvPr/>
            </p14:nvContentPartPr>
            <p14:xfrm>
              <a:off x="2939374" y="3255818"/>
              <a:ext cx="158105" cy="326839"/>
            </p14:xfrm>
          </p:contentPart>
        </mc:Choice>
        <mc:Fallback>
          <p:pic>
            <p:nvPicPr>
              <p:cNvPr id="140" name="Mürekkep 139">
                <a:extLst>
                  <a:ext uri="{FF2B5EF4-FFF2-40B4-BE49-F238E27FC236}">
                    <a16:creationId xmlns:a16="http://schemas.microsoft.com/office/drawing/2014/main" id="{37CA6236-4537-1029-772D-8985BD614B70}"/>
                  </a:ext>
                </a:extLst>
              </p:cNvPr>
              <p:cNvPicPr/>
              <p:nvPr/>
            </p:nvPicPr>
            <p:blipFill>
              <a:blip r:embed="rId246"/>
              <a:stretch>
                <a:fillRect/>
              </a:stretch>
            </p:blipFill>
            <p:spPr>
              <a:xfrm>
                <a:off x="2921408" y="3237840"/>
                <a:ext cx="193679" cy="362435"/>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41" name="Mürekkep 140">
                <a:extLst>
                  <a:ext uri="{FF2B5EF4-FFF2-40B4-BE49-F238E27FC236}">
                    <a16:creationId xmlns:a16="http://schemas.microsoft.com/office/drawing/2014/main" id="{277EDCC9-DB97-4ED0-E318-86EEC944FA53}"/>
                  </a:ext>
                </a:extLst>
              </p14:cNvPr>
              <p14:cNvContentPartPr/>
              <p14:nvPr/>
            </p14:nvContentPartPr>
            <p14:xfrm>
              <a:off x="1684458" y="2543298"/>
              <a:ext cx="27567" cy="416592"/>
            </p14:xfrm>
          </p:contentPart>
        </mc:Choice>
        <mc:Fallback>
          <p:pic>
            <p:nvPicPr>
              <p:cNvPr id="141" name="Mürekkep 140">
                <a:extLst>
                  <a:ext uri="{FF2B5EF4-FFF2-40B4-BE49-F238E27FC236}">
                    <a16:creationId xmlns:a16="http://schemas.microsoft.com/office/drawing/2014/main" id="{277EDCC9-DB97-4ED0-E318-86EEC944FA53}"/>
                  </a:ext>
                </a:extLst>
              </p:cNvPr>
              <p:cNvPicPr/>
              <p:nvPr/>
            </p:nvPicPr>
            <p:blipFill>
              <a:blip r:embed="rId248"/>
              <a:stretch>
                <a:fillRect/>
              </a:stretch>
            </p:blipFill>
            <p:spPr>
              <a:xfrm>
                <a:off x="1666787" y="2525310"/>
                <a:ext cx="62556" cy="452207"/>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2" name="Mürekkep 141">
                <a:extLst>
                  <a:ext uri="{FF2B5EF4-FFF2-40B4-BE49-F238E27FC236}">
                    <a16:creationId xmlns:a16="http://schemas.microsoft.com/office/drawing/2014/main" id="{47578FB2-0065-5F29-814F-2A8AA0D2E9EF}"/>
                  </a:ext>
                </a:extLst>
              </p14:cNvPr>
              <p14:cNvContentPartPr/>
              <p14:nvPr/>
            </p14:nvContentPartPr>
            <p14:xfrm>
              <a:off x="1593273" y="2899558"/>
              <a:ext cx="164848" cy="177695"/>
            </p14:xfrm>
          </p:contentPart>
        </mc:Choice>
        <mc:Fallback>
          <p:pic>
            <p:nvPicPr>
              <p:cNvPr id="142" name="Mürekkep 141">
                <a:extLst>
                  <a:ext uri="{FF2B5EF4-FFF2-40B4-BE49-F238E27FC236}">
                    <a16:creationId xmlns:a16="http://schemas.microsoft.com/office/drawing/2014/main" id="{47578FB2-0065-5F29-814F-2A8AA0D2E9EF}"/>
                  </a:ext>
                </a:extLst>
              </p:cNvPr>
              <p:cNvPicPr/>
              <p:nvPr/>
            </p:nvPicPr>
            <p:blipFill>
              <a:blip r:embed="rId250"/>
              <a:stretch>
                <a:fillRect/>
              </a:stretch>
            </p:blipFill>
            <p:spPr>
              <a:xfrm>
                <a:off x="1575316" y="2881968"/>
                <a:ext cx="200403" cy="213234"/>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3" name="Mürekkep 142">
                <a:extLst>
                  <a:ext uri="{FF2B5EF4-FFF2-40B4-BE49-F238E27FC236}">
                    <a16:creationId xmlns:a16="http://schemas.microsoft.com/office/drawing/2014/main" id="{907CBF29-222F-F776-1171-A06D6A6120CA}"/>
                  </a:ext>
                </a:extLst>
              </p14:cNvPr>
              <p14:cNvContentPartPr/>
              <p14:nvPr/>
            </p14:nvContentPartPr>
            <p14:xfrm>
              <a:off x="979714" y="3384467"/>
              <a:ext cx="9896" cy="286261"/>
            </p14:xfrm>
          </p:contentPart>
        </mc:Choice>
        <mc:Fallback>
          <p:pic>
            <p:nvPicPr>
              <p:cNvPr id="143" name="Mürekkep 142">
                <a:extLst>
                  <a:ext uri="{FF2B5EF4-FFF2-40B4-BE49-F238E27FC236}">
                    <a16:creationId xmlns:a16="http://schemas.microsoft.com/office/drawing/2014/main" id="{907CBF29-222F-F776-1171-A06D6A6120CA}"/>
                  </a:ext>
                </a:extLst>
              </p:cNvPr>
              <p:cNvPicPr/>
              <p:nvPr/>
            </p:nvPicPr>
            <p:blipFill>
              <a:blip r:embed="rId252"/>
              <a:stretch>
                <a:fillRect/>
              </a:stretch>
            </p:blipFill>
            <p:spPr>
              <a:xfrm>
                <a:off x="484914" y="3366845"/>
                <a:ext cx="989600" cy="321864"/>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44" name="Mürekkep 143">
                <a:extLst>
                  <a:ext uri="{FF2B5EF4-FFF2-40B4-BE49-F238E27FC236}">
                    <a16:creationId xmlns:a16="http://schemas.microsoft.com/office/drawing/2014/main" id="{3F2FBD11-D2ED-CB75-608E-240E67840F8B}"/>
                  </a:ext>
                </a:extLst>
              </p14:cNvPr>
              <p14:cNvContentPartPr/>
              <p14:nvPr/>
            </p14:nvContentPartPr>
            <p14:xfrm>
              <a:off x="989610" y="3443844"/>
              <a:ext cx="147398" cy="9896"/>
            </p14:xfrm>
          </p:contentPart>
        </mc:Choice>
        <mc:Fallback>
          <p:pic>
            <p:nvPicPr>
              <p:cNvPr id="144" name="Mürekkep 143">
                <a:extLst>
                  <a:ext uri="{FF2B5EF4-FFF2-40B4-BE49-F238E27FC236}">
                    <a16:creationId xmlns:a16="http://schemas.microsoft.com/office/drawing/2014/main" id="{3F2FBD11-D2ED-CB75-608E-240E67840F8B}"/>
                  </a:ext>
                </a:extLst>
              </p:cNvPr>
              <p:cNvPicPr/>
              <p:nvPr/>
            </p:nvPicPr>
            <p:blipFill>
              <a:blip r:embed="rId254"/>
              <a:stretch>
                <a:fillRect/>
              </a:stretch>
            </p:blipFill>
            <p:spPr>
              <a:xfrm>
                <a:off x="971994" y="2958940"/>
                <a:ext cx="18298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45" name="Mürekkep 144">
                <a:extLst>
                  <a:ext uri="{FF2B5EF4-FFF2-40B4-BE49-F238E27FC236}">
                    <a16:creationId xmlns:a16="http://schemas.microsoft.com/office/drawing/2014/main" id="{49D30EDC-8792-B239-EA06-6CFEAE066475}"/>
                  </a:ext>
                </a:extLst>
              </p14:cNvPr>
              <p14:cNvContentPartPr/>
              <p14:nvPr/>
            </p14:nvContentPartPr>
            <p14:xfrm>
              <a:off x="969818" y="3532909"/>
              <a:ext cx="127545" cy="9974"/>
            </p14:xfrm>
          </p:contentPart>
        </mc:Choice>
        <mc:Fallback>
          <p:pic>
            <p:nvPicPr>
              <p:cNvPr id="145" name="Mürekkep 144">
                <a:extLst>
                  <a:ext uri="{FF2B5EF4-FFF2-40B4-BE49-F238E27FC236}">
                    <a16:creationId xmlns:a16="http://schemas.microsoft.com/office/drawing/2014/main" id="{49D30EDC-8792-B239-EA06-6CFEAE066475}"/>
                  </a:ext>
                </a:extLst>
              </p:cNvPr>
              <p:cNvPicPr/>
              <p:nvPr/>
            </p:nvPicPr>
            <p:blipFill>
              <a:blip r:embed="rId256"/>
              <a:stretch>
                <a:fillRect/>
              </a:stretch>
            </p:blipFill>
            <p:spPr>
              <a:xfrm>
                <a:off x="952213" y="3516056"/>
                <a:ext cx="163114" cy="44023"/>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46" name="Mürekkep 145">
                <a:extLst>
                  <a:ext uri="{FF2B5EF4-FFF2-40B4-BE49-F238E27FC236}">
                    <a16:creationId xmlns:a16="http://schemas.microsoft.com/office/drawing/2014/main" id="{DDD03ECC-9F4C-B257-4FEF-BF7B0131C452}"/>
                  </a:ext>
                </a:extLst>
              </p14:cNvPr>
              <p14:cNvContentPartPr/>
              <p14:nvPr/>
            </p14:nvContentPartPr>
            <p14:xfrm>
              <a:off x="969818" y="3710607"/>
              <a:ext cx="121562" cy="10327"/>
            </p14:xfrm>
          </p:contentPart>
        </mc:Choice>
        <mc:Fallback>
          <p:pic>
            <p:nvPicPr>
              <p:cNvPr id="146" name="Mürekkep 145">
                <a:extLst>
                  <a:ext uri="{FF2B5EF4-FFF2-40B4-BE49-F238E27FC236}">
                    <a16:creationId xmlns:a16="http://schemas.microsoft.com/office/drawing/2014/main" id="{DDD03ECC-9F4C-B257-4FEF-BF7B0131C452}"/>
                  </a:ext>
                </a:extLst>
              </p:cNvPr>
              <p:cNvPicPr/>
              <p:nvPr/>
            </p:nvPicPr>
            <p:blipFill>
              <a:blip r:embed="rId258"/>
              <a:stretch>
                <a:fillRect/>
              </a:stretch>
            </p:blipFill>
            <p:spPr>
              <a:xfrm>
                <a:off x="952247" y="3693740"/>
                <a:ext cx="157062"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47" name="Mürekkep 146">
                <a:extLst>
                  <a:ext uri="{FF2B5EF4-FFF2-40B4-BE49-F238E27FC236}">
                    <a16:creationId xmlns:a16="http://schemas.microsoft.com/office/drawing/2014/main" id="{6258D3E2-D7EF-D254-3A48-15D029AA750C}"/>
                  </a:ext>
                </a:extLst>
              </p14:cNvPr>
              <p14:cNvContentPartPr/>
              <p14:nvPr/>
            </p14:nvContentPartPr>
            <p14:xfrm>
              <a:off x="1138051" y="3592285"/>
              <a:ext cx="10327" cy="117731"/>
            </p14:xfrm>
          </p:contentPart>
        </mc:Choice>
        <mc:Fallback>
          <p:pic>
            <p:nvPicPr>
              <p:cNvPr id="147" name="Mürekkep 146">
                <a:extLst>
                  <a:ext uri="{FF2B5EF4-FFF2-40B4-BE49-F238E27FC236}">
                    <a16:creationId xmlns:a16="http://schemas.microsoft.com/office/drawing/2014/main" id="{6258D3E2-D7EF-D254-3A48-15D029AA750C}"/>
                  </a:ext>
                </a:extLst>
              </p:cNvPr>
              <p:cNvPicPr/>
              <p:nvPr/>
            </p:nvPicPr>
            <p:blipFill>
              <a:blip r:embed="rId260"/>
              <a:stretch>
                <a:fillRect/>
              </a:stretch>
            </p:blipFill>
            <p:spPr>
              <a:xfrm>
                <a:off x="1120839" y="3574697"/>
                <a:ext cx="44406" cy="153266"/>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48" name="Mürekkep 147">
                <a:extLst>
                  <a:ext uri="{FF2B5EF4-FFF2-40B4-BE49-F238E27FC236}">
                    <a16:creationId xmlns:a16="http://schemas.microsoft.com/office/drawing/2014/main" id="{3C1D5123-8537-F13A-2A8D-B9F581346DA4}"/>
                  </a:ext>
                </a:extLst>
              </p14:cNvPr>
              <p14:cNvContentPartPr/>
              <p14:nvPr/>
            </p14:nvContentPartPr>
            <p14:xfrm>
              <a:off x="1167740" y="3503220"/>
              <a:ext cx="9896" cy="9896"/>
            </p14:xfrm>
          </p:contentPart>
        </mc:Choice>
        <mc:Fallback>
          <p:pic>
            <p:nvPicPr>
              <p:cNvPr id="148" name="Mürekkep 147">
                <a:extLst>
                  <a:ext uri="{FF2B5EF4-FFF2-40B4-BE49-F238E27FC236}">
                    <a16:creationId xmlns:a16="http://schemas.microsoft.com/office/drawing/2014/main" id="{3C1D5123-8537-F13A-2A8D-B9F581346DA4}"/>
                  </a:ext>
                </a:extLst>
              </p:cNvPr>
              <p:cNvPicPr/>
              <p:nvPr/>
            </p:nvPicPr>
            <p:blipFill>
              <a:blip r:embed="rId94"/>
              <a:stretch>
                <a:fillRect/>
              </a:stretch>
            </p:blipFill>
            <p:spPr>
              <a:xfrm>
                <a:off x="682836" y="3008420"/>
                <a:ext cx="989600"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9" name="Mürekkep 148">
                <a:extLst>
                  <a:ext uri="{FF2B5EF4-FFF2-40B4-BE49-F238E27FC236}">
                    <a16:creationId xmlns:a16="http://schemas.microsoft.com/office/drawing/2014/main" id="{B6FD17F9-C0DA-9BF9-74AD-0E38CF13D941}"/>
                  </a:ext>
                </a:extLst>
              </p14:cNvPr>
              <p14:cNvContentPartPr/>
              <p14:nvPr/>
            </p14:nvContentPartPr>
            <p14:xfrm>
              <a:off x="1288578" y="3611809"/>
              <a:ext cx="116077" cy="239406"/>
            </p14:xfrm>
          </p:contentPart>
        </mc:Choice>
        <mc:Fallback>
          <p:pic>
            <p:nvPicPr>
              <p:cNvPr id="149" name="Mürekkep 148">
                <a:extLst>
                  <a:ext uri="{FF2B5EF4-FFF2-40B4-BE49-F238E27FC236}">
                    <a16:creationId xmlns:a16="http://schemas.microsoft.com/office/drawing/2014/main" id="{B6FD17F9-C0DA-9BF9-74AD-0E38CF13D941}"/>
                  </a:ext>
                </a:extLst>
              </p:cNvPr>
              <p:cNvPicPr/>
              <p:nvPr/>
            </p:nvPicPr>
            <p:blipFill>
              <a:blip r:embed="rId263"/>
              <a:stretch>
                <a:fillRect/>
              </a:stretch>
            </p:blipFill>
            <p:spPr>
              <a:xfrm>
                <a:off x="1270969" y="3594195"/>
                <a:ext cx="151655" cy="274993"/>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0" name="Mürekkep 149">
                <a:extLst>
                  <a:ext uri="{FF2B5EF4-FFF2-40B4-BE49-F238E27FC236}">
                    <a16:creationId xmlns:a16="http://schemas.microsoft.com/office/drawing/2014/main" id="{8AD30016-38A6-20F2-FC7E-6CDD85ED5778}"/>
                  </a:ext>
                </a:extLst>
              </p14:cNvPr>
              <p14:cNvContentPartPr/>
              <p14:nvPr/>
            </p14:nvContentPartPr>
            <p14:xfrm>
              <a:off x="1434934" y="3554575"/>
              <a:ext cx="142591" cy="155619"/>
            </p14:xfrm>
          </p:contentPart>
        </mc:Choice>
        <mc:Fallback>
          <p:pic>
            <p:nvPicPr>
              <p:cNvPr id="150" name="Mürekkep 149">
                <a:extLst>
                  <a:ext uri="{FF2B5EF4-FFF2-40B4-BE49-F238E27FC236}">
                    <a16:creationId xmlns:a16="http://schemas.microsoft.com/office/drawing/2014/main" id="{8AD30016-38A6-20F2-FC7E-6CDD85ED5778}"/>
                  </a:ext>
                </a:extLst>
              </p:cNvPr>
              <p:cNvPicPr/>
              <p:nvPr/>
            </p:nvPicPr>
            <p:blipFill>
              <a:blip r:embed="rId265"/>
              <a:stretch>
                <a:fillRect/>
              </a:stretch>
            </p:blipFill>
            <p:spPr>
              <a:xfrm>
                <a:off x="1416975" y="3536965"/>
                <a:ext cx="178149" cy="191199"/>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1" name="Mürekkep 150">
                <a:extLst>
                  <a:ext uri="{FF2B5EF4-FFF2-40B4-BE49-F238E27FC236}">
                    <a16:creationId xmlns:a16="http://schemas.microsoft.com/office/drawing/2014/main" id="{8B819295-3449-1654-631D-8C02C139F4A3}"/>
                  </a:ext>
                </a:extLst>
              </p14:cNvPr>
              <p14:cNvContentPartPr/>
              <p14:nvPr/>
            </p14:nvContentPartPr>
            <p14:xfrm>
              <a:off x="1652093" y="3544752"/>
              <a:ext cx="98879" cy="175108"/>
            </p14:xfrm>
          </p:contentPart>
        </mc:Choice>
        <mc:Fallback>
          <p:pic>
            <p:nvPicPr>
              <p:cNvPr id="151" name="Mürekkep 150">
                <a:extLst>
                  <a:ext uri="{FF2B5EF4-FFF2-40B4-BE49-F238E27FC236}">
                    <a16:creationId xmlns:a16="http://schemas.microsoft.com/office/drawing/2014/main" id="{8B819295-3449-1654-631D-8C02C139F4A3}"/>
                  </a:ext>
                </a:extLst>
              </p:cNvPr>
              <p:cNvPicPr/>
              <p:nvPr/>
            </p:nvPicPr>
            <p:blipFill>
              <a:blip r:embed="rId267"/>
              <a:stretch>
                <a:fillRect/>
              </a:stretch>
            </p:blipFill>
            <p:spPr>
              <a:xfrm>
                <a:off x="1634538" y="3526774"/>
                <a:ext cx="134346" cy="210705"/>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2" name="Mürekkep 151">
                <a:extLst>
                  <a:ext uri="{FF2B5EF4-FFF2-40B4-BE49-F238E27FC236}">
                    <a16:creationId xmlns:a16="http://schemas.microsoft.com/office/drawing/2014/main" id="{F126EE92-832D-4D16-12D7-40097F2DBEDF}"/>
                  </a:ext>
                </a:extLst>
              </p14:cNvPr>
              <p14:cNvContentPartPr/>
              <p14:nvPr/>
            </p14:nvContentPartPr>
            <p14:xfrm>
              <a:off x="1840674" y="3514649"/>
              <a:ext cx="131141" cy="153213"/>
            </p14:xfrm>
          </p:contentPart>
        </mc:Choice>
        <mc:Fallback>
          <p:pic>
            <p:nvPicPr>
              <p:cNvPr id="152" name="Mürekkep 151">
                <a:extLst>
                  <a:ext uri="{FF2B5EF4-FFF2-40B4-BE49-F238E27FC236}">
                    <a16:creationId xmlns:a16="http://schemas.microsoft.com/office/drawing/2014/main" id="{F126EE92-832D-4D16-12D7-40097F2DBEDF}"/>
                  </a:ext>
                </a:extLst>
              </p:cNvPr>
              <p:cNvPicPr/>
              <p:nvPr/>
            </p:nvPicPr>
            <p:blipFill>
              <a:blip r:embed="rId269"/>
              <a:stretch>
                <a:fillRect/>
              </a:stretch>
            </p:blipFill>
            <p:spPr>
              <a:xfrm>
                <a:off x="1823069" y="3496708"/>
                <a:ext cx="166711" cy="188735"/>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3" name="Mürekkep 152">
                <a:extLst>
                  <a:ext uri="{FF2B5EF4-FFF2-40B4-BE49-F238E27FC236}">
                    <a16:creationId xmlns:a16="http://schemas.microsoft.com/office/drawing/2014/main" id="{C7173433-1ED0-2631-84AB-7005745E7A63}"/>
                  </a:ext>
                </a:extLst>
              </p14:cNvPr>
              <p14:cNvContentPartPr/>
              <p14:nvPr/>
            </p14:nvContentPartPr>
            <p14:xfrm>
              <a:off x="2008387" y="3561877"/>
              <a:ext cx="113048" cy="130771"/>
            </p14:xfrm>
          </p:contentPart>
        </mc:Choice>
        <mc:Fallback>
          <p:pic>
            <p:nvPicPr>
              <p:cNvPr id="153" name="Mürekkep 152">
                <a:extLst>
                  <a:ext uri="{FF2B5EF4-FFF2-40B4-BE49-F238E27FC236}">
                    <a16:creationId xmlns:a16="http://schemas.microsoft.com/office/drawing/2014/main" id="{C7173433-1ED0-2631-84AB-7005745E7A63}"/>
                  </a:ext>
                </a:extLst>
              </p:cNvPr>
              <p:cNvPicPr/>
              <p:nvPr/>
            </p:nvPicPr>
            <p:blipFill>
              <a:blip r:embed="rId271"/>
              <a:stretch>
                <a:fillRect/>
              </a:stretch>
            </p:blipFill>
            <p:spPr>
              <a:xfrm>
                <a:off x="1990443" y="3543914"/>
                <a:ext cx="148577" cy="166338"/>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4" name="Mürekkep 153">
                <a:extLst>
                  <a:ext uri="{FF2B5EF4-FFF2-40B4-BE49-F238E27FC236}">
                    <a16:creationId xmlns:a16="http://schemas.microsoft.com/office/drawing/2014/main" id="{50A503D6-56E2-BFC9-395F-3293B4512B26}"/>
                  </a:ext>
                </a:extLst>
              </p14:cNvPr>
              <p14:cNvContentPartPr/>
              <p14:nvPr/>
            </p14:nvContentPartPr>
            <p14:xfrm>
              <a:off x="2187038" y="3245922"/>
              <a:ext cx="52475" cy="434596"/>
            </p14:xfrm>
          </p:contentPart>
        </mc:Choice>
        <mc:Fallback>
          <p:pic>
            <p:nvPicPr>
              <p:cNvPr id="154" name="Mürekkep 153">
                <a:extLst>
                  <a:ext uri="{FF2B5EF4-FFF2-40B4-BE49-F238E27FC236}">
                    <a16:creationId xmlns:a16="http://schemas.microsoft.com/office/drawing/2014/main" id="{50A503D6-56E2-BFC9-395F-3293B4512B26}"/>
                  </a:ext>
                </a:extLst>
              </p:cNvPr>
              <p:cNvPicPr/>
              <p:nvPr/>
            </p:nvPicPr>
            <p:blipFill>
              <a:blip r:embed="rId273"/>
              <a:stretch>
                <a:fillRect/>
              </a:stretch>
            </p:blipFill>
            <p:spPr>
              <a:xfrm>
                <a:off x="2169546" y="3228294"/>
                <a:ext cx="87815" cy="470213"/>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5" name="Mürekkep 154">
                <a:extLst>
                  <a:ext uri="{FF2B5EF4-FFF2-40B4-BE49-F238E27FC236}">
                    <a16:creationId xmlns:a16="http://schemas.microsoft.com/office/drawing/2014/main" id="{0367D11C-F999-89C5-02D4-9C50169B22AD}"/>
                  </a:ext>
                </a:extLst>
              </p14:cNvPr>
              <p14:cNvContentPartPr/>
              <p14:nvPr/>
            </p14:nvContentPartPr>
            <p14:xfrm>
              <a:off x="2221403" y="3572493"/>
              <a:ext cx="122186" cy="178925"/>
            </p14:xfrm>
          </p:contentPart>
        </mc:Choice>
        <mc:Fallback>
          <p:pic>
            <p:nvPicPr>
              <p:cNvPr id="155" name="Mürekkep 154">
                <a:extLst>
                  <a:ext uri="{FF2B5EF4-FFF2-40B4-BE49-F238E27FC236}">
                    <a16:creationId xmlns:a16="http://schemas.microsoft.com/office/drawing/2014/main" id="{0367D11C-F999-89C5-02D4-9C50169B22AD}"/>
                  </a:ext>
                </a:extLst>
              </p:cNvPr>
              <p:cNvPicPr/>
              <p:nvPr/>
            </p:nvPicPr>
            <p:blipFill>
              <a:blip r:embed="rId275"/>
              <a:stretch>
                <a:fillRect/>
              </a:stretch>
            </p:blipFill>
            <p:spPr>
              <a:xfrm>
                <a:off x="2203794" y="3554888"/>
                <a:ext cx="157764" cy="214494"/>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6" name="Mürekkep 155">
                <a:extLst>
                  <a:ext uri="{FF2B5EF4-FFF2-40B4-BE49-F238E27FC236}">
                    <a16:creationId xmlns:a16="http://schemas.microsoft.com/office/drawing/2014/main" id="{E85D0CE2-6BE7-F3F8-42DA-C697F5543BCD}"/>
                  </a:ext>
                </a:extLst>
              </p14:cNvPr>
              <p14:cNvContentPartPr/>
              <p14:nvPr/>
            </p14:nvContentPartPr>
            <p14:xfrm>
              <a:off x="2384961" y="3433947"/>
              <a:ext cx="20206" cy="307735"/>
            </p14:xfrm>
          </p:contentPart>
        </mc:Choice>
        <mc:Fallback>
          <p:pic>
            <p:nvPicPr>
              <p:cNvPr id="156" name="Mürekkep 155">
                <a:extLst>
                  <a:ext uri="{FF2B5EF4-FFF2-40B4-BE49-F238E27FC236}">
                    <a16:creationId xmlns:a16="http://schemas.microsoft.com/office/drawing/2014/main" id="{E85D0CE2-6BE7-F3F8-42DA-C697F5543BCD}"/>
                  </a:ext>
                </a:extLst>
              </p:cNvPr>
              <p:cNvPicPr/>
              <p:nvPr/>
            </p:nvPicPr>
            <p:blipFill>
              <a:blip r:embed="rId277"/>
              <a:stretch>
                <a:fillRect/>
              </a:stretch>
            </p:blipFill>
            <p:spPr>
              <a:xfrm>
                <a:off x="2367236" y="3415972"/>
                <a:ext cx="55301" cy="343326"/>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7" name="Mürekkep 156">
                <a:extLst>
                  <a:ext uri="{FF2B5EF4-FFF2-40B4-BE49-F238E27FC236}">
                    <a16:creationId xmlns:a16="http://schemas.microsoft.com/office/drawing/2014/main" id="{7068ED01-D8A3-1F31-6239-0C419C3207B2}"/>
                  </a:ext>
                </a:extLst>
              </p14:cNvPr>
              <p14:cNvContentPartPr/>
              <p14:nvPr/>
            </p14:nvContentPartPr>
            <p14:xfrm>
              <a:off x="2375065" y="3681350"/>
              <a:ext cx="87734" cy="9896"/>
            </p14:xfrm>
          </p:contentPart>
        </mc:Choice>
        <mc:Fallback>
          <p:pic>
            <p:nvPicPr>
              <p:cNvPr id="157" name="Mürekkep 156">
                <a:extLst>
                  <a:ext uri="{FF2B5EF4-FFF2-40B4-BE49-F238E27FC236}">
                    <a16:creationId xmlns:a16="http://schemas.microsoft.com/office/drawing/2014/main" id="{7068ED01-D8A3-1F31-6239-0C419C3207B2}"/>
                  </a:ext>
                </a:extLst>
              </p:cNvPr>
              <p:cNvPicPr/>
              <p:nvPr/>
            </p:nvPicPr>
            <p:blipFill>
              <a:blip r:embed="rId9"/>
              <a:stretch>
                <a:fillRect/>
              </a:stretch>
            </p:blipFill>
            <p:spPr>
              <a:xfrm>
                <a:off x="2357518" y="3196446"/>
                <a:ext cx="12318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58" name="Mürekkep 157">
                <a:extLst>
                  <a:ext uri="{FF2B5EF4-FFF2-40B4-BE49-F238E27FC236}">
                    <a16:creationId xmlns:a16="http://schemas.microsoft.com/office/drawing/2014/main" id="{817F6E07-1C6C-6681-8BFB-398F2F9DAF13}"/>
                  </a:ext>
                </a:extLst>
              </p14:cNvPr>
              <p14:cNvContentPartPr/>
              <p14:nvPr/>
            </p14:nvContentPartPr>
            <p14:xfrm>
              <a:off x="2512338" y="3640607"/>
              <a:ext cx="111034" cy="121494"/>
            </p14:xfrm>
          </p:contentPart>
        </mc:Choice>
        <mc:Fallback>
          <p:pic>
            <p:nvPicPr>
              <p:cNvPr id="158" name="Mürekkep 157">
                <a:extLst>
                  <a:ext uri="{FF2B5EF4-FFF2-40B4-BE49-F238E27FC236}">
                    <a16:creationId xmlns:a16="http://schemas.microsoft.com/office/drawing/2014/main" id="{817F6E07-1C6C-6681-8BFB-398F2F9DAF13}"/>
                  </a:ext>
                </a:extLst>
              </p:cNvPr>
              <p:cNvPicPr/>
              <p:nvPr/>
            </p:nvPicPr>
            <p:blipFill>
              <a:blip r:embed="rId280"/>
              <a:stretch>
                <a:fillRect/>
              </a:stretch>
            </p:blipFill>
            <p:spPr>
              <a:xfrm>
                <a:off x="2494731" y="3622994"/>
                <a:ext cx="146608" cy="1570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59" name="Mürekkep 158">
                <a:extLst>
                  <a:ext uri="{FF2B5EF4-FFF2-40B4-BE49-F238E27FC236}">
                    <a16:creationId xmlns:a16="http://schemas.microsoft.com/office/drawing/2014/main" id="{A30B42E3-8721-03C7-2EF9-F5D16367C34D}"/>
                  </a:ext>
                </a:extLst>
              </p14:cNvPr>
              <p14:cNvContentPartPr/>
              <p14:nvPr/>
            </p14:nvContentPartPr>
            <p14:xfrm>
              <a:off x="2711170" y="3603266"/>
              <a:ext cx="90638" cy="149977"/>
            </p14:xfrm>
          </p:contentPart>
        </mc:Choice>
        <mc:Fallback>
          <p:pic>
            <p:nvPicPr>
              <p:cNvPr id="159" name="Mürekkep 158">
                <a:extLst>
                  <a:ext uri="{FF2B5EF4-FFF2-40B4-BE49-F238E27FC236}">
                    <a16:creationId xmlns:a16="http://schemas.microsoft.com/office/drawing/2014/main" id="{A30B42E3-8721-03C7-2EF9-F5D16367C34D}"/>
                  </a:ext>
                </a:extLst>
              </p:cNvPr>
              <p:cNvPicPr/>
              <p:nvPr/>
            </p:nvPicPr>
            <p:blipFill>
              <a:blip r:embed="rId282"/>
              <a:stretch>
                <a:fillRect/>
              </a:stretch>
            </p:blipFill>
            <p:spPr>
              <a:xfrm>
                <a:off x="2693257" y="3585685"/>
                <a:ext cx="126105" cy="185498"/>
              </a:xfrm>
              <a:prstGeom prst="rect">
                <a:avLst/>
              </a:prstGeom>
            </p:spPr>
          </p:pic>
        </mc:Fallback>
      </mc:AlternateContent>
    </p:spTree>
    <p:extLst>
      <p:ext uri="{BB962C8B-B14F-4D97-AF65-F5344CB8AC3E}">
        <p14:creationId xmlns:p14="http://schemas.microsoft.com/office/powerpoint/2010/main" val="333514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1D4ECC09-D14B-584B-C4FB-970C8D582FE9}"/>
              </a:ext>
            </a:extLst>
          </p:cNvPr>
          <p:cNvSpPr>
            <a:spLocks noGrp="1"/>
          </p:cNvSpPr>
          <p:nvPr>
            <p:ph type="title"/>
          </p:nvPr>
        </p:nvSpPr>
        <p:spPr>
          <a:xfrm>
            <a:off x="838200" y="365760"/>
            <a:ext cx="10515600" cy="1325563"/>
          </a:xfrm>
        </p:spPr>
        <p:txBody>
          <a:bodyPr>
            <a:normAutofit/>
          </a:bodyPr>
          <a:lstStyle/>
          <a:p>
            <a:r>
              <a:rPr lang="tr-TR" b="0" dirty="0" err="1">
                <a:ea typeface="+mj-lt"/>
                <a:cs typeface="+mj-lt"/>
              </a:rPr>
              <a:t>Eigenvektor</a:t>
            </a:r>
            <a:endParaRPr lang="tr-TR" dirty="0" err="1"/>
          </a:p>
        </p:txBody>
      </p:sp>
      <mc:AlternateContent xmlns:mc="http://schemas.openxmlformats.org/markup-compatibility/2006">
        <mc:Choice xmlns:p14="http://schemas.microsoft.com/office/powerpoint/2010/main" Requires="p14">
          <p:contentPart p14:bwMode="auto" r:id="rId2">
            <p14:nvContentPartPr>
              <p14:cNvPr id="6" name="Mürekkep 5">
                <a:extLst>
                  <a:ext uri="{FF2B5EF4-FFF2-40B4-BE49-F238E27FC236}">
                    <a16:creationId xmlns:a16="http://schemas.microsoft.com/office/drawing/2014/main" id="{B8A8C422-5400-0517-6871-FD231BF7368B}"/>
                  </a:ext>
                </a:extLst>
              </p14:cNvPr>
              <p14:cNvContentPartPr/>
              <p14:nvPr/>
            </p14:nvContentPartPr>
            <p14:xfrm>
              <a:off x="1464623" y="2018804"/>
              <a:ext cx="235945" cy="327033"/>
            </p14:xfrm>
          </p:contentPart>
        </mc:Choice>
        <mc:Fallback>
          <p:pic>
            <p:nvPicPr>
              <p:cNvPr id="6" name="Mürekkep 5">
                <a:extLst>
                  <a:ext uri="{FF2B5EF4-FFF2-40B4-BE49-F238E27FC236}">
                    <a16:creationId xmlns:a16="http://schemas.microsoft.com/office/drawing/2014/main" id="{B8A8C422-5400-0517-6871-FD231BF7368B}"/>
                  </a:ext>
                </a:extLst>
              </p:cNvPr>
              <p:cNvPicPr/>
              <p:nvPr/>
            </p:nvPicPr>
            <p:blipFill>
              <a:blip r:embed="rId3"/>
              <a:stretch>
                <a:fillRect/>
              </a:stretch>
            </p:blipFill>
            <p:spPr>
              <a:xfrm>
                <a:off x="1446999" y="2001175"/>
                <a:ext cx="271553" cy="36265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Mürekkep 6">
                <a:extLst>
                  <a:ext uri="{FF2B5EF4-FFF2-40B4-BE49-F238E27FC236}">
                    <a16:creationId xmlns:a16="http://schemas.microsoft.com/office/drawing/2014/main" id="{80AF89C9-A9E8-75E4-3DDC-DDF5F892C190}"/>
                  </a:ext>
                </a:extLst>
              </p14:cNvPr>
              <p14:cNvContentPartPr/>
              <p14:nvPr/>
            </p14:nvContentPartPr>
            <p14:xfrm>
              <a:off x="1437952" y="2206830"/>
              <a:ext cx="115735" cy="180649"/>
            </p14:xfrm>
          </p:contentPart>
        </mc:Choice>
        <mc:Fallback>
          <p:pic>
            <p:nvPicPr>
              <p:cNvPr id="7" name="Mürekkep 6">
                <a:extLst>
                  <a:ext uri="{FF2B5EF4-FFF2-40B4-BE49-F238E27FC236}">
                    <a16:creationId xmlns:a16="http://schemas.microsoft.com/office/drawing/2014/main" id="{80AF89C9-A9E8-75E4-3DDC-DDF5F892C190}"/>
                  </a:ext>
                </a:extLst>
              </p:cNvPr>
              <p:cNvPicPr/>
              <p:nvPr/>
            </p:nvPicPr>
            <p:blipFill>
              <a:blip r:embed="rId5"/>
              <a:stretch>
                <a:fillRect/>
              </a:stretch>
            </p:blipFill>
            <p:spPr>
              <a:xfrm>
                <a:off x="1419981" y="2188873"/>
                <a:ext cx="151318" cy="21620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Mürekkep 7">
                <a:extLst>
                  <a:ext uri="{FF2B5EF4-FFF2-40B4-BE49-F238E27FC236}">
                    <a16:creationId xmlns:a16="http://schemas.microsoft.com/office/drawing/2014/main" id="{EC5DF1FC-0BE8-5F2A-774D-D2B8164D0895}"/>
                  </a:ext>
                </a:extLst>
              </p14:cNvPr>
              <p14:cNvContentPartPr/>
              <p14:nvPr/>
            </p14:nvContentPartPr>
            <p14:xfrm>
              <a:off x="1880259" y="2206831"/>
              <a:ext cx="107794" cy="9896"/>
            </p14:xfrm>
          </p:contentPart>
        </mc:Choice>
        <mc:Fallback>
          <p:pic>
            <p:nvPicPr>
              <p:cNvPr id="8" name="Mürekkep 7">
                <a:extLst>
                  <a:ext uri="{FF2B5EF4-FFF2-40B4-BE49-F238E27FC236}">
                    <a16:creationId xmlns:a16="http://schemas.microsoft.com/office/drawing/2014/main" id="{EC5DF1FC-0BE8-5F2A-774D-D2B8164D0895}"/>
                  </a:ext>
                </a:extLst>
              </p:cNvPr>
              <p:cNvPicPr/>
              <p:nvPr/>
            </p:nvPicPr>
            <p:blipFill>
              <a:blip r:embed="rId7"/>
              <a:stretch>
                <a:fillRect/>
              </a:stretch>
            </p:blipFill>
            <p:spPr>
              <a:xfrm>
                <a:off x="1862653" y="1712031"/>
                <a:ext cx="14336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Mürekkep 8">
                <a:extLst>
                  <a:ext uri="{FF2B5EF4-FFF2-40B4-BE49-F238E27FC236}">
                    <a16:creationId xmlns:a16="http://schemas.microsoft.com/office/drawing/2014/main" id="{1D5C217E-5102-19C7-9529-AE403047102E}"/>
                  </a:ext>
                </a:extLst>
              </p14:cNvPr>
              <p14:cNvContentPartPr/>
              <p14:nvPr/>
            </p14:nvContentPartPr>
            <p14:xfrm>
              <a:off x="1830779" y="2315688"/>
              <a:ext cx="133600" cy="13797"/>
            </p14:xfrm>
          </p:contentPart>
        </mc:Choice>
        <mc:Fallback>
          <p:pic>
            <p:nvPicPr>
              <p:cNvPr id="9" name="Mürekkep 8">
                <a:extLst>
                  <a:ext uri="{FF2B5EF4-FFF2-40B4-BE49-F238E27FC236}">
                    <a16:creationId xmlns:a16="http://schemas.microsoft.com/office/drawing/2014/main" id="{1D5C217E-5102-19C7-9529-AE403047102E}"/>
                  </a:ext>
                </a:extLst>
              </p:cNvPr>
              <p:cNvPicPr/>
              <p:nvPr/>
            </p:nvPicPr>
            <p:blipFill>
              <a:blip r:embed="rId9"/>
              <a:stretch>
                <a:fillRect/>
              </a:stretch>
            </p:blipFill>
            <p:spPr>
              <a:xfrm>
                <a:off x="1812822" y="2298000"/>
                <a:ext cx="169155" cy="488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Mürekkep 12">
                <a:extLst>
                  <a:ext uri="{FF2B5EF4-FFF2-40B4-BE49-F238E27FC236}">
                    <a16:creationId xmlns:a16="http://schemas.microsoft.com/office/drawing/2014/main" id="{404DA34E-7EF3-11CC-BCA4-CBCD51B9E80A}"/>
                  </a:ext>
                </a:extLst>
              </p14:cNvPr>
              <p14:cNvContentPartPr/>
              <p14:nvPr/>
            </p14:nvContentPartPr>
            <p14:xfrm>
              <a:off x="2236519" y="2177142"/>
              <a:ext cx="87734" cy="9896"/>
            </p14:xfrm>
          </p:contentPart>
        </mc:Choice>
        <mc:Fallback>
          <p:pic>
            <p:nvPicPr>
              <p:cNvPr id="13" name="Mürekkep 12">
                <a:extLst>
                  <a:ext uri="{FF2B5EF4-FFF2-40B4-BE49-F238E27FC236}">
                    <a16:creationId xmlns:a16="http://schemas.microsoft.com/office/drawing/2014/main" id="{404DA34E-7EF3-11CC-BCA4-CBCD51B9E80A}"/>
                  </a:ext>
                </a:extLst>
              </p:cNvPr>
              <p:cNvPicPr/>
              <p:nvPr/>
            </p:nvPicPr>
            <p:blipFill>
              <a:blip r:embed="rId11"/>
              <a:stretch>
                <a:fillRect/>
              </a:stretch>
            </p:blipFill>
            <p:spPr>
              <a:xfrm>
                <a:off x="2218614" y="1682342"/>
                <a:ext cx="12318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Mürekkep 13">
                <a:extLst>
                  <a:ext uri="{FF2B5EF4-FFF2-40B4-BE49-F238E27FC236}">
                    <a16:creationId xmlns:a16="http://schemas.microsoft.com/office/drawing/2014/main" id="{11788B15-2958-7098-2628-73577A9827BA}"/>
                  </a:ext>
                </a:extLst>
              </p14:cNvPr>
              <p14:cNvContentPartPr/>
              <p14:nvPr/>
            </p14:nvContentPartPr>
            <p14:xfrm>
              <a:off x="2373428" y="2043169"/>
              <a:ext cx="190614" cy="293433"/>
            </p14:xfrm>
          </p:contentPart>
        </mc:Choice>
        <mc:Fallback>
          <p:pic>
            <p:nvPicPr>
              <p:cNvPr id="14" name="Mürekkep 13">
                <a:extLst>
                  <a:ext uri="{FF2B5EF4-FFF2-40B4-BE49-F238E27FC236}">
                    <a16:creationId xmlns:a16="http://schemas.microsoft.com/office/drawing/2014/main" id="{11788B15-2958-7098-2628-73577A9827BA}"/>
                  </a:ext>
                </a:extLst>
              </p:cNvPr>
              <p:cNvPicPr/>
              <p:nvPr/>
            </p:nvPicPr>
            <p:blipFill>
              <a:blip r:embed="rId13"/>
              <a:stretch>
                <a:fillRect/>
              </a:stretch>
            </p:blipFill>
            <p:spPr>
              <a:xfrm>
                <a:off x="2355446" y="2025549"/>
                <a:ext cx="226219" cy="32903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Mürekkep 14">
                <a:extLst>
                  <a:ext uri="{FF2B5EF4-FFF2-40B4-BE49-F238E27FC236}">
                    <a16:creationId xmlns:a16="http://schemas.microsoft.com/office/drawing/2014/main" id="{C26D4146-8FB3-8FD9-6AF8-FE2592BA36FE}"/>
                  </a:ext>
                </a:extLst>
              </p14:cNvPr>
              <p14:cNvContentPartPr/>
              <p14:nvPr/>
            </p14:nvContentPartPr>
            <p14:xfrm>
              <a:off x="2335480" y="2018952"/>
              <a:ext cx="149651" cy="107493"/>
            </p14:xfrm>
          </p:contentPart>
        </mc:Choice>
        <mc:Fallback>
          <p:pic>
            <p:nvPicPr>
              <p:cNvPr id="15" name="Mürekkep 14">
                <a:extLst>
                  <a:ext uri="{FF2B5EF4-FFF2-40B4-BE49-F238E27FC236}">
                    <a16:creationId xmlns:a16="http://schemas.microsoft.com/office/drawing/2014/main" id="{C26D4146-8FB3-8FD9-6AF8-FE2592BA36FE}"/>
                  </a:ext>
                </a:extLst>
              </p:cNvPr>
              <p:cNvPicPr/>
              <p:nvPr/>
            </p:nvPicPr>
            <p:blipFill>
              <a:blip r:embed="rId15"/>
              <a:stretch>
                <a:fillRect/>
              </a:stretch>
            </p:blipFill>
            <p:spPr>
              <a:xfrm>
                <a:off x="2317895" y="2001036"/>
                <a:ext cx="185180" cy="142966"/>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Mürekkep 15">
                <a:extLst>
                  <a:ext uri="{FF2B5EF4-FFF2-40B4-BE49-F238E27FC236}">
                    <a16:creationId xmlns:a16="http://schemas.microsoft.com/office/drawing/2014/main" id="{F5F6A7BC-0138-E841-7097-AFAC12824A5E}"/>
                  </a:ext>
                </a:extLst>
              </p14:cNvPr>
              <p14:cNvContentPartPr/>
              <p14:nvPr/>
            </p14:nvContentPartPr>
            <p14:xfrm>
              <a:off x="5006854" y="1999012"/>
              <a:ext cx="129223" cy="355149"/>
            </p14:xfrm>
          </p:contentPart>
        </mc:Choice>
        <mc:Fallback>
          <p:pic>
            <p:nvPicPr>
              <p:cNvPr id="16" name="Mürekkep 15">
                <a:extLst>
                  <a:ext uri="{FF2B5EF4-FFF2-40B4-BE49-F238E27FC236}">
                    <a16:creationId xmlns:a16="http://schemas.microsoft.com/office/drawing/2014/main" id="{F5F6A7BC-0138-E841-7097-AFAC12824A5E}"/>
                  </a:ext>
                </a:extLst>
              </p:cNvPr>
              <p:cNvPicPr/>
              <p:nvPr/>
            </p:nvPicPr>
            <p:blipFill>
              <a:blip r:embed="rId17"/>
              <a:stretch>
                <a:fillRect/>
              </a:stretch>
            </p:blipFill>
            <p:spPr>
              <a:xfrm>
                <a:off x="4988906" y="1981398"/>
                <a:ext cx="164759" cy="390736"/>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Mürekkep 16">
                <a:extLst>
                  <a:ext uri="{FF2B5EF4-FFF2-40B4-BE49-F238E27FC236}">
                    <a16:creationId xmlns:a16="http://schemas.microsoft.com/office/drawing/2014/main" id="{3E3CDC39-1114-EE9C-6DA4-DCFFAFB585C8}"/>
                  </a:ext>
                </a:extLst>
              </p14:cNvPr>
              <p14:cNvContentPartPr/>
              <p14:nvPr/>
            </p14:nvContentPartPr>
            <p14:xfrm>
              <a:off x="5106389" y="1979220"/>
              <a:ext cx="213013" cy="334881"/>
            </p14:xfrm>
          </p:contentPart>
        </mc:Choice>
        <mc:Fallback>
          <p:pic>
            <p:nvPicPr>
              <p:cNvPr id="17" name="Mürekkep 16">
                <a:extLst>
                  <a:ext uri="{FF2B5EF4-FFF2-40B4-BE49-F238E27FC236}">
                    <a16:creationId xmlns:a16="http://schemas.microsoft.com/office/drawing/2014/main" id="{3E3CDC39-1114-EE9C-6DA4-DCFFAFB585C8}"/>
                  </a:ext>
                </a:extLst>
              </p:cNvPr>
              <p:cNvPicPr/>
              <p:nvPr/>
            </p:nvPicPr>
            <p:blipFill>
              <a:blip r:embed="rId19"/>
              <a:stretch>
                <a:fillRect/>
              </a:stretch>
            </p:blipFill>
            <p:spPr>
              <a:xfrm>
                <a:off x="5088428" y="1961595"/>
                <a:ext cx="248575" cy="37049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Mürekkep 17">
                <a:extLst>
                  <a:ext uri="{FF2B5EF4-FFF2-40B4-BE49-F238E27FC236}">
                    <a16:creationId xmlns:a16="http://schemas.microsoft.com/office/drawing/2014/main" id="{B67CB9EF-B79B-C2E3-7653-51DFCFB37B1D}"/>
                  </a:ext>
                </a:extLst>
              </p14:cNvPr>
              <p14:cNvContentPartPr/>
              <p14:nvPr/>
            </p14:nvContentPartPr>
            <p14:xfrm>
              <a:off x="5007428" y="2198631"/>
              <a:ext cx="177040" cy="18096"/>
            </p14:xfrm>
          </p:contentPart>
        </mc:Choice>
        <mc:Fallback>
          <p:pic>
            <p:nvPicPr>
              <p:cNvPr id="18" name="Mürekkep 17">
                <a:extLst>
                  <a:ext uri="{FF2B5EF4-FFF2-40B4-BE49-F238E27FC236}">
                    <a16:creationId xmlns:a16="http://schemas.microsoft.com/office/drawing/2014/main" id="{B67CB9EF-B79B-C2E3-7653-51DFCFB37B1D}"/>
                  </a:ext>
                </a:extLst>
              </p:cNvPr>
              <p:cNvPicPr/>
              <p:nvPr/>
            </p:nvPicPr>
            <p:blipFill>
              <a:blip r:embed="rId21"/>
              <a:stretch>
                <a:fillRect/>
              </a:stretch>
            </p:blipFill>
            <p:spPr>
              <a:xfrm>
                <a:off x="4989832" y="2180890"/>
                <a:ext cx="212592" cy="5322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Mürekkep 22">
                <a:extLst>
                  <a:ext uri="{FF2B5EF4-FFF2-40B4-BE49-F238E27FC236}">
                    <a16:creationId xmlns:a16="http://schemas.microsoft.com/office/drawing/2014/main" id="{7ED92837-C0F3-2223-418F-05A88160E169}"/>
                  </a:ext>
                </a:extLst>
              </p14:cNvPr>
              <p14:cNvContentPartPr/>
              <p14:nvPr/>
            </p14:nvContentPartPr>
            <p14:xfrm>
              <a:off x="5601194" y="2078181"/>
              <a:ext cx="16046" cy="200564"/>
            </p14:xfrm>
          </p:contentPart>
        </mc:Choice>
        <mc:Fallback>
          <p:pic>
            <p:nvPicPr>
              <p:cNvPr id="23" name="Mürekkep 22">
                <a:extLst>
                  <a:ext uri="{FF2B5EF4-FFF2-40B4-BE49-F238E27FC236}">
                    <a16:creationId xmlns:a16="http://schemas.microsoft.com/office/drawing/2014/main" id="{7ED92837-C0F3-2223-418F-05A88160E169}"/>
                  </a:ext>
                </a:extLst>
              </p:cNvPr>
              <p:cNvPicPr/>
              <p:nvPr/>
            </p:nvPicPr>
            <p:blipFill>
              <a:blip r:embed="rId23"/>
              <a:stretch>
                <a:fillRect/>
              </a:stretch>
            </p:blipFill>
            <p:spPr>
              <a:xfrm>
                <a:off x="5583753" y="2060209"/>
                <a:ext cx="50580" cy="236148"/>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4" name="Mürekkep 23">
                <a:extLst>
                  <a:ext uri="{FF2B5EF4-FFF2-40B4-BE49-F238E27FC236}">
                    <a16:creationId xmlns:a16="http://schemas.microsoft.com/office/drawing/2014/main" id="{6502BDD0-287A-50AE-6E95-5DAD501C2B3E}"/>
                  </a:ext>
                </a:extLst>
              </p14:cNvPr>
              <p14:cNvContentPartPr/>
              <p14:nvPr/>
            </p14:nvContentPartPr>
            <p14:xfrm>
              <a:off x="5551714" y="2196495"/>
              <a:ext cx="77570" cy="20231"/>
            </p14:xfrm>
          </p:contentPart>
        </mc:Choice>
        <mc:Fallback>
          <p:pic>
            <p:nvPicPr>
              <p:cNvPr id="24" name="Mürekkep 23">
                <a:extLst>
                  <a:ext uri="{FF2B5EF4-FFF2-40B4-BE49-F238E27FC236}">
                    <a16:creationId xmlns:a16="http://schemas.microsoft.com/office/drawing/2014/main" id="{6502BDD0-287A-50AE-6E95-5DAD501C2B3E}"/>
                  </a:ext>
                </a:extLst>
              </p:cNvPr>
              <p:cNvPicPr/>
              <p:nvPr/>
            </p:nvPicPr>
            <p:blipFill>
              <a:blip r:embed="rId25"/>
              <a:stretch>
                <a:fillRect/>
              </a:stretch>
            </p:blipFill>
            <p:spPr>
              <a:xfrm>
                <a:off x="5534117" y="2179103"/>
                <a:ext cx="113123" cy="55369"/>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Mürekkep 24">
                <a:extLst>
                  <a:ext uri="{FF2B5EF4-FFF2-40B4-BE49-F238E27FC236}">
                    <a16:creationId xmlns:a16="http://schemas.microsoft.com/office/drawing/2014/main" id="{C3C6D17C-AC5B-F759-BDC2-3F58DA925F1F}"/>
                  </a:ext>
                </a:extLst>
              </p14:cNvPr>
              <p14:cNvContentPartPr/>
              <p14:nvPr/>
            </p14:nvContentPartPr>
            <p14:xfrm>
              <a:off x="5897597" y="1962330"/>
              <a:ext cx="149980" cy="301750"/>
            </p14:xfrm>
          </p:contentPart>
        </mc:Choice>
        <mc:Fallback>
          <p:pic>
            <p:nvPicPr>
              <p:cNvPr id="25" name="Mürekkep 24">
                <a:extLst>
                  <a:ext uri="{FF2B5EF4-FFF2-40B4-BE49-F238E27FC236}">
                    <a16:creationId xmlns:a16="http://schemas.microsoft.com/office/drawing/2014/main" id="{C3C6D17C-AC5B-F759-BDC2-3F58DA925F1F}"/>
                  </a:ext>
                </a:extLst>
              </p:cNvPr>
              <p:cNvPicPr/>
              <p:nvPr/>
            </p:nvPicPr>
            <p:blipFill>
              <a:blip r:embed="rId27"/>
              <a:stretch>
                <a:fillRect/>
              </a:stretch>
            </p:blipFill>
            <p:spPr>
              <a:xfrm>
                <a:off x="5880016" y="1944707"/>
                <a:ext cx="185502" cy="33735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6" name="Mürekkep 25">
                <a:extLst>
                  <a:ext uri="{FF2B5EF4-FFF2-40B4-BE49-F238E27FC236}">
                    <a16:creationId xmlns:a16="http://schemas.microsoft.com/office/drawing/2014/main" id="{0A835B12-71D7-EB03-5D76-708B11973A35}"/>
                  </a:ext>
                </a:extLst>
              </p14:cNvPr>
              <p14:cNvContentPartPr/>
              <p14:nvPr/>
            </p14:nvContentPartPr>
            <p14:xfrm>
              <a:off x="6105896" y="1945630"/>
              <a:ext cx="133600" cy="13797"/>
            </p14:xfrm>
          </p:contentPart>
        </mc:Choice>
        <mc:Fallback>
          <p:pic>
            <p:nvPicPr>
              <p:cNvPr id="26" name="Mürekkep 25">
                <a:extLst>
                  <a:ext uri="{FF2B5EF4-FFF2-40B4-BE49-F238E27FC236}">
                    <a16:creationId xmlns:a16="http://schemas.microsoft.com/office/drawing/2014/main" id="{0A835B12-71D7-EB03-5D76-708B11973A35}"/>
                  </a:ext>
                </a:extLst>
              </p:cNvPr>
              <p:cNvPicPr/>
              <p:nvPr/>
            </p:nvPicPr>
            <p:blipFill>
              <a:blip r:embed="rId29"/>
              <a:stretch>
                <a:fillRect/>
              </a:stretch>
            </p:blipFill>
            <p:spPr>
              <a:xfrm>
                <a:off x="6087939" y="1927942"/>
                <a:ext cx="169155" cy="488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7" name="Mürekkep 26">
                <a:extLst>
                  <a:ext uri="{FF2B5EF4-FFF2-40B4-BE49-F238E27FC236}">
                    <a16:creationId xmlns:a16="http://schemas.microsoft.com/office/drawing/2014/main" id="{E2918F09-5862-D62E-2A62-0769566E1AA8}"/>
                  </a:ext>
                </a:extLst>
              </p14:cNvPr>
              <p14:cNvContentPartPr/>
              <p14:nvPr/>
            </p14:nvContentPartPr>
            <p14:xfrm>
              <a:off x="6185064" y="1979220"/>
              <a:ext cx="10327" cy="275989"/>
            </p14:xfrm>
          </p:contentPart>
        </mc:Choice>
        <mc:Fallback>
          <p:pic>
            <p:nvPicPr>
              <p:cNvPr id="27" name="Mürekkep 26">
                <a:extLst>
                  <a:ext uri="{FF2B5EF4-FFF2-40B4-BE49-F238E27FC236}">
                    <a16:creationId xmlns:a16="http://schemas.microsoft.com/office/drawing/2014/main" id="{E2918F09-5862-D62E-2A62-0769566E1AA8}"/>
                  </a:ext>
                </a:extLst>
              </p:cNvPr>
              <p:cNvPicPr/>
              <p:nvPr/>
            </p:nvPicPr>
            <p:blipFill>
              <a:blip r:embed="rId31"/>
              <a:stretch>
                <a:fillRect/>
              </a:stretch>
            </p:blipFill>
            <p:spPr>
              <a:xfrm>
                <a:off x="6167852" y="1961611"/>
                <a:ext cx="44406" cy="311566"/>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Mürekkep 27">
                <a:extLst>
                  <a:ext uri="{FF2B5EF4-FFF2-40B4-BE49-F238E27FC236}">
                    <a16:creationId xmlns:a16="http://schemas.microsoft.com/office/drawing/2014/main" id="{4C01A750-FA49-A12E-AF8C-E65323EB96C3}"/>
                  </a:ext>
                </a:extLst>
              </p14:cNvPr>
              <p14:cNvContentPartPr/>
              <p14:nvPr/>
            </p14:nvContentPartPr>
            <p14:xfrm>
              <a:off x="6127292" y="2246085"/>
              <a:ext cx="105976" cy="30017"/>
            </p14:xfrm>
          </p:contentPart>
        </mc:Choice>
        <mc:Fallback>
          <p:pic>
            <p:nvPicPr>
              <p:cNvPr id="28" name="Mürekkep 27">
                <a:extLst>
                  <a:ext uri="{FF2B5EF4-FFF2-40B4-BE49-F238E27FC236}">
                    <a16:creationId xmlns:a16="http://schemas.microsoft.com/office/drawing/2014/main" id="{4C01A750-FA49-A12E-AF8C-E65323EB96C3}"/>
                  </a:ext>
                </a:extLst>
              </p:cNvPr>
              <p:cNvPicPr/>
              <p:nvPr/>
            </p:nvPicPr>
            <p:blipFill>
              <a:blip r:embed="rId33"/>
              <a:stretch>
                <a:fillRect/>
              </a:stretch>
            </p:blipFill>
            <p:spPr>
              <a:xfrm>
                <a:off x="6109689" y="2228218"/>
                <a:ext cx="141541" cy="65394"/>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Mürekkep 28">
                <a:extLst>
                  <a:ext uri="{FF2B5EF4-FFF2-40B4-BE49-F238E27FC236}">
                    <a16:creationId xmlns:a16="http://schemas.microsoft.com/office/drawing/2014/main" id="{0337C5AA-D284-3D9D-9D0C-571D79896468}"/>
                  </a:ext>
                </a:extLst>
              </p14:cNvPr>
              <p14:cNvContentPartPr/>
              <p14:nvPr/>
            </p14:nvContentPartPr>
            <p14:xfrm>
              <a:off x="4759615" y="1830779"/>
              <a:ext cx="168643" cy="753029"/>
            </p14:xfrm>
          </p:contentPart>
        </mc:Choice>
        <mc:Fallback>
          <p:pic>
            <p:nvPicPr>
              <p:cNvPr id="29" name="Mürekkep 28">
                <a:extLst>
                  <a:ext uri="{FF2B5EF4-FFF2-40B4-BE49-F238E27FC236}">
                    <a16:creationId xmlns:a16="http://schemas.microsoft.com/office/drawing/2014/main" id="{0337C5AA-D284-3D9D-9D0C-571D79896468}"/>
                  </a:ext>
                </a:extLst>
              </p:cNvPr>
              <p:cNvPicPr/>
              <p:nvPr/>
            </p:nvPicPr>
            <p:blipFill>
              <a:blip r:embed="rId35"/>
              <a:stretch>
                <a:fillRect/>
              </a:stretch>
            </p:blipFill>
            <p:spPr>
              <a:xfrm>
                <a:off x="4741636" y="1812790"/>
                <a:ext cx="204241" cy="788648"/>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Mürekkep 29">
                <a:extLst>
                  <a:ext uri="{FF2B5EF4-FFF2-40B4-BE49-F238E27FC236}">
                    <a16:creationId xmlns:a16="http://schemas.microsoft.com/office/drawing/2014/main" id="{358AFD1C-C151-B6A9-51F2-D75A1EF239C4}"/>
                  </a:ext>
                </a:extLst>
              </p14:cNvPr>
              <p14:cNvContentPartPr/>
              <p14:nvPr/>
            </p14:nvContentPartPr>
            <p14:xfrm>
              <a:off x="6353298" y="1751610"/>
              <a:ext cx="148856" cy="714552"/>
            </p14:xfrm>
          </p:contentPart>
        </mc:Choice>
        <mc:Fallback>
          <p:pic>
            <p:nvPicPr>
              <p:cNvPr id="30" name="Mürekkep 29">
                <a:extLst>
                  <a:ext uri="{FF2B5EF4-FFF2-40B4-BE49-F238E27FC236}">
                    <a16:creationId xmlns:a16="http://schemas.microsoft.com/office/drawing/2014/main" id="{358AFD1C-C151-B6A9-51F2-D75A1EF239C4}"/>
                  </a:ext>
                </a:extLst>
              </p:cNvPr>
              <p:cNvPicPr/>
              <p:nvPr/>
            </p:nvPicPr>
            <p:blipFill>
              <a:blip r:embed="rId37"/>
              <a:stretch>
                <a:fillRect/>
              </a:stretch>
            </p:blipFill>
            <p:spPr>
              <a:xfrm>
                <a:off x="6335680" y="1733620"/>
                <a:ext cx="184452" cy="750172"/>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Mürekkep 30">
                <a:extLst>
                  <a:ext uri="{FF2B5EF4-FFF2-40B4-BE49-F238E27FC236}">
                    <a16:creationId xmlns:a16="http://schemas.microsoft.com/office/drawing/2014/main" id="{E3F90A61-DD4D-2658-ABC4-B8623E9CFD03}"/>
                  </a:ext>
                </a:extLst>
              </p14:cNvPr>
              <p14:cNvContentPartPr/>
              <p14:nvPr/>
            </p14:nvContentPartPr>
            <p14:xfrm>
              <a:off x="6788726" y="2028701"/>
              <a:ext cx="103643" cy="212027"/>
            </p14:xfrm>
          </p:contentPart>
        </mc:Choice>
        <mc:Fallback>
          <p:pic>
            <p:nvPicPr>
              <p:cNvPr id="31" name="Mürekkep 30">
                <a:extLst>
                  <a:ext uri="{FF2B5EF4-FFF2-40B4-BE49-F238E27FC236}">
                    <a16:creationId xmlns:a16="http://schemas.microsoft.com/office/drawing/2014/main" id="{E3F90A61-DD4D-2658-ABC4-B8623E9CFD03}"/>
                  </a:ext>
                </a:extLst>
              </p:cNvPr>
              <p:cNvPicPr/>
              <p:nvPr/>
            </p:nvPicPr>
            <p:blipFill>
              <a:blip r:embed="rId39"/>
              <a:stretch>
                <a:fillRect/>
              </a:stretch>
            </p:blipFill>
            <p:spPr>
              <a:xfrm>
                <a:off x="6770795" y="2010733"/>
                <a:ext cx="139147" cy="247604"/>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Mürekkep 31">
                <a:extLst>
                  <a:ext uri="{FF2B5EF4-FFF2-40B4-BE49-F238E27FC236}">
                    <a16:creationId xmlns:a16="http://schemas.microsoft.com/office/drawing/2014/main" id="{21582122-244C-5AE2-9844-5E8A6D672F51}"/>
                  </a:ext>
                </a:extLst>
              </p14:cNvPr>
              <p14:cNvContentPartPr/>
              <p14:nvPr/>
            </p14:nvContentPartPr>
            <p14:xfrm>
              <a:off x="6859395" y="1989116"/>
              <a:ext cx="117357" cy="248123"/>
            </p14:xfrm>
          </p:contentPart>
        </mc:Choice>
        <mc:Fallback>
          <p:pic>
            <p:nvPicPr>
              <p:cNvPr id="32" name="Mürekkep 31">
                <a:extLst>
                  <a:ext uri="{FF2B5EF4-FFF2-40B4-BE49-F238E27FC236}">
                    <a16:creationId xmlns:a16="http://schemas.microsoft.com/office/drawing/2014/main" id="{21582122-244C-5AE2-9844-5E8A6D672F51}"/>
                  </a:ext>
                </a:extLst>
              </p:cNvPr>
              <p:cNvPicPr/>
              <p:nvPr/>
            </p:nvPicPr>
            <p:blipFill>
              <a:blip r:embed="rId41"/>
              <a:stretch>
                <a:fillRect/>
              </a:stretch>
            </p:blipFill>
            <p:spPr>
              <a:xfrm>
                <a:off x="6841451" y="1971136"/>
                <a:ext cx="152887" cy="283723"/>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Mürekkep 32">
                <a:extLst>
                  <a:ext uri="{FF2B5EF4-FFF2-40B4-BE49-F238E27FC236}">
                    <a16:creationId xmlns:a16="http://schemas.microsoft.com/office/drawing/2014/main" id="{0FF5B0EA-33E3-CDEF-9145-68F0B29DA106}"/>
                  </a:ext>
                </a:extLst>
              </p14:cNvPr>
              <p14:cNvContentPartPr/>
              <p14:nvPr/>
            </p14:nvContentPartPr>
            <p14:xfrm>
              <a:off x="7263740" y="2097974"/>
              <a:ext cx="117731" cy="9896"/>
            </p14:xfrm>
          </p:contentPart>
        </mc:Choice>
        <mc:Fallback>
          <p:pic>
            <p:nvPicPr>
              <p:cNvPr id="33" name="Mürekkep 32">
                <a:extLst>
                  <a:ext uri="{FF2B5EF4-FFF2-40B4-BE49-F238E27FC236}">
                    <a16:creationId xmlns:a16="http://schemas.microsoft.com/office/drawing/2014/main" id="{0FF5B0EA-33E3-CDEF-9145-68F0B29DA106}"/>
                  </a:ext>
                </a:extLst>
              </p:cNvPr>
              <p:cNvPicPr/>
              <p:nvPr/>
            </p:nvPicPr>
            <p:blipFill>
              <a:blip r:embed="rId43"/>
              <a:stretch>
                <a:fillRect/>
              </a:stretch>
            </p:blipFill>
            <p:spPr>
              <a:xfrm>
                <a:off x="7245793" y="1603174"/>
                <a:ext cx="15326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Mürekkep 33">
                <a:extLst>
                  <a:ext uri="{FF2B5EF4-FFF2-40B4-BE49-F238E27FC236}">
                    <a16:creationId xmlns:a16="http://schemas.microsoft.com/office/drawing/2014/main" id="{81D2939F-2693-B534-B2F1-B5601C0087A3}"/>
                  </a:ext>
                </a:extLst>
              </p14:cNvPr>
              <p14:cNvContentPartPr/>
              <p14:nvPr/>
            </p14:nvContentPartPr>
            <p14:xfrm>
              <a:off x="7243948" y="2156754"/>
              <a:ext cx="117456" cy="20388"/>
            </p14:xfrm>
          </p:contentPart>
        </mc:Choice>
        <mc:Fallback>
          <p:pic>
            <p:nvPicPr>
              <p:cNvPr id="34" name="Mürekkep 33">
                <a:extLst>
                  <a:ext uri="{FF2B5EF4-FFF2-40B4-BE49-F238E27FC236}">
                    <a16:creationId xmlns:a16="http://schemas.microsoft.com/office/drawing/2014/main" id="{81D2939F-2693-B534-B2F1-B5601C0087A3}"/>
                  </a:ext>
                </a:extLst>
              </p:cNvPr>
              <p:cNvPicPr/>
              <p:nvPr/>
            </p:nvPicPr>
            <p:blipFill>
              <a:blip r:embed="rId45"/>
              <a:stretch>
                <a:fillRect/>
              </a:stretch>
            </p:blipFill>
            <p:spPr>
              <a:xfrm>
                <a:off x="7225988" y="2139530"/>
                <a:ext cx="153016" cy="55188"/>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Mürekkep 34">
                <a:extLst>
                  <a:ext uri="{FF2B5EF4-FFF2-40B4-BE49-F238E27FC236}">
                    <a16:creationId xmlns:a16="http://schemas.microsoft.com/office/drawing/2014/main" id="{D5CF39A7-A912-0249-AFBD-BF87FE7695BB}"/>
                  </a:ext>
                </a:extLst>
              </p14:cNvPr>
              <p14:cNvContentPartPr/>
              <p14:nvPr/>
            </p14:nvContentPartPr>
            <p14:xfrm>
              <a:off x="7639403" y="2018023"/>
              <a:ext cx="228689" cy="278563"/>
            </p14:xfrm>
          </p:contentPart>
        </mc:Choice>
        <mc:Fallback>
          <p:pic>
            <p:nvPicPr>
              <p:cNvPr id="35" name="Mürekkep 34">
                <a:extLst>
                  <a:ext uri="{FF2B5EF4-FFF2-40B4-BE49-F238E27FC236}">
                    <a16:creationId xmlns:a16="http://schemas.microsoft.com/office/drawing/2014/main" id="{D5CF39A7-A912-0249-AFBD-BF87FE7695BB}"/>
                  </a:ext>
                </a:extLst>
              </p:cNvPr>
              <p:cNvPicPr/>
              <p:nvPr/>
            </p:nvPicPr>
            <p:blipFill>
              <a:blip r:embed="rId47"/>
              <a:stretch>
                <a:fillRect/>
              </a:stretch>
            </p:blipFill>
            <p:spPr>
              <a:xfrm>
                <a:off x="7621424" y="2000411"/>
                <a:ext cx="264287" cy="314147"/>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Mürekkep 35">
                <a:extLst>
                  <a:ext uri="{FF2B5EF4-FFF2-40B4-BE49-F238E27FC236}">
                    <a16:creationId xmlns:a16="http://schemas.microsoft.com/office/drawing/2014/main" id="{FE24CAE3-AA51-34FB-6B01-E10695035E43}"/>
                  </a:ext>
                </a:extLst>
              </p14:cNvPr>
              <p14:cNvContentPartPr/>
              <p14:nvPr/>
            </p14:nvContentPartPr>
            <p14:xfrm>
              <a:off x="5105957" y="2790701"/>
              <a:ext cx="20224" cy="549173"/>
            </p14:xfrm>
          </p:contentPart>
        </mc:Choice>
        <mc:Fallback>
          <p:pic>
            <p:nvPicPr>
              <p:cNvPr id="36" name="Mürekkep 35">
                <a:extLst>
                  <a:ext uri="{FF2B5EF4-FFF2-40B4-BE49-F238E27FC236}">
                    <a16:creationId xmlns:a16="http://schemas.microsoft.com/office/drawing/2014/main" id="{FE24CAE3-AA51-34FB-6B01-E10695035E43}"/>
                  </a:ext>
                </a:extLst>
              </p:cNvPr>
              <p:cNvPicPr/>
              <p:nvPr/>
            </p:nvPicPr>
            <p:blipFill>
              <a:blip r:embed="rId49"/>
              <a:stretch>
                <a:fillRect/>
              </a:stretch>
            </p:blipFill>
            <p:spPr>
              <a:xfrm>
                <a:off x="5088217" y="2772707"/>
                <a:ext cx="55350" cy="584801"/>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Mürekkep 36">
                <a:extLst>
                  <a:ext uri="{FF2B5EF4-FFF2-40B4-BE49-F238E27FC236}">
                    <a16:creationId xmlns:a16="http://schemas.microsoft.com/office/drawing/2014/main" id="{6EB6874A-096A-24C6-F69F-F75127085E2E}"/>
                  </a:ext>
                </a:extLst>
              </p14:cNvPr>
              <p14:cNvContentPartPr/>
              <p14:nvPr/>
            </p14:nvContentPartPr>
            <p14:xfrm>
              <a:off x="5116285" y="3325090"/>
              <a:ext cx="177040" cy="10327"/>
            </p14:xfrm>
          </p:contentPart>
        </mc:Choice>
        <mc:Fallback>
          <p:pic>
            <p:nvPicPr>
              <p:cNvPr id="37" name="Mürekkep 36">
                <a:extLst>
                  <a:ext uri="{FF2B5EF4-FFF2-40B4-BE49-F238E27FC236}">
                    <a16:creationId xmlns:a16="http://schemas.microsoft.com/office/drawing/2014/main" id="{6EB6874A-096A-24C6-F69F-F75127085E2E}"/>
                  </a:ext>
                </a:extLst>
              </p:cNvPr>
              <p:cNvPicPr/>
              <p:nvPr/>
            </p:nvPicPr>
            <p:blipFill>
              <a:blip r:embed="rId51"/>
              <a:stretch>
                <a:fillRect/>
              </a:stretch>
            </p:blipFill>
            <p:spPr>
              <a:xfrm>
                <a:off x="5098689" y="3307878"/>
                <a:ext cx="212592"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Mürekkep 37">
                <a:extLst>
                  <a:ext uri="{FF2B5EF4-FFF2-40B4-BE49-F238E27FC236}">
                    <a16:creationId xmlns:a16="http://schemas.microsoft.com/office/drawing/2014/main" id="{EA8E1C7E-E3BC-E55E-89B5-026D576909AB}"/>
                  </a:ext>
                </a:extLst>
              </p14:cNvPr>
              <p14:cNvContentPartPr/>
              <p14:nvPr/>
            </p14:nvContentPartPr>
            <p14:xfrm>
              <a:off x="5145974" y="2770477"/>
              <a:ext cx="192630" cy="14515"/>
            </p14:xfrm>
          </p:contentPart>
        </mc:Choice>
        <mc:Fallback>
          <p:pic>
            <p:nvPicPr>
              <p:cNvPr id="38" name="Mürekkep 37">
                <a:extLst>
                  <a:ext uri="{FF2B5EF4-FFF2-40B4-BE49-F238E27FC236}">
                    <a16:creationId xmlns:a16="http://schemas.microsoft.com/office/drawing/2014/main" id="{EA8E1C7E-E3BC-E55E-89B5-026D576909AB}"/>
                  </a:ext>
                </a:extLst>
              </p:cNvPr>
              <p:cNvPicPr/>
              <p:nvPr/>
            </p:nvPicPr>
            <p:blipFill>
              <a:blip r:embed="rId53"/>
              <a:stretch>
                <a:fillRect/>
              </a:stretch>
            </p:blipFill>
            <p:spPr>
              <a:xfrm>
                <a:off x="5128005" y="2752776"/>
                <a:ext cx="228209" cy="49563"/>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Mürekkep 38">
                <a:extLst>
                  <a:ext uri="{FF2B5EF4-FFF2-40B4-BE49-F238E27FC236}">
                    <a16:creationId xmlns:a16="http://schemas.microsoft.com/office/drawing/2014/main" id="{905E82BF-1BB9-1951-E515-455550CB5035}"/>
                  </a:ext>
                </a:extLst>
              </p14:cNvPr>
              <p14:cNvContentPartPr/>
              <p14:nvPr/>
            </p14:nvContentPartPr>
            <p14:xfrm>
              <a:off x="5373153" y="2909454"/>
              <a:ext cx="84253" cy="140539"/>
            </p14:xfrm>
          </p:contentPart>
        </mc:Choice>
        <mc:Fallback>
          <p:pic>
            <p:nvPicPr>
              <p:cNvPr id="39" name="Mürekkep 38">
                <a:extLst>
                  <a:ext uri="{FF2B5EF4-FFF2-40B4-BE49-F238E27FC236}">
                    <a16:creationId xmlns:a16="http://schemas.microsoft.com/office/drawing/2014/main" id="{905E82BF-1BB9-1951-E515-455550CB5035}"/>
                  </a:ext>
                </a:extLst>
              </p:cNvPr>
              <p:cNvPicPr/>
              <p:nvPr/>
            </p:nvPicPr>
            <p:blipFill>
              <a:blip r:embed="rId55"/>
              <a:stretch>
                <a:fillRect/>
              </a:stretch>
            </p:blipFill>
            <p:spPr>
              <a:xfrm>
                <a:off x="5355227" y="2891842"/>
                <a:ext cx="119747" cy="176123"/>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Mürekkep 39">
                <a:extLst>
                  <a:ext uri="{FF2B5EF4-FFF2-40B4-BE49-F238E27FC236}">
                    <a16:creationId xmlns:a16="http://schemas.microsoft.com/office/drawing/2014/main" id="{E1332066-95AE-47A0-87AC-2DE420E1B6FA}"/>
                  </a:ext>
                </a:extLst>
              </p14:cNvPr>
              <p14:cNvContentPartPr/>
              <p14:nvPr/>
            </p14:nvContentPartPr>
            <p14:xfrm>
              <a:off x="5462649" y="3008415"/>
              <a:ext cx="9896" cy="97802"/>
            </p14:xfrm>
          </p:contentPart>
        </mc:Choice>
        <mc:Fallback>
          <p:pic>
            <p:nvPicPr>
              <p:cNvPr id="40" name="Mürekkep 39">
                <a:extLst>
                  <a:ext uri="{FF2B5EF4-FFF2-40B4-BE49-F238E27FC236}">
                    <a16:creationId xmlns:a16="http://schemas.microsoft.com/office/drawing/2014/main" id="{E1332066-95AE-47A0-87AC-2DE420E1B6FA}"/>
                  </a:ext>
                </a:extLst>
              </p:cNvPr>
              <p:cNvPicPr/>
              <p:nvPr/>
            </p:nvPicPr>
            <p:blipFill>
              <a:blip r:embed="rId57"/>
              <a:stretch>
                <a:fillRect/>
              </a:stretch>
            </p:blipFill>
            <p:spPr>
              <a:xfrm>
                <a:off x="4977745" y="2990861"/>
                <a:ext cx="989600" cy="133269"/>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Mürekkep 40">
                <a:extLst>
                  <a:ext uri="{FF2B5EF4-FFF2-40B4-BE49-F238E27FC236}">
                    <a16:creationId xmlns:a16="http://schemas.microsoft.com/office/drawing/2014/main" id="{48F220CD-DAC0-26B1-1D60-56D6A157F209}"/>
                  </a:ext>
                </a:extLst>
              </p14:cNvPr>
              <p14:cNvContentPartPr/>
              <p14:nvPr/>
            </p14:nvContentPartPr>
            <p14:xfrm>
              <a:off x="5858493" y="2958935"/>
              <a:ext cx="88043" cy="9896"/>
            </p14:xfrm>
          </p:contentPart>
        </mc:Choice>
        <mc:Fallback>
          <p:pic>
            <p:nvPicPr>
              <p:cNvPr id="41" name="Mürekkep 40">
                <a:extLst>
                  <a:ext uri="{FF2B5EF4-FFF2-40B4-BE49-F238E27FC236}">
                    <a16:creationId xmlns:a16="http://schemas.microsoft.com/office/drawing/2014/main" id="{48F220CD-DAC0-26B1-1D60-56D6A157F209}"/>
                  </a:ext>
                </a:extLst>
              </p:cNvPr>
              <p:cNvPicPr/>
              <p:nvPr/>
            </p:nvPicPr>
            <p:blipFill>
              <a:blip r:embed="rId59"/>
              <a:stretch>
                <a:fillRect/>
              </a:stretch>
            </p:blipFill>
            <p:spPr>
              <a:xfrm>
                <a:off x="5840598" y="2941264"/>
                <a:ext cx="123475" cy="44885"/>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Mürekkep 41">
                <a:extLst>
                  <a:ext uri="{FF2B5EF4-FFF2-40B4-BE49-F238E27FC236}">
                    <a16:creationId xmlns:a16="http://schemas.microsoft.com/office/drawing/2014/main" id="{0AB5FC85-4FBF-309A-E01F-D20F49C99992}"/>
                  </a:ext>
                </a:extLst>
              </p14:cNvPr>
              <p14:cNvContentPartPr/>
              <p14:nvPr/>
            </p14:nvContentPartPr>
            <p14:xfrm>
              <a:off x="6045663" y="2859973"/>
              <a:ext cx="51803" cy="159431"/>
            </p14:xfrm>
          </p:contentPart>
        </mc:Choice>
        <mc:Fallback>
          <p:pic>
            <p:nvPicPr>
              <p:cNvPr id="42" name="Mürekkep 41">
                <a:extLst>
                  <a:ext uri="{FF2B5EF4-FFF2-40B4-BE49-F238E27FC236}">
                    <a16:creationId xmlns:a16="http://schemas.microsoft.com/office/drawing/2014/main" id="{0AB5FC85-4FBF-309A-E01F-D20F49C99992}"/>
                  </a:ext>
                </a:extLst>
              </p:cNvPr>
              <p:cNvPicPr/>
              <p:nvPr/>
            </p:nvPicPr>
            <p:blipFill>
              <a:blip r:embed="rId61"/>
              <a:stretch>
                <a:fillRect/>
              </a:stretch>
            </p:blipFill>
            <p:spPr>
              <a:xfrm>
                <a:off x="6027800" y="2842378"/>
                <a:ext cx="87172" cy="1949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Mürekkep 42">
                <a:extLst>
                  <a:ext uri="{FF2B5EF4-FFF2-40B4-BE49-F238E27FC236}">
                    <a16:creationId xmlns:a16="http://schemas.microsoft.com/office/drawing/2014/main" id="{38AEC4D9-BA92-766B-5072-1DFF1756547E}"/>
                  </a:ext>
                </a:extLst>
              </p14:cNvPr>
              <p14:cNvContentPartPr/>
              <p14:nvPr/>
            </p14:nvContentPartPr>
            <p14:xfrm>
              <a:off x="6125688" y="2988623"/>
              <a:ext cx="9896" cy="87734"/>
            </p14:xfrm>
          </p:contentPart>
        </mc:Choice>
        <mc:Fallback>
          <p:pic>
            <p:nvPicPr>
              <p:cNvPr id="43" name="Mürekkep 42">
                <a:extLst>
                  <a:ext uri="{FF2B5EF4-FFF2-40B4-BE49-F238E27FC236}">
                    <a16:creationId xmlns:a16="http://schemas.microsoft.com/office/drawing/2014/main" id="{38AEC4D9-BA92-766B-5072-1DFF1756547E}"/>
                  </a:ext>
                </a:extLst>
              </p:cNvPr>
              <p:cNvPicPr/>
              <p:nvPr/>
            </p:nvPicPr>
            <p:blipFill>
              <a:blip r:embed="rId63"/>
              <a:stretch>
                <a:fillRect/>
              </a:stretch>
            </p:blipFill>
            <p:spPr>
              <a:xfrm>
                <a:off x="5630888" y="2971076"/>
                <a:ext cx="989600" cy="123186"/>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Mürekkep 43">
                <a:extLst>
                  <a:ext uri="{FF2B5EF4-FFF2-40B4-BE49-F238E27FC236}">
                    <a16:creationId xmlns:a16="http://schemas.microsoft.com/office/drawing/2014/main" id="{8D57C9CA-4C95-635E-39A9-DBCA8BA93C75}"/>
                  </a:ext>
                </a:extLst>
              </p14:cNvPr>
              <p14:cNvContentPartPr/>
              <p14:nvPr/>
            </p14:nvContentPartPr>
            <p14:xfrm>
              <a:off x="5353792" y="3216233"/>
              <a:ext cx="97802" cy="9896"/>
            </p14:xfrm>
          </p:contentPart>
        </mc:Choice>
        <mc:Fallback>
          <p:pic>
            <p:nvPicPr>
              <p:cNvPr id="44" name="Mürekkep 43">
                <a:extLst>
                  <a:ext uri="{FF2B5EF4-FFF2-40B4-BE49-F238E27FC236}">
                    <a16:creationId xmlns:a16="http://schemas.microsoft.com/office/drawing/2014/main" id="{8D57C9CA-4C95-635E-39A9-DBCA8BA93C75}"/>
                  </a:ext>
                </a:extLst>
              </p:cNvPr>
              <p:cNvPicPr/>
              <p:nvPr/>
            </p:nvPicPr>
            <p:blipFill>
              <a:blip r:embed="rId65"/>
              <a:stretch>
                <a:fillRect/>
              </a:stretch>
            </p:blipFill>
            <p:spPr>
              <a:xfrm>
                <a:off x="5336238" y="2721433"/>
                <a:ext cx="13326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Mürekkep 44">
                <a:extLst>
                  <a:ext uri="{FF2B5EF4-FFF2-40B4-BE49-F238E27FC236}">
                    <a16:creationId xmlns:a16="http://schemas.microsoft.com/office/drawing/2014/main" id="{2A736FCB-5698-F20D-915A-1F1FE7CCEA34}"/>
                  </a:ext>
                </a:extLst>
              </p14:cNvPr>
              <p14:cNvContentPartPr/>
              <p14:nvPr/>
            </p14:nvContentPartPr>
            <p14:xfrm>
              <a:off x="5531921" y="3148347"/>
              <a:ext cx="20481" cy="126313"/>
            </p14:xfrm>
          </p:contentPart>
        </mc:Choice>
        <mc:Fallback>
          <p:pic>
            <p:nvPicPr>
              <p:cNvPr id="45" name="Mürekkep 44">
                <a:extLst>
                  <a:ext uri="{FF2B5EF4-FFF2-40B4-BE49-F238E27FC236}">
                    <a16:creationId xmlns:a16="http://schemas.microsoft.com/office/drawing/2014/main" id="{2A736FCB-5698-F20D-915A-1F1FE7CCEA34}"/>
                  </a:ext>
                </a:extLst>
              </p:cNvPr>
              <p:cNvPicPr/>
              <p:nvPr/>
            </p:nvPicPr>
            <p:blipFill>
              <a:blip r:embed="rId67"/>
              <a:stretch>
                <a:fillRect/>
              </a:stretch>
            </p:blipFill>
            <p:spPr>
              <a:xfrm>
                <a:off x="5514618" y="3130764"/>
                <a:ext cx="55440" cy="161839"/>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Mürekkep 45">
                <a:extLst>
                  <a:ext uri="{FF2B5EF4-FFF2-40B4-BE49-F238E27FC236}">
                    <a16:creationId xmlns:a16="http://schemas.microsoft.com/office/drawing/2014/main" id="{981CF786-DC5C-5CEE-7C20-54D3C36F2472}"/>
                  </a:ext>
                </a:extLst>
              </p14:cNvPr>
              <p14:cNvContentPartPr/>
              <p14:nvPr/>
            </p14:nvContentPartPr>
            <p14:xfrm>
              <a:off x="6036623" y="3198454"/>
              <a:ext cx="9896" cy="115809"/>
            </p14:xfrm>
          </p:contentPart>
        </mc:Choice>
        <mc:Fallback>
          <p:pic>
            <p:nvPicPr>
              <p:cNvPr id="46" name="Mürekkep 45">
                <a:extLst>
                  <a:ext uri="{FF2B5EF4-FFF2-40B4-BE49-F238E27FC236}">
                    <a16:creationId xmlns:a16="http://schemas.microsoft.com/office/drawing/2014/main" id="{981CF786-DC5C-5CEE-7C20-54D3C36F2472}"/>
                  </a:ext>
                </a:extLst>
              </p:cNvPr>
              <p:cNvPicPr/>
              <p:nvPr/>
            </p:nvPicPr>
            <p:blipFill>
              <a:blip r:embed="rId69"/>
              <a:stretch>
                <a:fillRect/>
              </a:stretch>
            </p:blipFill>
            <p:spPr>
              <a:xfrm>
                <a:off x="5541823" y="3180885"/>
                <a:ext cx="989600" cy="151305"/>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Mürekkep 46">
                <a:extLst>
                  <a:ext uri="{FF2B5EF4-FFF2-40B4-BE49-F238E27FC236}">
                    <a16:creationId xmlns:a16="http://schemas.microsoft.com/office/drawing/2014/main" id="{B562115B-3F1C-CA43-C895-1221902F230D}"/>
                  </a:ext>
                </a:extLst>
              </p14:cNvPr>
              <p14:cNvContentPartPr/>
              <p14:nvPr/>
            </p14:nvContentPartPr>
            <p14:xfrm>
              <a:off x="6125688" y="2731324"/>
              <a:ext cx="296082" cy="773876"/>
            </p14:xfrm>
          </p:contentPart>
        </mc:Choice>
        <mc:Fallback>
          <p:pic>
            <p:nvPicPr>
              <p:cNvPr id="47" name="Mürekkep 46">
                <a:extLst>
                  <a:ext uri="{FF2B5EF4-FFF2-40B4-BE49-F238E27FC236}">
                    <a16:creationId xmlns:a16="http://schemas.microsoft.com/office/drawing/2014/main" id="{B562115B-3F1C-CA43-C895-1221902F230D}"/>
                  </a:ext>
                </a:extLst>
              </p:cNvPr>
              <p:cNvPicPr/>
              <p:nvPr/>
            </p:nvPicPr>
            <p:blipFill>
              <a:blip r:embed="rId71"/>
              <a:stretch>
                <a:fillRect/>
              </a:stretch>
            </p:blipFill>
            <p:spPr>
              <a:xfrm>
                <a:off x="6107700" y="2713695"/>
                <a:ext cx="331698" cy="809494"/>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Mürekkep 47">
                <a:extLst>
                  <a:ext uri="{FF2B5EF4-FFF2-40B4-BE49-F238E27FC236}">
                    <a16:creationId xmlns:a16="http://schemas.microsoft.com/office/drawing/2014/main" id="{E5D0FFD7-05BF-306E-6C61-00293AE4C699}"/>
                  </a:ext>
                </a:extLst>
              </p14:cNvPr>
              <p14:cNvContentPartPr/>
              <p14:nvPr/>
            </p14:nvContentPartPr>
            <p14:xfrm>
              <a:off x="6729350" y="3226129"/>
              <a:ext cx="9896" cy="9896"/>
            </p14:xfrm>
          </p:contentPart>
        </mc:Choice>
        <mc:Fallback>
          <p:pic>
            <p:nvPicPr>
              <p:cNvPr id="48" name="Mürekkep 47">
                <a:extLst>
                  <a:ext uri="{FF2B5EF4-FFF2-40B4-BE49-F238E27FC236}">
                    <a16:creationId xmlns:a16="http://schemas.microsoft.com/office/drawing/2014/main" id="{E5D0FFD7-05BF-306E-6C61-00293AE4C699}"/>
                  </a:ext>
                </a:extLst>
              </p:cNvPr>
              <p:cNvPicPr/>
              <p:nvPr/>
            </p:nvPicPr>
            <p:blipFill>
              <a:blip r:embed="rId73"/>
              <a:stretch>
                <a:fillRect/>
              </a:stretch>
            </p:blipFill>
            <p:spPr>
              <a:xfrm>
                <a:off x="6234550" y="2741225"/>
                <a:ext cx="989600"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Mürekkep 48">
                <a:extLst>
                  <a:ext uri="{FF2B5EF4-FFF2-40B4-BE49-F238E27FC236}">
                    <a16:creationId xmlns:a16="http://schemas.microsoft.com/office/drawing/2014/main" id="{81A963E5-C44B-DB8B-7125-059E917FA99C}"/>
                  </a:ext>
                </a:extLst>
              </p14:cNvPr>
              <p14:cNvContentPartPr/>
              <p14:nvPr/>
            </p14:nvContentPartPr>
            <p14:xfrm>
              <a:off x="6996545" y="2859974"/>
              <a:ext cx="255836" cy="601902"/>
            </p14:xfrm>
          </p:contentPart>
        </mc:Choice>
        <mc:Fallback>
          <p:pic>
            <p:nvPicPr>
              <p:cNvPr id="49" name="Mürekkep 48">
                <a:extLst>
                  <a:ext uri="{FF2B5EF4-FFF2-40B4-BE49-F238E27FC236}">
                    <a16:creationId xmlns:a16="http://schemas.microsoft.com/office/drawing/2014/main" id="{81A963E5-C44B-DB8B-7125-059E917FA99C}"/>
                  </a:ext>
                </a:extLst>
              </p:cNvPr>
              <p:cNvPicPr/>
              <p:nvPr/>
            </p:nvPicPr>
            <p:blipFill>
              <a:blip r:embed="rId75"/>
              <a:stretch>
                <a:fillRect/>
              </a:stretch>
            </p:blipFill>
            <p:spPr>
              <a:xfrm>
                <a:off x="6978938" y="2842345"/>
                <a:ext cx="291409" cy="637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Mürekkep 49">
                <a:extLst>
                  <a:ext uri="{FF2B5EF4-FFF2-40B4-BE49-F238E27FC236}">
                    <a16:creationId xmlns:a16="http://schemas.microsoft.com/office/drawing/2014/main" id="{02905EA0-D65E-8334-5794-951F216CBFEF}"/>
                  </a:ext>
                </a:extLst>
              </p14:cNvPr>
              <p14:cNvContentPartPr/>
              <p14:nvPr/>
            </p14:nvContentPartPr>
            <p14:xfrm>
              <a:off x="6966857" y="2820389"/>
              <a:ext cx="275990" cy="10327"/>
            </p14:xfrm>
          </p:contentPart>
        </mc:Choice>
        <mc:Fallback>
          <p:pic>
            <p:nvPicPr>
              <p:cNvPr id="50" name="Mürekkep 49">
                <a:extLst>
                  <a:ext uri="{FF2B5EF4-FFF2-40B4-BE49-F238E27FC236}">
                    <a16:creationId xmlns:a16="http://schemas.microsoft.com/office/drawing/2014/main" id="{02905EA0-D65E-8334-5794-951F216CBFEF}"/>
                  </a:ext>
                </a:extLst>
              </p:cNvPr>
              <p:cNvPicPr/>
              <p:nvPr/>
            </p:nvPicPr>
            <p:blipFill>
              <a:blip r:embed="rId77"/>
              <a:stretch>
                <a:fillRect/>
              </a:stretch>
            </p:blipFill>
            <p:spPr>
              <a:xfrm>
                <a:off x="6948889" y="2803522"/>
                <a:ext cx="311567" cy="44406"/>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Mürekkep 50">
                <a:extLst>
                  <a:ext uri="{FF2B5EF4-FFF2-40B4-BE49-F238E27FC236}">
                    <a16:creationId xmlns:a16="http://schemas.microsoft.com/office/drawing/2014/main" id="{0472953B-2BFF-FDA1-DE04-790B2961505B}"/>
                  </a:ext>
                </a:extLst>
              </p14:cNvPr>
              <p14:cNvContentPartPr/>
              <p14:nvPr/>
            </p14:nvContentPartPr>
            <p14:xfrm>
              <a:off x="7293428" y="2949039"/>
              <a:ext cx="204290" cy="133638"/>
            </p14:xfrm>
          </p:contentPart>
        </mc:Choice>
        <mc:Fallback>
          <p:pic>
            <p:nvPicPr>
              <p:cNvPr id="51" name="Mürekkep 50">
                <a:extLst>
                  <a:ext uri="{FF2B5EF4-FFF2-40B4-BE49-F238E27FC236}">
                    <a16:creationId xmlns:a16="http://schemas.microsoft.com/office/drawing/2014/main" id="{0472953B-2BFF-FDA1-DE04-790B2961505B}"/>
                  </a:ext>
                </a:extLst>
              </p:cNvPr>
              <p:cNvPicPr/>
              <p:nvPr/>
            </p:nvPicPr>
            <p:blipFill>
              <a:blip r:embed="rId79"/>
              <a:stretch>
                <a:fillRect/>
              </a:stretch>
            </p:blipFill>
            <p:spPr>
              <a:xfrm>
                <a:off x="7275445" y="2931436"/>
                <a:ext cx="239897" cy="169203"/>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Mürekkep 51">
                <a:extLst>
                  <a:ext uri="{FF2B5EF4-FFF2-40B4-BE49-F238E27FC236}">
                    <a16:creationId xmlns:a16="http://schemas.microsoft.com/office/drawing/2014/main" id="{DDAC759C-665B-94FF-94D8-6A453838E30D}"/>
                  </a:ext>
                </a:extLst>
              </p14:cNvPr>
              <p14:cNvContentPartPr/>
              <p14:nvPr/>
            </p14:nvContentPartPr>
            <p14:xfrm>
              <a:off x="7368898" y="2919350"/>
              <a:ext cx="72971" cy="153541"/>
            </p14:xfrm>
          </p:contentPart>
        </mc:Choice>
        <mc:Fallback>
          <p:pic>
            <p:nvPicPr>
              <p:cNvPr id="52" name="Mürekkep 51">
                <a:extLst>
                  <a:ext uri="{FF2B5EF4-FFF2-40B4-BE49-F238E27FC236}">
                    <a16:creationId xmlns:a16="http://schemas.microsoft.com/office/drawing/2014/main" id="{DDAC759C-665B-94FF-94D8-6A453838E30D}"/>
                  </a:ext>
                </a:extLst>
              </p:cNvPr>
              <p:cNvPicPr/>
              <p:nvPr/>
            </p:nvPicPr>
            <p:blipFill>
              <a:blip r:embed="rId81"/>
              <a:stretch>
                <a:fillRect/>
              </a:stretch>
            </p:blipFill>
            <p:spPr>
              <a:xfrm>
                <a:off x="7351013" y="2901413"/>
                <a:ext cx="108383" cy="189056"/>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Mürekkep 52">
                <a:extLst>
                  <a:ext uri="{FF2B5EF4-FFF2-40B4-BE49-F238E27FC236}">
                    <a16:creationId xmlns:a16="http://schemas.microsoft.com/office/drawing/2014/main" id="{A98221FA-3E23-8ADC-B009-0291AC50F450}"/>
                  </a:ext>
                </a:extLst>
              </p14:cNvPr>
              <p14:cNvContentPartPr/>
              <p14:nvPr/>
            </p14:nvContentPartPr>
            <p14:xfrm>
              <a:off x="7540831" y="3028207"/>
              <a:ext cx="9896" cy="117731"/>
            </p14:xfrm>
          </p:contentPart>
        </mc:Choice>
        <mc:Fallback>
          <p:pic>
            <p:nvPicPr>
              <p:cNvPr id="53" name="Mürekkep 52">
                <a:extLst>
                  <a:ext uri="{FF2B5EF4-FFF2-40B4-BE49-F238E27FC236}">
                    <a16:creationId xmlns:a16="http://schemas.microsoft.com/office/drawing/2014/main" id="{A98221FA-3E23-8ADC-B009-0291AC50F450}"/>
                  </a:ext>
                </a:extLst>
              </p:cNvPr>
              <p:cNvPicPr/>
              <p:nvPr/>
            </p:nvPicPr>
            <p:blipFill>
              <a:blip r:embed="rId83"/>
              <a:stretch>
                <a:fillRect/>
              </a:stretch>
            </p:blipFill>
            <p:spPr>
              <a:xfrm>
                <a:off x="7055927" y="3010260"/>
                <a:ext cx="989600" cy="153266"/>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Mürekkep 53">
                <a:extLst>
                  <a:ext uri="{FF2B5EF4-FFF2-40B4-BE49-F238E27FC236}">
                    <a16:creationId xmlns:a16="http://schemas.microsoft.com/office/drawing/2014/main" id="{CE8C1522-1FFE-9E8B-1693-9979449D4BB4}"/>
                  </a:ext>
                </a:extLst>
              </p14:cNvPr>
              <p14:cNvContentPartPr/>
              <p14:nvPr/>
            </p14:nvContentPartPr>
            <p14:xfrm>
              <a:off x="7372597" y="3295402"/>
              <a:ext cx="123250" cy="202223"/>
            </p14:xfrm>
          </p:contentPart>
        </mc:Choice>
        <mc:Fallback>
          <p:pic>
            <p:nvPicPr>
              <p:cNvPr id="54" name="Mürekkep 53">
                <a:extLst>
                  <a:ext uri="{FF2B5EF4-FFF2-40B4-BE49-F238E27FC236}">
                    <a16:creationId xmlns:a16="http://schemas.microsoft.com/office/drawing/2014/main" id="{CE8C1522-1FFE-9E8B-1693-9979449D4BB4}"/>
                  </a:ext>
                </a:extLst>
              </p:cNvPr>
              <p:cNvPicPr/>
              <p:nvPr/>
            </p:nvPicPr>
            <p:blipFill>
              <a:blip r:embed="rId85"/>
              <a:stretch>
                <a:fillRect/>
              </a:stretch>
            </p:blipFill>
            <p:spPr>
              <a:xfrm>
                <a:off x="7354631" y="3277802"/>
                <a:ext cx="158824" cy="237783"/>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Mürekkep 54">
                <a:extLst>
                  <a:ext uri="{FF2B5EF4-FFF2-40B4-BE49-F238E27FC236}">
                    <a16:creationId xmlns:a16="http://schemas.microsoft.com/office/drawing/2014/main" id="{0AFA3A20-53B5-E9CB-E0E6-15C42C4B72F6}"/>
                  </a:ext>
                </a:extLst>
              </p14:cNvPr>
              <p14:cNvContentPartPr/>
              <p14:nvPr/>
            </p14:nvContentPartPr>
            <p14:xfrm>
              <a:off x="7379448" y="3265714"/>
              <a:ext cx="62421" cy="183877"/>
            </p14:xfrm>
          </p:contentPart>
        </mc:Choice>
        <mc:Fallback>
          <p:pic>
            <p:nvPicPr>
              <p:cNvPr id="55" name="Mürekkep 54">
                <a:extLst>
                  <a:ext uri="{FF2B5EF4-FFF2-40B4-BE49-F238E27FC236}">
                    <a16:creationId xmlns:a16="http://schemas.microsoft.com/office/drawing/2014/main" id="{0AFA3A20-53B5-E9CB-E0E6-15C42C4B72F6}"/>
                  </a:ext>
                </a:extLst>
              </p:cNvPr>
              <p:cNvPicPr/>
              <p:nvPr/>
            </p:nvPicPr>
            <p:blipFill>
              <a:blip r:embed="rId87"/>
              <a:stretch>
                <a:fillRect/>
              </a:stretch>
            </p:blipFill>
            <p:spPr>
              <a:xfrm>
                <a:off x="7361511" y="3247757"/>
                <a:ext cx="97936" cy="219431"/>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Mürekkep 55">
                <a:extLst>
                  <a:ext uri="{FF2B5EF4-FFF2-40B4-BE49-F238E27FC236}">
                    <a16:creationId xmlns:a16="http://schemas.microsoft.com/office/drawing/2014/main" id="{1BCD0621-245A-F90C-9E8C-CDDBF07BC158}"/>
                  </a:ext>
                </a:extLst>
              </p14:cNvPr>
              <p14:cNvContentPartPr/>
              <p14:nvPr/>
            </p14:nvContentPartPr>
            <p14:xfrm>
              <a:off x="7540831" y="3348238"/>
              <a:ext cx="97600" cy="195582"/>
            </p14:xfrm>
          </p:contentPart>
        </mc:Choice>
        <mc:Fallback>
          <p:pic>
            <p:nvPicPr>
              <p:cNvPr id="56" name="Mürekkep 55">
                <a:extLst>
                  <a:ext uri="{FF2B5EF4-FFF2-40B4-BE49-F238E27FC236}">
                    <a16:creationId xmlns:a16="http://schemas.microsoft.com/office/drawing/2014/main" id="{1BCD0621-245A-F90C-9E8C-CDDBF07BC158}"/>
                  </a:ext>
                </a:extLst>
              </p:cNvPr>
              <p:cNvPicPr/>
              <p:nvPr/>
            </p:nvPicPr>
            <p:blipFill>
              <a:blip r:embed="rId89"/>
              <a:stretch>
                <a:fillRect/>
              </a:stretch>
            </p:blipFill>
            <p:spPr>
              <a:xfrm>
                <a:off x="7523249" y="3330262"/>
                <a:ext cx="133124" cy="231175"/>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Mürekkep 56">
                <a:extLst>
                  <a:ext uri="{FF2B5EF4-FFF2-40B4-BE49-F238E27FC236}">
                    <a16:creationId xmlns:a16="http://schemas.microsoft.com/office/drawing/2014/main" id="{7CD6C3A0-FC58-F559-CB05-9433F289BCD5}"/>
                  </a:ext>
                </a:extLst>
              </p14:cNvPr>
              <p14:cNvContentPartPr/>
              <p14:nvPr/>
            </p14:nvContentPartPr>
            <p14:xfrm>
              <a:off x="7639791" y="2780805"/>
              <a:ext cx="356923" cy="718016"/>
            </p14:xfrm>
          </p:contentPart>
        </mc:Choice>
        <mc:Fallback>
          <p:pic>
            <p:nvPicPr>
              <p:cNvPr id="57" name="Mürekkep 56">
                <a:extLst>
                  <a:ext uri="{FF2B5EF4-FFF2-40B4-BE49-F238E27FC236}">
                    <a16:creationId xmlns:a16="http://schemas.microsoft.com/office/drawing/2014/main" id="{7CD6C3A0-FC58-F559-CB05-9433F289BCD5}"/>
                  </a:ext>
                </a:extLst>
              </p:cNvPr>
              <p:cNvPicPr/>
              <p:nvPr/>
            </p:nvPicPr>
            <p:blipFill>
              <a:blip r:embed="rId91"/>
              <a:stretch>
                <a:fillRect/>
              </a:stretch>
            </p:blipFill>
            <p:spPr>
              <a:xfrm>
                <a:off x="7622161" y="2762810"/>
                <a:ext cx="392543" cy="753647"/>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Mürekkep 57">
                <a:extLst>
                  <a:ext uri="{FF2B5EF4-FFF2-40B4-BE49-F238E27FC236}">
                    <a16:creationId xmlns:a16="http://schemas.microsoft.com/office/drawing/2014/main" id="{D5DAD2DE-B637-0C49-0E7F-F127034296B1}"/>
                  </a:ext>
                </a:extLst>
              </p14:cNvPr>
              <p14:cNvContentPartPr/>
              <p14:nvPr/>
            </p14:nvContentPartPr>
            <p14:xfrm>
              <a:off x="8114805" y="3018311"/>
              <a:ext cx="97802" cy="9896"/>
            </p14:xfrm>
          </p:contentPart>
        </mc:Choice>
        <mc:Fallback>
          <p:pic>
            <p:nvPicPr>
              <p:cNvPr id="58" name="Mürekkep 57">
                <a:extLst>
                  <a:ext uri="{FF2B5EF4-FFF2-40B4-BE49-F238E27FC236}">
                    <a16:creationId xmlns:a16="http://schemas.microsoft.com/office/drawing/2014/main" id="{D5DAD2DE-B637-0C49-0E7F-F127034296B1}"/>
                  </a:ext>
                </a:extLst>
              </p:cNvPr>
              <p:cNvPicPr/>
              <p:nvPr/>
            </p:nvPicPr>
            <p:blipFill>
              <a:blip r:embed="rId93"/>
              <a:stretch>
                <a:fillRect/>
              </a:stretch>
            </p:blipFill>
            <p:spPr>
              <a:xfrm>
                <a:off x="8097251" y="2977078"/>
                <a:ext cx="133269" cy="91538"/>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Mürekkep 58">
                <a:extLst>
                  <a:ext uri="{FF2B5EF4-FFF2-40B4-BE49-F238E27FC236}">
                    <a16:creationId xmlns:a16="http://schemas.microsoft.com/office/drawing/2014/main" id="{4F506142-878F-8917-094C-56CFDFABD971}"/>
                  </a:ext>
                </a:extLst>
              </p14:cNvPr>
              <p14:cNvContentPartPr/>
              <p14:nvPr/>
            </p14:nvContentPartPr>
            <p14:xfrm>
              <a:off x="8114804" y="3117272"/>
              <a:ext cx="127635" cy="9896"/>
            </p14:xfrm>
          </p:contentPart>
        </mc:Choice>
        <mc:Fallback>
          <p:pic>
            <p:nvPicPr>
              <p:cNvPr id="59" name="Mürekkep 58">
                <a:extLst>
                  <a:ext uri="{FF2B5EF4-FFF2-40B4-BE49-F238E27FC236}">
                    <a16:creationId xmlns:a16="http://schemas.microsoft.com/office/drawing/2014/main" id="{4F506142-878F-8917-094C-56CFDFABD971}"/>
                  </a:ext>
                </a:extLst>
              </p:cNvPr>
              <p:cNvPicPr/>
              <p:nvPr/>
            </p:nvPicPr>
            <p:blipFill>
              <a:blip r:embed="rId95"/>
              <a:stretch>
                <a:fillRect/>
              </a:stretch>
            </p:blipFill>
            <p:spPr>
              <a:xfrm>
                <a:off x="8097236" y="2632368"/>
                <a:ext cx="16312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Mürekkep 59">
                <a:extLst>
                  <a:ext uri="{FF2B5EF4-FFF2-40B4-BE49-F238E27FC236}">
                    <a16:creationId xmlns:a16="http://schemas.microsoft.com/office/drawing/2014/main" id="{4D11F252-1E89-E652-3CC5-957F75F90B8C}"/>
                  </a:ext>
                </a:extLst>
              </p14:cNvPr>
              <p14:cNvContentPartPr/>
              <p14:nvPr/>
            </p14:nvContentPartPr>
            <p14:xfrm>
              <a:off x="8550234" y="2691740"/>
              <a:ext cx="222658" cy="648060"/>
            </p14:xfrm>
          </p:contentPart>
        </mc:Choice>
        <mc:Fallback>
          <p:pic>
            <p:nvPicPr>
              <p:cNvPr id="60" name="Mürekkep 59">
                <a:extLst>
                  <a:ext uri="{FF2B5EF4-FFF2-40B4-BE49-F238E27FC236}">
                    <a16:creationId xmlns:a16="http://schemas.microsoft.com/office/drawing/2014/main" id="{4D11F252-1E89-E652-3CC5-957F75F90B8C}"/>
                  </a:ext>
                </a:extLst>
              </p:cNvPr>
              <p:cNvPicPr/>
              <p:nvPr/>
            </p:nvPicPr>
            <p:blipFill>
              <a:blip r:embed="rId97"/>
              <a:stretch>
                <a:fillRect/>
              </a:stretch>
            </p:blipFill>
            <p:spPr>
              <a:xfrm>
                <a:off x="8532608" y="2674108"/>
                <a:ext cx="258269" cy="683684"/>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Mürekkep 60">
                <a:extLst>
                  <a:ext uri="{FF2B5EF4-FFF2-40B4-BE49-F238E27FC236}">
                    <a16:creationId xmlns:a16="http://schemas.microsoft.com/office/drawing/2014/main" id="{D401ADA3-B560-AC1C-570F-6E3D8EA29A14}"/>
                  </a:ext>
                </a:extLst>
              </p14:cNvPr>
              <p14:cNvContentPartPr/>
              <p14:nvPr/>
            </p14:nvContentPartPr>
            <p14:xfrm>
              <a:off x="8570026" y="2681844"/>
              <a:ext cx="177040" cy="9896"/>
            </p14:xfrm>
          </p:contentPart>
        </mc:Choice>
        <mc:Fallback>
          <p:pic>
            <p:nvPicPr>
              <p:cNvPr id="61" name="Mürekkep 60">
                <a:extLst>
                  <a:ext uri="{FF2B5EF4-FFF2-40B4-BE49-F238E27FC236}">
                    <a16:creationId xmlns:a16="http://schemas.microsoft.com/office/drawing/2014/main" id="{D401ADA3-B560-AC1C-570F-6E3D8EA29A14}"/>
                  </a:ext>
                </a:extLst>
              </p:cNvPr>
              <p:cNvPicPr/>
              <p:nvPr/>
            </p:nvPicPr>
            <p:blipFill>
              <a:blip r:embed="rId99"/>
              <a:stretch>
                <a:fillRect/>
              </a:stretch>
            </p:blipFill>
            <p:spPr>
              <a:xfrm>
                <a:off x="8552430" y="2187044"/>
                <a:ext cx="212592"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Mürekkep 61">
                <a:extLst>
                  <a:ext uri="{FF2B5EF4-FFF2-40B4-BE49-F238E27FC236}">
                    <a16:creationId xmlns:a16="http://schemas.microsoft.com/office/drawing/2014/main" id="{AF2B9C2E-A74C-2FE2-6141-294DC0DDBB31}"/>
                  </a:ext>
                </a:extLst>
              </p14:cNvPr>
              <p14:cNvContentPartPr/>
              <p14:nvPr/>
            </p14:nvContentPartPr>
            <p14:xfrm>
              <a:off x="8876382" y="2761013"/>
              <a:ext cx="148612" cy="149218"/>
            </p14:xfrm>
          </p:contentPart>
        </mc:Choice>
        <mc:Fallback>
          <p:pic>
            <p:nvPicPr>
              <p:cNvPr id="62" name="Mürekkep 61">
                <a:extLst>
                  <a:ext uri="{FF2B5EF4-FFF2-40B4-BE49-F238E27FC236}">
                    <a16:creationId xmlns:a16="http://schemas.microsoft.com/office/drawing/2014/main" id="{AF2B9C2E-A74C-2FE2-6141-294DC0DDBB31}"/>
                  </a:ext>
                </a:extLst>
              </p:cNvPr>
              <p:cNvPicPr/>
              <p:nvPr/>
            </p:nvPicPr>
            <p:blipFill>
              <a:blip r:embed="rId101"/>
              <a:stretch>
                <a:fillRect/>
              </a:stretch>
            </p:blipFill>
            <p:spPr>
              <a:xfrm>
                <a:off x="8858793" y="2743035"/>
                <a:ext cx="184150" cy="184815"/>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Mürekkep 62">
                <a:extLst>
                  <a:ext uri="{FF2B5EF4-FFF2-40B4-BE49-F238E27FC236}">
                    <a16:creationId xmlns:a16="http://schemas.microsoft.com/office/drawing/2014/main" id="{8D7A7A05-FE49-F6E2-6085-FEBB4072012D}"/>
                  </a:ext>
                </a:extLst>
              </p14:cNvPr>
              <p14:cNvContentPartPr/>
              <p14:nvPr/>
            </p14:nvContentPartPr>
            <p14:xfrm>
              <a:off x="8886088" y="3087584"/>
              <a:ext cx="159930" cy="158932"/>
            </p14:xfrm>
          </p:contentPart>
        </mc:Choice>
        <mc:Fallback>
          <p:pic>
            <p:nvPicPr>
              <p:cNvPr id="63" name="Mürekkep 62">
                <a:extLst>
                  <a:ext uri="{FF2B5EF4-FFF2-40B4-BE49-F238E27FC236}">
                    <a16:creationId xmlns:a16="http://schemas.microsoft.com/office/drawing/2014/main" id="{8D7A7A05-FE49-F6E2-6085-FEBB4072012D}"/>
                  </a:ext>
                </a:extLst>
              </p:cNvPr>
              <p:cNvPicPr/>
              <p:nvPr/>
            </p:nvPicPr>
            <p:blipFill>
              <a:blip r:embed="rId103"/>
              <a:stretch>
                <a:fillRect/>
              </a:stretch>
            </p:blipFill>
            <p:spPr>
              <a:xfrm>
                <a:off x="8868478" y="3069605"/>
                <a:ext cx="195510" cy="19453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Mürekkep 63">
                <a:extLst>
                  <a:ext uri="{FF2B5EF4-FFF2-40B4-BE49-F238E27FC236}">
                    <a16:creationId xmlns:a16="http://schemas.microsoft.com/office/drawing/2014/main" id="{81AD4AB0-6C43-3D1E-D24A-4C7A699B41D5}"/>
                  </a:ext>
                </a:extLst>
              </p14:cNvPr>
              <p14:cNvContentPartPr/>
              <p14:nvPr/>
            </p14:nvContentPartPr>
            <p14:xfrm>
              <a:off x="9054934" y="2612139"/>
              <a:ext cx="277455" cy="717269"/>
            </p14:xfrm>
          </p:contentPart>
        </mc:Choice>
        <mc:Fallback>
          <p:pic>
            <p:nvPicPr>
              <p:cNvPr id="64" name="Mürekkep 63">
                <a:extLst>
                  <a:ext uri="{FF2B5EF4-FFF2-40B4-BE49-F238E27FC236}">
                    <a16:creationId xmlns:a16="http://schemas.microsoft.com/office/drawing/2014/main" id="{81AD4AB0-6C43-3D1E-D24A-4C7A699B41D5}"/>
                  </a:ext>
                </a:extLst>
              </p:cNvPr>
              <p:cNvPicPr/>
              <p:nvPr/>
            </p:nvPicPr>
            <p:blipFill>
              <a:blip r:embed="rId105"/>
              <a:stretch>
                <a:fillRect/>
              </a:stretch>
            </p:blipFill>
            <p:spPr>
              <a:xfrm>
                <a:off x="9036964" y="2594144"/>
                <a:ext cx="313035" cy="752899"/>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Mürekkep 64">
                <a:extLst>
                  <a:ext uri="{FF2B5EF4-FFF2-40B4-BE49-F238E27FC236}">
                    <a16:creationId xmlns:a16="http://schemas.microsoft.com/office/drawing/2014/main" id="{2B373A17-A29D-2C6F-A1DD-F2A14FB98185}"/>
                  </a:ext>
                </a:extLst>
              </p14:cNvPr>
              <p14:cNvContentPartPr/>
              <p14:nvPr/>
            </p14:nvContentPartPr>
            <p14:xfrm>
              <a:off x="5447693" y="3988129"/>
              <a:ext cx="160512" cy="289046"/>
            </p14:xfrm>
          </p:contentPart>
        </mc:Choice>
        <mc:Fallback>
          <p:pic>
            <p:nvPicPr>
              <p:cNvPr id="65" name="Mürekkep 64">
                <a:extLst>
                  <a:ext uri="{FF2B5EF4-FFF2-40B4-BE49-F238E27FC236}">
                    <a16:creationId xmlns:a16="http://schemas.microsoft.com/office/drawing/2014/main" id="{2B373A17-A29D-2C6F-A1DD-F2A14FB98185}"/>
                  </a:ext>
                </a:extLst>
              </p:cNvPr>
              <p:cNvPicPr/>
              <p:nvPr/>
            </p:nvPicPr>
            <p:blipFill>
              <a:blip r:embed="rId107"/>
              <a:stretch>
                <a:fillRect/>
              </a:stretch>
            </p:blipFill>
            <p:spPr>
              <a:xfrm>
                <a:off x="5430098" y="3970513"/>
                <a:ext cx="196062" cy="324637"/>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Mürekkep 65">
                <a:extLst>
                  <a:ext uri="{FF2B5EF4-FFF2-40B4-BE49-F238E27FC236}">
                    <a16:creationId xmlns:a16="http://schemas.microsoft.com/office/drawing/2014/main" id="{89D5D0FD-36F6-EBC2-DAEB-15FAE3337694}"/>
                  </a:ext>
                </a:extLst>
              </p14:cNvPr>
              <p14:cNvContentPartPr/>
              <p14:nvPr/>
            </p14:nvContentPartPr>
            <p14:xfrm>
              <a:off x="5571506" y="4215740"/>
              <a:ext cx="9896" cy="107794"/>
            </p14:xfrm>
          </p:contentPart>
        </mc:Choice>
        <mc:Fallback>
          <p:pic>
            <p:nvPicPr>
              <p:cNvPr id="66" name="Mürekkep 65">
                <a:extLst>
                  <a:ext uri="{FF2B5EF4-FFF2-40B4-BE49-F238E27FC236}">
                    <a16:creationId xmlns:a16="http://schemas.microsoft.com/office/drawing/2014/main" id="{89D5D0FD-36F6-EBC2-DAEB-15FAE3337694}"/>
                  </a:ext>
                </a:extLst>
              </p:cNvPr>
              <p:cNvPicPr/>
              <p:nvPr/>
            </p:nvPicPr>
            <p:blipFill>
              <a:blip r:embed="rId109"/>
              <a:stretch>
                <a:fillRect/>
              </a:stretch>
            </p:blipFill>
            <p:spPr>
              <a:xfrm>
                <a:off x="5086602" y="4197774"/>
                <a:ext cx="989600" cy="143366"/>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Mürekkep 66">
                <a:extLst>
                  <a:ext uri="{FF2B5EF4-FFF2-40B4-BE49-F238E27FC236}">
                    <a16:creationId xmlns:a16="http://schemas.microsoft.com/office/drawing/2014/main" id="{678CEF28-ED71-0054-66AE-D591D2A9EACE}"/>
                  </a:ext>
                </a:extLst>
              </p14:cNvPr>
              <p14:cNvContentPartPr/>
              <p14:nvPr/>
            </p14:nvContentPartPr>
            <p14:xfrm>
              <a:off x="5739740" y="4116778"/>
              <a:ext cx="150345" cy="155333"/>
            </p14:xfrm>
          </p:contentPart>
        </mc:Choice>
        <mc:Fallback>
          <p:pic>
            <p:nvPicPr>
              <p:cNvPr id="67" name="Mürekkep 66">
                <a:extLst>
                  <a:ext uri="{FF2B5EF4-FFF2-40B4-BE49-F238E27FC236}">
                    <a16:creationId xmlns:a16="http://schemas.microsoft.com/office/drawing/2014/main" id="{678CEF28-ED71-0054-66AE-D591D2A9EACE}"/>
                  </a:ext>
                </a:extLst>
              </p:cNvPr>
              <p:cNvPicPr/>
              <p:nvPr/>
            </p:nvPicPr>
            <p:blipFill>
              <a:blip r:embed="rId111"/>
              <a:stretch>
                <a:fillRect/>
              </a:stretch>
            </p:blipFill>
            <p:spPr>
              <a:xfrm>
                <a:off x="5722158" y="4099159"/>
                <a:ext cx="185868" cy="19093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Mürekkep 67">
                <a:extLst>
                  <a:ext uri="{FF2B5EF4-FFF2-40B4-BE49-F238E27FC236}">
                    <a16:creationId xmlns:a16="http://schemas.microsoft.com/office/drawing/2014/main" id="{95F9F7F3-E3A0-D67C-96A2-D7D52DAC7471}"/>
                  </a:ext>
                </a:extLst>
              </p14:cNvPr>
              <p14:cNvContentPartPr/>
              <p14:nvPr/>
            </p14:nvContentPartPr>
            <p14:xfrm>
              <a:off x="5775801" y="4176155"/>
              <a:ext cx="72795" cy="118199"/>
            </p14:xfrm>
          </p:contentPart>
        </mc:Choice>
        <mc:Fallback>
          <p:pic>
            <p:nvPicPr>
              <p:cNvPr id="68" name="Mürekkep 67">
                <a:extLst>
                  <a:ext uri="{FF2B5EF4-FFF2-40B4-BE49-F238E27FC236}">
                    <a16:creationId xmlns:a16="http://schemas.microsoft.com/office/drawing/2014/main" id="{95F9F7F3-E3A0-D67C-96A2-D7D52DAC7471}"/>
                  </a:ext>
                </a:extLst>
              </p:cNvPr>
              <p:cNvPicPr/>
              <p:nvPr/>
            </p:nvPicPr>
            <p:blipFill>
              <a:blip r:embed="rId113"/>
              <a:stretch>
                <a:fillRect/>
              </a:stretch>
            </p:blipFill>
            <p:spPr>
              <a:xfrm>
                <a:off x="5758230" y="4158551"/>
                <a:ext cx="108296" cy="153766"/>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Mürekkep 68">
                <a:extLst>
                  <a:ext uri="{FF2B5EF4-FFF2-40B4-BE49-F238E27FC236}">
                    <a16:creationId xmlns:a16="http://schemas.microsoft.com/office/drawing/2014/main" id="{266F90DC-6559-DC25-C5A6-BCB76D21D84C}"/>
                  </a:ext>
                </a:extLst>
              </p14:cNvPr>
              <p14:cNvContentPartPr/>
              <p14:nvPr/>
            </p14:nvContentPartPr>
            <p14:xfrm>
              <a:off x="5957454" y="4235532"/>
              <a:ext cx="10327" cy="87734"/>
            </p14:xfrm>
          </p:contentPart>
        </mc:Choice>
        <mc:Fallback>
          <p:pic>
            <p:nvPicPr>
              <p:cNvPr id="69" name="Mürekkep 68">
                <a:extLst>
                  <a:ext uri="{FF2B5EF4-FFF2-40B4-BE49-F238E27FC236}">
                    <a16:creationId xmlns:a16="http://schemas.microsoft.com/office/drawing/2014/main" id="{266F90DC-6559-DC25-C5A6-BCB76D21D84C}"/>
                  </a:ext>
                </a:extLst>
              </p:cNvPr>
              <p:cNvPicPr/>
              <p:nvPr/>
            </p:nvPicPr>
            <p:blipFill>
              <a:blip r:embed="rId115"/>
              <a:stretch>
                <a:fillRect/>
              </a:stretch>
            </p:blipFill>
            <p:spPr>
              <a:xfrm>
                <a:off x="5940587" y="4217627"/>
                <a:ext cx="44406" cy="123186"/>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Mürekkep 69">
                <a:extLst>
                  <a:ext uri="{FF2B5EF4-FFF2-40B4-BE49-F238E27FC236}">
                    <a16:creationId xmlns:a16="http://schemas.microsoft.com/office/drawing/2014/main" id="{9A39D4FF-7DA8-E774-5643-84239B1B18EA}"/>
                  </a:ext>
                </a:extLst>
              </p14:cNvPr>
              <p14:cNvContentPartPr/>
              <p14:nvPr/>
            </p14:nvContentPartPr>
            <p14:xfrm>
              <a:off x="6234545" y="4205844"/>
              <a:ext cx="109956" cy="9896"/>
            </p14:xfrm>
          </p:contentPart>
        </mc:Choice>
        <mc:Fallback>
          <p:pic>
            <p:nvPicPr>
              <p:cNvPr id="70" name="Mürekkep 69">
                <a:extLst>
                  <a:ext uri="{FF2B5EF4-FFF2-40B4-BE49-F238E27FC236}">
                    <a16:creationId xmlns:a16="http://schemas.microsoft.com/office/drawing/2014/main" id="{9A39D4FF-7DA8-E774-5643-84239B1B18EA}"/>
                  </a:ext>
                </a:extLst>
              </p:cNvPr>
              <p:cNvPicPr/>
              <p:nvPr/>
            </p:nvPicPr>
            <p:blipFill>
              <a:blip r:embed="rId117"/>
              <a:stretch>
                <a:fillRect/>
              </a:stretch>
            </p:blipFill>
            <p:spPr>
              <a:xfrm>
                <a:off x="6216578" y="4184331"/>
                <a:ext cx="145530" cy="52492"/>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Mürekkep 70">
                <a:extLst>
                  <a:ext uri="{FF2B5EF4-FFF2-40B4-BE49-F238E27FC236}">
                    <a16:creationId xmlns:a16="http://schemas.microsoft.com/office/drawing/2014/main" id="{DDA1C394-10E5-028A-09A2-201C77A5D609}"/>
                  </a:ext>
                </a:extLst>
              </p14:cNvPr>
              <p14:cNvContentPartPr/>
              <p14:nvPr/>
            </p14:nvContentPartPr>
            <p14:xfrm>
              <a:off x="6533118" y="4047506"/>
              <a:ext cx="113825" cy="209789"/>
            </p14:xfrm>
          </p:contentPart>
        </mc:Choice>
        <mc:Fallback>
          <p:pic>
            <p:nvPicPr>
              <p:cNvPr id="71" name="Mürekkep 70">
                <a:extLst>
                  <a:ext uri="{FF2B5EF4-FFF2-40B4-BE49-F238E27FC236}">
                    <a16:creationId xmlns:a16="http://schemas.microsoft.com/office/drawing/2014/main" id="{DDA1C394-10E5-028A-09A2-201C77A5D609}"/>
                  </a:ext>
                </a:extLst>
              </p:cNvPr>
              <p:cNvPicPr/>
              <p:nvPr/>
            </p:nvPicPr>
            <p:blipFill>
              <a:blip r:embed="rId119"/>
              <a:stretch>
                <a:fillRect/>
              </a:stretch>
            </p:blipFill>
            <p:spPr>
              <a:xfrm>
                <a:off x="6515524" y="4029904"/>
                <a:ext cx="149373" cy="245353"/>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Mürekkep 71">
                <a:extLst>
                  <a:ext uri="{FF2B5EF4-FFF2-40B4-BE49-F238E27FC236}">
                    <a16:creationId xmlns:a16="http://schemas.microsoft.com/office/drawing/2014/main" id="{F6BA45BD-58F4-1E16-816B-3FC22E4B37A0}"/>
                  </a:ext>
                </a:extLst>
              </p14:cNvPr>
              <p14:cNvContentPartPr/>
              <p14:nvPr/>
            </p14:nvContentPartPr>
            <p14:xfrm>
              <a:off x="6650181" y="4186052"/>
              <a:ext cx="9896" cy="87734"/>
            </p14:xfrm>
          </p:contentPart>
        </mc:Choice>
        <mc:Fallback>
          <p:pic>
            <p:nvPicPr>
              <p:cNvPr id="72" name="Mürekkep 71">
                <a:extLst>
                  <a:ext uri="{FF2B5EF4-FFF2-40B4-BE49-F238E27FC236}">
                    <a16:creationId xmlns:a16="http://schemas.microsoft.com/office/drawing/2014/main" id="{F6BA45BD-58F4-1E16-816B-3FC22E4B37A0}"/>
                  </a:ext>
                </a:extLst>
              </p:cNvPr>
              <p:cNvPicPr/>
              <p:nvPr/>
            </p:nvPicPr>
            <p:blipFill>
              <a:blip r:embed="rId63"/>
              <a:stretch>
                <a:fillRect/>
              </a:stretch>
            </p:blipFill>
            <p:spPr>
              <a:xfrm>
                <a:off x="6165277" y="4168147"/>
                <a:ext cx="989600" cy="123186"/>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3" name="Mürekkep 72">
                <a:extLst>
                  <a:ext uri="{FF2B5EF4-FFF2-40B4-BE49-F238E27FC236}">
                    <a16:creationId xmlns:a16="http://schemas.microsoft.com/office/drawing/2014/main" id="{C76235C6-9DE5-D1A6-5A65-B001B286287A}"/>
                  </a:ext>
                </a:extLst>
              </p14:cNvPr>
              <p14:cNvContentPartPr/>
              <p14:nvPr/>
            </p14:nvContentPartPr>
            <p14:xfrm>
              <a:off x="6798623" y="4176155"/>
              <a:ext cx="91326" cy="70601"/>
            </p14:xfrm>
          </p:contentPart>
        </mc:Choice>
        <mc:Fallback>
          <p:pic>
            <p:nvPicPr>
              <p:cNvPr id="73" name="Mürekkep 72">
                <a:extLst>
                  <a:ext uri="{FF2B5EF4-FFF2-40B4-BE49-F238E27FC236}">
                    <a16:creationId xmlns:a16="http://schemas.microsoft.com/office/drawing/2014/main" id="{C76235C6-9DE5-D1A6-5A65-B001B286287A}"/>
                  </a:ext>
                </a:extLst>
              </p:cNvPr>
              <p:cNvPicPr/>
              <p:nvPr/>
            </p:nvPicPr>
            <p:blipFill>
              <a:blip r:embed="rId122"/>
              <a:stretch>
                <a:fillRect/>
              </a:stretch>
            </p:blipFill>
            <p:spPr>
              <a:xfrm>
                <a:off x="6781074" y="4158594"/>
                <a:ext cx="126782" cy="106081"/>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4" name="Mürekkep 73">
                <a:extLst>
                  <a:ext uri="{FF2B5EF4-FFF2-40B4-BE49-F238E27FC236}">
                    <a16:creationId xmlns:a16="http://schemas.microsoft.com/office/drawing/2014/main" id="{02EA96AF-BA8A-C620-E150-47780E67D49D}"/>
                  </a:ext>
                </a:extLst>
              </p14:cNvPr>
              <p14:cNvContentPartPr/>
              <p14:nvPr/>
            </p14:nvContentPartPr>
            <p14:xfrm>
              <a:off x="6781954" y="4136571"/>
              <a:ext cx="76045" cy="140564"/>
            </p14:xfrm>
          </p:contentPart>
        </mc:Choice>
        <mc:Fallback>
          <p:pic>
            <p:nvPicPr>
              <p:cNvPr id="74" name="Mürekkep 73">
                <a:extLst>
                  <a:ext uri="{FF2B5EF4-FFF2-40B4-BE49-F238E27FC236}">
                    <a16:creationId xmlns:a16="http://schemas.microsoft.com/office/drawing/2014/main" id="{02EA96AF-BA8A-C620-E150-47780E67D49D}"/>
                  </a:ext>
                </a:extLst>
              </p:cNvPr>
              <p:cNvPicPr/>
              <p:nvPr/>
            </p:nvPicPr>
            <p:blipFill>
              <a:blip r:embed="rId124"/>
              <a:stretch>
                <a:fillRect/>
              </a:stretch>
            </p:blipFill>
            <p:spPr>
              <a:xfrm>
                <a:off x="6764378" y="4118956"/>
                <a:ext cx="111557" cy="176154"/>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5" name="Mürekkep 74">
                <a:extLst>
                  <a:ext uri="{FF2B5EF4-FFF2-40B4-BE49-F238E27FC236}">
                    <a16:creationId xmlns:a16="http://schemas.microsoft.com/office/drawing/2014/main" id="{89CA714A-85FC-7547-3247-278CADE7DE41}"/>
                  </a:ext>
                </a:extLst>
              </p14:cNvPr>
              <p14:cNvContentPartPr/>
              <p14:nvPr/>
            </p14:nvContentPartPr>
            <p14:xfrm>
              <a:off x="6960586" y="4214924"/>
              <a:ext cx="90234" cy="152665"/>
            </p14:xfrm>
          </p:contentPart>
        </mc:Choice>
        <mc:Fallback>
          <p:pic>
            <p:nvPicPr>
              <p:cNvPr id="75" name="Mürekkep 74">
                <a:extLst>
                  <a:ext uri="{FF2B5EF4-FFF2-40B4-BE49-F238E27FC236}">
                    <a16:creationId xmlns:a16="http://schemas.microsoft.com/office/drawing/2014/main" id="{89CA714A-85FC-7547-3247-278CADE7DE41}"/>
                  </a:ext>
                </a:extLst>
              </p:cNvPr>
              <p:cNvPicPr/>
              <p:nvPr/>
            </p:nvPicPr>
            <p:blipFill>
              <a:blip r:embed="rId126"/>
              <a:stretch>
                <a:fillRect/>
              </a:stretch>
            </p:blipFill>
            <p:spPr>
              <a:xfrm>
                <a:off x="6943040" y="4196963"/>
                <a:ext cx="125683" cy="188227"/>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6" name="Mürekkep 75">
                <a:extLst>
                  <a:ext uri="{FF2B5EF4-FFF2-40B4-BE49-F238E27FC236}">
                    <a16:creationId xmlns:a16="http://schemas.microsoft.com/office/drawing/2014/main" id="{917DB907-D14B-848A-72E8-576F51798688}"/>
                  </a:ext>
                </a:extLst>
              </p14:cNvPr>
              <p14:cNvContentPartPr/>
              <p14:nvPr/>
            </p14:nvContentPartPr>
            <p14:xfrm>
              <a:off x="7273636" y="4146467"/>
              <a:ext cx="56989" cy="9896"/>
            </p14:xfrm>
          </p:contentPart>
        </mc:Choice>
        <mc:Fallback>
          <p:pic>
            <p:nvPicPr>
              <p:cNvPr id="76" name="Mürekkep 75">
                <a:extLst>
                  <a:ext uri="{FF2B5EF4-FFF2-40B4-BE49-F238E27FC236}">
                    <a16:creationId xmlns:a16="http://schemas.microsoft.com/office/drawing/2014/main" id="{917DB907-D14B-848A-72E8-576F51798688}"/>
                  </a:ext>
                </a:extLst>
              </p:cNvPr>
              <p:cNvPicPr/>
              <p:nvPr/>
            </p:nvPicPr>
            <p:blipFill>
              <a:blip r:embed="rId128"/>
              <a:stretch>
                <a:fillRect/>
              </a:stretch>
            </p:blipFill>
            <p:spPr>
              <a:xfrm>
                <a:off x="7256073" y="3651667"/>
                <a:ext cx="92473"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7" name="Mürekkep 76">
                <a:extLst>
                  <a:ext uri="{FF2B5EF4-FFF2-40B4-BE49-F238E27FC236}">
                    <a16:creationId xmlns:a16="http://schemas.microsoft.com/office/drawing/2014/main" id="{7FCFF387-3F97-696C-D58D-1B1477433724}"/>
                  </a:ext>
                </a:extLst>
              </p14:cNvPr>
              <p14:cNvContentPartPr/>
              <p14:nvPr/>
            </p14:nvContentPartPr>
            <p14:xfrm>
              <a:off x="7243948" y="4205844"/>
              <a:ext cx="103874" cy="9896"/>
            </p14:xfrm>
          </p:contentPart>
        </mc:Choice>
        <mc:Fallback>
          <p:pic>
            <p:nvPicPr>
              <p:cNvPr id="77" name="Mürekkep 76">
                <a:extLst>
                  <a:ext uri="{FF2B5EF4-FFF2-40B4-BE49-F238E27FC236}">
                    <a16:creationId xmlns:a16="http://schemas.microsoft.com/office/drawing/2014/main" id="{7FCFF387-3F97-696C-D58D-1B1477433724}"/>
                  </a:ext>
                </a:extLst>
              </p:cNvPr>
              <p:cNvPicPr/>
              <p:nvPr/>
            </p:nvPicPr>
            <p:blipFill>
              <a:blip r:embed="rId130"/>
              <a:stretch>
                <a:fillRect/>
              </a:stretch>
            </p:blipFill>
            <p:spPr>
              <a:xfrm>
                <a:off x="7226039" y="4164611"/>
                <a:ext cx="139334" cy="91538"/>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8" name="Mürekkep 77">
                <a:extLst>
                  <a:ext uri="{FF2B5EF4-FFF2-40B4-BE49-F238E27FC236}">
                    <a16:creationId xmlns:a16="http://schemas.microsoft.com/office/drawing/2014/main" id="{AC01F4AC-99BE-BAF4-E5AE-129443F64874}"/>
                  </a:ext>
                </a:extLst>
              </p14:cNvPr>
              <p14:cNvContentPartPr/>
              <p14:nvPr/>
            </p14:nvContentPartPr>
            <p14:xfrm>
              <a:off x="7589824" y="4039731"/>
              <a:ext cx="238495" cy="286324"/>
            </p14:xfrm>
          </p:contentPart>
        </mc:Choice>
        <mc:Fallback>
          <p:pic>
            <p:nvPicPr>
              <p:cNvPr id="78" name="Mürekkep 77">
                <a:extLst>
                  <a:ext uri="{FF2B5EF4-FFF2-40B4-BE49-F238E27FC236}">
                    <a16:creationId xmlns:a16="http://schemas.microsoft.com/office/drawing/2014/main" id="{AC01F4AC-99BE-BAF4-E5AE-129443F64874}"/>
                  </a:ext>
                </a:extLst>
              </p:cNvPr>
              <p:cNvPicPr/>
              <p:nvPr/>
            </p:nvPicPr>
            <p:blipFill>
              <a:blip r:embed="rId132"/>
              <a:stretch>
                <a:fillRect/>
              </a:stretch>
            </p:blipFill>
            <p:spPr>
              <a:xfrm>
                <a:off x="7572198" y="4022106"/>
                <a:ext cx="274107" cy="321935"/>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9" name="Mürekkep 78">
                <a:extLst>
                  <a:ext uri="{FF2B5EF4-FFF2-40B4-BE49-F238E27FC236}">
                    <a16:creationId xmlns:a16="http://schemas.microsoft.com/office/drawing/2014/main" id="{8593E235-8252-BED7-BBA2-CC0E07654279}"/>
                  </a:ext>
                </a:extLst>
              </p14:cNvPr>
              <p14:cNvContentPartPr/>
              <p14:nvPr/>
            </p14:nvContentPartPr>
            <p14:xfrm>
              <a:off x="5363688" y="4720441"/>
              <a:ext cx="186928" cy="9896"/>
            </p14:xfrm>
          </p:contentPart>
        </mc:Choice>
        <mc:Fallback>
          <p:pic>
            <p:nvPicPr>
              <p:cNvPr id="79" name="Mürekkep 78">
                <a:extLst>
                  <a:ext uri="{FF2B5EF4-FFF2-40B4-BE49-F238E27FC236}">
                    <a16:creationId xmlns:a16="http://schemas.microsoft.com/office/drawing/2014/main" id="{8593E235-8252-BED7-BBA2-CC0E07654279}"/>
                  </a:ext>
                </a:extLst>
              </p:cNvPr>
              <p:cNvPicPr/>
              <p:nvPr/>
            </p:nvPicPr>
            <p:blipFill>
              <a:blip r:embed="rId134"/>
              <a:stretch>
                <a:fillRect/>
              </a:stretch>
            </p:blipFill>
            <p:spPr>
              <a:xfrm>
                <a:off x="5345714" y="4235537"/>
                <a:ext cx="22251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0" name="Mürekkep 79">
                <a:extLst>
                  <a:ext uri="{FF2B5EF4-FFF2-40B4-BE49-F238E27FC236}">
                    <a16:creationId xmlns:a16="http://schemas.microsoft.com/office/drawing/2014/main" id="{E011A1C7-8895-7CBE-0440-4F2BBAF312AE}"/>
                  </a:ext>
                </a:extLst>
              </p14:cNvPr>
              <p14:cNvContentPartPr/>
              <p14:nvPr/>
            </p14:nvContentPartPr>
            <p14:xfrm>
              <a:off x="5630882" y="4631376"/>
              <a:ext cx="147121" cy="70476"/>
            </p14:xfrm>
          </p:contentPart>
        </mc:Choice>
        <mc:Fallback>
          <p:pic>
            <p:nvPicPr>
              <p:cNvPr id="80" name="Mürekkep 79">
                <a:extLst>
                  <a:ext uri="{FF2B5EF4-FFF2-40B4-BE49-F238E27FC236}">
                    <a16:creationId xmlns:a16="http://schemas.microsoft.com/office/drawing/2014/main" id="{E011A1C7-8895-7CBE-0440-4F2BBAF312AE}"/>
                  </a:ext>
                </a:extLst>
              </p:cNvPr>
              <p:cNvPicPr/>
              <p:nvPr/>
            </p:nvPicPr>
            <p:blipFill>
              <a:blip r:embed="rId136"/>
              <a:stretch>
                <a:fillRect/>
              </a:stretch>
            </p:blipFill>
            <p:spPr>
              <a:xfrm>
                <a:off x="5612940" y="4613846"/>
                <a:ext cx="182645" cy="105893"/>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1" name="Mürekkep 80">
                <a:extLst>
                  <a:ext uri="{FF2B5EF4-FFF2-40B4-BE49-F238E27FC236}">
                    <a16:creationId xmlns:a16="http://schemas.microsoft.com/office/drawing/2014/main" id="{232D59F2-FBDC-3BD4-B9B3-11CE68E8DA4E}"/>
                  </a:ext>
                </a:extLst>
              </p14:cNvPr>
              <p14:cNvContentPartPr/>
              <p14:nvPr/>
            </p14:nvContentPartPr>
            <p14:xfrm>
              <a:off x="5710372" y="4611584"/>
              <a:ext cx="59055" cy="128311"/>
            </p14:xfrm>
          </p:contentPart>
        </mc:Choice>
        <mc:Fallback>
          <p:pic>
            <p:nvPicPr>
              <p:cNvPr id="81" name="Mürekkep 80">
                <a:extLst>
                  <a:ext uri="{FF2B5EF4-FFF2-40B4-BE49-F238E27FC236}">
                    <a16:creationId xmlns:a16="http://schemas.microsoft.com/office/drawing/2014/main" id="{232D59F2-FBDC-3BD4-B9B3-11CE68E8DA4E}"/>
                  </a:ext>
                </a:extLst>
              </p:cNvPr>
              <p:cNvPicPr/>
              <p:nvPr/>
            </p:nvPicPr>
            <p:blipFill>
              <a:blip r:embed="rId138"/>
              <a:stretch>
                <a:fillRect/>
              </a:stretch>
            </p:blipFill>
            <p:spPr>
              <a:xfrm>
                <a:off x="5692834" y="4593973"/>
                <a:ext cx="94488" cy="163893"/>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2" name="Mürekkep 81">
                <a:extLst>
                  <a:ext uri="{FF2B5EF4-FFF2-40B4-BE49-F238E27FC236}">
                    <a16:creationId xmlns:a16="http://schemas.microsoft.com/office/drawing/2014/main" id="{793070DF-EEAA-64CE-3F5E-908565768507}"/>
                  </a:ext>
                </a:extLst>
              </p14:cNvPr>
              <p14:cNvContentPartPr/>
              <p14:nvPr/>
            </p14:nvContentPartPr>
            <p14:xfrm>
              <a:off x="5917870" y="4670961"/>
              <a:ext cx="16122" cy="81680"/>
            </p14:xfrm>
          </p:contentPart>
        </mc:Choice>
        <mc:Fallback>
          <p:pic>
            <p:nvPicPr>
              <p:cNvPr id="82" name="Mürekkep 81">
                <a:extLst>
                  <a:ext uri="{FF2B5EF4-FFF2-40B4-BE49-F238E27FC236}">
                    <a16:creationId xmlns:a16="http://schemas.microsoft.com/office/drawing/2014/main" id="{793070DF-EEAA-64CE-3F5E-908565768507}"/>
                  </a:ext>
                </a:extLst>
              </p:cNvPr>
              <p:cNvPicPr/>
              <p:nvPr/>
            </p:nvPicPr>
            <p:blipFill>
              <a:blip r:embed="rId140"/>
              <a:stretch>
                <a:fillRect/>
              </a:stretch>
            </p:blipFill>
            <p:spPr>
              <a:xfrm>
                <a:off x="5900697" y="4653407"/>
                <a:ext cx="50819" cy="117146"/>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3" name="Mürekkep 82">
                <a:extLst>
                  <a:ext uri="{FF2B5EF4-FFF2-40B4-BE49-F238E27FC236}">
                    <a16:creationId xmlns:a16="http://schemas.microsoft.com/office/drawing/2014/main" id="{3E65652B-C25D-CB75-52DC-7971E256F1D1}"/>
                  </a:ext>
                </a:extLst>
              </p14:cNvPr>
              <p14:cNvContentPartPr/>
              <p14:nvPr/>
            </p14:nvContentPartPr>
            <p14:xfrm>
              <a:off x="6115792" y="4681757"/>
              <a:ext cx="187824" cy="9896"/>
            </p14:xfrm>
          </p:contentPart>
        </mc:Choice>
        <mc:Fallback>
          <p:pic>
            <p:nvPicPr>
              <p:cNvPr id="83" name="Mürekkep 82">
                <a:extLst>
                  <a:ext uri="{FF2B5EF4-FFF2-40B4-BE49-F238E27FC236}">
                    <a16:creationId xmlns:a16="http://schemas.microsoft.com/office/drawing/2014/main" id="{3E65652B-C25D-CB75-52DC-7971E256F1D1}"/>
                  </a:ext>
                </a:extLst>
              </p:cNvPr>
              <p:cNvPicPr/>
              <p:nvPr/>
            </p:nvPicPr>
            <p:blipFill>
              <a:blip r:embed="rId142"/>
              <a:stretch>
                <a:fillRect/>
              </a:stretch>
            </p:blipFill>
            <p:spPr>
              <a:xfrm>
                <a:off x="6098195" y="4662726"/>
                <a:ext cx="223378" cy="47577"/>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4" name="Mürekkep 83">
                <a:extLst>
                  <a:ext uri="{FF2B5EF4-FFF2-40B4-BE49-F238E27FC236}">
                    <a16:creationId xmlns:a16="http://schemas.microsoft.com/office/drawing/2014/main" id="{A0D65925-CBFB-8783-8F08-C289D2F2808B}"/>
                  </a:ext>
                </a:extLst>
              </p14:cNvPr>
              <p14:cNvContentPartPr/>
              <p14:nvPr/>
            </p14:nvContentPartPr>
            <p14:xfrm>
              <a:off x="6254337" y="4621480"/>
              <a:ext cx="17655" cy="157275"/>
            </p14:xfrm>
          </p:contentPart>
        </mc:Choice>
        <mc:Fallback>
          <p:pic>
            <p:nvPicPr>
              <p:cNvPr id="84" name="Mürekkep 83">
                <a:extLst>
                  <a:ext uri="{FF2B5EF4-FFF2-40B4-BE49-F238E27FC236}">
                    <a16:creationId xmlns:a16="http://schemas.microsoft.com/office/drawing/2014/main" id="{A0D65925-CBFB-8783-8F08-C289D2F2808B}"/>
                  </a:ext>
                </a:extLst>
              </p:cNvPr>
              <p:cNvPicPr/>
              <p:nvPr/>
            </p:nvPicPr>
            <p:blipFill>
              <a:blip r:embed="rId144"/>
              <a:stretch>
                <a:fillRect/>
              </a:stretch>
            </p:blipFill>
            <p:spPr>
              <a:xfrm>
                <a:off x="6236682" y="4603526"/>
                <a:ext cx="52612" cy="192823"/>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5" name="Mürekkep 84">
                <a:extLst>
                  <a:ext uri="{FF2B5EF4-FFF2-40B4-BE49-F238E27FC236}">
                    <a16:creationId xmlns:a16="http://schemas.microsoft.com/office/drawing/2014/main" id="{293D2B1A-3F7A-9A8F-5BCF-197983BCFFD3}"/>
                  </a:ext>
                </a:extLst>
              </p14:cNvPr>
              <p14:cNvContentPartPr/>
              <p14:nvPr/>
            </p14:nvContentPartPr>
            <p14:xfrm>
              <a:off x="6561116" y="4601688"/>
              <a:ext cx="126543" cy="168525"/>
            </p14:xfrm>
          </p:contentPart>
        </mc:Choice>
        <mc:Fallback>
          <p:pic>
            <p:nvPicPr>
              <p:cNvPr id="85" name="Mürekkep 84">
                <a:extLst>
                  <a:ext uri="{FF2B5EF4-FFF2-40B4-BE49-F238E27FC236}">
                    <a16:creationId xmlns:a16="http://schemas.microsoft.com/office/drawing/2014/main" id="{293D2B1A-3F7A-9A8F-5BCF-197983BCFFD3}"/>
                  </a:ext>
                </a:extLst>
              </p:cNvPr>
              <p:cNvPicPr/>
              <p:nvPr/>
            </p:nvPicPr>
            <p:blipFill>
              <a:blip r:embed="rId146"/>
              <a:stretch>
                <a:fillRect/>
              </a:stretch>
            </p:blipFill>
            <p:spPr>
              <a:xfrm>
                <a:off x="6543551" y="4583722"/>
                <a:ext cx="162032" cy="204099"/>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6" name="Mürekkep 85">
                <a:extLst>
                  <a:ext uri="{FF2B5EF4-FFF2-40B4-BE49-F238E27FC236}">
                    <a16:creationId xmlns:a16="http://schemas.microsoft.com/office/drawing/2014/main" id="{5D445578-88A2-8EF5-1340-01290008C855}"/>
                  </a:ext>
                </a:extLst>
              </p14:cNvPr>
              <p14:cNvContentPartPr/>
              <p14:nvPr/>
            </p14:nvContentPartPr>
            <p14:xfrm>
              <a:off x="6536924" y="4621480"/>
              <a:ext cx="113257" cy="202301"/>
            </p14:xfrm>
          </p:contentPart>
        </mc:Choice>
        <mc:Fallback>
          <p:pic>
            <p:nvPicPr>
              <p:cNvPr id="86" name="Mürekkep 85">
                <a:extLst>
                  <a:ext uri="{FF2B5EF4-FFF2-40B4-BE49-F238E27FC236}">
                    <a16:creationId xmlns:a16="http://schemas.microsoft.com/office/drawing/2014/main" id="{5D445578-88A2-8EF5-1340-01290008C855}"/>
                  </a:ext>
                </a:extLst>
              </p:cNvPr>
              <p:cNvPicPr/>
              <p:nvPr/>
            </p:nvPicPr>
            <p:blipFill>
              <a:blip r:embed="rId148"/>
              <a:stretch>
                <a:fillRect/>
              </a:stretch>
            </p:blipFill>
            <p:spPr>
              <a:xfrm>
                <a:off x="6519362" y="4603514"/>
                <a:ext cx="148739" cy="237874"/>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7" name="Mürekkep 86">
                <a:extLst>
                  <a:ext uri="{FF2B5EF4-FFF2-40B4-BE49-F238E27FC236}">
                    <a16:creationId xmlns:a16="http://schemas.microsoft.com/office/drawing/2014/main" id="{54DEF6B5-60CB-032D-32A9-D55064C5A800}"/>
                  </a:ext>
                </a:extLst>
              </p14:cNvPr>
              <p14:cNvContentPartPr/>
              <p14:nvPr/>
            </p14:nvContentPartPr>
            <p14:xfrm>
              <a:off x="6769817" y="4732794"/>
              <a:ext cx="126506" cy="175798"/>
            </p14:xfrm>
          </p:contentPart>
        </mc:Choice>
        <mc:Fallback>
          <p:pic>
            <p:nvPicPr>
              <p:cNvPr id="87" name="Mürekkep 86">
                <a:extLst>
                  <a:ext uri="{FF2B5EF4-FFF2-40B4-BE49-F238E27FC236}">
                    <a16:creationId xmlns:a16="http://schemas.microsoft.com/office/drawing/2014/main" id="{54DEF6B5-60CB-032D-32A9-D55064C5A800}"/>
                  </a:ext>
                </a:extLst>
              </p:cNvPr>
              <p:cNvPicPr/>
              <p:nvPr/>
            </p:nvPicPr>
            <p:blipFill>
              <a:blip r:embed="rId150"/>
              <a:stretch>
                <a:fillRect/>
              </a:stretch>
            </p:blipFill>
            <p:spPr>
              <a:xfrm>
                <a:off x="6752207" y="4715178"/>
                <a:ext cx="162086" cy="211389"/>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8" name="Mürekkep 87">
                <a:extLst>
                  <a:ext uri="{FF2B5EF4-FFF2-40B4-BE49-F238E27FC236}">
                    <a16:creationId xmlns:a16="http://schemas.microsoft.com/office/drawing/2014/main" id="{A6AFBE9B-97EF-3F64-AF01-A1C0B573E50A}"/>
                  </a:ext>
                </a:extLst>
              </p14:cNvPr>
              <p14:cNvContentPartPr/>
              <p14:nvPr/>
            </p14:nvContentPartPr>
            <p14:xfrm>
              <a:off x="7184571" y="4750129"/>
              <a:ext cx="123715" cy="9896"/>
            </p14:xfrm>
          </p:contentPart>
        </mc:Choice>
        <mc:Fallback>
          <p:pic>
            <p:nvPicPr>
              <p:cNvPr id="88" name="Mürekkep 87">
                <a:extLst>
                  <a:ext uri="{FF2B5EF4-FFF2-40B4-BE49-F238E27FC236}">
                    <a16:creationId xmlns:a16="http://schemas.microsoft.com/office/drawing/2014/main" id="{A6AFBE9B-97EF-3F64-AF01-A1C0B573E50A}"/>
                  </a:ext>
                </a:extLst>
              </p:cNvPr>
              <p:cNvPicPr/>
              <p:nvPr/>
            </p:nvPicPr>
            <p:blipFill>
              <a:blip r:embed="rId152"/>
              <a:stretch>
                <a:fillRect/>
              </a:stretch>
            </p:blipFill>
            <p:spPr>
              <a:xfrm>
                <a:off x="7166641" y="4708896"/>
                <a:ext cx="159216" cy="91538"/>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9" name="Mürekkep 88">
                <a:extLst>
                  <a:ext uri="{FF2B5EF4-FFF2-40B4-BE49-F238E27FC236}">
                    <a16:creationId xmlns:a16="http://schemas.microsoft.com/office/drawing/2014/main" id="{93B53F28-A8BF-9B48-2531-BDB16A46BC4D}"/>
                  </a:ext>
                </a:extLst>
              </p14:cNvPr>
              <p14:cNvContentPartPr/>
              <p14:nvPr/>
            </p14:nvContentPartPr>
            <p14:xfrm>
              <a:off x="7194468" y="4858987"/>
              <a:ext cx="151220" cy="9896"/>
            </p14:xfrm>
          </p:contentPart>
        </mc:Choice>
        <mc:Fallback>
          <p:pic>
            <p:nvPicPr>
              <p:cNvPr id="89" name="Mürekkep 88">
                <a:extLst>
                  <a:ext uri="{FF2B5EF4-FFF2-40B4-BE49-F238E27FC236}">
                    <a16:creationId xmlns:a16="http://schemas.microsoft.com/office/drawing/2014/main" id="{93B53F28-A8BF-9B48-2531-BDB16A46BC4D}"/>
                  </a:ext>
                </a:extLst>
              </p:cNvPr>
              <p:cNvPicPr/>
              <p:nvPr/>
            </p:nvPicPr>
            <p:blipFill>
              <a:blip r:embed="rId154"/>
              <a:stretch>
                <a:fillRect/>
              </a:stretch>
            </p:blipFill>
            <p:spPr>
              <a:xfrm>
                <a:off x="7176868" y="4831498"/>
                <a:ext cx="186780" cy="64324"/>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0" name="Mürekkep 89">
                <a:extLst>
                  <a:ext uri="{FF2B5EF4-FFF2-40B4-BE49-F238E27FC236}">
                    <a16:creationId xmlns:a16="http://schemas.microsoft.com/office/drawing/2014/main" id="{7C00C77A-F4F8-1E72-9FE4-0CD17A3CAF4D}"/>
                  </a:ext>
                </a:extLst>
              </p14:cNvPr>
              <p14:cNvContentPartPr/>
              <p14:nvPr/>
            </p14:nvContentPartPr>
            <p14:xfrm>
              <a:off x="7678788" y="4670960"/>
              <a:ext cx="239246" cy="248383"/>
            </p14:xfrm>
          </p:contentPart>
        </mc:Choice>
        <mc:Fallback>
          <p:pic>
            <p:nvPicPr>
              <p:cNvPr id="90" name="Mürekkep 89">
                <a:extLst>
                  <a:ext uri="{FF2B5EF4-FFF2-40B4-BE49-F238E27FC236}">
                    <a16:creationId xmlns:a16="http://schemas.microsoft.com/office/drawing/2014/main" id="{7C00C77A-F4F8-1E72-9FE4-0CD17A3CAF4D}"/>
                  </a:ext>
                </a:extLst>
              </p:cNvPr>
              <p:cNvPicPr/>
              <p:nvPr/>
            </p:nvPicPr>
            <p:blipFill>
              <a:blip r:embed="rId156"/>
              <a:stretch>
                <a:fillRect/>
              </a:stretch>
            </p:blipFill>
            <p:spPr>
              <a:xfrm>
                <a:off x="7661186" y="4653347"/>
                <a:ext cx="274810" cy="283969"/>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1" name="Mürekkep 90">
                <a:extLst>
                  <a:ext uri="{FF2B5EF4-FFF2-40B4-BE49-F238E27FC236}">
                    <a16:creationId xmlns:a16="http://schemas.microsoft.com/office/drawing/2014/main" id="{200B1E16-0302-208B-D4A0-672E773F44C1}"/>
                  </a:ext>
                </a:extLst>
              </p14:cNvPr>
              <p14:cNvContentPartPr/>
              <p14:nvPr/>
            </p14:nvContentPartPr>
            <p14:xfrm>
              <a:off x="9054934" y="4146467"/>
              <a:ext cx="114965" cy="161030"/>
            </p14:xfrm>
          </p:contentPart>
        </mc:Choice>
        <mc:Fallback>
          <p:pic>
            <p:nvPicPr>
              <p:cNvPr id="91" name="Mürekkep 90">
                <a:extLst>
                  <a:ext uri="{FF2B5EF4-FFF2-40B4-BE49-F238E27FC236}">
                    <a16:creationId xmlns:a16="http://schemas.microsoft.com/office/drawing/2014/main" id="{200B1E16-0302-208B-D4A0-672E773F44C1}"/>
                  </a:ext>
                </a:extLst>
              </p:cNvPr>
              <p:cNvPicPr/>
              <p:nvPr/>
            </p:nvPicPr>
            <p:blipFill>
              <a:blip r:embed="rId158"/>
              <a:stretch>
                <a:fillRect/>
              </a:stretch>
            </p:blipFill>
            <p:spPr>
              <a:xfrm>
                <a:off x="9036971" y="4128495"/>
                <a:ext cx="150532" cy="196615"/>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2" name="Mürekkep 91">
                <a:extLst>
                  <a:ext uri="{FF2B5EF4-FFF2-40B4-BE49-F238E27FC236}">
                    <a16:creationId xmlns:a16="http://schemas.microsoft.com/office/drawing/2014/main" id="{E81C1433-DB6E-E7C6-C2DD-160691098380}"/>
                  </a:ext>
                </a:extLst>
              </p14:cNvPr>
              <p14:cNvContentPartPr/>
              <p14:nvPr/>
            </p14:nvContentPartPr>
            <p14:xfrm>
              <a:off x="9069597" y="4136571"/>
              <a:ext cx="84298" cy="214027"/>
            </p14:xfrm>
          </p:contentPart>
        </mc:Choice>
        <mc:Fallback>
          <p:pic>
            <p:nvPicPr>
              <p:cNvPr id="92" name="Mürekkep 91">
                <a:extLst>
                  <a:ext uri="{FF2B5EF4-FFF2-40B4-BE49-F238E27FC236}">
                    <a16:creationId xmlns:a16="http://schemas.microsoft.com/office/drawing/2014/main" id="{E81C1433-DB6E-E7C6-C2DD-160691098380}"/>
                  </a:ext>
                </a:extLst>
              </p:cNvPr>
              <p:cNvPicPr/>
              <p:nvPr/>
            </p:nvPicPr>
            <p:blipFill>
              <a:blip r:embed="rId160"/>
              <a:stretch>
                <a:fillRect/>
              </a:stretch>
            </p:blipFill>
            <p:spPr>
              <a:xfrm>
                <a:off x="9051661" y="4118975"/>
                <a:ext cx="119811" cy="249578"/>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3" name="Mürekkep 92">
                <a:extLst>
                  <a:ext uri="{FF2B5EF4-FFF2-40B4-BE49-F238E27FC236}">
                    <a16:creationId xmlns:a16="http://schemas.microsoft.com/office/drawing/2014/main" id="{D8D764AE-8170-E885-94FF-5D3F0AF3C89B}"/>
                  </a:ext>
                </a:extLst>
              </p14:cNvPr>
              <p14:cNvContentPartPr/>
              <p14:nvPr/>
            </p14:nvContentPartPr>
            <p14:xfrm>
              <a:off x="9252857" y="4275117"/>
              <a:ext cx="9896" cy="87734"/>
            </p14:xfrm>
          </p:contentPart>
        </mc:Choice>
        <mc:Fallback>
          <p:pic>
            <p:nvPicPr>
              <p:cNvPr id="93" name="Mürekkep 92">
                <a:extLst>
                  <a:ext uri="{FF2B5EF4-FFF2-40B4-BE49-F238E27FC236}">
                    <a16:creationId xmlns:a16="http://schemas.microsoft.com/office/drawing/2014/main" id="{D8D764AE-8170-E885-94FF-5D3F0AF3C89B}"/>
                  </a:ext>
                </a:extLst>
              </p:cNvPr>
              <p:cNvPicPr/>
              <p:nvPr/>
            </p:nvPicPr>
            <p:blipFill>
              <a:blip r:embed="rId63"/>
              <a:stretch>
                <a:fillRect/>
              </a:stretch>
            </p:blipFill>
            <p:spPr>
              <a:xfrm>
                <a:off x="8758057" y="4257212"/>
                <a:ext cx="989600" cy="123186"/>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Mürekkep 93">
                <a:extLst>
                  <a:ext uri="{FF2B5EF4-FFF2-40B4-BE49-F238E27FC236}">
                    <a16:creationId xmlns:a16="http://schemas.microsoft.com/office/drawing/2014/main" id="{63E46292-624D-C37D-7455-31DFFFC888DC}"/>
                  </a:ext>
                </a:extLst>
              </p14:cNvPr>
              <p14:cNvContentPartPr/>
              <p14:nvPr/>
            </p14:nvContentPartPr>
            <p14:xfrm>
              <a:off x="9351818" y="4227757"/>
              <a:ext cx="59542" cy="9896"/>
            </p14:xfrm>
          </p:contentPart>
        </mc:Choice>
        <mc:Fallback>
          <p:pic>
            <p:nvPicPr>
              <p:cNvPr id="94" name="Mürekkep 93">
                <a:extLst>
                  <a:ext uri="{FF2B5EF4-FFF2-40B4-BE49-F238E27FC236}">
                    <a16:creationId xmlns:a16="http://schemas.microsoft.com/office/drawing/2014/main" id="{63E46292-624D-C37D-7455-31DFFFC888DC}"/>
                  </a:ext>
                </a:extLst>
              </p:cNvPr>
              <p:cNvPicPr/>
              <p:nvPr/>
            </p:nvPicPr>
            <p:blipFill>
              <a:blip r:embed="rId163"/>
              <a:stretch>
                <a:fillRect/>
              </a:stretch>
            </p:blipFill>
            <p:spPr>
              <a:xfrm>
                <a:off x="9334242" y="4206674"/>
                <a:ext cx="95052" cy="52492"/>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Mürekkep 94">
                <a:extLst>
                  <a:ext uri="{FF2B5EF4-FFF2-40B4-BE49-F238E27FC236}">
                    <a16:creationId xmlns:a16="http://schemas.microsoft.com/office/drawing/2014/main" id="{2FFCED7E-4BDC-4E26-7F33-62941F8C25A9}"/>
                  </a:ext>
                </a:extLst>
              </p14:cNvPr>
              <p14:cNvContentPartPr/>
              <p14:nvPr/>
            </p14:nvContentPartPr>
            <p14:xfrm>
              <a:off x="9361714" y="4275116"/>
              <a:ext cx="77574" cy="9896"/>
            </p14:xfrm>
          </p:contentPart>
        </mc:Choice>
        <mc:Fallback>
          <p:pic>
            <p:nvPicPr>
              <p:cNvPr id="95" name="Mürekkep 94">
                <a:extLst>
                  <a:ext uri="{FF2B5EF4-FFF2-40B4-BE49-F238E27FC236}">
                    <a16:creationId xmlns:a16="http://schemas.microsoft.com/office/drawing/2014/main" id="{2FFCED7E-4BDC-4E26-7F33-62941F8C25A9}"/>
                  </a:ext>
                </a:extLst>
              </p:cNvPr>
              <p:cNvPicPr/>
              <p:nvPr/>
            </p:nvPicPr>
            <p:blipFill>
              <a:blip r:embed="rId165"/>
              <a:stretch>
                <a:fillRect/>
              </a:stretch>
            </p:blipFill>
            <p:spPr>
              <a:xfrm>
                <a:off x="9343757" y="3780316"/>
                <a:ext cx="113129"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Mürekkep 95">
                <a:extLst>
                  <a:ext uri="{FF2B5EF4-FFF2-40B4-BE49-F238E27FC236}">
                    <a16:creationId xmlns:a16="http://schemas.microsoft.com/office/drawing/2014/main" id="{3179EDEF-80F3-866B-C899-55D70EC70A09}"/>
                  </a:ext>
                </a:extLst>
              </p14:cNvPr>
              <p14:cNvContentPartPr/>
              <p14:nvPr/>
            </p14:nvContentPartPr>
            <p14:xfrm>
              <a:off x="9569149" y="4194829"/>
              <a:ext cx="128414" cy="136647"/>
            </p14:xfrm>
          </p:contentPart>
        </mc:Choice>
        <mc:Fallback>
          <p:pic>
            <p:nvPicPr>
              <p:cNvPr id="96" name="Mürekkep 95">
                <a:extLst>
                  <a:ext uri="{FF2B5EF4-FFF2-40B4-BE49-F238E27FC236}">
                    <a16:creationId xmlns:a16="http://schemas.microsoft.com/office/drawing/2014/main" id="{3179EDEF-80F3-866B-C899-55D70EC70A09}"/>
                  </a:ext>
                </a:extLst>
              </p:cNvPr>
              <p:cNvPicPr/>
              <p:nvPr/>
            </p:nvPicPr>
            <p:blipFill>
              <a:blip r:embed="rId167"/>
              <a:stretch>
                <a:fillRect/>
              </a:stretch>
            </p:blipFill>
            <p:spPr>
              <a:xfrm>
                <a:off x="9551573" y="4177255"/>
                <a:ext cx="163925" cy="172154"/>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Mürekkep 96">
                <a:extLst>
                  <a:ext uri="{FF2B5EF4-FFF2-40B4-BE49-F238E27FC236}">
                    <a16:creationId xmlns:a16="http://schemas.microsoft.com/office/drawing/2014/main" id="{39AD88BA-55A1-E7A9-A7E4-D9118EAEFABC}"/>
                  </a:ext>
                </a:extLst>
              </p14:cNvPr>
              <p14:cNvContentPartPr/>
              <p14:nvPr/>
            </p14:nvContentPartPr>
            <p14:xfrm>
              <a:off x="9054935" y="4562104"/>
              <a:ext cx="135184" cy="101484"/>
            </p14:xfrm>
          </p:contentPart>
        </mc:Choice>
        <mc:Fallback>
          <p:pic>
            <p:nvPicPr>
              <p:cNvPr id="97" name="Mürekkep 96">
                <a:extLst>
                  <a:ext uri="{FF2B5EF4-FFF2-40B4-BE49-F238E27FC236}">
                    <a16:creationId xmlns:a16="http://schemas.microsoft.com/office/drawing/2014/main" id="{39AD88BA-55A1-E7A9-A7E4-D9118EAEFABC}"/>
                  </a:ext>
                </a:extLst>
              </p:cNvPr>
              <p:cNvPicPr/>
              <p:nvPr/>
            </p:nvPicPr>
            <p:blipFill>
              <a:blip r:embed="rId169"/>
              <a:stretch>
                <a:fillRect/>
              </a:stretch>
            </p:blipFill>
            <p:spPr>
              <a:xfrm>
                <a:off x="9037006" y="4544533"/>
                <a:ext cx="170683" cy="136985"/>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Mürekkep 97">
                <a:extLst>
                  <a:ext uri="{FF2B5EF4-FFF2-40B4-BE49-F238E27FC236}">
                    <a16:creationId xmlns:a16="http://schemas.microsoft.com/office/drawing/2014/main" id="{F8E2D8FB-926C-6650-C386-439D15F21B0B}"/>
                  </a:ext>
                </a:extLst>
              </p14:cNvPr>
              <p14:cNvContentPartPr/>
              <p14:nvPr/>
            </p14:nvContentPartPr>
            <p14:xfrm>
              <a:off x="9114574" y="4581896"/>
              <a:ext cx="69009" cy="108106"/>
            </p14:xfrm>
          </p:contentPart>
        </mc:Choice>
        <mc:Fallback>
          <p:pic>
            <p:nvPicPr>
              <p:cNvPr id="98" name="Mürekkep 97">
                <a:extLst>
                  <a:ext uri="{FF2B5EF4-FFF2-40B4-BE49-F238E27FC236}">
                    <a16:creationId xmlns:a16="http://schemas.microsoft.com/office/drawing/2014/main" id="{F8E2D8FB-926C-6650-C386-439D15F21B0B}"/>
                  </a:ext>
                </a:extLst>
              </p:cNvPr>
              <p:cNvPicPr/>
              <p:nvPr/>
            </p:nvPicPr>
            <p:blipFill>
              <a:blip r:embed="rId171"/>
              <a:stretch>
                <a:fillRect/>
              </a:stretch>
            </p:blipFill>
            <p:spPr>
              <a:xfrm>
                <a:off x="9096696" y="4563938"/>
                <a:ext cx="104407" cy="143662"/>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9" name="Mürekkep 98">
                <a:extLst>
                  <a:ext uri="{FF2B5EF4-FFF2-40B4-BE49-F238E27FC236}">
                    <a16:creationId xmlns:a16="http://schemas.microsoft.com/office/drawing/2014/main" id="{59AA5EC8-30E8-4FF9-D445-BA6E07127D3B}"/>
                  </a:ext>
                </a:extLst>
              </p14:cNvPr>
              <p14:cNvContentPartPr/>
              <p14:nvPr/>
            </p14:nvContentPartPr>
            <p14:xfrm>
              <a:off x="9250554" y="4616156"/>
              <a:ext cx="100195" cy="135283"/>
            </p14:xfrm>
          </p:contentPart>
        </mc:Choice>
        <mc:Fallback>
          <p:pic>
            <p:nvPicPr>
              <p:cNvPr id="99" name="Mürekkep 98">
                <a:extLst>
                  <a:ext uri="{FF2B5EF4-FFF2-40B4-BE49-F238E27FC236}">
                    <a16:creationId xmlns:a16="http://schemas.microsoft.com/office/drawing/2014/main" id="{59AA5EC8-30E8-4FF9-D445-BA6E07127D3B}"/>
                  </a:ext>
                </a:extLst>
              </p:cNvPr>
              <p:cNvPicPr/>
              <p:nvPr/>
            </p:nvPicPr>
            <p:blipFill>
              <a:blip r:embed="rId173"/>
              <a:stretch>
                <a:fillRect/>
              </a:stretch>
            </p:blipFill>
            <p:spPr>
              <a:xfrm>
                <a:off x="9232598" y="4598214"/>
                <a:ext cx="135748" cy="170808"/>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0" name="Mürekkep 99">
                <a:extLst>
                  <a:ext uri="{FF2B5EF4-FFF2-40B4-BE49-F238E27FC236}">
                    <a16:creationId xmlns:a16="http://schemas.microsoft.com/office/drawing/2014/main" id="{6B0C8736-E139-2F76-E416-F273CD1E1A2E}"/>
                  </a:ext>
                </a:extLst>
              </p14:cNvPr>
              <p14:cNvContentPartPr/>
              <p14:nvPr/>
            </p14:nvContentPartPr>
            <p14:xfrm>
              <a:off x="9430987" y="4602588"/>
              <a:ext cx="97802" cy="9896"/>
            </p14:xfrm>
          </p:contentPart>
        </mc:Choice>
        <mc:Fallback>
          <p:pic>
            <p:nvPicPr>
              <p:cNvPr id="100" name="Mürekkep 99">
                <a:extLst>
                  <a:ext uri="{FF2B5EF4-FFF2-40B4-BE49-F238E27FC236}">
                    <a16:creationId xmlns:a16="http://schemas.microsoft.com/office/drawing/2014/main" id="{6B0C8736-E139-2F76-E416-F273CD1E1A2E}"/>
                  </a:ext>
                </a:extLst>
              </p:cNvPr>
              <p:cNvPicPr/>
              <p:nvPr/>
            </p:nvPicPr>
            <p:blipFill>
              <a:blip r:embed="rId175"/>
              <a:stretch>
                <a:fillRect/>
              </a:stretch>
            </p:blipFill>
            <p:spPr>
              <a:xfrm>
                <a:off x="9413075" y="4583938"/>
                <a:ext cx="133269" cy="47577"/>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1" name="Mürekkep 100">
                <a:extLst>
                  <a:ext uri="{FF2B5EF4-FFF2-40B4-BE49-F238E27FC236}">
                    <a16:creationId xmlns:a16="http://schemas.microsoft.com/office/drawing/2014/main" id="{35165411-13B3-0A95-E952-00950E677FA2}"/>
                  </a:ext>
                </a:extLst>
              </p14:cNvPr>
              <p14:cNvContentPartPr/>
              <p14:nvPr/>
            </p14:nvContentPartPr>
            <p14:xfrm>
              <a:off x="9490364" y="4651168"/>
              <a:ext cx="87734" cy="9896"/>
            </p14:xfrm>
          </p:contentPart>
        </mc:Choice>
        <mc:Fallback>
          <p:pic>
            <p:nvPicPr>
              <p:cNvPr id="101" name="Mürekkep 100">
                <a:extLst>
                  <a:ext uri="{FF2B5EF4-FFF2-40B4-BE49-F238E27FC236}">
                    <a16:creationId xmlns:a16="http://schemas.microsoft.com/office/drawing/2014/main" id="{35165411-13B3-0A95-E952-00950E677FA2}"/>
                  </a:ext>
                </a:extLst>
              </p:cNvPr>
              <p:cNvPicPr/>
              <p:nvPr/>
            </p:nvPicPr>
            <p:blipFill>
              <a:blip r:embed="rId11"/>
              <a:stretch>
                <a:fillRect/>
              </a:stretch>
            </p:blipFill>
            <p:spPr>
              <a:xfrm>
                <a:off x="9472459" y="4166264"/>
                <a:ext cx="123186" cy="9896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2" name="Mürekkep 101">
                <a:extLst>
                  <a:ext uri="{FF2B5EF4-FFF2-40B4-BE49-F238E27FC236}">
                    <a16:creationId xmlns:a16="http://schemas.microsoft.com/office/drawing/2014/main" id="{58480ED3-8FE3-E809-1927-72BBEE331446}"/>
                  </a:ext>
                </a:extLst>
              </p14:cNvPr>
              <p14:cNvContentPartPr/>
              <p14:nvPr/>
            </p14:nvContentPartPr>
            <p14:xfrm>
              <a:off x="9639071" y="4631513"/>
              <a:ext cx="108046" cy="110569"/>
            </p14:xfrm>
          </p:contentPart>
        </mc:Choice>
        <mc:Fallback>
          <p:pic>
            <p:nvPicPr>
              <p:cNvPr id="102" name="Mürekkep 101">
                <a:extLst>
                  <a:ext uri="{FF2B5EF4-FFF2-40B4-BE49-F238E27FC236}">
                    <a16:creationId xmlns:a16="http://schemas.microsoft.com/office/drawing/2014/main" id="{58480ED3-8FE3-E809-1927-72BBEE331446}"/>
                  </a:ext>
                </a:extLst>
              </p:cNvPr>
              <p:cNvPicPr/>
              <p:nvPr/>
            </p:nvPicPr>
            <p:blipFill>
              <a:blip r:embed="rId178"/>
              <a:stretch>
                <a:fillRect/>
              </a:stretch>
            </p:blipFill>
            <p:spPr>
              <a:xfrm>
                <a:off x="9621482" y="4613563"/>
                <a:ext cx="143583" cy="146109"/>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3" name="Mürekkep 102">
                <a:extLst>
                  <a:ext uri="{FF2B5EF4-FFF2-40B4-BE49-F238E27FC236}">
                    <a16:creationId xmlns:a16="http://schemas.microsoft.com/office/drawing/2014/main" id="{C19B5D9B-202C-600E-C9EB-49E513B5E0AA}"/>
                  </a:ext>
                </a:extLst>
              </p14:cNvPr>
              <p14:cNvContentPartPr/>
              <p14:nvPr/>
            </p14:nvContentPartPr>
            <p14:xfrm>
              <a:off x="9747662" y="4670961"/>
              <a:ext cx="19252" cy="98478"/>
            </p14:xfrm>
          </p:contentPart>
        </mc:Choice>
        <mc:Fallback>
          <p:pic>
            <p:nvPicPr>
              <p:cNvPr id="103" name="Mürekkep 102">
                <a:extLst>
                  <a:ext uri="{FF2B5EF4-FFF2-40B4-BE49-F238E27FC236}">
                    <a16:creationId xmlns:a16="http://schemas.microsoft.com/office/drawing/2014/main" id="{C19B5D9B-202C-600E-C9EB-49E513B5E0AA}"/>
                  </a:ext>
                </a:extLst>
              </p:cNvPr>
              <p:cNvPicPr/>
              <p:nvPr/>
            </p:nvPicPr>
            <p:blipFill>
              <a:blip r:embed="rId180"/>
              <a:stretch>
                <a:fillRect/>
              </a:stretch>
            </p:blipFill>
            <p:spPr>
              <a:xfrm>
                <a:off x="9729836" y="4653414"/>
                <a:ext cx="54547" cy="13393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4" name="Mürekkep 103">
                <a:extLst>
                  <a:ext uri="{FF2B5EF4-FFF2-40B4-BE49-F238E27FC236}">
                    <a16:creationId xmlns:a16="http://schemas.microsoft.com/office/drawing/2014/main" id="{7716767B-5E49-F9A4-4B97-E1813583D560}"/>
                  </a:ext>
                </a:extLst>
              </p14:cNvPr>
              <p14:cNvContentPartPr/>
              <p14:nvPr/>
            </p14:nvContentPartPr>
            <p14:xfrm>
              <a:off x="8708571" y="5581402"/>
              <a:ext cx="127226" cy="215904"/>
            </p14:xfrm>
          </p:contentPart>
        </mc:Choice>
        <mc:Fallback>
          <p:pic>
            <p:nvPicPr>
              <p:cNvPr id="104" name="Mürekkep 103">
                <a:extLst>
                  <a:ext uri="{FF2B5EF4-FFF2-40B4-BE49-F238E27FC236}">
                    <a16:creationId xmlns:a16="http://schemas.microsoft.com/office/drawing/2014/main" id="{7716767B-5E49-F9A4-4B97-E1813583D560}"/>
                  </a:ext>
                </a:extLst>
              </p:cNvPr>
              <p:cNvPicPr/>
              <p:nvPr/>
            </p:nvPicPr>
            <p:blipFill>
              <a:blip r:embed="rId182"/>
              <a:stretch>
                <a:fillRect/>
              </a:stretch>
            </p:blipFill>
            <p:spPr>
              <a:xfrm>
                <a:off x="8690601" y="5563799"/>
                <a:ext cx="162806" cy="251469"/>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5" name="Mürekkep 104">
                <a:extLst>
                  <a:ext uri="{FF2B5EF4-FFF2-40B4-BE49-F238E27FC236}">
                    <a16:creationId xmlns:a16="http://schemas.microsoft.com/office/drawing/2014/main" id="{974DD5B5-08A1-ED41-E4FD-8D611DC696DA}"/>
                  </a:ext>
                </a:extLst>
              </p14:cNvPr>
              <p14:cNvContentPartPr/>
              <p14:nvPr/>
            </p14:nvContentPartPr>
            <p14:xfrm>
              <a:off x="8704012" y="5561610"/>
              <a:ext cx="143103" cy="194525"/>
            </p14:xfrm>
          </p:contentPart>
        </mc:Choice>
        <mc:Fallback>
          <p:pic>
            <p:nvPicPr>
              <p:cNvPr id="105" name="Mürekkep 104">
                <a:extLst>
                  <a:ext uri="{FF2B5EF4-FFF2-40B4-BE49-F238E27FC236}">
                    <a16:creationId xmlns:a16="http://schemas.microsoft.com/office/drawing/2014/main" id="{974DD5B5-08A1-ED41-E4FD-8D611DC696DA}"/>
                  </a:ext>
                </a:extLst>
              </p:cNvPr>
              <p:cNvPicPr/>
              <p:nvPr/>
            </p:nvPicPr>
            <p:blipFill>
              <a:blip r:embed="rId184"/>
              <a:stretch>
                <a:fillRect/>
              </a:stretch>
            </p:blipFill>
            <p:spPr>
              <a:xfrm>
                <a:off x="8686438" y="5543991"/>
                <a:ext cx="178610" cy="230122"/>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6" name="Mürekkep 105">
                <a:extLst>
                  <a:ext uri="{FF2B5EF4-FFF2-40B4-BE49-F238E27FC236}">
                    <a16:creationId xmlns:a16="http://schemas.microsoft.com/office/drawing/2014/main" id="{12B686C9-FA74-23D9-6A53-D644EB47DA3E}"/>
                  </a:ext>
                </a:extLst>
              </p14:cNvPr>
              <p14:cNvContentPartPr/>
              <p14:nvPr/>
            </p14:nvContentPartPr>
            <p14:xfrm>
              <a:off x="8975766" y="5719948"/>
              <a:ext cx="9896" cy="81680"/>
            </p14:xfrm>
          </p:contentPart>
        </mc:Choice>
        <mc:Fallback>
          <p:pic>
            <p:nvPicPr>
              <p:cNvPr id="106" name="Mürekkep 105">
                <a:extLst>
                  <a:ext uri="{FF2B5EF4-FFF2-40B4-BE49-F238E27FC236}">
                    <a16:creationId xmlns:a16="http://schemas.microsoft.com/office/drawing/2014/main" id="{12B686C9-FA74-23D9-6A53-D644EB47DA3E}"/>
                  </a:ext>
                </a:extLst>
              </p:cNvPr>
              <p:cNvPicPr/>
              <p:nvPr/>
            </p:nvPicPr>
            <p:blipFill>
              <a:blip r:embed="rId186"/>
              <a:stretch>
                <a:fillRect/>
              </a:stretch>
            </p:blipFill>
            <p:spPr>
              <a:xfrm>
                <a:off x="8948277" y="5702036"/>
                <a:ext cx="64324" cy="117146"/>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7" name="Mürekkep 106">
                <a:extLst>
                  <a:ext uri="{FF2B5EF4-FFF2-40B4-BE49-F238E27FC236}">
                    <a16:creationId xmlns:a16="http://schemas.microsoft.com/office/drawing/2014/main" id="{ED22ED47-6C3B-4254-5EC3-13DCB90C4992}"/>
                  </a:ext>
                </a:extLst>
              </p14:cNvPr>
              <p14:cNvContentPartPr/>
              <p14:nvPr/>
            </p14:nvContentPartPr>
            <p14:xfrm>
              <a:off x="8728363" y="5957454"/>
              <a:ext cx="79119" cy="87312"/>
            </p14:xfrm>
          </p:contentPart>
        </mc:Choice>
        <mc:Fallback>
          <p:pic>
            <p:nvPicPr>
              <p:cNvPr id="107" name="Mürekkep 106">
                <a:extLst>
                  <a:ext uri="{FF2B5EF4-FFF2-40B4-BE49-F238E27FC236}">
                    <a16:creationId xmlns:a16="http://schemas.microsoft.com/office/drawing/2014/main" id="{ED22ED47-6C3B-4254-5EC3-13DCB90C4992}"/>
                  </a:ext>
                </a:extLst>
              </p:cNvPr>
              <p:cNvPicPr/>
              <p:nvPr/>
            </p:nvPicPr>
            <p:blipFill>
              <a:blip r:embed="rId188"/>
              <a:stretch>
                <a:fillRect/>
              </a:stretch>
            </p:blipFill>
            <p:spPr>
              <a:xfrm>
                <a:off x="8710821" y="5939562"/>
                <a:ext cx="114561" cy="122738"/>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08" name="Mürekkep 107">
                <a:extLst>
                  <a:ext uri="{FF2B5EF4-FFF2-40B4-BE49-F238E27FC236}">
                    <a16:creationId xmlns:a16="http://schemas.microsoft.com/office/drawing/2014/main" id="{8E24B232-1208-79A5-870B-201BDC25E940}"/>
                  </a:ext>
                </a:extLst>
              </p14:cNvPr>
              <p14:cNvContentPartPr/>
              <p14:nvPr/>
            </p14:nvContentPartPr>
            <p14:xfrm>
              <a:off x="8727560" y="5957454"/>
              <a:ext cx="89867" cy="196575"/>
            </p14:xfrm>
          </p:contentPart>
        </mc:Choice>
        <mc:Fallback>
          <p:pic>
            <p:nvPicPr>
              <p:cNvPr id="108" name="Mürekkep 107">
                <a:extLst>
                  <a:ext uri="{FF2B5EF4-FFF2-40B4-BE49-F238E27FC236}">
                    <a16:creationId xmlns:a16="http://schemas.microsoft.com/office/drawing/2014/main" id="{8E24B232-1208-79A5-870B-201BDC25E940}"/>
                  </a:ext>
                </a:extLst>
              </p:cNvPr>
              <p:cNvPicPr/>
              <p:nvPr/>
            </p:nvPicPr>
            <p:blipFill>
              <a:blip r:embed="rId190"/>
              <a:stretch>
                <a:fillRect/>
              </a:stretch>
            </p:blipFill>
            <p:spPr>
              <a:xfrm>
                <a:off x="8710016" y="5939486"/>
                <a:ext cx="125313" cy="232153"/>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09" name="Mürekkep 108">
                <a:extLst>
                  <a:ext uri="{FF2B5EF4-FFF2-40B4-BE49-F238E27FC236}">
                    <a16:creationId xmlns:a16="http://schemas.microsoft.com/office/drawing/2014/main" id="{89370473-6F95-5A02-21F6-1249A7342968}"/>
                  </a:ext>
                </a:extLst>
              </p14:cNvPr>
              <p14:cNvContentPartPr/>
              <p14:nvPr/>
            </p14:nvContentPartPr>
            <p14:xfrm>
              <a:off x="8906493" y="6016875"/>
              <a:ext cx="137391" cy="119819"/>
            </p14:xfrm>
          </p:contentPart>
        </mc:Choice>
        <mc:Fallback>
          <p:pic>
            <p:nvPicPr>
              <p:cNvPr id="109" name="Mürekkep 108">
                <a:extLst>
                  <a:ext uri="{FF2B5EF4-FFF2-40B4-BE49-F238E27FC236}">
                    <a16:creationId xmlns:a16="http://schemas.microsoft.com/office/drawing/2014/main" id="{89370473-6F95-5A02-21F6-1249A7342968}"/>
                  </a:ext>
                </a:extLst>
              </p:cNvPr>
              <p:cNvPicPr/>
              <p:nvPr/>
            </p:nvPicPr>
            <p:blipFill>
              <a:blip r:embed="rId192"/>
              <a:stretch>
                <a:fillRect/>
              </a:stretch>
            </p:blipFill>
            <p:spPr>
              <a:xfrm>
                <a:off x="8888557" y="5999297"/>
                <a:ext cx="172905" cy="155334"/>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0" name="Mürekkep 109">
                <a:extLst>
                  <a:ext uri="{FF2B5EF4-FFF2-40B4-BE49-F238E27FC236}">
                    <a16:creationId xmlns:a16="http://schemas.microsoft.com/office/drawing/2014/main" id="{AF44EF03-0203-EFC0-45E4-7F7A34C46003}"/>
                  </a:ext>
                </a:extLst>
              </p14:cNvPr>
              <p14:cNvContentPartPr/>
              <p14:nvPr/>
            </p14:nvContentPartPr>
            <p14:xfrm>
              <a:off x="8351880" y="5472545"/>
              <a:ext cx="316005" cy="842379"/>
            </p14:xfrm>
          </p:contentPart>
        </mc:Choice>
        <mc:Fallback>
          <p:pic>
            <p:nvPicPr>
              <p:cNvPr id="110" name="Mürekkep 109">
                <a:extLst>
                  <a:ext uri="{FF2B5EF4-FFF2-40B4-BE49-F238E27FC236}">
                    <a16:creationId xmlns:a16="http://schemas.microsoft.com/office/drawing/2014/main" id="{AF44EF03-0203-EFC0-45E4-7F7A34C46003}"/>
                  </a:ext>
                </a:extLst>
              </p:cNvPr>
              <p:cNvPicPr/>
              <p:nvPr/>
            </p:nvPicPr>
            <p:blipFill>
              <a:blip r:embed="rId194"/>
              <a:stretch>
                <a:fillRect/>
              </a:stretch>
            </p:blipFill>
            <p:spPr>
              <a:xfrm>
                <a:off x="8333905" y="5454913"/>
                <a:ext cx="351596" cy="878003"/>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1" name="Mürekkep 110">
                <a:extLst>
                  <a:ext uri="{FF2B5EF4-FFF2-40B4-BE49-F238E27FC236}">
                    <a16:creationId xmlns:a16="http://schemas.microsoft.com/office/drawing/2014/main" id="{003ECB20-94F1-8859-019A-EEC04D489740}"/>
                  </a:ext>
                </a:extLst>
              </p14:cNvPr>
              <p14:cNvContentPartPr/>
              <p14:nvPr/>
            </p14:nvContentPartPr>
            <p14:xfrm>
              <a:off x="8292935" y="5432961"/>
              <a:ext cx="212702" cy="23700"/>
            </p14:xfrm>
          </p:contentPart>
        </mc:Choice>
        <mc:Fallback>
          <p:pic>
            <p:nvPicPr>
              <p:cNvPr id="111" name="Mürekkep 110">
                <a:extLst>
                  <a:ext uri="{FF2B5EF4-FFF2-40B4-BE49-F238E27FC236}">
                    <a16:creationId xmlns:a16="http://schemas.microsoft.com/office/drawing/2014/main" id="{003ECB20-94F1-8859-019A-EEC04D489740}"/>
                  </a:ext>
                </a:extLst>
              </p:cNvPr>
              <p:cNvPicPr/>
              <p:nvPr/>
            </p:nvPicPr>
            <p:blipFill>
              <a:blip r:embed="rId196"/>
              <a:stretch>
                <a:fillRect/>
              </a:stretch>
            </p:blipFill>
            <p:spPr>
              <a:xfrm>
                <a:off x="8275330" y="5415628"/>
                <a:ext cx="248272" cy="58719"/>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2" name="Mürekkep 111">
                <a:extLst>
                  <a:ext uri="{FF2B5EF4-FFF2-40B4-BE49-F238E27FC236}">
                    <a16:creationId xmlns:a16="http://schemas.microsoft.com/office/drawing/2014/main" id="{5BDA79B6-A6A6-D21C-90EC-D9FE24CF6D09}"/>
                  </a:ext>
                </a:extLst>
              </p14:cNvPr>
              <p14:cNvContentPartPr/>
              <p14:nvPr/>
            </p14:nvContentPartPr>
            <p14:xfrm>
              <a:off x="8975766" y="5383480"/>
              <a:ext cx="237935" cy="971797"/>
            </p14:xfrm>
          </p:contentPart>
        </mc:Choice>
        <mc:Fallback>
          <p:pic>
            <p:nvPicPr>
              <p:cNvPr id="112" name="Mürekkep 111">
                <a:extLst>
                  <a:ext uri="{FF2B5EF4-FFF2-40B4-BE49-F238E27FC236}">
                    <a16:creationId xmlns:a16="http://schemas.microsoft.com/office/drawing/2014/main" id="{5BDA79B6-A6A6-D21C-90EC-D9FE24CF6D09}"/>
                  </a:ext>
                </a:extLst>
              </p:cNvPr>
              <p:cNvPicPr/>
              <p:nvPr/>
            </p:nvPicPr>
            <p:blipFill>
              <a:blip r:embed="rId198"/>
              <a:stretch>
                <a:fillRect/>
              </a:stretch>
            </p:blipFill>
            <p:spPr>
              <a:xfrm>
                <a:off x="8957795" y="5365844"/>
                <a:ext cx="273517" cy="100743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3" name="Mürekkep 112">
                <a:extLst>
                  <a:ext uri="{FF2B5EF4-FFF2-40B4-BE49-F238E27FC236}">
                    <a16:creationId xmlns:a16="http://schemas.microsoft.com/office/drawing/2014/main" id="{3B142F64-35D9-F250-C8FB-C2D9DC70A446}"/>
                  </a:ext>
                </a:extLst>
              </p14:cNvPr>
              <p14:cNvContentPartPr/>
              <p14:nvPr/>
            </p14:nvContentPartPr>
            <p14:xfrm>
              <a:off x="9361713" y="5818908"/>
              <a:ext cx="123841" cy="13679"/>
            </p14:xfrm>
          </p:contentPart>
        </mc:Choice>
        <mc:Fallback>
          <p:pic>
            <p:nvPicPr>
              <p:cNvPr id="113" name="Mürekkep 112">
                <a:extLst>
                  <a:ext uri="{FF2B5EF4-FFF2-40B4-BE49-F238E27FC236}">
                    <a16:creationId xmlns:a16="http://schemas.microsoft.com/office/drawing/2014/main" id="{3B142F64-35D9-F250-C8FB-C2D9DC70A446}"/>
                  </a:ext>
                </a:extLst>
              </p:cNvPr>
              <p:cNvPicPr/>
              <p:nvPr/>
            </p:nvPicPr>
            <p:blipFill>
              <a:blip r:embed="rId200"/>
              <a:stretch>
                <a:fillRect/>
              </a:stretch>
            </p:blipFill>
            <p:spPr>
              <a:xfrm>
                <a:off x="9343765" y="5801722"/>
                <a:ext cx="159378" cy="48403"/>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4" name="Mürekkep 113">
                <a:extLst>
                  <a:ext uri="{FF2B5EF4-FFF2-40B4-BE49-F238E27FC236}">
                    <a16:creationId xmlns:a16="http://schemas.microsoft.com/office/drawing/2014/main" id="{521396CE-BB8D-D7FF-4BA8-6695531E6CD7}"/>
                  </a:ext>
                </a:extLst>
              </p14:cNvPr>
              <p14:cNvContentPartPr/>
              <p14:nvPr/>
            </p14:nvContentPartPr>
            <p14:xfrm>
              <a:off x="9381506" y="5937662"/>
              <a:ext cx="139562" cy="17712"/>
            </p14:xfrm>
          </p:contentPart>
        </mc:Choice>
        <mc:Fallback>
          <p:pic>
            <p:nvPicPr>
              <p:cNvPr id="114" name="Mürekkep 113">
                <a:extLst>
                  <a:ext uri="{FF2B5EF4-FFF2-40B4-BE49-F238E27FC236}">
                    <a16:creationId xmlns:a16="http://schemas.microsoft.com/office/drawing/2014/main" id="{521396CE-BB8D-D7FF-4BA8-6695531E6CD7}"/>
                  </a:ext>
                </a:extLst>
              </p:cNvPr>
              <p:cNvPicPr/>
              <p:nvPr/>
            </p:nvPicPr>
            <p:blipFill>
              <a:blip r:embed="rId202"/>
              <a:stretch>
                <a:fillRect/>
              </a:stretch>
            </p:blipFill>
            <p:spPr>
              <a:xfrm>
                <a:off x="9363567" y="5919950"/>
                <a:ext cx="175080" cy="52782"/>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7" name="Mürekkep 116">
                <a:extLst>
                  <a:ext uri="{FF2B5EF4-FFF2-40B4-BE49-F238E27FC236}">
                    <a16:creationId xmlns:a16="http://schemas.microsoft.com/office/drawing/2014/main" id="{14701B48-EF46-28DE-2711-DF7626C4C64C}"/>
                  </a:ext>
                </a:extLst>
              </p14:cNvPr>
              <p14:cNvContentPartPr/>
              <p14:nvPr/>
            </p14:nvContentPartPr>
            <p14:xfrm>
              <a:off x="9716814" y="5848131"/>
              <a:ext cx="180890" cy="166568"/>
            </p14:xfrm>
          </p:contentPart>
        </mc:Choice>
        <mc:Fallback>
          <p:pic>
            <p:nvPicPr>
              <p:cNvPr id="117" name="Mürekkep 116">
                <a:extLst>
                  <a:ext uri="{FF2B5EF4-FFF2-40B4-BE49-F238E27FC236}">
                    <a16:creationId xmlns:a16="http://schemas.microsoft.com/office/drawing/2014/main" id="{14701B48-EF46-28DE-2711-DF7626C4C64C}"/>
                  </a:ext>
                </a:extLst>
              </p:cNvPr>
              <p:cNvPicPr/>
              <p:nvPr/>
            </p:nvPicPr>
            <p:blipFill>
              <a:blip r:embed="rId204"/>
              <a:stretch>
                <a:fillRect/>
              </a:stretch>
            </p:blipFill>
            <p:spPr>
              <a:xfrm>
                <a:off x="9699193" y="5830541"/>
                <a:ext cx="216493" cy="202107"/>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8" name="Mürekkep 117">
                <a:extLst>
                  <a:ext uri="{FF2B5EF4-FFF2-40B4-BE49-F238E27FC236}">
                    <a16:creationId xmlns:a16="http://schemas.microsoft.com/office/drawing/2014/main" id="{FD8541FD-08E9-135C-CD34-457740182552}"/>
                  </a:ext>
                </a:extLst>
              </p14:cNvPr>
              <p14:cNvContentPartPr/>
              <p14:nvPr/>
            </p14:nvContentPartPr>
            <p14:xfrm>
              <a:off x="10113818" y="5561610"/>
              <a:ext cx="192889" cy="672195"/>
            </p14:xfrm>
          </p:contentPart>
        </mc:Choice>
        <mc:Fallback>
          <p:pic>
            <p:nvPicPr>
              <p:cNvPr id="118" name="Mürekkep 117">
                <a:extLst>
                  <a:ext uri="{FF2B5EF4-FFF2-40B4-BE49-F238E27FC236}">
                    <a16:creationId xmlns:a16="http://schemas.microsoft.com/office/drawing/2014/main" id="{FD8541FD-08E9-135C-CD34-457740182552}"/>
                  </a:ext>
                </a:extLst>
              </p:cNvPr>
              <p:cNvPicPr/>
              <p:nvPr/>
            </p:nvPicPr>
            <p:blipFill>
              <a:blip r:embed="rId206"/>
              <a:stretch>
                <a:fillRect/>
              </a:stretch>
            </p:blipFill>
            <p:spPr>
              <a:xfrm>
                <a:off x="10095858" y="5543977"/>
                <a:ext cx="228450" cy="7078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19" name="Mürekkep 118">
                <a:extLst>
                  <a:ext uri="{FF2B5EF4-FFF2-40B4-BE49-F238E27FC236}">
                    <a16:creationId xmlns:a16="http://schemas.microsoft.com/office/drawing/2014/main" id="{E21AF3BD-4F14-80A6-0837-70A2B3836176}"/>
                  </a:ext>
                </a:extLst>
              </p14:cNvPr>
              <p14:cNvContentPartPr/>
              <p14:nvPr/>
            </p14:nvContentPartPr>
            <p14:xfrm>
              <a:off x="10123714" y="5472232"/>
              <a:ext cx="156904" cy="49793"/>
            </p14:xfrm>
          </p:contentPart>
        </mc:Choice>
        <mc:Fallback>
          <p:pic>
            <p:nvPicPr>
              <p:cNvPr id="119" name="Mürekkep 118">
                <a:extLst>
                  <a:ext uri="{FF2B5EF4-FFF2-40B4-BE49-F238E27FC236}">
                    <a16:creationId xmlns:a16="http://schemas.microsoft.com/office/drawing/2014/main" id="{E21AF3BD-4F14-80A6-0837-70A2B3836176}"/>
                  </a:ext>
                </a:extLst>
              </p:cNvPr>
              <p:cNvPicPr/>
              <p:nvPr/>
            </p:nvPicPr>
            <p:blipFill>
              <a:blip r:embed="rId208"/>
              <a:stretch>
                <a:fillRect/>
              </a:stretch>
            </p:blipFill>
            <p:spPr>
              <a:xfrm>
                <a:off x="10106121" y="5454679"/>
                <a:ext cx="192450" cy="85257"/>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0" name="Mürekkep 119">
                <a:extLst>
                  <a:ext uri="{FF2B5EF4-FFF2-40B4-BE49-F238E27FC236}">
                    <a16:creationId xmlns:a16="http://schemas.microsoft.com/office/drawing/2014/main" id="{07E6B451-FE24-1E52-C176-0FA87736FD5B}"/>
                  </a:ext>
                </a:extLst>
              </p14:cNvPr>
              <p14:cNvContentPartPr/>
              <p14:nvPr/>
            </p14:nvContentPartPr>
            <p14:xfrm>
              <a:off x="10311740" y="5610254"/>
              <a:ext cx="30273" cy="158111"/>
            </p14:xfrm>
          </p:contentPart>
        </mc:Choice>
        <mc:Fallback>
          <p:pic>
            <p:nvPicPr>
              <p:cNvPr id="120" name="Mürekkep 119">
                <a:extLst>
                  <a:ext uri="{FF2B5EF4-FFF2-40B4-BE49-F238E27FC236}">
                    <a16:creationId xmlns:a16="http://schemas.microsoft.com/office/drawing/2014/main" id="{07E6B451-FE24-1E52-C176-0FA87736FD5B}"/>
                  </a:ext>
                </a:extLst>
              </p:cNvPr>
              <p:cNvPicPr/>
              <p:nvPr/>
            </p:nvPicPr>
            <p:blipFill>
              <a:blip r:embed="rId210"/>
              <a:stretch>
                <a:fillRect/>
              </a:stretch>
            </p:blipFill>
            <p:spPr>
              <a:xfrm>
                <a:off x="10293932" y="5592646"/>
                <a:ext cx="65532" cy="193686"/>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1" name="Mürekkep 120">
                <a:extLst>
                  <a:ext uri="{FF2B5EF4-FFF2-40B4-BE49-F238E27FC236}">
                    <a16:creationId xmlns:a16="http://schemas.microsoft.com/office/drawing/2014/main" id="{AB93B04C-A188-5C35-AE39-95CD54BC8CE7}"/>
                  </a:ext>
                </a:extLst>
              </p14:cNvPr>
              <p14:cNvContentPartPr/>
              <p14:nvPr/>
            </p14:nvContentPartPr>
            <p14:xfrm>
              <a:off x="10351325" y="5923997"/>
              <a:ext cx="17666" cy="113796"/>
            </p14:xfrm>
          </p:contentPart>
        </mc:Choice>
        <mc:Fallback>
          <p:pic>
            <p:nvPicPr>
              <p:cNvPr id="121" name="Mürekkep 120">
                <a:extLst>
                  <a:ext uri="{FF2B5EF4-FFF2-40B4-BE49-F238E27FC236}">
                    <a16:creationId xmlns:a16="http://schemas.microsoft.com/office/drawing/2014/main" id="{AB93B04C-A188-5C35-AE39-95CD54BC8CE7}"/>
                  </a:ext>
                </a:extLst>
              </p:cNvPr>
              <p:cNvPicPr/>
              <p:nvPr/>
            </p:nvPicPr>
            <p:blipFill>
              <a:blip r:embed="rId212"/>
              <a:stretch>
                <a:fillRect/>
              </a:stretch>
            </p:blipFill>
            <p:spPr>
              <a:xfrm>
                <a:off x="10333659" y="5906407"/>
                <a:ext cx="52645" cy="149335"/>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2" name="Mürekkep 121">
                <a:extLst>
                  <a:ext uri="{FF2B5EF4-FFF2-40B4-BE49-F238E27FC236}">
                    <a16:creationId xmlns:a16="http://schemas.microsoft.com/office/drawing/2014/main" id="{394DDBB5-DA62-E1E1-4498-E26EC59D7E75}"/>
                  </a:ext>
                </a:extLst>
              </p14:cNvPr>
              <p14:cNvContentPartPr/>
              <p14:nvPr/>
            </p14:nvContentPartPr>
            <p14:xfrm>
              <a:off x="10479974" y="5423065"/>
              <a:ext cx="170210" cy="698418"/>
            </p14:xfrm>
          </p:contentPart>
        </mc:Choice>
        <mc:Fallback>
          <p:pic>
            <p:nvPicPr>
              <p:cNvPr id="122" name="Mürekkep 121">
                <a:extLst>
                  <a:ext uri="{FF2B5EF4-FFF2-40B4-BE49-F238E27FC236}">
                    <a16:creationId xmlns:a16="http://schemas.microsoft.com/office/drawing/2014/main" id="{394DDBB5-DA62-E1E1-4498-E26EC59D7E75}"/>
                  </a:ext>
                </a:extLst>
              </p:cNvPr>
              <p:cNvPicPr/>
              <p:nvPr/>
            </p:nvPicPr>
            <p:blipFill>
              <a:blip r:embed="rId214"/>
              <a:stretch>
                <a:fillRect/>
              </a:stretch>
            </p:blipFill>
            <p:spPr>
              <a:xfrm>
                <a:off x="10462019" y="5405074"/>
                <a:ext cx="205760" cy="734041"/>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3" name="Mürekkep 122">
                <a:extLst>
                  <a:ext uri="{FF2B5EF4-FFF2-40B4-BE49-F238E27FC236}">
                    <a16:creationId xmlns:a16="http://schemas.microsoft.com/office/drawing/2014/main" id="{275E770C-F8B5-B21C-C115-9F7F6059B972}"/>
                  </a:ext>
                </a:extLst>
              </p14:cNvPr>
              <p14:cNvContentPartPr/>
              <p14:nvPr/>
            </p14:nvContentPartPr>
            <p14:xfrm>
              <a:off x="1949154" y="2751117"/>
              <a:ext cx="168612" cy="622328"/>
            </p14:xfrm>
          </p:contentPart>
        </mc:Choice>
        <mc:Fallback>
          <p:pic>
            <p:nvPicPr>
              <p:cNvPr id="123" name="Mürekkep 122">
                <a:extLst>
                  <a:ext uri="{FF2B5EF4-FFF2-40B4-BE49-F238E27FC236}">
                    <a16:creationId xmlns:a16="http://schemas.microsoft.com/office/drawing/2014/main" id="{275E770C-F8B5-B21C-C115-9F7F6059B972}"/>
                  </a:ext>
                </a:extLst>
              </p:cNvPr>
              <p:cNvPicPr/>
              <p:nvPr/>
            </p:nvPicPr>
            <p:blipFill>
              <a:blip r:embed="rId216"/>
              <a:stretch>
                <a:fillRect/>
              </a:stretch>
            </p:blipFill>
            <p:spPr>
              <a:xfrm>
                <a:off x="1931538" y="2733490"/>
                <a:ext cx="204204" cy="657941"/>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4" name="Mürekkep 123">
                <a:extLst>
                  <a:ext uri="{FF2B5EF4-FFF2-40B4-BE49-F238E27FC236}">
                    <a16:creationId xmlns:a16="http://schemas.microsoft.com/office/drawing/2014/main" id="{A6AF492B-12FF-B219-BED7-B67B6D187F8F}"/>
                  </a:ext>
                </a:extLst>
              </p14:cNvPr>
              <p14:cNvContentPartPr/>
              <p14:nvPr/>
            </p14:nvContentPartPr>
            <p14:xfrm>
              <a:off x="1810986" y="3275610"/>
              <a:ext cx="217667" cy="208988"/>
            </p14:xfrm>
          </p:contentPart>
        </mc:Choice>
        <mc:Fallback>
          <p:pic>
            <p:nvPicPr>
              <p:cNvPr id="124" name="Mürekkep 123">
                <a:extLst>
                  <a:ext uri="{FF2B5EF4-FFF2-40B4-BE49-F238E27FC236}">
                    <a16:creationId xmlns:a16="http://schemas.microsoft.com/office/drawing/2014/main" id="{A6AF492B-12FF-B219-BED7-B67B6D187F8F}"/>
                  </a:ext>
                </a:extLst>
              </p:cNvPr>
              <p:cNvPicPr/>
              <p:nvPr/>
            </p:nvPicPr>
            <p:blipFill>
              <a:blip r:embed="rId218"/>
              <a:stretch>
                <a:fillRect/>
              </a:stretch>
            </p:blipFill>
            <p:spPr>
              <a:xfrm>
                <a:off x="1793386" y="3258015"/>
                <a:ext cx="253226" cy="244538"/>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25" name="Mürekkep 124">
                <a:extLst>
                  <a:ext uri="{FF2B5EF4-FFF2-40B4-BE49-F238E27FC236}">
                    <a16:creationId xmlns:a16="http://schemas.microsoft.com/office/drawing/2014/main" id="{70019985-E636-753F-0EB9-5D800A9DE1B8}"/>
                  </a:ext>
                </a:extLst>
              </p14:cNvPr>
              <p14:cNvContentPartPr/>
              <p14:nvPr/>
            </p14:nvContentPartPr>
            <p14:xfrm>
              <a:off x="3642864" y="3997545"/>
              <a:ext cx="3512018" cy="2029614"/>
            </p14:xfrm>
          </p:contentPart>
        </mc:Choice>
        <mc:Fallback>
          <p:pic>
            <p:nvPicPr>
              <p:cNvPr id="125" name="Mürekkep 124">
                <a:extLst>
                  <a:ext uri="{FF2B5EF4-FFF2-40B4-BE49-F238E27FC236}">
                    <a16:creationId xmlns:a16="http://schemas.microsoft.com/office/drawing/2014/main" id="{70019985-E636-753F-0EB9-5D800A9DE1B8}"/>
                  </a:ext>
                </a:extLst>
              </p:cNvPr>
              <p:cNvPicPr/>
              <p:nvPr/>
            </p:nvPicPr>
            <p:blipFill>
              <a:blip r:embed="rId220"/>
              <a:stretch>
                <a:fillRect/>
              </a:stretch>
            </p:blipFill>
            <p:spPr>
              <a:xfrm>
                <a:off x="3624867" y="3979549"/>
                <a:ext cx="3547653" cy="2065247"/>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26" name="Mürekkep 125">
                <a:extLst>
                  <a:ext uri="{FF2B5EF4-FFF2-40B4-BE49-F238E27FC236}">
                    <a16:creationId xmlns:a16="http://schemas.microsoft.com/office/drawing/2014/main" id="{D2DFD698-6162-74B7-7E68-4520112FE2DD}"/>
                  </a:ext>
                </a:extLst>
              </p14:cNvPr>
              <p14:cNvContentPartPr/>
              <p14:nvPr/>
            </p14:nvContentPartPr>
            <p14:xfrm>
              <a:off x="3581929" y="3849584"/>
              <a:ext cx="154905" cy="355437"/>
            </p14:xfrm>
          </p:contentPart>
        </mc:Choice>
        <mc:Fallback>
          <p:pic>
            <p:nvPicPr>
              <p:cNvPr id="126" name="Mürekkep 125">
                <a:extLst>
                  <a:ext uri="{FF2B5EF4-FFF2-40B4-BE49-F238E27FC236}">
                    <a16:creationId xmlns:a16="http://schemas.microsoft.com/office/drawing/2014/main" id="{D2DFD698-6162-74B7-7E68-4520112FE2DD}"/>
                  </a:ext>
                </a:extLst>
              </p:cNvPr>
              <p:cNvPicPr/>
              <p:nvPr/>
            </p:nvPicPr>
            <p:blipFill>
              <a:blip r:embed="rId222"/>
              <a:stretch>
                <a:fillRect/>
              </a:stretch>
            </p:blipFill>
            <p:spPr>
              <a:xfrm>
                <a:off x="3563959" y="3831956"/>
                <a:ext cx="190486" cy="391053"/>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27" name="Mürekkep 126">
                <a:extLst>
                  <a:ext uri="{FF2B5EF4-FFF2-40B4-BE49-F238E27FC236}">
                    <a16:creationId xmlns:a16="http://schemas.microsoft.com/office/drawing/2014/main" id="{511A7F49-520E-6576-70FB-189CABEA2CCE}"/>
                  </a:ext>
                </a:extLst>
              </p14:cNvPr>
              <p14:cNvContentPartPr/>
              <p14:nvPr/>
            </p14:nvContentPartPr>
            <p14:xfrm>
              <a:off x="982862" y="3968337"/>
              <a:ext cx="95812" cy="329047"/>
            </p14:xfrm>
          </p:contentPart>
        </mc:Choice>
        <mc:Fallback>
          <p:pic>
            <p:nvPicPr>
              <p:cNvPr id="127" name="Mürekkep 126">
                <a:extLst>
                  <a:ext uri="{FF2B5EF4-FFF2-40B4-BE49-F238E27FC236}">
                    <a16:creationId xmlns:a16="http://schemas.microsoft.com/office/drawing/2014/main" id="{511A7F49-520E-6576-70FB-189CABEA2CCE}"/>
                  </a:ext>
                </a:extLst>
              </p:cNvPr>
              <p:cNvPicPr/>
              <p:nvPr/>
            </p:nvPicPr>
            <p:blipFill>
              <a:blip r:embed="rId224"/>
              <a:stretch>
                <a:fillRect/>
              </a:stretch>
            </p:blipFill>
            <p:spPr>
              <a:xfrm>
                <a:off x="964920" y="3950356"/>
                <a:ext cx="131338" cy="364649"/>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28" name="Mürekkep 127">
                <a:extLst>
                  <a:ext uri="{FF2B5EF4-FFF2-40B4-BE49-F238E27FC236}">
                    <a16:creationId xmlns:a16="http://schemas.microsoft.com/office/drawing/2014/main" id="{DE89AEA2-ACE2-58D5-6B1E-D6486A12E02E}"/>
                  </a:ext>
                </a:extLst>
              </p14:cNvPr>
              <p14:cNvContentPartPr/>
              <p14:nvPr/>
            </p14:nvContentPartPr>
            <p14:xfrm>
              <a:off x="1039090" y="3967644"/>
              <a:ext cx="137043" cy="20485"/>
            </p14:xfrm>
          </p:contentPart>
        </mc:Choice>
        <mc:Fallback>
          <p:pic>
            <p:nvPicPr>
              <p:cNvPr id="128" name="Mürekkep 127">
                <a:extLst>
                  <a:ext uri="{FF2B5EF4-FFF2-40B4-BE49-F238E27FC236}">
                    <a16:creationId xmlns:a16="http://schemas.microsoft.com/office/drawing/2014/main" id="{DE89AEA2-ACE2-58D5-6B1E-D6486A12E02E}"/>
                  </a:ext>
                </a:extLst>
              </p:cNvPr>
              <p:cNvPicPr/>
              <p:nvPr/>
            </p:nvPicPr>
            <p:blipFill>
              <a:blip r:embed="rId226"/>
              <a:stretch>
                <a:fillRect/>
              </a:stretch>
            </p:blipFill>
            <p:spPr>
              <a:xfrm>
                <a:off x="1021511" y="3949985"/>
                <a:ext cx="172559" cy="55451"/>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29" name="Mürekkep 128">
                <a:extLst>
                  <a:ext uri="{FF2B5EF4-FFF2-40B4-BE49-F238E27FC236}">
                    <a16:creationId xmlns:a16="http://schemas.microsoft.com/office/drawing/2014/main" id="{0EF5F2C3-7AFC-DDE3-0D06-2F7D57884D42}"/>
                  </a:ext>
                </a:extLst>
              </p14:cNvPr>
              <p14:cNvContentPartPr/>
              <p14:nvPr/>
            </p14:nvContentPartPr>
            <p14:xfrm>
              <a:off x="1017061" y="4168380"/>
              <a:ext cx="106308" cy="9896"/>
            </p14:xfrm>
          </p:contentPart>
        </mc:Choice>
        <mc:Fallback>
          <p:pic>
            <p:nvPicPr>
              <p:cNvPr id="129" name="Mürekkep 128">
                <a:extLst>
                  <a:ext uri="{FF2B5EF4-FFF2-40B4-BE49-F238E27FC236}">
                    <a16:creationId xmlns:a16="http://schemas.microsoft.com/office/drawing/2014/main" id="{0EF5F2C3-7AFC-DDE3-0D06-2F7D57884D42}"/>
                  </a:ext>
                </a:extLst>
              </p:cNvPr>
              <p:cNvPicPr/>
              <p:nvPr/>
            </p:nvPicPr>
            <p:blipFill>
              <a:blip r:embed="rId228"/>
              <a:stretch>
                <a:fillRect/>
              </a:stretch>
            </p:blipFill>
            <p:spPr>
              <a:xfrm>
                <a:off x="999463" y="4147297"/>
                <a:ext cx="141864" cy="52492"/>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0" name="Mürekkep 129">
                <a:extLst>
                  <a:ext uri="{FF2B5EF4-FFF2-40B4-BE49-F238E27FC236}">
                    <a16:creationId xmlns:a16="http://schemas.microsoft.com/office/drawing/2014/main" id="{576F17FA-3793-0B52-1622-B0E3CDAD6462}"/>
                  </a:ext>
                </a:extLst>
              </p14:cNvPr>
              <p14:cNvContentPartPr/>
              <p14:nvPr/>
            </p14:nvContentPartPr>
            <p14:xfrm>
              <a:off x="1019298" y="4285013"/>
              <a:ext cx="130627" cy="16770"/>
            </p14:xfrm>
          </p:contentPart>
        </mc:Choice>
        <mc:Fallback>
          <p:pic>
            <p:nvPicPr>
              <p:cNvPr id="130" name="Mürekkep 129">
                <a:extLst>
                  <a:ext uri="{FF2B5EF4-FFF2-40B4-BE49-F238E27FC236}">
                    <a16:creationId xmlns:a16="http://schemas.microsoft.com/office/drawing/2014/main" id="{576F17FA-3793-0B52-1622-B0E3CDAD6462}"/>
                  </a:ext>
                </a:extLst>
              </p:cNvPr>
              <p:cNvPicPr/>
              <p:nvPr/>
            </p:nvPicPr>
            <p:blipFill>
              <a:blip r:embed="rId230"/>
              <a:stretch>
                <a:fillRect/>
              </a:stretch>
            </p:blipFill>
            <p:spPr>
              <a:xfrm>
                <a:off x="1001714" y="4267894"/>
                <a:ext cx="166155" cy="51358"/>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1" name="Mürekkep 130">
                <a:extLst>
                  <a:ext uri="{FF2B5EF4-FFF2-40B4-BE49-F238E27FC236}">
                    <a16:creationId xmlns:a16="http://schemas.microsoft.com/office/drawing/2014/main" id="{EEE48640-C68E-C32F-CE40-C53FDE2357A4}"/>
                  </a:ext>
                </a:extLst>
              </p14:cNvPr>
              <p14:cNvContentPartPr/>
              <p14:nvPr/>
            </p14:nvContentPartPr>
            <p14:xfrm>
              <a:off x="1266700" y="4166260"/>
              <a:ext cx="10327" cy="87734"/>
            </p14:xfrm>
          </p:contentPart>
        </mc:Choice>
        <mc:Fallback>
          <p:pic>
            <p:nvPicPr>
              <p:cNvPr id="131" name="Mürekkep 130">
                <a:extLst>
                  <a:ext uri="{FF2B5EF4-FFF2-40B4-BE49-F238E27FC236}">
                    <a16:creationId xmlns:a16="http://schemas.microsoft.com/office/drawing/2014/main" id="{EEE48640-C68E-C32F-CE40-C53FDE2357A4}"/>
                  </a:ext>
                </a:extLst>
              </p:cNvPr>
              <p:cNvPicPr/>
              <p:nvPr/>
            </p:nvPicPr>
            <p:blipFill>
              <a:blip r:embed="rId232"/>
              <a:stretch>
                <a:fillRect/>
              </a:stretch>
            </p:blipFill>
            <p:spPr>
              <a:xfrm>
                <a:off x="1249488" y="4148355"/>
                <a:ext cx="44406" cy="123186"/>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2" name="Mürekkep 131">
                <a:extLst>
                  <a:ext uri="{FF2B5EF4-FFF2-40B4-BE49-F238E27FC236}">
                    <a16:creationId xmlns:a16="http://schemas.microsoft.com/office/drawing/2014/main" id="{DD0EB6E8-3E81-2616-69AD-94751BA53015}"/>
                  </a:ext>
                </a:extLst>
              </p14:cNvPr>
              <p14:cNvContentPartPr/>
              <p14:nvPr/>
            </p14:nvContentPartPr>
            <p14:xfrm>
              <a:off x="1286493" y="4050449"/>
              <a:ext cx="9896" cy="26745"/>
            </p14:xfrm>
          </p:contentPart>
        </mc:Choice>
        <mc:Fallback>
          <p:pic>
            <p:nvPicPr>
              <p:cNvPr id="132" name="Mürekkep 131">
                <a:extLst>
                  <a:ext uri="{FF2B5EF4-FFF2-40B4-BE49-F238E27FC236}">
                    <a16:creationId xmlns:a16="http://schemas.microsoft.com/office/drawing/2014/main" id="{DD0EB6E8-3E81-2616-69AD-94751BA53015}"/>
                  </a:ext>
                </a:extLst>
              </p:cNvPr>
              <p:cNvPicPr/>
              <p:nvPr/>
            </p:nvPicPr>
            <p:blipFill>
              <a:blip r:embed="rId234"/>
              <a:stretch>
                <a:fillRect/>
              </a:stretch>
            </p:blipFill>
            <p:spPr>
              <a:xfrm>
                <a:off x="1259004" y="4032976"/>
                <a:ext cx="64324" cy="62048"/>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3" name="Mürekkep 132">
                <a:extLst>
                  <a:ext uri="{FF2B5EF4-FFF2-40B4-BE49-F238E27FC236}">
                    <a16:creationId xmlns:a16="http://schemas.microsoft.com/office/drawing/2014/main" id="{DB36EAF2-E7D7-9FC5-804C-44EC70B26FC5}"/>
                  </a:ext>
                </a:extLst>
              </p14:cNvPr>
              <p14:cNvContentPartPr/>
              <p14:nvPr/>
            </p14:nvContentPartPr>
            <p14:xfrm>
              <a:off x="1422973" y="4204784"/>
              <a:ext cx="139788" cy="348238"/>
            </p14:xfrm>
          </p:contentPart>
        </mc:Choice>
        <mc:Fallback>
          <p:pic>
            <p:nvPicPr>
              <p:cNvPr id="133" name="Mürekkep 132">
                <a:extLst>
                  <a:ext uri="{FF2B5EF4-FFF2-40B4-BE49-F238E27FC236}">
                    <a16:creationId xmlns:a16="http://schemas.microsoft.com/office/drawing/2014/main" id="{DB36EAF2-E7D7-9FC5-804C-44EC70B26FC5}"/>
                  </a:ext>
                </a:extLst>
              </p:cNvPr>
              <p:cNvPicPr/>
              <p:nvPr/>
            </p:nvPicPr>
            <p:blipFill>
              <a:blip r:embed="rId236"/>
              <a:stretch>
                <a:fillRect/>
              </a:stretch>
            </p:blipFill>
            <p:spPr>
              <a:xfrm>
                <a:off x="1405005" y="4186796"/>
                <a:ext cx="175364" cy="383853"/>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4" name="Mürekkep 133">
                <a:extLst>
                  <a:ext uri="{FF2B5EF4-FFF2-40B4-BE49-F238E27FC236}">
                    <a16:creationId xmlns:a16="http://schemas.microsoft.com/office/drawing/2014/main" id="{DF34E41C-6717-B408-3AC7-049026CCA20A}"/>
                  </a:ext>
                </a:extLst>
              </p14:cNvPr>
              <p14:cNvContentPartPr/>
              <p14:nvPr/>
            </p14:nvContentPartPr>
            <p14:xfrm>
              <a:off x="1632857" y="4167121"/>
              <a:ext cx="140322" cy="198081"/>
            </p14:xfrm>
          </p:contentPart>
        </mc:Choice>
        <mc:Fallback>
          <p:pic>
            <p:nvPicPr>
              <p:cNvPr id="134" name="Mürekkep 133">
                <a:extLst>
                  <a:ext uri="{FF2B5EF4-FFF2-40B4-BE49-F238E27FC236}">
                    <a16:creationId xmlns:a16="http://schemas.microsoft.com/office/drawing/2014/main" id="{DF34E41C-6717-B408-3AC7-049026CCA20A}"/>
                  </a:ext>
                </a:extLst>
              </p:cNvPr>
              <p:cNvPicPr/>
              <p:nvPr/>
            </p:nvPicPr>
            <p:blipFill>
              <a:blip r:embed="rId238"/>
              <a:stretch>
                <a:fillRect/>
              </a:stretch>
            </p:blipFill>
            <p:spPr>
              <a:xfrm>
                <a:off x="1614913" y="4149146"/>
                <a:ext cx="175851" cy="233671"/>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35" name="Mürekkep 134">
                <a:extLst>
                  <a:ext uri="{FF2B5EF4-FFF2-40B4-BE49-F238E27FC236}">
                    <a16:creationId xmlns:a16="http://schemas.microsoft.com/office/drawing/2014/main" id="{400ED68A-3853-F67A-B970-2F73AE0B6462}"/>
                  </a:ext>
                </a:extLst>
              </p14:cNvPr>
              <p14:cNvContentPartPr/>
              <p14:nvPr/>
            </p14:nvContentPartPr>
            <p14:xfrm>
              <a:off x="1810986" y="4207795"/>
              <a:ext cx="99071" cy="152670"/>
            </p14:xfrm>
          </p:contentPart>
        </mc:Choice>
        <mc:Fallback>
          <p:pic>
            <p:nvPicPr>
              <p:cNvPr id="135" name="Mürekkep 134">
                <a:extLst>
                  <a:ext uri="{FF2B5EF4-FFF2-40B4-BE49-F238E27FC236}">
                    <a16:creationId xmlns:a16="http://schemas.microsoft.com/office/drawing/2014/main" id="{400ED68A-3853-F67A-B970-2F73AE0B6462}"/>
                  </a:ext>
                </a:extLst>
              </p:cNvPr>
              <p:cNvPicPr/>
              <p:nvPr/>
            </p:nvPicPr>
            <p:blipFill>
              <a:blip r:embed="rId240"/>
              <a:stretch>
                <a:fillRect/>
              </a:stretch>
            </p:blipFill>
            <p:spPr>
              <a:xfrm>
                <a:off x="1793397" y="4189834"/>
                <a:ext cx="134607" cy="188233"/>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36" name="Mürekkep 135">
                <a:extLst>
                  <a:ext uri="{FF2B5EF4-FFF2-40B4-BE49-F238E27FC236}">
                    <a16:creationId xmlns:a16="http://schemas.microsoft.com/office/drawing/2014/main" id="{87608B2D-4BBB-025D-0617-4EE0414C5169}"/>
                  </a:ext>
                </a:extLst>
              </p14:cNvPr>
              <p14:cNvContentPartPr/>
              <p14:nvPr/>
            </p14:nvContentPartPr>
            <p14:xfrm>
              <a:off x="2068285" y="4126674"/>
              <a:ext cx="113763" cy="149017"/>
            </p14:xfrm>
          </p:contentPart>
        </mc:Choice>
        <mc:Fallback>
          <p:pic>
            <p:nvPicPr>
              <p:cNvPr id="136" name="Mürekkep 135">
                <a:extLst>
                  <a:ext uri="{FF2B5EF4-FFF2-40B4-BE49-F238E27FC236}">
                    <a16:creationId xmlns:a16="http://schemas.microsoft.com/office/drawing/2014/main" id="{87608B2D-4BBB-025D-0617-4EE0414C5169}"/>
                  </a:ext>
                </a:extLst>
              </p:cNvPr>
              <p:cNvPicPr/>
              <p:nvPr/>
            </p:nvPicPr>
            <p:blipFill>
              <a:blip r:embed="rId242"/>
              <a:stretch>
                <a:fillRect/>
              </a:stretch>
            </p:blipFill>
            <p:spPr>
              <a:xfrm>
                <a:off x="2050341" y="4108720"/>
                <a:ext cx="149292" cy="184566"/>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37" name="Mürekkep 136">
                <a:extLst>
                  <a:ext uri="{FF2B5EF4-FFF2-40B4-BE49-F238E27FC236}">
                    <a16:creationId xmlns:a16="http://schemas.microsoft.com/office/drawing/2014/main" id="{6EEC8834-E8D5-D41A-C662-1AD6B9966BC7}"/>
                  </a:ext>
                </a:extLst>
              </p14:cNvPr>
              <p14:cNvContentPartPr/>
              <p14:nvPr/>
            </p14:nvContentPartPr>
            <p14:xfrm>
              <a:off x="2186747" y="4087091"/>
              <a:ext cx="29979" cy="176764"/>
            </p14:xfrm>
          </p:contentPart>
        </mc:Choice>
        <mc:Fallback>
          <p:pic>
            <p:nvPicPr>
              <p:cNvPr id="137" name="Mürekkep 136">
                <a:extLst>
                  <a:ext uri="{FF2B5EF4-FFF2-40B4-BE49-F238E27FC236}">
                    <a16:creationId xmlns:a16="http://schemas.microsoft.com/office/drawing/2014/main" id="{6EEC8834-E8D5-D41A-C662-1AD6B9966BC7}"/>
                  </a:ext>
                </a:extLst>
              </p:cNvPr>
              <p:cNvPicPr/>
              <p:nvPr/>
            </p:nvPicPr>
            <p:blipFill>
              <a:blip r:embed="rId244"/>
              <a:stretch>
                <a:fillRect/>
              </a:stretch>
            </p:blipFill>
            <p:spPr>
              <a:xfrm>
                <a:off x="2168902" y="4069486"/>
                <a:ext cx="65311" cy="212332"/>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38" name="Mürekkep 137">
                <a:extLst>
                  <a:ext uri="{FF2B5EF4-FFF2-40B4-BE49-F238E27FC236}">
                    <a16:creationId xmlns:a16="http://schemas.microsoft.com/office/drawing/2014/main" id="{3A5FA3B0-3EEC-BC23-6C07-B3F072E1EF17}"/>
                  </a:ext>
                </a:extLst>
              </p14:cNvPr>
              <p14:cNvContentPartPr/>
              <p14:nvPr/>
            </p14:nvContentPartPr>
            <p14:xfrm>
              <a:off x="2276104" y="4087848"/>
              <a:ext cx="143160" cy="187190"/>
            </p14:xfrm>
          </p:contentPart>
        </mc:Choice>
        <mc:Fallback>
          <p:pic>
            <p:nvPicPr>
              <p:cNvPr id="138" name="Mürekkep 137">
                <a:extLst>
                  <a:ext uri="{FF2B5EF4-FFF2-40B4-BE49-F238E27FC236}">
                    <a16:creationId xmlns:a16="http://schemas.microsoft.com/office/drawing/2014/main" id="{3A5FA3B0-3EEC-BC23-6C07-B3F072E1EF17}"/>
                  </a:ext>
                </a:extLst>
              </p:cNvPr>
              <p:cNvPicPr/>
              <p:nvPr/>
            </p:nvPicPr>
            <p:blipFill>
              <a:blip r:embed="rId246"/>
              <a:stretch>
                <a:fillRect/>
              </a:stretch>
            </p:blipFill>
            <p:spPr>
              <a:xfrm>
                <a:off x="2258164" y="4070243"/>
                <a:ext cx="178681" cy="2227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39" name="Mürekkep 138">
                <a:extLst>
                  <a:ext uri="{FF2B5EF4-FFF2-40B4-BE49-F238E27FC236}">
                    <a16:creationId xmlns:a16="http://schemas.microsoft.com/office/drawing/2014/main" id="{3A7BD4DB-8AEF-E27A-26CC-757D7F64444B}"/>
                  </a:ext>
                </a:extLst>
              </p14:cNvPr>
              <p14:cNvContentPartPr/>
              <p14:nvPr/>
            </p14:nvContentPartPr>
            <p14:xfrm>
              <a:off x="2464129" y="3819896"/>
              <a:ext cx="86279" cy="462644"/>
            </p14:xfrm>
          </p:contentPart>
        </mc:Choice>
        <mc:Fallback>
          <p:pic>
            <p:nvPicPr>
              <p:cNvPr id="139" name="Mürekkep 138">
                <a:extLst>
                  <a:ext uri="{FF2B5EF4-FFF2-40B4-BE49-F238E27FC236}">
                    <a16:creationId xmlns:a16="http://schemas.microsoft.com/office/drawing/2014/main" id="{3A7BD4DB-8AEF-E27A-26CC-757D7F64444B}"/>
                  </a:ext>
                </a:extLst>
              </p:cNvPr>
              <p:cNvPicPr/>
              <p:nvPr/>
            </p:nvPicPr>
            <p:blipFill>
              <a:blip r:embed="rId248"/>
              <a:stretch>
                <a:fillRect/>
              </a:stretch>
            </p:blipFill>
            <p:spPr>
              <a:xfrm>
                <a:off x="2446587" y="3801908"/>
                <a:ext cx="121721" cy="4982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0" name="Mürekkep 139">
                <a:extLst>
                  <a:ext uri="{FF2B5EF4-FFF2-40B4-BE49-F238E27FC236}">
                    <a16:creationId xmlns:a16="http://schemas.microsoft.com/office/drawing/2014/main" id="{15B79917-11E7-CBCD-7AB0-14BACF2CFB19}"/>
                  </a:ext>
                </a:extLst>
              </p14:cNvPr>
              <p14:cNvContentPartPr/>
              <p14:nvPr/>
            </p14:nvContentPartPr>
            <p14:xfrm>
              <a:off x="2671947" y="3958441"/>
              <a:ext cx="10327" cy="291863"/>
            </p14:xfrm>
          </p:contentPart>
        </mc:Choice>
        <mc:Fallback>
          <p:pic>
            <p:nvPicPr>
              <p:cNvPr id="140" name="Mürekkep 139">
                <a:extLst>
                  <a:ext uri="{FF2B5EF4-FFF2-40B4-BE49-F238E27FC236}">
                    <a16:creationId xmlns:a16="http://schemas.microsoft.com/office/drawing/2014/main" id="{15B79917-11E7-CBCD-7AB0-14BACF2CFB19}"/>
                  </a:ext>
                </a:extLst>
              </p:cNvPr>
              <p:cNvPicPr/>
              <p:nvPr/>
            </p:nvPicPr>
            <p:blipFill>
              <a:blip r:embed="rId250"/>
              <a:stretch>
                <a:fillRect/>
              </a:stretch>
            </p:blipFill>
            <p:spPr>
              <a:xfrm>
                <a:off x="2654735" y="3940829"/>
                <a:ext cx="44406" cy="327447"/>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1" name="Mürekkep 140">
                <a:extLst>
                  <a:ext uri="{FF2B5EF4-FFF2-40B4-BE49-F238E27FC236}">
                    <a16:creationId xmlns:a16="http://schemas.microsoft.com/office/drawing/2014/main" id="{FA4AE978-692D-F6B6-4B9A-4784FDB88AC0}"/>
                  </a:ext>
                </a:extLst>
              </p14:cNvPr>
              <p14:cNvContentPartPr/>
              <p14:nvPr/>
            </p14:nvContentPartPr>
            <p14:xfrm>
              <a:off x="2632363" y="4130720"/>
              <a:ext cx="82199" cy="45435"/>
            </p14:xfrm>
          </p:contentPart>
        </mc:Choice>
        <mc:Fallback>
          <p:pic>
            <p:nvPicPr>
              <p:cNvPr id="141" name="Mürekkep 140">
                <a:extLst>
                  <a:ext uri="{FF2B5EF4-FFF2-40B4-BE49-F238E27FC236}">
                    <a16:creationId xmlns:a16="http://schemas.microsoft.com/office/drawing/2014/main" id="{FA4AE978-692D-F6B6-4B9A-4784FDB88AC0}"/>
                  </a:ext>
                </a:extLst>
              </p:cNvPr>
              <p:cNvPicPr/>
              <p:nvPr/>
            </p:nvPicPr>
            <p:blipFill>
              <a:blip r:embed="rId252"/>
              <a:stretch>
                <a:fillRect/>
              </a:stretch>
            </p:blipFill>
            <p:spPr>
              <a:xfrm>
                <a:off x="2614775" y="4112832"/>
                <a:ext cx="117735" cy="80853"/>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42" name="Mürekkep 141">
                <a:extLst>
                  <a:ext uri="{FF2B5EF4-FFF2-40B4-BE49-F238E27FC236}">
                    <a16:creationId xmlns:a16="http://schemas.microsoft.com/office/drawing/2014/main" id="{88405BFC-4290-6366-874E-174FDF24AC5B}"/>
                  </a:ext>
                </a:extLst>
              </p14:cNvPr>
              <p14:cNvContentPartPr/>
              <p14:nvPr/>
            </p14:nvContentPartPr>
            <p14:xfrm>
              <a:off x="2810062" y="4136571"/>
              <a:ext cx="90706" cy="110488"/>
            </p14:xfrm>
          </p:contentPart>
        </mc:Choice>
        <mc:Fallback>
          <p:pic>
            <p:nvPicPr>
              <p:cNvPr id="142" name="Mürekkep 141">
                <a:extLst>
                  <a:ext uri="{FF2B5EF4-FFF2-40B4-BE49-F238E27FC236}">
                    <a16:creationId xmlns:a16="http://schemas.microsoft.com/office/drawing/2014/main" id="{88405BFC-4290-6366-874E-174FDF24AC5B}"/>
                  </a:ext>
                </a:extLst>
              </p:cNvPr>
              <p:cNvPicPr/>
              <p:nvPr/>
            </p:nvPicPr>
            <p:blipFill>
              <a:blip r:embed="rId254"/>
              <a:stretch>
                <a:fillRect/>
              </a:stretch>
            </p:blipFill>
            <p:spPr>
              <a:xfrm>
                <a:off x="2792494" y="4118993"/>
                <a:ext cx="126200" cy="146002"/>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43" name="Mürekkep 142">
                <a:extLst>
                  <a:ext uri="{FF2B5EF4-FFF2-40B4-BE49-F238E27FC236}">
                    <a16:creationId xmlns:a16="http://schemas.microsoft.com/office/drawing/2014/main" id="{E7F9C0D2-CC02-CECC-E5D4-9063D0F52336}"/>
                  </a:ext>
                </a:extLst>
              </p14:cNvPr>
              <p14:cNvContentPartPr/>
              <p14:nvPr/>
            </p14:nvContentPartPr>
            <p14:xfrm>
              <a:off x="2997829" y="4077320"/>
              <a:ext cx="60171" cy="156607"/>
            </p14:xfrm>
          </p:contentPart>
        </mc:Choice>
        <mc:Fallback>
          <p:pic>
            <p:nvPicPr>
              <p:cNvPr id="143" name="Mürekkep 142">
                <a:extLst>
                  <a:ext uri="{FF2B5EF4-FFF2-40B4-BE49-F238E27FC236}">
                    <a16:creationId xmlns:a16="http://schemas.microsoft.com/office/drawing/2014/main" id="{E7F9C0D2-CC02-CECC-E5D4-9063D0F52336}"/>
                  </a:ext>
                </a:extLst>
              </p:cNvPr>
              <p:cNvPicPr/>
              <p:nvPr/>
            </p:nvPicPr>
            <p:blipFill>
              <a:blip r:embed="rId256"/>
              <a:stretch>
                <a:fillRect/>
              </a:stretch>
            </p:blipFill>
            <p:spPr>
              <a:xfrm>
                <a:off x="2980279" y="4059360"/>
                <a:ext cx="95629" cy="192167"/>
              </a:xfrm>
              <a:prstGeom prst="rect">
                <a:avLst/>
              </a:prstGeom>
            </p:spPr>
          </p:pic>
        </mc:Fallback>
      </mc:AlternateContent>
    </p:spTree>
    <p:extLst>
      <p:ext uri="{BB962C8B-B14F-4D97-AF65-F5344CB8AC3E}">
        <p14:creationId xmlns:p14="http://schemas.microsoft.com/office/powerpoint/2010/main" val="3515078191"/>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BlockprintVTI</vt:lpstr>
      <vt:lpstr>PCA</vt:lpstr>
      <vt:lpstr>PowerPoint Sunusu</vt:lpstr>
      <vt:lpstr>Before going deep</vt:lpstr>
      <vt:lpstr>Variance</vt:lpstr>
      <vt:lpstr>Covariance</vt:lpstr>
      <vt:lpstr>Covariance Matrix</vt:lpstr>
      <vt:lpstr>Eigenvalue</vt:lpstr>
      <vt:lpstr>Eigenvektor</vt:lpstr>
      <vt:lpstr>Eigenvektor</vt:lpstr>
      <vt:lpstr>Lets have a look at PCA</vt:lpstr>
      <vt:lpstr>Code Section</vt:lpstr>
      <vt:lpstr>Code Section </vt:lpstr>
      <vt:lpstr>Code Section </vt:lpstr>
      <vt:lpstr>Code Section </vt:lpstr>
      <vt:lpstr>Code Section </vt:lpstr>
      <vt:lpstr>Conculusion </vt:lpstr>
      <vt:lpstr>Future Directions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486</cp:revision>
  <dcterms:created xsi:type="dcterms:W3CDTF">2023-04-30T10:54:40Z</dcterms:created>
  <dcterms:modified xsi:type="dcterms:W3CDTF">2023-05-02T16:04:31Z</dcterms:modified>
</cp:coreProperties>
</file>