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3" r:id="rId2"/>
    <p:sldMasterId id="2147483687" r:id="rId3"/>
  </p:sldMasterIdLst>
  <p:sldIdLst>
    <p:sldId id="259" r:id="rId4"/>
    <p:sldId id="285" r:id="rId5"/>
    <p:sldId id="292" r:id="rId6"/>
    <p:sldId id="281" r:id="rId7"/>
    <p:sldId id="274" r:id="rId8"/>
    <p:sldId id="260" r:id="rId9"/>
    <p:sldId id="345" r:id="rId10"/>
    <p:sldId id="352" r:id="rId11"/>
    <p:sldId id="360" r:id="rId12"/>
    <p:sldId id="353" r:id="rId13"/>
    <p:sldId id="361" r:id="rId14"/>
    <p:sldId id="354" r:id="rId15"/>
    <p:sldId id="362" r:id="rId16"/>
    <p:sldId id="357" r:id="rId17"/>
    <p:sldId id="358" r:id="rId1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1E"/>
    <a:srgbClr val="13B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48" y="414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2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8B4229-4B33-4A0A-AF4B-FF49C5161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8" y="1295400"/>
            <a:ext cx="12193588" cy="11049000"/>
          </a:xfrm>
          <a:custGeom>
            <a:avLst/>
            <a:gdLst>
              <a:gd name="connsiteX0" fmla="*/ 2264824 w 12193588"/>
              <a:gd name="connsiteY0" fmla="*/ 0 h 11049000"/>
              <a:gd name="connsiteX1" fmla="*/ 12193588 w 12193588"/>
              <a:gd name="connsiteY1" fmla="*/ 0 h 11049000"/>
              <a:gd name="connsiteX2" fmla="*/ 12193588 w 12193588"/>
              <a:gd name="connsiteY2" fmla="*/ 11049000 h 11049000"/>
              <a:gd name="connsiteX3" fmla="*/ 2264824 w 12193588"/>
              <a:gd name="connsiteY3" fmla="*/ 11049000 h 11049000"/>
              <a:gd name="connsiteX4" fmla="*/ 0 w 12193588"/>
              <a:gd name="connsiteY4" fmla="*/ 55245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588" h="11049000">
                <a:moveTo>
                  <a:pt x="2264824" y="0"/>
                </a:moveTo>
                <a:lnTo>
                  <a:pt x="12193588" y="0"/>
                </a:lnTo>
                <a:lnTo>
                  <a:pt x="12193588" y="11049000"/>
                </a:lnTo>
                <a:lnTo>
                  <a:pt x="2264824" y="110490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11200" dist="863600" dir="10800000" sx="94000" sy="94000" algn="r" rotWithShape="0">
              <a:schemeClr val="accent1">
                <a:lumMod val="50000"/>
                <a:alpha val="63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0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79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10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5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0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05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1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766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elenium.dev/download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Freeform 5">
            <a:extLst>
              <a:ext uri="{FF2B5EF4-FFF2-40B4-BE49-F238E27FC236}">
                <a16:creationId xmlns:a16="http://schemas.microsoft.com/office/drawing/2014/main" id="{2EE0D421-1D17-4A04-B338-26EE7F8CD0F1}"/>
              </a:ext>
            </a:extLst>
          </p:cNvPr>
          <p:cNvSpPr>
            <a:spLocks/>
          </p:cNvSpPr>
          <p:nvPr/>
        </p:nvSpPr>
        <p:spPr bwMode="auto">
          <a:xfrm>
            <a:off x="9619788" y="3043142"/>
            <a:ext cx="14884861" cy="8601678"/>
          </a:xfrm>
          <a:custGeom>
            <a:avLst/>
            <a:gdLst>
              <a:gd name="T0" fmla="*/ 3663 w 4456"/>
              <a:gd name="T1" fmla="*/ 2115 h 2573"/>
              <a:gd name="T2" fmla="*/ 793 w 4456"/>
              <a:gd name="T3" fmla="*/ 2115 h 2573"/>
              <a:gd name="T4" fmla="*/ 793 w 4456"/>
              <a:gd name="T5" fmla="*/ 458 h 2573"/>
              <a:gd name="T6" fmla="*/ 3663 w 4456"/>
              <a:gd name="T7" fmla="*/ 458 h 2573"/>
              <a:gd name="T8" fmla="*/ 3663 w 4456"/>
              <a:gd name="T9" fmla="*/ 2115 h 2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2573">
                <a:moveTo>
                  <a:pt x="3663" y="2115"/>
                </a:moveTo>
                <a:cubicBezTo>
                  <a:pt x="2870" y="2573"/>
                  <a:pt x="1585" y="2573"/>
                  <a:pt x="793" y="2115"/>
                </a:cubicBezTo>
                <a:cubicBezTo>
                  <a:pt x="0" y="1658"/>
                  <a:pt x="0" y="916"/>
                  <a:pt x="793" y="458"/>
                </a:cubicBezTo>
                <a:cubicBezTo>
                  <a:pt x="1585" y="0"/>
                  <a:pt x="2870" y="0"/>
                  <a:pt x="3663" y="458"/>
                </a:cubicBezTo>
                <a:cubicBezTo>
                  <a:pt x="4456" y="916"/>
                  <a:pt x="4456" y="1658"/>
                  <a:pt x="3663" y="2115"/>
                </a:cubicBezTo>
                <a:close/>
              </a:path>
            </a:pathLst>
          </a:custGeom>
          <a:solidFill>
            <a:srgbClr val="025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9" name="Freeform 6">
            <a:extLst>
              <a:ext uri="{FF2B5EF4-FFF2-40B4-BE49-F238E27FC236}">
                <a16:creationId xmlns:a16="http://schemas.microsoft.com/office/drawing/2014/main" id="{86A61D23-4171-43AA-8EBD-6699B44C9CCC}"/>
              </a:ext>
            </a:extLst>
          </p:cNvPr>
          <p:cNvSpPr>
            <a:spLocks/>
          </p:cNvSpPr>
          <p:nvPr/>
        </p:nvSpPr>
        <p:spPr bwMode="auto">
          <a:xfrm>
            <a:off x="9406571" y="2436145"/>
            <a:ext cx="15309374" cy="8843709"/>
          </a:xfrm>
          <a:custGeom>
            <a:avLst/>
            <a:gdLst>
              <a:gd name="T0" fmla="*/ 3768 w 4583"/>
              <a:gd name="T1" fmla="*/ 2175 h 2646"/>
              <a:gd name="T2" fmla="*/ 816 w 4583"/>
              <a:gd name="T3" fmla="*/ 2175 h 2646"/>
              <a:gd name="T4" fmla="*/ 816 w 4583"/>
              <a:gd name="T5" fmla="*/ 470 h 2646"/>
              <a:gd name="T6" fmla="*/ 3768 w 4583"/>
              <a:gd name="T7" fmla="*/ 470 h 2646"/>
              <a:gd name="T8" fmla="*/ 3768 w 4583"/>
              <a:gd name="T9" fmla="*/ 2175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2646">
                <a:moveTo>
                  <a:pt x="3768" y="2175"/>
                </a:moveTo>
                <a:cubicBezTo>
                  <a:pt x="2953" y="2646"/>
                  <a:pt x="1631" y="2646"/>
                  <a:pt x="816" y="2175"/>
                </a:cubicBezTo>
                <a:cubicBezTo>
                  <a:pt x="0" y="1704"/>
                  <a:pt x="0" y="941"/>
                  <a:pt x="816" y="470"/>
                </a:cubicBezTo>
                <a:cubicBezTo>
                  <a:pt x="1631" y="0"/>
                  <a:pt x="2953" y="0"/>
                  <a:pt x="3768" y="470"/>
                </a:cubicBezTo>
                <a:cubicBezTo>
                  <a:pt x="4583" y="941"/>
                  <a:pt x="4583" y="1704"/>
                  <a:pt x="3768" y="2175"/>
                </a:cubicBezTo>
                <a:close/>
              </a:path>
            </a:pathLst>
          </a:custGeom>
          <a:solidFill>
            <a:srgbClr val="457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20" name="Freeform 7">
            <a:extLst>
              <a:ext uri="{FF2B5EF4-FFF2-40B4-BE49-F238E27FC236}">
                <a16:creationId xmlns:a16="http://schemas.microsoft.com/office/drawing/2014/main" id="{EA40A990-6DB1-4125-A4E6-6EFEDB5D115F}"/>
              </a:ext>
            </a:extLst>
          </p:cNvPr>
          <p:cNvSpPr>
            <a:spLocks/>
          </p:cNvSpPr>
          <p:nvPr/>
        </p:nvSpPr>
        <p:spPr bwMode="auto">
          <a:xfrm>
            <a:off x="11992069" y="3926744"/>
            <a:ext cx="10140300" cy="5860590"/>
          </a:xfrm>
          <a:custGeom>
            <a:avLst/>
            <a:gdLst>
              <a:gd name="T0" fmla="*/ 2496 w 3036"/>
              <a:gd name="T1" fmla="*/ 1441 h 1753"/>
              <a:gd name="T2" fmla="*/ 540 w 3036"/>
              <a:gd name="T3" fmla="*/ 1441 h 1753"/>
              <a:gd name="T4" fmla="*/ 540 w 3036"/>
              <a:gd name="T5" fmla="*/ 312 h 1753"/>
              <a:gd name="T6" fmla="*/ 2496 w 3036"/>
              <a:gd name="T7" fmla="*/ 312 h 1753"/>
              <a:gd name="T8" fmla="*/ 2496 w 3036"/>
              <a:gd name="T9" fmla="*/ 1441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6" h="1753">
                <a:moveTo>
                  <a:pt x="2496" y="1441"/>
                </a:moveTo>
                <a:cubicBezTo>
                  <a:pt x="1956" y="1753"/>
                  <a:pt x="1080" y="1753"/>
                  <a:pt x="540" y="1441"/>
                </a:cubicBezTo>
                <a:cubicBezTo>
                  <a:pt x="0" y="1129"/>
                  <a:pt x="0" y="624"/>
                  <a:pt x="540" y="312"/>
                </a:cubicBezTo>
                <a:cubicBezTo>
                  <a:pt x="1080" y="0"/>
                  <a:pt x="1956" y="0"/>
                  <a:pt x="2496" y="312"/>
                </a:cubicBezTo>
                <a:cubicBezTo>
                  <a:pt x="3036" y="624"/>
                  <a:pt x="3036" y="1129"/>
                  <a:pt x="2496" y="1441"/>
                </a:cubicBezTo>
                <a:close/>
              </a:path>
            </a:pathLst>
          </a:custGeom>
          <a:solidFill>
            <a:srgbClr val="79B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008CF004-94E3-453E-9C0D-09BE407AE579}"/>
              </a:ext>
            </a:extLst>
          </p:cNvPr>
          <p:cNvGrpSpPr/>
          <p:nvPr/>
        </p:nvGrpSpPr>
        <p:grpSpPr>
          <a:xfrm>
            <a:off x="12901049" y="2272426"/>
            <a:ext cx="5849938" cy="6389688"/>
            <a:chOff x="12901049" y="3843285"/>
            <a:chExt cx="5849938" cy="6389688"/>
          </a:xfrm>
        </p:grpSpPr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56D9BAC-4715-40EA-9BBA-21476C66B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834135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AC237440-9B65-4CB8-B0E3-99CB80D51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1049" y="3843285"/>
              <a:ext cx="3468688" cy="4891088"/>
            </a:xfrm>
            <a:custGeom>
              <a:avLst/>
              <a:gdLst>
                <a:gd name="T0" fmla="*/ 1179 w 1257"/>
                <a:gd name="T1" fmla="*/ 20 h 1771"/>
                <a:gd name="T2" fmla="*/ 73 w 1257"/>
                <a:gd name="T3" fmla="*/ 658 h 1771"/>
                <a:gd name="T4" fmla="*/ 0 w 1257"/>
                <a:gd name="T5" fmla="*/ 784 h 1771"/>
                <a:gd name="T6" fmla="*/ 0 w 1257"/>
                <a:gd name="T7" fmla="*/ 1771 h 1771"/>
                <a:gd name="T8" fmla="*/ 1257 w 1257"/>
                <a:gd name="T9" fmla="*/ 1046 h 1771"/>
                <a:gd name="T10" fmla="*/ 1257 w 1257"/>
                <a:gd name="T11" fmla="*/ 65 h 1771"/>
                <a:gd name="T12" fmla="*/ 1179 w 1257"/>
                <a:gd name="T13" fmla="*/ 2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71">
                  <a:moveTo>
                    <a:pt x="1179" y="20"/>
                  </a:moveTo>
                  <a:cubicBezTo>
                    <a:pt x="73" y="658"/>
                    <a:pt x="73" y="658"/>
                    <a:pt x="73" y="658"/>
                  </a:cubicBezTo>
                  <a:cubicBezTo>
                    <a:pt x="28" y="684"/>
                    <a:pt x="0" y="732"/>
                    <a:pt x="0" y="784"/>
                  </a:cubicBezTo>
                  <a:cubicBezTo>
                    <a:pt x="0" y="1771"/>
                    <a:pt x="0" y="1771"/>
                    <a:pt x="0" y="1771"/>
                  </a:cubicBezTo>
                  <a:cubicBezTo>
                    <a:pt x="1257" y="1046"/>
                    <a:pt x="1257" y="1046"/>
                    <a:pt x="1257" y="1046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4" y="0"/>
                    <a:pt x="1179" y="2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06696F78-F2D8-4476-9105-B5319528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6673798"/>
              <a:ext cx="5797550" cy="3398838"/>
            </a:xfrm>
            <a:custGeom>
              <a:avLst/>
              <a:gdLst>
                <a:gd name="T0" fmla="*/ 2101 w 2101"/>
                <a:gd name="T1" fmla="*/ 528 h 1231"/>
                <a:gd name="T2" fmla="*/ 2101 w 2101"/>
                <a:gd name="T3" fmla="*/ 528 h 1231"/>
                <a:gd name="T4" fmla="*/ 2099 w 2101"/>
                <a:gd name="T5" fmla="*/ 543 h 1231"/>
                <a:gd name="T6" fmla="*/ 2065 w 2101"/>
                <a:gd name="T7" fmla="*/ 590 h 1231"/>
                <a:gd name="T8" fmla="*/ 1021 w 2101"/>
                <a:gd name="T9" fmla="*/ 1193 h 1231"/>
                <a:gd name="T10" fmla="*/ 810 w 2101"/>
                <a:gd name="T11" fmla="*/ 1193 h 1231"/>
                <a:gd name="T12" fmla="*/ 26 w 2101"/>
                <a:gd name="T13" fmla="*/ 741 h 1231"/>
                <a:gd name="T14" fmla="*/ 0 w 2101"/>
                <a:gd name="T15" fmla="*/ 726 h 1231"/>
                <a:gd name="T16" fmla="*/ 1257 w 2101"/>
                <a:gd name="T17" fmla="*/ 0 h 1231"/>
                <a:gd name="T18" fmla="*/ 2065 w 2101"/>
                <a:gd name="T19" fmla="*/ 466 h 1231"/>
                <a:gd name="T20" fmla="*/ 2101 w 2101"/>
                <a:gd name="T21" fmla="*/ 528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1" h="1231">
                  <a:moveTo>
                    <a:pt x="2101" y="528"/>
                  </a:moveTo>
                  <a:cubicBezTo>
                    <a:pt x="2101" y="528"/>
                    <a:pt x="2101" y="528"/>
                    <a:pt x="2101" y="528"/>
                  </a:cubicBezTo>
                  <a:cubicBezTo>
                    <a:pt x="2101" y="533"/>
                    <a:pt x="2100" y="538"/>
                    <a:pt x="2099" y="543"/>
                  </a:cubicBezTo>
                  <a:cubicBezTo>
                    <a:pt x="2096" y="562"/>
                    <a:pt x="2084" y="579"/>
                    <a:pt x="2065" y="590"/>
                  </a:cubicBezTo>
                  <a:cubicBezTo>
                    <a:pt x="1021" y="1193"/>
                    <a:pt x="1021" y="1193"/>
                    <a:pt x="1021" y="1193"/>
                  </a:cubicBezTo>
                  <a:cubicBezTo>
                    <a:pt x="955" y="1231"/>
                    <a:pt x="875" y="1231"/>
                    <a:pt x="810" y="1193"/>
                  </a:cubicBezTo>
                  <a:cubicBezTo>
                    <a:pt x="26" y="741"/>
                    <a:pt x="26" y="741"/>
                    <a:pt x="26" y="741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1257" y="0"/>
                    <a:pt x="1257" y="0"/>
                    <a:pt x="1257" y="0"/>
                  </a:cubicBezTo>
                  <a:cubicBezTo>
                    <a:pt x="2065" y="466"/>
                    <a:pt x="2065" y="466"/>
                    <a:pt x="2065" y="466"/>
                  </a:cubicBezTo>
                  <a:cubicBezTo>
                    <a:pt x="2089" y="480"/>
                    <a:pt x="2101" y="504"/>
                    <a:pt x="2101" y="528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5C42B71F-8426-4448-8557-4C989542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4599" y="6883348"/>
              <a:ext cx="4346575" cy="2554288"/>
            </a:xfrm>
            <a:custGeom>
              <a:avLst/>
              <a:gdLst>
                <a:gd name="T0" fmla="*/ 1555 w 1575"/>
                <a:gd name="T1" fmla="*/ 303 h 925"/>
                <a:gd name="T2" fmla="*/ 492 w 1575"/>
                <a:gd name="T3" fmla="*/ 917 h 925"/>
                <a:gd name="T4" fmla="*/ 444 w 1575"/>
                <a:gd name="T5" fmla="*/ 917 h 925"/>
                <a:gd name="T6" fmla="*/ 17 w 1575"/>
                <a:gd name="T7" fmla="*/ 670 h 925"/>
                <a:gd name="T8" fmla="*/ 17 w 1575"/>
                <a:gd name="T9" fmla="*/ 625 h 925"/>
                <a:gd name="T10" fmla="*/ 1085 w 1575"/>
                <a:gd name="T11" fmla="*/ 9 h 925"/>
                <a:gd name="T12" fmla="*/ 1133 w 1575"/>
                <a:gd name="T13" fmla="*/ 9 h 925"/>
                <a:gd name="T14" fmla="*/ 1555 w 1575"/>
                <a:gd name="T15" fmla="*/ 253 h 925"/>
                <a:gd name="T16" fmla="*/ 1555 w 1575"/>
                <a:gd name="T17" fmla="*/ 30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5" h="925">
                  <a:moveTo>
                    <a:pt x="1555" y="303"/>
                  </a:moveTo>
                  <a:cubicBezTo>
                    <a:pt x="492" y="917"/>
                    <a:pt x="492" y="917"/>
                    <a:pt x="492" y="917"/>
                  </a:cubicBezTo>
                  <a:cubicBezTo>
                    <a:pt x="477" y="925"/>
                    <a:pt x="459" y="925"/>
                    <a:pt x="444" y="917"/>
                  </a:cubicBezTo>
                  <a:cubicBezTo>
                    <a:pt x="17" y="670"/>
                    <a:pt x="17" y="670"/>
                    <a:pt x="17" y="670"/>
                  </a:cubicBezTo>
                  <a:cubicBezTo>
                    <a:pt x="0" y="660"/>
                    <a:pt x="0" y="635"/>
                    <a:pt x="17" y="625"/>
                  </a:cubicBezTo>
                  <a:cubicBezTo>
                    <a:pt x="1085" y="9"/>
                    <a:pt x="1085" y="9"/>
                    <a:pt x="1085" y="9"/>
                  </a:cubicBezTo>
                  <a:cubicBezTo>
                    <a:pt x="1100" y="0"/>
                    <a:pt x="1118" y="0"/>
                    <a:pt x="1133" y="9"/>
                  </a:cubicBezTo>
                  <a:cubicBezTo>
                    <a:pt x="1555" y="253"/>
                    <a:pt x="1555" y="253"/>
                    <a:pt x="1555" y="253"/>
                  </a:cubicBezTo>
                  <a:cubicBezTo>
                    <a:pt x="1575" y="264"/>
                    <a:pt x="1575" y="292"/>
                    <a:pt x="1555" y="30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59962CFA-D04E-4A14-8DFD-B25ABF5C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3881385"/>
              <a:ext cx="3468688" cy="4797425"/>
            </a:xfrm>
            <a:custGeom>
              <a:avLst/>
              <a:gdLst>
                <a:gd name="T0" fmla="*/ 1179 w 1257"/>
                <a:gd name="T1" fmla="*/ 20 h 1737"/>
                <a:gd name="T2" fmla="*/ 72 w 1257"/>
                <a:gd name="T3" fmla="*/ 658 h 1737"/>
                <a:gd name="T4" fmla="*/ 0 w 1257"/>
                <a:gd name="T5" fmla="*/ 784 h 1737"/>
                <a:gd name="T6" fmla="*/ 0 w 1257"/>
                <a:gd name="T7" fmla="*/ 1737 h 1737"/>
                <a:gd name="T8" fmla="*/ 1257 w 1257"/>
                <a:gd name="T9" fmla="*/ 1011 h 1737"/>
                <a:gd name="T10" fmla="*/ 1257 w 1257"/>
                <a:gd name="T11" fmla="*/ 65 h 1737"/>
                <a:gd name="T12" fmla="*/ 1179 w 1257"/>
                <a:gd name="T13" fmla="*/ 2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7" h="1737">
                  <a:moveTo>
                    <a:pt x="1179" y="20"/>
                  </a:moveTo>
                  <a:cubicBezTo>
                    <a:pt x="72" y="658"/>
                    <a:pt x="72" y="658"/>
                    <a:pt x="72" y="658"/>
                  </a:cubicBezTo>
                  <a:cubicBezTo>
                    <a:pt x="27" y="684"/>
                    <a:pt x="0" y="732"/>
                    <a:pt x="0" y="784"/>
                  </a:cubicBezTo>
                  <a:cubicBezTo>
                    <a:pt x="0" y="1737"/>
                    <a:pt x="0" y="1737"/>
                    <a:pt x="0" y="1737"/>
                  </a:cubicBezTo>
                  <a:cubicBezTo>
                    <a:pt x="1257" y="1011"/>
                    <a:pt x="1257" y="1011"/>
                    <a:pt x="1257" y="1011"/>
                  </a:cubicBezTo>
                  <a:cubicBezTo>
                    <a:pt x="1257" y="65"/>
                    <a:pt x="1257" y="65"/>
                    <a:pt x="1257" y="65"/>
                  </a:cubicBezTo>
                  <a:cubicBezTo>
                    <a:pt x="1257" y="25"/>
                    <a:pt x="1213" y="0"/>
                    <a:pt x="1179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BB10AF2B-55F4-4FD8-BC66-BE65A0D4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812" y="4129035"/>
              <a:ext cx="3087688" cy="4198938"/>
            </a:xfrm>
            <a:custGeom>
              <a:avLst/>
              <a:gdLst>
                <a:gd name="T0" fmla="*/ 1945 w 1945"/>
                <a:gd name="T1" fmla="*/ 0 h 2645"/>
                <a:gd name="T2" fmla="*/ 0 w 1945"/>
                <a:gd name="T3" fmla="*/ 1116 h 2645"/>
                <a:gd name="T4" fmla="*/ 0 w 1945"/>
                <a:gd name="T5" fmla="*/ 2645 h 2645"/>
                <a:gd name="T6" fmla="*/ 1945 w 1945"/>
                <a:gd name="T7" fmla="*/ 1528 h 2645"/>
                <a:gd name="T8" fmla="*/ 1945 w 1945"/>
                <a:gd name="T9" fmla="*/ 0 h 2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2645">
                  <a:moveTo>
                    <a:pt x="1945" y="0"/>
                  </a:moveTo>
                  <a:lnTo>
                    <a:pt x="0" y="1116"/>
                  </a:lnTo>
                  <a:lnTo>
                    <a:pt x="0" y="2645"/>
                  </a:lnTo>
                  <a:lnTo>
                    <a:pt x="1945" y="1528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152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34810E0D-4020-4F02-A875-63BEACE48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6587" y="8131123"/>
              <a:ext cx="1173163" cy="677863"/>
            </a:xfrm>
            <a:custGeom>
              <a:avLst/>
              <a:gdLst>
                <a:gd name="T0" fmla="*/ 420 w 425"/>
                <a:gd name="T1" fmla="*/ 35 h 245"/>
                <a:gd name="T2" fmla="*/ 420 w 425"/>
                <a:gd name="T3" fmla="*/ 45 h 245"/>
                <a:gd name="T4" fmla="*/ 79 w 425"/>
                <a:gd name="T5" fmla="*/ 242 h 245"/>
                <a:gd name="T6" fmla="*/ 61 w 425"/>
                <a:gd name="T7" fmla="*/ 242 h 245"/>
                <a:gd name="T8" fmla="*/ 6 w 425"/>
                <a:gd name="T9" fmla="*/ 210 h 245"/>
                <a:gd name="T10" fmla="*/ 6 w 425"/>
                <a:gd name="T11" fmla="*/ 199 h 245"/>
                <a:gd name="T12" fmla="*/ 346 w 425"/>
                <a:gd name="T13" fmla="*/ 3 h 245"/>
                <a:gd name="T14" fmla="*/ 364 w 425"/>
                <a:gd name="T15" fmla="*/ 3 h 245"/>
                <a:gd name="T16" fmla="*/ 420 w 425"/>
                <a:gd name="T17" fmla="*/ 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" h="245">
                  <a:moveTo>
                    <a:pt x="420" y="35"/>
                  </a:moveTo>
                  <a:cubicBezTo>
                    <a:pt x="425" y="38"/>
                    <a:pt x="425" y="43"/>
                    <a:pt x="420" y="45"/>
                  </a:cubicBezTo>
                  <a:cubicBezTo>
                    <a:pt x="79" y="242"/>
                    <a:pt x="79" y="242"/>
                    <a:pt x="79" y="242"/>
                  </a:cubicBezTo>
                  <a:cubicBezTo>
                    <a:pt x="74" y="245"/>
                    <a:pt x="66" y="245"/>
                    <a:pt x="61" y="242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0" y="207"/>
                    <a:pt x="0" y="202"/>
                    <a:pt x="6" y="199"/>
                  </a:cubicBezTo>
                  <a:cubicBezTo>
                    <a:pt x="346" y="3"/>
                    <a:pt x="346" y="3"/>
                    <a:pt x="346" y="3"/>
                  </a:cubicBezTo>
                  <a:cubicBezTo>
                    <a:pt x="351" y="0"/>
                    <a:pt x="359" y="0"/>
                    <a:pt x="364" y="3"/>
                  </a:cubicBezTo>
                  <a:lnTo>
                    <a:pt x="420" y="3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CED4870B-95AE-4F28-9483-F6DCC236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3737" y="7289748"/>
              <a:ext cx="488950" cy="280988"/>
            </a:xfrm>
            <a:custGeom>
              <a:avLst/>
              <a:gdLst>
                <a:gd name="T0" fmla="*/ 52 w 177"/>
                <a:gd name="T1" fmla="*/ 100 h 102"/>
                <a:gd name="T2" fmla="*/ 68 w 177"/>
                <a:gd name="T3" fmla="*/ 100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09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2 w 1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2" y="100"/>
                  </a:moveTo>
                  <a:cubicBezTo>
                    <a:pt x="57" y="102"/>
                    <a:pt x="64" y="102"/>
                    <a:pt x="68" y="100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7"/>
                    <a:pt x="177" y="33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0" y="0"/>
                    <a:pt x="114" y="0"/>
                    <a:pt x="109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6"/>
                    <a:pt x="0" y="70"/>
                    <a:pt x="4" y="72"/>
                  </a:cubicBezTo>
                  <a:lnTo>
                    <a:pt x="52" y="10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5FFAA5F9-894C-4541-B7CF-F3221350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42587" y="8713735"/>
              <a:ext cx="415925" cy="241300"/>
            </a:xfrm>
            <a:custGeom>
              <a:avLst/>
              <a:gdLst>
                <a:gd name="T0" fmla="*/ 6 w 151"/>
                <a:gd name="T1" fmla="*/ 52 h 87"/>
                <a:gd name="T2" fmla="*/ 6 w 151"/>
                <a:gd name="T3" fmla="*/ 41 h 87"/>
                <a:gd name="T4" fmla="*/ 71 w 151"/>
                <a:gd name="T5" fmla="*/ 3 h 87"/>
                <a:gd name="T6" fmla="*/ 90 w 151"/>
                <a:gd name="T7" fmla="*/ 3 h 87"/>
                <a:gd name="T8" fmla="*/ 145 w 151"/>
                <a:gd name="T9" fmla="*/ 35 h 87"/>
                <a:gd name="T10" fmla="*/ 145 w 151"/>
                <a:gd name="T11" fmla="*/ 46 h 87"/>
                <a:gd name="T12" fmla="*/ 79 w 151"/>
                <a:gd name="T13" fmla="*/ 84 h 87"/>
                <a:gd name="T14" fmla="*/ 61 w 151"/>
                <a:gd name="T15" fmla="*/ 84 h 87"/>
                <a:gd name="T16" fmla="*/ 6 w 151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87">
                  <a:moveTo>
                    <a:pt x="6" y="52"/>
                  </a:moveTo>
                  <a:cubicBezTo>
                    <a:pt x="0" y="49"/>
                    <a:pt x="0" y="44"/>
                    <a:pt x="6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7" y="0"/>
                    <a:pt x="85" y="0"/>
                    <a:pt x="90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1" y="38"/>
                    <a:pt x="151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6" y="87"/>
                    <a:pt x="61" y="84"/>
                  </a:cubicBezTo>
                  <a:lnTo>
                    <a:pt x="6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F8BE427D-E7C1-429E-9C1C-13E542F3B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0974" y="8861373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86DE7079-3BC8-419B-B8DA-FAC4EDB5F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06237" y="7985073"/>
              <a:ext cx="414338" cy="239713"/>
            </a:xfrm>
            <a:custGeom>
              <a:avLst/>
              <a:gdLst>
                <a:gd name="T0" fmla="*/ 5 w 150"/>
                <a:gd name="T1" fmla="*/ 52 h 87"/>
                <a:gd name="T2" fmla="*/ 5 w 150"/>
                <a:gd name="T3" fmla="*/ 41 h 87"/>
                <a:gd name="T4" fmla="*/ 71 w 150"/>
                <a:gd name="T5" fmla="*/ 3 h 87"/>
                <a:gd name="T6" fmla="*/ 89 w 150"/>
                <a:gd name="T7" fmla="*/ 3 h 87"/>
                <a:gd name="T8" fmla="*/ 145 w 150"/>
                <a:gd name="T9" fmla="*/ 35 h 87"/>
                <a:gd name="T10" fmla="*/ 145 w 150"/>
                <a:gd name="T11" fmla="*/ 46 h 87"/>
                <a:gd name="T12" fmla="*/ 79 w 150"/>
                <a:gd name="T13" fmla="*/ 84 h 87"/>
                <a:gd name="T14" fmla="*/ 60 w 150"/>
                <a:gd name="T15" fmla="*/ 84 h 87"/>
                <a:gd name="T16" fmla="*/ 5 w 150"/>
                <a:gd name="T17" fmla="*/ 5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87">
                  <a:moveTo>
                    <a:pt x="5" y="52"/>
                  </a:moveTo>
                  <a:cubicBezTo>
                    <a:pt x="0" y="49"/>
                    <a:pt x="0" y="44"/>
                    <a:pt x="5" y="41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6" y="0"/>
                    <a:pt x="84" y="0"/>
                    <a:pt x="89" y="3"/>
                  </a:cubicBezTo>
                  <a:cubicBezTo>
                    <a:pt x="145" y="35"/>
                    <a:pt x="145" y="35"/>
                    <a:pt x="145" y="35"/>
                  </a:cubicBezTo>
                  <a:cubicBezTo>
                    <a:pt x="150" y="38"/>
                    <a:pt x="150" y="43"/>
                    <a:pt x="145" y="46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4" y="87"/>
                    <a:pt x="65" y="87"/>
                    <a:pt x="60" y="84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836CA025-61B3-4C92-9D02-0173CD924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0237" y="7869185"/>
              <a:ext cx="363538" cy="209550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0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5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DFFD389D-2456-424C-9F26-96CE60E1E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9362" y="8978848"/>
              <a:ext cx="365125" cy="207963"/>
            </a:xfrm>
            <a:custGeom>
              <a:avLst/>
              <a:gdLst>
                <a:gd name="T0" fmla="*/ 5 w 132"/>
                <a:gd name="T1" fmla="*/ 40 h 75"/>
                <a:gd name="T2" fmla="*/ 5 w 132"/>
                <a:gd name="T3" fmla="*/ 30 h 75"/>
                <a:gd name="T4" fmla="*/ 53 w 132"/>
                <a:gd name="T5" fmla="*/ 2 h 75"/>
                <a:gd name="T6" fmla="*/ 71 w 132"/>
                <a:gd name="T7" fmla="*/ 2 h 75"/>
                <a:gd name="T8" fmla="*/ 127 w 132"/>
                <a:gd name="T9" fmla="*/ 34 h 75"/>
                <a:gd name="T10" fmla="*/ 127 w 132"/>
                <a:gd name="T11" fmla="*/ 45 h 75"/>
                <a:gd name="T12" fmla="*/ 79 w 132"/>
                <a:gd name="T13" fmla="*/ 73 h 75"/>
                <a:gd name="T14" fmla="*/ 61 w 132"/>
                <a:gd name="T15" fmla="*/ 73 h 75"/>
                <a:gd name="T16" fmla="*/ 5 w 132"/>
                <a:gd name="T17" fmla="*/ 4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5">
                  <a:moveTo>
                    <a:pt x="5" y="40"/>
                  </a:moveTo>
                  <a:cubicBezTo>
                    <a:pt x="0" y="38"/>
                    <a:pt x="0" y="33"/>
                    <a:pt x="5" y="3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66" y="0"/>
                    <a:pt x="71" y="2"/>
                  </a:cubicBezTo>
                  <a:cubicBezTo>
                    <a:pt x="127" y="34"/>
                    <a:pt x="127" y="34"/>
                    <a:pt x="127" y="34"/>
                  </a:cubicBezTo>
                  <a:cubicBezTo>
                    <a:pt x="132" y="37"/>
                    <a:pt x="132" y="42"/>
                    <a:pt x="127" y="45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5"/>
                    <a:pt x="66" y="75"/>
                    <a:pt x="61" y="7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65D967E2-1BDC-401B-A158-66E9C2077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574" y="9094735"/>
              <a:ext cx="365125" cy="211138"/>
            </a:xfrm>
            <a:custGeom>
              <a:avLst/>
              <a:gdLst>
                <a:gd name="T0" fmla="*/ 5 w 132"/>
                <a:gd name="T1" fmla="*/ 41 h 76"/>
                <a:gd name="T2" fmla="*/ 5 w 132"/>
                <a:gd name="T3" fmla="*/ 31 h 76"/>
                <a:gd name="T4" fmla="*/ 53 w 132"/>
                <a:gd name="T5" fmla="*/ 3 h 76"/>
                <a:gd name="T6" fmla="*/ 71 w 132"/>
                <a:gd name="T7" fmla="*/ 3 h 76"/>
                <a:gd name="T8" fmla="*/ 127 w 132"/>
                <a:gd name="T9" fmla="*/ 35 h 76"/>
                <a:gd name="T10" fmla="*/ 127 w 132"/>
                <a:gd name="T11" fmla="*/ 46 h 76"/>
                <a:gd name="T12" fmla="*/ 79 w 132"/>
                <a:gd name="T13" fmla="*/ 73 h 76"/>
                <a:gd name="T14" fmla="*/ 61 w 132"/>
                <a:gd name="T15" fmla="*/ 73 h 76"/>
                <a:gd name="T16" fmla="*/ 5 w 132"/>
                <a:gd name="T17" fmla="*/ 4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76">
                  <a:moveTo>
                    <a:pt x="5" y="41"/>
                  </a:moveTo>
                  <a:cubicBezTo>
                    <a:pt x="0" y="38"/>
                    <a:pt x="0" y="33"/>
                    <a:pt x="5" y="31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8" y="0"/>
                    <a:pt x="66" y="0"/>
                    <a:pt x="71" y="3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32" y="38"/>
                    <a:pt x="132" y="43"/>
                    <a:pt x="127" y="46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4" y="76"/>
                    <a:pt x="66" y="76"/>
                    <a:pt x="61" y="73"/>
                  </a:cubicBezTo>
                  <a:lnTo>
                    <a:pt x="5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4E242D3D-590C-4A5D-9AC9-7710B718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312" y="8835973"/>
              <a:ext cx="590550" cy="339725"/>
            </a:xfrm>
            <a:custGeom>
              <a:avLst/>
              <a:gdLst>
                <a:gd name="T0" fmla="*/ 53 w 214"/>
                <a:gd name="T1" fmla="*/ 121 h 123"/>
                <a:gd name="T2" fmla="*/ 68 w 214"/>
                <a:gd name="T3" fmla="*/ 121 h 123"/>
                <a:gd name="T4" fmla="*/ 210 w 214"/>
                <a:gd name="T5" fmla="*/ 39 h 123"/>
                <a:gd name="T6" fmla="*/ 210 w 214"/>
                <a:gd name="T7" fmla="*/ 30 h 123"/>
                <a:gd name="T8" fmla="*/ 162 w 214"/>
                <a:gd name="T9" fmla="*/ 2 h 123"/>
                <a:gd name="T10" fmla="*/ 146 w 214"/>
                <a:gd name="T11" fmla="*/ 2 h 123"/>
                <a:gd name="T12" fmla="*/ 5 w 214"/>
                <a:gd name="T13" fmla="*/ 84 h 123"/>
                <a:gd name="T14" fmla="*/ 5 w 214"/>
                <a:gd name="T15" fmla="*/ 93 h 123"/>
                <a:gd name="T16" fmla="*/ 53 w 214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123">
                  <a:moveTo>
                    <a:pt x="53" y="121"/>
                  </a:moveTo>
                  <a:cubicBezTo>
                    <a:pt x="57" y="123"/>
                    <a:pt x="64" y="123"/>
                    <a:pt x="68" y="121"/>
                  </a:cubicBezTo>
                  <a:cubicBezTo>
                    <a:pt x="210" y="39"/>
                    <a:pt x="210" y="39"/>
                    <a:pt x="210" y="39"/>
                  </a:cubicBezTo>
                  <a:cubicBezTo>
                    <a:pt x="214" y="37"/>
                    <a:pt x="214" y="33"/>
                    <a:pt x="210" y="30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157" y="0"/>
                    <a:pt x="151" y="0"/>
                    <a:pt x="146" y="2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0" y="86"/>
                    <a:pt x="0" y="90"/>
                    <a:pt x="5" y="93"/>
                  </a:cubicBezTo>
                  <a:lnTo>
                    <a:pt x="53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49ECF3CE-D556-445A-A773-FBB14A47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7399" y="7405635"/>
              <a:ext cx="587375" cy="339725"/>
            </a:xfrm>
            <a:custGeom>
              <a:avLst/>
              <a:gdLst>
                <a:gd name="T0" fmla="*/ 52 w 213"/>
                <a:gd name="T1" fmla="*/ 121 h 123"/>
                <a:gd name="T2" fmla="*/ 67 w 213"/>
                <a:gd name="T3" fmla="*/ 121 h 123"/>
                <a:gd name="T4" fmla="*/ 209 w 213"/>
                <a:gd name="T5" fmla="*/ 39 h 123"/>
                <a:gd name="T6" fmla="*/ 209 w 213"/>
                <a:gd name="T7" fmla="*/ 30 h 123"/>
                <a:gd name="T8" fmla="*/ 161 w 213"/>
                <a:gd name="T9" fmla="*/ 2 h 123"/>
                <a:gd name="T10" fmla="*/ 145 w 213"/>
                <a:gd name="T11" fmla="*/ 2 h 123"/>
                <a:gd name="T12" fmla="*/ 4 w 213"/>
                <a:gd name="T13" fmla="*/ 84 h 123"/>
                <a:gd name="T14" fmla="*/ 4 w 213"/>
                <a:gd name="T15" fmla="*/ 93 h 123"/>
                <a:gd name="T16" fmla="*/ 52 w 213"/>
                <a:gd name="T1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23">
                  <a:moveTo>
                    <a:pt x="52" y="121"/>
                  </a:moveTo>
                  <a:cubicBezTo>
                    <a:pt x="56" y="123"/>
                    <a:pt x="63" y="123"/>
                    <a:pt x="67" y="121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213" y="37"/>
                    <a:pt x="213" y="33"/>
                    <a:pt x="209" y="30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156" y="0"/>
                    <a:pt x="150" y="0"/>
                    <a:pt x="145" y="2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0" y="87"/>
                    <a:pt x="0" y="90"/>
                    <a:pt x="4" y="93"/>
                  </a:cubicBezTo>
                  <a:lnTo>
                    <a:pt x="52" y="12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24">
              <a:extLst>
                <a:ext uri="{FF2B5EF4-FFF2-40B4-BE49-F238E27FC236}">
                  <a16:creationId xmlns:a16="http://schemas.microsoft.com/office/drawing/2014/main" id="{0305A9D2-3379-4CD3-8A46-6098D0C1C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98099" y="87200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E7E08007-F8F6-4D90-AC09-AC89F7387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8124" y="8604198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6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C9C9E040-E0E3-445D-939F-54AECD0DD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2912" y="84851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1963601A-3993-4F09-8B77-50CC1725D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4524" y="83692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797EACF5-123D-40AB-B758-805F462E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312" y="8250185"/>
              <a:ext cx="330200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4748441C-A574-4949-9A01-7B1B20222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749" y="813429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7274483D-7F57-4447-B39F-E24F71E4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0949" y="8018410"/>
              <a:ext cx="334963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38D26A28-E793-4191-AF5F-7D24EBDF4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8962" y="7667573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2DD49250-E4A5-41B4-85CC-0B1354AFD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7349" y="7783460"/>
              <a:ext cx="330200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9F4F1EC9-237C-42C7-8441-66B96A09F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2562" y="790252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DDC35C55-5967-426F-9780-55220E0D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474" y="8664523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4F7DEFA2-162D-4560-A262-1BEF20245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8087" y="854863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3AC794D8-E248-4FEF-BC7F-1B28A7AE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9699" y="843274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8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BFECBF19-BBB0-4E52-8C2B-FAAD9F69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4487" y="8313685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9BB282FE-D001-411F-821A-A497E26C8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4512" y="8197798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4E0CCCA5-888D-415B-A5AC-4B9A14E29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06124" y="8081910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71C5287C-97E7-444D-B9E7-A30E5EB4B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962848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5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93C1A8D8-A6D0-4C96-B3D4-AAFB366A8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2524" y="784696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8570F789-D73D-4021-9B90-BCE31DF25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4137" y="773107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0" name="Freeform 43">
              <a:extLst>
                <a:ext uri="{FF2B5EF4-FFF2-40B4-BE49-F238E27FC236}">
                  <a16:creationId xmlns:a16="http://schemas.microsoft.com/office/drawing/2014/main" id="{A7C1DF30-976D-451F-989B-451DDBDE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7337" y="761201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1" name="Freeform 44">
              <a:extLst>
                <a:ext uri="{FF2B5EF4-FFF2-40B4-BE49-F238E27FC236}">
                  <a16:creationId xmlns:a16="http://schemas.microsoft.com/office/drawing/2014/main" id="{30E27C8B-7778-4309-86DE-974A363E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8949" y="749612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2" name="Freeform 45">
              <a:extLst>
                <a:ext uri="{FF2B5EF4-FFF2-40B4-BE49-F238E27FC236}">
                  <a16:creationId xmlns:a16="http://schemas.microsoft.com/office/drawing/2014/main" id="{CD7AFEED-ABCF-48A3-9568-111D07FA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0412" y="8581973"/>
              <a:ext cx="334963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3" name="Freeform 46">
              <a:extLst>
                <a:ext uri="{FF2B5EF4-FFF2-40B4-BE49-F238E27FC236}">
                  <a16:creationId xmlns:a16="http://schemas.microsoft.com/office/drawing/2014/main" id="{69ABD5AB-0577-4450-A130-D07FADCE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2024" y="8462910"/>
              <a:ext cx="334963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39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4" name="Freeform 47">
              <a:extLst>
                <a:ext uri="{FF2B5EF4-FFF2-40B4-BE49-F238E27FC236}">
                  <a16:creationId xmlns:a16="http://schemas.microsoft.com/office/drawing/2014/main" id="{AFBA4CBD-695F-479E-B897-D0ED85FA6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6812" y="8347023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5" name="Freeform 48">
              <a:extLst>
                <a:ext uri="{FF2B5EF4-FFF2-40B4-BE49-F238E27FC236}">
                  <a16:creationId xmlns:a16="http://schemas.microsoft.com/office/drawing/2014/main" id="{157573F1-7840-4E34-AFD5-145DA862A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8424" y="82311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6" name="Freeform 49">
              <a:extLst>
                <a:ext uri="{FF2B5EF4-FFF2-40B4-BE49-F238E27FC236}">
                  <a16:creationId xmlns:a16="http://schemas.microsoft.com/office/drawing/2014/main" id="{C24AE168-5C3B-4AA4-846A-91DC77EC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1624" y="8112073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8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7" name="Freeform 50">
              <a:extLst>
                <a:ext uri="{FF2B5EF4-FFF2-40B4-BE49-F238E27FC236}">
                  <a16:creationId xmlns:a16="http://schemas.microsoft.com/office/drawing/2014/main" id="{4C5C2F26-BC76-42AC-B1E6-9B8DEBFC9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3237" y="7996185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39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8" name="Freeform 51">
              <a:extLst>
                <a:ext uri="{FF2B5EF4-FFF2-40B4-BE49-F238E27FC236}">
                  <a16:creationId xmlns:a16="http://schemas.microsoft.com/office/drawing/2014/main" id="{4EAA96E6-199C-4E8E-9B60-A2068B286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4849" y="7880298"/>
              <a:ext cx="334963" cy="190500"/>
            </a:xfrm>
            <a:custGeom>
              <a:avLst/>
              <a:gdLst>
                <a:gd name="T0" fmla="*/ 52 w 121"/>
                <a:gd name="T1" fmla="*/ 67 h 69"/>
                <a:gd name="T2" fmla="*/ 68 w 121"/>
                <a:gd name="T3" fmla="*/ 67 h 69"/>
                <a:gd name="T4" fmla="*/ 116 w 121"/>
                <a:gd name="T5" fmla="*/ 39 h 69"/>
                <a:gd name="T6" fmla="*/ 116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2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2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6"/>
                    <a:pt x="121" y="32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9" name="Freeform 52">
              <a:extLst>
                <a:ext uri="{FF2B5EF4-FFF2-40B4-BE49-F238E27FC236}">
                  <a16:creationId xmlns:a16="http://schemas.microsoft.com/office/drawing/2014/main" id="{EFE12AB2-AF23-4456-8BC7-48DDA1F64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6462" y="7761235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0" name="Freeform 53">
              <a:extLst>
                <a:ext uri="{FF2B5EF4-FFF2-40B4-BE49-F238E27FC236}">
                  <a16:creationId xmlns:a16="http://schemas.microsoft.com/office/drawing/2014/main" id="{F80DE8AD-E081-455A-ADFE-29649DBE0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1249" y="764534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1" name="Freeform 54">
              <a:extLst>
                <a:ext uri="{FF2B5EF4-FFF2-40B4-BE49-F238E27FC236}">
                  <a16:creationId xmlns:a16="http://schemas.microsoft.com/office/drawing/2014/main" id="{91FB9BF4-24B8-4334-9FF4-E53DDAD04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2862" y="7529460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8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2" name="Freeform 55">
              <a:extLst>
                <a:ext uri="{FF2B5EF4-FFF2-40B4-BE49-F238E27FC236}">
                  <a16:creationId xmlns:a16="http://schemas.microsoft.com/office/drawing/2014/main" id="{6C411D9F-4A06-4A33-982C-E613EB2A2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062" y="7410398"/>
              <a:ext cx="331788" cy="193675"/>
            </a:xfrm>
            <a:custGeom>
              <a:avLst/>
              <a:gdLst>
                <a:gd name="T0" fmla="*/ 52 w 120"/>
                <a:gd name="T1" fmla="*/ 67 h 70"/>
                <a:gd name="T2" fmla="*/ 67 w 120"/>
                <a:gd name="T3" fmla="*/ 67 h 70"/>
                <a:gd name="T4" fmla="*/ 116 w 120"/>
                <a:gd name="T5" fmla="*/ 39 h 70"/>
                <a:gd name="T6" fmla="*/ 116 w 120"/>
                <a:gd name="T7" fmla="*/ 30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7"/>
                  </a:moveTo>
                  <a:cubicBezTo>
                    <a:pt x="56" y="70"/>
                    <a:pt x="63" y="70"/>
                    <a:pt x="67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3" name="Freeform 56">
              <a:extLst>
                <a:ext uri="{FF2B5EF4-FFF2-40B4-BE49-F238E27FC236}">
                  <a16:creationId xmlns:a16="http://schemas.microsoft.com/office/drawing/2014/main" id="{1E3EADF6-9875-4FCB-85B1-3FAB2399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7674" y="7294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4" name="Freeform 57">
              <a:extLst>
                <a:ext uri="{FF2B5EF4-FFF2-40B4-BE49-F238E27FC236}">
                  <a16:creationId xmlns:a16="http://schemas.microsoft.com/office/drawing/2014/main" id="{836A7C8D-A542-46F8-A9A0-DA5086535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9287" y="7175448"/>
              <a:ext cx="333375" cy="193675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5" name="Freeform 58">
              <a:extLst>
                <a:ext uri="{FF2B5EF4-FFF2-40B4-BE49-F238E27FC236}">
                  <a16:creationId xmlns:a16="http://schemas.microsoft.com/office/drawing/2014/main" id="{79257A84-6EFD-42FE-9F99-9D13B7AE3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7199" y="8697860"/>
              <a:ext cx="433388" cy="250825"/>
            </a:xfrm>
            <a:custGeom>
              <a:avLst/>
              <a:gdLst>
                <a:gd name="T0" fmla="*/ 52 w 157"/>
                <a:gd name="T1" fmla="*/ 88 h 91"/>
                <a:gd name="T2" fmla="*/ 68 w 157"/>
                <a:gd name="T3" fmla="*/ 88 h 91"/>
                <a:gd name="T4" fmla="*/ 153 w 157"/>
                <a:gd name="T5" fmla="*/ 39 h 91"/>
                <a:gd name="T6" fmla="*/ 153 w 157"/>
                <a:gd name="T7" fmla="*/ 30 h 91"/>
                <a:gd name="T8" fmla="*/ 105 w 157"/>
                <a:gd name="T9" fmla="*/ 2 h 91"/>
                <a:gd name="T10" fmla="*/ 89 w 157"/>
                <a:gd name="T11" fmla="*/ 2 h 91"/>
                <a:gd name="T12" fmla="*/ 4 w 157"/>
                <a:gd name="T13" fmla="*/ 52 h 91"/>
                <a:gd name="T14" fmla="*/ 4 w 157"/>
                <a:gd name="T15" fmla="*/ 60 h 91"/>
                <a:gd name="T16" fmla="*/ 52 w 157"/>
                <a:gd name="T17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91">
                  <a:moveTo>
                    <a:pt x="52" y="88"/>
                  </a:moveTo>
                  <a:cubicBezTo>
                    <a:pt x="57" y="91"/>
                    <a:pt x="63" y="91"/>
                    <a:pt x="68" y="88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57" y="37"/>
                    <a:pt x="157" y="33"/>
                    <a:pt x="153" y="30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0" y="0"/>
                    <a:pt x="94" y="0"/>
                    <a:pt x="89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4"/>
                    <a:pt x="0" y="58"/>
                    <a:pt x="4" y="60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6" name="Freeform 59">
              <a:extLst>
                <a:ext uri="{FF2B5EF4-FFF2-40B4-BE49-F238E27FC236}">
                  <a16:creationId xmlns:a16="http://schemas.microsoft.com/office/drawing/2014/main" id="{E202C872-D425-46FA-B8A7-AC3D99603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79224" y="7237360"/>
              <a:ext cx="331788" cy="192088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7" name="Freeform 60">
              <a:extLst>
                <a:ext uri="{FF2B5EF4-FFF2-40B4-BE49-F238E27FC236}">
                  <a16:creationId xmlns:a16="http://schemas.microsoft.com/office/drawing/2014/main" id="{ED98758A-2DE2-4B86-BD98-07AD36B9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8362" y="8288285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7 w 120"/>
                <a:gd name="T3" fmla="*/ 68 h 70"/>
                <a:gd name="T4" fmla="*/ 116 w 120"/>
                <a:gd name="T5" fmla="*/ 40 h 70"/>
                <a:gd name="T6" fmla="*/ 116 w 120"/>
                <a:gd name="T7" fmla="*/ 31 h 70"/>
                <a:gd name="T8" fmla="*/ 68 w 120"/>
                <a:gd name="T9" fmla="*/ 3 h 70"/>
                <a:gd name="T10" fmla="*/ 52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7" y="68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2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8" name="Freeform 61">
              <a:extLst>
                <a:ext uri="{FF2B5EF4-FFF2-40B4-BE49-F238E27FC236}">
                  <a16:creationId xmlns:a16="http://schemas.microsoft.com/office/drawing/2014/main" id="{80BCD5C1-C17F-47AB-836B-8A323370D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8762" y="8642298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9" name="Freeform 62">
              <a:extLst>
                <a:ext uri="{FF2B5EF4-FFF2-40B4-BE49-F238E27FC236}">
                  <a16:creationId xmlns:a16="http://schemas.microsoft.com/office/drawing/2014/main" id="{168C558A-4870-4FB5-8E23-B090267D8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549" y="8523235"/>
              <a:ext cx="333375" cy="193675"/>
            </a:xfrm>
            <a:custGeom>
              <a:avLst/>
              <a:gdLst>
                <a:gd name="T0" fmla="*/ 52 w 121"/>
                <a:gd name="T1" fmla="*/ 68 h 70"/>
                <a:gd name="T2" fmla="*/ 68 w 121"/>
                <a:gd name="T3" fmla="*/ 68 h 70"/>
                <a:gd name="T4" fmla="*/ 116 w 121"/>
                <a:gd name="T5" fmla="*/ 39 h 70"/>
                <a:gd name="T6" fmla="*/ 116 w 121"/>
                <a:gd name="T7" fmla="*/ 31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0" name="Freeform 63">
              <a:extLst>
                <a:ext uri="{FF2B5EF4-FFF2-40B4-BE49-F238E27FC236}">
                  <a16:creationId xmlns:a16="http://schemas.microsoft.com/office/drawing/2014/main" id="{CF5A4BB0-E133-4E55-AF93-02FC38E1A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5162" y="8407348"/>
              <a:ext cx="333375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1" name="Freeform 64">
              <a:extLst>
                <a:ext uri="{FF2B5EF4-FFF2-40B4-BE49-F238E27FC236}">
                  <a16:creationId xmlns:a16="http://schemas.microsoft.com/office/drawing/2014/main" id="{075D1FFE-62CF-4F24-A0EA-96CFF2E1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9974" y="8172398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2" name="Freeform 65">
              <a:extLst>
                <a:ext uri="{FF2B5EF4-FFF2-40B4-BE49-F238E27FC236}">
                  <a16:creationId xmlns:a16="http://schemas.microsoft.com/office/drawing/2014/main" id="{7B019684-2727-410F-AC17-E45B5B9F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1587" y="8056510"/>
              <a:ext cx="333375" cy="193675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1 h 70"/>
                <a:gd name="T14" fmla="*/ 4 w 121"/>
                <a:gd name="T15" fmla="*/ 39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3" name="Freeform 66">
              <a:extLst>
                <a:ext uri="{FF2B5EF4-FFF2-40B4-BE49-F238E27FC236}">
                  <a16:creationId xmlns:a16="http://schemas.microsoft.com/office/drawing/2014/main" id="{250C5B71-3E73-44C0-AED3-0C6D2C313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3199" y="7940623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4 w 121"/>
                <a:gd name="T13" fmla="*/ 30 h 69"/>
                <a:gd name="T14" fmla="*/ 4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4" name="Freeform 67">
              <a:extLst>
                <a:ext uri="{FF2B5EF4-FFF2-40B4-BE49-F238E27FC236}">
                  <a16:creationId xmlns:a16="http://schemas.microsoft.com/office/drawing/2014/main" id="{FC3100BD-78E4-4581-8C5B-0D29581FD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6399" y="7821560"/>
              <a:ext cx="331788" cy="193675"/>
            </a:xfrm>
            <a:custGeom>
              <a:avLst/>
              <a:gdLst>
                <a:gd name="T0" fmla="*/ 52 w 120"/>
                <a:gd name="T1" fmla="*/ 68 h 70"/>
                <a:gd name="T2" fmla="*/ 68 w 120"/>
                <a:gd name="T3" fmla="*/ 68 h 70"/>
                <a:gd name="T4" fmla="*/ 116 w 120"/>
                <a:gd name="T5" fmla="*/ 39 h 70"/>
                <a:gd name="T6" fmla="*/ 116 w 120"/>
                <a:gd name="T7" fmla="*/ 31 h 70"/>
                <a:gd name="T8" fmla="*/ 68 w 120"/>
                <a:gd name="T9" fmla="*/ 3 h 70"/>
                <a:gd name="T10" fmla="*/ 53 w 120"/>
                <a:gd name="T11" fmla="*/ 3 h 70"/>
                <a:gd name="T12" fmla="*/ 4 w 120"/>
                <a:gd name="T13" fmla="*/ 31 h 70"/>
                <a:gd name="T14" fmla="*/ 4 w 120"/>
                <a:gd name="T15" fmla="*/ 40 h 70"/>
                <a:gd name="T16" fmla="*/ 52 w 120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70">
                  <a:moveTo>
                    <a:pt x="52" y="68"/>
                  </a:moveTo>
                  <a:cubicBezTo>
                    <a:pt x="56" y="70"/>
                    <a:pt x="63" y="70"/>
                    <a:pt x="68" y="68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0" y="37"/>
                    <a:pt x="120" y="33"/>
                    <a:pt x="116" y="31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5" name="Freeform 68">
              <a:extLst>
                <a:ext uri="{FF2B5EF4-FFF2-40B4-BE49-F238E27FC236}">
                  <a16:creationId xmlns:a16="http://schemas.microsoft.com/office/drawing/2014/main" id="{9C0928A1-E3BD-4214-8EDC-94DDD990B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9624" y="7588198"/>
              <a:ext cx="334963" cy="192088"/>
            </a:xfrm>
            <a:custGeom>
              <a:avLst/>
              <a:gdLst>
                <a:gd name="T0" fmla="*/ 53 w 121"/>
                <a:gd name="T1" fmla="*/ 68 h 70"/>
                <a:gd name="T2" fmla="*/ 68 w 121"/>
                <a:gd name="T3" fmla="*/ 68 h 70"/>
                <a:gd name="T4" fmla="*/ 117 w 121"/>
                <a:gd name="T5" fmla="*/ 40 h 70"/>
                <a:gd name="T6" fmla="*/ 117 w 121"/>
                <a:gd name="T7" fmla="*/ 31 h 70"/>
                <a:gd name="T8" fmla="*/ 69 w 121"/>
                <a:gd name="T9" fmla="*/ 3 h 70"/>
                <a:gd name="T10" fmla="*/ 53 w 121"/>
                <a:gd name="T11" fmla="*/ 3 h 70"/>
                <a:gd name="T12" fmla="*/ 5 w 121"/>
                <a:gd name="T13" fmla="*/ 31 h 70"/>
                <a:gd name="T14" fmla="*/ 5 w 121"/>
                <a:gd name="T15" fmla="*/ 40 h 70"/>
                <a:gd name="T16" fmla="*/ 53 w 121"/>
                <a:gd name="T17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8"/>
                  </a:moveTo>
                  <a:cubicBezTo>
                    <a:pt x="57" y="70"/>
                    <a:pt x="64" y="70"/>
                    <a:pt x="68" y="68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21" y="37"/>
                    <a:pt x="121" y="33"/>
                    <a:pt x="117" y="3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4" y="0"/>
                    <a:pt x="58" y="0"/>
                    <a:pt x="53" y="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7"/>
                    <a:pt x="5" y="40"/>
                  </a:cubicBezTo>
                  <a:lnTo>
                    <a:pt x="53" y="6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6" name="Freeform 69">
              <a:extLst>
                <a:ext uri="{FF2B5EF4-FFF2-40B4-BE49-F238E27FC236}">
                  <a16:creationId xmlns:a16="http://schemas.microsoft.com/office/drawing/2014/main" id="{C9F3A34A-D9AC-4E4D-A19E-9FB20300C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4412" y="7472310"/>
              <a:ext cx="333375" cy="192088"/>
            </a:xfrm>
            <a:custGeom>
              <a:avLst/>
              <a:gdLst>
                <a:gd name="T0" fmla="*/ 52 w 121"/>
                <a:gd name="T1" fmla="*/ 67 h 70"/>
                <a:gd name="T2" fmla="*/ 68 w 121"/>
                <a:gd name="T3" fmla="*/ 67 h 70"/>
                <a:gd name="T4" fmla="*/ 116 w 121"/>
                <a:gd name="T5" fmla="*/ 39 h 70"/>
                <a:gd name="T6" fmla="*/ 116 w 121"/>
                <a:gd name="T7" fmla="*/ 30 h 70"/>
                <a:gd name="T8" fmla="*/ 68 w 121"/>
                <a:gd name="T9" fmla="*/ 3 h 70"/>
                <a:gd name="T10" fmla="*/ 53 w 121"/>
                <a:gd name="T11" fmla="*/ 3 h 70"/>
                <a:gd name="T12" fmla="*/ 4 w 121"/>
                <a:gd name="T13" fmla="*/ 31 h 70"/>
                <a:gd name="T14" fmla="*/ 4 w 121"/>
                <a:gd name="T15" fmla="*/ 40 h 70"/>
                <a:gd name="T16" fmla="*/ 52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2" y="67"/>
                  </a:moveTo>
                  <a:cubicBezTo>
                    <a:pt x="57" y="70"/>
                    <a:pt x="63" y="70"/>
                    <a:pt x="68" y="67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21" y="37"/>
                    <a:pt x="121" y="33"/>
                    <a:pt x="116" y="3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4" y="0"/>
                    <a:pt x="57" y="0"/>
                    <a:pt x="53" y="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3"/>
                    <a:pt x="0" y="37"/>
                    <a:pt x="4" y="40"/>
                  </a:cubicBezTo>
                  <a:lnTo>
                    <a:pt x="52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7" name="Freeform 70">
              <a:extLst>
                <a:ext uri="{FF2B5EF4-FFF2-40B4-BE49-F238E27FC236}">
                  <a16:creationId xmlns:a16="http://schemas.microsoft.com/office/drawing/2014/main" id="{56C2CED5-C2F5-4346-A509-18F404C55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6074" y="7059560"/>
              <a:ext cx="441325" cy="257175"/>
            </a:xfrm>
            <a:custGeom>
              <a:avLst/>
              <a:gdLst>
                <a:gd name="T0" fmla="*/ 52 w 160"/>
                <a:gd name="T1" fmla="*/ 91 h 93"/>
                <a:gd name="T2" fmla="*/ 68 w 160"/>
                <a:gd name="T3" fmla="*/ 90 h 93"/>
                <a:gd name="T4" fmla="*/ 156 w 160"/>
                <a:gd name="T5" fmla="*/ 40 h 93"/>
                <a:gd name="T6" fmla="*/ 156 w 160"/>
                <a:gd name="T7" fmla="*/ 31 h 93"/>
                <a:gd name="T8" fmla="*/ 108 w 160"/>
                <a:gd name="T9" fmla="*/ 3 h 93"/>
                <a:gd name="T10" fmla="*/ 92 w 160"/>
                <a:gd name="T11" fmla="*/ 3 h 93"/>
                <a:gd name="T12" fmla="*/ 4 w 160"/>
                <a:gd name="T13" fmla="*/ 54 h 93"/>
                <a:gd name="T14" fmla="*/ 4 w 160"/>
                <a:gd name="T15" fmla="*/ 63 h 93"/>
                <a:gd name="T16" fmla="*/ 52 w 160"/>
                <a:gd name="T17" fmla="*/ 9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52" y="91"/>
                  </a:moveTo>
                  <a:cubicBezTo>
                    <a:pt x="57" y="93"/>
                    <a:pt x="64" y="93"/>
                    <a:pt x="68" y="90"/>
                  </a:cubicBezTo>
                  <a:cubicBezTo>
                    <a:pt x="156" y="40"/>
                    <a:pt x="156" y="40"/>
                    <a:pt x="156" y="40"/>
                  </a:cubicBezTo>
                  <a:cubicBezTo>
                    <a:pt x="160" y="37"/>
                    <a:pt x="160" y="33"/>
                    <a:pt x="156" y="31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4" y="0"/>
                    <a:pt x="97" y="0"/>
                    <a:pt x="92" y="3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6"/>
                    <a:pt x="0" y="60"/>
                    <a:pt x="4" y="63"/>
                  </a:cubicBezTo>
                  <a:lnTo>
                    <a:pt x="52" y="9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8" name="Freeform 71">
              <a:extLst>
                <a:ext uri="{FF2B5EF4-FFF2-40B4-BE49-F238E27FC236}">
                  <a16:creationId xmlns:a16="http://schemas.microsoft.com/office/drawing/2014/main" id="{60C0A2FF-B9B4-4489-9491-EF31D3F4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6362" y="7831085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9" name="Freeform 72">
              <a:extLst>
                <a:ext uri="{FF2B5EF4-FFF2-40B4-BE49-F238E27FC236}">
                  <a16:creationId xmlns:a16="http://schemas.microsoft.com/office/drawing/2014/main" id="{88640939-78F0-428B-B7B9-501AC5E4C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987" y="7948560"/>
              <a:ext cx="285750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8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0" name="Freeform 73">
              <a:extLst>
                <a:ext uri="{FF2B5EF4-FFF2-40B4-BE49-F238E27FC236}">
                  <a16:creationId xmlns:a16="http://schemas.microsoft.com/office/drawing/2014/main" id="{6007C2E6-6073-4942-92F5-715117C68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0649" y="8556573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1" name="Freeform 74">
              <a:extLst>
                <a:ext uri="{FF2B5EF4-FFF2-40B4-BE49-F238E27FC236}">
                  <a16:creationId xmlns:a16="http://schemas.microsoft.com/office/drawing/2014/main" id="{A2520842-E95A-4300-B208-FB063E1EB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612" y="8435923"/>
              <a:ext cx="288925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3 h 60"/>
                <a:gd name="T14" fmla="*/ 73 w 105"/>
                <a:gd name="T15" fmla="*/ 3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1"/>
                    <a:pt x="105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2" name="Freeform 75">
              <a:extLst>
                <a:ext uri="{FF2B5EF4-FFF2-40B4-BE49-F238E27FC236}">
                  <a16:creationId xmlns:a16="http://schemas.microsoft.com/office/drawing/2014/main" id="{7346C4E3-A7D4-44C9-9468-A5CC445DA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9749" y="8313685"/>
              <a:ext cx="287338" cy="166688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6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1" y="0"/>
                    <a:pt x="68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3" name="Freeform 76">
              <a:extLst>
                <a:ext uri="{FF2B5EF4-FFF2-40B4-BE49-F238E27FC236}">
                  <a16:creationId xmlns:a16="http://schemas.microsoft.com/office/drawing/2014/main" id="{BF7FFD38-BBF5-4625-9749-EA70EEE50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9299" y="8193035"/>
              <a:ext cx="290513" cy="165100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4" name="Freeform 77">
              <a:extLst>
                <a:ext uri="{FF2B5EF4-FFF2-40B4-BE49-F238E27FC236}">
                  <a16:creationId xmlns:a16="http://schemas.microsoft.com/office/drawing/2014/main" id="{33216A02-9C72-4827-8731-9F753A35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0437" y="8070798"/>
              <a:ext cx="285750" cy="168275"/>
            </a:xfrm>
            <a:custGeom>
              <a:avLst/>
              <a:gdLst>
                <a:gd name="T0" fmla="*/ 100 w 104"/>
                <a:gd name="T1" fmla="*/ 18 h 61"/>
                <a:gd name="T2" fmla="*/ 100 w 104"/>
                <a:gd name="T3" fmla="*/ 27 h 61"/>
                <a:gd name="T4" fmla="*/ 46 w 104"/>
                <a:gd name="T5" fmla="*/ 58 h 61"/>
                <a:gd name="T6" fmla="*/ 31 w 104"/>
                <a:gd name="T7" fmla="*/ 58 h 61"/>
                <a:gd name="T8" fmla="*/ 4 w 104"/>
                <a:gd name="T9" fmla="*/ 42 h 61"/>
                <a:gd name="T10" fmla="*/ 4 w 104"/>
                <a:gd name="T11" fmla="*/ 33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8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2" y="61"/>
                    <a:pt x="35" y="61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0"/>
                    <a:pt x="68" y="0"/>
                    <a:pt x="73" y="3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5" name="Freeform 78">
              <a:extLst>
                <a:ext uri="{FF2B5EF4-FFF2-40B4-BE49-F238E27FC236}">
                  <a16:creationId xmlns:a16="http://schemas.microsoft.com/office/drawing/2014/main" id="{91A9559F-1B0B-4E56-83AC-C88045FD8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5912" y="7708848"/>
              <a:ext cx="290513" cy="166688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7 h 60"/>
                <a:gd name="T6" fmla="*/ 32 w 105"/>
                <a:gd name="T7" fmla="*/ 57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3" y="60"/>
                    <a:pt x="36" y="60"/>
                    <a:pt x="32" y="57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39"/>
                    <a:pt x="0" y="35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6" name="Freeform 79">
              <a:extLst>
                <a:ext uri="{FF2B5EF4-FFF2-40B4-BE49-F238E27FC236}">
                  <a16:creationId xmlns:a16="http://schemas.microsoft.com/office/drawing/2014/main" id="{3382E4A7-6540-4AD9-97D5-002A8B269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5012" y="7465960"/>
              <a:ext cx="290513" cy="165100"/>
            </a:xfrm>
            <a:custGeom>
              <a:avLst/>
              <a:gdLst>
                <a:gd name="T0" fmla="*/ 101 w 105"/>
                <a:gd name="T1" fmla="*/ 18 h 60"/>
                <a:gd name="T2" fmla="*/ 101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5 w 105"/>
                <a:gd name="T9" fmla="*/ 42 h 60"/>
                <a:gd name="T10" fmla="*/ 5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1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1" y="18"/>
                  </a:moveTo>
                  <a:cubicBezTo>
                    <a:pt x="105" y="20"/>
                    <a:pt x="105" y="24"/>
                    <a:pt x="101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40"/>
                    <a:pt x="0" y="36"/>
                    <a:pt x="5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1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7" name="Freeform 80">
              <a:extLst>
                <a:ext uri="{FF2B5EF4-FFF2-40B4-BE49-F238E27FC236}">
                  <a16:creationId xmlns:a16="http://schemas.microsoft.com/office/drawing/2014/main" id="{619BEEA2-3F11-4211-B7A3-9778DEA30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8637" y="7585023"/>
              <a:ext cx="287338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7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8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8" name="Freeform 81">
              <a:extLst>
                <a:ext uri="{FF2B5EF4-FFF2-40B4-BE49-F238E27FC236}">
                  <a16:creationId xmlns:a16="http://schemas.microsoft.com/office/drawing/2014/main" id="{FADA7F88-60B4-4654-B704-DDE3D91A6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7737" y="734531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6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9" name="Freeform 82">
              <a:extLst>
                <a:ext uri="{FF2B5EF4-FFF2-40B4-BE49-F238E27FC236}">
                  <a16:creationId xmlns:a16="http://schemas.microsoft.com/office/drawing/2014/main" id="{C0E79677-0F13-44D8-82AC-2EF230837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5699" y="7223073"/>
              <a:ext cx="285750" cy="168275"/>
            </a:xfrm>
            <a:custGeom>
              <a:avLst/>
              <a:gdLst>
                <a:gd name="T0" fmla="*/ 100 w 104"/>
                <a:gd name="T1" fmla="*/ 19 h 61"/>
                <a:gd name="T2" fmla="*/ 100 w 104"/>
                <a:gd name="T3" fmla="*/ 28 h 61"/>
                <a:gd name="T4" fmla="*/ 47 w 104"/>
                <a:gd name="T5" fmla="*/ 58 h 61"/>
                <a:gd name="T6" fmla="*/ 31 w 104"/>
                <a:gd name="T7" fmla="*/ 58 h 61"/>
                <a:gd name="T8" fmla="*/ 4 w 104"/>
                <a:gd name="T9" fmla="*/ 43 h 61"/>
                <a:gd name="T10" fmla="*/ 4 w 104"/>
                <a:gd name="T11" fmla="*/ 34 h 61"/>
                <a:gd name="T12" fmla="*/ 57 w 104"/>
                <a:gd name="T13" fmla="*/ 3 h 61"/>
                <a:gd name="T14" fmla="*/ 73 w 104"/>
                <a:gd name="T15" fmla="*/ 3 h 61"/>
                <a:gd name="T16" fmla="*/ 100 w 104"/>
                <a:gd name="T17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1">
                  <a:moveTo>
                    <a:pt x="100" y="19"/>
                  </a:moveTo>
                  <a:cubicBezTo>
                    <a:pt x="104" y="21"/>
                    <a:pt x="104" y="25"/>
                    <a:pt x="100" y="2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1"/>
                    <a:pt x="36" y="61"/>
                    <a:pt x="31" y="5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40"/>
                    <a:pt x="0" y="36"/>
                    <a:pt x="4" y="3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2" y="0"/>
                    <a:pt x="69" y="0"/>
                    <a:pt x="73" y="3"/>
                  </a:cubicBezTo>
                  <a:lnTo>
                    <a:pt x="100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0" name="Freeform 83">
              <a:extLst>
                <a:ext uri="{FF2B5EF4-FFF2-40B4-BE49-F238E27FC236}">
                  <a16:creationId xmlns:a16="http://schemas.microsoft.com/office/drawing/2014/main" id="{F1B326FE-EB6C-446D-9F03-14417ACE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2074" y="7104010"/>
              <a:ext cx="288925" cy="166688"/>
            </a:xfrm>
            <a:custGeom>
              <a:avLst/>
              <a:gdLst>
                <a:gd name="T0" fmla="*/ 100 w 105"/>
                <a:gd name="T1" fmla="*/ 18 h 60"/>
                <a:gd name="T2" fmla="*/ 100 w 105"/>
                <a:gd name="T3" fmla="*/ 27 h 60"/>
                <a:gd name="T4" fmla="*/ 47 w 105"/>
                <a:gd name="T5" fmla="*/ 58 h 60"/>
                <a:gd name="T6" fmla="*/ 32 w 105"/>
                <a:gd name="T7" fmla="*/ 58 h 60"/>
                <a:gd name="T8" fmla="*/ 4 w 105"/>
                <a:gd name="T9" fmla="*/ 42 h 60"/>
                <a:gd name="T10" fmla="*/ 4 w 105"/>
                <a:gd name="T11" fmla="*/ 33 h 60"/>
                <a:gd name="T12" fmla="*/ 58 w 105"/>
                <a:gd name="T13" fmla="*/ 2 h 60"/>
                <a:gd name="T14" fmla="*/ 73 w 105"/>
                <a:gd name="T15" fmla="*/ 2 h 60"/>
                <a:gd name="T16" fmla="*/ 100 w 105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60">
                  <a:moveTo>
                    <a:pt x="100" y="18"/>
                  </a:moveTo>
                  <a:cubicBezTo>
                    <a:pt x="105" y="20"/>
                    <a:pt x="105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3" y="60"/>
                    <a:pt x="36" y="60"/>
                    <a:pt x="32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0"/>
                    <a:pt x="0" y="36"/>
                    <a:pt x="4" y="3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1" name="Freeform 84">
              <a:extLst>
                <a:ext uri="{FF2B5EF4-FFF2-40B4-BE49-F238E27FC236}">
                  <a16:creationId xmlns:a16="http://schemas.microsoft.com/office/drawing/2014/main" id="{D3AD1659-9B28-433D-B577-629A14984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4799" y="6983360"/>
              <a:ext cx="287338" cy="165100"/>
            </a:xfrm>
            <a:custGeom>
              <a:avLst/>
              <a:gdLst>
                <a:gd name="T0" fmla="*/ 100 w 104"/>
                <a:gd name="T1" fmla="*/ 18 h 60"/>
                <a:gd name="T2" fmla="*/ 100 w 104"/>
                <a:gd name="T3" fmla="*/ 27 h 60"/>
                <a:gd name="T4" fmla="*/ 47 w 104"/>
                <a:gd name="T5" fmla="*/ 58 h 60"/>
                <a:gd name="T6" fmla="*/ 31 w 104"/>
                <a:gd name="T7" fmla="*/ 58 h 60"/>
                <a:gd name="T8" fmla="*/ 4 w 104"/>
                <a:gd name="T9" fmla="*/ 42 h 60"/>
                <a:gd name="T10" fmla="*/ 4 w 104"/>
                <a:gd name="T11" fmla="*/ 33 h 60"/>
                <a:gd name="T12" fmla="*/ 57 w 104"/>
                <a:gd name="T13" fmla="*/ 2 h 60"/>
                <a:gd name="T14" fmla="*/ 73 w 104"/>
                <a:gd name="T15" fmla="*/ 2 h 60"/>
                <a:gd name="T16" fmla="*/ 100 w 104"/>
                <a:gd name="T17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0">
                  <a:moveTo>
                    <a:pt x="100" y="18"/>
                  </a:moveTo>
                  <a:cubicBezTo>
                    <a:pt x="104" y="20"/>
                    <a:pt x="104" y="24"/>
                    <a:pt x="100" y="2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2" y="60"/>
                    <a:pt x="35" y="60"/>
                    <a:pt x="31" y="58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39"/>
                    <a:pt x="0" y="35"/>
                    <a:pt x="4" y="33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0"/>
                    <a:pt x="69" y="0"/>
                    <a:pt x="73" y="2"/>
                  </a:cubicBezTo>
                  <a:lnTo>
                    <a:pt x="100" y="1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2" name="Freeform 85">
              <a:extLst>
                <a:ext uri="{FF2B5EF4-FFF2-40B4-BE49-F238E27FC236}">
                  <a16:creationId xmlns:a16="http://schemas.microsoft.com/office/drawing/2014/main" id="{586FE380-F27C-48FE-84B1-72E7967D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6024" y="7354835"/>
              <a:ext cx="333375" cy="190500"/>
            </a:xfrm>
            <a:custGeom>
              <a:avLst/>
              <a:gdLst>
                <a:gd name="T0" fmla="*/ 53 w 121"/>
                <a:gd name="T1" fmla="*/ 67 h 69"/>
                <a:gd name="T2" fmla="*/ 68 w 121"/>
                <a:gd name="T3" fmla="*/ 67 h 69"/>
                <a:gd name="T4" fmla="*/ 117 w 121"/>
                <a:gd name="T5" fmla="*/ 39 h 69"/>
                <a:gd name="T6" fmla="*/ 117 w 121"/>
                <a:gd name="T7" fmla="*/ 30 h 69"/>
                <a:gd name="T8" fmla="*/ 69 w 121"/>
                <a:gd name="T9" fmla="*/ 2 h 69"/>
                <a:gd name="T10" fmla="*/ 53 w 121"/>
                <a:gd name="T11" fmla="*/ 2 h 69"/>
                <a:gd name="T12" fmla="*/ 5 w 121"/>
                <a:gd name="T13" fmla="*/ 30 h 69"/>
                <a:gd name="T14" fmla="*/ 5 w 121"/>
                <a:gd name="T15" fmla="*/ 39 h 69"/>
                <a:gd name="T16" fmla="*/ 53 w 121"/>
                <a:gd name="T17" fmla="*/ 6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69">
                  <a:moveTo>
                    <a:pt x="53" y="67"/>
                  </a:moveTo>
                  <a:cubicBezTo>
                    <a:pt x="57" y="69"/>
                    <a:pt x="64" y="69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6"/>
                    <a:pt x="121" y="32"/>
                    <a:pt x="117" y="3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3"/>
                    <a:pt x="0" y="37"/>
                    <a:pt x="5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3" name="Freeform 86">
              <a:extLst>
                <a:ext uri="{FF2B5EF4-FFF2-40B4-BE49-F238E27FC236}">
                  <a16:creationId xmlns:a16="http://schemas.microsoft.com/office/drawing/2014/main" id="{BA0E37D2-5AED-450C-903A-6B3661F6A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8012" y="7705673"/>
              <a:ext cx="334963" cy="193675"/>
            </a:xfrm>
            <a:custGeom>
              <a:avLst/>
              <a:gdLst>
                <a:gd name="T0" fmla="*/ 53 w 121"/>
                <a:gd name="T1" fmla="*/ 67 h 70"/>
                <a:gd name="T2" fmla="*/ 68 w 121"/>
                <a:gd name="T3" fmla="*/ 67 h 70"/>
                <a:gd name="T4" fmla="*/ 117 w 121"/>
                <a:gd name="T5" fmla="*/ 39 h 70"/>
                <a:gd name="T6" fmla="*/ 117 w 121"/>
                <a:gd name="T7" fmla="*/ 30 h 70"/>
                <a:gd name="T8" fmla="*/ 68 w 121"/>
                <a:gd name="T9" fmla="*/ 2 h 70"/>
                <a:gd name="T10" fmla="*/ 53 w 121"/>
                <a:gd name="T11" fmla="*/ 2 h 70"/>
                <a:gd name="T12" fmla="*/ 4 w 121"/>
                <a:gd name="T13" fmla="*/ 30 h 70"/>
                <a:gd name="T14" fmla="*/ 4 w 121"/>
                <a:gd name="T15" fmla="*/ 39 h 70"/>
                <a:gd name="T16" fmla="*/ 53 w 121"/>
                <a:gd name="T17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70">
                  <a:moveTo>
                    <a:pt x="53" y="67"/>
                  </a:moveTo>
                  <a:cubicBezTo>
                    <a:pt x="57" y="70"/>
                    <a:pt x="64" y="70"/>
                    <a:pt x="68" y="6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21" y="37"/>
                    <a:pt x="121" y="33"/>
                    <a:pt x="117" y="3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4" y="0"/>
                    <a:pt x="57" y="0"/>
                    <a:pt x="53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0" y="33"/>
                    <a:pt x="0" y="37"/>
                    <a:pt x="4" y="39"/>
                  </a:cubicBezTo>
                  <a:lnTo>
                    <a:pt x="53" y="6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4" name="Freeform 87">
              <a:extLst>
                <a:ext uri="{FF2B5EF4-FFF2-40B4-BE49-F238E27FC236}">
                  <a16:creationId xmlns:a16="http://schemas.microsoft.com/office/drawing/2014/main" id="{6B758840-AA68-4D25-B050-0A8E70B5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4049" y="8780410"/>
              <a:ext cx="487363" cy="282575"/>
            </a:xfrm>
            <a:custGeom>
              <a:avLst/>
              <a:gdLst>
                <a:gd name="T0" fmla="*/ 53 w 177"/>
                <a:gd name="T1" fmla="*/ 99 h 102"/>
                <a:gd name="T2" fmla="*/ 68 w 177"/>
                <a:gd name="T3" fmla="*/ 99 h 102"/>
                <a:gd name="T4" fmla="*/ 173 w 177"/>
                <a:gd name="T5" fmla="*/ 39 h 102"/>
                <a:gd name="T6" fmla="*/ 173 w 177"/>
                <a:gd name="T7" fmla="*/ 30 h 102"/>
                <a:gd name="T8" fmla="*/ 125 w 177"/>
                <a:gd name="T9" fmla="*/ 2 h 102"/>
                <a:gd name="T10" fmla="*/ 110 w 177"/>
                <a:gd name="T11" fmla="*/ 2 h 102"/>
                <a:gd name="T12" fmla="*/ 4 w 177"/>
                <a:gd name="T13" fmla="*/ 63 h 102"/>
                <a:gd name="T14" fmla="*/ 4 w 177"/>
                <a:gd name="T15" fmla="*/ 72 h 102"/>
                <a:gd name="T16" fmla="*/ 53 w 177"/>
                <a:gd name="T17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02">
                  <a:moveTo>
                    <a:pt x="53" y="99"/>
                  </a:moveTo>
                  <a:cubicBezTo>
                    <a:pt x="57" y="102"/>
                    <a:pt x="64" y="102"/>
                    <a:pt x="68" y="99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77" y="36"/>
                    <a:pt x="177" y="32"/>
                    <a:pt x="173" y="30"/>
                  </a:cubicBezTo>
                  <a:cubicBezTo>
                    <a:pt x="125" y="2"/>
                    <a:pt x="125" y="2"/>
                    <a:pt x="125" y="2"/>
                  </a:cubicBezTo>
                  <a:cubicBezTo>
                    <a:pt x="121" y="0"/>
                    <a:pt x="114" y="0"/>
                    <a:pt x="110" y="2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0" y="65"/>
                    <a:pt x="0" y="69"/>
                    <a:pt x="4" y="72"/>
                  </a:cubicBezTo>
                  <a:lnTo>
                    <a:pt x="53" y="9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5" name="Freeform 88">
              <a:extLst>
                <a:ext uri="{FF2B5EF4-FFF2-40B4-BE49-F238E27FC236}">
                  <a16:creationId xmlns:a16="http://schemas.microsoft.com/office/drawing/2014/main" id="{8167FD7D-1CFA-4A07-9ACB-BB974E9BA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3499" y="7573910"/>
              <a:ext cx="269875" cy="153988"/>
            </a:xfrm>
            <a:custGeom>
              <a:avLst/>
              <a:gdLst>
                <a:gd name="T0" fmla="*/ 5 w 98"/>
                <a:gd name="T1" fmla="*/ 40 h 56"/>
                <a:gd name="T2" fmla="*/ 5 w 98"/>
                <a:gd name="T3" fmla="*/ 31 h 56"/>
                <a:gd name="T4" fmla="*/ 55 w 98"/>
                <a:gd name="T5" fmla="*/ 2 h 56"/>
                <a:gd name="T6" fmla="*/ 71 w 98"/>
                <a:gd name="T7" fmla="*/ 2 h 56"/>
                <a:gd name="T8" fmla="*/ 93 w 98"/>
                <a:gd name="T9" fmla="*/ 15 h 56"/>
                <a:gd name="T10" fmla="*/ 94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5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5" y="40"/>
                  </a:moveTo>
                  <a:cubicBezTo>
                    <a:pt x="0" y="38"/>
                    <a:pt x="0" y="34"/>
                    <a:pt x="5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1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4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9" y="56"/>
                    <a:pt x="32" y="56"/>
                    <a:pt x="27" y="53"/>
                  </a:cubicBezTo>
                  <a:lnTo>
                    <a:pt x="5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6" name="Freeform 89">
              <a:extLst>
                <a:ext uri="{FF2B5EF4-FFF2-40B4-BE49-F238E27FC236}">
                  <a16:creationId xmlns:a16="http://schemas.microsoft.com/office/drawing/2014/main" id="{B3FB453A-5F15-4223-884A-ECC3C97ED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049" y="7631060"/>
              <a:ext cx="368300" cy="212725"/>
            </a:xfrm>
            <a:custGeom>
              <a:avLst/>
              <a:gdLst>
                <a:gd name="T0" fmla="*/ 4 w 133"/>
                <a:gd name="T1" fmla="*/ 41 h 77"/>
                <a:gd name="T2" fmla="*/ 4 w 133"/>
                <a:gd name="T3" fmla="*/ 32 h 77"/>
                <a:gd name="T4" fmla="*/ 55 w 133"/>
                <a:gd name="T5" fmla="*/ 3 h 77"/>
                <a:gd name="T6" fmla="*/ 70 w 133"/>
                <a:gd name="T7" fmla="*/ 3 h 77"/>
                <a:gd name="T8" fmla="*/ 129 w 133"/>
                <a:gd name="T9" fmla="*/ 36 h 77"/>
                <a:gd name="T10" fmla="*/ 129 w 133"/>
                <a:gd name="T11" fmla="*/ 45 h 77"/>
                <a:gd name="T12" fmla="*/ 78 w 133"/>
                <a:gd name="T13" fmla="*/ 74 h 77"/>
                <a:gd name="T14" fmla="*/ 62 w 133"/>
                <a:gd name="T15" fmla="*/ 74 h 77"/>
                <a:gd name="T16" fmla="*/ 4 w 133"/>
                <a:gd name="T17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77">
                  <a:moveTo>
                    <a:pt x="4" y="41"/>
                  </a:moveTo>
                  <a:cubicBezTo>
                    <a:pt x="0" y="38"/>
                    <a:pt x="0" y="34"/>
                    <a:pt x="4" y="3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9" y="0"/>
                    <a:pt x="66" y="0"/>
                    <a:pt x="70" y="3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33" y="39"/>
                    <a:pt x="133" y="43"/>
                    <a:pt x="129" y="45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4" y="77"/>
                    <a:pt x="67" y="77"/>
                    <a:pt x="62" y="74"/>
                  </a:cubicBezTo>
                  <a:lnTo>
                    <a:pt x="4" y="4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7" name="Freeform 90">
              <a:extLst>
                <a:ext uri="{FF2B5EF4-FFF2-40B4-BE49-F238E27FC236}">
                  <a16:creationId xmlns:a16="http://schemas.microsoft.com/office/drawing/2014/main" id="{97CED4ED-DD4B-4321-A255-EBE1761F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687" y="7808860"/>
              <a:ext cx="269875" cy="153988"/>
            </a:xfrm>
            <a:custGeom>
              <a:avLst/>
              <a:gdLst>
                <a:gd name="T0" fmla="*/ 4 w 98"/>
                <a:gd name="T1" fmla="*/ 40 h 56"/>
                <a:gd name="T2" fmla="*/ 4 w 98"/>
                <a:gd name="T3" fmla="*/ 31 h 56"/>
                <a:gd name="T4" fmla="*/ 55 w 98"/>
                <a:gd name="T5" fmla="*/ 2 h 56"/>
                <a:gd name="T6" fmla="*/ 70 w 98"/>
                <a:gd name="T7" fmla="*/ 2 h 56"/>
                <a:gd name="T8" fmla="*/ 93 w 98"/>
                <a:gd name="T9" fmla="*/ 15 h 56"/>
                <a:gd name="T10" fmla="*/ 93 w 98"/>
                <a:gd name="T11" fmla="*/ 24 h 56"/>
                <a:gd name="T12" fmla="*/ 43 w 98"/>
                <a:gd name="T13" fmla="*/ 53 h 56"/>
                <a:gd name="T14" fmla="*/ 27 w 98"/>
                <a:gd name="T15" fmla="*/ 53 h 56"/>
                <a:gd name="T16" fmla="*/ 4 w 98"/>
                <a:gd name="T17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6">
                  <a:moveTo>
                    <a:pt x="4" y="40"/>
                  </a:moveTo>
                  <a:cubicBezTo>
                    <a:pt x="0" y="38"/>
                    <a:pt x="0" y="34"/>
                    <a:pt x="4" y="31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9" y="0"/>
                    <a:pt x="66" y="0"/>
                    <a:pt x="70" y="2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8" y="18"/>
                    <a:pt x="98" y="22"/>
                    <a:pt x="93" y="24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38" y="56"/>
                    <a:pt x="31" y="56"/>
                    <a:pt x="27" y="53"/>
                  </a:cubicBezTo>
                  <a:lnTo>
                    <a:pt x="4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8" name="Freeform 91">
              <a:extLst>
                <a:ext uri="{FF2B5EF4-FFF2-40B4-BE49-F238E27FC236}">
                  <a16:creationId xmlns:a16="http://schemas.microsoft.com/office/drawing/2014/main" id="{9F433EAB-7E28-47EF-A60F-66D60152C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6562" y="6770635"/>
              <a:ext cx="92075" cy="52388"/>
            </a:xfrm>
            <a:custGeom>
              <a:avLst/>
              <a:gdLst>
                <a:gd name="T0" fmla="*/ 27 w 33"/>
                <a:gd name="T1" fmla="*/ 16 h 19"/>
                <a:gd name="T2" fmla="*/ 6 w 33"/>
                <a:gd name="T3" fmla="*/ 16 h 19"/>
                <a:gd name="T4" fmla="*/ 6 w 33"/>
                <a:gd name="T5" fmla="*/ 3 h 19"/>
                <a:gd name="T6" fmla="*/ 27 w 33"/>
                <a:gd name="T7" fmla="*/ 3 h 19"/>
                <a:gd name="T8" fmla="*/ 27 w 33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27" y="16"/>
                  </a:moveTo>
                  <a:cubicBezTo>
                    <a:pt x="21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33" y="7"/>
                    <a:pt x="33" y="12"/>
                    <a:pt x="27" y="1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9" name="Freeform 92">
              <a:extLst>
                <a:ext uri="{FF2B5EF4-FFF2-40B4-BE49-F238E27FC236}">
                  <a16:creationId xmlns:a16="http://schemas.microsoft.com/office/drawing/2014/main" id="{1DA3D218-801F-4942-801B-5F5015889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124" y="8258123"/>
              <a:ext cx="1968500" cy="715963"/>
            </a:xfrm>
            <a:custGeom>
              <a:avLst/>
              <a:gdLst>
                <a:gd name="T0" fmla="*/ 1240 w 1240"/>
                <a:gd name="T1" fmla="*/ 275 h 451"/>
                <a:gd name="T2" fmla="*/ 1220 w 1240"/>
                <a:gd name="T3" fmla="*/ 286 h 451"/>
                <a:gd name="T4" fmla="*/ 1220 w 1240"/>
                <a:gd name="T5" fmla="*/ 286 h 451"/>
                <a:gd name="T6" fmla="*/ 763 w 1240"/>
                <a:gd name="T7" fmla="*/ 23 h 451"/>
                <a:gd name="T8" fmla="*/ 19 w 1240"/>
                <a:gd name="T9" fmla="*/ 451 h 451"/>
                <a:gd name="T10" fmla="*/ 0 w 1240"/>
                <a:gd name="T11" fmla="*/ 440 h 451"/>
                <a:gd name="T12" fmla="*/ 763 w 1240"/>
                <a:gd name="T13" fmla="*/ 0 h 451"/>
                <a:gd name="T14" fmla="*/ 1240 w 1240"/>
                <a:gd name="T15" fmla="*/ 275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0" h="451">
                  <a:moveTo>
                    <a:pt x="1240" y="275"/>
                  </a:moveTo>
                  <a:lnTo>
                    <a:pt x="1220" y="286"/>
                  </a:lnTo>
                  <a:lnTo>
                    <a:pt x="1220" y="286"/>
                  </a:lnTo>
                  <a:lnTo>
                    <a:pt x="763" y="23"/>
                  </a:lnTo>
                  <a:lnTo>
                    <a:pt x="19" y="451"/>
                  </a:lnTo>
                  <a:lnTo>
                    <a:pt x="0" y="440"/>
                  </a:lnTo>
                  <a:lnTo>
                    <a:pt x="763" y="0"/>
                  </a:lnTo>
                  <a:lnTo>
                    <a:pt x="1240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0" name="Freeform 93">
              <a:extLst>
                <a:ext uri="{FF2B5EF4-FFF2-40B4-BE49-F238E27FC236}">
                  <a16:creationId xmlns:a16="http://schemas.microsoft.com/office/drawing/2014/main" id="{43306C26-FB53-4FF7-92CA-A48EA438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7287" y="8294635"/>
              <a:ext cx="1906588" cy="1098550"/>
            </a:xfrm>
            <a:custGeom>
              <a:avLst/>
              <a:gdLst>
                <a:gd name="T0" fmla="*/ 1201 w 1201"/>
                <a:gd name="T1" fmla="*/ 263 h 692"/>
                <a:gd name="T2" fmla="*/ 457 w 1201"/>
                <a:gd name="T3" fmla="*/ 692 h 692"/>
                <a:gd name="T4" fmla="*/ 0 w 1201"/>
                <a:gd name="T5" fmla="*/ 428 h 692"/>
                <a:gd name="T6" fmla="*/ 744 w 1201"/>
                <a:gd name="T7" fmla="*/ 0 h 692"/>
                <a:gd name="T8" fmla="*/ 1201 w 1201"/>
                <a:gd name="T9" fmla="*/ 263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692">
                  <a:moveTo>
                    <a:pt x="1201" y="263"/>
                  </a:moveTo>
                  <a:lnTo>
                    <a:pt x="457" y="692"/>
                  </a:lnTo>
                  <a:lnTo>
                    <a:pt x="0" y="428"/>
                  </a:lnTo>
                  <a:lnTo>
                    <a:pt x="744" y="0"/>
                  </a:lnTo>
                  <a:lnTo>
                    <a:pt x="1201" y="26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1" name="Freeform 94">
              <a:extLst>
                <a:ext uri="{FF2B5EF4-FFF2-40B4-BE49-F238E27FC236}">
                  <a16:creationId xmlns:a16="http://schemas.microsoft.com/office/drawing/2014/main" id="{BC9AD0B7-0660-4F43-BE2F-0EA4CC0CC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3437" y="8131123"/>
              <a:ext cx="5797550" cy="2025650"/>
            </a:xfrm>
            <a:custGeom>
              <a:avLst/>
              <a:gdLst>
                <a:gd name="T0" fmla="*/ 2101 w 2101"/>
                <a:gd name="T1" fmla="*/ 0 h 733"/>
                <a:gd name="T2" fmla="*/ 2101 w 2101"/>
                <a:gd name="T3" fmla="*/ 30 h 733"/>
                <a:gd name="T4" fmla="*/ 2065 w 2101"/>
                <a:gd name="T5" fmla="*/ 92 h 733"/>
                <a:gd name="T6" fmla="*/ 1021 w 2101"/>
                <a:gd name="T7" fmla="*/ 695 h 733"/>
                <a:gd name="T8" fmla="*/ 810 w 2101"/>
                <a:gd name="T9" fmla="*/ 695 h 733"/>
                <a:gd name="T10" fmla="*/ 0 w 2101"/>
                <a:gd name="T11" fmla="*/ 228 h 733"/>
                <a:gd name="T12" fmla="*/ 0 w 2101"/>
                <a:gd name="T13" fmla="*/ 198 h 733"/>
                <a:gd name="T14" fmla="*/ 26 w 2101"/>
                <a:gd name="T15" fmla="*/ 213 h 733"/>
                <a:gd name="T16" fmla="*/ 810 w 2101"/>
                <a:gd name="T17" fmla="*/ 665 h 733"/>
                <a:gd name="T18" fmla="*/ 1021 w 2101"/>
                <a:gd name="T19" fmla="*/ 665 h 733"/>
                <a:gd name="T20" fmla="*/ 2065 w 2101"/>
                <a:gd name="T21" fmla="*/ 62 h 733"/>
                <a:gd name="T22" fmla="*/ 2099 w 2101"/>
                <a:gd name="T23" fmla="*/ 15 h 733"/>
                <a:gd name="T24" fmla="*/ 2101 w 2101"/>
                <a:gd name="T2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1" h="733">
                  <a:moveTo>
                    <a:pt x="2101" y="0"/>
                  </a:moveTo>
                  <a:cubicBezTo>
                    <a:pt x="2101" y="30"/>
                    <a:pt x="2101" y="30"/>
                    <a:pt x="2101" y="30"/>
                  </a:cubicBezTo>
                  <a:cubicBezTo>
                    <a:pt x="2101" y="54"/>
                    <a:pt x="2089" y="78"/>
                    <a:pt x="2065" y="92"/>
                  </a:cubicBezTo>
                  <a:cubicBezTo>
                    <a:pt x="1021" y="695"/>
                    <a:pt x="1021" y="695"/>
                    <a:pt x="1021" y="695"/>
                  </a:cubicBezTo>
                  <a:cubicBezTo>
                    <a:pt x="955" y="733"/>
                    <a:pt x="875" y="733"/>
                    <a:pt x="810" y="69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26" y="213"/>
                    <a:pt x="26" y="213"/>
                    <a:pt x="26" y="213"/>
                  </a:cubicBezTo>
                  <a:cubicBezTo>
                    <a:pt x="810" y="665"/>
                    <a:pt x="810" y="665"/>
                    <a:pt x="810" y="665"/>
                  </a:cubicBezTo>
                  <a:cubicBezTo>
                    <a:pt x="875" y="703"/>
                    <a:pt x="955" y="703"/>
                    <a:pt x="1021" y="665"/>
                  </a:cubicBezTo>
                  <a:cubicBezTo>
                    <a:pt x="2065" y="62"/>
                    <a:pt x="2065" y="62"/>
                    <a:pt x="2065" y="62"/>
                  </a:cubicBezTo>
                  <a:cubicBezTo>
                    <a:pt x="2084" y="51"/>
                    <a:pt x="2096" y="34"/>
                    <a:pt x="2099" y="15"/>
                  </a:cubicBezTo>
                  <a:cubicBezTo>
                    <a:pt x="2100" y="10"/>
                    <a:pt x="2101" y="5"/>
                    <a:pt x="21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24040F7-F831-4F41-B084-D065025F7A67}"/>
              </a:ext>
            </a:extLst>
          </p:cNvPr>
          <p:cNvGrpSpPr/>
          <p:nvPr/>
        </p:nvGrpSpPr>
        <p:grpSpPr>
          <a:xfrm>
            <a:off x="17506387" y="4050426"/>
            <a:ext cx="2298700" cy="1370013"/>
            <a:chOff x="17506387" y="5621285"/>
            <a:chExt cx="2298700" cy="1370013"/>
          </a:xfrm>
        </p:grpSpPr>
        <p:sp>
          <p:nvSpPr>
            <p:cNvPr id="182" name="Freeform 95">
              <a:extLst>
                <a:ext uri="{FF2B5EF4-FFF2-40B4-BE49-F238E27FC236}">
                  <a16:creationId xmlns:a16="http://schemas.microsoft.com/office/drawing/2014/main" id="{6C1A0A67-1FDA-4FFB-9C7C-23F969EF4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6387" y="5662560"/>
              <a:ext cx="2298700" cy="1328738"/>
            </a:xfrm>
            <a:custGeom>
              <a:avLst/>
              <a:gdLst>
                <a:gd name="T0" fmla="*/ 800 w 833"/>
                <a:gd name="T1" fmla="*/ 356 h 481"/>
                <a:gd name="T2" fmla="*/ 600 w 833"/>
                <a:gd name="T3" fmla="*/ 468 h 481"/>
                <a:gd name="T4" fmla="*/ 516 w 833"/>
                <a:gd name="T5" fmla="*/ 468 h 481"/>
                <a:gd name="T6" fmla="*/ 31 w 833"/>
                <a:gd name="T7" fmla="*/ 188 h 481"/>
                <a:gd name="T8" fmla="*/ 29 w 833"/>
                <a:gd name="T9" fmla="*/ 126 h 481"/>
                <a:gd name="T10" fmla="*/ 225 w 833"/>
                <a:gd name="T11" fmla="*/ 13 h 481"/>
                <a:gd name="T12" fmla="*/ 308 w 833"/>
                <a:gd name="T13" fmla="*/ 17 h 481"/>
                <a:gd name="T14" fmla="*/ 799 w 833"/>
                <a:gd name="T15" fmla="*/ 295 h 481"/>
                <a:gd name="T16" fmla="*/ 800 w 833"/>
                <a:gd name="T17" fmla="*/ 35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81">
                  <a:moveTo>
                    <a:pt x="800" y="356"/>
                  </a:moveTo>
                  <a:cubicBezTo>
                    <a:pt x="600" y="468"/>
                    <a:pt x="600" y="468"/>
                    <a:pt x="600" y="468"/>
                  </a:cubicBezTo>
                  <a:cubicBezTo>
                    <a:pt x="577" y="481"/>
                    <a:pt x="539" y="481"/>
                    <a:pt x="516" y="46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" y="172"/>
                    <a:pt x="0" y="143"/>
                    <a:pt x="29" y="126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48" y="0"/>
                    <a:pt x="285" y="3"/>
                    <a:pt x="308" y="17"/>
                  </a:cubicBezTo>
                  <a:cubicBezTo>
                    <a:pt x="799" y="295"/>
                    <a:pt x="799" y="295"/>
                    <a:pt x="799" y="295"/>
                  </a:cubicBezTo>
                  <a:cubicBezTo>
                    <a:pt x="809" y="302"/>
                    <a:pt x="833" y="335"/>
                    <a:pt x="800" y="356"/>
                  </a:cubicBezTo>
                </a:path>
              </a:pathLst>
            </a:custGeom>
            <a:solidFill>
              <a:srgbClr val="79B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3" name="Freeform 96">
              <a:extLst>
                <a:ext uri="{FF2B5EF4-FFF2-40B4-BE49-F238E27FC236}">
                  <a16:creationId xmlns:a16="http://schemas.microsoft.com/office/drawing/2014/main" id="{C43F0765-B4F8-4F79-87A7-E7AAD2314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6387" y="5626048"/>
              <a:ext cx="2298700" cy="1331913"/>
            </a:xfrm>
            <a:custGeom>
              <a:avLst/>
              <a:gdLst>
                <a:gd name="T0" fmla="*/ 800 w 833"/>
                <a:gd name="T1" fmla="*/ 357 h 482"/>
                <a:gd name="T2" fmla="*/ 600 w 833"/>
                <a:gd name="T3" fmla="*/ 468 h 482"/>
                <a:gd name="T4" fmla="*/ 516 w 833"/>
                <a:gd name="T5" fmla="*/ 468 h 482"/>
                <a:gd name="T6" fmla="*/ 31 w 833"/>
                <a:gd name="T7" fmla="*/ 188 h 482"/>
                <a:gd name="T8" fmla="*/ 29 w 833"/>
                <a:gd name="T9" fmla="*/ 126 h 482"/>
                <a:gd name="T10" fmla="*/ 225 w 833"/>
                <a:gd name="T11" fmla="*/ 14 h 482"/>
                <a:gd name="T12" fmla="*/ 308 w 833"/>
                <a:gd name="T13" fmla="*/ 17 h 482"/>
                <a:gd name="T14" fmla="*/ 799 w 833"/>
                <a:gd name="T15" fmla="*/ 296 h 482"/>
                <a:gd name="T16" fmla="*/ 800 w 833"/>
                <a:gd name="T17" fmla="*/ 3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82">
                  <a:moveTo>
                    <a:pt x="800" y="357"/>
                  </a:moveTo>
                  <a:cubicBezTo>
                    <a:pt x="600" y="468"/>
                    <a:pt x="600" y="468"/>
                    <a:pt x="600" y="468"/>
                  </a:cubicBezTo>
                  <a:cubicBezTo>
                    <a:pt x="577" y="482"/>
                    <a:pt x="539" y="482"/>
                    <a:pt x="516" y="46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" y="172"/>
                    <a:pt x="0" y="144"/>
                    <a:pt x="29" y="126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48" y="0"/>
                    <a:pt x="285" y="4"/>
                    <a:pt x="308" y="17"/>
                  </a:cubicBezTo>
                  <a:cubicBezTo>
                    <a:pt x="799" y="296"/>
                    <a:pt x="799" y="296"/>
                    <a:pt x="799" y="296"/>
                  </a:cubicBezTo>
                  <a:cubicBezTo>
                    <a:pt x="809" y="302"/>
                    <a:pt x="833" y="336"/>
                    <a:pt x="800" y="357"/>
                  </a:cubicBezTo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4" name="Freeform 97">
              <a:extLst>
                <a:ext uri="{FF2B5EF4-FFF2-40B4-BE49-F238E27FC236}">
                  <a16:creationId xmlns:a16="http://schemas.microsoft.com/office/drawing/2014/main" id="{FB44325D-90C7-4FA0-8327-6ABAD0F86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0999" y="5648273"/>
              <a:ext cx="2130425" cy="1228725"/>
            </a:xfrm>
            <a:custGeom>
              <a:avLst/>
              <a:gdLst>
                <a:gd name="T0" fmla="*/ 189 w 772"/>
                <a:gd name="T1" fmla="*/ 29 h 445"/>
                <a:gd name="T2" fmla="*/ 191 w 772"/>
                <a:gd name="T3" fmla="*/ 31 h 445"/>
                <a:gd name="T4" fmla="*/ 191 w 772"/>
                <a:gd name="T5" fmla="*/ 45 h 445"/>
                <a:gd name="T6" fmla="*/ 80 w 772"/>
                <a:gd name="T7" fmla="*/ 110 h 445"/>
                <a:gd name="T8" fmla="*/ 54 w 772"/>
                <a:gd name="T9" fmla="*/ 110 h 445"/>
                <a:gd name="T10" fmla="*/ 52 w 772"/>
                <a:gd name="T11" fmla="*/ 109 h 445"/>
                <a:gd name="T12" fmla="*/ 39 w 772"/>
                <a:gd name="T13" fmla="*/ 109 h 445"/>
                <a:gd name="T14" fmla="*/ 15 w 772"/>
                <a:gd name="T15" fmla="*/ 122 h 445"/>
                <a:gd name="T16" fmla="*/ 15 w 772"/>
                <a:gd name="T17" fmla="*/ 154 h 445"/>
                <a:gd name="T18" fmla="*/ 504 w 772"/>
                <a:gd name="T19" fmla="*/ 436 h 445"/>
                <a:gd name="T20" fmla="*/ 559 w 772"/>
                <a:gd name="T21" fmla="*/ 436 h 445"/>
                <a:gd name="T22" fmla="*/ 756 w 772"/>
                <a:gd name="T23" fmla="*/ 322 h 445"/>
                <a:gd name="T24" fmla="*/ 756 w 772"/>
                <a:gd name="T25" fmla="*/ 291 h 445"/>
                <a:gd name="T26" fmla="*/ 267 w 772"/>
                <a:gd name="T27" fmla="*/ 8 h 445"/>
                <a:gd name="T28" fmla="*/ 213 w 772"/>
                <a:gd name="T29" fmla="*/ 8 h 445"/>
                <a:gd name="T30" fmla="*/ 189 w 772"/>
                <a:gd name="T31" fmla="*/ 22 h 445"/>
                <a:gd name="T32" fmla="*/ 189 w 772"/>
                <a:gd name="T33" fmla="*/ 2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45">
                  <a:moveTo>
                    <a:pt x="189" y="29"/>
                  </a:moveTo>
                  <a:cubicBezTo>
                    <a:pt x="191" y="31"/>
                    <a:pt x="191" y="31"/>
                    <a:pt x="191" y="31"/>
                  </a:cubicBezTo>
                  <a:cubicBezTo>
                    <a:pt x="198" y="35"/>
                    <a:pt x="198" y="41"/>
                    <a:pt x="191" y="45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2" y="114"/>
                    <a:pt x="61" y="114"/>
                    <a:pt x="54" y="110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48" y="107"/>
                    <a:pt x="43" y="107"/>
                    <a:pt x="39" y="109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0" y="131"/>
                    <a:pt x="0" y="145"/>
                    <a:pt x="15" y="154"/>
                  </a:cubicBezTo>
                  <a:cubicBezTo>
                    <a:pt x="504" y="436"/>
                    <a:pt x="504" y="436"/>
                    <a:pt x="504" y="436"/>
                  </a:cubicBezTo>
                  <a:cubicBezTo>
                    <a:pt x="520" y="445"/>
                    <a:pt x="544" y="445"/>
                    <a:pt x="559" y="436"/>
                  </a:cubicBezTo>
                  <a:cubicBezTo>
                    <a:pt x="756" y="322"/>
                    <a:pt x="756" y="322"/>
                    <a:pt x="756" y="322"/>
                  </a:cubicBezTo>
                  <a:cubicBezTo>
                    <a:pt x="772" y="314"/>
                    <a:pt x="772" y="299"/>
                    <a:pt x="756" y="291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52" y="0"/>
                    <a:pt x="228" y="0"/>
                    <a:pt x="213" y="8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85" y="24"/>
                    <a:pt x="185" y="27"/>
                    <a:pt x="189" y="29"/>
                  </a:cubicBezTo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5" name="Freeform 98">
              <a:extLst>
                <a:ext uri="{FF2B5EF4-FFF2-40B4-BE49-F238E27FC236}">
                  <a16:creationId xmlns:a16="http://schemas.microsoft.com/office/drawing/2014/main" id="{EFD4A7F8-CE4B-41EB-95C4-0943C12224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39724" y="5621285"/>
              <a:ext cx="2217738" cy="1281113"/>
            </a:xfrm>
            <a:custGeom>
              <a:avLst/>
              <a:gdLst>
                <a:gd name="T0" fmla="*/ 220 w 804"/>
                <a:gd name="T1" fmla="*/ 11 h 464"/>
                <a:gd name="T2" fmla="*/ 19 w 804"/>
                <a:gd name="T3" fmla="*/ 127 h 464"/>
                <a:gd name="T4" fmla="*/ 19 w 804"/>
                <a:gd name="T5" fmla="*/ 168 h 464"/>
                <a:gd name="T6" fmla="*/ 513 w 804"/>
                <a:gd name="T7" fmla="*/ 453 h 464"/>
                <a:gd name="T8" fmla="*/ 583 w 804"/>
                <a:gd name="T9" fmla="*/ 453 h 464"/>
                <a:gd name="T10" fmla="*/ 784 w 804"/>
                <a:gd name="T11" fmla="*/ 337 h 464"/>
                <a:gd name="T12" fmla="*/ 784 w 804"/>
                <a:gd name="T13" fmla="*/ 296 h 464"/>
                <a:gd name="T14" fmla="*/ 291 w 804"/>
                <a:gd name="T15" fmla="*/ 11 h 464"/>
                <a:gd name="T16" fmla="*/ 220 w 804"/>
                <a:gd name="T17" fmla="*/ 11 h 464"/>
                <a:gd name="T18" fmla="*/ 771 w 804"/>
                <a:gd name="T19" fmla="*/ 301 h 464"/>
                <a:gd name="T20" fmla="*/ 771 w 804"/>
                <a:gd name="T21" fmla="*/ 332 h 464"/>
                <a:gd name="T22" fmla="*/ 574 w 804"/>
                <a:gd name="T23" fmla="*/ 446 h 464"/>
                <a:gd name="T24" fmla="*/ 519 w 804"/>
                <a:gd name="T25" fmla="*/ 446 h 464"/>
                <a:gd name="T26" fmla="*/ 30 w 804"/>
                <a:gd name="T27" fmla="*/ 164 h 464"/>
                <a:gd name="T28" fmla="*/ 30 w 804"/>
                <a:gd name="T29" fmla="*/ 132 h 464"/>
                <a:gd name="T30" fmla="*/ 54 w 804"/>
                <a:gd name="T31" fmla="*/ 118 h 464"/>
                <a:gd name="T32" fmla="*/ 67 w 804"/>
                <a:gd name="T33" fmla="*/ 118 h 464"/>
                <a:gd name="T34" fmla="*/ 69 w 804"/>
                <a:gd name="T35" fmla="*/ 120 h 464"/>
                <a:gd name="T36" fmla="*/ 95 w 804"/>
                <a:gd name="T37" fmla="*/ 120 h 464"/>
                <a:gd name="T38" fmla="*/ 206 w 804"/>
                <a:gd name="T39" fmla="*/ 55 h 464"/>
                <a:gd name="T40" fmla="*/ 206 w 804"/>
                <a:gd name="T41" fmla="*/ 40 h 464"/>
                <a:gd name="T42" fmla="*/ 204 w 804"/>
                <a:gd name="T43" fmla="*/ 39 h 464"/>
                <a:gd name="T44" fmla="*/ 204 w 804"/>
                <a:gd name="T45" fmla="*/ 32 h 464"/>
                <a:gd name="T46" fmla="*/ 228 w 804"/>
                <a:gd name="T47" fmla="*/ 18 h 464"/>
                <a:gd name="T48" fmla="*/ 282 w 804"/>
                <a:gd name="T49" fmla="*/ 18 h 464"/>
                <a:gd name="T50" fmla="*/ 771 w 804"/>
                <a:gd name="T51" fmla="*/ 301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4" h="464">
                  <a:moveTo>
                    <a:pt x="220" y="11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0" y="139"/>
                    <a:pt x="0" y="157"/>
                    <a:pt x="19" y="168"/>
                  </a:cubicBezTo>
                  <a:cubicBezTo>
                    <a:pt x="513" y="453"/>
                    <a:pt x="513" y="453"/>
                    <a:pt x="513" y="453"/>
                  </a:cubicBezTo>
                  <a:cubicBezTo>
                    <a:pt x="532" y="464"/>
                    <a:pt x="564" y="464"/>
                    <a:pt x="583" y="453"/>
                  </a:cubicBezTo>
                  <a:cubicBezTo>
                    <a:pt x="784" y="337"/>
                    <a:pt x="784" y="337"/>
                    <a:pt x="784" y="337"/>
                  </a:cubicBezTo>
                  <a:cubicBezTo>
                    <a:pt x="804" y="326"/>
                    <a:pt x="804" y="308"/>
                    <a:pt x="784" y="296"/>
                  </a:cubicBezTo>
                  <a:cubicBezTo>
                    <a:pt x="291" y="11"/>
                    <a:pt x="291" y="11"/>
                    <a:pt x="291" y="11"/>
                  </a:cubicBezTo>
                  <a:cubicBezTo>
                    <a:pt x="271" y="0"/>
                    <a:pt x="240" y="0"/>
                    <a:pt x="220" y="11"/>
                  </a:cubicBezTo>
                  <a:moveTo>
                    <a:pt x="771" y="301"/>
                  </a:moveTo>
                  <a:cubicBezTo>
                    <a:pt x="786" y="309"/>
                    <a:pt x="786" y="324"/>
                    <a:pt x="771" y="332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59" y="455"/>
                    <a:pt x="535" y="455"/>
                    <a:pt x="519" y="446"/>
                  </a:cubicBezTo>
                  <a:cubicBezTo>
                    <a:pt x="30" y="164"/>
                    <a:pt x="30" y="164"/>
                    <a:pt x="30" y="164"/>
                  </a:cubicBezTo>
                  <a:cubicBezTo>
                    <a:pt x="15" y="155"/>
                    <a:pt x="15" y="141"/>
                    <a:pt x="30" y="132"/>
                  </a:cubicBezTo>
                  <a:cubicBezTo>
                    <a:pt x="54" y="118"/>
                    <a:pt x="54" y="118"/>
                    <a:pt x="54" y="118"/>
                  </a:cubicBezTo>
                  <a:cubicBezTo>
                    <a:pt x="58" y="116"/>
                    <a:pt x="63" y="116"/>
                    <a:pt x="67" y="11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76" y="124"/>
                    <a:pt x="87" y="124"/>
                    <a:pt x="95" y="120"/>
                  </a:cubicBezTo>
                  <a:cubicBezTo>
                    <a:pt x="206" y="55"/>
                    <a:pt x="206" y="55"/>
                    <a:pt x="206" y="55"/>
                  </a:cubicBezTo>
                  <a:cubicBezTo>
                    <a:pt x="213" y="51"/>
                    <a:pt x="213" y="45"/>
                    <a:pt x="206" y="40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0" y="37"/>
                    <a:pt x="200" y="34"/>
                    <a:pt x="204" y="32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43" y="10"/>
                    <a:pt x="267" y="10"/>
                    <a:pt x="282" y="18"/>
                  </a:cubicBezTo>
                  <a:cubicBezTo>
                    <a:pt x="771" y="301"/>
                    <a:pt x="771" y="301"/>
                    <a:pt x="771" y="3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2FAAB686-D341-4F29-9EE6-A9B2E695B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1987" y="5808610"/>
              <a:ext cx="114300" cy="66675"/>
            </a:xfrm>
            <a:custGeom>
              <a:avLst/>
              <a:gdLst>
                <a:gd name="T0" fmla="*/ 39 w 41"/>
                <a:gd name="T1" fmla="*/ 5 h 24"/>
                <a:gd name="T2" fmla="*/ 7 w 41"/>
                <a:gd name="T3" fmla="*/ 23 h 24"/>
                <a:gd name="T4" fmla="*/ 2 w 41"/>
                <a:gd name="T5" fmla="*/ 23 h 24"/>
                <a:gd name="T6" fmla="*/ 1 w 41"/>
                <a:gd name="T7" fmla="*/ 20 h 24"/>
                <a:gd name="T8" fmla="*/ 33 w 41"/>
                <a:gd name="T9" fmla="*/ 1 h 24"/>
                <a:gd name="T10" fmla="*/ 39 w 41"/>
                <a:gd name="T11" fmla="*/ 1 h 24"/>
                <a:gd name="T12" fmla="*/ 39 w 41"/>
                <a:gd name="T1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4">
                  <a:moveTo>
                    <a:pt x="39" y="5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6" y="24"/>
                    <a:pt x="3" y="24"/>
                    <a:pt x="2" y="23"/>
                  </a:cubicBezTo>
                  <a:cubicBezTo>
                    <a:pt x="0" y="22"/>
                    <a:pt x="0" y="20"/>
                    <a:pt x="1" y="2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1"/>
                    <a:pt x="39" y="1"/>
                  </a:cubicBezTo>
                  <a:cubicBezTo>
                    <a:pt x="40" y="2"/>
                    <a:pt x="41" y="4"/>
                    <a:pt x="39" y="5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427725A2-0406-4733-8B03-4103BD6A4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1049" y="5781623"/>
              <a:ext cx="44450" cy="23813"/>
            </a:xfrm>
            <a:custGeom>
              <a:avLst/>
              <a:gdLst>
                <a:gd name="T0" fmla="*/ 13 w 16"/>
                <a:gd name="T1" fmla="*/ 1 h 9"/>
                <a:gd name="T2" fmla="*/ 13 w 16"/>
                <a:gd name="T3" fmla="*/ 7 h 9"/>
                <a:gd name="T4" fmla="*/ 3 w 16"/>
                <a:gd name="T5" fmla="*/ 7 h 9"/>
                <a:gd name="T6" fmla="*/ 3 w 16"/>
                <a:gd name="T7" fmla="*/ 1 h 9"/>
                <a:gd name="T8" fmla="*/ 13 w 16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13" y="1"/>
                  </a:moveTo>
                  <a:cubicBezTo>
                    <a:pt x="16" y="3"/>
                    <a:pt x="16" y="6"/>
                    <a:pt x="13" y="7"/>
                  </a:cubicBezTo>
                  <a:cubicBezTo>
                    <a:pt x="10" y="9"/>
                    <a:pt x="6" y="9"/>
                    <a:pt x="3" y="7"/>
                  </a:cubicBezTo>
                  <a:cubicBezTo>
                    <a:pt x="0" y="6"/>
                    <a:pt x="0" y="3"/>
                    <a:pt x="3" y="1"/>
                  </a:cubicBezTo>
                  <a:cubicBezTo>
                    <a:pt x="6" y="0"/>
                    <a:pt x="10" y="0"/>
                    <a:pt x="13" y="1"/>
                  </a:cubicBez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8" name="Freeform 101">
              <a:extLst>
                <a:ext uri="{FF2B5EF4-FFF2-40B4-BE49-F238E27FC236}">
                  <a16:creationId xmlns:a16="http://schemas.microsoft.com/office/drawing/2014/main" id="{0DFB7A01-9B84-48AE-B08F-7332D8858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1487" y="6156273"/>
              <a:ext cx="36513" cy="31750"/>
            </a:xfrm>
            <a:custGeom>
              <a:avLst/>
              <a:gdLst>
                <a:gd name="T0" fmla="*/ 11 w 13"/>
                <a:gd name="T1" fmla="*/ 11 h 11"/>
                <a:gd name="T2" fmla="*/ 2 w 13"/>
                <a:gd name="T3" fmla="*/ 5 h 11"/>
                <a:gd name="T4" fmla="*/ 0 w 13"/>
                <a:gd name="T5" fmla="*/ 2 h 11"/>
                <a:gd name="T6" fmla="*/ 2 w 13"/>
                <a:gd name="T7" fmla="*/ 0 h 11"/>
                <a:gd name="T8" fmla="*/ 11 w 13"/>
                <a:gd name="T9" fmla="*/ 6 h 11"/>
                <a:gd name="T10" fmla="*/ 13 w 13"/>
                <a:gd name="T11" fmla="*/ 9 h 11"/>
                <a:gd name="T12" fmla="*/ 11 w 1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1" y="11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2" y="6"/>
                    <a:pt x="13" y="8"/>
                    <a:pt x="13" y="9"/>
                  </a:cubicBezTo>
                  <a:cubicBezTo>
                    <a:pt x="13" y="11"/>
                    <a:pt x="12" y="11"/>
                    <a:pt x="11" y="1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9" name="Freeform 102">
              <a:extLst>
                <a:ext uri="{FF2B5EF4-FFF2-40B4-BE49-F238E27FC236}">
                  <a16:creationId xmlns:a16="http://schemas.microsoft.com/office/drawing/2014/main" id="{0DE175CE-6EC7-4637-94AF-CA96668F4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9099" y="6107060"/>
              <a:ext cx="20638" cy="66675"/>
            </a:xfrm>
            <a:custGeom>
              <a:avLst/>
              <a:gdLst>
                <a:gd name="T0" fmla="*/ 7 w 7"/>
                <a:gd name="T1" fmla="*/ 24 h 24"/>
                <a:gd name="T2" fmla="*/ 2 w 7"/>
                <a:gd name="T3" fmla="*/ 21 h 24"/>
                <a:gd name="T4" fmla="*/ 3 w 7"/>
                <a:gd name="T5" fmla="*/ 0 h 24"/>
                <a:gd name="T6" fmla="*/ 7 w 7"/>
                <a:gd name="T7" fmla="*/ 2 h 24"/>
                <a:gd name="T8" fmla="*/ 7 w 7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4">
                  <a:moveTo>
                    <a:pt x="7" y="24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15"/>
                    <a:pt x="1" y="5"/>
                    <a:pt x="3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8"/>
                    <a:pt x="5" y="18"/>
                    <a:pt x="7" y="24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0" name="Freeform 103">
              <a:extLst>
                <a:ext uri="{FF2B5EF4-FFF2-40B4-BE49-F238E27FC236}">
                  <a16:creationId xmlns:a16="http://schemas.microsoft.com/office/drawing/2014/main" id="{0023F4B2-D07B-4A10-B13B-61922DE00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9437" y="6218185"/>
              <a:ext cx="74613" cy="60325"/>
            </a:xfrm>
            <a:custGeom>
              <a:avLst/>
              <a:gdLst>
                <a:gd name="T0" fmla="*/ 25 w 27"/>
                <a:gd name="T1" fmla="*/ 21 h 22"/>
                <a:gd name="T2" fmla="*/ 2 w 27"/>
                <a:gd name="T3" fmla="*/ 8 h 22"/>
                <a:gd name="T4" fmla="*/ 0 w 27"/>
                <a:gd name="T5" fmla="*/ 3 h 22"/>
                <a:gd name="T6" fmla="*/ 2 w 27"/>
                <a:gd name="T7" fmla="*/ 1 h 22"/>
                <a:gd name="T8" fmla="*/ 25 w 27"/>
                <a:gd name="T9" fmla="*/ 14 h 22"/>
                <a:gd name="T10" fmla="*/ 27 w 27"/>
                <a:gd name="T11" fmla="*/ 19 h 22"/>
                <a:gd name="T12" fmla="*/ 25 w 27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2">
                  <a:moveTo>
                    <a:pt x="25" y="2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5"/>
                    <a:pt x="27" y="17"/>
                    <a:pt x="27" y="19"/>
                  </a:cubicBezTo>
                  <a:cubicBezTo>
                    <a:pt x="27" y="21"/>
                    <a:pt x="26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1" name="Freeform 104">
              <a:extLst>
                <a:ext uri="{FF2B5EF4-FFF2-40B4-BE49-F238E27FC236}">
                  <a16:creationId xmlns:a16="http://schemas.microsoft.com/office/drawing/2014/main" id="{32A0703F-BD3D-4522-8965-75D3E6768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512" y="6270573"/>
              <a:ext cx="76200" cy="60325"/>
            </a:xfrm>
            <a:custGeom>
              <a:avLst/>
              <a:gdLst>
                <a:gd name="T0" fmla="*/ 25 w 28"/>
                <a:gd name="T1" fmla="*/ 21 h 22"/>
                <a:gd name="T2" fmla="*/ 3 w 28"/>
                <a:gd name="T3" fmla="*/ 8 h 22"/>
                <a:gd name="T4" fmla="*/ 0 w 28"/>
                <a:gd name="T5" fmla="*/ 3 h 22"/>
                <a:gd name="T6" fmla="*/ 0 w 28"/>
                <a:gd name="T7" fmla="*/ 3 h 22"/>
                <a:gd name="T8" fmla="*/ 3 w 28"/>
                <a:gd name="T9" fmla="*/ 1 h 22"/>
                <a:gd name="T10" fmla="*/ 25 w 28"/>
                <a:gd name="T11" fmla="*/ 14 h 22"/>
                <a:gd name="T12" fmla="*/ 28 w 28"/>
                <a:gd name="T13" fmla="*/ 19 h 22"/>
                <a:gd name="T14" fmla="*/ 25 w 28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2">
                  <a:moveTo>
                    <a:pt x="25" y="21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6" y="15"/>
                    <a:pt x="28" y="17"/>
                    <a:pt x="28" y="19"/>
                  </a:cubicBezTo>
                  <a:cubicBezTo>
                    <a:pt x="28" y="21"/>
                    <a:pt x="26" y="22"/>
                    <a:pt x="25" y="21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2" name="Freeform 105">
              <a:extLst>
                <a:ext uri="{FF2B5EF4-FFF2-40B4-BE49-F238E27FC236}">
                  <a16:creationId xmlns:a16="http://schemas.microsoft.com/office/drawing/2014/main" id="{C31D5D2E-4824-4E18-BEE1-CDCFC4BE4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9724" y="6792860"/>
              <a:ext cx="15875" cy="68263"/>
            </a:xfrm>
            <a:custGeom>
              <a:avLst/>
              <a:gdLst>
                <a:gd name="T0" fmla="*/ 6 w 6"/>
                <a:gd name="T1" fmla="*/ 25 h 25"/>
                <a:gd name="T2" fmla="*/ 2 w 6"/>
                <a:gd name="T3" fmla="*/ 22 h 25"/>
                <a:gd name="T4" fmla="*/ 2 w 6"/>
                <a:gd name="T5" fmla="*/ 0 h 25"/>
                <a:gd name="T6" fmla="*/ 6 w 6"/>
                <a:gd name="T7" fmla="*/ 3 h 25"/>
                <a:gd name="T8" fmla="*/ 6 w 6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5">
                  <a:moveTo>
                    <a:pt x="6" y="25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15"/>
                    <a:pt x="0" y="7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10"/>
                    <a:pt x="5" y="18"/>
                    <a:pt x="6" y="25"/>
                  </a:cubicBezTo>
                  <a:close/>
                </a:path>
              </a:pathLst>
            </a:custGeom>
            <a:solidFill>
              <a:srgbClr val="689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3" name="Freeform 106">
              <a:extLst>
                <a:ext uri="{FF2B5EF4-FFF2-40B4-BE49-F238E27FC236}">
                  <a16:creationId xmlns:a16="http://schemas.microsoft.com/office/drawing/2014/main" id="{ED50E520-BA92-4CA3-BCB6-27292B831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8362" y="6783335"/>
              <a:ext cx="11113" cy="17463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5 h 6"/>
                <a:gd name="T4" fmla="*/ 0 w 4"/>
                <a:gd name="T5" fmla="*/ 4 h 6"/>
                <a:gd name="T6" fmla="*/ 2 w 4"/>
                <a:gd name="T7" fmla="*/ 0 h 6"/>
                <a:gd name="T8" fmla="*/ 4 w 4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3"/>
                    <a:pt x="3" y="5"/>
                    <a:pt x="2" y="5"/>
                  </a:cubicBezTo>
                  <a:cubicBezTo>
                    <a:pt x="1" y="6"/>
                    <a:pt x="0" y="6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4" name="Freeform 107">
              <a:extLst>
                <a:ext uri="{FF2B5EF4-FFF2-40B4-BE49-F238E27FC236}">
                  <a16:creationId xmlns:a16="http://schemas.microsoft.com/office/drawing/2014/main" id="{A85F50F1-0F5A-4393-8349-4C53E6C7C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4412" y="6697610"/>
              <a:ext cx="14288" cy="17463"/>
            </a:xfrm>
            <a:custGeom>
              <a:avLst/>
              <a:gdLst>
                <a:gd name="T0" fmla="*/ 5 w 5"/>
                <a:gd name="T1" fmla="*/ 2 h 6"/>
                <a:gd name="T2" fmla="*/ 2 w 5"/>
                <a:gd name="T3" fmla="*/ 6 h 6"/>
                <a:gd name="T4" fmla="*/ 0 w 5"/>
                <a:gd name="T5" fmla="*/ 4 h 6"/>
                <a:gd name="T6" fmla="*/ 2 w 5"/>
                <a:gd name="T7" fmla="*/ 0 h 6"/>
                <a:gd name="T8" fmla="*/ 5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cubicBezTo>
                    <a:pt x="5" y="3"/>
                    <a:pt x="4" y="5"/>
                    <a:pt x="2" y="6"/>
                  </a:cubicBezTo>
                  <a:cubicBezTo>
                    <a:pt x="1" y="6"/>
                    <a:pt x="0" y="6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5" y="0"/>
                    <a:pt x="5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5" name="Freeform 108">
              <a:extLst>
                <a:ext uri="{FF2B5EF4-FFF2-40B4-BE49-F238E27FC236}">
                  <a16:creationId xmlns:a16="http://schemas.microsoft.com/office/drawing/2014/main" id="{F6E6AF1D-F43C-492B-B33D-EB08DDCE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0262" y="6800798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6" name="Freeform 109">
              <a:extLst>
                <a:ext uri="{FF2B5EF4-FFF2-40B4-BE49-F238E27FC236}">
                  <a16:creationId xmlns:a16="http://schemas.microsoft.com/office/drawing/2014/main" id="{44C7D5F7-8B04-4CBE-B0DE-D2BFE3082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3274" y="6816673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7" name="Freeform 110">
              <a:extLst>
                <a:ext uri="{FF2B5EF4-FFF2-40B4-BE49-F238E27FC236}">
                  <a16:creationId xmlns:a16="http://schemas.microsoft.com/office/drawing/2014/main" id="{42E75719-BC80-45F7-96E7-1DACE2CF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4699" y="6834135"/>
              <a:ext cx="17463" cy="22225"/>
            </a:xfrm>
            <a:custGeom>
              <a:avLst/>
              <a:gdLst>
                <a:gd name="T0" fmla="*/ 6 w 6"/>
                <a:gd name="T1" fmla="*/ 2 h 8"/>
                <a:gd name="T2" fmla="*/ 3 w 6"/>
                <a:gd name="T3" fmla="*/ 7 h 8"/>
                <a:gd name="T4" fmla="*/ 0 w 6"/>
                <a:gd name="T5" fmla="*/ 6 h 8"/>
                <a:gd name="T6" fmla="*/ 3 w 6"/>
                <a:gd name="T7" fmla="*/ 1 h 8"/>
                <a:gd name="T8" fmla="*/ 6 w 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cubicBezTo>
                    <a:pt x="6" y="4"/>
                    <a:pt x="5" y="6"/>
                    <a:pt x="3" y="7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8" name="Freeform 111">
              <a:extLst>
                <a:ext uri="{FF2B5EF4-FFF2-40B4-BE49-F238E27FC236}">
                  <a16:creationId xmlns:a16="http://schemas.microsoft.com/office/drawing/2014/main" id="{DFA22791-62BA-4B80-AB11-33B1C07A4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712" y="6846835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9" name="Freeform 112">
              <a:extLst>
                <a:ext uri="{FF2B5EF4-FFF2-40B4-BE49-F238E27FC236}">
                  <a16:creationId xmlns:a16="http://schemas.microsoft.com/office/drawing/2014/main" id="{DD2EA324-6AFC-4C91-9FD1-A6E199882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9137" y="6864298"/>
              <a:ext cx="17463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0" name="Freeform 113">
              <a:extLst>
                <a:ext uri="{FF2B5EF4-FFF2-40B4-BE49-F238E27FC236}">
                  <a16:creationId xmlns:a16="http://schemas.microsoft.com/office/drawing/2014/main" id="{3F6AD13A-1DD9-4145-8023-E2459BEA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2149" y="6880173"/>
              <a:ext cx="15875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4"/>
                    <a:pt x="5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1" name="Freeform 114">
              <a:extLst>
                <a:ext uri="{FF2B5EF4-FFF2-40B4-BE49-F238E27FC236}">
                  <a16:creationId xmlns:a16="http://schemas.microsoft.com/office/drawing/2014/main" id="{4A14DFFB-CFF0-4C9E-8D50-D1F5E076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5862" y="6592835"/>
              <a:ext cx="17463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5" y="7"/>
                    <a:pt x="3" y="8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2" y="2"/>
                    <a:pt x="3" y="1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2" name="Freeform 115">
              <a:extLst>
                <a:ext uri="{FF2B5EF4-FFF2-40B4-BE49-F238E27FC236}">
                  <a16:creationId xmlns:a16="http://schemas.microsoft.com/office/drawing/2014/main" id="{15EE90D1-7D78-45F8-8A15-A44E1F202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0462" y="6610298"/>
              <a:ext cx="14288" cy="23813"/>
            </a:xfrm>
            <a:custGeom>
              <a:avLst/>
              <a:gdLst>
                <a:gd name="T0" fmla="*/ 5 w 5"/>
                <a:gd name="T1" fmla="*/ 3 h 9"/>
                <a:gd name="T2" fmla="*/ 3 w 5"/>
                <a:gd name="T3" fmla="*/ 8 h 9"/>
                <a:gd name="T4" fmla="*/ 0 w 5"/>
                <a:gd name="T5" fmla="*/ 6 h 9"/>
                <a:gd name="T6" fmla="*/ 3 w 5"/>
                <a:gd name="T7" fmla="*/ 1 h 9"/>
                <a:gd name="T8" fmla="*/ 5 w 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3"/>
                  </a:moveTo>
                  <a:cubicBezTo>
                    <a:pt x="5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3" name="Freeform 116">
              <a:extLst>
                <a:ext uri="{FF2B5EF4-FFF2-40B4-BE49-F238E27FC236}">
                  <a16:creationId xmlns:a16="http://schemas.microsoft.com/office/drawing/2014/main" id="{3A0C8722-E2CC-4DC4-B2EC-9185BD4CA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3474" y="6626173"/>
              <a:ext cx="17463" cy="25400"/>
            </a:xfrm>
            <a:custGeom>
              <a:avLst/>
              <a:gdLst>
                <a:gd name="T0" fmla="*/ 6 w 6"/>
                <a:gd name="T1" fmla="*/ 2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4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4" name="Freeform 117">
              <a:extLst>
                <a:ext uri="{FF2B5EF4-FFF2-40B4-BE49-F238E27FC236}">
                  <a16:creationId xmlns:a16="http://schemas.microsoft.com/office/drawing/2014/main" id="{6CF79686-64A9-49A3-ACDF-E4A10FF4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6487" y="6643635"/>
              <a:ext cx="15875" cy="22225"/>
            </a:xfrm>
            <a:custGeom>
              <a:avLst/>
              <a:gdLst>
                <a:gd name="T0" fmla="*/ 6 w 6"/>
                <a:gd name="T1" fmla="*/ 2 h 8"/>
                <a:gd name="T2" fmla="*/ 3 w 6"/>
                <a:gd name="T3" fmla="*/ 7 h 8"/>
                <a:gd name="T4" fmla="*/ 0 w 6"/>
                <a:gd name="T5" fmla="*/ 6 h 8"/>
                <a:gd name="T6" fmla="*/ 3 w 6"/>
                <a:gd name="T7" fmla="*/ 0 h 8"/>
                <a:gd name="T8" fmla="*/ 6 w 6"/>
                <a:gd name="T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cubicBezTo>
                    <a:pt x="6" y="4"/>
                    <a:pt x="4" y="6"/>
                    <a:pt x="3" y="7"/>
                  </a:cubicBezTo>
                  <a:cubicBezTo>
                    <a:pt x="1" y="8"/>
                    <a:pt x="0" y="8"/>
                    <a:pt x="0" y="6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4" y="0"/>
                    <a:pt x="6" y="0"/>
                    <a:pt x="6" y="2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5" name="Freeform 118">
              <a:extLst>
                <a:ext uri="{FF2B5EF4-FFF2-40B4-BE49-F238E27FC236}">
                  <a16:creationId xmlns:a16="http://schemas.microsoft.com/office/drawing/2014/main" id="{EFB1B388-FBD8-43E8-A72D-8DBB9FCCE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7912" y="6656335"/>
              <a:ext cx="17463" cy="25400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6" name="Freeform 119">
              <a:extLst>
                <a:ext uri="{FF2B5EF4-FFF2-40B4-BE49-F238E27FC236}">
                  <a16:creationId xmlns:a16="http://schemas.microsoft.com/office/drawing/2014/main" id="{4BD5EC92-8867-41BC-983C-901C347AC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0924" y="6673798"/>
              <a:ext cx="15875" cy="23813"/>
            </a:xfrm>
            <a:custGeom>
              <a:avLst/>
              <a:gdLst>
                <a:gd name="T0" fmla="*/ 6 w 6"/>
                <a:gd name="T1" fmla="*/ 3 h 9"/>
                <a:gd name="T2" fmla="*/ 3 w 6"/>
                <a:gd name="T3" fmla="*/ 8 h 9"/>
                <a:gd name="T4" fmla="*/ 0 w 6"/>
                <a:gd name="T5" fmla="*/ 6 h 9"/>
                <a:gd name="T6" fmla="*/ 3 w 6"/>
                <a:gd name="T7" fmla="*/ 1 h 9"/>
                <a:gd name="T8" fmla="*/ 6 w 6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6" y="3"/>
                  </a:moveTo>
                  <a:cubicBezTo>
                    <a:pt x="6" y="5"/>
                    <a:pt x="4" y="7"/>
                    <a:pt x="3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7" name="Freeform 120">
              <a:extLst>
                <a:ext uri="{FF2B5EF4-FFF2-40B4-BE49-F238E27FC236}">
                  <a16:creationId xmlns:a16="http://schemas.microsoft.com/office/drawing/2014/main" id="{C1870572-8286-42CF-894F-810D87DD8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2812" y="6718248"/>
              <a:ext cx="71438" cy="63500"/>
            </a:xfrm>
            <a:custGeom>
              <a:avLst/>
              <a:gdLst>
                <a:gd name="T0" fmla="*/ 22 w 26"/>
                <a:gd name="T1" fmla="*/ 10 h 23"/>
                <a:gd name="T2" fmla="*/ 3 w 26"/>
                <a:gd name="T3" fmla="*/ 21 h 23"/>
                <a:gd name="T4" fmla="*/ 0 w 26"/>
                <a:gd name="T5" fmla="*/ 19 h 23"/>
                <a:gd name="T6" fmla="*/ 3 w 26"/>
                <a:gd name="T7" fmla="*/ 12 h 23"/>
                <a:gd name="T8" fmla="*/ 22 w 26"/>
                <a:gd name="T9" fmla="*/ 1 h 23"/>
                <a:gd name="T10" fmla="*/ 26 w 26"/>
                <a:gd name="T11" fmla="*/ 4 h 23"/>
                <a:gd name="T12" fmla="*/ 22 w 26"/>
                <a:gd name="T13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22" y="10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3"/>
                    <a:pt x="0" y="21"/>
                    <a:pt x="0" y="19"/>
                  </a:cubicBezTo>
                  <a:cubicBezTo>
                    <a:pt x="0" y="16"/>
                    <a:pt x="1" y="14"/>
                    <a:pt x="3" y="1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6" y="2"/>
                    <a:pt x="26" y="4"/>
                  </a:cubicBezTo>
                  <a:cubicBezTo>
                    <a:pt x="26" y="6"/>
                    <a:pt x="24" y="9"/>
                    <a:pt x="22" y="10"/>
                  </a:cubicBezTo>
                  <a:close/>
                </a:path>
              </a:pathLst>
            </a:custGeom>
            <a:solidFill>
              <a:srgbClr val="1B5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8" name="Freeform 121">
              <a:extLst>
                <a:ext uri="{FF2B5EF4-FFF2-40B4-BE49-F238E27FC236}">
                  <a16:creationId xmlns:a16="http://schemas.microsoft.com/office/drawing/2014/main" id="{5FDB510F-AC52-48C9-A924-B46C8E316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63599" y="6061023"/>
              <a:ext cx="155575" cy="98425"/>
            </a:xfrm>
            <a:custGeom>
              <a:avLst/>
              <a:gdLst>
                <a:gd name="T0" fmla="*/ 28 w 56"/>
                <a:gd name="T1" fmla="*/ 2 h 36"/>
                <a:gd name="T2" fmla="*/ 16 w 56"/>
                <a:gd name="T3" fmla="*/ 1 h 36"/>
                <a:gd name="T4" fmla="*/ 6 w 56"/>
                <a:gd name="T5" fmla="*/ 4 h 36"/>
                <a:gd name="T6" fmla="*/ 0 w 56"/>
                <a:gd name="T7" fmla="*/ 12 h 36"/>
                <a:gd name="T8" fmla="*/ 8 w 56"/>
                <a:gd name="T9" fmla="*/ 20 h 36"/>
                <a:gd name="T10" fmla="*/ 21 w 56"/>
                <a:gd name="T11" fmla="*/ 24 h 36"/>
                <a:gd name="T12" fmla="*/ 34 w 56"/>
                <a:gd name="T13" fmla="*/ 20 h 36"/>
                <a:gd name="T14" fmla="*/ 39 w 56"/>
                <a:gd name="T15" fmla="*/ 16 h 36"/>
                <a:gd name="T16" fmla="*/ 39 w 56"/>
                <a:gd name="T17" fmla="*/ 10 h 36"/>
                <a:gd name="T18" fmla="*/ 40 w 56"/>
                <a:gd name="T19" fmla="*/ 10 h 36"/>
                <a:gd name="T20" fmla="*/ 51 w 56"/>
                <a:gd name="T21" fmla="*/ 22 h 36"/>
                <a:gd name="T22" fmla="*/ 45 w 56"/>
                <a:gd name="T23" fmla="*/ 32 h 36"/>
                <a:gd name="T24" fmla="*/ 41 w 56"/>
                <a:gd name="T25" fmla="*/ 33 h 36"/>
                <a:gd name="T26" fmla="*/ 38 w 56"/>
                <a:gd name="T27" fmla="*/ 35 h 36"/>
                <a:gd name="T28" fmla="*/ 40 w 56"/>
                <a:gd name="T29" fmla="*/ 36 h 36"/>
                <a:gd name="T30" fmla="*/ 47 w 56"/>
                <a:gd name="T31" fmla="*/ 33 h 36"/>
                <a:gd name="T32" fmla="*/ 55 w 56"/>
                <a:gd name="T33" fmla="*/ 26 h 36"/>
                <a:gd name="T34" fmla="*/ 53 w 56"/>
                <a:gd name="T35" fmla="*/ 17 h 36"/>
                <a:gd name="T36" fmla="*/ 40 w 56"/>
                <a:gd name="T37" fmla="*/ 7 h 36"/>
                <a:gd name="T38" fmla="*/ 28 w 56"/>
                <a:gd name="T39" fmla="*/ 2 h 36"/>
                <a:gd name="T40" fmla="*/ 16 w 56"/>
                <a:gd name="T41" fmla="*/ 3 h 36"/>
                <a:gd name="T42" fmla="*/ 25 w 56"/>
                <a:gd name="T43" fmla="*/ 4 h 36"/>
                <a:gd name="T44" fmla="*/ 33 w 56"/>
                <a:gd name="T45" fmla="*/ 7 h 36"/>
                <a:gd name="T46" fmla="*/ 36 w 56"/>
                <a:gd name="T47" fmla="*/ 10 h 36"/>
                <a:gd name="T48" fmla="*/ 36 w 56"/>
                <a:gd name="T49" fmla="*/ 15 h 36"/>
                <a:gd name="T50" fmla="*/ 31 w 56"/>
                <a:gd name="T51" fmla="*/ 19 h 36"/>
                <a:gd name="T52" fmla="*/ 21 w 56"/>
                <a:gd name="T53" fmla="*/ 22 h 36"/>
                <a:gd name="T54" fmla="*/ 10 w 56"/>
                <a:gd name="T55" fmla="*/ 19 h 36"/>
                <a:gd name="T56" fmla="*/ 4 w 56"/>
                <a:gd name="T57" fmla="*/ 12 h 36"/>
                <a:gd name="T58" fmla="*/ 9 w 56"/>
                <a:gd name="T59" fmla="*/ 5 h 36"/>
                <a:gd name="T60" fmla="*/ 16 w 56"/>
                <a:gd name="T6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6" h="36">
                  <a:moveTo>
                    <a:pt x="28" y="2"/>
                  </a:moveTo>
                  <a:cubicBezTo>
                    <a:pt x="24" y="1"/>
                    <a:pt x="20" y="0"/>
                    <a:pt x="16" y="1"/>
                  </a:cubicBezTo>
                  <a:cubicBezTo>
                    <a:pt x="12" y="1"/>
                    <a:pt x="9" y="2"/>
                    <a:pt x="6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1" y="15"/>
                    <a:pt x="3" y="18"/>
                    <a:pt x="8" y="20"/>
                  </a:cubicBezTo>
                  <a:cubicBezTo>
                    <a:pt x="12" y="23"/>
                    <a:pt x="16" y="24"/>
                    <a:pt x="21" y="24"/>
                  </a:cubicBezTo>
                  <a:cubicBezTo>
                    <a:pt x="25" y="24"/>
                    <a:pt x="30" y="23"/>
                    <a:pt x="34" y="20"/>
                  </a:cubicBezTo>
                  <a:cubicBezTo>
                    <a:pt x="36" y="19"/>
                    <a:pt x="38" y="18"/>
                    <a:pt x="39" y="16"/>
                  </a:cubicBezTo>
                  <a:cubicBezTo>
                    <a:pt x="40" y="14"/>
                    <a:pt x="40" y="12"/>
                    <a:pt x="39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6" y="14"/>
                    <a:pt x="50" y="18"/>
                    <a:pt x="51" y="22"/>
                  </a:cubicBezTo>
                  <a:cubicBezTo>
                    <a:pt x="52" y="26"/>
                    <a:pt x="50" y="29"/>
                    <a:pt x="45" y="32"/>
                  </a:cubicBezTo>
                  <a:cubicBezTo>
                    <a:pt x="44" y="32"/>
                    <a:pt x="43" y="33"/>
                    <a:pt x="41" y="33"/>
                  </a:cubicBezTo>
                  <a:cubicBezTo>
                    <a:pt x="40" y="34"/>
                    <a:pt x="39" y="34"/>
                    <a:pt x="38" y="35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3" y="36"/>
                    <a:pt x="45" y="35"/>
                    <a:pt x="47" y="33"/>
                  </a:cubicBezTo>
                  <a:cubicBezTo>
                    <a:pt x="51" y="31"/>
                    <a:pt x="54" y="28"/>
                    <a:pt x="55" y="26"/>
                  </a:cubicBezTo>
                  <a:cubicBezTo>
                    <a:pt x="56" y="23"/>
                    <a:pt x="55" y="20"/>
                    <a:pt x="53" y="17"/>
                  </a:cubicBezTo>
                  <a:cubicBezTo>
                    <a:pt x="50" y="13"/>
                    <a:pt x="46" y="10"/>
                    <a:pt x="40" y="7"/>
                  </a:cubicBezTo>
                  <a:cubicBezTo>
                    <a:pt x="36" y="4"/>
                    <a:pt x="32" y="3"/>
                    <a:pt x="28" y="2"/>
                  </a:cubicBezTo>
                  <a:close/>
                  <a:moveTo>
                    <a:pt x="16" y="3"/>
                  </a:moveTo>
                  <a:cubicBezTo>
                    <a:pt x="19" y="3"/>
                    <a:pt x="22" y="3"/>
                    <a:pt x="25" y="4"/>
                  </a:cubicBezTo>
                  <a:cubicBezTo>
                    <a:pt x="28" y="4"/>
                    <a:pt x="31" y="5"/>
                    <a:pt x="33" y="7"/>
                  </a:cubicBezTo>
                  <a:cubicBezTo>
                    <a:pt x="35" y="8"/>
                    <a:pt x="36" y="9"/>
                    <a:pt x="36" y="10"/>
                  </a:cubicBezTo>
                  <a:cubicBezTo>
                    <a:pt x="37" y="12"/>
                    <a:pt x="37" y="13"/>
                    <a:pt x="36" y="15"/>
                  </a:cubicBezTo>
                  <a:cubicBezTo>
                    <a:pt x="35" y="16"/>
                    <a:pt x="34" y="18"/>
                    <a:pt x="31" y="19"/>
                  </a:cubicBezTo>
                  <a:cubicBezTo>
                    <a:pt x="28" y="21"/>
                    <a:pt x="25" y="22"/>
                    <a:pt x="21" y="22"/>
                  </a:cubicBezTo>
                  <a:cubicBezTo>
                    <a:pt x="18" y="22"/>
                    <a:pt x="14" y="21"/>
                    <a:pt x="10" y="19"/>
                  </a:cubicBezTo>
                  <a:cubicBezTo>
                    <a:pt x="7" y="16"/>
                    <a:pt x="5" y="14"/>
                    <a:pt x="4" y="12"/>
                  </a:cubicBezTo>
                  <a:cubicBezTo>
                    <a:pt x="4" y="9"/>
                    <a:pt x="6" y="7"/>
                    <a:pt x="9" y="5"/>
                  </a:cubicBezTo>
                  <a:cubicBezTo>
                    <a:pt x="11" y="4"/>
                    <a:pt x="14" y="3"/>
                    <a:pt x="16" y="3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9" name="Freeform 122">
              <a:extLst>
                <a:ext uri="{FF2B5EF4-FFF2-40B4-BE49-F238E27FC236}">
                  <a16:creationId xmlns:a16="http://schemas.microsoft.com/office/drawing/2014/main" id="{D52BA935-1569-4490-AAA6-6BB18E6C8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82662" y="6046735"/>
              <a:ext cx="101600" cy="57150"/>
            </a:xfrm>
            <a:custGeom>
              <a:avLst/>
              <a:gdLst>
                <a:gd name="T0" fmla="*/ 35 w 37"/>
                <a:gd name="T1" fmla="*/ 20 h 21"/>
                <a:gd name="T2" fmla="*/ 34 w 37"/>
                <a:gd name="T3" fmla="*/ 17 h 21"/>
                <a:gd name="T4" fmla="*/ 29 w 37"/>
                <a:gd name="T5" fmla="*/ 17 h 21"/>
                <a:gd name="T6" fmla="*/ 30 w 37"/>
                <a:gd name="T7" fmla="*/ 20 h 21"/>
                <a:gd name="T8" fmla="*/ 35 w 37"/>
                <a:gd name="T9" fmla="*/ 20 h 21"/>
                <a:gd name="T10" fmla="*/ 35 w 37"/>
                <a:gd name="T11" fmla="*/ 20 h 21"/>
                <a:gd name="T12" fmla="*/ 5 w 37"/>
                <a:gd name="T13" fmla="*/ 5 h 21"/>
                <a:gd name="T14" fmla="*/ 8 w 37"/>
                <a:gd name="T15" fmla="*/ 5 h 21"/>
                <a:gd name="T16" fmla="*/ 9 w 37"/>
                <a:gd name="T17" fmla="*/ 3 h 21"/>
                <a:gd name="T18" fmla="*/ 7 w 37"/>
                <a:gd name="T19" fmla="*/ 2 h 21"/>
                <a:gd name="T20" fmla="*/ 2 w 37"/>
                <a:gd name="T21" fmla="*/ 1 h 21"/>
                <a:gd name="T22" fmla="*/ 2 w 37"/>
                <a:gd name="T23" fmla="*/ 4 h 21"/>
                <a:gd name="T24" fmla="*/ 5 w 37"/>
                <a:gd name="T25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21">
                  <a:moveTo>
                    <a:pt x="35" y="20"/>
                  </a:moveTo>
                  <a:cubicBezTo>
                    <a:pt x="37" y="19"/>
                    <a:pt x="36" y="18"/>
                    <a:pt x="34" y="17"/>
                  </a:cubicBezTo>
                  <a:cubicBezTo>
                    <a:pt x="32" y="16"/>
                    <a:pt x="31" y="16"/>
                    <a:pt x="29" y="17"/>
                  </a:cubicBezTo>
                  <a:cubicBezTo>
                    <a:pt x="27" y="18"/>
                    <a:pt x="28" y="19"/>
                    <a:pt x="30" y="20"/>
                  </a:cubicBezTo>
                  <a:cubicBezTo>
                    <a:pt x="32" y="21"/>
                    <a:pt x="33" y="21"/>
                    <a:pt x="35" y="20"/>
                  </a:cubicBezTo>
                  <a:cubicBezTo>
                    <a:pt x="35" y="20"/>
                    <a:pt x="35" y="20"/>
                    <a:pt x="35" y="20"/>
                  </a:cubicBezTo>
                  <a:close/>
                  <a:moveTo>
                    <a:pt x="5" y="5"/>
                  </a:moveTo>
                  <a:cubicBezTo>
                    <a:pt x="6" y="5"/>
                    <a:pt x="7" y="5"/>
                    <a:pt x="8" y="5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0" name="Freeform 123">
              <a:extLst>
                <a:ext uri="{FF2B5EF4-FFF2-40B4-BE49-F238E27FC236}">
                  <a16:creationId xmlns:a16="http://schemas.microsoft.com/office/drawing/2014/main" id="{3EEAE30A-EE36-456B-9D1C-05C3E65863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38224" y="5975298"/>
              <a:ext cx="134938" cy="93663"/>
            </a:xfrm>
            <a:custGeom>
              <a:avLst/>
              <a:gdLst>
                <a:gd name="T0" fmla="*/ 43 w 49"/>
                <a:gd name="T1" fmla="*/ 14 h 34"/>
                <a:gd name="T2" fmla="*/ 35 w 49"/>
                <a:gd name="T3" fmla="*/ 18 h 34"/>
                <a:gd name="T4" fmla="*/ 4 w 49"/>
                <a:gd name="T5" fmla="*/ 0 h 34"/>
                <a:gd name="T6" fmla="*/ 0 w 49"/>
                <a:gd name="T7" fmla="*/ 2 h 34"/>
                <a:gd name="T8" fmla="*/ 10 w 49"/>
                <a:gd name="T9" fmla="*/ 33 h 34"/>
                <a:gd name="T10" fmla="*/ 12 w 49"/>
                <a:gd name="T11" fmla="*/ 34 h 34"/>
                <a:gd name="T12" fmla="*/ 35 w 49"/>
                <a:gd name="T13" fmla="*/ 21 h 34"/>
                <a:gd name="T14" fmla="*/ 46 w 49"/>
                <a:gd name="T15" fmla="*/ 28 h 34"/>
                <a:gd name="T16" fmla="*/ 49 w 49"/>
                <a:gd name="T17" fmla="*/ 26 h 34"/>
                <a:gd name="T18" fmla="*/ 38 w 49"/>
                <a:gd name="T19" fmla="*/ 20 h 34"/>
                <a:gd name="T20" fmla="*/ 45 w 49"/>
                <a:gd name="T21" fmla="*/ 15 h 34"/>
                <a:gd name="T22" fmla="*/ 43 w 49"/>
                <a:gd name="T23" fmla="*/ 14 h 34"/>
                <a:gd name="T24" fmla="*/ 13 w 49"/>
                <a:gd name="T25" fmla="*/ 31 h 34"/>
                <a:gd name="T26" fmla="*/ 6 w 49"/>
                <a:gd name="T27" fmla="*/ 9 h 34"/>
                <a:gd name="T28" fmla="*/ 4 w 49"/>
                <a:gd name="T29" fmla="*/ 3 h 34"/>
                <a:gd name="T30" fmla="*/ 4 w 49"/>
                <a:gd name="T31" fmla="*/ 3 h 34"/>
                <a:gd name="T32" fmla="*/ 19 w 49"/>
                <a:gd name="T33" fmla="*/ 12 h 34"/>
                <a:gd name="T34" fmla="*/ 32 w 49"/>
                <a:gd name="T35" fmla="*/ 20 h 34"/>
                <a:gd name="T36" fmla="*/ 13 w 49"/>
                <a:gd name="T37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34">
                  <a:moveTo>
                    <a:pt x="43" y="14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3" y="14"/>
                    <a:pt x="43" y="14"/>
                    <a:pt x="43" y="14"/>
                  </a:cubicBezTo>
                  <a:close/>
                  <a:moveTo>
                    <a:pt x="13" y="31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6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6"/>
                    <a:pt x="13" y="9"/>
                    <a:pt x="19" y="1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13" y="31"/>
                    <a:pt x="13" y="31"/>
                    <a:pt x="13" y="3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5E4B18F4-5C8B-46E7-BBB1-2EECFE400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4424" y="5927673"/>
              <a:ext cx="138113" cy="77788"/>
            </a:xfrm>
            <a:custGeom>
              <a:avLst/>
              <a:gdLst>
                <a:gd name="T0" fmla="*/ 6 w 50"/>
                <a:gd name="T1" fmla="*/ 0 h 28"/>
                <a:gd name="T2" fmla="*/ 3 w 50"/>
                <a:gd name="T3" fmla="*/ 2 h 28"/>
                <a:gd name="T4" fmla="*/ 0 w 50"/>
                <a:gd name="T5" fmla="*/ 14 h 28"/>
                <a:gd name="T6" fmla="*/ 4 w 50"/>
                <a:gd name="T7" fmla="*/ 14 h 28"/>
                <a:gd name="T8" fmla="*/ 6 w 50"/>
                <a:gd name="T9" fmla="*/ 5 h 28"/>
                <a:gd name="T10" fmla="*/ 6 w 50"/>
                <a:gd name="T11" fmla="*/ 4 h 28"/>
                <a:gd name="T12" fmla="*/ 15 w 50"/>
                <a:gd name="T13" fmla="*/ 9 h 28"/>
                <a:gd name="T14" fmla="*/ 47 w 50"/>
                <a:gd name="T15" fmla="*/ 28 h 28"/>
                <a:gd name="T16" fmla="*/ 50 w 50"/>
                <a:gd name="T17" fmla="*/ 26 h 28"/>
                <a:gd name="T18" fmla="*/ 6 w 50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28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8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6"/>
                    <a:pt x="12" y="7"/>
                    <a:pt x="15" y="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2" name="Freeform 125">
              <a:extLst>
                <a:ext uri="{FF2B5EF4-FFF2-40B4-BE49-F238E27FC236}">
                  <a16:creationId xmlns:a16="http://schemas.microsoft.com/office/drawing/2014/main" id="{7D268473-1729-40EE-B9D6-705359421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0887" y="6596010"/>
              <a:ext cx="233363" cy="134938"/>
            </a:xfrm>
            <a:custGeom>
              <a:avLst/>
              <a:gdLst>
                <a:gd name="T0" fmla="*/ 85 w 85"/>
                <a:gd name="T1" fmla="*/ 2 h 49"/>
                <a:gd name="T2" fmla="*/ 4 w 85"/>
                <a:gd name="T3" fmla="*/ 48 h 49"/>
                <a:gd name="T4" fmla="*/ 1 w 85"/>
                <a:gd name="T5" fmla="*/ 48 h 49"/>
                <a:gd name="T6" fmla="*/ 1 w 85"/>
                <a:gd name="T7" fmla="*/ 47 h 49"/>
                <a:gd name="T8" fmla="*/ 82 w 85"/>
                <a:gd name="T9" fmla="*/ 0 h 49"/>
                <a:gd name="T10" fmla="*/ 85 w 85"/>
                <a:gd name="T11" fmla="*/ 0 h 49"/>
                <a:gd name="T12" fmla="*/ 85 w 85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9">
                  <a:moveTo>
                    <a:pt x="85" y="2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3" y="49"/>
                    <a:pt x="2" y="49"/>
                    <a:pt x="1" y="48"/>
                  </a:cubicBezTo>
                  <a:cubicBezTo>
                    <a:pt x="0" y="48"/>
                    <a:pt x="0" y="47"/>
                    <a:pt x="1" y="4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4" y="0"/>
                    <a:pt x="85" y="0"/>
                  </a:cubicBezTo>
                  <a:cubicBezTo>
                    <a:pt x="85" y="1"/>
                    <a:pt x="85" y="1"/>
                    <a:pt x="85" y="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3" name="Freeform 126">
              <a:extLst>
                <a:ext uri="{FF2B5EF4-FFF2-40B4-BE49-F238E27FC236}">
                  <a16:creationId xmlns:a16="http://schemas.microsoft.com/office/drawing/2014/main" id="{3743262C-7B5A-4173-BE61-58F1AA0D7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7887" y="5941960"/>
              <a:ext cx="101600" cy="57150"/>
            </a:xfrm>
            <a:custGeom>
              <a:avLst/>
              <a:gdLst>
                <a:gd name="T0" fmla="*/ 36 w 37"/>
                <a:gd name="T1" fmla="*/ 11 h 21"/>
                <a:gd name="T2" fmla="*/ 19 w 37"/>
                <a:gd name="T3" fmla="*/ 21 h 21"/>
                <a:gd name="T4" fmla="*/ 16 w 37"/>
                <a:gd name="T5" fmla="*/ 21 h 21"/>
                <a:gd name="T6" fmla="*/ 1 w 37"/>
                <a:gd name="T7" fmla="*/ 12 h 21"/>
                <a:gd name="T8" fmla="*/ 1 w 37"/>
                <a:gd name="T9" fmla="*/ 11 h 21"/>
                <a:gd name="T10" fmla="*/ 18 w 37"/>
                <a:gd name="T11" fmla="*/ 0 h 21"/>
                <a:gd name="T12" fmla="*/ 21 w 37"/>
                <a:gd name="T13" fmla="*/ 0 h 21"/>
                <a:gd name="T14" fmla="*/ 36 w 37"/>
                <a:gd name="T15" fmla="*/ 9 h 21"/>
                <a:gd name="T16" fmla="*/ 36 w 37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1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6" y="21"/>
                    <a:pt x="16" y="2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9"/>
                    <a:pt x="37" y="10"/>
                    <a:pt x="36" y="1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4" name="Freeform 127">
              <a:extLst>
                <a:ext uri="{FF2B5EF4-FFF2-40B4-BE49-F238E27FC236}">
                  <a16:creationId xmlns:a16="http://schemas.microsoft.com/office/drawing/2014/main" id="{157A45E6-B4D6-42C8-91E9-B288C5F03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2174" y="5908623"/>
              <a:ext cx="65088" cy="46038"/>
            </a:xfrm>
            <a:custGeom>
              <a:avLst/>
              <a:gdLst>
                <a:gd name="T0" fmla="*/ 18 w 24"/>
                <a:gd name="T1" fmla="*/ 15 h 17"/>
                <a:gd name="T2" fmla="*/ 12 w 24"/>
                <a:gd name="T3" fmla="*/ 14 h 17"/>
                <a:gd name="T4" fmla="*/ 7 w 24"/>
                <a:gd name="T5" fmla="*/ 11 h 17"/>
                <a:gd name="T6" fmla="*/ 7 w 24"/>
                <a:gd name="T7" fmla="*/ 4 h 17"/>
                <a:gd name="T8" fmla="*/ 20 w 24"/>
                <a:gd name="T9" fmla="*/ 4 h 17"/>
                <a:gd name="T10" fmla="*/ 22 w 24"/>
                <a:gd name="T11" fmla="*/ 5 h 17"/>
                <a:gd name="T12" fmla="*/ 24 w 24"/>
                <a:gd name="T13" fmla="*/ 4 h 17"/>
                <a:gd name="T14" fmla="*/ 22 w 24"/>
                <a:gd name="T15" fmla="*/ 2 h 17"/>
                <a:gd name="T16" fmla="*/ 5 w 24"/>
                <a:gd name="T17" fmla="*/ 2 h 17"/>
                <a:gd name="T18" fmla="*/ 5 w 24"/>
                <a:gd name="T19" fmla="*/ 12 h 17"/>
                <a:gd name="T20" fmla="*/ 10 w 24"/>
                <a:gd name="T21" fmla="*/ 15 h 17"/>
                <a:gd name="T22" fmla="*/ 21 w 24"/>
                <a:gd name="T23" fmla="*/ 17 h 17"/>
                <a:gd name="T24" fmla="*/ 18 w 24"/>
                <a:gd name="T2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7">
                  <a:moveTo>
                    <a:pt x="18" y="15"/>
                  </a:moveTo>
                  <a:cubicBezTo>
                    <a:pt x="16" y="15"/>
                    <a:pt x="14" y="15"/>
                    <a:pt x="12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9"/>
                    <a:pt x="4" y="6"/>
                    <a:pt x="7" y="4"/>
                  </a:cubicBezTo>
                  <a:cubicBezTo>
                    <a:pt x="11" y="2"/>
                    <a:pt x="16" y="2"/>
                    <a:pt x="20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7" y="0"/>
                    <a:pt x="10" y="0"/>
                    <a:pt x="5" y="2"/>
                  </a:cubicBezTo>
                  <a:cubicBezTo>
                    <a:pt x="0" y="5"/>
                    <a:pt x="0" y="9"/>
                    <a:pt x="5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3" y="17"/>
                    <a:pt x="17" y="17"/>
                    <a:pt x="21" y="17"/>
                  </a:cubicBezTo>
                  <a:lnTo>
                    <a:pt x="18" y="15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5" name="Freeform 128">
              <a:extLst>
                <a:ext uri="{FF2B5EF4-FFF2-40B4-BE49-F238E27FC236}">
                  <a16:creationId xmlns:a16="http://schemas.microsoft.com/office/drawing/2014/main" id="{4070C225-9A90-4E28-AF7B-565E139D4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7262" y="6234060"/>
              <a:ext cx="44450" cy="30163"/>
            </a:xfrm>
            <a:custGeom>
              <a:avLst/>
              <a:gdLst>
                <a:gd name="T0" fmla="*/ 13 w 16"/>
                <a:gd name="T1" fmla="*/ 4 h 11"/>
                <a:gd name="T2" fmla="*/ 11 w 16"/>
                <a:gd name="T3" fmla="*/ 4 h 11"/>
                <a:gd name="T4" fmla="*/ 8 w 16"/>
                <a:gd name="T5" fmla="*/ 5 h 11"/>
                <a:gd name="T6" fmla="*/ 5 w 16"/>
                <a:gd name="T7" fmla="*/ 5 h 11"/>
                <a:gd name="T8" fmla="*/ 4 w 16"/>
                <a:gd name="T9" fmla="*/ 6 h 11"/>
                <a:gd name="T10" fmla="*/ 2 w 16"/>
                <a:gd name="T11" fmla="*/ 5 h 11"/>
                <a:gd name="T12" fmla="*/ 1 w 16"/>
                <a:gd name="T13" fmla="*/ 4 h 11"/>
                <a:gd name="T14" fmla="*/ 3 w 16"/>
                <a:gd name="T15" fmla="*/ 2 h 11"/>
                <a:gd name="T16" fmla="*/ 6 w 16"/>
                <a:gd name="T17" fmla="*/ 1 h 11"/>
                <a:gd name="T18" fmla="*/ 6 w 16"/>
                <a:gd name="T19" fmla="*/ 0 h 11"/>
                <a:gd name="T20" fmla="*/ 2 w 16"/>
                <a:gd name="T21" fmla="*/ 1 h 11"/>
                <a:gd name="T22" fmla="*/ 0 w 16"/>
                <a:gd name="T23" fmla="*/ 4 h 11"/>
                <a:gd name="T24" fmla="*/ 1 w 16"/>
                <a:gd name="T25" fmla="*/ 6 h 11"/>
                <a:gd name="T26" fmla="*/ 4 w 16"/>
                <a:gd name="T27" fmla="*/ 6 h 11"/>
                <a:gd name="T28" fmla="*/ 8 w 16"/>
                <a:gd name="T29" fmla="*/ 6 h 11"/>
                <a:gd name="T30" fmla="*/ 11 w 16"/>
                <a:gd name="T31" fmla="*/ 5 h 11"/>
                <a:gd name="T32" fmla="*/ 13 w 16"/>
                <a:gd name="T33" fmla="*/ 5 h 11"/>
                <a:gd name="T34" fmla="*/ 14 w 16"/>
                <a:gd name="T35" fmla="*/ 5 h 11"/>
                <a:gd name="T36" fmla="*/ 15 w 16"/>
                <a:gd name="T37" fmla="*/ 7 h 11"/>
                <a:gd name="T38" fmla="*/ 13 w 16"/>
                <a:gd name="T39" fmla="*/ 9 h 11"/>
                <a:gd name="T40" fmla="*/ 9 w 16"/>
                <a:gd name="T41" fmla="*/ 10 h 11"/>
                <a:gd name="T42" fmla="*/ 10 w 16"/>
                <a:gd name="T43" fmla="*/ 11 h 11"/>
                <a:gd name="T44" fmla="*/ 14 w 16"/>
                <a:gd name="T45" fmla="*/ 9 h 11"/>
                <a:gd name="T46" fmla="*/ 16 w 16"/>
                <a:gd name="T47" fmla="*/ 7 h 11"/>
                <a:gd name="T48" fmla="*/ 15 w 16"/>
                <a:gd name="T49" fmla="*/ 5 h 11"/>
                <a:gd name="T50" fmla="*/ 13 w 16"/>
                <a:gd name="T5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11">
                  <a:moveTo>
                    <a:pt x="13" y="4"/>
                  </a:move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9" y="4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6"/>
                    <a:pt x="3" y="6"/>
                    <a:pt x="4" y="6"/>
                  </a:cubicBezTo>
                  <a:cubicBezTo>
                    <a:pt x="5" y="6"/>
                    <a:pt x="6" y="6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3" y="5"/>
                    <a:pt x="14" y="5"/>
                    <a:pt x="14" y="5"/>
                  </a:cubicBezTo>
                  <a:cubicBezTo>
                    <a:pt x="15" y="6"/>
                    <a:pt x="15" y="6"/>
                    <a:pt x="15" y="7"/>
                  </a:cubicBezTo>
                  <a:cubicBezTo>
                    <a:pt x="15" y="8"/>
                    <a:pt x="14" y="8"/>
                    <a:pt x="13" y="9"/>
                  </a:cubicBezTo>
                  <a:cubicBezTo>
                    <a:pt x="12" y="10"/>
                    <a:pt x="11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5" y="8"/>
                    <a:pt x="16" y="8"/>
                    <a:pt x="16" y="7"/>
                  </a:cubicBezTo>
                  <a:cubicBezTo>
                    <a:pt x="16" y="6"/>
                    <a:pt x="16" y="5"/>
                    <a:pt x="15" y="5"/>
                  </a:cubicBezTo>
                  <a:cubicBezTo>
                    <a:pt x="14" y="4"/>
                    <a:pt x="14" y="4"/>
                    <a:pt x="13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6" name="Freeform 129">
              <a:extLst>
                <a:ext uri="{FF2B5EF4-FFF2-40B4-BE49-F238E27FC236}">
                  <a16:creationId xmlns:a16="http://schemas.microsoft.com/office/drawing/2014/main" id="{39F6D525-9105-40E6-9419-A6219BB8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7424" y="6222948"/>
              <a:ext cx="47625" cy="25400"/>
            </a:xfrm>
            <a:custGeom>
              <a:avLst/>
              <a:gdLst>
                <a:gd name="T0" fmla="*/ 0 w 17"/>
                <a:gd name="T1" fmla="*/ 4 h 9"/>
                <a:gd name="T2" fmla="*/ 6 w 17"/>
                <a:gd name="T3" fmla="*/ 7 h 9"/>
                <a:gd name="T4" fmla="*/ 13 w 17"/>
                <a:gd name="T5" fmla="*/ 8 h 9"/>
                <a:gd name="T6" fmla="*/ 14 w 17"/>
                <a:gd name="T7" fmla="*/ 5 h 9"/>
                <a:gd name="T8" fmla="*/ 15 w 17"/>
                <a:gd name="T9" fmla="*/ 5 h 9"/>
                <a:gd name="T10" fmla="*/ 16 w 17"/>
                <a:gd name="T11" fmla="*/ 6 h 9"/>
                <a:gd name="T12" fmla="*/ 17 w 17"/>
                <a:gd name="T13" fmla="*/ 5 h 9"/>
                <a:gd name="T14" fmla="*/ 7 w 17"/>
                <a:gd name="T15" fmla="*/ 0 h 9"/>
                <a:gd name="T16" fmla="*/ 7 w 17"/>
                <a:gd name="T17" fmla="*/ 0 h 9"/>
                <a:gd name="T18" fmla="*/ 12 w 17"/>
                <a:gd name="T19" fmla="*/ 3 h 9"/>
                <a:gd name="T20" fmla="*/ 14 w 17"/>
                <a:gd name="T21" fmla="*/ 5 h 9"/>
                <a:gd name="T22" fmla="*/ 12 w 17"/>
                <a:gd name="T23" fmla="*/ 7 h 9"/>
                <a:gd name="T24" fmla="*/ 10 w 17"/>
                <a:gd name="T25" fmla="*/ 8 h 9"/>
                <a:gd name="T26" fmla="*/ 7 w 17"/>
                <a:gd name="T27" fmla="*/ 7 h 9"/>
                <a:gd name="T28" fmla="*/ 1 w 17"/>
                <a:gd name="T29" fmla="*/ 4 h 9"/>
                <a:gd name="T30" fmla="*/ 0 w 17"/>
                <a:gd name="T3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9">
                  <a:moveTo>
                    <a:pt x="0" y="4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8" y="9"/>
                    <a:pt x="11" y="9"/>
                    <a:pt x="13" y="8"/>
                  </a:cubicBezTo>
                  <a:cubicBezTo>
                    <a:pt x="14" y="7"/>
                    <a:pt x="15" y="6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4"/>
                    <a:pt x="14" y="5"/>
                    <a:pt x="14" y="5"/>
                  </a:cubicBezTo>
                  <a:cubicBezTo>
                    <a:pt x="14" y="6"/>
                    <a:pt x="13" y="6"/>
                    <a:pt x="12" y="7"/>
                  </a:cubicBezTo>
                  <a:cubicBezTo>
                    <a:pt x="11" y="8"/>
                    <a:pt x="10" y="8"/>
                    <a:pt x="10" y="8"/>
                  </a:cubicBezTo>
                  <a:cubicBezTo>
                    <a:pt x="9" y="8"/>
                    <a:pt x="8" y="7"/>
                    <a:pt x="7" y="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7" name="Freeform 130">
              <a:extLst>
                <a:ext uri="{FF2B5EF4-FFF2-40B4-BE49-F238E27FC236}">
                  <a16:creationId xmlns:a16="http://schemas.microsoft.com/office/drawing/2014/main" id="{30F5B619-C1B3-433C-96E8-71E3E088A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9174" y="6207073"/>
              <a:ext cx="42863" cy="23813"/>
            </a:xfrm>
            <a:custGeom>
              <a:avLst/>
              <a:gdLst>
                <a:gd name="T0" fmla="*/ 16 w 16"/>
                <a:gd name="T1" fmla="*/ 5 h 9"/>
                <a:gd name="T2" fmla="*/ 10 w 16"/>
                <a:gd name="T3" fmla="*/ 2 h 9"/>
                <a:gd name="T4" fmla="*/ 3 w 16"/>
                <a:gd name="T5" fmla="*/ 2 h 9"/>
                <a:gd name="T6" fmla="*/ 2 w 16"/>
                <a:gd name="T7" fmla="*/ 4 h 9"/>
                <a:gd name="T8" fmla="*/ 2 w 16"/>
                <a:gd name="T9" fmla="*/ 4 h 9"/>
                <a:gd name="T10" fmla="*/ 0 w 16"/>
                <a:gd name="T11" fmla="*/ 4 h 9"/>
                <a:gd name="T12" fmla="*/ 0 w 16"/>
                <a:gd name="T13" fmla="*/ 4 h 9"/>
                <a:gd name="T14" fmla="*/ 9 w 16"/>
                <a:gd name="T15" fmla="*/ 9 h 9"/>
                <a:gd name="T16" fmla="*/ 10 w 16"/>
                <a:gd name="T17" fmla="*/ 9 h 9"/>
                <a:gd name="T18" fmla="*/ 5 w 16"/>
                <a:gd name="T19" fmla="*/ 6 h 9"/>
                <a:gd name="T20" fmla="*/ 3 w 16"/>
                <a:gd name="T21" fmla="*/ 4 h 9"/>
                <a:gd name="T22" fmla="*/ 4 w 16"/>
                <a:gd name="T23" fmla="*/ 2 h 9"/>
                <a:gd name="T24" fmla="*/ 7 w 16"/>
                <a:gd name="T25" fmla="*/ 1 h 9"/>
                <a:gd name="T26" fmla="*/ 9 w 16"/>
                <a:gd name="T27" fmla="*/ 2 h 9"/>
                <a:gd name="T28" fmla="*/ 15 w 16"/>
                <a:gd name="T29" fmla="*/ 6 h 9"/>
                <a:gd name="T30" fmla="*/ 16 w 16"/>
                <a:gd name="T3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9">
                  <a:moveTo>
                    <a:pt x="16" y="5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6" y="0"/>
                    <a:pt x="3" y="2"/>
                  </a:cubicBezTo>
                  <a:cubicBezTo>
                    <a:pt x="2" y="2"/>
                    <a:pt x="1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5" y="2"/>
                    <a:pt x="6" y="1"/>
                    <a:pt x="7" y="1"/>
                  </a:cubicBezTo>
                  <a:cubicBezTo>
                    <a:pt x="7" y="1"/>
                    <a:pt x="8" y="2"/>
                    <a:pt x="9" y="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8" name="Freeform 131">
              <a:extLst>
                <a:ext uri="{FF2B5EF4-FFF2-40B4-BE49-F238E27FC236}">
                  <a16:creationId xmlns:a16="http://schemas.microsoft.com/office/drawing/2014/main" id="{EAA5E70B-645C-4DA7-A5B4-5EC758A99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49337" y="6184848"/>
              <a:ext cx="41275" cy="30163"/>
            </a:xfrm>
            <a:custGeom>
              <a:avLst/>
              <a:gdLst>
                <a:gd name="T0" fmla="*/ 0 w 15"/>
                <a:gd name="T1" fmla="*/ 7 h 11"/>
                <a:gd name="T2" fmla="*/ 3 w 15"/>
                <a:gd name="T3" fmla="*/ 9 h 11"/>
                <a:gd name="T4" fmla="*/ 7 w 15"/>
                <a:gd name="T5" fmla="*/ 11 h 11"/>
                <a:gd name="T6" fmla="*/ 12 w 15"/>
                <a:gd name="T7" fmla="*/ 10 h 11"/>
                <a:gd name="T8" fmla="*/ 13 w 15"/>
                <a:gd name="T9" fmla="*/ 7 h 11"/>
                <a:gd name="T10" fmla="*/ 13 w 15"/>
                <a:gd name="T11" fmla="*/ 7 h 11"/>
                <a:gd name="T12" fmla="*/ 15 w 15"/>
                <a:gd name="T13" fmla="*/ 8 h 11"/>
                <a:gd name="T14" fmla="*/ 15 w 15"/>
                <a:gd name="T15" fmla="*/ 7 h 11"/>
                <a:gd name="T16" fmla="*/ 2 w 15"/>
                <a:gd name="T17" fmla="*/ 0 h 11"/>
                <a:gd name="T18" fmla="*/ 1 w 15"/>
                <a:gd name="T19" fmla="*/ 0 h 11"/>
                <a:gd name="T20" fmla="*/ 5 w 15"/>
                <a:gd name="T21" fmla="*/ 2 h 11"/>
                <a:gd name="T22" fmla="*/ 7 w 15"/>
                <a:gd name="T23" fmla="*/ 3 h 11"/>
                <a:gd name="T24" fmla="*/ 7 w 15"/>
                <a:gd name="T25" fmla="*/ 3 h 11"/>
                <a:gd name="T26" fmla="*/ 4 w 15"/>
                <a:gd name="T27" fmla="*/ 3 h 11"/>
                <a:gd name="T28" fmla="*/ 2 w 15"/>
                <a:gd name="T29" fmla="*/ 4 h 11"/>
                <a:gd name="T30" fmla="*/ 0 w 15"/>
                <a:gd name="T31" fmla="*/ 7 h 11"/>
                <a:gd name="T32" fmla="*/ 6 w 15"/>
                <a:gd name="T33" fmla="*/ 4 h 11"/>
                <a:gd name="T34" fmla="*/ 10 w 15"/>
                <a:gd name="T35" fmla="*/ 5 h 11"/>
                <a:gd name="T36" fmla="*/ 10 w 15"/>
                <a:gd name="T37" fmla="*/ 5 h 11"/>
                <a:gd name="T38" fmla="*/ 12 w 15"/>
                <a:gd name="T39" fmla="*/ 7 h 11"/>
                <a:gd name="T40" fmla="*/ 11 w 15"/>
                <a:gd name="T41" fmla="*/ 9 h 11"/>
                <a:gd name="T42" fmla="*/ 4 w 15"/>
                <a:gd name="T43" fmla="*/ 9 h 11"/>
                <a:gd name="T44" fmla="*/ 2 w 15"/>
                <a:gd name="T45" fmla="*/ 6 h 11"/>
                <a:gd name="T46" fmla="*/ 3 w 15"/>
                <a:gd name="T47" fmla="*/ 5 h 11"/>
                <a:gd name="T48" fmla="*/ 6 w 15"/>
                <a:gd name="T4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1">
                  <a:moveTo>
                    <a:pt x="0" y="7"/>
                  </a:moveTo>
                  <a:cubicBezTo>
                    <a:pt x="0" y="7"/>
                    <a:pt x="1" y="8"/>
                    <a:pt x="3" y="9"/>
                  </a:cubicBezTo>
                  <a:cubicBezTo>
                    <a:pt x="4" y="10"/>
                    <a:pt x="6" y="11"/>
                    <a:pt x="7" y="11"/>
                  </a:cubicBezTo>
                  <a:cubicBezTo>
                    <a:pt x="9" y="11"/>
                    <a:pt x="10" y="10"/>
                    <a:pt x="12" y="10"/>
                  </a:cubicBezTo>
                  <a:cubicBezTo>
                    <a:pt x="13" y="9"/>
                    <a:pt x="13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lose/>
                  <a:moveTo>
                    <a:pt x="6" y="4"/>
                  </a:moveTo>
                  <a:cubicBezTo>
                    <a:pt x="7" y="4"/>
                    <a:pt x="8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2" y="8"/>
                    <a:pt x="12" y="9"/>
                    <a:pt x="11" y="9"/>
                  </a:cubicBezTo>
                  <a:cubicBezTo>
                    <a:pt x="9" y="10"/>
                    <a:pt x="6" y="10"/>
                    <a:pt x="4" y="9"/>
                  </a:cubicBezTo>
                  <a:cubicBezTo>
                    <a:pt x="2" y="8"/>
                    <a:pt x="2" y="7"/>
                    <a:pt x="2" y="6"/>
                  </a:cubicBezTo>
                  <a:cubicBezTo>
                    <a:pt x="1" y="6"/>
                    <a:pt x="2" y="5"/>
                    <a:pt x="3" y="5"/>
                  </a:cubicBezTo>
                  <a:cubicBezTo>
                    <a:pt x="4" y="4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9" name="Freeform 132">
              <a:extLst>
                <a:ext uri="{FF2B5EF4-FFF2-40B4-BE49-F238E27FC236}">
                  <a16:creationId xmlns:a16="http://schemas.microsoft.com/office/drawing/2014/main" id="{A4052E2F-ECB7-4D2A-BC27-94D875855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76324" y="6176910"/>
              <a:ext cx="38100" cy="22225"/>
            </a:xfrm>
            <a:custGeom>
              <a:avLst/>
              <a:gdLst>
                <a:gd name="T0" fmla="*/ 14 w 14"/>
                <a:gd name="T1" fmla="*/ 5 h 8"/>
                <a:gd name="T2" fmla="*/ 8 w 14"/>
                <a:gd name="T3" fmla="*/ 1 h 8"/>
                <a:gd name="T4" fmla="*/ 5 w 14"/>
                <a:gd name="T5" fmla="*/ 0 h 8"/>
                <a:gd name="T6" fmla="*/ 2 w 14"/>
                <a:gd name="T7" fmla="*/ 1 h 8"/>
                <a:gd name="T8" fmla="*/ 0 w 14"/>
                <a:gd name="T9" fmla="*/ 3 h 8"/>
                <a:gd name="T10" fmla="*/ 1 w 14"/>
                <a:gd name="T11" fmla="*/ 4 h 8"/>
                <a:gd name="T12" fmla="*/ 3 w 14"/>
                <a:gd name="T13" fmla="*/ 2 h 8"/>
                <a:gd name="T14" fmla="*/ 5 w 14"/>
                <a:gd name="T15" fmla="*/ 1 h 8"/>
                <a:gd name="T16" fmla="*/ 8 w 14"/>
                <a:gd name="T17" fmla="*/ 2 h 8"/>
                <a:gd name="T18" fmla="*/ 8 w 14"/>
                <a:gd name="T19" fmla="*/ 2 h 8"/>
                <a:gd name="T20" fmla="*/ 7 w 14"/>
                <a:gd name="T21" fmla="*/ 3 h 8"/>
                <a:gd name="T22" fmla="*/ 4 w 14"/>
                <a:gd name="T23" fmla="*/ 6 h 8"/>
                <a:gd name="T24" fmla="*/ 5 w 14"/>
                <a:gd name="T25" fmla="*/ 7 h 8"/>
                <a:gd name="T26" fmla="*/ 8 w 14"/>
                <a:gd name="T27" fmla="*/ 8 h 8"/>
                <a:gd name="T28" fmla="*/ 11 w 14"/>
                <a:gd name="T29" fmla="*/ 7 h 8"/>
                <a:gd name="T30" fmla="*/ 12 w 14"/>
                <a:gd name="T31" fmla="*/ 6 h 8"/>
                <a:gd name="T32" fmla="*/ 12 w 14"/>
                <a:gd name="T33" fmla="*/ 5 h 8"/>
                <a:gd name="T34" fmla="*/ 12 w 14"/>
                <a:gd name="T35" fmla="*/ 5 h 8"/>
                <a:gd name="T36" fmla="*/ 14 w 14"/>
                <a:gd name="T37" fmla="*/ 5 h 8"/>
                <a:gd name="T38" fmla="*/ 14 w 14"/>
                <a:gd name="T39" fmla="*/ 5 h 8"/>
                <a:gd name="T40" fmla="*/ 8 w 14"/>
                <a:gd name="T41" fmla="*/ 7 h 8"/>
                <a:gd name="T42" fmla="*/ 6 w 14"/>
                <a:gd name="T43" fmla="*/ 7 h 8"/>
                <a:gd name="T44" fmla="*/ 5 w 14"/>
                <a:gd name="T45" fmla="*/ 6 h 8"/>
                <a:gd name="T46" fmla="*/ 7 w 14"/>
                <a:gd name="T47" fmla="*/ 4 h 8"/>
                <a:gd name="T48" fmla="*/ 9 w 14"/>
                <a:gd name="T49" fmla="*/ 3 h 8"/>
                <a:gd name="T50" fmla="*/ 10 w 14"/>
                <a:gd name="T51" fmla="*/ 3 h 8"/>
                <a:gd name="T52" fmla="*/ 11 w 14"/>
                <a:gd name="T53" fmla="*/ 5 h 8"/>
                <a:gd name="T54" fmla="*/ 10 w 14"/>
                <a:gd name="T55" fmla="*/ 7 h 8"/>
                <a:gd name="T56" fmla="*/ 8 w 14"/>
                <a:gd name="T5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" h="8">
                  <a:moveTo>
                    <a:pt x="14" y="5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6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4" y="5"/>
                    <a:pt x="4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6" y="8"/>
                    <a:pt x="7" y="8"/>
                    <a:pt x="8" y="8"/>
                  </a:cubicBezTo>
                  <a:cubicBezTo>
                    <a:pt x="9" y="8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8" y="7"/>
                  </a:moveTo>
                  <a:cubicBezTo>
                    <a:pt x="7" y="7"/>
                    <a:pt x="7" y="7"/>
                    <a:pt x="6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6"/>
                    <a:pt x="11" y="6"/>
                    <a:pt x="10" y="7"/>
                  </a:cubicBezTo>
                  <a:cubicBezTo>
                    <a:pt x="9" y="7"/>
                    <a:pt x="9" y="7"/>
                    <a:pt x="8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0" name="Freeform 133">
              <a:extLst>
                <a:ext uri="{FF2B5EF4-FFF2-40B4-BE49-F238E27FC236}">
                  <a16:creationId xmlns:a16="http://schemas.microsoft.com/office/drawing/2014/main" id="{A09024FA-B396-4E85-99CD-2597B61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374" y="6159448"/>
              <a:ext cx="41275" cy="33338"/>
            </a:xfrm>
            <a:custGeom>
              <a:avLst/>
              <a:gdLst>
                <a:gd name="T0" fmla="*/ 12 w 15"/>
                <a:gd name="T1" fmla="*/ 8 h 12"/>
                <a:gd name="T2" fmla="*/ 13 w 15"/>
                <a:gd name="T3" fmla="*/ 9 h 12"/>
                <a:gd name="T4" fmla="*/ 14 w 15"/>
                <a:gd name="T5" fmla="*/ 10 h 12"/>
                <a:gd name="T6" fmla="*/ 14 w 15"/>
                <a:gd name="T7" fmla="*/ 11 h 12"/>
                <a:gd name="T8" fmla="*/ 13 w 15"/>
                <a:gd name="T9" fmla="*/ 11 h 12"/>
                <a:gd name="T10" fmla="*/ 12 w 15"/>
                <a:gd name="T11" fmla="*/ 12 h 12"/>
                <a:gd name="T12" fmla="*/ 13 w 15"/>
                <a:gd name="T13" fmla="*/ 12 h 12"/>
                <a:gd name="T14" fmla="*/ 14 w 15"/>
                <a:gd name="T15" fmla="*/ 12 h 12"/>
                <a:gd name="T16" fmla="*/ 15 w 15"/>
                <a:gd name="T17" fmla="*/ 11 h 12"/>
                <a:gd name="T18" fmla="*/ 15 w 15"/>
                <a:gd name="T19" fmla="*/ 10 h 12"/>
                <a:gd name="T20" fmla="*/ 14 w 15"/>
                <a:gd name="T21" fmla="*/ 9 h 12"/>
                <a:gd name="T22" fmla="*/ 8 w 15"/>
                <a:gd name="T23" fmla="*/ 0 h 12"/>
                <a:gd name="T24" fmla="*/ 7 w 15"/>
                <a:gd name="T25" fmla="*/ 1 h 12"/>
                <a:gd name="T26" fmla="*/ 10 w 15"/>
                <a:gd name="T27" fmla="*/ 5 h 12"/>
                <a:gd name="T28" fmla="*/ 12 w 15"/>
                <a:gd name="T29" fmla="*/ 7 h 12"/>
                <a:gd name="T30" fmla="*/ 12 w 15"/>
                <a:gd name="T31" fmla="*/ 7 h 12"/>
                <a:gd name="T32" fmla="*/ 8 w 15"/>
                <a:gd name="T33" fmla="*/ 6 h 12"/>
                <a:gd name="T34" fmla="*/ 1 w 15"/>
                <a:gd name="T35" fmla="*/ 4 h 12"/>
                <a:gd name="T36" fmla="*/ 0 w 15"/>
                <a:gd name="T37" fmla="*/ 5 h 12"/>
                <a:gd name="T38" fmla="*/ 12 w 15"/>
                <a:gd name="T3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2">
                  <a:moveTo>
                    <a:pt x="12" y="8"/>
                  </a:moveTo>
                  <a:cubicBezTo>
                    <a:pt x="13" y="8"/>
                    <a:pt x="13" y="9"/>
                    <a:pt x="13" y="9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3" y="11"/>
                  </a:cubicBezTo>
                  <a:cubicBezTo>
                    <a:pt x="13" y="12"/>
                    <a:pt x="13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5" y="12"/>
                    <a:pt x="15" y="11"/>
                    <a:pt x="15" y="11"/>
                  </a:cubicBezTo>
                  <a:cubicBezTo>
                    <a:pt x="15" y="11"/>
                    <a:pt x="15" y="11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0" y="7"/>
                    <a:pt x="8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2" y="8"/>
                    <a:pt x="12" y="8"/>
                    <a:pt x="12" y="8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1" name="Freeform 134">
              <a:extLst>
                <a:ext uri="{FF2B5EF4-FFF2-40B4-BE49-F238E27FC236}">
                  <a16:creationId xmlns:a16="http://schemas.microsoft.com/office/drawing/2014/main" id="{AB973B8B-0127-48BF-A844-405F81E74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9824" y="6167385"/>
              <a:ext cx="11113" cy="9525"/>
            </a:xfrm>
            <a:custGeom>
              <a:avLst/>
              <a:gdLst>
                <a:gd name="T0" fmla="*/ 0 w 4"/>
                <a:gd name="T1" fmla="*/ 0 h 3"/>
                <a:gd name="T2" fmla="*/ 4 w 4"/>
                <a:gd name="T3" fmla="*/ 3 h 3"/>
                <a:gd name="T4" fmla="*/ 4 w 4"/>
                <a:gd name="T5" fmla="*/ 3 h 3"/>
                <a:gd name="T6" fmla="*/ 2 w 4"/>
                <a:gd name="T7" fmla="*/ 0 h 3"/>
                <a:gd name="T8" fmla="*/ 1 w 4"/>
                <a:gd name="T9" fmla="*/ 0 h 3"/>
                <a:gd name="T10" fmla="*/ 0 w 4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1"/>
                    <a:pt x="3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3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2" name="Freeform 135">
              <a:extLst>
                <a:ext uri="{FF2B5EF4-FFF2-40B4-BE49-F238E27FC236}">
                  <a16:creationId xmlns:a16="http://schemas.microsoft.com/office/drawing/2014/main" id="{DDD742BE-5E4B-481C-B1B3-3F347CE0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6649" y="6129285"/>
              <a:ext cx="47625" cy="30163"/>
            </a:xfrm>
            <a:custGeom>
              <a:avLst/>
              <a:gdLst>
                <a:gd name="T0" fmla="*/ 14 w 17"/>
                <a:gd name="T1" fmla="*/ 4 h 11"/>
                <a:gd name="T2" fmla="*/ 12 w 17"/>
                <a:gd name="T3" fmla="*/ 4 h 11"/>
                <a:gd name="T4" fmla="*/ 8 w 17"/>
                <a:gd name="T5" fmla="*/ 5 h 11"/>
                <a:gd name="T6" fmla="*/ 6 w 17"/>
                <a:gd name="T7" fmla="*/ 6 h 11"/>
                <a:gd name="T8" fmla="*/ 4 w 17"/>
                <a:gd name="T9" fmla="*/ 6 h 11"/>
                <a:gd name="T10" fmla="*/ 3 w 17"/>
                <a:gd name="T11" fmla="*/ 5 h 11"/>
                <a:gd name="T12" fmla="*/ 2 w 17"/>
                <a:gd name="T13" fmla="*/ 4 h 11"/>
                <a:gd name="T14" fmla="*/ 3 w 17"/>
                <a:gd name="T15" fmla="*/ 2 h 11"/>
                <a:gd name="T16" fmla="*/ 7 w 17"/>
                <a:gd name="T17" fmla="*/ 1 h 11"/>
                <a:gd name="T18" fmla="*/ 6 w 17"/>
                <a:gd name="T19" fmla="*/ 0 h 11"/>
                <a:gd name="T20" fmla="*/ 3 w 17"/>
                <a:gd name="T21" fmla="*/ 2 h 11"/>
                <a:gd name="T22" fmla="*/ 1 w 17"/>
                <a:gd name="T23" fmla="*/ 4 h 11"/>
                <a:gd name="T24" fmla="*/ 2 w 17"/>
                <a:gd name="T25" fmla="*/ 6 h 11"/>
                <a:gd name="T26" fmla="*/ 5 w 17"/>
                <a:gd name="T27" fmla="*/ 6 h 11"/>
                <a:gd name="T28" fmla="*/ 9 w 17"/>
                <a:gd name="T29" fmla="*/ 6 h 11"/>
                <a:gd name="T30" fmla="*/ 11 w 17"/>
                <a:gd name="T31" fmla="*/ 5 h 11"/>
                <a:gd name="T32" fmla="*/ 13 w 17"/>
                <a:gd name="T33" fmla="*/ 5 h 11"/>
                <a:gd name="T34" fmla="*/ 15 w 17"/>
                <a:gd name="T35" fmla="*/ 6 h 11"/>
                <a:gd name="T36" fmla="*/ 16 w 17"/>
                <a:gd name="T37" fmla="*/ 7 h 11"/>
                <a:gd name="T38" fmla="*/ 14 w 17"/>
                <a:gd name="T39" fmla="*/ 9 h 11"/>
                <a:gd name="T40" fmla="*/ 10 w 17"/>
                <a:gd name="T41" fmla="*/ 11 h 11"/>
                <a:gd name="T42" fmla="*/ 11 w 17"/>
                <a:gd name="T43" fmla="*/ 11 h 11"/>
                <a:gd name="T44" fmla="*/ 15 w 17"/>
                <a:gd name="T45" fmla="*/ 9 h 11"/>
                <a:gd name="T46" fmla="*/ 17 w 17"/>
                <a:gd name="T47" fmla="*/ 7 h 11"/>
                <a:gd name="T48" fmla="*/ 15 w 17"/>
                <a:gd name="T49" fmla="*/ 5 h 11"/>
                <a:gd name="T50" fmla="*/ 14 w 17"/>
                <a:gd name="T5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11">
                  <a:moveTo>
                    <a:pt x="14" y="4"/>
                  </a:moveTo>
                  <a:cubicBezTo>
                    <a:pt x="13" y="4"/>
                    <a:pt x="12" y="4"/>
                    <a:pt x="12" y="4"/>
                  </a:cubicBezTo>
                  <a:cubicBezTo>
                    <a:pt x="11" y="4"/>
                    <a:pt x="10" y="5"/>
                    <a:pt x="8" y="5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3" y="2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3" y="2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6"/>
                    <a:pt x="7" y="6"/>
                    <a:pt x="9" y="6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4" y="5"/>
                    <a:pt x="14" y="5"/>
                    <a:pt x="15" y="6"/>
                  </a:cubicBezTo>
                  <a:cubicBezTo>
                    <a:pt x="15" y="6"/>
                    <a:pt x="16" y="6"/>
                    <a:pt x="16" y="7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2" y="10"/>
                    <a:pt x="11" y="10"/>
                    <a:pt x="1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3" y="10"/>
                    <a:pt x="15" y="9"/>
                  </a:cubicBezTo>
                  <a:cubicBezTo>
                    <a:pt x="16" y="9"/>
                    <a:pt x="17" y="8"/>
                    <a:pt x="17" y="7"/>
                  </a:cubicBezTo>
                  <a:cubicBezTo>
                    <a:pt x="17" y="6"/>
                    <a:pt x="16" y="6"/>
                    <a:pt x="15" y="5"/>
                  </a:cubicBezTo>
                  <a:cubicBezTo>
                    <a:pt x="15" y="5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3" name="Freeform 136">
              <a:extLst>
                <a:ext uri="{FF2B5EF4-FFF2-40B4-BE49-F238E27FC236}">
                  <a16:creationId xmlns:a16="http://schemas.microsoft.com/office/drawing/2014/main" id="{D6558061-6AD3-4407-A236-72A71CF60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73162" y="6121348"/>
              <a:ext cx="38100" cy="22225"/>
            </a:xfrm>
            <a:custGeom>
              <a:avLst/>
              <a:gdLst>
                <a:gd name="T0" fmla="*/ 13 w 14"/>
                <a:gd name="T1" fmla="*/ 5 h 8"/>
                <a:gd name="T2" fmla="*/ 14 w 14"/>
                <a:gd name="T3" fmla="*/ 4 h 8"/>
                <a:gd name="T4" fmla="*/ 13 w 14"/>
                <a:gd name="T5" fmla="*/ 4 h 8"/>
                <a:gd name="T6" fmla="*/ 12 w 14"/>
                <a:gd name="T7" fmla="*/ 5 h 8"/>
                <a:gd name="T8" fmla="*/ 11 w 14"/>
                <a:gd name="T9" fmla="*/ 6 h 8"/>
                <a:gd name="T10" fmla="*/ 8 w 14"/>
                <a:gd name="T11" fmla="*/ 7 h 8"/>
                <a:gd name="T12" fmla="*/ 4 w 14"/>
                <a:gd name="T13" fmla="*/ 6 h 8"/>
                <a:gd name="T14" fmla="*/ 11 w 14"/>
                <a:gd name="T15" fmla="*/ 2 h 8"/>
                <a:gd name="T16" fmla="*/ 10 w 14"/>
                <a:gd name="T17" fmla="*/ 1 h 8"/>
                <a:gd name="T18" fmla="*/ 6 w 14"/>
                <a:gd name="T19" fmla="*/ 0 h 8"/>
                <a:gd name="T20" fmla="*/ 2 w 14"/>
                <a:gd name="T21" fmla="*/ 1 h 8"/>
                <a:gd name="T22" fmla="*/ 1 w 14"/>
                <a:gd name="T23" fmla="*/ 3 h 8"/>
                <a:gd name="T24" fmla="*/ 3 w 14"/>
                <a:gd name="T25" fmla="*/ 6 h 8"/>
                <a:gd name="T26" fmla="*/ 8 w 14"/>
                <a:gd name="T27" fmla="*/ 7 h 8"/>
                <a:gd name="T28" fmla="*/ 12 w 14"/>
                <a:gd name="T29" fmla="*/ 6 h 8"/>
                <a:gd name="T30" fmla="*/ 13 w 14"/>
                <a:gd name="T31" fmla="*/ 5 h 8"/>
                <a:gd name="T32" fmla="*/ 6 w 14"/>
                <a:gd name="T33" fmla="*/ 1 h 8"/>
                <a:gd name="T34" fmla="*/ 9 w 14"/>
                <a:gd name="T35" fmla="*/ 2 h 8"/>
                <a:gd name="T36" fmla="*/ 3 w 14"/>
                <a:gd name="T37" fmla="*/ 5 h 8"/>
                <a:gd name="T38" fmla="*/ 2 w 14"/>
                <a:gd name="T39" fmla="*/ 3 h 8"/>
                <a:gd name="T40" fmla="*/ 3 w 14"/>
                <a:gd name="T41" fmla="*/ 1 h 8"/>
                <a:gd name="T42" fmla="*/ 6 w 14"/>
                <a:gd name="T4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8">
                  <a:moveTo>
                    <a:pt x="13" y="5"/>
                  </a:moveTo>
                  <a:cubicBezTo>
                    <a:pt x="14" y="5"/>
                    <a:pt x="14" y="5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2" y="5"/>
                  </a:cubicBezTo>
                  <a:cubicBezTo>
                    <a:pt x="12" y="5"/>
                    <a:pt x="12" y="6"/>
                    <a:pt x="11" y="6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6" y="7"/>
                    <a:pt x="5" y="6"/>
                    <a:pt x="4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3"/>
                    <a:pt x="1" y="3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9" y="8"/>
                    <a:pt x="11" y="7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lose/>
                  <a:moveTo>
                    <a:pt x="6" y="1"/>
                  </a:moveTo>
                  <a:cubicBezTo>
                    <a:pt x="7" y="1"/>
                    <a:pt x="8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4" name="Freeform 137">
              <a:extLst>
                <a:ext uri="{FF2B5EF4-FFF2-40B4-BE49-F238E27FC236}">
                  <a16:creationId xmlns:a16="http://schemas.microsoft.com/office/drawing/2014/main" id="{B99F913E-5A38-4154-8AFE-34D7F8199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95387" y="6103885"/>
              <a:ext cx="41275" cy="31750"/>
            </a:xfrm>
            <a:custGeom>
              <a:avLst/>
              <a:gdLst>
                <a:gd name="T0" fmla="*/ 15 w 15"/>
                <a:gd name="T1" fmla="*/ 4 h 11"/>
                <a:gd name="T2" fmla="*/ 13 w 15"/>
                <a:gd name="T3" fmla="*/ 2 h 11"/>
                <a:gd name="T4" fmla="*/ 8 w 15"/>
                <a:gd name="T5" fmla="*/ 0 h 11"/>
                <a:gd name="T6" fmla="*/ 4 w 15"/>
                <a:gd name="T7" fmla="*/ 1 h 11"/>
                <a:gd name="T8" fmla="*/ 3 w 15"/>
                <a:gd name="T9" fmla="*/ 4 h 11"/>
                <a:gd name="T10" fmla="*/ 3 w 15"/>
                <a:gd name="T11" fmla="*/ 4 h 11"/>
                <a:gd name="T12" fmla="*/ 1 w 15"/>
                <a:gd name="T13" fmla="*/ 3 h 11"/>
                <a:gd name="T14" fmla="*/ 0 w 15"/>
                <a:gd name="T15" fmla="*/ 4 h 11"/>
                <a:gd name="T16" fmla="*/ 14 w 15"/>
                <a:gd name="T17" fmla="*/ 11 h 11"/>
                <a:gd name="T18" fmla="*/ 15 w 15"/>
                <a:gd name="T19" fmla="*/ 11 h 11"/>
                <a:gd name="T20" fmla="*/ 11 w 15"/>
                <a:gd name="T21" fmla="*/ 9 h 11"/>
                <a:gd name="T22" fmla="*/ 10 w 15"/>
                <a:gd name="T23" fmla="*/ 8 h 11"/>
                <a:gd name="T24" fmla="*/ 9 w 15"/>
                <a:gd name="T25" fmla="*/ 8 h 11"/>
                <a:gd name="T26" fmla="*/ 9 w 15"/>
                <a:gd name="T27" fmla="*/ 8 h 11"/>
                <a:gd name="T28" fmla="*/ 14 w 15"/>
                <a:gd name="T29" fmla="*/ 7 h 11"/>
                <a:gd name="T30" fmla="*/ 15 w 15"/>
                <a:gd name="T31" fmla="*/ 4 h 11"/>
                <a:gd name="T32" fmla="*/ 10 w 15"/>
                <a:gd name="T33" fmla="*/ 7 h 11"/>
                <a:gd name="T34" fmla="*/ 6 w 15"/>
                <a:gd name="T35" fmla="*/ 6 h 11"/>
                <a:gd name="T36" fmla="*/ 6 w 15"/>
                <a:gd name="T37" fmla="*/ 6 h 11"/>
                <a:gd name="T38" fmla="*/ 3 w 15"/>
                <a:gd name="T39" fmla="*/ 4 h 11"/>
                <a:gd name="T40" fmla="*/ 5 w 15"/>
                <a:gd name="T41" fmla="*/ 2 h 11"/>
                <a:gd name="T42" fmla="*/ 12 w 15"/>
                <a:gd name="T43" fmla="*/ 2 h 11"/>
                <a:gd name="T44" fmla="*/ 14 w 15"/>
                <a:gd name="T45" fmla="*/ 4 h 11"/>
                <a:gd name="T46" fmla="*/ 13 w 15"/>
                <a:gd name="T47" fmla="*/ 6 h 11"/>
                <a:gd name="T48" fmla="*/ 10 w 15"/>
                <a:gd name="T4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" h="11">
                  <a:moveTo>
                    <a:pt x="15" y="4"/>
                  </a:moveTo>
                  <a:cubicBezTo>
                    <a:pt x="15" y="4"/>
                    <a:pt x="14" y="3"/>
                    <a:pt x="13" y="2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7" y="0"/>
                    <a:pt x="5" y="1"/>
                    <a:pt x="4" y="1"/>
                  </a:cubicBezTo>
                  <a:cubicBezTo>
                    <a:pt x="3" y="2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2" y="8"/>
                    <a:pt x="14" y="7"/>
                  </a:cubicBezTo>
                  <a:cubicBezTo>
                    <a:pt x="15" y="6"/>
                    <a:pt x="15" y="5"/>
                    <a:pt x="15" y="4"/>
                  </a:cubicBezTo>
                  <a:close/>
                  <a:moveTo>
                    <a:pt x="10" y="7"/>
                  </a:moveTo>
                  <a:cubicBezTo>
                    <a:pt x="9" y="7"/>
                    <a:pt x="7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3"/>
                    <a:pt x="4" y="2"/>
                    <a:pt x="5" y="2"/>
                  </a:cubicBezTo>
                  <a:cubicBezTo>
                    <a:pt x="7" y="1"/>
                    <a:pt x="9" y="1"/>
                    <a:pt x="12" y="2"/>
                  </a:cubicBezTo>
                  <a:cubicBezTo>
                    <a:pt x="13" y="3"/>
                    <a:pt x="14" y="4"/>
                    <a:pt x="14" y="4"/>
                  </a:cubicBezTo>
                  <a:cubicBezTo>
                    <a:pt x="14" y="5"/>
                    <a:pt x="14" y="6"/>
                    <a:pt x="13" y="6"/>
                  </a:cubicBezTo>
                  <a:cubicBezTo>
                    <a:pt x="12" y="7"/>
                    <a:pt x="11" y="7"/>
                    <a:pt x="10" y="7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5" name="Freeform 138">
              <a:extLst>
                <a:ext uri="{FF2B5EF4-FFF2-40B4-BE49-F238E27FC236}">
                  <a16:creationId xmlns:a16="http://schemas.microsoft.com/office/drawing/2014/main" id="{F2E6E738-7A05-43E8-AED8-B3316863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9199" y="6092773"/>
              <a:ext cx="41275" cy="17463"/>
            </a:xfrm>
            <a:custGeom>
              <a:avLst/>
              <a:gdLst>
                <a:gd name="T0" fmla="*/ 11 w 15"/>
                <a:gd name="T1" fmla="*/ 6 h 6"/>
                <a:gd name="T2" fmla="*/ 9 w 15"/>
                <a:gd name="T3" fmla="*/ 5 h 6"/>
                <a:gd name="T4" fmla="*/ 3 w 15"/>
                <a:gd name="T5" fmla="*/ 2 h 6"/>
                <a:gd name="T6" fmla="*/ 6 w 15"/>
                <a:gd name="T7" fmla="*/ 0 h 6"/>
                <a:gd name="T8" fmla="*/ 5 w 15"/>
                <a:gd name="T9" fmla="*/ 0 h 6"/>
                <a:gd name="T10" fmla="*/ 3 w 15"/>
                <a:gd name="T11" fmla="*/ 1 h 6"/>
                <a:gd name="T12" fmla="*/ 0 w 15"/>
                <a:gd name="T13" fmla="*/ 0 h 6"/>
                <a:gd name="T14" fmla="*/ 0 w 15"/>
                <a:gd name="T15" fmla="*/ 0 h 6"/>
                <a:gd name="T16" fmla="*/ 2 w 15"/>
                <a:gd name="T17" fmla="*/ 2 h 6"/>
                <a:gd name="T18" fmla="*/ 1 w 15"/>
                <a:gd name="T19" fmla="*/ 3 h 6"/>
                <a:gd name="T20" fmla="*/ 1 w 15"/>
                <a:gd name="T21" fmla="*/ 3 h 6"/>
                <a:gd name="T22" fmla="*/ 2 w 15"/>
                <a:gd name="T23" fmla="*/ 2 h 6"/>
                <a:gd name="T24" fmla="*/ 8 w 15"/>
                <a:gd name="T25" fmla="*/ 5 h 6"/>
                <a:gd name="T26" fmla="*/ 11 w 15"/>
                <a:gd name="T27" fmla="*/ 6 h 6"/>
                <a:gd name="T28" fmla="*/ 13 w 15"/>
                <a:gd name="T29" fmla="*/ 6 h 6"/>
                <a:gd name="T30" fmla="*/ 15 w 15"/>
                <a:gd name="T31" fmla="*/ 5 h 6"/>
                <a:gd name="T32" fmla="*/ 14 w 15"/>
                <a:gd name="T33" fmla="*/ 4 h 6"/>
                <a:gd name="T34" fmla="*/ 13 w 15"/>
                <a:gd name="T35" fmla="*/ 5 h 6"/>
                <a:gd name="T36" fmla="*/ 11 w 15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6">
                  <a:moveTo>
                    <a:pt x="11" y="6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10" y="6"/>
                    <a:pt x="11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5"/>
                    <a:pt x="13" y="5"/>
                    <a:pt x="13" y="5"/>
                  </a:cubicBezTo>
                  <a:cubicBezTo>
                    <a:pt x="12" y="6"/>
                    <a:pt x="12" y="6"/>
                    <a:pt x="11" y="6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6" name="Freeform 139">
              <a:extLst>
                <a:ext uri="{FF2B5EF4-FFF2-40B4-BE49-F238E27FC236}">
                  <a16:creationId xmlns:a16="http://schemas.microsoft.com/office/drawing/2014/main" id="{5E6DAEA7-AE37-474D-AA39-1BBD41860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44599" y="6080073"/>
              <a:ext cx="38100" cy="22225"/>
            </a:xfrm>
            <a:custGeom>
              <a:avLst/>
              <a:gdLst>
                <a:gd name="T0" fmla="*/ 13 w 14"/>
                <a:gd name="T1" fmla="*/ 6 h 8"/>
                <a:gd name="T2" fmla="*/ 14 w 14"/>
                <a:gd name="T3" fmla="*/ 5 h 8"/>
                <a:gd name="T4" fmla="*/ 13 w 14"/>
                <a:gd name="T5" fmla="*/ 4 h 8"/>
                <a:gd name="T6" fmla="*/ 12 w 14"/>
                <a:gd name="T7" fmla="*/ 5 h 8"/>
                <a:gd name="T8" fmla="*/ 11 w 14"/>
                <a:gd name="T9" fmla="*/ 6 h 8"/>
                <a:gd name="T10" fmla="*/ 7 w 14"/>
                <a:gd name="T11" fmla="*/ 7 h 8"/>
                <a:gd name="T12" fmla="*/ 4 w 14"/>
                <a:gd name="T13" fmla="*/ 6 h 8"/>
                <a:gd name="T14" fmla="*/ 10 w 14"/>
                <a:gd name="T15" fmla="*/ 2 h 8"/>
                <a:gd name="T16" fmla="*/ 9 w 14"/>
                <a:gd name="T17" fmla="*/ 2 h 8"/>
                <a:gd name="T18" fmla="*/ 5 w 14"/>
                <a:gd name="T19" fmla="*/ 0 h 8"/>
                <a:gd name="T20" fmla="*/ 2 w 14"/>
                <a:gd name="T21" fmla="*/ 1 h 8"/>
                <a:gd name="T22" fmla="*/ 0 w 14"/>
                <a:gd name="T23" fmla="*/ 4 h 8"/>
                <a:gd name="T24" fmla="*/ 3 w 14"/>
                <a:gd name="T25" fmla="*/ 6 h 8"/>
                <a:gd name="T26" fmla="*/ 7 w 14"/>
                <a:gd name="T27" fmla="*/ 8 h 8"/>
                <a:gd name="T28" fmla="*/ 12 w 14"/>
                <a:gd name="T29" fmla="*/ 7 h 8"/>
                <a:gd name="T30" fmla="*/ 13 w 14"/>
                <a:gd name="T31" fmla="*/ 6 h 8"/>
                <a:gd name="T32" fmla="*/ 5 w 14"/>
                <a:gd name="T33" fmla="*/ 1 h 8"/>
                <a:gd name="T34" fmla="*/ 9 w 14"/>
                <a:gd name="T35" fmla="*/ 2 h 8"/>
                <a:gd name="T36" fmla="*/ 3 w 14"/>
                <a:gd name="T37" fmla="*/ 5 h 8"/>
                <a:gd name="T38" fmla="*/ 1 w 14"/>
                <a:gd name="T39" fmla="*/ 3 h 8"/>
                <a:gd name="T40" fmla="*/ 3 w 14"/>
                <a:gd name="T41" fmla="*/ 2 h 8"/>
                <a:gd name="T42" fmla="*/ 5 w 14"/>
                <a:gd name="T4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8">
                  <a:moveTo>
                    <a:pt x="13" y="6"/>
                  </a:moveTo>
                  <a:cubicBezTo>
                    <a:pt x="13" y="5"/>
                    <a:pt x="14" y="5"/>
                    <a:pt x="14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7"/>
                    <a:pt x="9" y="7"/>
                    <a:pt x="7" y="7"/>
                  </a:cubicBezTo>
                  <a:cubicBezTo>
                    <a:pt x="6" y="7"/>
                    <a:pt x="5" y="7"/>
                    <a:pt x="4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3" y="6"/>
                  </a:cubicBezTo>
                  <a:cubicBezTo>
                    <a:pt x="4" y="7"/>
                    <a:pt x="6" y="8"/>
                    <a:pt x="7" y="8"/>
                  </a:cubicBezTo>
                  <a:cubicBezTo>
                    <a:pt x="9" y="8"/>
                    <a:pt x="10" y="7"/>
                    <a:pt x="12" y="7"/>
                  </a:cubicBezTo>
                  <a:cubicBezTo>
                    <a:pt x="12" y="6"/>
                    <a:pt x="13" y="6"/>
                    <a:pt x="13" y="6"/>
                  </a:cubicBezTo>
                  <a:close/>
                  <a:moveTo>
                    <a:pt x="5" y="1"/>
                  </a:moveTo>
                  <a:cubicBezTo>
                    <a:pt x="6" y="1"/>
                    <a:pt x="7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1" y="4"/>
                    <a:pt x="1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7" name="Freeform 140">
              <a:extLst>
                <a:ext uri="{FF2B5EF4-FFF2-40B4-BE49-F238E27FC236}">
                  <a16:creationId xmlns:a16="http://schemas.microsoft.com/office/drawing/2014/main" id="{37778E2F-5284-4580-B4B7-736A0B6D9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6824" y="6054673"/>
              <a:ext cx="57150" cy="33338"/>
            </a:xfrm>
            <a:custGeom>
              <a:avLst/>
              <a:gdLst>
                <a:gd name="T0" fmla="*/ 21 w 21"/>
                <a:gd name="T1" fmla="*/ 5 h 12"/>
                <a:gd name="T2" fmla="*/ 15 w 21"/>
                <a:gd name="T3" fmla="*/ 2 h 12"/>
                <a:gd name="T4" fmla="*/ 12 w 21"/>
                <a:gd name="T5" fmla="*/ 1 h 12"/>
                <a:gd name="T6" fmla="*/ 9 w 21"/>
                <a:gd name="T7" fmla="*/ 1 h 12"/>
                <a:gd name="T8" fmla="*/ 8 w 21"/>
                <a:gd name="T9" fmla="*/ 3 h 12"/>
                <a:gd name="T10" fmla="*/ 8 w 21"/>
                <a:gd name="T11" fmla="*/ 4 h 12"/>
                <a:gd name="T12" fmla="*/ 8 w 21"/>
                <a:gd name="T13" fmla="*/ 4 h 12"/>
                <a:gd name="T14" fmla="*/ 3 w 21"/>
                <a:gd name="T15" fmla="*/ 5 h 12"/>
                <a:gd name="T16" fmla="*/ 2 w 21"/>
                <a:gd name="T17" fmla="*/ 6 h 12"/>
                <a:gd name="T18" fmla="*/ 2 w 21"/>
                <a:gd name="T19" fmla="*/ 7 h 12"/>
                <a:gd name="T20" fmla="*/ 2 w 21"/>
                <a:gd name="T21" fmla="*/ 7 h 12"/>
                <a:gd name="T22" fmla="*/ 1 w 21"/>
                <a:gd name="T23" fmla="*/ 6 h 12"/>
                <a:gd name="T24" fmla="*/ 0 w 21"/>
                <a:gd name="T25" fmla="*/ 7 h 12"/>
                <a:gd name="T26" fmla="*/ 9 w 21"/>
                <a:gd name="T27" fmla="*/ 12 h 12"/>
                <a:gd name="T28" fmla="*/ 10 w 21"/>
                <a:gd name="T29" fmla="*/ 12 h 12"/>
                <a:gd name="T30" fmla="*/ 5 w 21"/>
                <a:gd name="T31" fmla="*/ 9 h 12"/>
                <a:gd name="T32" fmla="*/ 3 w 21"/>
                <a:gd name="T33" fmla="*/ 7 h 12"/>
                <a:gd name="T34" fmla="*/ 4 w 21"/>
                <a:gd name="T35" fmla="*/ 5 h 12"/>
                <a:gd name="T36" fmla="*/ 9 w 21"/>
                <a:gd name="T37" fmla="*/ 5 h 12"/>
                <a:gd name="T38" fmla="*/ 15 w 21"/>
                <a:gd name="T39" fmla="*/ 9 h 12"/>
                <a:gd name="T40" fmla="*/ 16 w 21"/>
                <a:gd name="T41" fmla="*/ 8 h 12"/>
                <a:gd name="T42" fmla="*/ 10 w 21"/>
                <a:gd name="T43" fmla="*/ 5 h 12"/>
                <a:gd name="T44" fmla="*/ 9 w 21"/>
                <a:gd name="T45" fmla="*/ 3 h 12"/>
                <a:gd name="T46" fmla="*/ 10 w 21"/>
                <a:gd name="T47" fmla="*/ 2 h 12"/>
                <a:gd name="T48" fmla="*/ 12 w 21"/>
                <a:gd name="T49" fmla="*/ 1 h 12"/>
                <a:gd name="T50" fmla="*/ 15 w 21"/>
                <a:gd name="T51" fmla="*/ 2 h 12"/>
                <a:gd name="T52" fmla="*/ 21 w 21"/>
                <a:gd name="T53" fmla="*/ 6 h 12"/>
                <a:gd name="T54" fmla="*/ 21 w 21"/>
                <a:gd name="T5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" h="12">
                  <a:moveTo>
                    <a:pt x="21" y="5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4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3" y="7"/>
                  </a:cubicBezTo>
                  <a:cubicBezTo>
                    <a:pt x="3" y="6"/>
                    <a:pt x="3" y="6"/>
                    <a:pt x="4" y="5"/>
                  </a:cubicBezTo>
                  <a:cubicBezTo>
                    <a:pt x="6" y="4"/>
                    <a:pt x="7" y="4"/>
                    <a:pt x="9" y="5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3"/>
                    <a:pt x="9" y="2"/>
                    <a:pt x="10" y="2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1"/>
                    <a:pt x="14" y="2"/>
                    <a:pt x="15" y="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8" name="Freeform 141">
              <a:extLst>
                <a:ext uri="{FF2B5EF4-FFF2-40B4-BE49-F238E27FC236}">
                  <a16:creationId xmlns:a16="http://schemas.microsoft.com/office/drawing/2014/main" id="{B195BC14-4BBB-4681-9720-92D2E5FFF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96987" y="6040385"/>
              <a:ext cx="52388" cy="22225"/>
            </a:xfrm>
            <a:custGeom>
              <a:avLst/>
              <a:gdLst>
                <a:gd name="T0" fmla="*/ 7 w 19"/>
                <a:gd name="T1" fmla="*/ 2 h 8"/>
                <a:gd name="T2" fmla="*/ 7 w 19"/>
                <a:gd name="T3" fmla="*/ 3 h 8"/>
                <a:gd name="T4" fmla="*/ 6 w 19"/>
                <a:gd name="T5" fmla="*/ 3 h 8"/>
                <a:gd name="T6" fmla="*/ 6 w 19"/>
                <a:gd name="T7" fmla="*/ 3 h 8"/>
                <a:gd name="T8" fmla="*/ 4 w 19"/>
                <a:gd name="T9" fmla="*/ 2 h 8"/>
                <a:gd name="T10" fmla="*/ 1 w 19"/>
                <a:gd name="T11" fmla="*/ 0 h 8"/>
                <a:gd name="T12" fmla="*/ 0 w 19"/>
                <a:gd name="T13" fmla="*/ 1 h 8"/>
                <a:gd name="T14" fmla="*/ 13 w 19"/>
                <a:gd name="T15" fmla="*/ 8 h 8"/>
                <a:gd name="T16" fmla="*/ 14 w 19"/>
                <a:gd name="T17" fmla="*/ 8 h 8"/>
                <a:gd name="T18" fmla="*/ 13 w 19"/>
                <a:gd name="T19" fmla="*/ 7 h 8"/>
                <a:gd name="T20" fmla="*/ 13 w 19"/>
                <a:gd name="T21" fmla="*/ 7 h 8"/>
                <a:gd name="T22" fmla="*/ 15 w 19"/>
                <a:gd name="T23" fmla="*/ 7 h 8"/>
                <a:gd name="T24" fmla="*/ 17 w 19"/>
                <a:gd name="T25" fmla="*/ 6 h 8"/>
                <a:gd name="T26" fmla="*/ 19 w 19"/>
                <a:gd name="T27" fmla="*/ 4 h 8"/>
                <a:gd name="T28" fmla="*/ 17 w 19"/>
                <a:gd name="T29" fmla="*/ 1 h 8"/>
                <a:gd name="T30" fmla="*/ 12 w 19"/>
                <a:gd name="T31" fmla="*/ 0 h 8"/>
                <a:gd name="T32" fmla="*/ 8 w 19"/>
                <a:gd name="T33" fmla="*/ 1 h 8"/>
                <a:gd name="T34" fmla="*/ 7 w 19"/>
                <a:gd name="T35" fmla="*/ 2 h 8"/>
                <a:gd name="T36" fmla="*/ 16 w 19"/>
                <a:gd name="T37" fmla="*/ 2 h 8"/>
                <a:gd name="T38" fmla="*/ 18 w 19"/>
                <a:gd name="T39" fmla="*/ 4 h 8"/>
                <a:gd name="T40" fmla="*/ 17 w 19"/>
                <a:gd name="T41" fmla="*/ 6 h 8"/>
                <a:gd name="T42" fmla="*/ 14 w 19"/>
                <a:gd name="T43" fmla="*/ 7 h 8"/>
                <a:gd name="T44" fmla="*/ 10 w 19"/>
                <a:gd name="T45" fmla="*/ 5 h 8"/>
                <a:gd name="T46" fmla="*/ 10 w 19"/>
                <a:gd name="T47" fmla="*/ 5 h 8"/>
                <a:gd name="T48" fmla="*/ 7 w 19"/>
                <a:gd name="T49" fmla="*/ 3 h 8"/>
                <a:gd name="T50" fmla="*/ 9 w 19"/>
                <a:gd name="T51" fmla="*/ 1 h 8"/>
                <a:gd name="T52" fmla="*/ 16 w 19"/>
                <a:gd name="T53" fmla="*/ 2 h 8"/>
                <a:gd name="T54" fmla="*/ 16 w 19"/>
                <a:gd name="T5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8">
                  <a:moveTo>
                    <a:pt x="7" y="2"/>
                  </a:moveTo>
                  <a:cubicBezTo>
                    <a:pt x="6" y="2"/>
                    <a:pt x="6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5" y="7"/>
                    <a:pt x="15" y="7"/>
                  </a:cubicBezTo>
                  <a:cubicBezTo>
                    <a:pt x="16" y="7"/>
                    <a:pt x="17" y="7"/>
                    <a:pt x="17" y="6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9" y="3"/>
                    <a:pt x="18" y="2"/>
                    <a:pt x="17" y="1"/>
                  </a:cubicBezTo>
                  <a:cubicBezTo>
                    <a:pt x="15" y="0"/>
                    <a:pt x="14" y="0"/>
                    <a:pt x="12" y="0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lose/>
                  <a:moveTo>
                    <a:pt x="16" y="2"/>
                  </a:moveTo>
                  <a:cubicBezTo>
                    <a:pt x="17" y="2"/>
                    <a:pt x="18" y="3"/>
                    <a:pt x="18" y="4"/>
                  </a:cubicBezTo>
                  <a:cubicBezTo>
                    <a:pt x="18" y="5"/>
                    <a:pt x="18" y="5"/>
                    <a:pt x="17" y="6"/>
                  </a:cubicBezTo>
                  <a:cubicBezTo>
                    <a:pt x="16" y="6"/>
                    <a:pt x="15" y="7"/>
                    <a:pt x="14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7" y="4"/>
                    <a:pt x="7" y="3"/>
                  </a:cubicBezTo>
                  <a:cubicBezTo>
                    <a:pt x="7" y="2"/>
                    <a:pt x="8" y="2"/>
                    <a:pt x="9" y="1"/>
                  </a:cubicBezTo>
                  <a:cubicBezTo>
                    <a:pt x="11" y="0"/>
                    <a:pt x="13" y="0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9" name="Freeform 142">
              <a:extLst>
                <a:ext uri="{FF2B5EF4-FFF2-40B4-BE49-F238E27FC236}">
                  <a16:creationId xmlns:a16="http://schemas.microsoft.com/office/drawing/2014/main" id="{75432A19-38D0-4C64-9282-71D8204C4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41437" y="6024510"/>
              <a:ext cx="38100" cy="19050"/>
            </a:xfrm>
            <a:custGeom>
              <a:avLst/>
              <a:gdLst>
                <a:gd name="T0" fmla="*/ 13 w 14"/>
                <a:gd name="T1" fmla="*/ 5 h 7"/>
                <a:gd name="T2" fmla="*/ 14 w 14"/>
                <a:gd name="T3" fmla="*/ 4 h 7"/>
                <a:gd name="T4" fmla="*/ 13 w 14"/>
                <a:gd name="T5" fmla="*/ 4 h 7"/>
                <a:gd name="T6" fmla="*/ 12 w 14"/>
                <a:gd name="T7" fmla="*/ 5 h 7"/>
                <a:gd name="T8" fmla="*/ 11 w 14"/>
                <a:gd name="T9" fmla="*/ 6 h 7"/>
                <a:gd name="T10" fmla="*/ 7 w 14"/>
                <a:gd name="T11" fmla="*/ 7 h 7"/>
                <a:gd name="T12" fmla="*/ 4 w 14"/>
                <a:gd name="T13" fmla="*/ 6 h 7"/>
                <a:gd name="T14" fmla="*/ 10 w 14"/>
                <a:gd name="T15" fmla="*/ 2 h 7"/>
                <a:gd name="T16" fmla="*/ 10 w 14"/>
                <a:gd name="T17" fmla="*/ 1 h 7"/>
                <a:gd name="T18" fmla="*/ 6 w 14"/>
                <a:gd name="T19" fmla="*/ 0 h 7"/>
                <a:gd name="T20" fmla="*/ 2 w 14"/>
                <a:gd name="T21" fmla="*/ 1 h 7"/>
                <a:gd name="T22" fmla="*/ 0 w 14"/>
                <a:gd name="T23" fmla="*/ 3 h 7"/>
                <a:gd name="T24" fmla="*/ 3 w 14"/>
                <a:gd name="T25" fmla="*/ 6 h 7"/>
                <a:gd name="T26" fmla="*/ 7 w 14"/>
                <a:gd name="T27" fmla="*/ 7 h 7"/>
                <a:gd name="T28" fmla="*/ 12 w 14"/>
                <a:gd name="T29" fmla="*/ 6 h 7"/>
                <a:gd name="T30" fmla="*/ 13 w 14"/>
                <a:gd name="T31" fmla="*/ 5 h 7"/>
                <a:gd name="T32" fmla="*/ 5 w 14"/>
                <a:gd name="T33" fmla="*/ 1 h 7"/>
                <a:gd name="T34" fmla="*/ 9 w 14"/>
                <a:gd name="T35" fmla="*/ 2 h 7"/>
                <a:gd name="T36" fmla="*/ 3 w 14"/>
                <a:gd name="T37" fmla="*/ 5 h 7"/>
                <a:gd name="T38" fmla="*/ 1 w 14"/>
                <a:gd name="T39" fmla="*/ 3 h 7"/>
                <a:gd name="T40" fmla="*/ 3 w 14"/>
                <a:gd name="T41" fmla="*/ 1 h 7"/>
                <a:gd name="T42" fmla="*/ 5 w 14"/>
                <a:gd name="T4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7">
                  <a:moveTo>
                    <a:pt x="13" y="5"/>
                  </a:moveTo>
                  <a:cubicBezTo>
                    <a:pt x="13" y="5"/>
                    <a:pt x="14" y="5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5"/>
                    <a:pt x="11" y="6"/>
                    <a:pt x="11" y="6"/>
                  </a:cubicBezTo>
                  <a:cubicBezTo>
                    <a:pt x="10" y="6"/>
                    <a:pt x="9" y="7"/>
                    <a:pt x="7" y="7"/>
                  </a:cubicBezTo>
                  <a:cubicBezTo>
                    <a:pt x="6" y="7"/>
                    <a:pt x="5" y="6"/>
                    <a:pt x="4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4"/>
                    <a:pt x="1" y="5"/>
                    <a:pt x="3" y="6"/>
                  </a:cubicBezTo>
                  <a:cubicBezTo>
                    <a:pt x="4" y="7"/>
                    <a:pt x="6" y="7"/>
                    <a:pt x="7" y="7"/>
                  </a:cubicBezTo>
                  <a:cubicBezTo>
                    <a:pt x="9" y="7"/>
                    <a:pt x="10" y="7"/>
                    <a:pt x="12" y="6"/>
                  </a:cubicBezTo>
                  <a:cubicBezTo>
                    <a:pt x="12" y="6"/>
                    <a:pt x="13" y="6"/>
                    <a:pt x="13" y="5"/>
                  </a:cubicBezTo>
                  <a:close/>
                  <a:moveTo>
                    <a:pt x="5" y="1"/>
                  </a:moveTo>
                  <a:cubicBezTo>
                    <a:pt x="7" y="1"/>
                    <a:pt x="8" y="1"/>
                    <a:pt x="9" y="2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3" y="1"/>
                    <a:pt x="4" y="1"/>
                    <a:pt x="5" y="1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0" name="Freeform 143">
              <a:extLst>
                <a:ext uri="{FF2B5EF4-FFF2-40B4-BE49-F238E27FC236}">
                  <a16:creationId xmlns:a16="http://schemas.microsoft.com/office/drawing/2014/main" id="{A9705377-FE03-40FA-89A9-A9AC2A12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3662" y="6010223"/>
              <a:ext cx="26988" cy="22225"/>
            </a:xfrm>
            <a:custGeom>
              <a:avLst/>
              <a:gdLst>
                <a:gd name="T0" fmla="*/ 2 w 10"/>
                <a:gd name="T1" fmla="*/ 2 h 8"/>
                <a:gd name="T2" fmla="*/ 3 w 10"/>
                <a:gd name="T3" fmla="*/ 3 h 8"/>
                <a:gd name="T4" fmla="*/ 3 w 10"/>
                <a:gd name="T5" fmla="*/ 3 h 8"/>
                <a:gd name="T6" fmla="*/ 1 w 10"/>
                <a:gd name="T7" fmla="*/ 2 h 8"/>
                <a:gd name="T8" fmla="*/ 0 w 10"/>
                <a:gd name="T9" fmla="*/ 3 h 8"/>
                <a:gd name="T10" fmla="*/ 9 w 10"/>
                <a:gd name="T11" fmla="*/ 8 h 8"/>
                <a:gd name="T12" fmla="*/ 10 w 10"/>
                <a:gd name="T13" fmla="*/ 7 h 8"/>
                <a:gd name="T14" fmla="*/ 5 w 10"/>
                <a:gd name="T15" fmla="*/ 4 h 8"/>
                <a:gd name="T16" fmla="*/ 3 w 10"/>
                <a:gd name="T17" fmla="*/ 3 h 8"/>
                <a:gd name="T18" fmla="*/ 4 w 10"/>
                <a:gd name="T19" fmla="*/ 1 h 8"/>
                <a:gd name="T20" fmla="*/ 6 w 10"/>
                <a:gd name="T21" fmla="*/ 0 h 8"/>
                <a:gd name="T22" fmla="*/ 5 w 10"/>
                <a:gd name="T23" fmla="*/ 0 h 8"/>
                <a:gd name="T24" fmla="*/ 4 w 10"/>
                <a:gd name="T25" fmla="*/ 0 h 8"/>
                <a:gd name="T26" fmla="*/ 2 w 10"/>
                <a:gd name="T2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1" name="Freeform 144">
              <a:extLst>
                <a:ext uri="{FF2B5EF4-FFF2-40B4-BE49-F238E27FC236}">
                  <a16:creationId xmlns:a16="http://schemas.microsoft.com/office/drawing/2014/main" id="{A778012C-2F4C-4377-BF47-A3C7DA8AC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3824" y="5987998"/>
              <a:ext cx="38100" cy="19050"/>
            </a:xfrm>
            <a:custGeom>
              <a:avLst/>
              <a:gdLst>
                <a:gd name="T0" fmla="*/ 1 w 14"/>
                <a:gd name="T1" fmla="*/ 0 h 7"/>
                <a:gd name="T2" fmla="*/ 1 w 14"/>
                <a:gd name="T3" fmla="*/ 0 h 7"/>
                <a:gd name="T4" fmla="*/ 0 w 14"/>
                <a:gd name="T5" fmla="*/ 4 h 7"/>
                <a:gd name="T6" fmla="*/ 1 w 14"/>
                <a:gd name="T7" fmla="*/ 4 h 7"/>
                <a:gd name="T8" fmla="*/ 1 w 14"/>
                <a:gd name="T9" fmla="*/ 1 h 7"/>
                <a:gd name="T10" fmla="*/ 1 w 14"/>
                <a:gd name="T11" fmla="*/ 1 h 7"/>
                <a:gd name="T12" fmla="*/ 4 w 14"/>
                <a:gd name="T13" fmla="*/ 2 h 7"/>
                <a:gd name="T14" fmla="*/ 13 w 14"/>
                <a:gd name="T15" fmla="*/ 7 h 7"/>
                <a:gd name="T16" fmla="*/ 14 w 14"/>
                <a:gd name="T17" fmla="*/ 7 h 7"/>
                <a:gd name="T18" fmla="*/ 1 w 14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2" name="Freeform 145">
              <a:extLst>
                <a:ext uri="{FF2B5EF4-FFF2-40B4-BE49-F238E27FC236}">
                  <a16:creationId xmlns:a16="http://schemas.microsoft.com/office/drawing/2014/main" id="{0B94B0C5-C79B-4B42-AF9B-560332048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6049" y="5972123"/>
              <a:ext cx="52388" cy="26988"/>
            </a:xfrm>
            <a:custGeom>
              <a:avLst/>
              <a:gdLst>
                <a:gd name="T0" fmla="*/ 18 w 19"/>
                <a:gd name="T1" fmla="*/ 5 h 10"/>
                <a:gd name="T2" fmla="*/ 11 w 19"/>
                <a:gd name="T3" fmla="*/ 9 h 10"/>
                <a:gd name="T4" fmla="*/ 11 w 19"/>
                <a:gd name="T5" fmla="*/ 9 h 10"/>
                <a:gd name="T6" fmla="*/ 11 w 19"/>
                <a:gd name="T7" fmla="*/ 5 h 10"/>
                <a:gd name="T8" fmla="*/ 10 w 19"/>
                <a:gd name="T9" fmla="*/ 2 h 10"/>
                <a:gd name="T10" fmla="*/ 9 w 19"/>
                <a:gd name="T11" fmla="*/ 0 h 10"/>
                <a:gd name="T12" fmla="*/ 5 w 19"/>
                <a:gd name="T13" fmla="*/ 0 h 10"/>
                <a:gd name="T14" fmla="*/ 2 w 19"/>
                <a:gd name="T15" fmla="*/ 1 h 10"/>
                <a:gd name="T16" fmla="*/ 0 w 19"/>
                <a:gd name="T17" fmla="*/ 3 h 10"/>
                <a:gd name="T18" fmla="*/ 1 w 19"/>
                <a:gd name="T19" fmla="*/ 3 h 10"/>
                <a:gd name="T20" fmla="*/ 3 w 19"/>
                <a:gd name="T21" fmla="*/ 1 h 10"/>
                <a:gd name="T22" fmla="*/ 5 w 19"/>
                <a:gd name="T23" fmla="*/ 0 h 10"/>
                <a:gd name="T24" fmla="*/ 8 w 19"/>
                <a:gd name="T25" fmla="*/ 1 h 10"/>
                <a:gd name="T26" fmla="*/ 9 w 19"/>
                <a:gd name="T27" fmla="*/ 2 h 10"/>
                <a:gd name="T28" fmla="*/ 10 w 19"/>
                <a:gd name="T29" fmla="*/ 3 h 10"/>
                <a:gd name="T30" fmla="*/ 10 w 19"/>
                <a:gd name="T31" fmla="*/ 6 h 10"/>
                <a:gd name="T32" fmla="*/ 10 w 19"/>
                <a:gd name="T33" fmla="*/ 10 h 10"/>
                <a:gd name="T34" fmla="*/ 11 w 19"/>
                <a:gd name="T35" fmla="*/ 10 h 10"/>
                <a:gd name="T36" fmla="*/ 19 w 19"/>
                <a:gd name="T37" fmla="*/ 6 h 10"/>
                <a:gd name="T38" fmla="*/ 18 w 19"/>
                <a:gd name="T3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0">
                  <a:moveTo>
                    <a:pt x="18" y="5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9" y="2"/>
                    <a:pt x="10" y="3"/>
                    <a:pt x="10" y="3"/>
                  </a:cubicBezTo>
                  <a:cubicBezTo>
                    <a:pt x="10" y="4"/>
                    <a:pt x="10" y="5"/>
                    <a:pt x="10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5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3" name="Freeform 146">
              <a:extLst>
                <a:ext uri="{FF2B5EF4-FFF2-40B4-BE49-F238E27FC236}">
                  <a16:creationId xmlns:a16="http://schemas.microsoft.com/office/drawing/2014/main" id="{AA0712FD-5F6F-4744-AFEB-A8B3C47CD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8474" y="6648398"/>
              <a:ext cx="146050" cy="77788"/>
            </a:xfrm>
            <a:custGeom>
              <a:avLst/>
              <a:gdLst>
                <a:gd name="T0" fmla="*/ 26 w 53"/>
                <a:gd name="T1" fmla="*/ 0 h 28"/>
                <a:gd name="T2" fmla="*/ 9 w 53"/>
                <a:gd name="T3" fmla="*/ 4 h 28"/>
                <a:gd name="T4" fmla="*/ 9 w 53"/>
                <a:gd name="T5" fmla="*/ 24 h 28"/>
                <a:gd name="T6" fmla="*/ 26 w 53"/>
                <a:gd name="T7" fmla="*/ 28 h 28"/>
                <a:gd name="T8" fmla="*/ 43 w 53"/>
                <a:gd name="T9" fmla="*/ 24 h 28"/>
                <a:gd name="T10" fmla="*/ 43 w 53"/>
                <a:gd name="T11" fmla="*/ 4 h 28"/>
                <a:gd name="T12" fmla="*/ 26 w 53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8">
                  <a:moveTo>
                    <a:pt x="26" y="0"/>
                  </a:moveTo>
                  <a:cubicBezTo>
                    <a:pt x="20" y="0"/>
                    <a:pt x="14" y="1"/>
                    <a:pt x="9" y="4"/>
                  </a:cubicBezTo>
                  <a:cubicBezTo>
                    <a:pt x="0" y="10"/>
                    <a:pt x="0" y="18"/>
                    <a:pt x="9" y="24"/>
                  </a:cubicBezTo>
                  <a:cubicBezTo>
                    <a:pt x="14" y="27"/>
                    <a:pt x="20" y="28"/>
                    <a:pt x="26" y="28"/>
                  </a:cubicBezTo>
                  <a:cubicBezTo>
                    <a:pt x="32" y="28"/>
                    <a:pt x="39" y="27"/>
                    <a:pt x="43" y="24"/>
                  </a:cubicBezTo>
                  <a:cubicBezTo>
                    <a:pt x="53" y="18"/>
                    <a:pt x="53" y="10"/>
                    <a:pt x="43" y="4"/>
                  </a:cubicBezTo>
                  <a:cubicBezTo>
                    <a:pt x="39" y="1"/>
                    <a:pt x="32" y="0"/>
                    <a:pt x="26" y="0"/>
                  </a:cubicBezTo>
                </a:path>
              </a:pathLst>
            </a:custGeom>
            <a:solidFill>
              <a:srgbClr val="140F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4" name="Freeform 147">
              <a:extLst>
                <a:ext uri="{FF2B5EF4-FFF2-40B4-BE49-F238E27FC236}">
                  <a16:creationId xmlns:a16="http://schemas.microsoft.com/office/drawing/2014/main" id="{69A050E5-9B67-4CCC-8F30-277B95B0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087" y="6689673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2 w 2"/>
                <a:gd name="T5" fmla="*/ 1 h 1"/>
                <a:gd name="T6" fmla="*/ 2 w 2"/>
                <a:gd name="T7" fmla="*/ 0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5" name="Freeform 148">
              <a:extLst>
                <a:ext uri="{FF2B5EF4-FFF2-40B4-BE49-F238E27FC236}">
                  <a16:creationId xmlns:a16="http://schemas.microsoft.com/office/drawing/2014/main" id="{5245567C-6BEF-412B-8508-F0586C208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1812" y="6665860"/>
              <a:ext cx="69850" cy="38100"/>
            </a:xfrm>
            <a:custGeom>
              <a:avLst/>
              <a:gdLst>
                <a:gd name="T0" fmla="*/ 0 w 25"/>
                <a:gd name="T1" fmla="*/ 5 h 14"/>
                <a:gd name="T2" fmla="*/ 2 w 25"/>
                <a:gd name="T3" fmla="*/ 6 h 14"/>
                <a:gd name="T4" fmla="*/ 2 w 25"/>
                <a:gd name="T5" fmla="*/ 6 h 14"/>
                <a:gd name="T6" fmla="*/ 9 w 25"/>
                <a:gd name="T7" fmla="*/ 7 h 14"/>
                <a:gd name="T8" fmla="*/ 9 w 25"/>
                <a:gd name="T9" fmla="*/ 7 h 14"/>
                <a:gd name="T10" fmla="*/ 20 w 25"/>
                <a:gd name="T11" fmla="*/ 14 h 14"/>
                <a:gd name="T12" fmla="*/ 23 w 25"/>
                <a:gd name="T13" fmla="*/ 14 h 14"/>
                <a:gd name="T14" fmla="*/ 24 w 25"/>
                <a:gd name="T15" fmla="*/ 13 h 14"/>
                <a:gd name="T16" fmla="*/ 24 w 25"/>
                <a:gd name="T17" fmla="*/ 12 h 14"/>
                <a:gd name="T18" fmla="*/ 13 w 25"/>
                <a:gd name="T19" fmla="*/ 5 h 14"/>
                <a:gd name="T20" fmla="*/ 13 w 25"/>
                <a:gd name="T21" fmla="*/ 5 h 14"/>
                <a:gd name="T22" fmla="*/ 11 w 25"/>
                <a:gd name="T23" fmla="*/ 1 h 14"/>
                <a:gd name="T24" fmla="*/ 10 w 25"/>
                <a:gd name="T25" fmla="*/ 1 h 14"/>
                <a:gd name="T26" fmla="*/ 11 w 25"/>
                <a:gd name="T27" fmla="*/ 1 h 14"/>
                <a:gd name="T28" fmla="*/ 9 w 25"/>
                <a:gd name="T29" fmla="*/ 0 h 14"/>
                <a:gd name="T30" fmla="*/ 0 w 25"/>
                <a:gd name="T31" fmla="*/ 5 h 14"/>
                <a:gd name="T32" fmla="*/ 17 w 25"/>
                <a:gd name="T33" fmla="*/ 9 h 14"/>
                <a:gd name="T34" fmla="*/ 17 w 25"/>
                <a:gd name="T35" fmla="*/ 10 h 14"/>
                <a:gd name="T36" fmla="*/ 15 w 25"/>
                <a:gd name="T37" fmla="*/ 10 h 14"/>
                <a:gd name="T38" fmla="*/ 13 w 25"/>
                <a:gd name="T39" fmla="*/ 8 h 14"/>
                <a:gd name="T40" fmla="*/ 13 w 25"/>
                <a:gd name="T41" fmla="*/ 7 h 14"/>
                <a:gd name="T42" fmla="*/ 15 w 25"/>
                <a:gd name="T43" fmla="*/ 7 h 14"/>
                <a:gd name="T44" fmla="*/ 17 w 25"/>
                <a:gd name="T4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" h="14">
                  <a:moveTo>
                    <a:pt x="0" y="5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6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4"/>
                    <a:pt x="22" y="14"/>
                    <a:pt x="23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2"/>
                    <a:pt x="24" y="1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3"/>
                    <a:pt x="13" y="2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5"/>
                  </a:lnTo>
                  <a:close/>
                  <a:moveTo>
                    <a:pt x="17" y="9"/>
                  </a:moveTo>
                  <a:cubicBezTo>
                    <a:pt x="18" y="9"/>
                    <a:pt x="18" y="9"/>
                    <a:pt x="17" y="10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7"/>
                    <a:pt x="13" y="7"/>
                  </a:cubicBezTo>
                  <a:cubicBezTo>
                    <a:pt x="13" y="7"/>
                    <a:pt x="14" y="7"/>
                    <a:pt x="15" y="7"/>
                  </a:cubicBezTo>
                  <a:lnTo>
                    <a:pt x="17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6" name="Freeform 149">
              <a:extLst>
                <a:ext uri="{FF2B5EF4-FFF2-40B4-BE49-F238E27FC236}">
                  <a16:creationId xmlns:a16="http://schemas.microsoft.com/office/drawing/2014/main" id="{A6A8F99C-36EF-44AD-B766-77E1C87C6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1374" y="6453135"/>
              <a:ext cx="146050" cy="74613"/>
            </a:xfrm>
            <a:custGeom>
              <a:avLst/>
              <a:gdLst>
                <a:gd name="T0" fmla="*/ 27 w 53"/>
                <a:gd name="T1" fmla="*/ 0 h 27"/>
                <a:gd name="T2" fmla="*/ 10 w 53"/>
                <a:gd name="T3" fmla="*/ 4 h 27"/>
                <a:gd name="T4" fmla="*/ 10 w 53"/>
                <a:gd name="T5" fmla="*/ 23 h 27"/>
                <a:gd name="T6" fmla="*/ 27 w 53"/>
                <a:gd name="T7" fmla="*/ 27 h 27"/>
                <a:gd name="T8" fmla="*/ 44 w 53"/>
                <a:gd name="T9" fmla="*/ 23 h 27"/>
                <a:gd name="T10" fmla="*/ 44 w 53"/>
                <a:gd name="T11" fmla="*/ 4 h 27"/>
                <a:gd name="T12" fmla="*/ 27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27" y="0"/>
                  </a:moveTo>
                  <a:cubicBezTo>
                    <a:pt x="21" y="0"/>
                    <a:pt x="14" y="1"/>
                    <a:pt x="10" y="4"/>
                  </a:cubicBezTo>
                  <a:cubicBezTo>
                    <a:pt x="0" y="9"/>
                    <a:pt x="0" y="18"/>
                    <a:pt x="10" y="23"/>
                  </a:cubicBezTo>
                  <a:cubicBezTo>
                    <a:pt x="14" y="26"/>
                    <a:pt x="21" y="27"/>
                    <a:pt x="27" y="27"/>
                  </a:cubicBezTo>
                  <a:cubicBezTo>
                    <a:pt x="33" y="27"/>
                    <a:pt x="39" y="26"/>
                    <a:pt x="44" y="23"/>
                  </a:cubicBezTo>
                  <a:cubicBezTo>
                    <a:pt x="53" y="18"/>
                    <a:pt x="53" y="9"/>
                    <a:pt x="44" y="4"/>
                  </a:cubicBezTo>
                  <a:cubicBezTo>
                    <a:pt x="39" y="1"/>
                    <a:pt x="33" y="0"/>
                    <a:pt x="27" y="0"/>
                  </a:cubicBezTo>
                </a:path>
              </a:pathLst>
            </a:custGeom>
            <a:solidFill>
              <a:srgbClr val="261E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7" name="Freeform 150">
              <a:extLst>
                <a:ext uri="{FF2B5EF4-FFF2-40B4-BE49-F238E27FC236}">
                  <a16:creationId xmlns:a16="http://schemas.microsoft.com/office/drawing/2014/main" id="{23F117D1-E52D-4AEB-9837-0A315032A0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5824" y="6472185"/>
              <a:ext cx="65088" cy="38100"/>
            </a:xfrm>
            <a:custGeom>
              <a:avLst/>
              <a:gdLst>
                <a:gd name="T0" fmla="*/ 9 w 24"/>
                <a:gd name="T1" fmla="*/ 6 h 14"/>
                <a:gd name="T2" fmla="*/ 9 w 24"/>
                <a:gd name="T3" fmla="*/ 8 h 14"/>
                <a:gd name="T4" fmla="*/ 14 w 24"/>
                <a:gd name="T5" fmla="*/ 8 h 14"/>
                <a:gd name="T6" fmla="*/ 14 w 24"/>
                <a:gd name="T7" fmla="*/ 6 h 14"/>
                <a:gd name="T8" fmla="*/ 9 w 24"/>
                <a:gd name="T9" fmla="*/ 6 h 14"/>
                <a:gd name="T10" fmla="*/ 13 w 24"/>
                <a:gd name="T11" fmla="*/ 1 h 14"/>
                <a:gd name="T12" fmla="*/ 11 w 24"/>
                <a:gd name="T13" fmla="*/ 2 h 14"/>
                <a:gd name="T14" fmla="*/ 10 w 24"/>
                <a:gd name="T15" fmla="*/ 2 h 14"/>
                <a:gd name="T16" fmla="*/ 8 w 24"/>
                <a:gd name="T17" fmla="*/ 1 h 14"/>
                <a:gd name="T18" fmla="*/ 7 w 24"/>
                <a:gd name="T19" fmla="*/ 1 h 14"/>
                <a:gd name="T20" fmla="*/ 2 w 24"/>
                <a:gd name="T21" fmla="*/ 4 h 14"/>
                <a:gd name="T22" fmla="*/ 2 w 24"/>
                <a:gd name="T23" fmla="*/ 5 h 14"/>
                <a:gd name="T24" fmla="*/ 3 w 24"/>
                <a:gd name="T25" fmla="*/ 6 h 14"/>
                <a:gd name="T26" fmla="*/ 3 w 24"/>
                <a:gd name="T27" fmla="*/ 7 h 14"/>
                <a:gd name="T28" fmla="*/ 1 w 24"/>
                <a:gd name="T29" fmla="*/ 8 h 14"/>
                <a:gd name="T30" fmla="*/ 1 w 24"/>
                <a:gd name="T31" fmla="*/ 10 h 14"/>
                <a:gd name="T32" fmla="*/ 8 w 24"/>
                <a:gd name="T33" fmla="*/ 14 h 14"/>
                <a:gd name="T34" fmla="*/ 11 w 24"/>
                <a:gd name="T35" fmla="*/ 14 h 14"/>
                <a:gd name="T36" fmla="*/ 23 w 24"/>
                <a:gd name="T37" fmla="*/ 7 h 14"/>
                <a:gd name="T38" fmla="*/ 23 w 24"/>
                <a:gd name="T39" fmla="*/ 5 h 14"/>
                <a:gd name="T40" fmla="*/ 16 w 24"/>
                <a:gd name="T41" fmla="*/ 1 h 14"/>
                <a:gd name="T42" fmla="*/ 13 w 24"/>
                <a:gd name="T43" fmla="*/ 1 h 14"/>
                <a:gd name="T44" fmla="*/ 16 w 24"/>
                <a:gd name="T45" fmla="*/ 9 h 14"/>
                <a:gd name="T46" fmla="*/ 8 w 24"/>
                <a:gd name="T47" fmla="*/ 9 h 14"/>
                <a:gd name="T48" fmla="*/ 8 w 24"/>
                <a:gd name="T49" fmla="*/ 5 h 14"/>
                <a:gd name="T50" fmla="*/ 16 w 24"/>
                <a:gd name="T51" fmla="*/ 5 h 14"/>
                <a:gd name="T52" fmla="*/ 16 w 24"/>
                <a:gd name="T53" fmla="*/ 9 h 14"/>
                <a:gd name="T54" fmla="*/ 15 w 24"/>
                <a:gd name="T55" fmla="*/ 3 h 14"/>
                <a:gd name="T56" fmla="*/ 14 w 24"/>
                <a:gd name="T57" fmla="*/ 3 h 14"/>
                <a:gd name="T58" fmla="*/ 14 w 24"/>
                <a:gd name="T59" fmla="*/ 2 h 14"/>
                <a:gd name="T60" fmla="*/ 15 w 24"/>
                <a:gd name="T61" fmla="*/ 2 h 14"/>
                <a:gd name="T62" fmla="*/ 15 w 24"/>
                <a:gd name="T6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4">
                  <a:moveTo>
                    <a:pt x="9" y="6"/>
                  </a:moveTo>
                  <a:cubicBezTo>
                    <a:pt x="8" y="6"/>
                    <a:pt x="8" y="8"/>
                    <a:pt x="9" y="8"/>
                  </a:cubicBezTo>
                  <a:cubicBezTo>
                    <a:pt x="11" y="9"/>
                    <a:pt x="13" y="9"/>
                    <a:pt x="14" y="8"/>
                  </a:cubicBezTo>
                  <a:cubicBezTo>
                    <a:pt x="15" y="8"/>
                    <a:pt x="15" y="6"/>
                    <a:pt x="14" y="6"/>
                  </a:cubicBezTo>
                  <a:cubicBezTo>
                    <a:pt x="13" y="5"/>
                    <a:pt x="11" y="5"/>
                    <a:pt x="9" y="6"/>
                  </a:cubicBezTo>
                  <a:close/>
                  <a:moveTo>
                    <a:pt x="13" y="1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4"/>
                    <a:pt x="11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6"/>
                    <a:pt x="24" y="5"/>
                    <a:pt x="23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3" y="1"/>
                  </a:cubicBezTo>
                  <a:close/>
                  <a:moveTo>
                    <a:pt x="16" y="9"/>
                  </a:moveTo>
                  <a:cubicBezTo>
                    <a:pt x="13" y="10"/>
                    <a:pt x="10" y="10"/>
                    <a:pt x="8" y="9"/>
                  </a:cubicBezTo>
                  <a:cubicBezTo>
                    <a:pt x="6" y="8"/>
                    <a:pt x="6" y="6"/>
                    <a:pt x="8" y="5"/>
                  </a:cubicBezTo>
                  <a:cubicBezTo>
                    <a:pt x="10" y="4"/>
                    <a:pt x="13" y="4"/>
                    <a:pt x="16" y="5"/>
                  </a:cubicBezTo>
                  <a:cubicBezTo>
                    <a:pt x="18" y="6"/>
                    <a:pt x="18" y="8"/>
                    <a:pt x="16" y="9"/>
                  </a:cubicBezTo>
                  <a:close/>
                  <a:moveTo>
                    <a:pt x="15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2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8" name="Freeform 151">
              <a:extLst>
                <a:ext uri="{FF2B5EF4-FFF2-40B4-BE49-F238E27FC236}">
                  <a16:creationId xmlns:a16="http://schemas.microsoft.com/office/drawing/2014/main" id="{1E75F9E6-03EC-4041-B139-B24807158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9324" y="5707010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12 w 12"/>
                <a:gd name="T3" fmla="*/ 5 h 7"/>
                <a:gd name="T4" fmla="*/ 11 w 12"/>
                <a:gd name="T5" fmla="*/ 7 h 7"/>
                <a:gd name="T6" fmla="*/ 11 w 12"/>
                <a:gd name="T7" fmla="*/ 7 h 7"/>
                <a:gd name="T8" fmla="*/ 0 w 12"/>
                <a:gd name="T9" fmla="*/ 2 h 7"/>
                <a:gd name="T10" fmla="*/ 0 w 12"/>
                <a:gd name="T11" fmla="*/ 2 h 7"/>
                <a:gd name="T12" fmla="*/ 2 w 12"/>
                <a:gd name="T13" fmla="*/ 0 h 7"/>
                <a:gd name="T14" fmla="*/ 4 w 12"/>
                <a:gd name="T15" fmla="*/ 0 h 7"/>
                <a:gd name="T16" fmla="*/ 12 w 12"/>
                <a:gd name="T1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12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9" name="Freeform 152">
              <a:extLst>
                <a:ext uri="{FF2B5EF4-FFF2-40B4-BE49-F238E27FC236}">
                  <a16:creationId xmlns:a16="http://schemas.microsoft.com/office/drawing/2014/main" id="{D8E4EB22-BE46-419C-A829-28AF000B8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6149" y="5711773"/>
              <a:ext cx="14288" cy="9525"/>
            </a:xfrm>
            <a:custGeom>
              <a:avLst/>
              <a:gdLst>
                <a:gd name="T0" fmla="*/ 9 w 9"/>
                <a:gd name="T1" fmla="*/ 4 h 6"/>
                <a:gd name="T2" fmla="*/ 9 w 9"/>
                <a:gd name="T3" fmla="*/ 6 h 6"/>
                <a:gd name="T4" fmla="*/ 9 w 9"/>
                <a:gd name="T5" fmla="*/ 6 h 6"/>
                <a:gd name="T6" fmla="*/ 7 w 9"/>
                <a:gd name="T7" fmla="*/ 6 h 6"/>
                <a:gd name="T8" fmla="*/ 0 w 9"/>
                <a:gd name="T9" fmla="*/ 2 h 6"/>
                <a:gd name="T10" fmla="*/ 0 w 9"/>
                <a:gd name="T11" fmla="*/ 2 h 6"/>
                <a:gd name="T12" fmla="*/ 2 w 9"/>
                <a:gd name="T13" fmla="*/ 0 h 6"/>
                <a:gd name="T14" fmla="*/ 4 w 9"/>
                <a:gd name="T15" fmla="*/ 0 h 6"/>
                <a:gd name="T16" fmla="*/ 9 w 9"/>
                <a:gd name="T1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9" y="4"/>
                  </a:moveTo>
                  <a:lnTo>
                    <a:pt x="9" y="6"/>
                  </a:lnTo>
                  <a:lnTo>
                    <a:pt x="9" y="6"/>
                  </a:lnTo>
                  <a:lnTo>
                    <a:pt x="7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0" name="Freeform 153">
              <a:extLst>
                <a:ext uri="{FF2B5EF4-FFF2-40B4-BE49-F238E27FC236}">
                  <a16:creationId xmlns:a16="http://schemas.microsoft.com/office/drawing/2014/main" id="{4D14EC8B-63F0-45D0-B6A3-2A7E4166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4562" y="5718123"/>
              <a:ext cx="11113" cy="7938"/>
            </a:xfrm>
            <a:custGeom>
              <a:avLst/>
              <a:gdLst>
                <a:gd name="T0" fmla="*/ 7 w 7"/>
                <a:gd name="T1" fmla="*/ 3 h 5"/>
                <a:gd name="T2" fmla="*/ 7 w 7"/>
                <a:gd name="T3" fmla="*/ 3 h 5"/>
                <a:gd name="T4" fmla="*/ 5 w 7"/>
                <a:gd name="T5" fmla="*/ 5 h 5"/>
                <a:gd name="T6" fmla="*/ 5 w 7"/>
                <a:gd name="T7" fmla="*/ 5 h 5"/>
                <a:gd name="T8" fmla="*/ 0 w 7"/>
                <a:gd name="T9" fmla="*/ 2 h 5"/>
                <a:gd name="T10" fmla="*/ 0 w 7"/>
                <a:gd name="T11" fmla="*/ 2 h 5"/>
                <a:gd name="T12" fmla="*/ 1 w 7"/>
                <a:gd name="T13" fmla="*/ 0 h 5"/>
                <a:gd name="T14" fmla="*/ 3 w 7"/>
                <a:gd name="T15" fmla="*/ 0 h 5"/>
                <a:gd name="T16" fmla="*/ 7 w 7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lnTo>
                    <a:pt x="7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1" name="Freeform 154">
              <a:extLst>
                <a:ext uri="{FF2B5EF4-FFF2-40B4-BE49-F238E27FC236}">
                  <a16:creationId xmlns:a16="http://schemas.microsoft.com/office/drawing/2014/main" id="{DF9CA23C-1592-4FA8-B524-7DC4FDE3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1387" y="5722885"/>
              <a:ext cx="7938" cy="6350"/>
            </a:xfrm>
            <a:custGeom>
              <a:avLst/>
              <a:gdLst>
                <a:gd name="T0" fmla="*/ 5 w 5"/>
                <a:gd name="T1" fmla="*/ 2 h 4"/>
                <a:gd name="T2" fmla="*/ 5 w 5"/>
                <a:gd name="T3" fmla="*/ 2 h 4"/>
                <a:gd name="T4" fmla="*/ 3 w 5"/>
                <a:gd name="T5" fmla="*/ 4 h 4"/>
                <a:gd name="T6" fmla="*/ 3 w 5"/>
                <a:gd name="T7" fmla="*/ 4 h 4"/>
                <a:gd name="T8" fmla="*/ 0 w 5"/>
                <a:gd name="T9" fmla="*/ 2 h 4"/>
                <a:gd name="T10" fmla="*/ 0 w 5"/>
                <a:gd name="T11" fmla="*/ 2 h 4"/>
                <a:gd name="T12" fmla="*/ 2 w 5"/>
                <a:gd name="T13" fmla="*/ 0 h 4"/>
                <a:gd name="T14" fmla="*/ 2 w 5"/>
                <a:gd name="T15" fmla="*/ 0 h 4"/>
                <a:gd name="T16" fmla="*/ 5 w 5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lnTo>
                    <a:pt x="5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2" name="Freeform 155">
              <a:extLst>
                <a:ext uri="{FF2B5EF4-FFF2-40B4-BE49-F238E27FC236}">
                  <a16:creationId xmlns:a16="http://schemas.microsoft.com/office/drawing/2014/main" id="{0440352E-8FAE-4F54-94BF-83D98B46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6787" y="5692723"/>
              <a:ext cx="20638" cy="11113"/>
            </a:xfrm>
            <a:custGeom>
              <a:avLst/>
              <a:gdLst>
                <a:gd name="T0" fmla="*/ 2 w 8"/>
                <a:gd name="T1" fmla="*/ 4 h 4"/>
                <a:gd name="T2" fmla="*/ 0 w 8"/>
                <a:gd name="T3" fmla="*/ 4 h 4"/>
                <a:gd name="T4" fmla="*/ 8 w 8"/>
                <a:gd name="T5" fmla="*/ 0 h 4"/>
                <a:gd name="T6" fmla="*/ 8 w 8"/>
                <a:gd name="T7" fmla="*/ 1 h 4"/>
                <a:gd name="T8" fmla="*/ 4 w 8"/>
                <a:gd name="T9" fmla="*/ 2 h 4"/>
                <a:gd name="T10" fmla="*/ 2 w 8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2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2"/>
                    <a:pt x="3" y="0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3" name="Freeform 156">
              <a:extLst>
                <a:ext uri="{FF2B5EF4-FFF2-40B4-BE49-F238E27FC236}">
                  <a16:creationId xmlns:a16="http://schemas.microsoft.com/office/drawing/2014/main" id="{BD7570D4-F35A-4125-9C95-FE3D9DF21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4724" y="5695898"/>
              <a:ext cx="12700" cy="7938"/>
            </a:xfrm>
            <a:custGeom>
              <a:avLst/>
              <a:gdLst>
                <a:gd name="T0" fmla="*/ 2 w 5"/>
                <a:gd name="T1" fmla="*/ 3 h 3"/>
                <a:gd name="T2" fmla="*/ 0 w 5"/>
                <a:gd name="T3" fmla="*/ 3 h 3"/>
                <a:gd name="T4" fmla="*/ 5 w 5"/>
                <a:gd name="T5" fmla="*/ 0 h 3"/>
                <a:gd name="T6" fmla="*/ 5 w 5"/>
                <a:gd name="T7" fmla="*/ 2 h 3"/>
                <a:gd name="T8" fmla="*/ 2 w 5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3" y="2"/>
                    <a:pt x="2" y="2"/>
                    <a:pt x="2" y="3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4" name="Freeform 157">
              <a:extLst>
                <a:ext uri="{FF2B5EF4-FFF2-40B4-BE49-F238E27FC236}">
                  <a16:creationId xmlns:a16="http://schemas.microsoft.com/office/drawing/2014/main" id="{BCE30CA7-C539-4D30-87FC-A6C631258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2662" y="5700660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5" name="Freeform 158">
              <a:extLst>
                <a:ext uri="{FF2B5EF4-FFF2-40B4-BE49-F238E27FC236}">
                  <a16:creationId xmlns:a16="http://schemas.microsoft.com/office/drawing/2014/main" id="{0E4D4747-2EB8-4554-A25B-60AA7D02F7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90599" y="5668910"/>
              <a:ext cx="44450" cy="23813"/>
            </a:xfrm>
            <a:custGeom>
              <a:avLst/>
              <a:gdLst>
                <a:gd name="T0" fmla="*/ 6 w 16"/>
                <a:gd name="T1" fmla="*/ 9 h 9"/>
                <a:gd name="T2" fmla="*/ 5 w 16"/>
                <a:gd name="T3" fmla="*/ 9 h 9"/>
                <a:gd name="T4" fmla="*/ 1 w 16"/>
                <a:gd name="T5" fmla="*/ 7 h 9"/>
                <a:gd name="T6" fmla="*/ 1 w 16"/>
                <a:gd name="T7" fmla="*/ 6 h 9"/>
                <a:gd name="T8" fmla="*/ 10 w 16"/>
                <a:gd name="T9" fmla="*/ 1 h 9"/>
                <a:gd name="T10" fmla="*/ 11 w 16"/>
                <a:gd name="T11" fmla="*/ 1 h 9"/>
                <a:gd name="T12" fmla="*/ 12 w 16"/>
                <a:gd name="T13" fmla="*/ 1 h 9"/>
                <a:gd name="T14" fmla="*/ 15 w 16"/>
                <a:gd name="T15" fmla="*/ 3 h 9"/>
                <a:gd name="T16" fmla="*/ 15 w 16"/>
                <a:gd name="T17" fmla="*/ 4 h 9"/>
                <a:gd name="T18" fmla="*/ 6 w 16"/>
                <a:gd name="T19" fmla="*/ 9 h 9"/>
                <a:gd name="T20" fmla="*/ 6 w 16"/>
                <a:gd name="T21" fmla="*/ 9 h 9"/>
                <a:gd name="T22" fmla="*/ 11 w 16"/>
                <a:gd name="T23" fmla="*/ 0 h 9"/>
                <a:gd name="T24" fmla="*/ 10 w 16"/>
                <a:gd name="T25" fmla="*/ 0 h 9"/>
                <a:gd name="T26" fmla="*/ 1 w 16"/>
                <a:gd name="T27" fmla="*/ 5 h 9"/>
                <a:gd name="T28" fmla="*/ 1 w 16"/>
                <a:gd name="T29" fmla="*/ 7 h 9"/>
                <a:gd name="T30" fmla="*/ 4 w 16"/>
                <a:gd name="T31" fmla="*/ 9 h 9"/>
                <a:gd name="T32" fmla="*/ 6 w 16"/>
                <a:gd name="T33" fmla="*/ 9 h 9"/>
                <a:gd name="T34" fmla="*/ 7 w 16"/>
                <a:gd name="T35" fmla="*/ 9 h 9"/>
                <a:gd name="T36" fmla="*/ 16 w 16"/>
                <a:gd name="T37" fmla="*/ 4 h 9"/>
                <a:gd name="T38" fmla="*/ 16 w 16"/>
                <a:gd name="T39" fmla="*/ 2 h 9"/>
                <a:gd name="T40" fmla="*/ 12 w 16"/>
                <a:gd name="T41" fmla="*/ 0 h 9"/>
                <a:gd name="T42" fmla="*/ 11 w 16"/>
                <a:gd name="T4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9">
                  <a:moveTo>
                    <a:pt x="6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</a:path>
              </a:pathLst>
            </a:custGeom>
            <a:solidFill>
              <a:srgbClr val="757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6" name="Freeform 159">
              <a:extLst>
                <a:ext uri="{FF2B5EF4-FFF2-40B4-BE49-F238E27FC236}">
                  <a16:creationId xmlns:a16="http://schemas.microsoft.com/office/drawing/2014/main" id="{D39BB519-6CD4-44A7-9B4B-9E5AEAE8C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6949" y="5670498"/>
              <a:ext cx="34925" cy="19050"/>
            </a:xfrm>
            <a:custGeom>
              <a:avLst/>
              <a:gdLst>
                <a:gd name="T0" fmla="*/ 22 w 22"/>
                <a:gd name="T1" fmla="*/ 4 h 12"/>
                <a:gd name="T2" fmla="*/ 22 w 22"/>
                <a:gd name="T3" fmla="*/ 4 h 12"/>
                <a:gd name="T4" fmla="*/ 7 w 22"/>
                <a:gd name="T5" fmla="*/ 12 h 12"/>
                <a:gd name="T6" fmla="*/ 5 w 22"/>
                <a:gd name="T7" fmla="*/ 12 h 12"/>
                <a:gd name="T8" fmla="*/ 0 w 22"/>
                <a:gd name="T9" fmla="*/ 9 h 12"/>
                <a:gd name="T10" fmla="*/ 0 w 22"/>
                <a:gd name="T11" fmla="*/ 9 h 12"/>
                <a:gd name="T12" fmla="*/ 15 w 22"/>
                <a:gd name="T13" fmla="*/ 0 h 12"/>
                <a:gd name="T14" fmla="*/ 15 w 22"/>
                <a:gd name="T15" fmla="*/ 0 h 12"/>
                <a:gd name="T16" fmla="*/ 22 w 22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22" y="4"/>
                  </a:moveTo>
                  <a:lnTo>
                    <a:pt x="22" y="4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2" y="4"/>
                  </a:ln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7" name="Freeform 160">
              <a:extLst>
                <a:ext uri="{FF2B5EF4-FFF2-40B4-BE49-F238E27FC236}">
                  <a16:creationId xmlns:a16="http://schemas.microsoft.com/office/drawing/2014/main" id="{B313DAF4-4079-46FF-B256-9721D95EC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8699" y="5670498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CF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0FF6687-935F-4EAD-8C1D-987638A48D85}"/>
              </a:ext>
            </a:extLst>
          </p:cNvPr>
          <p:cNvGrpSpPr/>
          <p:nvPr/>
        </p:nvGrpSpPr>
        <p:grpSpPr>
          <a:xfrm>
            <a:off x="19876524" y="2672476"/>
            <a:ext cx="1049338" cy="1627188"/>
            <a:chOff x="19876524" y="4243335"/>
            <a:chExt cx="1049338" cy="1627188"/>
          </a:xfrm>
        </p:grpSpPr>
        <p:sp>
          <p:nvSpPr>
            <p:cNvPr id="248" name="Freeform 161">
              <a:extLst>
                <a:ext uri="{FF2B5EF4-FFF2-40B4-BE49-F238E27FC236}">
                  <a16:creationId xmlns:a16="http://schemas.microsoft.com/office/drawing/2014/main" id="{A8690FA8-2251-46E9-8E4D-7E344DC68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524" y="5262510"/>
              <a:ext cx="1049338" cy="608013"/>
            </a:xfrm>
            <a:custGeom>
              <a:avLst/>
              <a:gdLst>
                <a:gd name="T0" fmla="*/ 313 w 380"/>
                <a:gd name="T1" fmla="*/ 39 h 220"/>
                <a:gd name="T2" fmla="*/ 313 w 380"/>
                <a:gd name="T3" fmla="*/ 181 h 220"/>
                <a:gd name="T4" fmla="*/ 68 w 380"/>
                <a:gd name="T5" fmla="*/ 181 h 220"/>
                <a:gd name="T6" fmla="*/ 68 w 380"/>
                <a:gd name="T7" fmla="*/ 39 h 220"/>
                <a:gd name="T8" fmla="*/ 313 w 380"/>
                <a:gd name="T9" fmla="*/ 3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20">
                  <a:moveTo>
                    <a:pt x="313" y="39"/>
                  </a:moveTo>
                  <a:cubicBezTo>
                    <a:pt x="380" y="78"/>
                    <a:pt x="380" y="142"/>
                    <a:pt x="313" y="181"/>
                  </a:cubicBezTo>
                  <a:cubicBezTo>
                    <a:pt x="245" y="220"/>
                    <a:pt x="135" y="220"/>
                    <a:pt x="68" y="181"/>
                  </a:cubicBezTo>
                  <a:cubicBezTo>
                    <a:pt x="0" y="142"/>
                    <a:pt x="0" y="78"/>
                    <a:pt x="68" y="39"/>
                  </a:cubicBezTo>
                  <a:cubicBezTo>
                    <a:pt x="135" y="0"/>
                    <a:pt x="245" y="0"/>
                    <a:pt x="313" y="39"/>
                  </a:cubicBezTo>
                </a:path>
              </a:pathLst>
            </a:custGeom>
            <a:solidFill>
              <a:srgbClr val="030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9" name="Freeform 162">
              <a:extLst>
                <a:ext uri="{FF2B5EF4-FFF2-40B4-BE49-F238E27FC236}">
                  <a16:creationId xmlns:a16="http://schemas.microsoft.com/office/drawing/2014/main" id="{7D28A0CD-19CA-4776-8CAE-139746A6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524" y="5245048"/>
              <a:ext cx="1049338" cy="604838"/>
            </a:xfrm>
            <a:custGeom>
              <a:avLst/>
              <a:gdLst>
                <a:gd name="T0" fmla="*/ 313 w 380"/>
                <a:gd name="T1" fmla="*/ 39 h 219"/>
                <a:gd name="T2" fmla="*/ 313 w 380"/>
                <a:gd name="T3" fmla="*/ 180 h 219"/>
                <a:gd name="T4" fmla="*/ 68 w 380"/>
                <a:gd name="T5" fmla="*/ 180 h 219"/>
                <a:gd name="T6" fmla="*/ 68 w 380"/>
                <a:gd name="T7" fmla="*/ 39 h 219"/>
                <a:gd name="T8" fmla="*/ 313 w 380"/>
                <a:gd name="T9" fmla="*/ 3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219">
                  <a:moveTo>
                    <a:pt x="313" y="39"/>
                  </a:moveTo>
                  <a:cubicBezTo>
                    <a:pt x="380" y="78"/>
                    <a:pt x="380" y="141"/>
                    <a:pt x="313" y="180"/>
                  </a:cubicBezTo>
                  <a:cubicBezTo>
                    <a:pt x="245" y="219"/>
                    <a:pt x="135" y="219"/>
                    <a:pt x="68" y="180"/>
                  </a:cubicBezTo>
                  <a:cubicBezTo>
                    <a:pt x="0" y="141"/>
                    <a:pt x="0" y="78"/>
                    <a:pt x="68" y="39"/>
                  </a:cubicBezTo>
                  <a:cubicBezTo>
                    <a:pt x="135" y="0"/>
                    <a:pt x="245" y="0"/>
                    <a:pt x="313" y="39"/>
                  </a:cubicBezTo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0" name="Freeform 163">
              <a:extLst>
                <a:ext uri="{FF2B5EF4-FFF2-40B4-BE49-F238E27FC236}">
                  <a16:creationId xmlns:a16="http://schemas.microsoft.com/office/drawing/2014/main" id="{F4A2CEA1-E501-4994-97D8-99B6582AE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6374" y="4243335"/>
              <a:ext cx="908050" cy="571500"/>
            </a:xfrm>
            <a:custGeom>
              <a:avLst/>
              <a:gdLst>
                <a:gd name="T0" fmla="*/ 281 w 329"/>
                <a:gd name="T1" fmla="*/ 37 h 207"/>
                <a:gd name="T2" fmla="*/ 50 w 329"/>
                <a:gd name="T3" fmla="*/ 37 h 207"/>
                <a:gd name="T4" fmla="*/ 2 w 329"/>
                <a:gd name="T5" fmla="*/ 108 h 207"/>
                <a:gd name="T6" fmla="*/ 50 w 329"/>
                <a:gd name="T7" fmla="*/ 170 h 207"/>
                <a:gd name="T8" fmla="*/ 281 w 329"/>
                <a:gd name="T9" fmla="*/ 170 h 207"/>
                <a:gd name="T10" fmla="*/ 328 w 329"/>
                <a:gd name="T11" fmla="*/ 112 h 207"/>
                <a:gd name="T12" fmla="*/ 329 w 329"/>
                <a:gd name="T13" fmla="*/ 104 h 207"/>
                <a:gd name="T14" fmla="*/ 281 w 329"/>
                <a:gd name="T15" fmla="*/ 37 h 207"/>
                <a:gd name="T16" fmla="*/ 295 w 329"/>
                <a:gd name="T17" fmla="*/ 136 h 207"/>
                <a:gd name="T18" fmla="*/ 265 w 329"/>
                <a:gd name="T19" fmla="*/ 161 h 207"/>
                <a:gd name="T20" fmla="*/ 66 w 329"/>
                <a:gd name="T21" fmla="*/ 161 h 207"/>
                <a:gd name="T22" fmla="*/ 36 w 329"/>
                <a:gd name="T23" fmla="*/ 136 h 207"/>
                <a:gd name="T24" fmla="*/ 66 w 329"/>
                <a:gd name="T25" fmla="*/ 46 h 207"/>
                <a:gd name="T26" fmla="*/ 265 w 329"/>
                <a:gd name="T27" fmla="*/ 46 h 207"/>
                <a:gd name="T28" fmla="*/ 295 w 329"/>
                <a:gd name="T29" fmla="*/ 1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9" h="207">
                  <a:moveTo>
                    <a:pt x="281" y="37"/>
                  </a:moveTo>
                  <a:cubicBezTo>
                    <a:pt x="217" y="0"/>
                    <a:pt x="114" y="0"/>
                    <a:pt x="50" y="37"/>
                  </a:cubicBezTo>
                  <a:cubicBezTo>
                    <a:pt x="16" y="57"/>
                    <a:pt x="0" y="83"/>
                    <a:pt x="2" y="108"/>
                  </a:cubicBezTo>
                  <a:cubicBezTo>
                    <a:pt x="4" y="131"/>
                    <a:pt x="20" y="153"/>
                    <a:pt x="50" y="170"/>
                  </a:cubicBezTo>
                  <a:cubicBezTo>
                    <a:pt x="114" y="207"/>
                    <a:pt x="217" y="207"/>
                    <a:pt x="281" y="170"/>
                  </a:cubicBezTo>
                  <a:cubicBezTo>
                    <a:pt x="309" y="154"/>
                    <a:pt x="325" y="133"/>
                    <a:pt x="328" y="112"/>
                  </a:cubicBezTo>
                  <a:cubicBezTo>
                    <a:pt x="329" y="104"/>
                    <a:pt x="329" y="104"/>
                    <a:pt x="329" y="104"/>
                  </a:cubicBezTo>
                  <a:cubicBezTo>
                    <a:pt x="329" y="80"/>
                    <a:pt x="313" y="55"/>
                    <a:pt x="281" y="37"/>
                  </a:cubicBezTo>
                  <a:close/>
                  <a:moveTo>
                    <a:pt x="295" y="136"/>
                  </a:moveTo>
                  <a:cubicBezTo>
                    <a:pt x="288" y="145"/>
                    <a:pt x="278" y="154"/>
                    <a:pt x="265" y="161"/>
                  </a:cubicBezTo>
                  <a:cubicBezTo>
                    <a:pt x="210" y="193"/>
                    <a:pt x="121" y="193"/>
                    <a:pt x="66" y="161"/>
                  </a:cubicBezTo>
                  <a:cubicBezTo>
                    <a:pt x="53" y="154"/>
                    <a:pt x="43" y="145"/>
                    <a:pt x="36" y="136"/>
                  </a:cubicBezTo>
                  <a:cubicBezTo>
                    <a:pt x="14" y="106"/>
                    <a:pt x="24" y="70"/>
                    <a:pt x="66" y="46"/>
                  </a:cubicBezTo>
                  <a:cubicBezTo>
                    <a:pt x="121" y="14"/>
                    <a:pt x="210" y="14"/>
                    <a:pt x="265" y="46"/>
                  </a:cubicBezTo>
                  <a:cubicBezTo>
                    <a:pt x="307" y="70"/>
                    <a:pt x="317" y="106"/>
                    <a:pt x="295" y="136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1" name="Freeform 164">
              <a:extLst>
                <a:ext uri="{FF2B5EF4-FFF2-40B4-BE49-F238E27FC236}">
                  <a16:creationId xmlns:a16="http://schemas.microsoft.com/office/drawing/2014/main" id="{677BCAC5-D598-48A2-9555-3C37666A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44799" y="4459235"/>
              <a:ext cx="714375" cy="317500"/>
            </a:xfrm>
            <a:custGeom>
              <a:avLst/>
              <a:gdLst>
                <a:gd name="T0" fmla="*/ 259 w 259"/>
                <a:gd name="T1" fmla="*/ 58 h 115"/>
                <a:gd name="T2" fmla="*/ 229 w 259"/>
                <a:gd name="T3" fmla="*/ 83 h 115"/>
                <a:gd name="T4" fmla="*/ 30 w 259"/>
                <a:gd name="T5" fmla="*/ 83 h 115"/>
                <a:gd name="T6" fmla="*/ 0 w 259"/>
                <a:gd name="T7" fmla="*/ 58 h 115"/>
                <a:gd name="T8" fmla="*/ 30 w 259"/>
                <a:gd name="T9" fmla="*/ 32 h 115"/>
                <a:gd name="T10" fmla="*/ 229 w 259"/>
                <a:gd name="T11" fmla="*/ 32 h 115"/>
                <a:gd name="T12" fmla="*/ 259 w 259"/>
                <a:gd name="T13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115">
                  <a:moveTo>
                    <a:pt x="259" y="58"/>
                  </a:moveTo>
                  <a:cubicBezTo>
                    <a:pt x="252" y="67"/>
                    <a:pt x="242" y="76"/>
                    <a:pt x="229" y="83"/>
                  </a:cubicBezTo>
                  <a:cubicBezTo>
                    <a:pt x="174" y="115"/>
                    <a:pt x="85" y="115"/>
                    <a:pt x="30" y="83"/>
                  </a:cubicBezTo>
                  <a:cubicBezTo>
                    <a:pt x="17" y="76"/>
                    <a:pt x="7" y="67"/>
                    <a:pt x="0" y="58"/>
                  </a:cubicBezTo>
                  <a:cubicBezTo>
                    <a:pt x="7" y="48"/>
                    <a:pt x="17" y="40"/>
                    <a:pt x="30" y="32"/>
                  </a:cubicBezTo>
                  <a:cubicBezTo>
                    <a:pt x="85" y="0"/>
                    <a:pt x="174" y="0"/>
                    <a:pt x="229" y="32"/>
                  </a:cubicBezTo>
                  <a:cubicBezTo>
                    <a:pt x="242" y="40"/>
                    <a:pt x="252" y="48"/>
                    <a:pt x="259" y="58"/>
                  </a:cubicBezTo>
                  <a:close/>
                </a:path>
              </a:pathLst>
            </a:custGeom>
            <a:solidFill>
              <a:srgbClr val="352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2" name="Freeform 165">
              <a:extLst>
                <a:ext uri="{FF2B5EF4-FFF2-40B4-BE49-F238E27FC236}">
                  <a16:creationId xmlns:a16="http://schemas.microsoft.com/office/drawing/2014/main" id="{1C4B33FB-3D09-40D9-85CE-FB8BE8449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7649" y="5010098"/>
              <a:ext cx="830263" cy="533400"/>
            </a:xfrm>
            <a:custGeom>
              <a:avLst/>
              <a:gdLst>
                <a:gd name="T0" fmla="*/ 301 w 301"/>
                <a:gd name="T1" fmla="*/ 3 h 193"/>
                <a:gd name="T2" fmla="*/ 298 w 301"/>
                <a:gd name="T3" fmla="*/ 31 h 193"/>
                <a:gd name="T4" fmla="*/ 298 w 301"/>
                <a:gd name="T5" fmla="*/ 32 h 193"/>
                <a:gd name="T6" fmla="*/ 293 w 301"/>
                <a:gd name="T7" fmla="*/ 106 h 193"/>
                <a:gd name="T8" fmla="*/ 292 w 301"/>
                <a:gd name="T9" fmla="*/ 113 h 193"/>
                <a:gd name="T10" fmla="*/ 292 w 301"/>
                <a:gd name="T11" fmla="*/ 113 h 193"/>
                <a:gd name="T12" fmla="*/ 281 w 301"/>
                <a:gd name="T13" fmla="*/ 138 h 193"/>
                <a:gd name="T14" fmla="*/ 251 w 301"/>
                <a:gd name="T15" fmla="*/ 164 h 193"/>
                <a:gd name="T16" fmla="*/ 193 w 301"/>
                <a:gd name="T17" fmla="*/ 185 h 193"/>
                <a:gd name="T18" fmla="*/ 50 w 301"/>
                <a:gd name="T19" fmla="*/ 164 h 193"/>
                <a:gd name="T20" fmla="*/ 19 w 301"/>
                <a:gd name="T21" fmla="*/ 138 h 193"/>
                <a:gd name="T22" fmla="*/ 9 w 301"/>
                <a:gd name="T23" fmla="*/ 113 h 193"/>
                <a:gd name="T24" fmla="*/ 8 w 301"/>
                <a:gd name="T25" fmla="*/ 113 h 193"/>
                <a:gd name="T26" fmla="*/ 8 w 301"/>
                <a:gd name="T27" fmla="*/ 106 h 193"/>
                <a:gd name="T28" fmla="*/ 8 w 301"/>
                <a:gd name="T29" fmla="*/ 106 h 193"/>
                <a:gd name="T30" fmla="*/ 0 w 301"/>
                <a:gd name="T31" fmla="*/ 0 h 193"/>
                <a:gd name="T32" fmla="*/ 12 w 301"/>
                <a:gd name="T33" fmla="*/ 30 h 193"/>
                <a:gd name="T34" fmla="*/ 39 w 301"/>
                <a:gd name="T35" fmla="*/ 55 h 193"/>
                <a:gd name="T36" fmla="*/ 44 w 301"/>
                <a:gd name="T37" fmla="*/ 58 h 193"/>
                <a:gd name="T38" fmla="*/ 257 w 301"/>
                <a:gd name="T39" fmla="*/ 58 h 193"/>
                <a:gd name="T40" fmla="*/ 262 w 301"/>
                <a:gd name="T41" fmla="*/ 55 h 193"/>
                <a:gd name="T42" fmla="*/ 289 w 301"/>
                <a:gd name="T43" fmla="*/ 30 h 193"/>
                <a:gd name="T44" fmla="*/ 301 w 301"/>
                <a:gd name="T45" fmla="*/ 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1" h="193">
                  <a:moveTo>
                    <a:pt x="301" y="3"/>
                  </a:moveTo>
                  <a:cubicBezTo>
                    <a:pt x="298" y="31"/>
                    <a:pt x="298" y="31"/>
                    <a:pt x="298" y="31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3" y="106"/>
                    <a:pt x="293" y="106"/>
                    <a:pt x="293" y="106"/>
                  </a:cubicBezTo>
                  <a:cubicBezTo>
                    <a:pt x="292" y="113"/>
                    <a:pt x="292" y="113"/>
                    <a:pt x="292" y="113"/>
                  </a:cubicBezTo>
                  <a:cubicBezTo>
                    <a:pt x="292" y="113"/>
                    <a:pt x="292" y="113"/>
                    <a:pt x="292" y="113"/>
                  </a:cubicBezTo>
                  <a:cubicBezTo>
                    <a:pt x="291" y="122"/>
                    <a:pt x="287" y="130"/>
                    <a:pt x="281" y="138"/>
                  </a:cubicBezTo>
                  <a:cubicBezTo>
                    <a:pt x="275" y="148"/>
                    <a:pt x="264" y="156"/>
                    <a:pt x="251" y="164"/>
                  </a:cubicBezTo>
                  <a:cubicBezTo>
                    <a:pt x="234" y="174"/>
                    <a:pt x="214" y="181"/>
                    <a:pt x="193" y="185"/>
                  </a:cubicBezTo>
                  <a:cubicBezTo>
                    <a:pt x="144" y="193"/>
                    <a:pt x="89" y="187"/>
                    <a:pt x="50" y="164"/>
                  </a:cubicBezTo>
                  <a:cubicBezTo>
                    <a:pt x="36" y="156"/>
                    <a:pt x="26" y="148"/>
                    <a:pt x="19" y="138"/>
                  </a:cubicBezTo>
                  <a:cubicBezTo>
                    <a:pt x="13" y="130"/>
                    <a:pt x="10" y="122"/>
                    <a:pt x="9" y="113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5" y="21"/>
                    <a:pt x="12" y="30"/>
                  </a:cubicBezTo>
                  <a:cubicBezTo>
                    <a:pt x="18" y="39"/>
                    <a:pt x="27" y="47"/>
                    <a:pt x="39" y="55"/>
                  </a:cubicBezTo>
                  <a:cubicBezTo>
                    <a:pt x="41" y="56"/>
                    <a:pt x="42" y="57"/>
                    <a:pt x="44" y="58"/>
                  </a:cubicBezTo>
                  <a:cubicBezTo>
                    <a:pt x="103" y="92"/>
                    <a:pt x="198" y="92"/>
                    <a:pt x="257" y="58"/>
                  </a:cubicBezTo>
                  <a:cubicBezTo>
                    <a:pt x="259" y="57"/>
                    <a:pt x="260" y="56"/>
                    <a:pt x="262" y="55"/>
                  </a:cubicBezTo>
                  <a:cubicBezTo>
                    <a:pt x="273" y="47"/>
                    <a:pt x="282" y="39"/>
                    <a:pt x="289" y="30"/>
                  </a:cubicBezTo>
                  <a:cubicBezTo>
                    <a:pt x="295" y="22"/>
                    <a:pt x="299" y="12"/>
                    <a:pt x="301" y="3"/>
                  </a:cubicBezTo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3" name="Freeform 166">
              <a:extLst>
                <a:ext uri="{FF2B5EF4-FFF2-40B4-BE49-F238E27FC236}">
                  <a16:creationId xmlns:a16="http://schemas.microsoft.com/office/drawing/2014/main" id="{62DA5132-D301-48C4-BA3B-7A9CA4715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1462" y="5322835"/>
              <a:ext cx="781050" cy="425450"/>
            </a:xfrm>
            <a:custGeom>
              <a:avLst/>
              <a:gdLst>
                <a:gd name="T0" fmla="*/ 283 w 283"/>
                <a:gd name="T1" fmla="*/ 0 h 154"/>
                <a:gd name="T2" fmla="*/ 278 w 283"/>
                <a:gd name="T3" fmla="*/ 70 h 154"/>
                <a:gd name="T4" fmla="*/ 278 w 283"/>
                <a:gd name="T5" fmla="*/ 70 h 154"/>
                <a:gd name="T6" fmla="*/ 238 w 283"/>
                <a:gd name="T7" fmla="*/ 124 h 154"/>
                <a:gd name="T8" fmla="*/ 45 w 283"/>
                <a:gd name="T9" fmla="*/ 124 h 154"/>
                <a:gd name="T10" fmla="*/ 5 w 283"/>
                <a:gd name="T11" fmla="*/ 70 h 154"/>
                <a:gd name="T12" fmla="*/ 5 w 283"/>
                <a:gd name="T13" fmla="*/ 70 h 154"/>
                <a:gd name="T14" fmla="*/ 0 w 283"/>
                <a:gd name="T15" fmla="*/ 0 h 154"/>
                <a:gd name="T16" fmla="*/ 10 w 283"/>
                <a:gd name="T17" fmla="*/ 25 h 154"/>
                <a:gd name="T18" fmla="*/ 41 w 283"/>
                <a:gd name="T19" fmla="*/ 51 h 154"/>
                <a:gd name="T20" fmla="*/ 184 w 283"/>
                <a:gd name="T21" fmla="*/ 72 h 154"/>
                <a:gd name="T22" fmla="*/ 242 w 283"/>
                <a:gd name="T23" fmla="*/ 51 h 154"/>
                <a:gd name="T24" fmla="*/ 272 w 283"/>
                <a:gd name="T25" fmla="*/ 25 h 154"/>
                <a:gd name="T26" fmla="*/ 283 w 283"/>
                <a:gd name="T2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3" h="154">
                  <a:moveTo>
                    <a:pt x="283" y="0"/>
                  </a:moveTo>
                  <a:cubicBezTo>
                    <a:pt x="278" y="70"/>
                    <a:pt x="278" y="70"/>
                    <a:pt x="278" y="70"/>
                  </a:cubicBezTo>
                  <a:cubicBezTo>
                    <a:pt x="278" y="70"/>
                    <a:pt x="278" y="70"/>
                    <a:pt x="278" y="70"/>
                  </a:cubicBezTo>
                  <a:cubicBezTo>
                    <a:pt x="277" y="89"/>
                    <a:pt x="264" y="109"/>
                    <a:pt x="238" y="124"/>
                  </a:cubicBezTo>
                  <a:cubicBezTo>
                    <a:pt x="185" y="154"/>
                    <a:pt x="98" y="154"/>
                    <a:pt x="45" y="124"/>
                  </a:cubicBezTo>
                  <a:cubicBezTo>
                    <a:pt x="19" y="109"/>
                    <a:pt x="6" y="89"/>
                    <a:pt x="5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9"/>
                    <a:pt x="4" y="17"/>
                    <a:pt x="10" y="25"/>
                  </a:cubicBezTo>
                  <a:cubicBezTo>
                    <a:pt x="17" y="35"/>
                    <a:pt x="27" y="43"/>
                    <a:pt x="41" y="51"/>
                  </a:cubicBezTo>
                  <a:cubicBezTo>
                    <a:pt x="80" y="74"/>
                    <a:pt x="135" y="80"/>
                    <a:pt x="184" y="72"/>
                  </a:cubicBezTo>
                  <a:cubicBezTo>
                    <a:pt x="205" y="68"/>
                    <a:pt x="225" y="61"/>
                    <a:pt x="242" y="51"/>
                  </a:cubicBezTo>
                  <a:cubicBezTo>
                    <a:pt x="255" y="43"/>
                    <a:pt x="266" y="35"/>
                    <a:pt x="272" y="25"/>
                  </a:cubicBezTo>
                  <a:cubicBezTo>
                    <a:pt x="278" y="17"/>
                    <a:pt x="282" y="9"/>
                    <a:pt x="283" y="0"/>
                  </a:cubicBezTo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4" name="Freeform 167">
              <a:extLst>
                <a:ext uri="{FF2B5EF4-FFF2-40B4-BE49-F238E27FC236}">
                  <a16:creationId xmlns:a16="http://schemas.microsoft.com/office/drawing/2014/main" id="{6BE85BAF-04B1-43EA-9101-6EE8357F7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1137" y="4541785"/>
              <a:ext cx="900113" cy="723900"/>
            </a:xfrm>
            <a:custGeom>
              <a:avLst/>
              <a:gdLst>
                <a:gd name="T0" fmla="*/ 326 w 326"/>
                <a:gd name="T1" fmla="*/ 4 h 262"/>
                <a:gd name="T2" fmla="*/ 314 w 326"/>
                <a:gd name="T3" fmla="*/ 167 h 262"/>
                <a:gd name="T4" fmla="*/ 314 w 326"/>
                <a:gd name="T5" fmla="*/ 167 h 262"/>
                <a:gd name="T6" fmla="*/ 314 w 326"/>
                <a:gd name="T7" fmla="*/ 173 h 262"/>
                <a:gd name="T8" fmla="*/ 314 w 326"/>
                <a:gd name="T9" fmla="*/ 173 h 262"/>
                <a:gd name="T10" fmla="*/ 302 w 326"/>
                <a:gd name="T11" fmla="*/ 200 h 262"/>
                <a:gd name="T12" fmla="*/ 275 w 326"/>
                <a:gd name="T13" fmla="*/ 225 h 262"/>
                <a:gd name="T14" fmla="*/ 270 w 326"/>
                <a:gd name="T15" fmla="*/ 228 h 262"/>
                <a:gd name="T16" fmla="*/ 57 w 326"/>
                <a:gd name="T17" fmla="*/ 228 h 262"/>
                <a:gd name="T18" fmla="*/ 52 w 326"/>
                <a:gd name="T19" fmla="*/ 225 h 262"/>
                <a:gd name="T20" fmla="*/ 25 w 326"/>
                <a:gd name="T21" fmla="*/ 200 h 262"/>
                <a:gd name="T22" fmla="*/ 13 w 326"/>
                <a:gd name="T23" fmla="*/ 170 h 262"/>
                <a:gd name="T24" fmla="*/ 0 w 326"/>
                <a:gd name="T25" fmla="*/ 0 h 262"/>
                <a:gd name="T26" fmla="*/ 0 w 326"/>
                <a:gd name="T27" fmla="*/ 0 h 262"/>
                <a:gd name="T28" fmla="*/ 48 w 326"/>
                <a:gd name="T29" fmla="*/ 62 h 262"/>
                <a:gd name="T30" fmla="*/ 110 w 326"/>
                <a:gd name="T31" fmla="*/ 85 h 262"/>
                <a:gd name="T32" fmla="*/ 110 w 326"/>
                <a:gd name="T33" fmla="*/ 85 h 262"/>
                <a:gd name="T34" fmla="*/ 279 w 326"/>
                <a:gd name="T35" fmla="*/ 62 h 262"/>
                <a:gd name="T36" fmla="*/ 326 w 326"/>
                <a:gd name="T37" fmla="*/ 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6" h="262">
                  <a:moveTo>
                    <a:pt x="326" y="4"/>
                  </a:moveTo>
                  <a:cubicBezTo>
                    <a:pt x="314" y="167"/>
                    <a:pt x="314" y="167"/>
                    <a:pt x="314" y="167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312" y="182"/>
                    <a:pt x="308" y="191"/>
                    <a:pt x="302" y="200"/>
                  </a:cubicBezTo>
                  <a:cubicBezTo>
                    <a:pt x="295" y="209"/>
                    <a:pt x="286" y="217"/>
                    <a:pt x="275" y="225"/>
                  </a:cubicBezTo>
                  <a:cubicBezTo>
                    <a:pt x="273" y="226"/>
                    <a:pt x="271" y="227"/>
                    <a:pt x="270" y="228"/>
                  </a:cubicBezTo>
                  <a:cubicBezTo>
                    <a:pt x="211" y="262"/>
                    <a:pt x="116" y="262"/>
                    <a:pt x="57" y="228"/>
                  </a:cubicBezTo>
                  <a:cubicBezTo>
                    <a:pt x="55" y="227"/>
                    <a:pt x="54" y="226"/>
                    <a:pt x="52" y="225"/>
                  </a:cubicBezTo>
                  <a:cubicBezTo>
                    <a:pt x="40" y="217"/>
                    <a:pt x="31" y="209"/>
                    <a:pt x="25" y="200"/>
                  </a:cubicBezTo>
                  <a:cubicBezTo>
                    <a:pt x="18" y="191"/>
                    <a:pt x="14" y="181"/>
                    <a:pt x="13" y="1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3"/>
                    <a:pt x="18" y="45"/>
                    <a:pt x="48" y="62"/>
                  </a:cubicBezTo>
                  <a:cubicBezTo>
                    <a:pt x="66" y="73"/>
                    <a:pt x="87" y="80"/>
                    <a:pt x="110" y="85"/>
                  </a:cubicBezTo>
                  <a:cubicBezTo>
                    <a:pt x="110" y="85"/>
                    <a:pt x="110" y="85"/>
                    <a:pt x="110" y="85"/>
                  </a:cubicBezTo>
                  <a:cubicBezTo>
                    <a:pt x="167" y="96"/>
                    <a:pt x="233" y="89"/>
                    <a:pt x="279" y="62"/>
                  </a:cubicBezTo>
                  <a:cubicBezTo>
                    <a:pt x="307" y="46"/>
                    <a:pt x="323" y="25"/>
                    <a:pt x="326" y="4"/>
                  </a:cubicBezTo>
                  <a:close/>
                </a:path>
              </a:pathLst>
            </a:custGeom>
            <a:solidFill>
              <a:srgbClr val="7B9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5" name="Freeform 168">
              <a:extLst>
                <a:ext uri="{FF2B5EF4-FFF2-40B4-BE49-F238E27FC236}">
                  <a16:creationId xmlns:a16="http://schemas.microsoft.com/office/drawing/2014/main" id="{64A76D63-CF53-43D6-A0EA-B01782804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4474" y="4281435"/>
              <a:ext cx="836613" cy="336550"/>
            </a:xfrm>
            <a:custGeom>
              <a:avLst/>
              <a:gdLst>
                <a:gd name="T0" fmla="*/ 281 w 303"/>
                <a:gd name="T1" fmla="*/ 122 h 122"/>
                <a:gd name="T2" fmla="*/ 251 w 303"/>
                <a:gd name="T3" fmla="*/ 96 h 122"/>
                <a:gd name="T4" fmla="*/ 52 w 303"/>
                <a:gd name="T5" fmla="*/ 96 h 122"/>
                <a:gd name="T6" fmla="*/ 22 w 303"/>
                <a:gd name="T7" fmla="*/ 122 h 122"/>
                <a:gd name="T8" fmla="*/ 52 w 303"/>
                <a:gd name="T9" fmla="*/ 32 h 122"/>
                <a:gd name="T10" fmla="*/ 251 w 303"/>
                <a:gd name="T11" fmla="*/ 32 h 122"/>
                <a:gd name="T12" fmla="*/ 281 w 303"/>
                <a:gd name="T1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122">
                  <a:moveTo>
                    <a:pt x="281" y="122"/>
                  </a:moveTo>
                  <a:cubicBezTo>
                    <a:pt x="274" y="112"/>
                    <a:pt x="264" y="104"/>
                    <a:pt x="251" y="96"/>
                  </a:cubicBezTo>
                  <a:cubicBezTo>
                    <a:pt x="196" y="64"/>
                    <a:pt x="107" y="64"/>
                    <a:pt x="52" y="96"/>
                  </a:cubicBezTo>
                  <a:cubicBezTo>
                    <a:pt x="39" y="104"/>
                    <a:pt x="29" y="112"/>
                    <a:pt x="22" y="122"/>
                  </a:cubicBezTo>
                  <a:cubicBezTo>
                    <a:pt x="0" y="92"/>
                    <a:pt x="10" y="56"/>
                    <a:pt x="52" y="32"/>
                  </a:cubicBezTo>
                  <a:cubicBezTo>
                    <a:pt x="107" y="0"/>
                    <a:pt x="196" y="0"/>
                    <a:pt x="251" y="32"/>
                  </a:cubicBezTo>
                  <a:cubicBezTo>
                    <a:pt x="293" y="56"/>
                    <a:pt x="303" y="92"/>
                    <a:pt x="281" y="122"/>
                  </a:cubicBezTo>
                  <a:close/>
                </a:path>
              </a:pathLst>
            </a:custGeom>
            <a:solidFill>
              <a:srgbClr val="9DA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6" name="Freeform 169">
              <a:extLst>
                <a:ext uri="{FF2B5EF4-FFF2-40B4-BE49-F238E27FC236}">
                  <a16:creationId xmlns:a16="http://schemas.microsoft.com/office/drawing/2014/main" id="{F98AA1B3-4032-49EC-A765-89A3EB739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0374" y="4564010"/>
              <a:ext cx="407988" cy="63500"/>
            </a:xfrm>
            <a:custGeom>
              <a:avLst/>
              <a:gdLst>
                <a:gd name="T0" fmla="*/ 0 w 148"/>
                <a:gd name="T1" fmla="*/ 23 h 23"/>
                <a:gd name="T2" fmla="*/ 5 w 148"/>
                <a:gd name="T3" fmla="*/ 19 h 23"/>
                <a:gd name="T4" fmla="*/ 21 w 148"/>
                <a:gd name="T5" fmla="*/ 11 h 23"/>
                <a:gd name="T6" fmla="*/ 32 w 148"/>
                <a:gd name="T7" fmla="*/ 7 h 23"/>
                <a:gd name="T8" fmla="*/ 45 w 148"/>
                <a:gd name="T9" fmla="*/ 3 h 23"/>
                <a:gd name="T10" fmla="*/ 59 w 148"/>
                <a:gd name="T11" fmla="*/ 1 h 23"/>
                <a:gd name="T12" fmla="*/ 74 w 148"/>
                <a:gd name="T13" fmla="*/ 0 h 23"/>
                <a:gd name="T14" fmla="*/ 78 w 148"/>
                <a:gd name="T15" fmla="*/ 0 h 23"/>
                <a:gd name="T16" fmla="*/ 81 w 148"/>
                <a:gd name="T17" fmla="*/ 1 h 23"/>
                <a:gd name="T18" fmla="*/ 89 w 148"/>
                <a:gd name="T19" fmla="*/ 1 h 23"/>
                <a:gd name="T20" fmla="*/ 103 w 148"/>
                <a:gd name="T21" fmla="*/ 4 h 23"/>
                <a:gd name="T22" fmla="*/ 115 w 148"/>
                <a:gd name="T23" fmla="*/ 7 h 23"/>
                <a:gd name="T24" fmla="*/ 126 w 148"/>
                <a:gd name="T25" fmla="*/ 11 h 23"/>
                <a:gd name="T26" fmla="*/ 136 w 148"/>
                <a:gd name="T27" fmla="*/ 16 h 23"/>
                <a:gd name="T28" fmla="*/ 142 w 148"/>
                <a:gd name="T29" fmla="*/ 19 h 23"/>
                <a:gd name="T30" fmla="*/ 148 w 148"/>
                <a:gd name="T31" fmla="*/ 23 h 23"/>
                <a:gd name="T32" fmla="*/ 142 w 148"/>
                <a:gd name="T33" fmla="*/ 20 h 23"/>
                <a:gd name="T34" fmla="*/ 135 w 148"/>
                <a:gd name="T35" fmla="*/ 16 h 23"/>
                <a:gd name="T36" fmla="*/ 126 w 148"/>
                <a:gd name="T37" fmla="*/ 13 h 23"/>
                <a:gd name="T38" fmla="*/ 115 w 148"/>
                <a:gd name="T39" fmla="*/ 9 h 23"/>
                <a:gd name="T40" fmla="*/ 109 w 148"/>
                <a:gd name="T41" fmla="*/ 7 h 23"/>
                <a:gd name="T42" fmla="*/ 102 w 148"/>
                <a:gd name="T43" fmla="*/ 6 h 23"/>
                <a:gd name="T44" fmla="*/ 88 w 148"/>
                <a:gd name="T45" fmla="*/ 3 h 23"/>
                <a:gd name="T46" fmla="*/ 81 w 148"/>
                <a:gd name="T47" fmla="*/ 3 h 23"/>
                <a:gd name="T48" fmla="*/ 78 w 148"/>
                <a:gd name="T49" fmla="*/ 3 h 23"/>
                <a:gd name="T50" fmla="*/ 74 w 148"/>
                <a:gd name="T51" fmla="*/ 3 h 23"/>
                <a:gd name="T52" fmla="*/ 59 w 148"/>
                <a:gd name="T53" fmla="*/ 3 h 23"/>
                <a:gd name="T54" fmla="*/ 46 w 148"/>
                <a:gd name="T55" fmla="*/ 5 h 23"/>
                <a:gd name="T56" fmla="*/ 33 w 148"/>
                <a:gd name="T57" fmla="*/ 9 h 23"/>
                <a:gd name="T58" fmla="*/ 22 w 148"/>
                <a:gd name="T59" fmla="*/ 12 h 23"/>
                <a:gd name="T60" fmla="*/ 13 w 148"/>
                <a:gd name="T61" fmla="*/ 16 h 23"/>
                <a:gd name="T62" fmla="*/ 6 w 148"/>
                <a:gd name="T63" fmla="*/ 19 h 23"/>
                <a:gd name="T64" fmla="*/ 0 w 148"/>
                <a:gd name="T6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8" h="23">
                  <a:moveTo>
                    <a:pt x="0" y="23"/>
                  </a:moveTo>
                  <a:cubicBezTo>
                    <a:pt x="0" y="23"/>
                    <a:pt x="2" y="21"/>
                    <a:pt x="5" y="19"/>
                  </a:cubicBezTo>
                  <a:cubicBezTo>
                    <a:pt x="9" y="17"/>
                    <a:pt x="14" y="14"/>
                    <a:pt x="21" y="11"/>
                  </a:cubicBezTo>
                  <a:cubicBezTo>
                    <a:pt x="25" y="10"/>
                    <a:pt x="28" y="8"/>
                    <a:pt x="32" y="7"/>
                  </a:cubicBezTo>
                  <a:cubicBezTo>
                    <a:pt x="36" y="6"/>
                    <a:pt x="41" y="4"/>
                    <a:pt x="45" y="3"/>
                  </a:cubicBezTo>
                  <a:cubicBezTo>
                    <a:pt x="50" y="2"/>
                    <a:pt x="54" y="2"/>
                    <a:pt x="59" y="1"/>
                  </a:cubicBezTo>
                  <a:cubicBezTo>
                    <a:pt x="64" y="1"/>
                    <a:pt x="69" y="0"/>
                    <a:pt x="7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4" y="1"/>
                    <a:pt x="86" y="1"/>
                    <a:pt x="89" y="1"/>
                  </a:cubicBezTo>
                  <a:cubicBezTo>
                    <a:pt x="93" y="2"/>
                    <a:pt x="98" y="3"/>
                    <a:pt x="103" y="4"/>
                  </a:cubicBezTo>
                  <a:cubicBezTo>
                    <a:pt x="107" y="5"/>
                    <a:pt x="111" y="6"/>
                    <a:pt x="115" y="7"/>
                  </a:cubicBezTo>
                  <a:cubicBezTo>
                    <a:pt x="119" y="8"/>
                    <a:pt x="123" y="10"/>
                    <a:pt x="126" y="11"/>
                  </a:cubicBezTo>
                  <a:cubicBezTo>
                    <a:pt x="130" y="13"/>
                    <a:pt x="133" y="14"/>
                    <a:pt x="136" y="16"/>
                  </a:cubicBezTo>
                  <a:cubicBezTo>
                    <a:pt x="138" y="17"/>
                    <a:pt x="141" y="18"/>
                    <a:pt x="142" y="19"/>
                  </a:cubicBezTo>
                  <a:cubicBezTo>
                    <a:pt x="146" y="22"/>
                    <a:pt x="148" y="23"/>
                    <a:pt x="148" y="23"/>
                  </a:cubicBezTo>
                  <a:cubicBezTo>
                    <a:pt x="148" y="23"/>
                    <a:pt x="146" y="22"/>
                    <a:pt x="142" y="20"/>
                  </a:cubicBezTo>
                  <a:cubicBezTo>
                    <a:pt x="140" y="19"/>
                    <a:pt x="138" y="18"/>
                    <a:pt x="135" y="16"/>
                  </a:cubicBezTo>
                  <a:cubicBezTo>
                    <a:pt x="133" y="15"/>
                    <a:pt x="129" y="14"/>
                    <a:pt x="126" y="13"/>
                  </a:cubicBezTo>
                  <a:cubicBezTo>
                    <a:pt x="123" y="11"/>
                    <a:pt x="119" y="10"/>
                    <a:pt x="115" y="9"/>
                  </a:cubicBezTo>
                  <a:cubicBezTo>
                    <a:pt x="113" y="8"/>
                    <a:pt x="111" y="8"/>
                    <a:pt x="109" y="7"/>
                  </a:cubicBezTo>
                  <a:cubicBezTo>
                    <a:pt x="107" y="7"/>
                    <a:pt x="104" y="6"/>
                    <a:pt x="102" y="6"/>
                  </a:cubicBezTo>
                  <a:cubicBezTo>
                    <a:pt x="98" y="5"/>
                    <a:pt x="93" y="4"/>
                    <a:pt x="88" y="3"/>
                  </a:cubicBezTo>
                  <a:cubicBezTo>
                    <a:pt x="86" y="3"/>
                    <a:pt x="84" y="3"/>
                    <a:pt x="81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69" y="3"/>
                    <a:pt x="64" y="3"/>
                    <a:pt x="59" y="3"/>
                  </a:cubicBezTo>
                  <a:cubicBezTo>
                    <a:pt x="55" y="4"/>
                    <a:pt x="50" y="4"/>
                    <a:pt x="46" y="5"/>
                  </a:cubicBezTo>
                  <a:cubicBezTo>
                    <a:pt x="41" y="6"/>
                    <a:pt x="37" y="7"/>
                    <a:pt x="33" y="9"/>
                  </a:cubicBezTo>
                  <a:cubicBezTo>
                    <a:pt x="29" y="10"/>
                    <a:pt x="25" y="11"/>
                    <a:pt x="22" y="12"/>
                  </a:cubicBezTo>
                  <a:cubicBezTo>
                    <a:pt x="18" y="14"/>
                    <a:pt x="15" y="15"/>
                    <a:pt x="13" y="16"/>
                  </a:cubicBezTo>
                  <a:cubicBezTo>
                    <a:pt x="10" y="17"/>
                    <a:pt x="8" y="18"/>
                    <a:pt x="6" y="19"/>
                  </a:cubicBezTo>
                  <a:cubicBezTo>
                    <a:pt x="2" y="21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473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7" name="Freeform 170">
              <a:extLst>
                <a:ext uri="{FF2B5EF4-FFF2-40B4-BE49-F238E27FC236}">
                  <a16:creationId xmlns:a16="http://schemas.microsoft.com/office/drawing/2014/main" id="{5ADD4702-FFC3-400A-A0E7-3D5F329D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9412" y="4508448"/>
              <a:ext cx="568325" cy="82550"/>
            </a:xfrm>
            <a:custGeom>
              <a:avLst/>
              <a:gdLst>
                <a:gd name="T0" fmla="*/ 0 w 206"/>
                <a:gd name="T1" fmla="*/ 30 h 30"/>
                <a:gd name="T2" fmla="*/ 8 w 206"/>
                <a:gd name="T3" fmla="*/ 25 h 30"/>
                <a:gd name="T4" fmla="*/ 30 w 206"/>
                <a:gd name="T5" fmla="*/ 14 h 30"/>
                <a:gd name="T6" fmla="*/ 45 w 206"/>
                <a:gd name="T7" fmla="*/ 9 h 30"/>
                <a:gd name="T8" fmla="*/ 63 w 206"/>
                <a:gd name="T9" fmla="*/ 4 h 30"/>
                <a:gd name="T10" fmla="*/ 83 w 206"/>
                <a:gd name="T11" fmla="*/ 1 h 30"/>
                <a:gd name="T12" fmla="*/ 103 w 206"/>
                <a:gd name="T13" fmla="*/ 0 h 30"/>
                <a:gd name="T14" fmla="*/ 108 w 206"/>
                <a:gd name="T15" fmla="*/ 0 h 30"/>
                <a:gd name="T16" fmla="*/ 113 w 206"/>
                <a:gd name="T17" fmla="*/ 0 h 30"/>
                <a:gd name="T18" fmla="*/ 123 w 206"/>
                <a:gd name="T19" fmla="*/ 1 h 30"/>
                <a:gd name="T20" fmla="*/ 143 w 206"/>
                <a:gd name="T21" fmla="*/ 4 h 30"/>
                <a:gd name="T22" fmla="*/ 152 w 206"/>
                <a:gd name="T23" fmla="*/ 6 h 30"/>
                <a:gd name="T24" fmla="*/ 160 w 206"/>
                <a:gd name="T25" fmla="*/ 9 h 30"/>
                <a:gd name="T26" fmla="*/ 164 w 206"/>
                <a:gd name="T27" fmla="*/ 10 h 30"/>
                <a:gd name="T28" fmla="*/ 168 w 206"/>
                <a:gd name="T29" fmla="*/ 12 h 30"/>
                <a:gd name="T30" fmla="*/ 176 w 206"/>
                <a:gd name="T31" fmla="*/ 15 h 30"/>
                <a:gd name="T32" fmla="*/ 188 w 206"/>
                <a:gd name="T33" fmla="*/ 20 h 30"/>
                <a:gd name="T34" fmla="*/ 198 w 206"/>
                <a:gd name="T35" fmla="*/ 25 h 30"/>
                <a:gd name="T36" fmla="*/ 206 w 206"/>
                <a:gd name="T37" fmla="*/ 30 h 30"/>
                <a:gd name="T38" fmla="*/ 197 w 206"/>
                <a:gd name="T39" fmla="*/ 26 h 30"/>
                <a:gd name="T40" fmla="*/ 188 w 206"/>
                <a:gd name="T41" fmla="*/ 21 h 30"/>
                <a:gd name="T42" fmla="*/ 175 w 206"/>
                <a:gd name="T43" fmla="*/ 16 h 30"/>
                <a:gd name="T44" fmla="*/ 168 w 206"/>
                <a:gd name="T45" fmla="*/ 13 h 30"/>
                <a:gd name="T46" fmla="*/ 164 w 206"/>
                <a:gd name="T47" fmla="*/ 12 h 30"/>
                <a:gd name="T48" fmla="*/ 160 w 206"/>
                <a:gd name="T49" fmla="*/ 11 h 30"/>
                <a:gd name="T50" fmla="*/ 151 w 206"/>
                <a:gd name="T51" fmla="*/ 8 h 30"/>
                <a:gd name="T52" fmla="*/ 142 w 206"/>
                <a:gd name="T53" fmla="*/ 6 h 30"/>
                <a:gd name="T54" fmla="*/ 123 w 206"/>
                <a:gd name="T55" fmla="*/ 3 h 30"/>
                <a:gd name="T56" fmla="*/ 113 w 206"/>
                <a:gd name="T57" fmla="*/ 2 h 30"/>
                <a:gd name="T58" fmla="*/ 108 w 206"/>
                <a:gd name="T59" fmla="*/ 2 h 30"/>
                <a:gd name="T60" fmla="*/ 103 w 206"/>
                <a:gd name="T61" fmla="*/ 2 h 30"/>
                <a:gd name="T62" fmla="*/ 83 w 206"/>
                <a:gd name="T63" fmla="*/ 3 h 30"/>
                <a:gd name="T64" fmla="*/ 64 w 206"/>
                <a:gd name="T65" fmla="*/ 6 h 30"/>
                <a:gd name="T66" fmla="*/ 46 w 206"/>
                <a:gd name="T67" fmla="*/ 10 h 30"/>
                <a:gd name="T68" fmla="*/ 31 w 206"/>
                <a:gd name="T69" fmla="*/ 15 h 30"/>
                <a:gd name="T70" fmla="*/ 18 w 206"/>
                <a:gd name="T71" fmla="*/ 21 h 30"/>
                <a:gd name="T72" fmla="*/ 8 w 206"/>
                <a:gd name="T73" fmla="*/ 26 h 30"/>
                <a:gd name="T74" fmla="*/ 0 w 206"/>
                <a:gd name="T7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30">
                  <a:moveTo>
                    <a:pt x="0" y="30"/>
                  </a:moveTo>
                  <a:cubicBezTo>
                    <a:pt x="0" y="30"/>
                    <a:pt x="3" y="28"/>
                    <a:pt x="8" y="25"/>
                  </a:cubicBezTo>
                  <a:cubicBezTo>
                    <a:pt x="13" y="22"/>
                    <a:pt x="21" y="18"/>
                    <a:pt x="30" y="14"/>
                  </a:cubicBezTo>
                  <a:cubicBezTo>
                    <a:pt x="35" y="12"/>
                    <a:pt x="40" y="10"/>
                    <a:pt x="45" y="9"/>
                  </a:cubicBezTo>
                  <a:cubicBezTo>
                    <a:pt x="51" y="7"/>
                    <a:pt x="57" y="5"/>
                    <a:pt x="63" y="4"/>
                  </a:cubicBezTo>
                  <a:cubicBezTo>
                    <a:pt x="69" y="2"/>
                    <a:pt x="76" y="2"/>
                    <a:pt x="83" y="1"/>
                  </a:cubicBezTo>
                  <a:cubicBezTo>
                    <a:pt x="89" y="0"/>
                    <a:pt x="96" y="0"/>
                    <a:pt x="103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6" y="0"/>
                    <a:pt x="120" y="0"/>
                    <a:pt x="123" y="1"/>
                  </a:cubicBezTo>
                  <a:cubicBezTo>
                    <a:pt x="130" y="2"/>
                    <a:pt x="136" y="3"/>
                    <a:pt x="143" y="4"/>
                  </a:cubicBezTo>
                  <a:cubicBezTo>
                    <a:pt x="146" y="5"/>
                    <a:pt x="149" y="6"/>
                    <a:pt x="152" y="6"/>
                  </a:cubicBezTo>
                  <a:cubicBezTo>
                    <a:pt x="155" y="7"/>
                    <a:pt x="157" y="8"/>
                    <a:pt x="160" y="9"/>
                  </a:cubicBezTo>
                  <a:cubicBezTo>
                    <a:pt x="162" y="9"/>
                    <a:pt x="163" y="10"/>
                    <a:pt x="164" y="10"/>
                  </a:cubicBezTo>
                  <a:cubicBezTo>
                    <a:pt x="166" y="11"/>
                    <a:pt x="167" y="11"/>
                    <a:pt x="168" y="12"/>
                  </a:cubicBezTo>
                  <a:cubicBezTo>
                    <a:pt x="171" y="13"/>
                    <a:pt x="173" y="14"/>
                    <a:pt x="176" y="15"/>
                  </a:cubicBezTo>
                  <a:cubicBezTo>
                    <a:pt x="180" y="17"/>
                    <a:pt x="185" y="18"/>
                    <a:pt x="188" y="20"/>
                  </a:cubicBezTo>
                  <a:cubicBezTo>
                    <a:pt x="192" y="22"/>
                    <a:pt x="195" y="24"/>
                    <a:pt x="198" y="25"/>
                  </a:cubicBezTo>
                  <a:cubicBezTo>
                    <a:pt x="203" y="28"/>
                    <a:pt x="206" y="30"/>
                    <a:pt x="206" y="30"/>
                  </a:cubicBezTo>
                  <a:cubicBezTo>
                    <a:pt x="206" y="30"/>
                    <a:pt x="203" y="29"/>
                    <a:pt x="197" y="26"/>
                  </a:cubicBezTo>
                  <a:cubicBezTo>
                    <a:pt x="195" y="24"/>
                    <a:pt x="192" y="23"/>
                    <a:pt x="188" y="21"/>
                  </a:cubicBezTo>
                  <a:cubicBezTo>
                    <a:pt x="184" y="19"/>
                    <a:pt x="180" y="18"/>
                    <a:pt x="175" y="16"/>
                  </a:cubicBezTo>
                  <a:cubicBezTo>
                    <a:pt x="173" y="15"/>
                    <a:pt x="170" y="14"/>
                    <a:pt x="168" y="13"/>
                  </a:cubicBezTo>
                  <a:cubicBezTo>
                    <a:pt x="166" y="13"/>
                    <a:pt x="165" y="12"/>
                    <a:pt x="164" y="12"/>
                  </a:cubicBezTo>
                  <a:cubicBezTo>
                    <a:pt x="162" y="11"/>
                    <a:pt x="161" y="11"/>
                    <a:pt x="160" y="11"/>
                  </a:cubicBezTo>
                  <a:cubicBezTo>
                    <a:pt x="157" y="10"/>
                    <a:pt x="154" y="9"/>
                    <a:pt x="151" y="8"/>
                  </a:cubicBezTo>
                  <a:cubicBezTo>
                    <a:pt x="148" y="7"/>
                    <a:pt x="145" y="7"/>
                    <a:pt x="142" y="6"/>
                  </a:cubicBezTo>
                  <a:cubicBezTo>
                    <a:pt x="136" y="5"/>
                    <a:pt x="129" y="4"/>
                    <a:pt x="123" y="3"/>
                  </a:cubicBezTo>
                  <a:cubicBezTo>
                    <a:pt x="120" y="3"/>
                    <a:pt x="116" y="2"/>
                    <a:pt x="113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96" y="2"/>
                    <a:pt x="89" y="2"/>
                    <a:pt x="83" y="3"/>
                  </a:cubicBezTo>
                  <a:cubicBezTo>
                    <a:pt x="76" y="4"/>
                    <a:pt x="70" y="4"/>
                    <a:pt x="64" y="6"/>
                  </a:cubicBezTo>
                  <a:cubicBezTo>
                    <a:pt x="57" y="7"/>
                    <a:pt x="52" y="9"/>
                    <a:pt x="46" y="10"/>
                  </a:cubicBezTo>
                  <a:cubicBezTo>
                    <a:pt x="40" y="12"/>
                    <a:pt x="35" y="14"/>
                    <a:pt x="31" y="15"/>
                  </a:cubicBezTo>
                  <a:cubicBezTo>
                    <a:pt x="26" y="17"/>
                    <a:pt x="22" y="19"/>
                    <a:pt x="18" y="21"/>
                  </a:cubicBezTo>
                  <a:cubicBezTo>
                    <a:pt x="14" y="22"/>
                    <a:pt x="11" y="24"/>
                    <a:pt x="8" y="26"/>
                  </a:cubicBezTo>
                  <a:cubicBezTo>
                    <a:pt x="3" y="28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473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8" name="Freeform 171">
              <a:extLst>
                <a:ext uri="{FF2B5EF4-FFF2-40B4-BE49-F238E27FC236}">
                  <a16:creationId xmlns:a16="http://schemas.microsoft.com/office/drawing/2014/main" id="{8B76D7F3-864A-4F32-881C-67EFCB208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2924" y="4621160"/>
              <a:ext cx="242888" cy="36513"/>
            </a:xfrm>
            <a:custGeom>
              <a:avLst/>
              <a:gdLst>
                <a:gd name="T0" fmla="*/ 0 w 88"/>
                <a:gd name="T1" fmla="*/ 13 h 13"/>
                <a:gd name="T2" fmla="*/ 4 w 88"/>
                <a:gd name="T3" fmla="*/ 11 h 13"/>
                <a:gd name="T4" fmla="*/ 8 w 88"/>
                <a:gd name="T5" fmla="*/ 9 h 13"/>
                <a:gd name="T6" fmla="*/ 13 w 88"/>
                <a:gd name="T7" fmla="*/ 6 h 13"/>
                <a:gd name="T8" fmla="*/ 19 w 88"/>
                <a:gd name="T9" fmla="*/ 4 h 13"/>
                <a:gd name="T10" fmla="*/ 27 w 88"/>
                <a:gd name="T11" fmla="*/ 2 h 13"/>
                <a:gd name="T12" fmla="*/ 35 w 88"/>
                <a:gd name="T13" fmla="*/ 0 h 13"/>
                <a:gd name="T14" fmla="*/ 40 w 88"/>
                <a:gd name="T15" fmla="*/ 0 h 13"/>
                <a:gd name="T16" fmla="*/ 44 w 88"/>
                <a:gd name="T17" fmla="*/ 0 h 13"/>
                <a:gd name="T18" fmla="*/ 46 w 88"/>
                <a:gd name="T19" fmla="*/ 0 h 13"/>
                <a:gd name="T20" fmla="*/ 48 w 88"/>
                <a:gd name="T21" fmla="*/ 0 h 13"/>
                <a:gd name="T22" fmla="*/ 53 w 88"/>
                <a:gd name="T23" fmla="*/ 0 h 13"/>
                <a:gd name="T24" fmla="*/ 57 w 88"/>
                <a:gd name="T25" fmla="*/ 1 h 13"/>
                <a:gd name="T26" fmla="*/ 61 w 88"/>
                <a:gd name="T27" fmla="*/ 2 h 13"/>
                <a:gd name="T28" fmla="*/ 68 w 88"/>
                <a:gd name="T29" fmla="*/ 4 h 13"/>
                <a:gd name="T30" fmla="*/ 75 w 88"/>
                <a:gd name="T31" fmla="*/ 7 h 13"/>
                <a:gd name="T32" fmla="*/ 80 w 88"/>
                <a:gd name="T33" fmla="*/ 9 h 13"/>
                <a:gd name="T34" fmla="*/ 84 w 88"/>
                <a:gd name="T35" fmla="*/ 11 h 13"/>
                <a:gd name="T36" fmla="*/ 88 w 88"/>
                <a:gd name="T37" fmla="*/ 13 h 13"/>
                <a:gd name="T38" fmla="*/ 84 w 88"/>
                <a:gd name="T39" fmla="*/ 12 h 13"/>
                <a:gd name="T40" fmla="*/ 80 w 88"/>
                <a:gd name="T41" fmla="*/ 10 h 13"/>
                <a:gd name="T42" fmla="*/ 74 w 88"/>
                <a:gd name="T43" fmla="*/ 8 h 13"/>
                <a:gd name="T44" fmla="*/ 68 w 88"/>
                <a:gd name="T45" fmla="*/ 6 h 13"/>
                <a:gd name="T46" fmla="*/ 60 w 88"/>
                <a:gd name="T47" fmla="*/ 4 h 13"/>
                <a:gd name="T48" fmla="*/ 52 w 88"/>
                <a:gd name="T49" fmla="*/ 3 h 13"/>
                <a:gd name="T50" fmla="*/ 48 w 88"/>
                <a:gd name="T51" fmla="*/ 2 h 13"/>
                <a:gd name="T52" fmla="*/ 46 w 88"/>
                <a:gd name="T53" fmla="*/ 2 h 13"/>
                <a:gd name="T54" fmla="*/ 44 w 88"/>
                <a:gd name="T55" fmla="*/ 2 h 13"/>
                <a:gd name="T56" fmla="*/ 40 w 88"/>
                <a:gd name="T57" fmla="*/ 2 h 13"/>
                <a:gd name="T58" fmla="*/ 35 w 88"/>
                <a:gd name="T59" fmla="*/ 3 h 13"/>
                <a:gd name="T60" fmla="*/ 27 w 88"/>
                <a:gd name="T61" fmla="*/ 4 h 13"/>
                <a:gd name="T62" fmla="*/ 24 w 88"/>
                <a:gd name="T63" fmla="*/ 4 h 13"/>
                <a:gd name="T64" fmla="*/ 20 w 88"/>
                <a:gd name="T65" fmla="*/ 5 h 13"/>
                <a:gd name="T66" fmla="*/ 13 w 88"/>
                <a:gd name="T67" fmla="*/ 7 h 13"/>
                <a:gd name="T68" fmla="*/ 4 w 88"/>
                <a:gd name="T69" fmla="*/ 12 h 13"/>
                <a:gd name="T70" fmla="*/ 0 w 88"/>
                <a:gd name="T7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13">
                  <a:moveTo>
                    <a:pt x="0" y="13"/>
                  </a:moveTo>
                  <a:cubicBezTo>
                    <a:pt x="0" y="13"/>
                    <a:pt x="1" y="12"/>
                    <a:pt x="4" y="11"/>
                  </a:cubicBezTo>
                  <a:cubicBezTo>
                    <a:pt x="5" y="10"/>
                    <a:pt x="6" y="10"/>
                    <a:pt x="8" y="9"/>
                  </a:cubicBezTo>
                  <a:cubicBezTo>
                    <a:pt x="9" y="8"/>
                    <a:pt x="11" y="7"/>
                    <a:pt x="13" y="6"/>
                  </a:cubicBezTo>
                  <a:cubicBezTo>
                    <a:pt x="15" y="5"/>
                    <a:pt x="17" y="5"/>
                    <a:pt x="19" y="4"/>
                  </a:cubicBezTo>
                  <a:cubicBezTo>
                    <a:pt x="22" y="3"/>
                    <a:pt x="24" y="2"/>
                    <a:pt x="27" y="2"/>
                  </a:cubicBezTo>
                  <a:cubicBezTo>
                    <a:pt x="30" y="1"/>
                    <a:pt x="32" y="0"/>
                    <a:pt x="35" y="0"/>
                  </a:cubicBezTo>
                  <a:cubicBezTo>
                    <a:pt x="37" y="0"/>
                    <a:pt x="38" y="0"/>
                    <a:pt x="4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0"/>
                    <a:pt x="51" y="0"/>
                    <a:pt x="53" y="0"/>
                  </a:cubicBezTo>
                  <a:cubicBezTo>
                    <a:pt x="54" y="0"/>
                    <a:pt x="55" y="1"/>
                    <a:pt x="57" y="1"/>
                  </a:cubicBezTo>
                  <a:cubicBezTo>
                    <a:pt x="58" y="1"/>
                    <a:pt x="60" y="1"/>
                    <a:pt x="61" y="2"/>
                  </a:cubicBezTo>
                  <a:cubicBezTo>
                    <a:pt x="64" y="2"/>
                    <a:pt x="66" y="3"/>
                    <a:pt x="68" y="4"/>
                  </a:cubicBezTo>
                  <a:cubicBezTo>
                    <a:pt x="71" y="5"/>
                    <a:pt x="73" y="6"/>
                    <a:pt x="75" y="7"/>
                  </a:cubicBezTo>
                  <a:cubicBezTo>
                    <a:pt x="77" y="7"/>
                    <a:pt x="79" y="8"/>
                    <a:pt x="80" y="9"/>
                  </a:cubicBezTo>
                  <a:cubicBezTo>
                    <a:pt x="82" y="10"/>
                    <a:pt x="83" y="11"/>
                    <a:pt x="84" y="11"/>
                  </a:cubicBezTo>
                  <a:cubicBezTo>
                    <a:pt x="86" y="13"/>
                    <a:pt x="88" y="13"/>
                    <a:pt x="88" y="13"/>
                  </a:cubicBezTo>
                  <a:cubicBezTo>
                    <a:pt x="88" y="13"/>
                    <a:pt x="86" y="13"/>
                    <a:pt x="84" y="12"/>
                  </a:cubicBezTo>
                  <a:cubicBezTo>
                    <a:pt x="83" y="11"/>
                    <a:pt x="81" y="11"/>
                    <a:pt x="80" y="10"/>
                  </a:cubicBezTo>
                  <a:cubicBezTo>
                    <a:pt x="78" y="9"/>
                    <a:pt x="76" y="9"/>
                    <a:pt x="74" y="8"/>
                  </a:cubicBezTo>
                  <a:cubicBezTo>
                    <a:pt x="72" y="7"/>
                    <a:pt x="70" y="6"/>
                    <a:pt x="68" y="6"/>
                  </a:cubicBezTo>
                  <a:cubicBezTo>
                    <a:pt x="65" y="5"/>
                    <a:pt x="63" y="4"/>
                    <a:pt x="60" y="4"/>
                  </a:cubicBezTo>
                  <a:cubicBezTo>
                    <a:pt x="58" y="3"/>
                    <a:pt x="55" y="3"/>
                    <a:pt x="52" y="3"/>
                  </a:cubicBezTo>
                  <a:cubicBezTo>
                    <a:pt x="51" y="2"/>
                    <a:pt x="50" y="2"/>
                    <a:pt x="48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2"/>
                    <a:pt x="37" y="2"/>
                    <a:pt x="35" y="3"/>
                  </a:cubicBezTo>
                  <a:cubicBezTo>
                    <a:pt x="33" y="3"/>
                    <a:pt x="30" y="3"/>
                    <a:pt x="27" y="4"/>
                  </a:cubicBezTo>
                  <a:cubicBezTo>
                    <a:pt x="26" y="4"/>
                    <a:pt x="25" y="4"/>
                    <a:pt x="24" y="4"/>
                  </a:cubicBezTo>
                  <a:cubicBezTo>
                    <a:pt x="22" y="5"/>
                    <a:pt x="21" y="5"/>
                    <a:pt x="20" y="5"/>
                  </a:cubicBezTo>
                  <a:cubicBezTo>
                    <a:pt x="18" y="6"/>
                    <a:pt x="15" y="7"/>
                    <a:pt x="13" y="7"/>
                  </a:cubicBezTo>
                  <a:cubicBezTo>
                    <a:pt x="9" y="9"/>
                    <a:pt x="6" y="10"/>
                    <a:pt x="4" y="12"/>
                  </a:cubicBezTo>
                  <a:cubicBezTo>
                    <a:pt x="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473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9" name="Freeform 172">
              <a:extLst>
                <a:ext uri="{FF2B5EF4-FFF2-40B4-BE49-F238E27FC236}">
                  <a16:creationId xmlns:a16="http://schemas.microsoft.com/office/drawing/2014/main" id="{CB13DD28-A442-44E5-9FEA-01230821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9462" y="5098998"/>
              <a:ext cx="290513" cy="422275"/>
            </a:xfrm>
            <a:custGeom>
              <a:avLst/>
              <a:gdLst>
                <a:gd name="T0" fmla="*/ 105 w 105"/>
                <a:gd name="T1" fmla="*/ 0 h 153"/>
                <a:gd name="T2" fmla="*/ 0 w 105"/>
                <a:gd name="T3" fmla="*/ 153 h 153"/>
                <a:gd name="T4" fmla="*/ 0 w 105"/>
                <a:gd name="T5" fmla="*/ 153 h 153"/>
                <a:gd name="T6" fmla="*/ 0 w 105"/>
                <a:gd name="T7" fmla="*/ 153 h 153"/>
                <a:gd name="T8" fmla="*/ 58 w 105"/>
                <a:gd name="T9" fmla="*/ 132 h 153"/>
                <a:gd name="T10" fmla="*/ 88 w 105"/>
                <a:gd name="T11" fmla="*/ 106 h 153"/>
                <a:gd name="T12" fmla="*/ 99 w 105"/>
                <a:gd name="T13" fmla="*/ 81 h 153"/>
                <a:gd name="T14" fmla="*/ 99 w 105"/>
                <a:gd name="T15" fmla="*/ 81 h 153"/>
                <a:gd name="T16" fmla="*/ 99 w 105"/>
                <a:gd name="T17" fmla="*/ 81 h 153"/>
                <a:gd name="T18" fmla="*/ 100 w 105"/>
                <a:gd name="T19" fmla="*/ 74 h 153"/>
                <a:gd name="T20" fmla="*/ 105 w 105"/>
                <a:gd name="T2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3">
                  <a:moveTo>
                    <a:pt x="105" y="0"/>
                  </a:moveTo>
                  <a:cubicBezTo>
                    <a:pt x="91" y="89"/>
                    <a:pt x="48" y="13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49"/>
                    <a:pt x="41" y="142"/>
                    <a:pt x="58" y="132"/>
                  </a:cubicBezTo>
                  <a:cubicBezTo>
                    <a:pt x="71" y="124"/>
                    <a:pt x="82" y="116"/>
                    <a:pt x="88" y="106"/>
                  </a:cubicBezTo>
                  <a:cubicBezTo>
                    <a:pt x="94" y="98"/>
                    <a:pt x="98" y="90"/>
                    <a:pt x="99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1922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0" name="Freeform 173">
              <a:extLst>
                <a:ext uri="{FF2B5EF4-FFF2-40B4-BE49-F238E27FC236}">
                  <a16:creationId xmlns:a16="http://schemas.microsoft.com/office/drawing/2014/main" id="{ABDBDFD6-3ADC-418F-B738-7FC5AD8E8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5749" y="5322835"/>
              <a:ext cx="766763" cy="406400"/>
            </a:xfrm>
            <a:custGeom>
              <a:avLst/>
              <a:gdLst>
                <a:gd name="T0" fmla="*/ 278 w 278"/>
                <a:gd name="T1" fmla="*/ 0 h 147"/>
                <a:gd name="T2" fmla="*/ 267 w 278"/>
                <a:gd name="T3" fmla="*/ 25 h 147"/>
                <a:gd name="T4" fmla="*/ 237 w 278"/>
                <a:gd name="T5" fmla="*/ 51 h 147"/>
                <a:gd name="T6" fmla="*/ 179 w 278"/>
                <a:gd name="T7" fmla="*/ 72 h 147"/>
                <a:gd name="T8" fmla="*/ 179 w 278"/>
                <a:gd name="T9" fmla="*/ 72 h 147"/>
                <a:gd name="T10" fmla="*/ 99 w 278"/>
                <a:gd name="T11" fmla="*/ 86 h 147"/>
                <a:gd name="T12" fmla="*/ 0 w 278"/>
                <a:gd name="T13" fmla="*/ 70 h 147"/>
                <a:gd name="T14" fmla="*/ 40 w 278"/>
                <a:gd name="T15" fmla="*/ 124 h 147"/>
                <a:gd name="T16" fmla="*/ 136 w 278"/>
                <a:gd name="T17" fmla="*/ 147 h 147"/>
                <a:gd name="T18" fmla="*/ 233 w 278"/>
                <a:gd name="T19" fmla="*/ 124 h 147"/>
                <a:gd name="T20" fmla="*/ 273 w 278"/>
                <a:gd name="T21" fmla="*/ 70 h 147"/>
                <a:gd name="T22" fmla="*/ 273 w 278"/>
                <a:gd name="T23" fmla="*/ 70 h 147"/>
                <a:gd name="T24" fmla="*/ 278 w 278"/>
                <a:gd name="T25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147">
                  <a:moveTo>
                    <a:pt x="278" y="0"/>
                  </a:moveTo>
                  <a:cubicBezTo>
                    <a:pt x="277" y="9"/>
                    <a:pt x="273" y="17"/>
                    <a:pt x="267" y="25"/>
                  </a:cubicBezTo>
                  <a:cubicBezTo>
                    <a:pt x="261" y="35"/>
                    <a:pt x="250" y="43"/>
                    <a:pt x="237" y="51"/>
                  </a:cubicBezTo>
                  <a:cubicBezTo>
                    <a:pt x="220" y="61"/>
                    <a:pt x="200" y="68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53" y="83"/>
                    <a:pt x="125" y="86"/>
                    <a:pt x="99" y="86"/>
                  </a:cubicBezTo>
                  <a:cubicBezTo>
                    <a:pt x="46" y="86"/>
                    <a:pt x="3" y="71"/>
                    <a:pt x="0" y="70"/>
                  </a:cubicBezTo>
                  <a:cubicBezTo>
                    <a:pt x="1" y="89"/>
                    <a:pt x="14" y="109"/>
                    <a:pt x="40" y="124"/>
                  </a:cubicBezTo>
                  <a:cubicBezTo>
                    <a:pt x="66" y="139"/>
                    <a:pt x="101" y="147"/>
                    <a:pt x="136" y="147"/>
                  </a:cubicBezTo>
                  <a:cubicBezTo>
                    <a:pt x="171" y="147"/>
                    <a:pt x="206" y="139"/>
                    <a:pt x="233" y="124"/>
                  </a:cubicBezTo>
                  <a:cubicBezTo>
                    <a:pt x="259" y="109"/>
                    <a:pt x="272" y="89"/>
                    <a:pt x="273" y="70"/>
                  </a:cubicBezTo>
                  <a:cubicBezTo>
                    <a:pt x="273" y="70"/>
                    <a:pt x="273" y="70"/>
                    <a:pt x="273" y="7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4C5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FB0D468-979F-4C8C-89D5-56D302BA3CF3}"/>
              </a:ext>
            </a:extLst>
          </p:cNvPr>
          <p:cNvGrpSpPr/>
          <p:nvPr/>
        </p:nvGrpSpPr>
        <p:grpSpPr>
          <a:xfrm>
            <a:off x="10542024" y="7395289"/>
            <a:ext cx="3092450" cy="2379662"/>
            <a:chOff x="10542024" y="8966148"/>
            <a:chExt cx="3092450" cy="2379662"/>
          </a:xfrm>
        </p:grpSpPr>
        <p:sp>
          <p:nvSpPr>
            <p:cNvPr id="263" name="Freeform 176">
              <a:extLst>
                <a:ext uri="{FF2B5EF4-FFF2-40B4-BE49-F238E27FC236}">
                  <a16:creationId xmlns:a16="http://schemas.microsoft.com/office/drawing/2014/main" id="{F924E95F-5C28-4C6B-AA19-4FADA00EA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024" y="9075685"/>
              <a:ext cx="3092450" cy="2270125"/>
            </a:xfrm>
            <a:custGeom>
              <a:avLst/>
              <a:gdLst>
                <a:gd name="T0" fmla="*/ 1086 w 1121"/>
                <a:gd name="T1" fmla="*/ 382 h 822"/>
                <a:gd name="T2" fmla="*/ 891 w 1121"/>
                <a:gd name="T3" fmla="*/ 317 h 822"/>
                <a:gd name="T4" fmla="*/ 876 w 1121"/>
                <a:gd name="T5" fmla="*/ 314 h 822"/>
                <a:gd name="T6" fmla="*/ 858 w 1121"/>
                <a:gd name="T7" fmla="*/ 303 h 822"/>
                <a:gd name="T8" fmla="*/ 762 w 1121"/>
                <a:gd name="T9" fmla="*/ 248 h 822"/>
                <a:gd name="T10" fmla="*/ 666 w 1121"/>
                <a:gd name="T11" fmla="*/ 192 h 822"/>
                <a:gd name="T12" fmla="*/ 570 w 1121"/>
                <a:gd name="T13" fmla="*/ 137 h 822"/>
                <a:gd name="T14" fmla="*/ 474 w 1121"/>
                <a:gd name="T15" fmla="*/ 81 h 822"/>
                <a:gd name="T16" fmla="*/ 378 w 1121"/>
                <a:gd name="T17" fmla="*/ 26 h 822"/>
                <a:gd name="T18" fmla="*/ 356 w 1121"/>
                <a:gd name="T19" fmla="*/ 13 h 822"/>
                <a:gd name="T20" fmla="*/ 285 w 1121"/>
                <a:gd name="T21" fmla="*/ 10 h 822"/>
                <a:gd name="T22" fmla="*/ 115 w 1121"/>
                <a:gd name="T23" fmla="*/ 108 h 822"/>
                <a:gd name="T24" fmla="*/ 120 w 1121"/>
                <a:gd name="T25" fmla="*/ 149 h 822"/>
                <a:gd name="T26" fmla="*/ 142 w 1121"/>
                <a:gd name="T27" fmla="*/ 162 h 822"/>
                <a:gd name="T28" fmla="*/ 205 w 1121"/>
                <a:gd name="T29" fmla="*/ 198 h 822"/>
                <a:gd name="T30" fmla="*/ 170 w 1121"/>
                <a:gd name="T31" fmla="*/ 192 h 822"/>
                <a:gd name="T32" fmla="*/ 137 w 1121"/>
                <a:gd name="T33" fmla="*/ 186 h 822"/>
                <a:gd name="T34" fmla="*/ 74 w 1121"/>
                <a:gd name="T35" fmla="*/ 206 h 822"/>
                <a:gd name="T36" fmla="*/ 8 w 1121"/>
                <a:gd name="T37" fmla="*/ 335 h 822"/>
                <a:gd name="T38" fmla="*/ 41 w 1121"/>
                <a:gd name="T39" fmla="*/ 371 h 822"/>
                <a:gd name="T40" fmla="*/ 75 w 1121"/>
                <a:gd name="T41" fmla="*/ 377 h 822"/>
                <a:gd name="T42" fmla="*/ 167 w 1121"/>
                <a:gd name="T43" fmla="*/ 393 h 822"/>
                <a:gd name="T44" fmla="*/ 133 w 1121"/>
                <a:gd name="T45" fmla="*/ 396 h 822"/>
                <a:gd name="T46" fmla="*/ 99 w 1121"/>
                <a:gd name="T47" fmla="*/ 400 h 822"/>
                <a:gd name="T48" fmla="*/ 60 w 1121"/>
                <a:gd name="T49" fmla="*/ 434 h 822"/>
                <a:gd name="T50" fmla="*/ 106 w 1121"/>
                <a:gd name="T51" fmla="*/ 567 h 822"/>
                <a:gd name="T52" fmla="*/ 165 w 1121"/>
                <a:gd name="T53" fmla="*/ 589 h 822"/>
                <a:gd name="T54" fmla="*/ 182 w 1121"/>
                <a:gd name="T55" fmla="*/ 587 h 822"/>
                <a:gd name="T56" fmla="*/ 190 w 1121"/>
                <a:gd name="T57" fmla="*/ 605 h 822"/>
                <a:gd name="T58" fmla="*/ 321 w 1121"/>
                <a:gd name="T59" fmla="*/ 716 h 822"/>
                <a:gd name="T60" fmla="*/ 391 w 1121"/>
                <a:gd name="T61" fmla="*/ 724 h 822"/>
                <a:gd name="T62" fmla="*/ 420 w 1121"/>
                <a:gd name="T63" fmla="*/ 712 h 822"/>
                <a:gd name="T64" fmla="*/ 441 w 1121"/>
                <a:gd name="T65" fmla="*/ 704 h 822"/>
                <a:gd name="T66" fmla="*/ 438 w 1121"/>
                <a:gd name="T67" fmla="*/ 707 h 822"/>
                <a:gd name="T68" fmla="*/ 456 w 1121"/>
                <a:gd name="T69" fmla="*/ 747 h 822"/>
                <a:gd name="T70" fmla="*/ 658 w 1121"/>
                <a:gd name="T71" fmla="*/ 814 h 822"/>
                <a:gd name="T72" fmla="*/ 726 w 1121"/>
                <a:gd name="T73" fmla="*/ 804 h 822"/>
                <a:gd name="T74" fmla="*/ 744 w 1121"/>
                <a:gd name="T75" fmla="*/ 786 h 822"/>
                <a:gd name="T76" fmla="*/ 812 w 1121"/>
                <a:gd name="T77" fmla="*/ 718 h 822"/>
                <a:gd name="T78" fmla="*/ 880 w 1121"/>
                <a:gd name="T79" fmla="*/ 650 h 822"/>
                <a:gd name="T80" fmla="*/ 948 w 1121"/>
                <a:gd name="T81" fmla="*/ 583 h 822"/>
                <a:gd name="T82" fmla="*/ 1016 w 1121"/>
                <a:gd name="T83" fmla="*/ 515 h 822"/>
                <a:gd name="T84" fmla="*/ 1084 w 1121"/>
                <a:gd name="T85" fmla="*/ 447 h 822"/>
                <a:gd name="T86" fmla="*/ 1106 w 1121"/>
                <a:gd name="T87" fmla="*/ 425 h 822"/>
                <a:gd name="T88" fmla="*/ 1086 w 1121"/>
                <a:gd name="T89" fmla="*/ 38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822">
                  <a:moveTo>
                    <a:pt x="1086" y="382"/>
                  </a:moveTo>
                  <a:cubicBezTo>
                    <a:pt x="891" y="317"/>
                    <a:pt x="891" y="317"/>
                    <a:pt x="891" y="317"/>
                  </a:cubicBezTo>
                  <a:cubicBezTo>
                    <a:pt x="886" y="315"/>
                    <a:pt x="881" y="314"/>
                    <a:pt x="876" y="314"/>
                  </a:cubicBezTo>
                  <a:cubicBezTo>
                    <a:pt x="858" y="303"/>
                    <a:pt x="858" y="303"/>
                    <a:pt x="858" y="303"/>
                  </a:cubicBezTo>
                  <a:cubicBezTo>
                    <a:pt x="762" y="248"/>
                    <a:pt x="762" y="248"/>
                    <a:pt x="762" y="248"/>
                  </a:cubicBezTo>
                  <a:cubicBezTo>
                    <a:pt x="666" y="192"/>
                    <a:pt x="666" y="192"/>
                    <a:pt x="666" y="192"/>
                  </a:cubicBezTo>
                  <a:cubicBezTo>
                    <a:pt x="570" y="137"/>
                    <a:pt x="570" y="137"/>
                    <a:pt x="570" y="137"/>
                  </a:cubicBezTo>
                  <a:cubicBezTo>
                    <a:pt x="474" y="81"/>
                    <a:pt x="474" y="81"/>
                    <a:pt x="474" y="81"/>
                  </a:cubicBezTo>
                  <a:cubicBezTo>
                    <a:pt x="378" y="26"/>
                    <a:pt x="378" y="26"/>
                    <a:pt x="378" y="26"/>
                  </a:cubicBezTo>
                  <a:cubicBezTo>
                    <a:pt x="356" y="13"/>
                    <a:pt x="356" y="13"/>
                    <a:pt x="356" y="13"/>
                  </a:cubicBezTo>
                  <a:cubicBezTo>
                    <a:pt x="335" y="1"/>
                    <a:pt x="303" y="0"/>
                    <a:pt x="285" y="10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97" y="119"/>
                    <a:pt x="99" y="137"/>
                    <a:pt x="120" y="149"/>
                  </a:cubicBezTo>
                  <a:cubicBezTo>
                    <a:pt x="142" y="162"/>
                    <a:pt x="142" y="162"/>
                    <a:pt x="142" y="162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10" y="182"/>
                    <a:pt x="82" y="191"/>
                    <a:pt x="74" y="206"/>
                  </a:cubicBezTo>
                  <a:cubicBezTo>
                    <a:pt x="8" y="335"/>
                    <a:pt x="8" y="335"/>
                    <a:pt x="8" y="335"/>
                  </a:cubicBezTo>
                  <a:cubicBezTo>
                    <a:pt x="0" y="350"/>
                    <a:pt x="15" y="366"/>
                    <a:pt x="41" y="371"/>
                  </a:cubicBezTo>
                  <a:cubicBezTo>
                    <a:pt x="75" y="377"/>
                    <a:pt x="75" y="377"/>
                    <a:pt x="75" y="377"/>
                  </a:cubicBezTo>
                  <a:cubicBezTo>
                    <a:pt x="167" y="393"/>
                    <a:pt x="167" y="393"/>
                    <a:pt x="167" y="393"/>
                  </a:cubicBezTo>
                  <a:cubicBezTo>
                    <a:pt x="133" y="396"/>
                    <a:pt x="133" y="396"/>
                    <a:pt x="133" y="396"/>
                  </a:cubicBezTo>
                  <a:cubicBezTo>
                    <a:pt x="99" y="400"/>
                    <a:pt x="99" y="400"/>
                    <a:pt x="99" y="400"/>
                  </a:cubicBezTo>
                  <a:cubicBezTo>
                    <a:pt x="72" y="404"/>
                    <a:pt x="55" y="419"/>
                    <a:pt x="60" y="434"/>
                  </a:cubicBezTo>
                  <a:cubicBezTo>
                    <a:pt x="106" y="567"/>
                    <a:pt x="106" y="567"/>
                    <a:pt x="106" y="567"/>
                  </a:cubicBezTo>
                  <a:cubicBezTo>
                    <a:pt x="112" y="582"/>
                    <a:pt x="138" y="592"/>
                    <a:pt x="165" y="589"/>
                  </a:cubicBezTo>
                  <a:cubicBezTo>
                    <a:pt x="182" y="587"/>
                    <a:pt x="182" y="587"/>
                    <a:pt x="182" y="587"/>
                  </a:cubicBezTo>
                  <a:cubicBezTo>
                    <a:pt x="181" y="593"/>
                    <a:pt x="184" y="599"/>
                    <a:pt x="190" y="605"/>
                  </a:cubicBezTo>
                  <a:cubicBezTo>
                    <a:pt x="321" y="716"/>
                    <a:pt x="321" y="716"/>
                    <a:pt x="321" y="716"/>
                  </a:cubicBezTo>
                  <a:cubicBezTo>
                    <a:pt x="337" y="729"/>
                    <a:pt x="368" y="733"/>
                    <a:pt x="391" y="724"/>
                  </a:cubicBezTo>
                  <a:cubicBezTo>
                    <a:pt x="420" y="712"/>
                    <a:pt x="420" y="712"/>
                    <a:pt x="420" y="712"/>
                  </a:cubicBezTo>
                  <a:cubicBezTo>
                    <a:pt x="441" y="704"/>
                    <a:pt x="441" y="704"/>
                    <a:pt x="441" y="704"/>
                  </a:cubicBezTo>
                  <a:cubicBezTo>
                    <a:pt x="438" y="707"/>
                    <a:pt x="438" y="707"/>
                    <a:pt x="438" y="707"/>
                  </a:cubicBezTo>
                  <a:cubicBezTo>
                    <a:pt x="424" y="721"/>
                    <a:pt x="432" y="739"/>
                    <a:pt x="456" y="747"/>
                  </a:cubicBezTo>
                  <a:cubicBezTo>
                    <a:pt x="658" y="814"/>
                    <a:pt x="658" y="814"/>
                    <a:pt x="658" y="814"/>
                  </a:cubicBezTo>
                  <a:cubicBezTo>
                    <a:pt x="682" y="822"/>
                    <a:pt x="713" y="817"/>
                    <a:pt x="726" y="804"/>
                  </a:cubicBezTo>
                  <a:cubicBezTo>
                    <a:pt x="744" y="786"/>
                    <a:pt x="744" y="786"/>
                    <a:pt x="744" y="786"/>
                  </a:cubicBezTo>
                  <a:cubicBezTo>
                    <a:pt x="812" y="718"/>
                    <a:pt x="812" y="718"/>
                    <a:pt x="812" y="718"/>
                  </a:cubicBezTo>
                  <a:cubicBezTo>
                    <a:pt x="880" y="650"/>
                    <a:pt x="880" y="650"/>
                    <a:pt x="880" y="650"/>
                  </a:cubicBezTo>
                  <a:cubicBezTo>
                    <a:pt x="948" y="583"/>
                    <a:pt x="948" y="583"/>
                    <a:pt x="948" y="583"/>
                  </a:cubicBezTo>
                  <a:cubicBezTo>
                    <a:pt x="1016" y="515"/>
                    <a:pt x="1016" y="515"/>
                    <a:pt x="1016" y="515"/>
                  </a:cubicBezTo>
                  <a:cubicBezTo>
                    <a:pt x="1084" y="447"/>
                    <a:pt x="1084" y="447"/>
                    <a:pt x="1084" y="447"/>
                  </a:cubicBezTo>
                  <a:cubicBezTo>
                    <a:pt x="1106" y="425"/>
                    <a:pt x="1106" y="425"/>
                    <a:pt x="1106" y="425"/>
                  </a:cubicBezTo>
                  <a:cubicBezTo>
                    <a:pt x="1121" y="410"/>
                    <a:pt x="1112" y="391"/>
                    <a:pt x="1086" y="382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4" name="Freeform 177">
              <a:extLst>
                <a:ext uri="{FF2B5EF4-FFF2-40B4-BE49-F238E27FC236}">
                  <a16:creationId xmlns:a16="http://schemas.microsoft.com/office/drawing/2014/main" id="{2B4FC0D9-C5C4-4FDF-BEBA-AF82D37A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4137" y="9037585"/>
              <a:ext cx="915988" cy="527050"/>
            </a:xfrm>
            <a:custGeom>
              <a:avLst/>
              <a:gdLst>
                <a:gd name="T0" fmla="*/ 577 w 577"/>
                <a:gd name="T1" fmla="*/ 96 h 332"/>
                <a:gd name="T2" fmla="*/ 167 w 577"/>
                <a:gd name="T3" fmla="*/ 332 h 332"/>
                <a:gd name="T4" fmla="*/ 0 w 577"/>
                <a:gd name="T5" fmla="*/ 237 h 332"/>
                <a:gd name="T6" fmla="*/ 410 w 577"/>
                <a:gd name="T7" fmla="*/ 0 h 332"/>
                <a:gd name="T8" fmla="*/ 577 w 577"/>
                <a:gd name="T9" fmla="*/ 9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2">
                  <a:moveTo>
                    <a:pt x="577" y="96"/>
                  </a:moveTo>
                  <a:lnTo>
                    <a:pt x="167" y="332"/>
                  </a:lnTo>
                  <a:lnTo>
                    <a:pt x="0" y="237"/>
                  </a:lnTo>
                  <a:lnTo>
                    <a:pt x="410" y="0"/>
                  </a:lnTo>
                  <a:lnTo>
                    <a:pt x="577" y="9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5" name="Freeform 178">
              <a:extLst>
                <a:ext uri="{FF2B5EF4-FFF2-40B4-BE49-F238E27FC236}">
                  <a16:creationId xmlns:a16="http://schemas.microsoft.com/office/drawing/2014/main" id="{B1593F66-C321-498C-9274-C9DE51B3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9249" y="9189985"/>
              <a:ext cx="915988" cy="530225"/>
            </a:xfrm>
            <a:custGeom>
              <a:avLst/>
              <a:gdLst>
                <a:gd name="T0" fmla="*/ 577 w 577"/>
                <a:gd name="T1" fmla="*/ 97 h 334"/>
                <a:gd name="T2" fmla="*/ 166 w 577"/>
                <a:gd name="T3" fmla="*/ 334 h 334"/>
                <a:gd name="T4" fmla="*/ 0 w 577"/>
                <a:gd name="T5" fmla="*/ 236 h 334"/>
                <a:gd name="T6" fmla="*/ 410 w 577"/>
                <a:gd name="T7" fmla="*/ 0 h 334"/>
                <a:gd name="T8" fmla="*/ 577 w 577"/>
                <a:gd name="T9" fmla="*/ 9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4">
                  <a:moveTo>
                    <a:pt x="577" y="97"/>
                  </a:moveTo>
                  <a:lnTo>
                    <a:pt x="166" y="334"/>
                  </a:lnTo>
                  <a:lnTo>
                    <a:pt x="0" y="236"/>
                  </a:lnTo>
                  <a:lnTo>
                    <a:pt x="410" y="0"/>
                  </a:lnTo>
                  <a:lnTo>
                    <a:pt x="577" y="97"/>
                  </a:ln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6" name="Freeform 179">
              <a:extLst>
                <a:ext uri="{FF2B5EF4-FFF2-40B4-BE49-F238E27FC236}">
                  <a16:creationId xmlns:a16="http://schemas.microsoft.com/office/drawing/2014/main" id="{F19CD9EA-8ECA-44BF-8106-E1597AA4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2774" y="9343973"/>
              <a:ext cx="915988" cy="527050"/>
            </a:xfrm>
            <a:custGeom>
              <a:avLst/>
              <a:gdLst>
                <a:gd name="T0" fmla="*/ 577 w 577"/>
                <a:gd name="T1" fmla="*/ 96 h 332"/>
                <a:gd name="T2" fmla="*/ 167 w 577"/>
                <a:gd name="T3" fmla="*/ 332 h 332"/>
                <a:gd name="T4" fmla="*/ 0 w 577"/>
                <a:gd name="T5" fmla="*/ 237 h 332"/>
                <a:gd name="T6" fmla="*/ 411 w 577"/>
                <a:gd name="T7" fmla="*/ 0 h 332"/>
                <a:gd name="T8" fmla="*/ 577 w 577"/>
                <a:gd name="T9" fmla="*/ 9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2">
                  <a:moveTo>
                    <a:pt x="577" y="96"/>
                  </a:moveTo>
                  <a:lnTo>
                    <a:pt x="167" y="332"/>
                  </a:lnTo>
                  <a:lnTo>
                    <a:pt x="0" y="237"/>
                  </a:lnTo>
                  <a:lnTo>
                    <a:pt x="411" y="0"/>
                  </a:lnTo>
                  <a:lnTo>
                    <a:pt x="577" y="96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7" name="Freeform 180">
              <a:extLst>
                <a:ext uri="{FF2B5EF4-FFF2-40B4-BE49-F238E27FC236}">
                  <a16:creationId xmlns:a16="http://schemas.microsoft.com/office/drawing/2014/main" id="{0014E7A7-93BB-42F8-AEB8-DACF1F2D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7887" y="9496373"/>
              <a:ext cx="915988" cy="530225"/>
            </a:xfrm>
            <a:custGeom>
              <a:avLst/>
              <a:gdLst>
                <a:gd name="T0" fmla="*/ 577 w 577"/>
                <a:gd name="T1" fmla="*/ 97 h 334"/>
                <a:gd name="T2" fmla="*/ 167 w 577"/>
                <a:gd name="T3" fmla="*/ 334 h 334"/>
                <a:gd name="T4" fmla="*/ 0 w 577"/>
                <a:gd name="T5" fmla="*/ 236 h 334"/>
                <a:gd name="T6" fmla="*/ 410 w 577"/>
                <a:gd name="T7" fmla="*/ 0 h 334"/>
                <a:gd name="T8" fmla="*/ 577 w 577"/>
                <a:gd name="T9" fmla="*/ 9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4">
                  <a:moveTo>
                    <a:pt x="577" y="97"/>
                  </a:moveTo>
                  <a:lnTo>
                    <a:pt x="167" y="334"/>
                  </a:lnTo>
                  <a:lnTo>
                    <a:pt x="0" y="236"/>
                  </a:lnTo>
                  <a:lnTo>
                    <a:pt x="410" y="0"/>
                  </a:lnTo>
                  <a:lnTo>
                    <a:pt x="577" y="97"/>
                  </a:lnTo>
                  <a:close/>
                </a:path>
              </a:pathLst>
            </a:custGeom>
            <a:solidFill>
              <a:srgbClr val="131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8" name="Freeform 181">
              <a:extLst>
                <a:ext uri="{FF2B5EF4-FFF2-40B4-BE49-F238E27FC236}">
                  <a16:creationId xmlns:a16="http://schemas.microsoft.com/office/drawing/2014/main" id="{07D1916F-5715-4AF1-A7BA-A13BD391F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2999" y="9650360"/>
              <a:ext cx="915988" cy="527050"/>
            </a:xfrm>
            <a:custGeom>
              <a:avLst/>
              <a:gdLst>
                <a:gd name="T0" fmla="*/ 577 w 577"/>
                <a:gd name="T1" fmla="*/ 96 h 332"/>
                <a:gd name="T2" fmla="*/ 167 w 577"/>
                <a:gd name="T3" fmla="*/ 332 h 332"/>
                <a:gd name="T4" fmla="*/ 0 w 577"/>
                <a:gd name="T5" fmla="*/ 237 h 332"/>
                <a:gd name="T6" fmla="*/ 410 w 577"/>
                <a:gd name="T7" fmla="*/ 0 h 332"/>
                <a:gd name="T8" fmla="*/ 577 w 577"/>
                <a:gd name="T9" fmla="*/ 9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332">
                  <a:moveTo>
                    <a:pt x="577" y="96"/>
                  </a:moveTo>
                  <a:lnTo>
                    <a:pt x="167" y="332"/>
                  </a:lnTo>
                  <a:lnTo>
                    <a:pt x="0" y="237"/>
                  </a:lnTo>
                  <a:lnTo>
                    <a:pt x="410" y="0"/>
                  </a:lnTo>
                  <a:lnTo>
                    <a:pt x="577" y="96"/>
                  </a:lnTo>
                  <a:close/>
                </a:path>
              </a:pathLst>
            </a:custGeom>
            <a:solidFill>
              <a:srgbClr val="3B4C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9" name="Freeform 182">
              <a:extLst>
                <a:ext uri="{FF2B5EF4-FFF2-40B4-BE49-F238E27FC236}">
                  <a16:creationId xmlns:a16="http://schemas.microsoft.com/office/drawing/2014/main" id="{CA32A1E1-DE28-40F2-BF61-FE90B9F81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724" y="8966148"/>
              <a:ext cx="776288" cy="447675"/>
            </a:xfrm>
            <a:custGeom>
              <a:avLst/>
              <a:gdLst>
                <a:gd name="T0" fmla="*/ 281 w 281"/>
                <a:gd name="T1" fmla="*/ 26 h 162"/>
                <a:gd name="T2" fmla="*/ 45 w 281"/>
                <a:gd name="T3" fmla="*/ 162 h 162"/>
                <a:gd name="T4" fmla="*/ 23 w 281"/>
                <a:gd name="T5" fmla="*/ 149 h 162"/>
                <a:gd name="T6" fmla="*/ 18 w 281"/>
                <a:gd name="T7" fmla="*/ 108 h 162"/>
                <a:gd name="T8" fmla="*/ 188 w 281"/>
                <a:gd name="T9" fmla="*/ 10 h 162"/>
                <a:gd name="T10" fmla="*/ 259 w 281"/>
                <a:gd name="T11" fmla="*/ 13 h 162"/>
                <a:gd name="T12" fmla="*/ 281 w 281"/>
                <a:gd name="T13" fmla="*/ 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62">
                  <a:moveTo>
                    <a:pt x="281" y="26"/>
                  </a:moveTo>
                  <a:cubicBezTo>
                    <a:pt x="45" y="162"/>
                    <a:pt x="45" y="162"/>
                    <a:pt x="45" y="162"/>
                  </a:cubicBezTo>
                  <a:cubicBezTo>
                    <a:pt x="23" y="149"/>
                    <a:pt x="23" y="149"/>
                    <a:pt x="23" y="149"/>
                  </a:cubicBezTo>
                  <a:cubicBezTo>
                    <a:pt x="2" y="137"/>
                    <a:pt x="0" y="119"/>
                    <a:pt x="18" y="108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206" y="0"/>
                    <a:pt x="238" y="1"/>
                    <a:pt x="259" y="1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0" name="Freeform 183">
              <a:extLst>
                <a:ext uri="{FF2B5EF4-FFF2-40B4-BE49-F238E27FC236}">
                  <a16:creationId xmlns:a16="http://schemas.microsoft.com/office/drawing/2014/main" id="{DEFCFD4E-758E-42D9-93F2-AAB8CD458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8112" y="9802760"/>
              <a:ext cx="800100" cy="460375"/>
            </a:xfrm>
            <a:custGeom>
              <a:avLst/>
              <a:gdLst>
                <a:gd name="T0" fmla="*/ 236 w 290"/>
                <a:gd name="T1" fmla="*/ 0 h 167"/>
                <a:gd name="T2" fmla="*/ 0 w 290"/>
                <a:gd name="T3" fmla="*/ 136 h 167"/>
                <a:gd name="T4" fmla="*/ 29 w 290"/>
                <a:gd name="T5" fmla="*/ 153 h 167"/>
                <a:gd name="T6" fmla="*/ 105 w 290"/>
                <a:gd name="T7" fmla="*/ 156 h 167"/>
                <a:gd name="T8" fmla="*/ 270 w 290"/>
                <a:gd name="T9" fmla="*/ 61 h 167"/>
                <a:gd name="T10" fmla="*/ 265 w 290"/>
                <a:gd name="T11" fmla="*/ 17 h 167"/>
                <a:gd name="T12" fmla="*/ 236 w 290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67">
                  <a:moveTo>
                    <a:pt x="236" y="0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51" y="166"/>
                    <a:pt x="86" y="167"/>
                    <a:pt x="105" y="156"/>
                  </a:cubicBezTo>
                  <a:cubicBezTo>
                    <a:pt x="270" y="61"/>
                    <a:pt x="270" y="61"/>
                    <a:pt x="270" y="61"/>
                  </a:cubicBezTo>
                  <a:cubicBezTo>
                    <a:pt x="290" y="49"/>
                    <a:pt x="287" y="30"/>
                    <a:pt x="265" y="17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1" name="Freeform 184">
              <a:extLst>
                <a:ext uri="{FF2B5EF4-FFF2-40B4-BE49-F238E27FC236}">
                  <a16:creationId xmlns:a16="http://schemas.microsoft.com/office/drawing/2014/main" id="{DE366BBE-7F1C-4130-86F5-A8DFE770F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8399" y="9496373"/>
              <a:ext cx="620713" cy="571500"/>
            </a:xfrm>
            <a:custGeom>
              <a:avLst/>
              <a:gdLst>
                <a:gd name="T0" fmla="*/ 391 w 391"/>
                <a:gd name="T1" fmla="*/ 40 h 360"/>
                <a:gd name="T2" fmla="*/ 226 w 391"/>
                <a:gd name="T3" fmla="*/ 360 h 360"/>
                <a:gd name="T4" fmla="*/ 0 w 391"/>
                <a:gd name="T5" fmla="*/ 322 h 360"/>
                <a:gd name="T6" fmla="*/ 165 w 391"/>
                <a:gd name="T7" fmla="*/ 0 h 360"/>
                <a:gd name="T8" fmla="*/ 391 w 391"/>
                <a:gd name="T9" fmla="*/ 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40"/>
                  </a:moveTo>
                  <a:lnTo>
                    <a:pt x="226" y="360"/>
                  </a:lnTo>
                  <a:lnTo>
                    <a:pt x="0" y="322"/>
                  </a:lnTo>
                  <a:lnTo>
                    <a:pt x="165" y="0"/>
                  </a:lnTo>
                  <a:lnTo>
                    <a:pt x="391" y="40"/>
                  </a:lnTo>
                  <a:close/>
                </a:path>
              </a:pathLst>
            </a:custGeom>
            <a:solidFill>
              <a:srgbClr val="025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2" name="Freeform 185">
              <a:extLst>
                <a:ext uri="{FF2B5EF4-FFF2-40B4-BE49-F238E27FC236}">
                  <a16:creationId xmlns:a16="http://schemas.microsoft.com/office/drawing/2014/main" id="{B9CF7461-95A8-4524-9A3D-D796834A9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174" y="9559873"/>
              <a:ext cx="620713" cy="571500"/>
            </a:xfrm>
            <a:custGeom>
              <a:avLst/>
              <a:gdLst>
                <a:gd name="T0" fmla="*/ 391 w 391"/>
                <a:gd name="T1" fmla="*/ 38 h 360"/>
                <a:gd name="T2" fmla="*/ 226 w 391"/>
                <a:gd name="T3" fmla="*/ 360 h 360"/>
                <a:gd name="T4" fmla="*/ 0 w 391"/>
                <a:gd name="T5" fmla="*/ 320 h 360"/>
                <a:gd name="T6" fmla="*/ 165 w 391"/>
                <a:gd name="T7" fmla="*/ 0 h 360"/>
                <a:gd name="T8" fmla="*/ 391 w 391"/>
                <a:gd name="T9" fmla="*/ 3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38"/>
                  </a:moveTo>
                  <a:lnTo>
                    <a:pt x="226" y="360"/>
                  </a:lnTo>
                  <a:lnTo>
                    <a:pt x="0" y="320"/>
                  </a:lnTo>
                  <a:lnTo>
                    <a:pt x="165" y="0"/>
                  </a:lnTo>
                  <a:lnTo>
                    <a:pt x="391" y="38"/>
                  </a:lnTo>
                  <a:close/>
                </a:path>
              </a:pathLst>
            </a:custGeom>
            <a:solidFill>
              <a:srgbClr val="165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3" name="Freeform 186">
              <a:extLst>
                <a:ext uri="{FF2B5EF4-FFF2-40B4-BE49-F238E27FC236}">
                  <a16:creationId xmlns:a16="http://schemas.microsoft.com/office/drawing/2014/main" id="{67E9AF0F-F0FF-4D41-A8C8-CEC3EF63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5949" y="9620198"/>
              <a:ext cx="620713" cy="571500"/>
            </a:xfrm>
            <a:custGeom>
              <a:avLst/>
              <a:gdLst>
                <a:gd name="T0" fmla="*/ 391 w 391"/>
                <a:gd name="T1" fmla="*/ 38 h 360"/>
                <a:gd name="T2" fmla="*/ 226 w 391"/>
                <a:gd name="T3" fmla="*/ 360 h 360"/>
                <a:gd name="T4" fmla="*/ 0 w 391"/>
                <a:gd name="T5" fmla="*/ 322 h 360"/>
                <a:gd name="T6" fmla="*/ 165 w 391"/>
                <a:gd name="T7" fmla="*/ 0 h 360"/>
                <a:gd name="T8" fmla="*/ 391 w 391"/>
                <a:gd name="T9" fmla="*/ 3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38"/>
                  </a:moveTo>
                  <a:lnTo>
                    <a:pt x="226" y="360"/>
                  </a:lnTo>
                  <a:lnTo>
                    <a:pt x="0" y="322"/>
                  </a:lnTo>
                  <a:lnTo>
                    <a:pt x="165" y="0"/>
                  </a:lnTo>
                  <a:lnTo>
                    <a:pt x="391" y="38"/>
                  </a:lnTo>
                  <a:close/>
                </a:path>
              </a:pathLst>
            </a:custGeom>
            <a:solidFill>
              <a:srgbClr val="2E70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4" name="Freeform 187">
              <a:extLst>
                <a:ext uri="{FF2B5EF4-FFF2-40B4-BE49-F238E27FC236}">
                  <a16:creationId xmlns:a16="http://schemas.microsoft.com/office/drawing/2014/main" id="{C167F978-901A-4133-B10A-34F38B8E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4724" y="9680523"/>
              <a:ext cx="620713" cy="571500"/>
            </a:xfrm>
            <a:custGeom>
              <a:avLst/>
              <a:gdLst>
                <a:gd name="T0" fmla="*/ 391 w 391"/>
                <a:gd name="T1" fmla="*/ 40 h 360"/>
                <a:gd name="T2" fmla="*/ 226 w 391"/>
                <a:gd name="T3" fmla="*/ 360 h 360"/>
                <a:gd name="T4" fmla="*/ 0 w 391"/>
                <a:gd name="T5" fmla="*/ 322 h 360"/>
                <a:gd name="T6" fmla="*/ 165 w 391"/>
                <a:gd name="T7" fmla="*/ 0 h 360"/>
                <a:gd name="T8" fmla="*/ 391 w 391"/>
                <a:gd name="T9" fmla="*/ 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360">
                  <a:moveTo>
                    <a:pt x="391" y="40"/>
                  </a:moveTo>
                  <a:lnTo>
                    <a:pt x="226" y="360"/>
                  </a:lnTo>
                  <a:lnTo>
                    <a:pt x="0" y="322"/>
                  </a:lnTo>
                  <a:lnTo>
                    <a:pt x="165" y="0"/>
                  </a:lnTo>
                  <a:lnTo>
                    <a:pt x="391" y="40"/>
                  </a:lnTo>
                  <a:close/>
                </a:path>
              </a:pathLst>
            </a:custGeom>
            <a:solidFill>
              <a:srgbClr val="457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5" name="Freeform 188">
              <a:extLst>
                <a:ext uri="{FF2B5EF4-FFF2-40B4-BE49-F238E27FC236}">
                  <a16:creationId xmlns:a16="http://schemas.microsoft.com/office/drawing/2014/main" id="{1FC64121-D115-46C9-9E16-6AD2645F0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3499" y="9744023"/>
              <a:ext cx="623888" cy="571500"/>
            </a:xfrm>
            <a:custGeom>
              <a:avLst/>
              <a:gdLst>
                <a:gd name="T0" fmla="*/ 393 w 393"/>
                <a:gd name="T1" fmla="*/ 39 h 360"/>
                <a:gd name="T2" fmla="*/ 226 w 393"/>
                <a:gd name="T3" fmla="*/ 360 h 360"/>
                <a:gd name="T4" fmla="*/ 0 w 393"/>
                <a:gd name="T5" fmla="*/ 320 h 360"/>
                <a:gd name="T6" fmla="*/ 165 w 393"/>
                <a:gd name="T7" fmla="*/ 0 h 360"/>
                <a:gd name="T8" fmla="*/ 393 w 393"/>
                <a:gd name="T9" fmla="*/ 3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360">
                  <a:moveTo>
                    <a:pt x="393" y="39"/>
                  </a:moveTo>
                  <a:lnTo>
                    <a:pt x="226" y="360"/>
                  </a:lnTo>
                  <a:lnTo>
                    <a:pt x="0" y="320"/>
                  </a:lnTo>
                  <a:lnTo>
                    <a:pt x="165" y="0"/>
                  </a:lnTo>
                  <a:lnTo>
                    <a:pt x="393" y="39"/>
                  </a:lnTo>
                  <a:close/>
                </a:path>
              </a:pathLst>
            </a:custGeom>
            <a:solidFill>
              <a:srgbClr val="9F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6" name="Freeform 189">
              <a:extLst>
                <a:ext uri="{FF2B5EF4-FFF2-40B4-BE49-F238E27FC236}">
                  <a16:creationId xmlns:a16="http://schemas.microsoft.com/office/drawing/2014/main" id="{C4AEBAC5-642B-4446-8C06-5A17BD6C6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2024" y="9467798"/>
              <a:ext cx="468313" cy="539750"/>
            </a:xfrm>
            <a:custGeom>
              <a:avLst/>
              <a:gdLst>
                <a:gd name="T0" fmla="*/ 170 w 170"/>
                <a:gd name="T1" fmla="*/ 10 h 195"/>
                <a:gd name="T2" fmla="*/ 75 w 170"/>
                <a:gd name="T3" fmla="*/ 195 h 195"/>
                <a:gd name="T4" fmla="*/ 41 w 170"/>
                <a:gd name="T5" fmla="*/ 189 h 195"/>
                <a:gd name="T6" fmla="*/ 8 w 170"/>
                <a:gd name="T7" fmla="*/ 153 h 195"/>
                <a:gd name="T8" fmla="*/ 74 w 170"/>
                <a:gd name="T9" fmla="*/ 24 h 195"/>
                <a:gd name="T10" fmla="*/ 137 w 170"/>
                <a:gd name="T11" fmla="*/ 4 h 195"/>
                <a:gd name="T12" fmla="*/ 170 w 170"/>
                <a:gd name="T13" fmla="*/ 1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95">
                  <a:moveTo>
                    <a:pt x="170" y="10"/>
                  </a:moveTo>
                  <a:cubicBezTo>
                    <a:pt x="75" y="195"/>
                    <a:pt x="75" y="195"/>
                    <a:pt x="75" y="195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15" y="184"/>
                    <a:pt x="0" y="168"/>
                    <a:pt x="8" y="15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2" y="9"/>
                    <a:pt x="110" y="0"/>
                    <a:pt x="137" y="4"/>
                  </a:cubicBezTo>
                  <a:lnTo>
                    <a:pt x="170" y="1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7" name="Freeform 190">
              <a:extLst>
                <a:ext uri="{FF2B5EF4-FFF2-40B4-BE49-F238E27FC236}">
                  <a16:creationId xmlns:a16="http://schemas.microsoft.com/office/drawing/2014/main" id="{A6AA1248-D6A3-48AB-86E9-13E8234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2274" y="9805935"/>
              <a:ext cx="504825" cy="542925"/>
            </a:xfrm>
            <a:custGeom>
              <a:avLst/>
              <a:gdLst>
                <a:gd name="T0" fmla="*/ 96 w 183"/>
                <a:gd name="T1" fmla="*/ 0 h 197"/>
                <a:gd name="T2" fmla="*/ 0 w 183"/>
                <a:gd name="T3" fmla="*/ 185 h 197"/>
                <a:gd name="T4" fmla="*/ 43 w 183"/>
                <a:gd name="T5" fmla="*/ 192 h 197"/>
                <a:gd name="T6" fmla="*/ 110 w 183"/>
                <a:gd name="T7" fmla="*/ 171 h 197"/>
                <a:gd name="T8" fmla="*/ 175 w 183"/>
                <a:gd name="T9" fmla="*/ 46 h 197"/>
                <a:gd name="T10" fmla="*/ 138 w 183"/>
                <a:gd name="T11" fmla="*/ 8 h 197"/>
                <a:gd name="T12" fmla="*/ 96 w 183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97">
                  <a:moveTo>
                    <a:pt x="96" y="0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43" y="192"/>
                    <a:pt x="43" y="192"/>
                    <a:pt x="43" y="192"/>
                  </a:cubicBezTo>
                  <a:cubicBezTo>
                    <a:pt x="72" y="197"/>
                    <a:pt x="102" y="188"/>
                    <a:pt x="110" y="171"/>
                  </a:cubicBezTo>
                  <a:cubicBezTo>
                    <a:pt x="175" y="46"/>
                    <a:pt x="175" y="46"/>
                    <a:pt x="175" y="46"/>
                  </a:cubicBezTo>
                  <a:cubicBezTo>
                    <a:pt x="183" y="30"/>
                    <a:pt x="167" y="13"/>
                    <a:pt x="138" y="8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8" name="Freeform 191">
              <a:extLst>
                <a:ext uri="{FF2B5EF4-FFF2-40B4-BE49-F238E27FC236}">
                  <a16:creationId xmlns:a16="http://schemas.microsoft.com/office/drawing/2014/main" id="{E5DEFF83-73E8-44DE-B747-8DCE76F1B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8737" y="10018660"/>
              <a:ext cx="549275" cy="561975"/>
            </a:xfrm>
            <a:custGeom>
              <a:avLst/>
              <a:gdLst>
                <a:gd name="T0" fmla="*/ 233 w 346"/>
                <a:gd name="T1" fmla="*/ 0 h 354"/>
                <a:gd name="T2" fmla="*/ 346 w 346"/>
                <a:gd name="T3" fmla="*/ 328 h 354"/>
                <a:gd name="T4" fmla="*/ 115 w 346"/>
                <a:gd name="T5" fmla="*/ 354 h 354"/>
                <a:gd name="T6" fmla="*/ 0 w 346"/>
                <a:gd name="T7" fmla="*/ 26 h 354"/>
                <a:gd name="T8" fmla="*/ 233 w 346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4">
                  <a:moveTo>
                    <a:pt x="233" y="0"/>
                  </a:moveTo>
                  <a:lnTo>
                    <a:pt x="346" y="328"/>
                  </a:lnTo>
                  <a:lnTo>
                    <a:pt x="115" y="354"/>
                  </a:lnTo>
                  <a:lnTo>
                    <a:pt x="0" y="2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C59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9" name="Freeform 192">
              <a:extLst>
                <a:ext uri="{FF2B5EF4-FFF2-40B4-BE49-F238E27FC236}">
                  <a16:creationId xmlns:a16="http://schemas.microsoft.com/office/drawing/2014/main" id="{DC99F251-F1E8-477C-B279-22AAED3B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8624" y="9974210"/>
              <a:ext cx="546100" cy="565150"/>
            </a:xfrm>
            <a:custGeom>
              <a:avLst/>
              <a:gdLst>
                <a:gd name="T0" fmla="*/ 231 w 344"/>
                <a:gd name="T1" fmla="*/ 0 h 356"/>
                <a:gd name="T2" fmla="*/ 344 w 344"/>
                <a:gd name="T3" fmla="*/ 328 h 356"/>
                <a:gd name="T4" fmla="*/ 113 w 344"/>
                <a:gd name="T5" fmla="*/ 356 h 356"/>
                <a:gd name="T6" fmla="*/ 0 w 344"/>
                <a:gd name="T7" fmla="*/ 28 h 356"/>
                <a:gd name="T8" fmla="*/ 231 w 344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56">
                  <a:moveTo>
                    <a:pt x="231" y="0"/>
                  </a:moveTo>
                  <a:lnTo>
                    <a:pt x="344" y="328"/>
                  </a:lnTo>
                  <a:lnTo>
                    <a:pt x="113" y="356"/>
                  </a:lnTo>
                  <a:lnTo>
                    <a:pt x="0" y="2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97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0" name="Freeform 193">
              <a:extLst>
                <a:ext uri="{FF2B5EF4-FFF2-40B4-BE49-F238E27FC236}">
                  <a16:creationId xmlns:a16="http://schemas.microsoft.com/office/drawing/2014/main" id="{4122DFF7-C8AB-4179-B4F1-467A31479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5337" y="9932935"/>
              <a:ext cx="549275" cy="561975"/>
            </a:xfrm>
            <a:custGeom>
              <a:avLst/>
              <a:gdLst>
                <a:gd name="T0" fmla="*/ 231 w 346"/>
                <a:gd name="T1" fmla="*/ 0 h 354"/>
                <a:gd name="T2" fmla="*/ 346 w 346"/>
                <a:gd name="T3" fmla="*/ 328 h 354"/>
                <a:gd name="T4" fmla="*/ 113 w 346"/>
                <a:gd name="T5" fmla="*/ 354 h 354"/>
                <a:gd name="T6" fmla="*/ 0 w 346"/>
                <a:gd name="T7" fmla="*/ 26 h 354"/>
                <a:gd name="T8" fmla="*/ 231 w 346"/>
                <a:gd name="T9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4">
                  <a:moveTo>
                    <a:pt x="231" y="0"/>
                  </a:moveTo>
                  <a:lnTo>
                    <a:pt x="346" y="328"/>
                  </a:lnTo>
                  <a:lnTo>
                    <a:pt x="113" y="354"/>
                  </a:lnTo>
                  <a:lnTo>
                    <a:pt x="0" y="26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99D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1" name="Freeform 194">
              <a:extLst>
                <a:ext uri="{FF2B5EF4-FFF2-40B4-BE49-F238E27FC236}">
                  <a16:creationId xmlns:a16="http://schemas.microsoft.com/office/drawing/2014/main" id="{5EDDF603-26E0-4242-9B05-A3133CDDF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2049" y="9890073"/>
              <a:ext cx="549275" cy="563563"/>
            </a:xfrm>
            <a:custGeom>
              <a:avLst/>
              <a:gdLst>
                <a:gd name="T0" fmla="*/ 231 w 346"/>
                <a:gd name="T1" fmla="*/ 0 h 355"/>
                <a:gd name="T2" fmla="*/ 346 w 346"/>
                <a:gd name="T3" fmla="*/ 328 h 355"/>
                <a:gd name="T4" fmla="*/ 115 w 346"/>
                <a:gd name="T5" fmla="*/ 355 h 355"/>
                <a:gd name="T6" fmla="*/ 0 w 346"/>
                <a:gd name="T7" fmla="*/ 27 h 355"/>
                <a:gd name="T8" fmla="*/ 231 w 346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5">
                  <a:moveTo>
                    <a:pt x="231" y="0"/>
                  </a:moveTo>
                  <a:lnTo>
                    <a:pt x="346" y="328"/>
                  </a:lnTo>
                  <a:lnTo>
                    <a:pt x="115" y="355"/>
                  </a:lnTo>
                  <a:lnTo>
                    <a:pt x="0" y="2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9B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2" name="Freeform 195">
              <a:extLst>
                <a:ext uri="{FF2B5EF4-FFF2-40B4-BE49-F238E27FC236}">
                  <a16:creationId xmlns:a16="http://schemas.microsoft.com/office/drawing/2014/main" id="{E7557635-E8E0-4933-B9A2-6C227E1F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8762" y="9847210"/>
              <a:ext cx="549275" cy="563563"/>
            </a:xfrm>
            <a:custGeom>
              <a:avLst/>
              <a:gdLst>
                <a:gd name="T0" fmla="*/ 232 w 346"/>
                <a:gd name="T1" fmla="*/ 0 h 355"/>
                <a:gd name="T2" fmla="*/ 346 w 346"/>
                <a:gd name="T3" fmla="*/ 328 h 355"/>
                <a:gd name="T4" fmla="*/ 115 w 346"/>
                <a:gd name="T5" fmla="*/ 355 h 355"/>
                <a:gd name="T6" fmla="*/ 0 w 346"/>
                <a:gd name="T7" fmla="*/ 27 h 355"/>
                <a:gd name="T8" fmla="*/ 232 w 346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55">
                  <a:moveTo>
                    <a:pt x="232" y="0"/>
                  </a:moveTo>
                  <a:lnTo>
                    <a:pt x="346" y="328"/>
                  </a:lnTo>
                  <a:lnTo>
                    <a:pt x="115" y="355"/>
                  </a:lnTo>
                  <a:lnTo>
                    <a:pt x="0" y="27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F9C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3" name="Freeform 196">
              <a:extLst>
                <a:ext uri="{FF2B5EF4-FFF2-40B4-BE49-F238E27FC236}">
                  <a16:creationId xmlns:a16="http://schemas.microsoft.com/office/drawing/2014/main" id="{666CFDA0-E691-4E49-A009-42028E004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2837" y="10059935"/>
              <a:ext cx="398463" cy="541338"/>
            </a:xfrm>
            <a:custGeom>
              <a:avLst/>
              <a:gdLst>
                <a:gd name="T0" fmla="*/ 78 w 144"/>
                <a:gd name="T1" fmla="*/ 0 h 196"/>
                <a:gd name="T2" fmla="*/ 144 w 144"/>
                <a:gd name="T3" fmla="*/ 189 h 196"/>
                <a:gd name="T4" fmla="*/ 110 w 144"/>
                <a:gd name="T5" fmla="*/ 193 h 196"/>
                <a:gd name="T6" fmla="*/ 51 w 144"/>
                <a:gd name="T7" fmla="*/ 170 h 196"/>
                <a:gd name="T8" fmla="*/ 5 w 144"/>
                <a:gd name="T9" fmla="*/ 38 h 196"/>
                <a:gd name="T10" fmla="*/ 44 w 144"/>
                <a:gd name="T11" fmla="*/ 4 h 196"/>
                <a:gd name="T12" fmla="*/ 78 w 144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96">
                  <a:moveTo>
                    <a:pt x="78" y="0"/>
                  </a:moveTo>
                  <a:cubicBezTo>
                    <a:pt x="144" y="189"/>
                    <a:pt x="144" y="189"/>
                    <a:pt x="144" y="189"/>
                  </a:cubicBezTo>
                  <a:cubicBezTo>
                    <a:pt x="110" y="193"/>
                    <a:pt x="110" y="193"/>
                    <a:pt x="110" y="193"/>
                  </a:cubicBezTo>
                  <a:cubicBezTo>
                    <a:pt x="83" y="196"/>
                    <a:pt x="57" y="186"/>
                    <a:pt x="51" y="17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23"/>
                    <a:pt x="17" y="8"/>
                    <a:pt x="44" y="4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4" name="Freeform 197">
              <a:extLst>
                <a:ext uri="{FF2B5EF4-FFF2-40B4-BE49-F238E27FC236}">
                  <a16:creationId xmlns:a16="http://schemas.microsoft.com/office/drawing/2014/main" id="{927626A2-EFCF-45DD-B8AE-D47082209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7062" y="9824985"/>
              <a:ext cx="434975" cy="542925"/>
            </a:xfrm>
            <a:custGeom>
              <a:avLst/>
              <a:gdLst>
                <a:gd name="T0" fmla="*/ 0 w 158"/>
                <a:gd name="T1" fmla="*/ 8 h 197"/>
                <a:gd name="T2" fmla="*/ 66 w 158"/>
                <a:gd name="T3" fmla="*/ 197 h 197"/>
                <a:gd name="T4" fmla="*/ 110 w 158"/>
                <a:gd name="T5" fmla="*/ 192 h 197"/>
                <a:gd name="T6" fmla="*/ 152 w 158"/>
                <a:gd name="T7" fmla="*/ 155 h 197"/>
                <a:gd name="T8" fmla="*/ 107 w 158"/>
                <a:gd name="T9" fmla="*/ 27 h 197"/>
                <a:gd name="T10" fmla="*/ 44 w 158"/>
                <a:gd name="T11" fmla="*/ 3 h 197"/>
                <a:gd name="T12" fmla="*/ 0 w 158"/>
                <a:gd name="T13" fmla="*/ 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97">
                  <a:moveTo>
                    <a:pt x="0" y="8"/>
                  </a:moveTo>
                  <a:cubicBezTo>
                    <a:pt x="66" y="197"/>
                    <a:pt x="66" y="197"/>
                    <a:pt x="66" y="197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39" y="188"/>
                    <a:pt x="158" y="172"/>
                    <a:pt x="152" y="155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1" y="10"/>
                    <a:pt x="73" y="0"/>
                    <a:pt x="44" y="3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5" name="Freeform 198">
              <a:extLst>
                <a:ext uri="{FF2B5EF4-FFF2-40B4-BE49-F238E27FC236}">
                  <a16:creationId xmlns:a16="http://schemas.microsoft.com/office/drawing/2014/main" id="{5B68F72D-423D-40D9-BAD0-C8650A563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1787" y="10371085"/>
              <a:ext cx="828675" cy="560388"/>
            </a:xfrm>
            <a:custGeom>
              <a:avLst/>
              <a:gdLst>
                <a:gd name="T0" fmla="*/ 197 w 522"/>
                <a:gd name="T1" fmla="*/ 0 h 353"/>
                <a:gd name="T2" fmla="*/ 522 w 522"/>
                <a:gd name="T3" fmla="*/ 277 h 353"/>
                <a:gd name="T4" fmla="*/ 327 w 522"/>
                <a:gd name="T5" fmla="*/ 353 h 353"/>
                <a:gd name="T6" fmla="*/ 0 w 522"/>
                <a:gd name="T7" fmla="*/ 77 h 353"/>
                <a:gd name="T8" fmla="*/ 197 w 522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53">
                  <a:moveTo>
                    <a:pt x="197" y="0"/>
                  </a:moveTo>
                  <a:lnTo>
                    <a:pt x="522" y="277"/>
                  </a:lnTo>
                  <a:lnTo>
                    <a:pt x="327" y="353"/>
                  </a:lnTo>
                  <a:lnTo>
                    <a:pt x="0" y="7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7203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6" name="Freeform 199">
              <a:extLst>
                <a:ext uri="{FF2B5EF4-FFF2-40B4-BE49-F238E27FC236}">
                  <a16:creationId xmlns:a16="http://schemas.microsoft.com/office/drawing/2014/main" id="{F371D61E-078D-4774-A456-A71D2813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4524" y="10250435"/>
              <a:ext cx="823913" cy="560388"/>
            </a:xfrm>
            <a:custGeom>
              <a:avLst/>
              <a:gdLst>
                <a:gd name="T0" fmla="*/ 194 w 519"/>
                <a:gd name="T1" fmla="*/ 0 h 353"/>
                <a:gd name="T2" fmla="*/ 519 w 519"/>
                <a:gd name="T3" fmla="*/ 276 h 353"/>
                <a:gd name="T4" fmla="*/ 325 w 519"/>
                <a:gd name="T5" fmla="*/ 353 h 353"/>
                <a:gd name="T6" fmla="*/ 0 w 519"/>
                <a:gd name="T7" fmla="*/ 76 h 353"/>
                <a:gd name="T8" fmla="*/ 194 w 51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353">
                  <a:moveTo>
                    <a:pt x="194" y="0"/>
                  </a:moveTo>
                  <a:lnTo>
                    <a:pt x="519" y="276"/>
                  </a:lnTo>
                  <a:lnTo>
                    <a:pt x="325" y="353"/>
                  </a:lnTo>
                  <a:lnTo>
                    <a:pt x="0" y="76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20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7" name="Freeform 200">
              <a:extLst>
                <a:ext uri="{FF2B5EF4-FFF2-40B4-BE49-F238E27FC236}">
                  <a16:creationId xmlns:a16="http://schemas.microsoft.com/office/drawing/2014/main" id="{7612C7CA-FB8D-499C-95BA-C78B2453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2499" y="10128198"/>
              <a:ext cx="828675" cy="560388"/>
            </a:xfrm>
            <a:custGeom>
              <a:avLst/>
              <a:gdLst>
                <a:gd name="T0" fmla="*/ 195 w 522"/>
                <a:gd name="T1" fmla="*/ 0 h 353"/>
                <a:gd name="T2" fmla="*/ 522 w 522"/>
                <a:gd name="T3" fmla="*/ 277 h 353"/>
                <a:gd name="T4" fmla="*/ 325 w 522"/>
                <a:gd name="T5" fmla="*/ 353 h 353"/>
                <a:gd name="T6" fmla="*/ 0 w 522"/>
                <a:gd name="T7" fmla="*/ 77 h 353"/>
                <a:gd name="T8" fmla="*/ 195 w 522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353">
                  <a:moveTo>
                    <a:pt x="195" y="0"/>
                  </a:moveTo>
                  <a:lnTo>
                    <a:pt x="522" y="277"/>
                  </a:lnTo>
                  <a:lnTo>
                    <a:pt x="325" y="353"/>
                  </a:lnTo>
                  <a:lnTo>
                    <a:pt x="0" y="7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B20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8" name="Freeform 201">
              <a:extLst>
                <a:ext uri="{FF2B5EF4-FFF2-40B4-BE49-F238E27FC236}">
                  <a16:creationId xmlns:a16="http://schemas.microsoft.com/office/drawing/2014/main" id="{4B349A48-DCCC-4464-8B07-7816D6472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062" y="10007548"/>
              <a:ext cx="827088" cy="560388"/>
            </a:xfrm>
            <a:custGeom>
              <a:avLst/>
              <a:gdLst>
                <a:gd name="T0" fmla="*/ 195 w 521"/>
                <a:gd name="T1" fmla="*/ 0 h 353"/>
                <a:gd name="T2" fmla="*/ 521 w 521"/>
                <a:gd name="T3" fmla="*/ 276 h 353"/>
                <a:gd name="T4" fmla="*/ 327 w 521"/>
                <a:gd name="T5" fmla="*/ 353 h 353"/>
                <a:gd name="T6" fmla="*/ 0 w 521"/>
                <a:gd name="T7" fmla="*/ 76 h 353"/>
                <a:gd name="T8" fmla="*/ 195 w 521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53">
                  <a:moveTo>
                    <a:pt x="195" y="0"/>
                  </a:moveTo>
                  <a:lnTo>
                    <a:pt x="521" y="276"/>
                  </a:lnTo>
                  <a:lnTo>
                    <a:pt x="327" y="353"/>
                  </a:lnTo>
                  <a:lnTo>
                    <a:pt x="0" y="7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D50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9" name="Freeform 202">
              <a:extLst>
                <a:ext uri="{FF2B5EF4-FFF2-40B4-BE49-F238E27FC236}">
                  <a16:creationId xmlns:a16="http://schemas.microsoft.com/office/drawing/2014/main" id="{F298BF63-B0A0-436C-8760-0D7CF8911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1624" y="9885310"/>
              <a:ext cx="827088" cy="560388"/>
            </a:xfrm>
            <a:custGeom>
              <a:avLst/>
              <a:gdLst>
                <a:gd name="T0" fmla="*/ 196 w 521"/>
                <a:gd name="T1" fmla="*/ 0 h 353"/>
                <a:gd name="T2" fmla="*/ 521 w 521"/>
                <a:gd name="T3" fmla="*/ 277 h 353"/>
                <a:gd name="T4" fmla="*/ 326 w 521"/>
                <a:gd name="T5" fmla="*/ 353 h 353"/>
                <a:gd name="T6" fmla="*/ 0 w 521"/>
                <a:gd name="T7" fmla="*/ 77 h 353"/>
                <a:gd name="T8" fmla="*/ 196 w 521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53">
                  <a:moveTo>
                    <a:pt x="196" y="0"/>
                  </a:moveTo>
                  <a:lnTo>
                    <a:pt x="521" y="277"/>
                  </a:lnTo>
                  <a:lnTo>
                    <a:pt x="326" y="353"/>
                  </a:lnTo>
                  <a:lnTo>
                    <a:pt x="0" y="77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20B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0" name="Freeform 203">
              <a:extLst>
                <a:ext uri="{FF2B5EF4-FFF2-40B4-BE49-F238E27FC236}">
                  <a16:creationId xmlns:a16="http://schemas.microsoft.com/office/drawing/2014/main" id="{97BC677B-2AE4-4753-AD6D-1BB13154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4624" y="10493323"/>
              <a:ext cx="676275" cy="496888"/>
            </a:xfrm>
            <a:custGeom>
              <a:avLst/>
              <a:gdLst>
                <a:gd name="T0" fmla="*/ 57 w 245"/>
                <a:gd name="T1" fmla="*/ 0 h 180"/>
                <a:gd name="T2" fmla="*/ 245 w 245"/>
                <a:gd name="T3" fmla="*/ 159 h 180"/>
                <a:gd name="T4" fmla="*/ 216 w 245"/>
                <a:gd name="T5" fmla="*/ 171 h 180"/>
                <a:gd name="T6" fmla="*/ 146 w 245"/>
                <a:gd name="T7" fmla="*/ 163 h 180"/>
                <a:gd name="T8" fmla="*/ 15 w 245"/>
                <a:gd name="T9" fmla="*/ 52 h 180"/>
                <a:gd name="T10" fmla="*/ 28 w 245"/>
                <a:gd name="T11" fmla="*/ 12 h 180"/>
                <a:gd name="T12" fmla="*/ 57 w 245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80">
                  <a:moveTo>
                    <a:pt x="57" y="0"/>
                  </a:moveTo>
                  <a:cubicBezTo>
                    <a:pt x="245" y="159"/>
                    <a:pt x="245" y="159"/>
                    <a:pt x="245" y="159"/>
                  </a:cubicBezTo>
                  <a:cubicBezTo>
                    <a:pt x="216" y="171"/>
                    <a:pt x="216" y="171"/>
                    <a:pt x="216" y="171"/>
                  </a:cubicBezTo>
                  <a:cubicBezTo>
                    <a:pt x="193" y="180"/>
                    <a:pt x="162" y="176"/>
                    <a:pt x="146" y="163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0" y="39"/>
                    <a:pt x="6" y="21"/>
                    <a:pt x="28" y="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1" name="Freeform 204">
              <a:extLst>
                <a:ext uri="{FF2B5EF4-FFF2-40B4-BE49-F238E27FC236}">
                  <a16:creationId xmlns:a16="http://schemas.microsoft.com/office/drawing/2014/main" id="{A0074225-7A77-48F1-944A-47D52EB9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2774" y="9818635"/>
              <a:ext cx="703263" cy="506413"/>
            </a:xfrm>
            <a:custGeom>
              <a:avLst/>
              <a:gdLst>
                <a:gd name="T0" fmla="*/ 0 w 255"/>
                <a:gd name="T1" fmla="*/ 24 h 183"/>
                <a:gd name="T2" fmla="*/ 187 w 255"/>
                <a:gd name="T3" fmla="*/ 183 h 183"/>
                <a:gd name="T4" fmla="*/ 224 w 255"/>
                <a:gd name="T5" fmla="*/ 168 h 183"/>
                <a:gd name="T6" fmla="*/ 238 w 255"/>
                <a:gd name="T7" fmla="*/ 125 h 183"/>
                <a:gd name="T8" fmla="*/ 111 w 255"/>
                <a:gd name="T9" fmla="*/ 18 h 183"/>
                <a:gd name="T10" fmla="*/ 37 w 255"/>
                <a:gd name="T11" fmla="*/ 9 h 183"/>
                <a:gd name="T12" fmla="*/ 0 w 255"/>
                <a:gd name="T13" fmla="*/ 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183">
                  <a:moveTo>
                    <a:pt x="0" y="24"/>
                  </a:moveTo>
                  <a:cubicBezTo>
                    <a:pt x="187" y="183"/>
                    <a:pt x="187" y="183"/>
                    <a:pt x="187" y="183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49" y="159"/>
                    <a:pt x="255" y="139"/>
                    <a:pt x="238" y="125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95" y="3"/>
                    <a:pt x="61" y="0"/>
                    <a:pt x="37" y="9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" name="Freeform 206">
              <a:extLst>
                <a:ext uri="{FF2B5EF4-FFF2-40B4-BE49-F238E27FC236}">
                  <a16:creationId xmlns:a16="http://schemas.microsoft.com/office/drawing/2014/main" id="{D50AB3D3-FA2C-4131-B042-39E0DFB3D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7737" y="10683823"/>
              <a:ext cx="984250" cy="452438"/>
            </a:xfrm>
            <a:custGeom>
              <a:avLst/>
              <a:gdLst>
                <a:gd name="T0" fmla="*/ 118 w 620"/>
                <a:gd name="T1" fmla="*/ 0 h 285"/>
                <a:gd name="T2" fmla="*/ 620 w 620"/>
                <a:gd name="T3" fmla="*/ 167 h 285"/>
                <a:gd name="T4" fmla="*/ 502 w 620"/>
                <a:gd name="T5" fmla="*/ 285 h 285"/>
                <a:gd name="T6" fmla="*/ 0 w 620"/>
                <a:gd name="T7" fmla="*/ 118 h 285"/>
                <a:gd name="T8" fmla="*/ 118 w 620"/>
                <a:gd name="T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85">
                  <a:moveTo>
                    <a:pt x="118" y="0"/>
                  </a:moveTo>
                  <a:lnTo>
                    <a:pt x="620" y="167"/>
                  </a:lnTo>
                  <a:lnTo>
                    <a:pt x="502" y="285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A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" name="Freeform 207">
              <a:extLst>
                <a:ext uri="{FF2B5EF4-FFF2-40B4-BE49-F238E27FC236}">
                  <a16:creationId xmlns:a16="http://schemas.microsoft.com/office/drawing/2014/main" id="{6D635402-3B29-4FE5-B34B-E6D3015D3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062" y="10494910"/>
              <a:ext cx="984250" cy="454025"/>
            </a:xfrm>
            <a:custGeom>
              <a:avLst/>
              <a:gdLst>
                <a:gd name="T0" fmla="*/ 118 w 620"/>
                <a:gd name="T1" fmla="*/ 0 h 286"/>
                <a:gd name="T2" fmla="*/ 620 w 620"/>
                <a:gd name="T3" fmla="*/ 168 h 286"/>
                <a:gd name="T4" fmla="*/ 502 w 620"/>
                <a:gd name="T5" fmla="*/ 286 h 286"/>
                <a:gd name="T6" fmla="*/ 0 w 620"/>
                <a:gd name="T7" fmla="*/ 119 h 286"/>
                <a:gd name="T8" fmla="*/ 118 w 62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86">
                  <a:moveTo>
                    <a:pt x="118" y="0"/>
                  </a:moveTo>
                  <a:lnTo>
                    <a:pt x="620" y="168"/>
                  </a:lnTo>
                  <a:lnTo>
                    <a:pt x="502" y="286"/>
                  </a:lnTo>
                  <a:lnTo>
                    <a:pt x="0" y="11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1EB6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" name="Freeform 208">
              <a:extLst>
                <a:ext uri="{FF2B5EF4-FFF2-40B4-BE49-F238E27FC236}">
                  <a16:creationId xmlns:a16="http://schemas.microsoft.com/office/drawing/2014/main" id="{1BC176FD-F951-469B-AC9F-B712FC752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2387" y="10307585"/>
              <a:ext cx="985838" cy="454025"/>
            </a:xfrm>
            <a:custGeom>
              <a:avLst/>
              <a:gdLst>
                <a:gd name="T0" fmla="*/ 118 w 621"/>
                <a:gd name="T1" fmla="*/ 0 h 286"/>
                <a:gd name="T2" fmla="*/ 621 w 621"/>
                <a:gd name="T3" fmla="*/ 169 h 286"/>
                <a:gd name="T4" fmla="*/ 502 w 621"/>
                <a:gd name="T5" fmla="*/ 286 h 286"/>
                <a:gd name="T6" fmla="*/ 0 w 621"/>
                <a:gd name="T7" fmla="*/ 118 h 286"/>
                <a:gd name="T8" fmla="*/ 118 w 621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86">
                  <a:moveTo>
                    <a:pt x="118" y="0"/>
                  </a:moveTo>
                  <a:lnTo>
                    <a:pt x="621" y="169"/>
                  </a:lnTo>
                  <a:lnTo>
                    <a:pt x="502" y="286"/>
                  </a:lnTo>
                  <a:lnTo>
                    <a:pt x="0" y="11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43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" name="Freeform 209">
              <a:extLst>
                <a:ext uri="{FF2B5EF4-FFF2-40B4-BE49-F238E27FC236}">
                  <a16:creationId xmlns:a16="http://schemas.microsoft.com/office/drawing/2014/main" id="{FCE44728-246E-47D9-8B34-DB4E32877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712" y="10120260"/>
              <a:ext cx="985838" cy="455613"/>
            </a:xfrm>
            <a:custGeom>
              <a:avLst/>
              <a:gdLst>
                <a:gd name="T0" fmla="*/ 119 w 621"/>
                <a:gd name="T1" fmla="*/ 0 h 287"/>
                <a:gd name="T2" fmla="*/ 621 w 621"/>
                <a:gd name="T3" fmla="*/ 169 h 287"/>
                <a:gd name="T4" fmla="*/ 503 w 621"/>
                <a:gd name="T5" fmla="*/ 287 h 287"/>
                <a:gd name="T6" fmla="*/ 0 w 621"/>
                <a:gd name="T7" fmla="*/ 118 h 287"/>
                <a:gd name="T8" fmla="*/ 119 w 621"/>
                <a:gd name="T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1" h="287">
                  <a:moveTo>
                    <a:pt x="119" y="0"/>
                  </a:moveTo>
                  <a:lnTo>
                    <a:pt x="621" y="169"/>
                  </a:lnTo>
                  <a:lnTo>
                    <a:pt x="503" y="287"/>
                  </a:lnTo>
                  <a:lnTo>
                    <a:pt x="0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64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" name="Freeform 210">
              <a:extLst>
                <a:ext uri="{FF2B5EF4-FFF2-40B4-BE49-F238E27FC236}">
                  <a16:creationId xmlns:a16="http://schemas.microsoft.com/office/drawing/2014/main" id="{577A7914-7962-4F97-8EE0-173CF368B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8624" y="9934523"/>
              <a:ext cx="984250" cy="454025"/>
            </a:xfrm>
            <a:custGeom>
              <a:avLst/>
              <a:gdLst>
                <a:gd name="T0" fmla="*/ 118 w 620"/>
                <a:gd name="T1" fmla="*/ 0 h 286"/>
                <a:gd name="T2" fmla="*/ 620 w 620"/>
                <a:gd name="T3" fmla="*/ 167 h 286"/>
                <a:gd name="T4" fmla="*/ 502 w 620"/>
                <a:gd name="T5" fmla="*/ 286 h 286"/>
                <a:gd name="T6" fmla="*/ 0 w 620"/>
                <a:gd name="T7" fmla="*/ 117 h 286"/>
                <a:gd name="T8" fmla="*/ 118 w 62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286">
                  <a:moveTo>
                    <a:pt x="118" y="0"/>
                  </a:moveTo>
                  <a:lnTo>
                    <a:pt x="620" y="167"/>
                  </a:lnTo>
                  <a:lnTo>
                    <a:pt x="502" y="286"/>
                  </a:lnTo>
                  <a:lnTo>
                    <a:pt x="0" y="117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8FD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" name="Freeform 211">
              <a:extLst>
                <a:ext uri="{FF2B5EF4-FFF2-40B4-BE49-F238E27FC236}">
                  <a16:creationId xmlns:a16="http://schemas.microsoft.com/office/drawing/2014/main" id="{39686F45-9D30-4E5D-895D-284BAD640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2012" y="10871148"/>
              <a:ext cx="882650" cy="365125"/>
            </a:xfrm>
            <a:custGeom>
              <a:avLst/>
              <a:gdLst>
                <a:gd name="T0" fmla="*/ 31 w 320"/>
                <a:gd name="T1" fmla="*/ 0 h 132"/>
                <a:gd name="T2" fmla="*/ 320 w 320"/>
                <a:gd name="T3" fmla="*/ 96 h 132"/>
                <a:gd name="T4" fmla="*/ 302 w 320"/>
                <a:gd name="T5" fmla="*/ 114 h 132"/>
                <a:gd name="T6" fmla="*/ 234 w 320"/>
                <a:gd name="T7" fmla="*/ 124 h 132"/>
                <a:gd name="T8" fmla="*/ 32 w 320"/>
                <a:gd name="T9" fmla="*/ 57 h 132"/>
                <a:gd name="T10" fmla="*/ 14 w 320"/>
                <a:gd name="T11" fmla="*/ 17 h 132"/>
                <a:gd name="T12" fmla="*/ 31 w 320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132">
                  <a:moveTo>
                    <a:pt x="31" y="0"/>
                  </a:moveTo>
                  <a:cubicBezTo>
                    <a:pt x="320" y="96"/>
                    <a:pt x="320" y="96"/>
                    <a:pt x="320" y="96"/>
                  </a:cubicBezTo>
                  <a:cubicBezTo>
                    <a:pt x="302" y="114"/>
                    <a:pt x="302" y="114"/>
                    <a:pt x="302" y="114"/>
                  </a:cubicBezTo>
                  <a:cubicBezTo>
                    <a:pt x="289" y="127"/>
                    <a:pt x="258" y="132"/>
                    <a:pt x="234" y="124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8" y="49"/>
                    <a:pt x="0" y="31"/>
                    <a:pt x="14" y="17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" name="Freeform 212">
              <a:extLst>
                <a:ext uri="{FF2B5EF4-FFF2-40B4-BE49-F238E27FC236}">
                  <a16:creationId xmlns:a16="http://schemas.microsoft.com/office/drawing/2014/main" id="{889A9090-7C52-4414-98F7-1139AABF7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5949" y="9817048"/>
              <a:ext cx="898525" cy="382588"/>
            </a:xfrm>
            <a:custGeom>
              <a:avLst/>
              <a:gdLst>
                <a:gd name="T0" fmla="*/ 0 w 326"/>
                <a:gd name="T1" fmla="*/ 43 h 139"/>
                <a:gd name="T2" fmla="*/ 289 w 326"/>
                <a:gd name="T3" fmla="*/ 139 h 139"/>
                <a:gd name="T4" fmla="*/ 311 w 326"/>
                <a:gd name="T5" fmla="*/ 117 h 139"/>
                <a:gd name="T6" fmla="*/ 291 w 326"/>
                <a:gd name="T7" fmla="*/ 74 h 139"/>
                <a:gd name="T8" fmla="*/ 96 w 326"/>
                <a:gd name="T9" fmla="*/ 9 h 139"/>
                <a:gd name="T10" fmla="*/ 23 w 326"/>
                <a:gd name="T11" fmla="*/ 20 h 139"/>
                <a:gd name="T12" fmla="*/ 0 w 326"/>
                <a:gd name="T13" fmla="*/ 4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39">
                  <a:moveTo>
                    <a:pt x="0" y="43"/>
                  </a:moveTo>
                  <a:cubicBezTo>
                    <a:pt x="289" y="139"/>
                    <a:pt x="289" y="139"/>
                    <a:pt x="289" y="139"/>
                  </a:cubicBezTo>
                  <a:cubicBezTo>
                    <a:pt x="311" y="117"/>
                    <a:pt x="311" y="117"/>
                    <a:pt x="311" y="117"/>
                  </a:cubicBezTo>
                  <a:cubicBezTo>
                    <a:pt x="326" y="102"/>
                    <a:pt x="317" y="83"/>
                    <a:pt x="291" y="74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70" y="0"/>
                    <a:pt x="37" y="5"/>
                    <a:pt x="23" y="20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" name="Freeform 213">
              <a:extLst>
                <a:ext uri="{FF2B5EF4-FFF2-40B4-BE49-F238E27FC236}">
                  <a16:creationId xmlns:a16="http://schemas.microsoft.com/office/drawing/2014/main" id="{7EDAC03C-AC54-46BF-84B7-D0F1AA0D5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4374" y="9863085"/>
              <a:ext cx="93663" cy="52388"/>
            </a:xfrm>
            <a:custGeom>
              <a:avLst/>
              <a:gdLst>
                <a:gd name="T0" fmla="*/ 28 w 34"/>
                <a:gd name="T1" fmla="*/ 3 h 19"/>
                <a:gd name="T2" fmla="*/ 28 w 34"/>
                <a:gd name="T3" fmla="*/ 16 h 19"/>
                <a:gd name="T4" fmla="*/ 6 w 34"/>
                <a:gd name="T5" fmla="*/ 16 h 19"/>
                <a:gd name="T6" fmla="*/ 6 w 34"/>
                <a:gd name="T7" fmla="*/ 3 h 19"/>
                <a:gd name="T8" fmla="*/ 28 w 34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28" y="3"/>
                  </a:moveTo>
                  <a:cubicBezTo>
                    <a:pt x="34" y="7"/>
                    <a:pt x="34" y="12"/>
                    <a:pt x="28" y="16"/>
                  </a:cubicBezTo>
                  <a:cubicBezTo>
                    <a:pt x="22" y="19"/>
                    <a:pt x="12" y="19"/>
                    <a:pt x="6" y="16"/>
                  </a:cubicBezTo>
                  <a:cubicBezTo>
                    <a:pt x="0" y="12"/>
                    <a:pt x="0" y="7"/>
                    <a:pt x="6" y="3"/>
                  </a:cubicBezTo>
                  <a:cubicBezTo>
                    <a:pt x="12" y="0"/>
                    <a:pt x="22" y="0"/>
                    <a:pt x="28" y="3"/>
                  </a:cubicBezTo>
                  <a:close/>
                </a:path>
              </a:pathLst>
            </a:custGeom>
            <a:solidFill>
              <a:srgbClr val="AAB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660F525-82BC-4600-8DA5-32945A3A336E}"/>
              </a:ext>
            </a:extLst>
          </p:cNvPr>
          <p:cNvGrpSpPr/>
          <p:nvPr/>
        </p:nvGrpSpPr>
        <p:grpSpPr>
          <a:xfrm>
            <a:off x="19846362" y="4983876"/>
            <a:ext cx="4095750" cy="2259013"/>
            <a:chOff x="19846362" y="6554735"/>
            <a:chExt cx="4095750" cy="2259013"/>
          </a:xfrm>
        </p:grpSpPr>
        <p:sp>
          <p:nvSpPr>
            <p:cNvPr id="15" name="Freeform 214">
              <a:extLst>
                <a:ext uri="{FF2B5EF4-FFF2-40B4-BE49-F238E27FC236}">
                  <a16:creationId xmlns:a16="http://schemas.microsoft.com/office/drawing/2014/main" id="{CAE2DBA4-61BC-42B3-A023-83A6DCA99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6362" y="6615060"/>
              <a:ext cx="4095750" cy="2198688"/>
            </a:xfrm>
            <a:custGeom>
              <a:avLst/>
              <a:gdLst>
                <a:gd name="T0" fmla="*/ 2580 w 2580"/>
                <a:gd name="T1" fmla="*/ 874 h 1385"/>
                <a:gd name="T2" fmla="*/ 1695 w 2580"/>
                <a:gd name="T3" fmla="*/ 1385 h 1385"/>
                <a:gd name="T4" fmla="*/ 1693 w 2580"/>
                <a:gd name="T5" fmla="*/ 1385 h 1385"/>
                <a:gd name="T6" fmla="*/ 1330 w 2580"/>
                <a:gd name="T7" fmla="*/ 1385 h 1385"/>
                <a:gd name="T8" fmla="*/ 0 w 2580"/>
                <a:gd name="T9" fmla="*/ 618 h 1385"/>
                <a:gd name="T10" fmla="*/ 1069 w 2580"/>
                <a:gd name="T11" fmla="*/ 0 h 1385"/>
                <a:gd name="T12" fmla="*/ 2580 w 2580"/>
                <a:gd name="T13" fmla="*/ 87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1385">
                  <a:moveTo>
                    <a:pt x="2580" y="874"/>
                  </a:moveTo>
                  <a:lnTo>
                    <a:pt x="1695" y="1385"/>
                  </a:lnTo>
                  <a:lnTo>
                    <a:pt x="1693" y="1385"/>
                  </a:lnTo>
                  <a:lnTo>
                    <a:pt x="1330" y="1385"/>
                  </a:lnTo>
                  <a:lnTo>
                    <a:pt x="0" y="618"/>
                  </a:lnTo>
                  <a:lnTo>
                    <a:pt x="1069" y="0"/>
                  </a:lnTo>
                  <a:lnTo>
                    <a:pt x="2580" y="874"/>
                  </a:ln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" name="Freeform 215">
              <a:extLst>
                <a:ext uri="{FF2B5EF4-FFF2-40B4-BE49-F238E27FC236}">
                  <a16:creationId xmlns:a16="http://schemas.microsoft.com/office/drawing/2014/main" id="{EB8A6349-A02F-429D-96CC-AC8629D45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6362" y="6554735"/>
              <a:ext cx="4095750" cy="2198688"/>
            </a:xfrm>
            <a:custGeom>
              <a:avLst/>
              <a:gdLst>
                <a:gd name="T0" fmla="*/ 2580 w 2580"/>
                <a:gd name="T1" fmla="*/ 873 h 1385"/>
                <a:gd name="T2" fmla="*/ 1695 w 2580"/>
                <a:gd name="T3" fmla="*/ 1385 h 1385"/>
                <a:gd name="T4" fmla="*/ 1693 w 2580"/>
                <a:gd name="T5" fmla="*/ 1385 h 1385"/>
                <a:gd name="T6" fmla="*/ 1330 w 2580"/>
                <a:gd name="T7" fmla="*/ 1385 h 1385"/>
                <a:gd name="T8" fmla="*/ 0 w 2580"/>
                <a:gd name="T9" fmla="*/ 618 h 1385"/>
                <a:gd name="T10" fmla="*/ 1069 w 2580"/>
                <a:gd name="T11" fmla="*/ 0 h 1385"/>
                <a:gd name="T12" fmla="*/ 2580 w 2580"/>
                <a:gd name="T13" fmla="*/ 87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0" h="1385">
                  <a:moveTo>
                    <a:pt x="2580" y="873"/>
                  </a:moveTo>
                  <a:lnTo>
                    <a:pt x="1695" y="1385"/>
                  </a:lnTo>
                  <a:lnTo>
                    <a:pt x="1693" y="1385"/>
                  </a:lnTo>
                  <a:lnTo>
                    <a:pt x="1330" y="1385"/>
                  </a:lnTo>
                  <a:lnTo>
                    <a:pt x="0" y="618"/>
                  </a:lnTo>
                  <a:lnTo>
                    <a:pt x="1069" y="0"/>
                  </a:lnTo>
                  <a:lnTo>
                    <a:pt x="2580" y="873"/>
                  </a:lnTo>
                  <a:close/>
                </a:path>
              </a:pathLst>
            </a:custGeom>
            <a:solidFill>
              <a:srgbClr val="F6F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7" name="Freeform 216">
              <a:extLst>
                <a:ext uri="{FF2B5EF4-FFF2-40B4-BE49-F238E27FC236}">
                  <a16:creationId xmlns:a16="http://schemas.microsoft.com/office/drawing/2014/main" id="{406EF00C-C39F-4C0F-9F3F-4CC85BA3C5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35362" y="7267523"/>
              <a:ext cx="2119313" cy="1222375"/>
            </a:xfrm>
            <a:custGeom>
              <a:avLst/>
              <a:gdLst>
                <a:gd name="T0" fmla="*/ 1267 w 1335"/>
                <a:gd name="T1" fmla="*/ 503 h 770"/>
                <a:gd name="T2" fmla="*/ 1260 w 1335"/>
                <a:gd name="T3" fmla="*/ 497 h 770"/>
                <a:gd name="T4" fmla="*/ 1055 w 1335"/>
                <a:gd name="T5" fmla="*/ 379 h 770"/>
                <a:gd name="T6" fmla="*/ 968 w 1335"/>
                <a:gd name="T7" fmla="*/ 330 h 770"/>
                <a:gd name="T8" fmla="*/ 963 w 1335"/>
                <a:gd name="T9" fmla="*/ 325 h 770"/>
                <a:gd name="T10" fmla="*/ 815 w 1335"/>
                <a:gd name="T11" fmla="*/ 240 h 770"/>
                <a:gd name="T12" fmla="*/ 712 w 1335"/>
                <a:gd name="T13" fmla="*/ 182 h 770"/>
                <a:gd name="T14" fmla="*/ 705 w 1335"/>
                <a:gd name="T15" fmla="*/ 177 h 770"/>
                <a:gd name="T16" fmla="*/ 486 w 1335"/>
                <a:gd name="T17" fmla="*/ 50 h 770"/>
                <a:gd name="T18" fmla="*/ 480 w 1335"/>
                <a:gd name="T19" fmla="*/ 47 h 770"/>
                <a:gd name="T20" fmla="*/ 396 w 1335"/>
                <a:gd name="T21" fmla="*/ 0 h 770"/>
                <a:gd name="T22" fmla="*/ 334 w 1335"/>
                <a:gd name="T23" fmla="*/ 36 h 770"/>
                <a:gd name="T24" fmla="*/ 327 w 1335"/>
                <a:gd name="T25" fmla="*/ 40 h 770"/>
                <a:gd name="T26" fmla="*/ 33 w 1335"/>
                <a:gd name="T27" fmla="*/ 210 h 770"/>
                <a:gd name="T28" fmla="*/ 26 w 1335"/>
                <a:gd name="T29" fmla="*/ 214 h 770"/>
                <a:gd name="T30" fmla="*/ 0 w 1335"/>
                <a:gd name="T31" fmla="*/ 228 h 770"/>
                <a:gd name="T32" fmla="*/ 87 w 1335"/>
                <a:gd name="T33" fmla="*/ 278 h 770"/>
                <a:gd name="T34" fmla="*/ 92 w 1335"/>
                <a:gd name="T35" fmla="*/ 282 h 770"/>
                <a:gd name="T36" fmla="*/ 327 w 1335"/>
                <a:gd name="T37" fmla="*/ 417 h 770"/>
                <a:gd name="T38" fmla="*/ 332 w 1335"/>
                <a:gd name="T39" fmla="*/ 419 h 770"/>
                <a:gd name="T40" fmla="*/ 532 w 1335"/>
                <a:gd name="T41" fmla="*/ 536 h 770"/>
                <a:gd name="T42" fmla="*/ 537 w 1335"/>
                <a:gd name="T43" fmla="*/ 537 h 770"/>
                <a:gd name="T44" fmla="*/ 938 w 1335"/>
                <a:gd name="T45" fmla="*/ 770 h 770"/>
                <a:gd name="T46" fmla="*/ 1335 w 1335"/>
                <a:gd name="T47" fmla="*/ 541 h 770"/>
                <a:gd name="T48" fmla="*/ 1267 w 1335"/>
                <a:gd name="T49" fmla="*/ 503 h 770"/>
                <a:gd name="T50" fmla="*/ 549 w 1335"/>
                <a:gd name="T51" fmla="*/ 537 h 770"/>
                <a:gd name="T52" fmla="*/ 540 w 1335"/>
                <a:gd name="T53" fmla="*/ 532 h 770"/>
                <a:gd name="T54" fmla="*/ 344 w 1335"/>
                <a:gd name="T55" fmla="*/ 419 h 770"/>
                <a:gd name="T56" fmla="*/ 335 w 1335"/>
                <a:gd name="T57" fmla="*/ 414 h 770"/>
                <a:gd name="T58" fmla="*/ 104 w 1335"/>
                <a:gd name="T59" fmla="*/ 280 h 770"/>
                <a:gd name="T60" fmla="*/ 95 w 1335"/>
                <a:gd name="T61" fmla="*/ 275 h 770"/>
                <a:gd name="T62" fmla="*/ 14 w 1335"/>
                <a:gd name="T63" fmla="*/ 228 h 770"/>
                <a:gd name="T64" fmla="*/ 33 w 1335"/>
                <a:gd name="T65" fmla="*/ 217 h 770"/>
                <a:gd name="T66" fmla="*/ 33 w 1335"/>
                <a:gd name="T67" fmla="*/ 217 h 770"/>
                <a:gd name="T68" fmla="*/ 36 w 1335"/>
                <a:gd name="T69" fmla="*/ 216 h 770"/>
                <a:gd name="T70" fmla="*/ 340 w 1335"/>
                <a:gd name="T71" fmla="*/ 40 h 770"/>
                <a:gd name="T72" fmla="*/ 396 w 1335"/>
                <a:gd name="T73" fmla="*/ 7 h 770"/>
                <a:gd name="T74" fmla="*/ 803 w 1335"/>
                <a:gd name="T75" fmla="*/ 242 h 770"/>
                <a:gd name="T76" fmla="*/ 813 w 1335"/>
                <a:gd name="T77" fmla="*/ 247 h 770"/>
                <a:gd name="T78" fmla="*/ 1043 w 1335"/>
                <a:gd name="T79" fmla="*/ 381 h 770"/>
                <a:gd name="T80" fmla="*/ 1053 w 1335"/>
                <a:gd name="T81" fmla="*/ 386 h 770"/>
                <a:gd name="T82" fmla="*/ 1248 w 1335"/>
                <a:gd name="T83" fmla="*/ 499 h 770"/>
                <a:gd name="T84" fmla="*/ 1258 w 1335"/>
                <a:gd name="T85" fmla="*/ 504 h 770"/>
                <a:gd name="T86" fmla="*/ 1321 w 1335"/>
                <a:gd name="T87" fmla="*/ 541 h 770"/>
                <a:gd name="T88" fmla="*/ 938 w 1335"/>
                <a:gd name="T89" fmla="*/ 762 h 770"/>
                <a:gd name="T90" fmla="*/ 549 w 1335"/>
                <a:gd name="T91" fmla="*/ 537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5" h="770">
                  <a:moveTo>
                    <a:pt x="1267" y="503"/>
                  </a:moveTo>
                  <a:lnTo>
                    <a:pt x="1260" y="497"/>
                  </a:lnTo>
                  <a:lnTo>
                    <a:pt x="1055" y="379"/>
                  </a:lnTo>
                  <a:lnTo>
                    <a:pt x="968" y="330"/>
                  </a:lnTo>
                  <a:lnTo>
                    <a:pt x="963" y="325"/>
                  </a:lnTo>
                  <a:lnTo>
                    <a:pt x="815" y="240"/>
                  </a:lnTo>
                  <a:lnTo>
                    <a:pt x="712" y="182"/>
                  </a:lnTo>
                  <a:lnTo>
                    <a:pt x="705" y="177"/>
                  </a:lnTo>
                  <a:lnTo>
                    <a:pt x="486" y="50"/>
                  </a:lnTo>
                  <a:lnTo>
                    <a:pt x="480" y="47"/>
                  </a:lnTo>
                  <a:lnTo>
                    <a:pt x="396" y="0"/>
                  </a:lnTo>
                  <a:lnTo>
                    <a:pt x="334" y="36"/>
                  </a:lnTo>
                  <a:lnTo>
                    <a:pt x="327" y="40"/>
                  </a:lnTo>
                  <a:lnTo>
                    <a:pt x="33" y="210"/>
                  </a:lnTo>
                  <a:lnTo>
                    <a:pt x="26" y="214"/>
                  </a:lnTo>
                  <a:lnTo>
                    <a:pt x="0" y="228"/>
                  </a:lnTo>
                  <a:lnTo>
                    <a:pt x="87" y="278"/>
                  </a:lnTo>
                  <a:lnTo>
                    <a:pt x="92" y="282"/>
                  </a:lnTo>
                  <a:lnTo>
                    <a:pt x="327" y="417"/>
                  </a:lnTo>
                  <a:lnTo>
                    <a:pt x="332" y="419"/>
                  </a:lnTo>
                  <a:lnTo>
                    <a:pt x="532" y="536"/>
                  </a:lnTo>
                  <a:lnTo>
                    <a:pt x="537" y="537"/>
                  </a:lnTo>
                  <a:lnTo>
                    <a:pt x="938" y="770"/>
                  </a:lnTo>
                  <a:lnTo>
                    <a:pt x="1335" y="541"/>
                  </a:lnTo>
                  <a:lnTo>
                    <a:pt x="1267" y="503"/>
                  </a:lnTo>
                  <a:close/>
                  <a:moveTo>
                    <a:pt x="549" y="537"/>
                  </a:moveTo>
                  <a:lnTo>
                    <a:pt x="540" y="532"/>
                  </a:lnTo>
                  <a:lnTo>
                    <a:pt x="344" y="419"/>
                  </a:lnTo>
                  <a:lnTo>
                    <a:pt x="335" y="414"/>
                  </a:lnTo>
                  <a:lnTo>
                    <a:pt x="104" y="280"/>
                  </a:lnTo>
                  <a:lnTo>
                    <a:pt x="95" y="275"/>
                  </a:lnTo>
                  <a:lnTo>
                    <a:pt x="14" y="228"/>
                  </a:lnTo>
                  <a:lnTo>
                    <a:pt x="33" y="217"/>
                  </a:lnTo>
                  <a:lnTo>
                    <a:pt x="33" y="217"/>
                  </a:lnTo>
                  <a:lnTo>
                    <a:pt x="36" y="216"/>
                  </a:lnTo>
                  <a:lnTo>
                    <a:pt x="340" y="40"/>
                  </a:lnTo>
                  <a:lnTo>
                    <a:pt x="396" y="7"/>
                  </a:lnTo>
                  <a:lnTo>
                    <a:pt x="803" y="242"/>
                  </a:lnTo>
                  <a:lnTo>
                    <a:pt x="813" y="247"/>
                  </a:lnTo>
                  <a:lnTo>
                    <a:pt x="1043" y="381"/>
                  </a:lnTo>
                  <a:lnTo>
                    <a:pt x="1053" y="386"/>
                  </a:lnTo>
                  <a:lnTo>
                    <a:pt x="1248" y="499"/>
                  </a:lnTo>
                  <a:lnTo>
                    <a:pt x="1258" y="504"/>
                  </a:lnTo>
                  <a:lnTo>
                    <a:pt x="1321" y="541"/>
                  </a:lnTo>
                  <a:lnTo>
                    <a:pt x="938" y="762"/>
                  </a:lnTo>
                  <a:lnTo>
                    <a:pt x="549" y="537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8" name="Freeform 217">
              <a:extLst>
                <a:ext uri="{FF2B5EF4-FFF2-40B4-BE49-F238E27FC236}">
                  <a16:creationId xmlns:a16="http://schemas.microsoft.com/office/drawing/2014/main" id="{AA32E540-E2B3-4166-A179-E17B4B191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1012" y="7253235"/>
              <a:ext cx="530225" cy="306388"/>
            </a:xfrm>
            <a:custGeom>
              <a:avLst/>
              <a:gdLst>
                <a:gd name="T0" fmla="*/ 334 w 334"/>
                <a:gd name="T1" fmla="*/ 134 h 193"/>
                <a:gd name="T2" fmla="*/ 233 w 334"/>
                <a:gd name="T3" fmla="*/ 193 h 193"/>
                <a:gd name="T4" fmla="*/ 226 w 334"/>
                <a:gd name="T5" fmla="*/ 188 h 193"/>
                <a:gd name="T6" fmla="*/ 320 w 334"/>
                <a:gd name="T7" fmla="*/ 134 h 193"/>
                <a:gd name="T8" fmla="*/ 101 w 334"/>
                <a:gd name="T9" fmla="*/ 7 h 193"/>
                <a:gd name="T10" fmla="*/ 7 w 334"/>
                <a:gd name="T11" fmla="*/ 63 h 193"/>
                <a:gd name="T12" fmla="*/ 0 w 334"/>
                <a:gd name="T13" fmla="*/ 58 h 193"/>
                <a:gd name="T14" fmla="*/ 101 w 334"/>
                <a:gd name="T15" fmla="*/ 0 h 193"/>
                <a:gd name="T16" fmla="*/ 334 w 334"/>
                <a:gd name="T17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193">
                  <a:moveTo>
                    <a:pt x="334" y="134"/>
                  </a:moveTo>
                  <a:lnTo>
                    <a:pt x="233" y="193"/>
                  </a:lnTo>
                  <a:lnTo>
                    <a:pt x="226" y="188"/>
                  </a:lnTo>
                  <a:lnTo>
                    <a:pt x="320" y="134"/>
                  </a:lnTo>
                  <a:lnTo>
                    <a:pt x="101" y="7"/>
                  </a:lnTo>
                  <a:lnTo>
                    <a:pt x="7" y="63"/>
                  </a:lnTo>
                  <a:lnTo>
                    <a:pt x="0" y="58"/>
                  </a:lnTo>
                  <a:lnTo>
                    <a:pt x="101" y="0"/>
                  </a:lnTo>
                  <a:lnTo>
                    <a:pt x="334" y="1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" name="Freeform 218">
              <a:extLst>
                <a:ext uri="{FF2B5EF4-FFF2-40B4-BE49-F238E27FC236}">
                  <a16:creationId xmlns:a16="http://schemas.microsoft.com/office/drawing/2014/main" id="{191EACD9-C0DD-4040-8A83-2BBED0A6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56187" y="7485010"/>
              <a:ext cx="1009650" cy="582613"/>
            </a:xfrm>
            <a:custGeom>
              <a:avLst/>
              <a:gdLst>
                <a:gd name="T0" fmla="*/ 636 w 636"/>
                <a:gd name="T1" fmla="*/ 176 h 367"/>
                <a:gd name="T2" fmla="*/ 305 w 636"/>
                <a:gd name="T3" fmla="*/ 367 h 367"/>
                <a:gd name="T4" fmla="*/ 299 w 636"/>
                <a:gd name="T5" fmla="*/ 362 h 367"/>
                <a:gd name="T6" fmla="*/ 622 w 636"/>
                <a:gd name="T7" fmla="*/ 176 h 367"/>
                <a:gd name="T8" fmla="*/ 330 w 636"/>
                <a:gd name="T9" fmla="*/ 9 h 367"/>
                <a:gd name="T10" fmla="*/ 8 w 636"/>
                <a:gd name="T11" fmla="*/ 195 h 367"/>
                <a:gd name="T12" fmla="*/ 0 w 636"/>
                <a:gd name="T13" fmla="*/ 190 h 367"/>
                <a:gd name="T14" fmla="*/ 330 w 636"/>
                <a:gd name="T15" fmla="*/ 0 h 367"/>
                <a:gd name="T16" fmla="*/ 636 w 636"/>
                <a:gd name="T17" fmla="*/ 17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367">
                  <a:moveTo>
                    <a:pt x="636" y="176"/>
                  </a:moveTo>
                  <a:lnTo>
                    <a:pt x="305" y="367"/>
                  </a:lnTo>
                  <a:lnTo>
                    <a:pt x="299" y="362"/>
                  </a:lnTo>
                  <a:lnTo>
                    <a:pt x="622" y="176"/>
                  </a:lnTo>
                  <a:lnTo>
                    <a:pt x="330" y="9"/>
                  </a:lnTo>
                  <a:lnTo>
                    <a:pt x="8" y="195"/>
                  </a:lnTo>
                  <a:lnTo>
                    <a:pt x="0" y="190"/>
                  </a:lnTo>
                  <a:lnTo>
                    <a:pt x="330" y="0"/>
                  </a:lnTo>
                  <a:lnTo>
                    <a:pt x="636" y="17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0" name="Freeform 219">
              <a:extLst>
                <a:ext uri="{FF2B5EF4-FFF2-40B4-BE49-F238E27FC236}">
                  <a16:creationId xmlns:a16="http://schemas.microsoft.com/office/drawing/2014/main" id="{3BD26426-F374-4B0B-BC89-614D16004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16299" y="7234185"/>
              <a:ext cx="658813" cy="377825"/>
            </a:xfrm>
            <a:custGeom>
              <a:avLst/>
              <a:gdLst>
                <a:gd name="T0" fmla="*/ 409 w 415"/>
                <a:gd name="T1" fmla="*/ 57 h 238"/>
                <a:gd name="T2" fmla="*/ 308 w 415"/>
                <a:gd name="T3" fmla="*/ 0 h 238"/>
                <a:gd name="T4" fmla="*/ 0 w 415"/>
                <a:gd name="T5" fmla="*/ 177 h 238"/>
                <a:gd name="T6" fmla="*/ 101 w 415"/>
                <a:gd name="T7" fmla="*/ 235 h 238"/>
                <a:gd name="T8" fmla="*/ 108 w 415"/>
                <a:gd name="T9" fmla="*/ 238 h 238"/>
                <a:gd name="T10" fmla="*/ 108 w 415"/>
                <a:gd name="T11" fmla="*/ 238 h 238"/>
                <a:gd name="T12" fmla="*/ 111 w 415"/>
                <a:gd name="T13" fmla="*/ 237 h 238"/>
                <a:gd name="T14" fmla="*/ 415 w 415"/>
                <a:gd name="T15" fmla="*/ 61 h 238"/>
                <a:gd name="T16" fmla="*/ 409 w 415"/>
                <a:gd name="T17" fmla="*/ 57 h 238"/>
                <a:gd name="T18" fmla="*/ 108 w 415"/>
                <a:gd name="T19" fmla="*/ 231 h 238"/>
                <a:gd name="T20" fmla="*/ 14 w 415"/>
                <a:gd name="T21" fmla="*/ 177 h 238"/>
                <a:gd name="T22" fmla="*/ 308 w 415"/>
                <a:gd name="T23" fmla="*/ 7 h 238"/>
                <a:gd name="T24" fmla="*/ 402 w 415"/>
                <a:gd name="T25" fmla="*/ 61 h 238"/>
                <a:gd name="T26" fmla="*/ 108 w 415"/>
                <a:gd name="T27" fmla="*/ 23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238">
                  <a:moveTo>
                    <a:pt x="409" y="57"/>
                  </a:moveTo>
                  <a:lnTo>
                    <a:pt x="308" y="0"/>
                  </a:lnTo>
                  <a:lnTo>
                    <a:pt x="0" y="177"/>
                  </a:lnTo>
                  <a:lnTo>
                    <a:pt x="101" y="235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11" y="237"/>
                  </a:lnTo>
                  <a:lnTo>
                    <a:pt x="415" y="61"/>
                  </a:lnTo>
                  <a:lnTo>
                    <a:pt x="409" y="57"/>
                  </a:lnTo>
                  <a:close/>
                  <a:moveTo>
                    <a:pt x="108" y="231"/>
                  </a:moveTo>
                  <a:lnTo>
                    <a:pt x="14" y="177"/>
                  </a:lnTo>
                  <a:lnTo>
                    <a:pt x="308" y="7"/>
                  </a:lnTo>
                  <a:lnTo>
                    <a:pt x="402" y="61"/>
                  </a:lnTo>
                  <a:lnTo>
                    <a:pt x="108" y="23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1" name="Freeform 220">
              <a:extLst>
                <a:ext uri="{FF2B5EF4-FFF2-40B4-BE49-F238E27FC236}">
                  <a16:creationId xmlns:a16="http://schemas.microsoft.com/office/drawing/2014/main" id="{A112519B-8B0F-4538-92EA-887CF1674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3474" y="7651698"/>
              <a:ext cx="1155700" cy="63500"/>
            </a:xfrm>
            <a:custGeom>
              <a:avLst/>
              <a:gdLst>
                <a:gd name="T0" fmla="*/ 728 w 728"/>
                <a:gd name="T1" fmla="*/ 5 h 40"/>
                <a:gd name="T2" fmla="*/ 0 w 728"/>
                <a:gd name="T3" fmla="*/ 40 h 40"/>
                <a:gd name="T4" fmla="*/ 0 w 728"/>
                <a:gd name="T5" fmla="*/ 33 h 40"/>
                <a:gd name="T6" fmla="*/ 726 w 728"/>
                <a:gd name="T7" fmla="*/ 0 h 40"/>
                <a:gd name="T8" fmla="*/ 728 w 728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40">
                  <a:moveTo>
                    <a:pt x="728" y="5"/>
                  </a:moveTo>
                  <a:lnTo>
                    <a:pt x="0" y="40"/>
                  </a:lnTo>
                  <a:lnTo>
                    <a:pt x="0" y="33"/>
                  </a:lnTo>
                  <a:lnTo>
                    <a:pt x="726" y="0"/>
                  </a:lnTo>
                  <a:lnTo>
                    <a:pt x="7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2" name="Freeform 221">
              <a:extLst>
                <a:ext uri="{FF2B5EF4-FFF2-40B4-BE49-F238E27FC236}">
                  <a16:creationId xmlns:a16="http://schemas.microsoft.com/office/drawing/2014/main" id="{FE4ECB27-D35E-463A-A589-FFDD8AFF8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4474" y="7872360"/>
              <a:ext cx="1155700" cy="60325"/>
            </a:xfrm>
            <a:custGeom>
              <a:avLst/>
              <a:gdLst>
                <a:gd name="T0" fmla="*/ 728 w 728"/>
                <a:gd name="T1" fmla="*/ 5 h 38"/>
                <a:gd name="T2" fmla="*/ 0 w 728"/>
                <a:gd name="T3" fmla="*/ 38 h 38"/>
                <a:gd name="T4" fmla="*/ 0 w 728"/>
                <a:gd name="T5" fmla="*/ 33 h 38"/>
                <a:gd name="T6" fmla="*/ 728 w 728"/>
                <a:gd name="T7" fmla="*/ 0 h 38"/>
                <a:gd name="T8" fmla="*/ 728 w 728"/>
                <a:gd name="T9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38">
                  <a:moveTo>
                    <a:pt x="728" y="5"/>
                  </a:moveTo>
                  <a:lnTo>
                    <a:pt x="0" y="38"/>
                  </a:lnTo>
                  <a:lnTo>
                    <a:pt x="0" y="33"/>
                  </a:lnTo>
                  <a:lnTo>
                    <a:pt x="728" y="0"/>
                  </a:lnTo>
                  <a:lnTo>
                    <a:pt x="7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3" name="Freeform 222">
              <a:extLst>
                <a:ext uri="{FF2B5EF4-FFF2-40B4-BE49-F238E27FC236}">
                  <a16:creationId xmlns:a16="http://schemas.microsoft.com/office/drawing/2014/main" id="{832E1BC6-FB0A-4472-A97A-A626805F5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9912" y="8059685"/>
              <a:ext cx="1155700" cy="63500"/>
            </a:xfrm>
            <a:custGeom>
              <a:avLst/>
              <a:gdLst>
                <a:gd name="T0" fmla="*/ 728 w 728"/>
                <a:gd name="T1" fmla="*/ 5 h 40"/>
                <a:gd name="T2" fmla="*/ 0 w 728"/>
                <a:gd name="T3" fmla="*/ 40 h 40"/>
                <a:gd name="T4" fmla="*/ 0 w 728"/>
                <a:gd name="T5" fmla="*/ 33 h 40"/>
                <a:gd name="T6" fmla="*/ 728 w 728"/>
                <a:gd name="T7" fmla="*/ 0 h 40"/>
                <a:gd name="T8" fmla="*/ 728 w 728"/>
                <a:gd name="T9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8" h="40">
                  <a:moveTo>
                    <a:pt x="728" y="5"/>
                  </a:moveTo>
                  <a:lnTo>
                    <a:pt x="0" y="40"/>
                  </a:lnTo>
                  <a:lnTo>
                    <a:pt x="0" y="33"/>
                  </a:lnTo>
                  <a:lnTo>
                    <a:pt x="728" y="0"/>
                  </a:lnTo>
                  <a:lnTo>
                    <a:pt x="7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Freeform 223">
              <a:extLst>
                <a:ext uri="{FF2B5EF4-FFF2-40B4-BE49-F238E27FC236}">
                  <a16:creationId xmlns:a16="http://schemas.microsoft.com/office/drawing/2014/main" id="{924FBC6E-00DC-46D2-9702-BF1997B37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7737" y="8564510"/>
              <a:ext cx="579438" cy="188913"/>
            </a:xfrm>
            <a:custGeom>
              <a:avLst/>
              <a:gdLst>
                <a:gd name="T0" fmla="*/ 365 w 365"/>
                <a:gd name="T1" fmla="*/ 119 h 119"/>
                <a:gd name="T2" fmla="*/ 0 w 365"/>
                <a:gd name="T3" fmla="*/ 119 h 119"/>
                <a:gd name="T4" fmla="*/ 182 w 365"/>
                <a:gd name="T5" fmla="*/ 0 h 119"/>
                <a:gd name="T6" fmla="*/ 365 w 365"/>
                <a:gd name="T7" fmla="*/ 119 h 119"/>
                <a:gd name="T8" fmla="*/ 365 w 365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119">
                  <a:moveTo>
                    <a:pt x="365" y="119"/>
                  </a:moveTo>
                  <a:lnTo>
                    <a:pt x="0" y="119"/>
                  </a:lnTo>
                  <a:lnTo>
                    <a:pt x="182" y="0"/>
                  </a:lnTo>
                  <a:lnTo>
                    <a:pt x="365" y="119"/>
                  </a:lnTo>
                  <a:lnTo>
                    <a:pt x="365" y="119"/>
                  </a:lnTo>
                  <a:close/>
                </a:path>
              </a:pathLst>
            </a:custGeom>
            <a:solidFill>
              <a:srgbClr val="8D9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0B4EF6C-F45B-46E3-A7AA-30D98A8AA2D1}"/>
              </a:ext>
            </a:extLst>
          </p:cNvPr>
          <p:cNvGrpSpPr/>
          <p:nvPr/>
        </p:nvGrpSpPr>
        <p:grpSpPr>
          <a:xfrm>
            <a:off x="19103412" y="7057151"/>
            <a:ext cx="1808163" cy="1138238"/>
            <a:chOff x="19103412" y="8628010"/>
            <a:chExt cx="1808163" cy="1138238"/>
          </a:xfrm>
        </p:grpSpPr>
        <p:sp>
          <p:nvSpPr>
            <p:cNvPr id="262" name="Freeform 175">
              <a:extLst>
                <a:ext uri="{FF2B5EF4-FFF2-40B4-BE49-F238E27FC236}">
                  <a16:creationId xmlns:a16="http://schemas.microsoft.com/office/drawing/2014/main" id="{8304DF77-B421-4943-A8CB-80153E208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3412" y="8675635"/>
              <a:ext cx="1808163" cy="1090613"/>
            </a:xfrm>
            <a:custGeom>
              <a:avLst/>
              <a:gdLst>
                <a:gd name="T0" fmla="*/ 649 w 655"/>
                <a:gd name="T1" fmla="*/ 334 h 395"/>
                <a:gd name="T2" fmla="*/ 647 w 655"/>
                <a:gd name="T3" fmla="*/ 332 h 395"/>
                <a:gd name="T4" fmla="*/ 515 w 655"/>
                <a:gd name="T5" fmla="*/ 256 h 395"/>
                <a:gd name="T6" fmla="*/ 512 w 655"/>
                <a:gd name="T7" fmla="*/ 255 h 395"/>
                <a:gd name="T8" fmla="*/ 503 w 655"/>
                <a:gd name="T9" fmla="*/ 254 h 395"/>
                <a:gd name="T10" fmla="*/ 503 w 655"/>
                <a:gd name="T11" fmla="*/ 254 h 395"/>
                <a:gd name="T12" fmla="*/ 99 w 655"/>
                <a:gd name="T13" fmla="*/ 21 h 395"/>
                <a:gd name="T14" fmla="*/ 94 w 655"/>
                <a:gd name="T15" fmla="*/ 18 h 395"/>
                <a:gd name="T16" fmla="*/ 8 w 655"/>
                <a:gd name="T17" fmla="*/ 1 h 395"/>
                <a:gd name="T18" fmla="*/ 4 w 655"/>
                <a:gd name="T19" fmla="*/ 10 h 395"/>
                <a:gd name="T20" fmla="*/ 63 w 655"/>
                <a:gd name="T21" fmla="*/ 69 h 395"/>
                <a:gd name="T22" fmla="*/ 66 w 655"/>
                <a:gd name="T23" fmla="*/ 72 h 395"/>
                <a:gd name="T24" fmla="*/ 66 w 655"/>
                <a:gd name="T25" fmla="*/ 72 h 395"/>
                <a:gd name="T26" fmla="*/ 473 w 655"/>
                <a:gd name="T27" fmla="*/ 307 h 395"/>
                <a:gd name="T28" fmla="*/ 479 w 655"/>
                <a:gd name="T29" fmla="*/ 315 h 395"/>
                <a:gd name="T30" fmla="*/ 613 w 655"/>
                <a:gd name="T31" fmla="*/ 393 h 395"/>
                <a:gd name="T32" fmla="*/ 631 w 655"/>
                <a:gd name="T33" fmla="*/ 391 h 395"/>
                <a:gd name="T34" fmla="*/ 655 w 655"/>
                <a:gd name="T35" fmla="*/ 349 h 395"/>
                <a:gd name="T36" fmla="*/ 649 w 655"/>
                <a:gd name="T37" fmla="*/ 33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5" h="395">
                  <a:moveTo>
                    <a:pt x="649" y="334"/>
                  </a:moveTo>
                  <a:cubicBezTo>
                    <a:pt x="648" y="333"/>
                    <a:pt x="648" y="333"/>
                    <a:pt x="647" y="332"/>
                  </a:cubicBezTo>
                  <a:cubicBezTo>
                    <a:pt x="515" y="256"/>
                    <a:pt x="515" y="256"/>
                    <a:pt x="515" y="256"/>
                  </a:cubicBezTo>
                  <a:cubicBezTo>
                    <a:pt x="512" y="255"/>
                    <a:pt x="512" y="255"/>
                    <a:pt x="512" y="255"/>
                  </a:cubicBezTo>
                  <a:cubicBezTo>
                    <a:pt x="510" y="254"/>
                    <a:pt x="507" y="253"/>
                    <a:pt x="503" y="254"/>
                  </a:cubicBezTo>
                  <a:cubicBezTo>
                    <a:pt x="503" y="254"/>
                    <a:pt x="503" y="254"/>
                    <a:pt x="503" y="254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0"/>
                    <a:pt x="0" y="6"/>
                    <a:pt x="4" y="10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70"/>
                    <a:pt x="65" y="71"/>
                    <a:pt x="66" y="72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73" y="307"/>
                    <a:pt x="473" y="307"/>
                    <a:pt x="473" y="307"/>
                  </a:cubicBezTo>
                  <a:cubicBezTo>
                    <a:pt x="474" y="311"/>
                    <a:pt x="476" y="313"/>
                    <a:pt x="479" y="315"/>
                  </a:cubicBezTo>
                  <a:cubicBezTo>
                    <a:pt x="613" y="393"/>
                    <a:pt x="613" y="393"/>
                    <a:pt x="613" y="393"/>
                  </a:cubicBezTo>
                  <a:cubicBezTo>
                    <a:pt x="618" y="395"/>
                    <a:pt x="624" y="395"/>
                    <a:pt x="631" y="391"/>
                  </a:cubicBezTo>
                  <a:cubicBezTo>
                    <a:pt x="644" y="383"/>
                    <a:pt x="655" y="364"/>
                    <a:pt x="655" y="349"/>
                  </a:cubicBezTo>
                  <a:cubicBezTo>
                    <a:pt x="655" y="342"/>
                    <a:pt x="653" y="336"/>
                    <a:pt x="649" y="334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5" name="Freeform 224">
              <a:extLst>
                <a:ext uri="{FF2B5EF4-FFF2-40B4-BE49-F238E27FC236}">
                  <a16:creationId xmlns:a16="http://schemas.microsoft.com/office/drawing/2014/main" id="{6D3A46FD-49FB-45C0-8F69-BFE33390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3412" y="8628010"/>
              <a:ext cx="260350" cy="200025"/>
            </a:xfrm>
            <a:custGeom>
              <a:avLst/>
              <a:gdLst>
                <a:gd name="T0" fmla="*/ 94 w 94"/>
                <a:gd name="T1" fmla="*/ 18 h 72"/>
                <a:gd name="T2" fmla="*/ 8 w 94"/>
                <a:gd name="T3" fmla="*/ 1 h 72"/>
                <a:gd name="T4" fmla="*/ 4 w 94"/>
                <a:gd name="T5" fmla="*/ 10 h 72"/>
                <a:gd name="T6" fmla="*/ 66 w 94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2">
                  <a:moveTo>
                    <a:pt x="94" y="18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3" y="0"/>
                    <a:pt x="0" y="6"/>
                    <a:pt x="4" y="10"/>
                  </a:cubicBezTo>
                  <a:cubicBezTo>
                    <a:pt x="66" y="72"/>
                    <a:pt x="66" y="72"/>
                    <a:pt x="66" y="72"/>
                  </a:cubicBezTo>
                </a:path>
              </a:pathLst>
            </a:custGeom>
            <a:solidFill>
              <a:srgbClr val="232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" name="Freeform 225">
              <a:extLst>
                <a:ext uri="{FF2B5EF4-FFF2-40B4-BE49-F238E27FC236}">
                  <a16:creationId xmlns:a16="http://schemas.microsoft.com/office/drawing/2014/main" id="{A492F016-157B-4B30-B12F-2C4136703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6637" y="9542410"/>
              <a:ext cx="134938" cy="177800"/>
            </a:xfrm>
            <a:custGeom>
              <a:avLst/>
              <a:gdLst>
                <a:gd name="T0" fmla="*/ 49 w 49"/>
                <a:gd name="T1" fmla="*/ 18 h 64"/>
                <a:gd name="T2" fmla="*/ 25 w 49"/>
                <a:gd name="T3" fmla="*/ 60 h 64"/>
                <a:gd name="T4" fmla="*/ 7 w 49"/>
                <a:gd name="T5" fmla="*/ 62 h 64"/>
                <a:gd name="T6" fmla="*/ 0 w 49"/>
                <a:gd name="T7" fmla="*/ 46 h 64"/>
                <a:gd name="T8" fmla="*/ 25 w 49"/>
                <a:gd name="T9" fmla="*/ 4 h 64"/>
                <a:gd name="T10" fmla="*/ 41 w 49"/>
                <a:gd name="T11" fmla="*/ 2 h 64"/>
                <a:gd name="T12" fmla="*/ 43 w 49"/>
                <a:gd name="T13" fmla="*/ 3 h 64"/>
                <a:gd name="T14" fmla="*/ 49 w 49"/>
                <a:gd name="T15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64">
                  <a:moveTo>
                    <a:pt x="49" y="18"/>
                  </a:moveTo>
                  <a:cubicBezTo>
                    <a:pt x="49" y="33"/>
                    <a:pt x="38" y="52"/>
                    <a:pt x="25" y="60"/>
                  </a:cubicBezTo>
                  <a:cubicBezTo>
                    <a:pt x="18" y="64"/>
                    <a:pt x="12" y="64"/>
                    <a:pt x="7" y="62"/>
                  </a:cubicBezTo>
                  <a:cubicBezTo>
                    <a:pt x="3" y="59"/>
                    <a:pt x="0" y="54"/>
                    <a:pt x="0" y="46"/>
                  </a:cubicBezTo>
                  <a:cubicBezTo>
                    <a:pt x="0" y="30"/>
                    <a:pt x="11" y="12"/>
                    <a:pt x="25" y="4"/>
                  </a:cubicBezTo>
                  <a:cubicBezTo>
                    <a:pt x="31" y="0"/>
                    <a:pt x="37" y="0"/>
                    <a:pt x="41" y="2"/>
                  </a:cubicBezTo>
                  <a:cubicBezTo>
                    <a:pt x="42" y="2"/>
                    <a:pt x="42" y="2"/>
                    <a:pt x="43" y="3"/>
                  </a:cubicBezTo>
                  <a:cubicBezTo>
                    <a:pt x="47" y="6"/>
                    <a:pt x="49" y="11"/>
                    <a:pt x="49" y="18"/>
                  </a:cubicBez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7" name="Freeform 226">
              <a:extLst>
                <a:ext uri="{FF2B5EF4-FFF2-40B4-BE49-F238E27FC236}">
                  <a16:creationId xmlns:a16="http://schemas.microsoft.com/office/drawing/2014/main" id="{BE71051B-7FFB-4325-B30C-8C7E7AC5B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0099" y="8675635"/>
              <a:ext cx="1222375" cy="801688"/>
            </a:xfrm>
            <a:custGeom>
              <a:avLst/>
              <a:gdLst>
                <a:gd name="T0" fmla="*/ 443 w 443"/>
                <a:gd name="T1" fmla="*/ 237 h 290"/>
                <a:gd name="T2" fmla="*/ 436 w 443"/>
                <a:gd name="T3" fmla="*/ 240 h 290"/>
                <a:gd name="T4" fmla="*/ 412 w 443"/>
                <a:gd name="T5" fmla="*/ 282 h 290"/>
                <a:gd name="T6" fmla="*/ 413 w 443"/>
                <a:gd name="T7" fmla="*/ 290 h 290"/>
                <a:gd name="T8" fmla="*/ 6 w 443"/>
                <a:gd name="T9" fmla="*/ 55 h 290"/>
                <a:gd name="T10" fmla="*/ 6 w 443"/>
                <a:gd name="T11" fmla="*/ 55 h 290"/>
                <a:gd name="T12" fmla="*/ 0 w 443"/>
                <a:gd name="T13" fmla="*/ 41 h 290"/>
                <a:gd name="T14" fmla="*/ 22 w 443"/>
                <a:gd name="T15" fmla="*/ 4 h 290"/>
                <a:gd name="T16" fmla="*/ 34 w 443"/>
                <a:gd name="T17" fmla="*/ 1 h 290"/>
                <a:gd name="T18" fmla="*/ 39 w 443"/>
                <a:gd name="T19" fmla="*/ 4 h 290"/>
                <a:gd name="T20" fmla="*/ 443 w 443"/>
                <a:gd name="T21" fmla="*/ 23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3" h="290">
                  <a:moveTo>
                    <a:pt x="443" y="237"/>
                  </a:moveTo>
                  <a:cubicBezTo>
                    <a:pt x="441" y="238"/>
                    <a:pt x="439" y="239"/>
                    <a:pt x="436" y="240"/>
                  </a:cubicBezTo>
                  <a:cubicBezTo>
                    <a:pt x="423" y="248"/>
                    <a:pt x="412" y="267"/>
                    <a:pt x="412" y="282"/>
                  </a:cubicBezTo>
                  <a:cubicBezTo>
                    <a:pt x="412" y="285"/>
                    <a:pt x="412" y="288"/>
                    <a:pt x="413" y="290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2" y="53"/>
                    <a:pt x="0" y="48"/>
                    <a:pt x="0" y="41"/>
                  </a:cubicBezTo>
                  <a:cubicBezTo>
                    <a:pt x="0" y="27"/>
                    <a:pt x="10" y="11"/>
                    <a:pt x="22" y="4"/>
                  </a:cubicBezTo>
                  <a:cubicBezTo>
                    <a:pt x="26" y="1"/>
                    <a:pt x="31" y="0"/>
                    <a:pt x="34" y="1"/>
                  </a:cubicBezTo>
                  <a:cubicBezTo>
                    <a:pt x="39" y="4"/>
                    <a:pt x="39" y="4"/>
                    <a:pt x="39" y="4"/>
                  </a:cubicBezTo>
                  <a:lnTo>
                    <a:pt x="443" y="237"/>
                  </a:lnTo>
                  <a:close/>
                </a:path>
              </a:pathLst>
            </a:custGeom>
            <a:solidFill>
              <a:srgbClr val="0E0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" name="Freeform 227">
              <a:extLst>
                <a:ext uri="{FF2B5EF4-FFF2-40B4-BE49-F238E27FC236}">
                  <a16:creationId xmlns:a16="http://schemas.microsoft.com/office/drawing/2014/main" id="{7B11280C-66E9-43CE-930F-3EF2126B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6749" y="9328098"/>
              <a:ext cx="482600" cy="385763"/>
            </a:xfrm>
            <a:custGeom>
              <a:avLst/>
              <a:gdLst>
                <a:gd name="T0" fmla="*/ 175 w 175"/>
                <a:gd name="T1" fmla="*/ 80 h 140"/>
                <a:gd name="T2" fmla="*/ 159 w 175"/>
                <a:gd name="T3" fmla="*/ 82 h 140"/>
                <a:gd name="T4" fmla="*/ 134 w 175"/>
                <a:gd name="T5" fmla="*/ 124 h 140"/>
                <a:gd name="T6" fmla="*/ 141 w 175"/>
                <a:gd name="T7" fmla="*/ 140 h 140"/>
                <a:gd name="T8" fmla="*/ 7 w 175"/>
                <a:gd name="T9" fmla="*/ 62 h 140"/>
                <a:gd name="T10" fmla="*/ 1 w 175"/>
                <a:gd name="T11" fmla="*/ 54 h 140"/>
                <a:gd name="T12" fmla="*/ 0 w 175"/>
                <a:gd name="T13" fmla="*/ 46 h 140"/>
                <a:gd name="T14" fmla="*/ 24 w 175"/>
                <a:gd name="T15" fmla="*/ 4 h 140"/>
                <a:gd name="T16" fmla="*/ 31 w 175"/>
                <a:gd name="T17" fmla="*/ 1 h 140"/>
                <a:gd name="T18" fmla="*/ 31 w 175"/>
                <a:gd name="T19" fmla="*/ 1 h 140"/>
                <a:gd name="T20" fmla="*/ 40 w 175"/>
                <a:gd name="T21" fmla="*/ 2 h 140"/>
                <a:gd name="T22" fmla="*/ 43 w 175"/>
                <a:gd name="T23" fmla="*/ 3 h 140"/>
                <a:gd name="T24" fmla="*/ 175 w 175"/>
                <a:gd name="T25" fmla="*/ 8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40">
                  <a:moveTo>
                    <a:pt x="175" y="80"/>
                  </a:moveTo>
                  <a:cubicBezTo>
                    <a:pt x="171" y="78"/>
                    <a:pt x="165" y="78"/>
                    <a:pt x="159" y="82"/>
                  </a:cubicBezTo>
                  <a:cubicBezTo>
                    <a:pt x="145" y="90"/>
                    <a:pt x="134" y="108"/>
                    <a:pt x="134" y="124"/>
                  </a:cubicBezTo>
                  <a:cubicBezTo>
                    <a:pt x="134" y="132"/>
                    <a:pt x="137" y="137"/>
                    <a:pt x="141" y="140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4" y="60"/>
                    <a:pt x="2" y="58"/>
                    <a:pt x="1" y="54"/>
                  </a:cubicBezTo>
                  <a:cubicBezTo>
                    <a:pt x="0" y="52"/>
                    <a:pt x="0" y="49"/>
                    <a:pt x="0" y="46"/>
                  </a:cubicBezTo>
                  <a:cubicBezTo>
                    <a:pt x="0" y="31"/>
                    <a:pt x="11" y="12"/>
                    <a:pt x="24" y="4"/>
                  </a:cubicBezTo>
                  <a:cubicBezTo>
                    <a:pt x="27" y="3"/>
                    <a:pt x="29" y="2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5" y="0"/>
                    <a:pt x="38" y="1"/>
                    <a:pt x="40" y="2"/>
                  </a:cubicBezTo>
                  <a:cubicBezTo>
                    <a:pt x="43" y="3"/>
                    <a:pt x="43" y="3"/>
                    <a:pt x="43" y="3"/>
                  </a:cubicBezTo>
                  <a:lnTo>
                    <a:pt x="175" y="80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" name="Freeform 228">
              <a:extLst>
                <a:ext uri="{FF2B5EF4-FFF2-40B4-BE49-F238E27FC236}">
                  <a16:creationId xmlns:a16="http://schemas.microsoft.com/office/drawing/2014/main" id="{5E4340EE-A779-40AB-B01A-9CDFA9AC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3137" y="8810573"/>
              <a:ext cx="144463" cy="111125"/>
            </a:xfrm>
            <a:custGeom>
              <a:avLst/>
              <a:gdLst>
                <a:gd name="T0" fmla="*/ 52 w 52"/>
                <a:gd name="T1" fmla="*/ 22 h 40"/>
                <a:gd name="T2" fmla="*/ 19 w 52"/>
                <a:gd name="T3" fmla="*/ 3 h 40"/>
                <a:gd name="T4" fmla="*/ 3 w 52"/>
                <a:gd name="T5" fmla="*/ 6 h 40"/>
                <a:gd name="T6" fmla="*/ 3 w 52"/>
                <a:gd name="T7" fmla="*/ 6 h 40"/>
                <a:gd name="T8" fmla="*/ 8 w 52"/>
                <a:gd name="T9" fmla="*/ 21 h 40"/>
                <a:gd name="T10" fmla="*/ 41 w 52"/>
                <a:gd name="T11" fmla="*/ 40 h 40"/>
                <a:gd name="T12" fmla="*/ 52 w 52"/>
                <a:gd name="T1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0">
                  <a:moveTo>
                    <a:pt x="52" y="22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3" y="0"/>
                    <a:pt x="5" y="1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0" y="10"/>
                    <a:pt x="2" y="17"/>
                    <a:pt x="8" y="21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52" y="22"/>
                  </a:lnTo>
                  <a:close/>
                </a:path>
              </a:pathLst>
            </a:custGeom>
            <a:solidFill>
              <a:srgbClr val="232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0" name="Freeform 229">
              <a:extLst>
                <a:ext uri="{FF2B5EF4-FFF2-40B4-BE49-F238E27FC236}">
                  <a16:creationId xmlns:a16="http://schemas.microsoft.com/office/drawing/2014/main" id="{4F085F78-BFB8-4AD8-AAB1-526FDCA3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2199" y="8877248"/>
              <a:ext cx="142875" cy="111125"/>
            </a:xfrm>
            <a:custGeom>
              <a:avLst/>
              <a:gdLst>
                <a:gd name="T0" fmla="*/ 0 w 52"/>
                <a:gd name="T1" fmla="*/ 17 h 40"/>
                <a:gd name="T2" fmla="*/ 33 w 52"/>
                <a:gd name="T3" fmla="*/ 37 h 40"/>
                <a:gd name="T4" fmla="*/ 49 w 52"/>
                <a:gd name="T5" fmla="*/ 34 h 40"/>
                <a:gd name="T6" fmla="*/ 49 w 52"/>
                <a:gd name="T7" fmla="*/ 34 h 40"/>
                <a:gd name="T8" fmla="*/ 44 w 52"/>
                <a:gd name="T9" fmla="*/ 19 h 40"/>
                <a:gd name="T10" fmla="*/ 11 w 52"/>
                <a:gd name="T11" fmla="*/ 0 h 40"/>
                <a:gd name="T12" fmla="*/ 0 w 52"/>
                <a:gd name="T13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0">
                  <a:moveTo>
                    <a:pt x="0" y="1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9" y="40"/>
                    <a:pt x="47" y="39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2" y="29"/>
                    <a:pt x="50" y="23"/>
                    <a:pt x="44" y="1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232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D7288E2-4161-4444-933B-A3CDD5E4BCF6}"/>
              </a:ext>
            </a:extLst>
          </p:cNvPr>
          <p:cNvGrpSpPr/>
          <p:nvPr/>
        </p:nvGrpSpPr>
        <p:grpSpPr>
          <a:xfrm>
            <a:off x="16687237" y="7336551"/>
            <a:ext cx="3460750" cy="2179638"/>
            <a:chOff x="16687237" y="8907410"/>
            <a:chExt cx="3460750" cy="2179638"/>
          </a:xfrm>
        </p:grpSpPr>
        <p:sp>
          <p:nvSpPr>
            <p:cNvPr id="261" name="Freeform 174">
              <a:extLst>
                <a:ext uri="{FF2B5EF4-FFF2-40B4-BE49-F238E27FC236}">
                  <a16:creationId xmlns:a16="http://schemas.microsoft.com/office/drawing/2014/main" id="{96AF8F91-4C77-4923-90C8-281051BE2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8349" y="8970910"/>
              <a:ext cx="3449638" cy="2116138"/>
            </a:xfrm>
            <a:custGeom>
              <a:avLst/>
              <a:gdLst>
                <a:gd name="T0" fmla="*/ 1239 w 1250"/>
                <a:gd name="T1" fmla="*/ 308 h 766"/>
                <a:gd name="T2" fmla="*/ 840 w 1250"/>
                <a:gd name="T3" fmla="*/ 78 h 766"/>
                <a:gd name="T4" fmla="*/ 721 w 1250"/>
                <a:gd name="T5" fmla="*/ 9 h 766"/>
                <a:gd name="T6" fmla="*/ 670 w 1250"/>
                <a:gd name="T7" fmla="*/ 9 h 766"/>
                <a:gd name="T8" fmla="*/ 412 w 1250"/>
                <a:gd name="T9" fmla="*/ 158 h 766"/>
                <a:gd name="T10" fmla="*/ 401 w 1250"/>
                <a:gd name="T11" fmla="*/ 164 h 766"/>
                <a:gd name="T12" fmla="*/ 401 w 1250"/>
                <a:gd name="T13" fmla="*/ 164 h 766"/>
                <a:gd name="T14" fmla="*/ 14 w 1250"/>
                <a:gd name="T15" fmla="*/ 388 h 766"/>
                <a:gd name="T16" fmla="*/ 10 w 1250"/>
                <a:gd name="T17" fmla="*/ 390 h 766"/>
                <a:gd name="T18" fmla="*/ 8 w 1250"/>
                <a:gd name="T19" fmla="*/ 392 h 766"/>
                <a:gd name="T20" fmla="*/ 8 w 1250"/>
                <a:gd name="T21" fmla="*/ 393 h 766"/>
                <a:gd name="T22" fmla="*/ 5 w 1250"/>
                <a:gd name="T23" fmla="*/ 395 h 766"/>
                <a:gd name="T24" fmla="*/ 5 w 1250"/>
                <a:gd name="T25" fmla="*/ 395 h 766"/>
                <a:gd name="T26" fmla="*/ 4 w 1250"/>
                <a:gd name="T27" fmla="*/ 398 h 766"/>
                <a:gd name="T28" fmla="*/ 3 w 1250"/>
                <a:gd name="T29" fmla="*/ 398 h 766"/>
                <a:gd name="T30" fmla="*/ 2 w 1250"/>
                <a:gd name="T31" fmla="*/ 401 h 766"/>
                <a:gd name="T32" fmla="*/ 2 w 1250"/>
                <a:gd name="T33" fmla="*/ 401 h 766"/>
                <a:gd name="T34" fmla="*/ 1 w 1250"/>
                <a:gd name="T35" fmla="*/ 404 h 766"/>
                <a:gd name="T36" fmla="*/ 1 w 1250"/>
                <a:gd name="T37" fmla="*/ 405 h 766"/>
                <a:gd name="T38" fmla="*/ 1 w 1250"/>
                <a:gd name="T39" fmla="*/ 407 h 766"/>
                <a:gd name="T40" fmla="*/ 0 w 1250"/>
                <a:gd name="T41" fmla="*/ 408 h 766"/>
                <a:gd name="T42" fmla="*/ 0 w 1250"/>
                <a:gd name="T43" fmla="*/ 410 h 766"/>
                <a:gd name="T44" fmla="*/ 0 w 1250"/>
                <a:gd name="T45" fmla="*/ 412 h 766"/>
                <a:gd name="T46" fmla="*/ 0 w 1250"/>
                <a:gd name="T47" fmla="*/ 412 h 766"/>
                <a:gd name="T48" fmla="*/ 0 w 1250"/>
                <a:gd name="T49" fmla="*/ 443 h 766"/>
                <a:gd name="T50" fmla="*/ 14 w 1250"/>
                <a:gd name="T51" fmla="*/ 465 h 766"/>
                <a:gd name="T52" fmla="*/ 510 w 1250"/>
                <a:gd name="T53" fmla="*/ 752 h 766"/>
                <a:gd name="T54" fmla="*/ 592 w 1250"/>
                <a:gd name="T55" fmla="*/ 752 h 766"/>
                <a:gd name="T56" fmla="*/ 1239 w 1250"/>
                <a:gd name="T57" fmla="*/ 378 h 766"/>
                <a:gd name="T58" fmla="*/ 1250 w 1250"/>
                <a:gd name="T59" fmla="*/ 358 h 766"/>
                <a:gd name="T60" fmla="*/ 1250 w 1250"/>
                <a:gd name="T61" fmla="*/ 328 h 766"/>
                <a:gd name="T62" fmla="*/ 1239 w 1250"/>
                <a:gd name="T63" fmla="*/ 308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50" h="766">
                  <a:moveTo>
                    <a:pt x="1239" y="308"/>
                  </a:moveTo>
                  <a:cubicBezTo>
                    <a:pt x="840" y="78"/>
                    <a:pt x="840" y="78"/>
                    <a:pt x="840" y="78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05" y="0"/>
                    <a:pt x="686" y="0"/>
                    <a:pt x="670" y="9"/>
                  </a:cubicBezTo>
                  <a:cubicBezTo>
                    <a:pt x="412" y="158"/>
                    <a:pt x="412" y="158"/>
                    <a:pt x="412" y="158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401" y="164"/>
                    <a:pt x="401" y="164"/>
                    <a:pt x="401" y="164"/>
                  </a:cubicBezTo>
                  <a:cubicBezTo>
                    <a:pt x="14" y="388"/>
                    <a:pt x="14" y="388"/>
                    <a:pt x="14" y="388"/>
                  </a:cubicBezTo>
                  <a:cubicBezTo>
                    <a:pt x="12" y="389"/>
                    <a:pt x="11" y="389"/>
                    <a:pt x="10" y="390"/>
                  </a:cubicBezTo>
                  <a:cubicBezTo>
                    <a:pt x="10" y="391"/>
                    <a:pt x="9" y="391"/>
                    <a:pt x="8" y="392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7" y="393"/>
                    <a:pt x="6" y="394"/>
                    <a:pt x="5" y="395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5" y="396"/>
                    <a:pt x="4" y="397"/>
                    <a:pt x="4" y="398"/>
                  </a:cubicBezTo>
                  <a:cubicBezTo>
                    <a:pt x="3" y="398"/>
                    <a:pt x="3" y="398"/>
                    <a:pt x="3" y="398"/>
                  </a:cubicBezTo>
                  <a:cubicBezTo>
                    <a:pt x="3" y="399"/>
                    <a:pt x="3" y="400"/>
                    <a:pt x="2" y="401"/>
                  </a:cubicBezTo>
                  <a:cubicBezTo>
                    <a:pt x="2" y="401"/>
                    <a:pt x="2" y="401"/>
                    <a:pt x="2" y="401"/>
                  </a:cubicBezTo>
                  <a:cubicBezTo>
                    <a:pt x="2" y="402"/>
                    <a:pt x="1" y="403"/>
                    <a:pt x="1" y="404"/>
                  </a:cubicBezTo>
                  <a:cubicBezTo>
                    <a:pt x="1" y="404"/>
                    <a:pt x="1" y="404"/>
                    <a:pt x="1" y="405"/>
                  </a:cubicBezTo>
                  <a:cubicBezTo>
                    <a:pt x="1" y="405"/>
                    <a:pt x="1" y="406"/>
                    <a:pt x="1" y="407"/>
                  </a:cubicBezTo>
                  <a:cubicBezTo>
                    <a:pt x="0" y="407"/>
                    <a:pt x="0" y="408"/>
                    <a:pt x="0" y="408"/>
                  </a:cubicBezTo>
                  <a:cubicBezTo>
                    <a:pt x="0" y="409"/>
                    <a:pt x="0" y="409"/>
                    <a:pt x="0" y="410"/>
                  </a:cubicBezTo>
                  <a:cubicBezTo>
                    <a:pt x="0" y="411"/>
                    <a:pt x="0" y="411"/>
                    <a:pt x="0" y="412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51"/>
                    <a:pt x="5" y="460"/>
                    <a:pt x="14" y="465"/>
                  </a:cubicBezTo>
                  <a:cubicBezTo>
                    <a:pt x="510" y="752"/>
                    <a:pt x="510" y="752"/>
                    <a:pt x="510" y="752"/>
                  </a:cubicBezTo>
                  <a:cubicBezTo>
                    <a:pt x="535" y="766"/>
                    <a:pt x="567" y="766"/>
                    <a:pt x="592" y="752"/>
                  </a:cubicBezTo>
                  <a:cubicBezTo>
                    <a:pt x="1239" y="378"/>
                    <a:pt x="1239" y="378"/>
                    <a:pt x="1239" y="378"/>
                  </a:cubicBezTo>
                  <a:cubicBezTo>
                    <a:pt x="1246" y="374"/>
                    <a:pt x="1250" y="366"/>
                    <a:pt x="1250" y="358"/>
                  </a:cubicBezTo>
                  <a:cubicBezTo>
                    <a:pt x="1250" y="328"/>
                    <a:pt x="1250" y="328"/>
                    <a:pt x="1250" y="328"/>
                  </a:cubicBezTo>
                  <a:cubicBezTo>
                    <a:pt x="1250" y="320"/>
                    <a:pt x="1246" y="313"/>
                    <a:pt x="1239" y="308"/>
                  </a:cubicBezTo>
                  <a:close/>
                </a:path>
              </a:pathLst>
            </a:custGeom>
            <a:solidFill>
              <a:srgbClr val="5169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" name="Freeform 230">
              <a:extLst>
                <a:ext uri="{FF2B5EF4-FFF2-40B4-BE49-F238E27FC236}">
                  <a16:creationId xmlns:a16="http://schemas.microsoft.com/office/drawing/2014/main" id="{67EF74E2-A89D-4FB5-B181-8AE6F5F1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8349" y="8907410"/>
              <a:ext cx="3449638" cy="2033588"/>
            </a:xfrm>
            <a:custGeom>
              <a:avLst/>
              <a:gdLst>
                <a:gd name="T0" fmla="*/ 1250 w 1250"/>
                <a:gd name="T1" fmla="*/ 329 h 736"/>
                <a:gd name="T2" fmla="*/ 1244 w 1250"/>
                <a:gd name="T3" fmla="*/ 344 h 736"/>
                <a:gd name="T4" fmla="*/ 1239 w 1250"/>
                <a:gd name="T5" fmla="*/ 348 h 736"/>
                <a:gd name="T6" fmla="*/ 592 w 1250"/>
                <a:gd name="T7" fmla="*/ 722 h 736"/>
                <a:gd name="T8" fmla="*/ 510 w 1250"/>
                <a:gd name="T9" fmla="*/ 722 h 736"/>
                <a:gd name="T10" fmla="*/ 117 w 1250"/>
                <a:gd name="T11" fmla="*/ 495 h 736"/>
                <a:gd name="T12" fmla="*/ 14 w 1250"/>
                <a:gd name="T13" fmla="*/ 435 h 736"/>
                <a:gd name="T14" fmla="*/ 5 w 1250"/>
                <a:gd name="T15" fmla="*/ 427 h 736"/>
                <a:gd name="T16" fmla="*/ 0 w 1250"/>
                <a:gd name="T17" fmla="*/ 413 h 736"/>
                <a:gd name="T18" fmla="*/ 14 w 1250"/>
                <a:gd name="T19" fmla="*/ 388 h 736"/>
                <a:gd name="T20" fmla="*/ 670 w 1250"/>
                <a:gd name="T21" fmla="*/ 10 h 736"/>
                <a:gd name="T22" fmla="*/ 721 w 1250"/>
                <a:gd name="T23" fmla="*/ 10 h 736"/>
                <a:gd name="T24" fmla="*/ 840 w 1250"/>
                <a:gd name="T25" fmla="*/ 78 h 736"/>
                <a:gd name="T26" fmla="*/ 1239 w 1250"/>
                <a:gd name="T27" fmla="*/ 308 h 736"/>
                <a:gd name="T28" fmla="*/ 1250 w 1250"/>
                <a:gd name="T29" fmla="*/ 329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0" h="736">
                  <a:moveTo>
                    <a:pt x="1250" y="329"/>
                  </a:moveTo>
                  <a:cubicBezTo>
                    <a:pt x="1250" y="334"/>
                    <a:pt x="1248" y="339"/>
                    <a:pt x="1244" y="344"/>
                  </a:cubicBezTo>
                  <a:cubicBezTo>
                    <a:pt x="1243" y="345"/>
                    <a:pt x="1241" y="347"/>
                    <a:pt x="1239" y="348"/>
                  </a:cubicBezTo>
                  <a:cubicBezTo>
                    <a:pt x="592" y="722"/>
                    <a:pt x="592" y="722"/>
                    <a:pt x="592" y="722"/>
                  </a:cubicBezTo>
                  <a:cubicBezTo>
                    <a:pt x="567" y="736"/>
                    <a:pt x="535" y="736"/>
                    <a:pt x="510" y="722"/>
                  </a:cubicBezTo>
                  <a:cubicBezTo>
                    <a:pt x="117" y="495"/>
                    <a:pt x="117" y="495"/>
                    <a:pt x="117" y="495"/>
                  </a:cubicBezTo>
                  <a:cubicBezTo>
                    <a:pt x="14" y="435"/>
                    <a:pt x="14" y="435"/>
                    <a:pt x="14" y="435"/>
                  </a:cubicBezTo>
                  <a:cubicBezTo>
                    <a:pt x="10" y="433"/>
                    <a:pt x="7" y="430"/>
                    <a:pt x="5" y="427"/>
                  </a:cubicBezTo>
                  <a:cubicBezTo>
                    <a:pt x="2" y="423"/>
                    <a:pt x="0" y="418"/>
                    <a:pt x="0" y="413"/>
                  </a:cubicBezTo>
                  <a:cubicBezTo>
                    <a:pt x="0" y="403"/>
                    <a:pt x="4" y="394"/>
                    <a:pt x="14" y="388"/>
                  </a:cubicBezTo>
                  <a:cubicBezTo>
                    <a:pt x="670" y="10"/>
                    <a:pt x="670" y="10"/>
                    <a:pt x="670" y="10"/>
                  </a:cubicBezTo>
                  <a:cubicBezTo>
                    <a:pt x="686" y="0"/>
                    <a:pt x="705" y="0"/>
                    <a:pt x="721" y="10"/>
                  </a:cubicBezTo>
                  <a:cubicBezTo>
                    <a:pt x="840" y="78"/>
                    <a:pt x="840" y="78"/>
                    <a:pt x="840" y="78"/>
                  </a:cubicBezTo>
                  <a:cubicBezTo>
                    <a:pt x="1239" y="308"/>
                    <a:pt x="1239" y="308"/>
                    <a:pt x="1239" y="308"/>
                  </a:cubicBezTo>
                  <a:cubicBezTo>
                    <a:pt x="1246" y="313"/>
                    <a:pt x="1250" y="321"/>
                    <a:pt x="1250" y="329"/>
                  </a:cubicBezTo>
                  <a:close/>
                </a:path>
              </a:pathLst>
            </a:custGeom>
            <a:solidFill>
              <a:srgbClr val="030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8FF86C43-B481-4FEC-9434-60FDDE451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4999" y="8907410"/>
              <a:ext cx="1181100" cy="668338"/>
            </a:xfrm>
            <a:custGeom>
              <a:avLst/>
              <a:gdLst>
                <a:gd name="T0" fmla="*/ 144 w 428"/>
                <a:gd name="T1" fmla="*/ 242 h 242"/>
                <a:gd name="T2" fmla="*/ 428 w 428"/>
                <a:gd name="T3" fmla="*/ 78 h 242"/>
                <a:gd name="T4" fmla="*/ 309 w 428"/>
                <a:gd name="T5" fmla="*/ 10 h 242"/>
                <a:gd name="T6" fmla="*/ 258 w 428"/>
                <a:gd name="T7" fmla="*/ 10 h 242"/>
                <a:gd name="T8" fmla="*/ 0 w 428"/>
                <a:gd name="T9" fmla="*/ 158 h 242"/>
                <a:gd name="T10" fmla="*/ 144 w 428"/>
                <a:gd name="T1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242">
                  <a:moveTo>
                    <a:pt x="144" y="242"/>
                  </a:moveTo>
                  <a:cubicBezTo>
                    <a:pt x="428" y="78"/>
                    <a:pt x="428" y="78"/>
                    <a:pt x="428" y="78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293" y="0"/>
                    <a:pt x="274" y="0"/>
                    <a:pt x="258" y="10"/>
                  </a:cubicBezTo>
                  <a:cubicBezTo>
                    <a:pt x="0" y="158"/>
                    <a:pt x="0" y="158"/>
                    <a:pt x="0" y="158"/>
                  </a:cubicBezTo>
                  <a:lnTo>
                    <a:pt x="144" y="242"/>
                  </a:lnTo>
                  <a:close/>
                </a:path>
              </a:pathLst>
            </a:custGeom>
            <a:solidFill>
              <a:srgbClr val="172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6B335B01-471D-4986-A5E4-CEC9481A9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7237" y="9363023"/>
              <a:ext cx="1514475" cy="911225"/>
            </a:xfrm>
            <a:custGeom>
              <a:avLst/>
              <a:gdLst>
                <a:gd name="T0" fmla="*/ 405 w 549"/>
                <a:gd name="T1" fmla="*/ 0 h 330"/>
                <a:gd name="T2" fmla="*/ 18 w 549"/>
                <a:gd name="T3" fmla="*/ 223 h 330"/>
                <a:gd name="T4" fmla="*/ 18 w 549"/>
                <a:gd name="T5" fmla="*/ 270 h 330"/>
                <a:gd name="T6" fmla="*/ 121 w 549"/>
                <a:gd name="T7" fmla="*/ 330 h 330"/>
                <a:gd name="T8" fmla="*/ 122 w 549"/>
                <a:gd name="T9" fmla="*/ 329 h 330"/>
                <a:gd name="T10" fmla="*/ 549 w 549"/>
                <a:gd name="T11" fmla="*/ 83 h 330"/>
                <a:gd name="T12" fmla="*/ 405 w 549"/>
                <a:gd name="T1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9" h="330">
                  <a:moveTo>
                    <a:pt x="405" y="0"/>
                  </a:moveTo>
                  <a:cubicBezTo>
                    <a:pt x="18" y="223"/>
                    <a:pt x="18" y="223"/>
                    <a:pt x="18" y="223"/>
                  </a:cubicBezTo>
                  <a:cubicBezTo>
                    <a:pt x="0" y="234"/>
                    <a:pt x="0" y="260"/>
                    <a:pt x="18" y="270"/>
                  </a:cubicBezTo>
                  <a:cubicBezTo>
                    <a:pt x="121" y="330"/>
                    <a:pt x="121" y="330"/>
                    <a:pt x="121" y="330"/>
                  </a:cubicBezTo>
                  <a:cubicBezTo>
                    <a:pt x="122" y="329"/>
                    <a:pt x="122" y="329"/>
                    <a:pt x="122" y="329"/>
                  </a:cubicBezTo>
                  <a:cubicBezTo>
                    <a:pt x="549" y="83"/>
                    <a:pt x="549" y="83"/>
                    <a:pt x="549" y="83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CC36CE95-6C61-46F9-83FB-52873951D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7099" y="9836098"/>
              <a:ext cx="101600" cy="57150"/>
            </a:xfrm>
            <a:custGeom>
              <a:avLst/>
              <a:gdLst>
                <a:gd name="T0" fmla="*/ 31 w 37"/>
                <a:gd name="T1" fmla="*/ 3 h 21"/>
                <a:gd name="T2" fmla="*/ 31 w 37"/>
                <a:gd name="T3" fmla="*/ 17 h 21"/>
                <a:gd name="T4" fmla="*/ 6 w 37"/>
                <a:gd name="T5" fmla="*/ 17 h 21"/>
                <a:gd name="T6" fmla="*/ 6 w 37"/>
                <a:gd name="T7" fmla="*/ 3 h 21"/>
                <a:gd name="T8" fmla="*/ 31 w 3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1" y="3"/>
                  </a:moveTo>
                  <a:cubicBezTo>
                    <a:pt x="37" y="7"/>
                    <a:pt x="37" y="13"/>
                    <a:pt x="31" y="17"/>
                  </a:cubicBezTo>
                  <a:cubicBezTo>
                    <a:pt x="24" y="21"/>
                    <a:pt x="13" y="21"/>
                    <a:pt x="6" y="17"/>
                  </a:cubicBezTo>
                  <a:cubicBezTo>
                    <a:pt x="0" y="13"/>
                    <a:pt x="0" y="7"/>
                    <a:pt x="6" y="3"/>
                  </a:cubicBezTo>
                  <a:cubicBezTo>
                    <a:pt x="13" y="0"/>
                    <a:pt x="24" y="0"/>
                    <a:pt x="31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" name="Freeform 234">
              <a:extLst>
                <a:ext uri="{FF2B5EF4-FFF2-40B4-BE49-F238E27FC236}">
                  <a16:creationId xmlns:a16="http://schemas.microsoft.com/office/drawing/2014/main" id="{8276CDCD-02B5-4859-A92D-88C9E80B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4587" y="9959923"/>
              <a:ext cx="103188" cy="60325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7 w 37"/>
                <a:gd name="T5" fmla="*/ 18 h 22"/>
                <a:gd name="T6" fmla="*/ 7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6" name="Freeform 235">
              <a:extLst>
                <a:ext uri="{FF2B5EF4-FFF2-40B4-BE49-F238E27FC236}">
                  <a16:creationId xmlns:a16="http://schemas.microsoft.com/office/drawing/2014/main" id="{BFAE6800-BA0C-4633-B15E-99F4C642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3662" y="10086923"/>
              <a:ext cx="101600" cy="60325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7 w 37"/>
                <a:gd name="T5" fmla="*/ 18 h 22"/>
                <a:gd name="T6" fmla="*/ 7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" name="Freeform 236">
              <a:extLst>
                <a:ext uri="{FF2B5EF4-FFF2-40B4-BE49-F238E27FC236}">
                  <a16:creationId xmlns:a16="http://schemas.microsoft.com/office/drawing/2014/main" id="{789C58C6-5525-42B1-9A2C-19C24862C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5674" y="10071048"/>
              <a:ext cx="104775" cy="60325"/>
            </a:xfrm>
            <a:custGeom>
              <a:avLst/>
              <a:gdLst>
                <a:gd name="T0" fmla="*/ 31 w 38"/>
                <a:gd name="T1" fmla="*/ 4 h 22"/>
                <a:gd name="T2" fmla="*/ 31 w 38"/>
                <a:gd name="T3" fmla="*/ 18 h 22"/>
                <a:gd name="T4" fmla="*/ 7 w 38"/>
                <a:gd name="T5" fmla="*/ 18 h 22"/>
                <a:gd name="T6" fmla="*/ 7 w 38"/>
                <a:gd name="T7" fmla="*/ 4 h 22"/>
                <a:gd name="T8" fmla="*/ 31 w 38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1" y="4"/>
                  </a:moveTo>
                  <a:cubicBezTo>
                    <a:pt x="38" y="8"/>
                    <a:pt x="38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" name="Freeform 237">
              <a:extLst>
                <a:ext uri="{FF2B5EF4-FFF2-40B4-BE49-F238E27FC236}">
                  <a16:creationId xmlns:a16="http://schemas.microsoft.com/office/drawing/2014/main" id="{25872DBF-EE68-4749-B55A-38EC19E29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3162" y="10198048"/>
              <a:ext cx="104775" cy="57150"/>
            </a:xfrm>
            <a:custGeom>
              <a:avLst/>
              <a:gdLst>
                <a:gd name="T0" fmla="*/ 31 w 38"/>
                <a:gd name="T1" fmla="*/ 3 h 21"/>
                <a:gd name="T2" fmla="*/ 31 w 38"/>
                <a:gd name="T3" fmla="*/ 17 h 21"/>
                <a:gd name="T4" fmla="*/ 7 w 38"/>
                <a:gd name="T5" fmla="*/ 17 h 21"/>
                <a:gd name="T6" fmla="*/ 7 w 38"/>
                <a:gd name="T7" fmla="*/ 3 h 21"/>
                <a:gd name="T8" fmla="*/ 31 w 38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31" y="3"/>
                  </a:moveTo>
                  <a:cubicBezTo>
                    <a:pt x="38" y="7"/>
                    <a:pt x="38" y="14"/>
                    <a:pt x="31" y="17"/>
                  </a:cubicBezTo>
                  <a:cubicBezTo>
                    <a:pt x="24" y="21"/>
                    <a:pt x="14" y="21"/>
                    <a:pt x="7" y="17"/>
                  </a:cubicBezTo>
                  <a:cubicBezTo>
                    <a:pt x="0" y="14"/>
                    <a:pt x="0" y="7"/>
                    <a:pt x="7" y="3"/>
                  </a:cubicBezTo>
                  <a:cubicBezTo>
                    <a:pt x="14" y="0"/>
                    <a:pt x="24" y="0"/>
                    <a:pt x="31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9" name="Freeform 238">
              <a:extLst>
                <a:ext uri="{FF2B5EF4-FFF2-40B4-BE49-F238E27FC236}">
                  <a16:creationId xmlns:a16="http://schemas.microsoft.com/office/drawing/2014/main" id="{C454E587-90FA-4D75-8792-E4BE4094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1149" y="10213923"/>
              <a:ext cx="104775" cy="58738"/>
            </a:xfrm>
            <a:custGeom>
              <a:avLst/>
              <a:gdLst>
                <a:gd name="T0" fmla="*/ 31 w 38"/>
                <a:gd name="T1" fmla="*/ 3 h 21"/>
                <a:gd name="T2" fmla="*/ 31 w 38"/>
                <a:gd name="T3" fmla="*/ 17 h 21"/>
                <a:gd name="T4" fmla="*/ 7 w 38"/>
                <a:gd name="T5" fmla="*/ 17 h 21"/>
                <a:gd name="T6" fmla="*/ 7 w 38"/>
                <a:gd name="T7" fmla="*/ 3 h 21"/>
                <a:gd name="T8" fmla="*/ 31 w 38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31" y="3"/>
                  </a:moveTo>
                  <a:cubicBezTo>
                    <a:pt x="38" y="7"/>
                    <a:pt x="38" y="14"/>
                    <a:pt x="31" y="17"/>
                  </a:cubicBezTo>
                  <a:cubicBezTo>
                    <a:pt x="24" y="21"/>
                    <a:pt x="13" y="21"/>
                    <a:pt x="7" y="17"/>
                  </a:cubicBezTo>
                  <a:cubicBezTo>
                    <a:pt x="0" y="14"/>
                    <a:pt x="0" y="7"/>
                    <a:pt x="7" y="3"/>
                  </a:cubicBezTo>
                  <a:cubicBezTo>
                    <a:pt x="13" y="0"/>
                    <a:pt x="24" y="0"/>
                    <a:pt x="31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0" name="Freeform 239">
              <a:extLst>
                <a:ext uri="{FF2B5EF4-FFF2-40B4-BE49-F238E27FC236}">
                  <a16:creationId xmlns:a16="http://schemas.microsoft.com/office/drawing/2014/main" id="{915F2E31-4F6B-4F53-97AA-1623132FC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7599" y="9724973"/>
              <a:ext cx="101600" cy="58738"/>
            </a:xfrm>
            <a:custGeom>
              <a:avLst/>
              <a:gdLst>
                <a:gd name="T0" fmla="*/ 30 w 37"/>
                <a:gd name="T1" fmla="*/ 4 h 21"/>
                <a:gd name="T2" fmla="*/ 30 w 37"/>
                <a:gd name="T3" fmla="*/ 18 h 21"/>
                <a:gd name="T4" fmla="*/ 6 w 37"/>
                <a:gd name="T5" fmla="*/ 18 h 21"/>
                <a:gd name="T6" fmla="*/ 6 w 37"/>
                <a:gd name="T7" fmla="*/ 4 h 21"/>
                <a:gd name="T8" fmla="*/ 30 w 37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0" y="4"/>
                  </a:moveTo>
                  <a:cubicBezTo>
                    <a:pt x="37" y="8"/>
                    <a:pt x="37" y="14"/>
                    <a:pt x="30" y="18"/>
                  </a:cubicBezTo>
                  <a:cubicBezTo>
                    <a:pt x="24" y="21"/>
                    <a:pt x="13" y="21"/>
                    <a:pt x="6" y="18"/>
                  </a:cubicBezTo>
                  <a:cubicBezTo>
                    <a:pt x="0" y="14"/>
                    <a:pt x="0" y="8"/>
                    <a:pt x="6" y="4"/>
                  </a:cubicBezTo>
                  <a:cubicBezTo>
                    <a:pt x="13" y="0"/>
                    <a:pt x="24" y="0"/>
                    <a:pt x="30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1" name="Freeform 240">
              <a:extLst>
                <a:ext uri="{FF2B5EF4-FFF2-40B4-BE49-F238E27FC236}">
                  <a16:creationId xmlns:a16="http://schemas.microsoft.com/office/drawing/2014/main" id="{D9E8402F-4985-485D-9320-DB18B25BA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5087" y="9851973"/>
              <a:ext cx="103188" cy="58738"/>
            </a:xfrm>
            <a:custGeom>
              <a:avLst/>
              <a:gdLst>
                <a:gd name="T0" fmla="*/ 30 w 37"/>
                <a:gd name="T1" fmla="*/ 3 h 21"/>
                <a:gd name="T2" fmla="*/ 30 w 37"/>
                <a:gd name="T3" fmla="*/ 17 h 21"/>
                <a:gd name="T4" fmla="*/ 6 w 37"/>
                <a:gd name="T5" fmla="*/ 17 h 21"/>
                <a:gd name="T6" fmla="*/ 6 w 37"/>
                <a:gd name="T7" fmla="*/ 3 h 21"/>
                <a:gd name="T8" fmla="*/ 30 w 3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0" y="3"/>
                  </a:moveTo>
                  <a:cubicBezTo>
                    <a:pt x="37" y="7"/>
                    <a:pt x="37" y="13"/>
                    <a:pt x="30" y="17"/>
                  </a:cubicBezTo>
                  <a:cubicBezTo>
                    <a:pt x="24" y="21"/>
                    <a:pt x="13" y="21"/>
                    <a:pt x="6" y="17"/>
                  </a:cubicBezTo>
                  <a:cubicBezTo>
                    <a:pt x="0" y="13"/>
                    <a:pt x="0" y="7"/>
                    <a:pt x="6" y="3"/>
                  </a:cubicBezTo>
                  <a:cubicBezTo>
                    <a:pt x="13" y="0"/>
                    <a:pt x="24" y="0"/>
                    <a:pt x="30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Freeform 241">
              <a:extLst>
                <a:ext uri="{FF2B5EF4-FFF2-40B4-BE49-F238E27FC236}">
                  <a16:creationId xmlns:a16="http://schemas.microsoft.com/office/drawing/2014/main" id="{2EF37617-88B5-4AA9-951F-4A2113455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4162" y="9975798"/>
              <a:ext cx="101600" cy="61913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6 w 37"/>
                <a:gd name="T5" fmla="*/ 18 h 22"/>
                <a:gd name="T6" fmla="*/ 6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6" y="18"/>
                  </a:cubicBezTo>
                  <a:cubicBezTo>
                    <a:pt x="0" y="14"/>
                    <a:pt x="0" y="8"/>
                    <a:pt x="6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Freeform 242">
              <a:extLst>
                <a:ext uri="{FF2B5EF4-FFF2-40B4-BE49-F238E27FC236}">
                  <a16:creationId xmlns:a16="http://schemas.microsoft.com/office/drawing/2014/main" id="{D8D738B9-765D-4653-8E91-845AE4F3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3999" y="9742435"/>
              <a:ext cx="104775" cy="57150"/>
            </a:xfrm>
            <a:custGeom>
              <a:avLst/>
              <a:gdLst>
                <a:gd name="T0" fmla="*/ 31 w 38"/>
                <a:gd name="T1" fmla="*/ 4 h 21"/>
                <a:gd name="T2" fmla="*/ 31 w 38"/>
                <a:gd name="T3" fmla="*/ 18 h 21"/>
                <a:gd name="T4" fmla="*/ 7 w 38"/>
                <a:gd name="T5" fmla="*/ 18 h 21"/>
                <a:gd name="T6" fmla="*/ 7 w 38"/>
                <a:gd name="T7" fmla="*/ 4 h 21"/>
                <a:gd name="T8" fmla="*/ 31 w 3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1">
                  <a:moveTo>
                    <a:pt x="31" y="4"/>
                  </a:moveTo>
                  <a:cubicBezTo>
                    <a:pt x="38" y="8"/>
                    <a:pt x="38" y="14"/>
                    <a:pt x="31" y="18"/>
                  </a:cubicBezTo>
                  <a:cubicBezTo>
                    <a:pt x="25" y="21"/>
                    <a:pt x="14" y="21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4" y="0"/>
                    <a:pt x="25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4" name="Freeform 243">
              <a:extLst>
                <a:ext uri="{FF2B5EF4-FFF2-40B4-BE49-F238E27FC236}">
                  <a16:creationId xmlns:a16="http://schemas.microsoft.com/office/drawing/2014/main" id="{713D9BA4-4CC8-42ED-9CAB-680983BC4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4662" y="9869435"/>
              <a:ext cx="101600" cy="57150"/>
            </a:xfrm>
            <a:custGeom>
              <a:avLst/>
              <a:gdLst>
                <a:gd name="T0" fmla="*/ 30 w 37"/>
                <a:gd name="T1" fmla="*/ 3 h 21"/>
                <a:gd name="T2" fmla="*/ 30 w 37"/>
                <a:gd name="T3" fmla="*/ 17 h 21"/>
                <a:gd name="T4" fmla="*/ 6 w 37"/>
                <a:gd name="T5" fmla="*/ 17 h 21"/>
                <a:gd name="T6" fmla="*/ 6 w 37"/>
                <a:gd name="T7" fmla="*/ 3 h 21"/>
                <a:gd name="T8" fmla="*/ 30 w 37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1">
                  <a:moveTo>
                    <a:pt x="30" y="3"/>
                  </a:moveTo>
                  <a:cubicBezTo>
                    <a:pt x="37" y="7"/>
                    <a:pt x="37" y="13"/>
                    <a:pt x="30" y="17"/>
                  </a:cubicBezTo>
                  <a:cubicBezTo>
                    <a:pt x="24" y="21"/>
                    <a:pt x="13" y="21"/>
                    <a:pt x="6" y="17"/>
                  </a:cubicBezTo>
                  <a:cubicBezTo>
                    <a:pt x="0" y="13"/>
                    <a:pt x="0" y="7"/>
                    <a:pt x="6" y="3"/>
                  </a:cubicBezTo>
                  <a:cubicBezTo>
                    <a:pt x="13" y="0"/>
                    <a:pt x="24" y="0"/>
                    <a:pt x="30" y="3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5" name="Freeform 244">
              <a:extLst>
                <a:ext uri="{FF2B5EF4-FFF2-40B4-BE49-F238E27FC236}">
                  <a16:creationId xmlns:a16="http://schemas.microsoft.com/office/drawing/2014/main" id="{0772E5A0-371B-4AB6-8358-7F0347F12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1649" y="10102798"/>
              <a:ext cx="101600" cy="61913"/>
            </a:xfrm>
            <a:custGeom>
              <a:avLst/>
              <a:gdLst>
                <a:gd name="T0" fmla="*/ 31 w 37"/>
                <a:gd name="T1" fmla="*/ 4 h 22"/>
                <a:gd name="T2" fmla="*/ 31 w 37"/>
                <a:gd name="T3" fmla="*/ 18 h 22"/>
                <a:gd name="T4" fmla="*/ 7 w 37"/>
                <a:gd name="T5" fmla="*/ 18 h 22"/>
                <a:gd name="T6" fmla="*/ 7 w 37"/>
                <a:gd name="T7" fmla="*/ 4 h 22"/>
                <a:gd name="T8" fmla="*/ 31 w 37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1" y="4"/>
                  </a:moveTo>
                  <a:cubicBezTo>
                    <a:pt x="37" y="8"/>
                    <a:pt x="37" y="14"/>
                    <a:pt x="31" y="18"/>
                  </a:cubicBezTo>
                  <a:cubicBezTo>
                    <a:pt x="24" y="22"/>
                    <a:pt x="13" y="22"/>
                    <a:pt x="7" y="18"/>
                  </a:cubicBezTo>
                  <a:cubicBezTo>
                    <a:pt x="0" y="14"/>
                    <a:pt x="0" y="8"/>
                    <a:pt x="7" y="4"/>
                  </a:cubicBezTo>
                  <a:cubicBezTo>
                    <a:pt x="13" y="0"/>
                    <a:pt x="24" y="0"/>
                    <a:pt x="31" y="4"/>
                  </a:cubicBezTo>
                  <a:close/>
                </a:path>
              </a:pathLst>
            </a:custGeom>
            <a:solidFill>
              <a:srgbClr val="191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6" name="Freeform 245">
              <a:extLst>
                <a:ext uri="{FF2B5EF4-FFF2-40B4-BE49-F238E27FC236}">
                  <a16:creationId xmlns:a16="http://schemas.microsoft.com/office/drawing/2014/main" id="{ED6F6168-B2FE-488F-8164-2C55BD990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8349" y="9817048"/>
              <a:ext cx="3449638" cy="1209675"/>
            </a:xfrm>
            <a:custGeom>
              <a:avLst/>
              <a:gdLst>
                <a:gd name="T0" fmla="*/ 1250 w 1250"/>
                <a:gd name="T1" fmla="*/ 0 h 438"/>
                <a:gd name="T2" fmla="*/ 1250 w 1250"/>
                <a:gd name="T3" fmla="*/ 30 h 438"/>
                <a:gd name="T4" fmla="*/ 1239 w 1250"/>
                <a:gd name="T5" fmla="*/ 50 h 438"/>
                <a:gd name="T6" fmla="*/ 592 w 1250"/>
                <a:gd name="T7" fmla="*/ 423 h 438"/>
                <a:gd name="T8" fmla="*/ 510 w 1250"/>
                <a:gd name="T9" fmla="*/ 423 h 438"/>
                <a:gd name="T10" fmla="*/ 14 w 1250"/>
                <a:gd name="T11" fmla="*/ 137 h 438"/>
                <a:gd name="T12" fmla="*/ 0 w 1250"/>
                <a:gd name="T13" fmla="*/ 114 h 438"/>
                <a:gd name="T14" fmla="*/ 0 w 1250"/>
                <a:gd name="T15" fmla="*/ 84 h 438"/>
                <a:gd name="T16" fmla="*/ 5 w 1250"/>
                <a:gd name="T17" fmla="*/ 98 h 438"/>
                <a:gd name="T18" fmla="*/ 14 w 1250"/>
                <a:gd name="T19" fmla="*/ 106 h 438"/>
                <a:gd name="T20" fmla="*/ 117 w 1250"/>
                <a:gd name="T21" fmla="*/ 166 h 438"/>
                <a:gd name="T22" fmla="*/ 510 w 1250"/>
                <a:gd name="T23" fmla="*/ 393 h 438"/>
                <a:gd name="T24" fmla="*/ 592 w 1250"/>
                <a:gd name="T25" fmla="*/ 393 h 438"/>
                <a:gd name="T26" fmla="*/ 1239 w 1250"/>
                <a:gd name="T27" fmla="*/ 19 h 438"/>
                <a:gd name="T28" fmla="*/ 1244 w 1250"/>
                <a:gd name="T29" fmla="*/ 15 h 438"/>
                <a:gd name="T30" fmla="*/ 1250 w 1250"/>
                <a:gd name="T31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0" h="438">
                  <a:moveTo>
                    <a:pt x="1250" y="0"/>
                  </a:moveTo>
                  <a:cubicBezTo>
                    <a:pt x="1250" y="30"/>
                    <a:pt x="1250" y="30"/>
                    <a:pt x="1250" y="30"/>
                  </a:cubicBezTo>
                  <a:cubicBezTo>
                    <a:pt x="1250" y="37"/>
                    <a:pt x="1246" y="45"/>
                    <a:pt x="1239" y="50"/>
                  </a:cubicBezTo>
                  <a:cubicBezTo>
                    <a:pt x="592" y="423"/>
                    <a:pt x="592" y="423"/>
                    <a:pt x="592" y="423"/>
                  </a:cubicBezTo>
                  <a:cubicBezTo>
                    <a:pt x="567" y="438"/>
                    <a:pt x="535" y="438"/>
                    <a:pt x="510" y="423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5" y="132"/>
                    <a:pt x="0" y="123"/>
                    <a:pt x="0" y="11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2" y="94"/>
                    <a:pt x="5" y="98"/>
                  </a:cubicBezTo>
                  <a:cubicBezTo>
                    <a:pt x="7" y="101"/>
                    <a:pt x="10" y="104"/>
                    <a:pt x="14" y="106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510" y="393"/>
                    <a:pt x="510" y="393"/>
                    <a:pt x="510" y="393"/>
                  </a:cubicBezTo>
                  <a:cubicBezTo>
                    <a:pt x="535" y="407"/>
                    <a:pt x="567" y="407"/>
                    <a:pt x="592" y="393"/>
                  </a:cubicBezTo>
                  <a:cubicBezTo>
                    <a:pt x="1239" y="19"/>
                    <a:pt x="1239" y="19"/>
                    <a:pt x="1239" y="19"/>
                  </a:cubicBezTo>
                  <a:cubicBezTo>
                    <a:pt x="1241" y="18"/>
                    <a:pt x="1243" y="16"/>
                    <a:pt x="1244" y="15"/>
                  </a:cubicBezTo>
                  <a:cubicBezTo>
                    <a:pt x="1248" y="10"/>
                    <a:pt x="1250" y="5"/>
                    <a:pt x="1250" y="0"/>
                  </a:cubicBezTo>
                  <a:close/>
                </a:path>
              </a:pathLst>
            </a:custGeom>
            <a:solidFill>
              <a:srgbClr val="0101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A94196A-FEF6-47E9-B637-1017599478FB}"/>
              </a:ext>
            </a:extLst>
          </p:cNvPr>
          <p:cNvGrpSpPr/>
          <p:nvPr/>
        </p:nvGrpSpPr>
        <p:grpSpPr>
          <a:xfrm>
            <a:off x="18339824" y="5144214"/>
            <a:ext cx="711201" cy="1000125"/>
            <a:chOff x="18339824" y="6715073"/>
            <a:chExt cx="711201" cy="1000125"/>
          </a:xfrm>
        </p:grpSpPr>
        <p:sp>
          <p:nvSpPr>
            <p:cNvPr id="47" name="Freeform 246">
              <a:extLst>
                <a:ext uri="{FF2B5EF4-FFF2-40B4-BE49-F238E27FC236}">
                  <a16:creationId xmlns:a16="http://schemas.microsoft.com/office/drawing/2014/main" id="{889C24A1-99AB-442F-A6AA-89AB604A4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2537" y="6715073"/>
              <a:ext cx="598488" cy="974725"/>
            </a:xfrm>
            <a:custGeom>
              <a:avLst/>
              <a:gdLst>
                <a:gd name="T0" fmla="*/ 175 w 217"/>
                <a:gd name="T1" fmla="*/ 340 h 353"/>
                <a:gd name="T2" fmla="*/ 42 w 217"/>
                <a:gd name="T3" fmla="*/ 263 h 353"/>
                <a:gd name="T4" fmla="*/ 0 w 217"/>
                <a:gd name="T5" fmla="*/ 183 h 353"/>
                <a:gd name="T6" fmla="*/ 0 w 217"/>
                <a:gd name="T7" fmla="*/ 45 h 353"/>
                <a:gd name="T8" fmla="*/ 42 w 217"/>
                <a:gd name="T9" fmla="*/ 13 h 353"/>
                <a:gd name="T10" fmla="*/ 175 w 217"/>
                <a:gd name="T11" fmla="*/ 90 h 353"/>
                <a:gd name="T12" fmla="*/ 217 w 217"/>
                <a:gd name="T13" fmla="*/ 170 h 353"/>
                <a:gd name="T14" fmla="*/ 217 w 217"/>
                <a:gd name="T15" fmla="*/ 308 h 353"/>
                <a:gd name="T16" fmla="*/ 175 w 217"/>
                <a:gd name="T17" fmla="*/ 34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353">
                  <a:moveTo>
                    <a:pt x="175" y="340"/>
                  </a:moveTo>
                  <a:cubicBezTo>
                    <a:pt x="42" y="263"/>
                    <a:pt x="42" y="263"/>
                    <a:pt x="42" y="263"/>
                  </a:cubicBezTo>
                  <a:cubicBezTo>
                    <a:pt x="19" y="250"/>
                    <a:pt x="0" y="214"/>
                    <a:pt x="0" y="18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19" y="0"/>
                    <a:pt x="42" y="13"/>
                  </a:cubicBezTo>
                  <a:cubicBezTo>
                    <a:pt x="175" y="90"/>
                    <a:pt x="175" y="90"/>
                    <a:pt x="175" y="90"/>
                  </a:cubicBezTo>
                  <a:cubicBezTo>
                    <a:pt x="198" y="103"/>
                    <a:pt x="217" y="139"/>
                    <a:pt x="217" y="170"/>
                  </a:cubicBezTo>
                  <a:cubicBezTo>
                    <a:pt x="217" y="308"/>
                    <a:pt x="217" y="308"/>
                    <a:pt x="217" y="308"/>
                  </a:cubicBezTo>
                  <a:cubicBezTo>
                    <a:pt x="217" y="339"/>
                    <a:pt x="198" y="353"/>
                    <a:pt x="175" y="340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Freeform 247">
              <a:extLst>
                <a:ext uri="{FF2B5EF4-FFF2-40B4-BE49-F238E27FC236}">
                  <a16:creationId xmlns:a16="http://schemas.microsoft.com/office/drawing/2014/main" id="{929AE0AF-02E7-47BD-9BC4-F89159EA8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9824" y="6740473"/>
              <a:ext cx="595313" cy="974725"/>
            </a:xfrm>
            <a:custGeom>
              <a:avLst/>
              <a:gdLst>
                <a:gd name="T0" fmla="*/ 174 w 216"/>
                <a:gd name="T1" fmla="*/ 339 h 353"/>
                <a:gd name="T2" fmla="*/ 42 w 216"/>
                <a:gd name="T3" fmla="*/ 263 h 353"/>
                <a:gd name="T4" fmla="*/ 0 w 216"/>
                <a:gd name="T5" fmla="*/ 183 h 353"/>
                <a:gd name="T6" fmla="*/ 0 w 216"/>
                <a:gd name="T7" fmla="*/ 45 h 353"/>
                <a:gd name="T8" fmla="*/ 42 w 216"/>
                <a:gd name="T9" fmla="*/ 13 h 353"/>
                <a:gd name="T10" fmla="*/ 174 w 216"/>
                <a:gd name="T11" fmla="*/ 89 h 353"/>
                <a:gd name="T12" fmla="*/ 216 w 216"/>
                <a:gd name="T13" fmla="*/ 170 h 353"/>
                <a:gd name="T14" fmla="*/ 216 w 216"/>
                <a:gd name="T15" fmla="*/ 308 h 353"/>
                <a:gd name="T16" fmla="*/ 174 w 216"/>
                <a:gd name="T17" fmla="*/ 33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53">
                  <a:moveTo>
                    <a:pt x="174" y="339"/>
                  </a:moveTo>
                  <a:cubicBezTo>
                    <a:pt x="42" y="263"/>
                    <a:pt x="42" y="263"/>
                    <a:pt x="42" y="263"/>
                  </a:cubicBezTo>
                  <a:cubicBezTo>
                    <a:pt x="18" y="250"/>
                    <a:pt x="0" y="214"/>
                    <a:pt x="0" y="18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18" y="0"/>
                    <a:pt x="42" y="13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97" y="103"/>
                    <a:pt x="216" y="139"/>
                    <a:pt x="216" y="170"/>
                  </a:cubicBezTo>
                  <a:cubicBezTo>
                    <a:pt x="216" y="308"/>
                    <a:pt x="216" y="308"/>
                    <a:pt x="216" y="308"/>
                  </a:cubicBezTo>
                  <a:cubicBezTo>
                    <a:pt x="216" y="339"/>
                    <a:pt x="197" y="353"/>
                    <a:pt x="174" y="339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9" name="Freeform 248">
              <a:extLst>
                <a:ext uri="{FF2B5EF4-FFF2-40B4-BE49-F238E27FC236}">
                  <a16:creationId xmlns:a16="http://schemas.microsoft.com/office/drawing/2014/main" id="{FAF33B64-CDF3-4607-AE97-42C2DDD15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52549" y="7346898"/>
              <a:ext cx="157163" cy="141288"/>
            </a:xfrm>
            <a:custGeom>
              <a:avLst/>
              <a:gdLst>
                <a:gd name="T0" fmla="*/ 47 w 57"/>
                <a:gd name="T1" fmla="*/ 47 h 51"/>
                <a:gd name="T2" fmla="*/ 10 w 57"/>
                <a:gd name="T3" fmla="*/ 26 h 51"/>
                <a:gd name="T4" fmla="*/ 0 w 57"/>
                <a:gd name="T5" fmla="*/ 9 h 51"/>
                <a:gd name="T6" fmla="*/ 10 w 57"/>
                <a:gd name="T7" fmla="*/ 3 h 51"/>
                <a:gd name="T8" fmla="*/ 47 w 57"/>
                <a:gd name="T9" fmla="*/ 24 h 51"/>
                <a:gd name="T10" fmla="*/ 57 w 57"/>
                <a:gd name="T11" fmla="*/ 42 h 51"/>
                <a:gd name="T12" fmla="*/ 47 w 57"/>
                <a:gd name="T13" fmla="*/ 47 h 51"/>
                <a:gd name="T14" fmla="*/ 10 w 57"/>
                <a:gd name="T15" fmla="*/ 10 h 51"/>
                <a:gd name="T16" fmla="*/ 6 w 57"/>
                <a:gd name="T17" fmla="*/ 12 h 51"/>
                <a:gd name="T18" fmla="*/ 10 w 57"/>
                <a:gd name="T19" fmla="*/ 19 h 51"/>
                <a:gd name="T20" fmla="*/ 47 w 57"/>
                <a:gd name="T21" fmla="*/ 40 h 51"/>
                <a:gd name="T22" fmla="*/ 51 w 57"/>
                <a:gd name="T23" fmla="*/ 38 h 51"/>
                <a:gd name="T24" fmla="*/ 47 w 57"/>
                <a:gd name="T25" fmla="*/ 31 h 51"/>
                <a:gd name="T26" fmla="*/ 10 w 57"/>
                <a:gd name="T2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1">
                  <a:moveTo>
                    <a:pt x="47" y="47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4" y="23"/>
                    <a:pt x="0" y="15"/>
                    <a:pt x="0" y="9"/>
                  </a:cubicBezTo>
                  <a:cubicBezTo>
                    <a:pt x="0" y="2"/>
                    <a:pt x="4" y="0"/>
                    <a:pt x="10" y="3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3" y="27"/>
                    <a:pt x="57" y="35"/>
                    <a:pt x="57" y="42"/>
                  </a:cubicBezTo>
                  <a:cubicBezTo>
                    <a:pt x="57" y="48"/>
                    <a:pt x="53" y="51"/>
                    <a:pt x="47" y="47"/>
                  </a:cubicBezTo>
                  <a:close/>
                  <a:moveTo>
                    <a:pt x="10" y="10"/>
                  </a:moveTo>
                  <a:cubicBezTo>
                    <a:pt x="8" y="9"/>
                    <a:pt x="6" y="10"/>
                    <a:pt x="6" y="12"/>
                  </a:cubicBezTo>
                  <a:cubicBezTo>
                    <a:pt x="6" y="15"/>
                    <a:pt x="8" y="18"/>
                    <a:pt x="10" y="1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9" y="42"/>
                    <a:pt x="51" y="40"/>
                    <a:pt x="51" y="38"/>
                  </a:cubicBezTo>
                  <a:cubicBezTo>
                    <a:pt x="51" y="36"/>
                    <a:pt x="49" y="32"/>
                    <a:pt x="47" y="31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249">
              <a:extLst>
                <a:ext uri="{FF2B5EF4-FFF2-40B4-BE49-F238E27FC236}">
                  <a16:creationId xmlns:a16="http://schemas.microsoft.com/office/drawing/2014/main" id="{3036EC75-A7DE-48B9-9BC1-37B8D7B38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52549" y="7300860"/>
              <a:ext cx="157163" cy="139700"/>
            </a:xfrm>
            <a:custGeom>
              <a:avLst/>
              <a:gdLst>
                <a:gd name="T0" fmla="*/ 47 w 57"/>
                <a:gd name="T1" fmla="*/ 48 h 51"/>
                <a:gd name="T2" fmla="*/ 10 w 57"/>
                <a:gd name="T3" fmla="*/ 27 h 51"/>
                <a:gd name="T4" fmla="*/ 0 w 57"/>
                <a:gd name="T5" fmla="*/ 9 h 51"/>
                <a:gd name="T6" fmla="*/ 10 w 57"/>
                <a:gd name="T7" fmla="*/ 4 h 51"/>
                <a:gd name="T8" fmla="*/ 47 w 57"/>
                <a:gd name="T9" fmla="*/ 25 h 51"/>
                <a:gd name="T10" fmla="*/ 57 w 57"/>
                <a:gd name="T11" fmla="*/ 42 h 51"/>
                <a:gd name="T12" fmla="*/ 47 w 57"/>
                <a:gd name="T13" fmla="*/ 48 h 51"/>
                <a:gd name="T14" fmla="*/ 10 w 57"/>
                <a:gd name="T15" fmla="*/ 11 h 51"/>
                <a:gd name="T16" fmla="*/ 6 w 57"/>
                <a:gd name="T17" fmla="*/ 13 h 51"/>
                <a:gd name="T18" fmla="*/ 10 w 57"/>
                <a:gd name="T19" fmla="*/ 20 h 51"/>
                <a:gd name="T20" fmla="*/ 47 w 57"/>
                <a:gd name="T21" fmla="*/ 41 h 51"/>
                <a:gd name="T22" fmla="*/ 51 w 57"/>
                <a:gd name="T23" fmla="*/ 39 h 51"/>
                <a:gd name="T24" fmla="*/ 47 w 57"/>
                <a:gd name="T25" fmla="*/ 32 h 51"/>
                <a:gd name="T26" fmla="*/ 10 w 57"/>
                <a:gd name="T2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51">
                  <a:moveTo>
                    <a:pt x="47" y="48"/>
                  </a:moveTo>
                  <a:cubicBezTo>
                    <a:pt x="10" y="27"/>
                    <a:pt x="10" y="27"/>
                    <a:pt x="10" y="27"/>
                  </a:cubicBezTo>
                  <a:cubicBezTo>
                    <a:pt x="4" y="24"/>
                    <a:pt x="0" y="16"/>
                    <a:pt x="0" y="9"/>
                  </a:cubicBezTo>
                  <a:cubicBezTo>
                    <a:pt x="0" y="3"/>
                    <a:pt x="4" y="0"/>
                    <a:pt x="10" y="4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3" y="28"/>
                    <a:pt x="57" y="36"/>
                    <a:pt x="57" y="42"/>
                  </a:cubicBezTo>
                  <a:cubicBezTo>
                    <a:pt x="57" y="49"/>
                    <a:pt x="53" y="51"/>
                    <a:pt x="47" y="48"/>
                  </a:cubicBezTo>
                  <a:close/>
                  <a:moveTo>
                    <a:pt x="10" y="11"/>
                  </a:moveTo>
                  <a:cubicBezTo>
                    <a:pt x="8" y="9"/>
                    <a:pt x="6" y="11"/>
                    <a:pt x="6" y="13"/>
                  </a:cubicBezTo>
                  <a:cubicBezTo>
                    <a:pt x="6" y="15"/>
                    <a:pt x="8" y="19"/>
                    <a:pt x="10" y="2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9" y="42"/>
                    <a:pt x="51" y="41"/>
                    <a:pt x="51" y="39"/>
                  </a:cubicBezTo>
                  <a:cubicBezTo>
                    <a:pt x="51" y="36"/>
                    <a:pt x="49" y="33"/>
                    <a:pt x="47" y="32"/>
                  </a:cubicBezTo>
                  <a:lnTo>
                    <a:pt x="10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1" name="Freeform 250">
              <a:extLst>
                <a:ext uri="{FF2B5EF4-FFF2-40B4-BE49-F238E27FC236}">
                  <a16:creationId xmlns:a16="http://schemas.microsoft.com/office/drawing/2014/main" id="{249C238E-8614-4C95-BC38-B4627687F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1599" y="7408810"/>
              <a:ext cx="119063" cy="95250"/>
            </a:xfrm>
            <a:custGeom>
              <a:avLst/>
              <a:gdLst>
                <a:gd name="T0" fmla="*/ 21 w 43"/>
                <a:gd name="T1" fmla="*/ 30 h 35"/>
                <a:gd name="T2" fmla="*/ 0 w 43"/>
                <a:gd name="T3" fmla="*/ 0 h 35"/>
                <a:gd name="T4" fmla="*/ 6 w 43"/>
                <a:gd name="T5" fmla="*/ 1 h 35"/>
                <a:gd name="T6" fmla="*/ 21 w 43"/>
                <a:gd name="T7" fmla="*/ 22 h 35"/>
                <a:gd name="T8" fmla="*/ 37 w 43"/>
                <a:gd name="T9" fmla="*/ 19 h 35"/>
                <a:gd name="T10" fmla="*/ 43 w 43"/>
                <a:gd name="T11" fmla="*/ 25 h 35"/>
                <a:gd name="T12" fmla="*/ 21 w 43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5">
                  <a:moveTo>
                    <a:pt x="21" y="30"/>
                  </a:moveTo>
                  <a:cubicBezTo>
                    <a:pt x="12" y="24"/>
                    <a:pt x="3" y="12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0"/>
                    <a:pt x="15" y="18"/>
                    <a:pt x="21" y="22"/>
                  </a:cubicBezTo>
                  <a:cubicBezTo>
                    <a:pt x="28" y="26"/>
                    <a:pt x="35" y="25"/>
                    <a:pt x="37" y="19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0" y="33"/>
                    <a:pt x="31" y="35"/>
                    <a:pt x="21" y="3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251">
              <a:extLst>
                <a:ext uri="{FF2B5EF4-FFF2-40B4-BE49-F238E27FC236}">
                  <a16:creationId xmlns:a16="http://schemas.microsoft.com/office/drawing/2014/main" id="{021424F6-F8B3-4E2A-9F60-ED8368A4A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8099" y="7026223"/>
              <a:ext cx="246063" cy="360363"/>
            </a:xfrm>
            <a:custGeom>
              <a:avLst/>
              <a:gdLst>
                <a:gd name="T0" fmla="*/ 28 w 89"/>
                <a:gd name="T1" fmla="*/ 107 h 130"/>
                <a:gd name="T2" fmla="*/ 21 w 89"/>
                <a:gd name="T3" fmla="*/ 103 h 130"/>
                <a:gd name="T4" fmla="*/ 15 w 89"/>
                <a:gd name="T5" fmla="*/ 86 h 130"/>
                <a:gd name="T6" fmla="*/ 0 w 89"/>
                <a:gd name="T7" fmla="*/ 40 h 130"/>
                <a:gd name="T8" fmla="*/ 44 w 89"/>
                <a:gd name="T9" fmla="*/ 14 h 130"/>
                <a:gd name="T10" fmla="*/ 89 w 89"/>
                <a:gd name="T11" fmla="*/ 91 h 130"/>
                <a:gd name="T12" fmla="*/ 74 w 89"/>
                <a:gd name="T13" fmla="*/ 120 h 130"/>
                <a:gd name="T14" fmla="*/ 74 w 89"/>
                <a:gd name="T15" fmla="*/ 120 h 130"/>
                <a:gd name="T16" fmla="*/ 68 w 89"/>
                <a:gd name="T17" fmla="*/ 130 h 130"/>
                <a:gd name="T18" fmla="*/ 62 w 89"/>
                <a:gd name="T19" fmla="*/ 127 h 130"/>
                <a:gd name="T20" fmla="*/ 70 w 89"/>
                <a:gd name="T21" fmla="*/ 112 h 130"/>
                <a:gd name="T22" fmla="*/ 70 w 89"/>
                <a:gd name="T23" fmla="*/ 113 h 130"/>
                <a:gd name="T24" fmla="*/ 70 w 89"/>
                <a:gd name="T25" fmla="*/ 112 h 130"/>
                <a:gd name="T26" fmla="*/ 82 w 89"/>
                <a:gd name="T27" fmla="*/ 87 h 130"/>
                <a:gd name="T28" fmla="*/ 44 w 89"/>
                <a:gd name="T29" fmla="*/ 22 h 130"/>
                <a:gd name="T30" fmla="*/ 7 w 89"/>
                <a:gd name="T31" fmla="*/ 43 h 130"/>
                <a:gd name="T32" fmla="*/ 19 w 89"/>
                <a:gd name="T33" fmla="*/ 83 h 130"/>
                <a:gd name="T34" fmla="*/ 28 w 89"/>
                <a:gd name="T35" fmla="*/ 10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130">
                  <a:moveTo>
                    <a:pt x="28" y="107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21" y="99"/>
                    <a:pt x="19" y="93"/>
                    <a:pt x="15" y="86"/>
                  </a:cubicBezTo>
                  <a:cubicBezTo>
                    <a:pt x="6" y="71"/>
                    <a:pt x="0" y="54"/>
                    <a:pt x="0" y="40"/>
                  </a:cubicBezTo>
                  <a:cubicBezTo>
                    <a:pt x="0" y="12"/>
                    <a:pt x="20" y="0"/>
                    <a:pt x="44" y="14"/>
                  </a:cubicBezTo>
                  <a:cubicBezTo>
                    <a:pt x="69" y="28"/>
                    <a:pt x="89" y="63"/>
                    <a:pt x="89" y="91"/>
                  </a:cubicBezTo>
                  <a:cubicBezTo>
                    <a:pt x="89" y="105"/>
                    <a:pt x="83" y="116"/>
                    <a:pt x="74" y="120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70" y="122"/>
                    <a:pt x="68" y="126"/>
                    <a:pt x="68" y="130"/>
                  </a:cubicBezTo>
                  <a:cubicBezTo>
                    <a:pt x="62" y="127"/>
                    <a:pt x="62" y="127"/>
                    <a:pt x="62" y="127"/>
                  </a:cubicBezTo>
                  <a:cubicBezTo>
                    <a:pt x="61" y="120"/>
                    <a:pt x="64" y="115"/>
                    <a:pt x="70" y="112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70" y="112"/>
                    <a:pt x="70" y="112"/>
                    <a:pt x="70" y="112"/>
                  </a:cubicBezTo>
                  <a:cubicBezTo>
                    <a:pt x="78" y="109"/>
                    <a:pt x="82" y="99"/>
                    <a:pt x="82" y="87"/>
                  </a:cubicBezTo>
                  <a:cubicBezTo>
                    <a:pt x="82" y="63"/>
                    <a:pt x="65" y="34"/>
                    <a:pt x="44" y="22"/>
                  </a:cubicBezTo>
                  <a:cubicBezTo>
                    <a:pt x="24" y="10"/>
                    <a:pt x="7" y="19"/>
                    <a:pt x="7" y="43"/>
                  </a:cubicBezTo>
                  <a:cubicBezTo>
                    <a:pt x="7" y="56"/>
                    <a:pt x="11" y="70"/>
                    <a:pt x="19" y="83"/>
                  </a:cubicBezTo>
                  <a:cubicBezTo>
                    <a:pt x="25" y="93"/>
                    <a:pt x="28" y="101"/>
                    <a:pt x="28" y="10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252">
              <a:extLst>
                <a:ext uri="{FF2B5EF4-FFF2-40B4-BE49-F238E27FC236}">
                  <a16:creationId xmlns:a16="http://schemas.microsoft.com/office/drawing/2014/main" id="{1D115DAC-0C8A-4F54-A47D-A6007661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0649" y="7200848"/>
              <a:ext cx="77788" cy="163513"/>
            </a:xfrm>
            <a:custGeom>
              <a:avLst/>
              <a:gdLst>
                <a:gd name="T0" fmla="*/ 23 w 28"/>
                <a:gd name="T1" fmla="*/ 59 h 59"/>
                <a:gd name="T2" fmla="*/ 16 w 28"/>
                <a:gd name="T3" fmla="*/ 55 h 59"/>
                <a:gd name="T4" fmla="*/ 21 w 28"/>
                <a:gd name="T5" fmla="*/ 22 h 59"/>
                <a:gd name="T6" fmla="*/ 20 w 28"/>
                <a:gd name="T7" fmla="*/ 22 h 59"/>
                <a:gd name="T8" fmla="*/ 14 w 28"/>
                <a:gd name="T9" fmla="*/ 17 h 59"/>
                <a:gd name="T10" fmla="*/ 11 w 28"/>
                <a:gd name="T11" fmla="*/ 16 h 59"/>
                <a:gd name="T12" fmla="*/ 8 w 28"/>
                <a:gd name="T13" fmla="*/ 15 h 59"/>
                <a:gd name="T14" fmla="*/ 12 w 28"/>
                <a:gd name="T15" fmla="*/ 52 h 59"/>
                <a:gd name="T16" fmla="*/ 6 w 28"/>
                <a:gd name="T17" fmla="*/ 50 h 59"/>
                <a:gd name="T18" fmla="*/ 1 w 28"/>
                <a:gd name="T19" fmla="*/ 3 h 59"/>
                <a:gd name="T20" fmla="*/ 3 w 28"/>
                <a:gd name="T21" fmla="*/ 1 h 59"/>
                <a:gd name="T22" fmla="*/ 6 w 28"/>
                <a:gd name="T23" fmla="*/ 5 h 59"/>
                <a:gd name="T24" fmla="*/ 9 w 28"/>
                <a:gd name="T25" fmla="*/ 8 h 59"/>
                <a:gd name="T26" fmla="*/ 12 w 28"/>
                <a:gd name="T27" fmla="*/ 8 h 59"/>
                <a:gd name="T28" fmla="*/ 14 w 28"/>
                <a:gd name="T29" fmla="*/ 7 h 59"/>
                <a:gd name="T30" fmla="*/ 17 w 28"/>
                <a:gd name="T31" fmla="*/ 11 h 59"/>
                <a:gd name="T32" fmla="*/ 19 w 28"/>
                <a:gd name="T33" fmla="*/ 14 h 59"/>
                <a:gd name="T34" fmla="*/ 22 w 28"/>
                <a:gd name="T35" fmla="*/ 13 h 59"/>
                <a:gd name="T36" fmla="*/ 26 w 28"/>
                <a:gd name="T37" fmla="*/ 14 h 59"/>
                <a:gd name="T38" fmla="*/ 28 w 28"/>
                <a:gd name="T39" fmla="*/ 19 h 59"/>
                <a:gd name="T40" fmla="*/ 23 w 28"/>
                <a:gd name="T4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59">
                  <a:moveTo>
                    <a:pt x="23" y="59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1"/>
                    <a:pt x="16" y="19"/>
                    <a:pt x="14" y="17"/>
                  </a:cubicBezTo>
                  <a:cubicBezTo>
                    <a:pt x="13" y="17"/>
                    <a:pt x="12" y="17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0"/>
                    <a:pt x="3" y="1"/>
                  </a:cubicBezTo>
                  <a:cubicBezTo>
                    <a:pt x="4" y="1"/>
                    <a:pt x="6" y="3"/>
                    <a:pt x="6" y="5"/>
                  </a:cubicBezTo>
                  <a:cubicBezTo>
                    <a:pt x="6" y="5"/>
                    <a:pt x="8" y="8"/>
                    <a:pt x="9" y="8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2" y="7"/>
                    <a:pt x="13" y="6"/>
                    <a:pt x="14" y="7"/>
                  </a:cubicBezTo>
                  <a:cubicBezTo>
                    <a:pt x="16" y="8"/>
                    <a:pt x="17" y="10"/>
                    <a:pt x="17" y="11"/>
                  </a:cubicBezTo>
                  <a:cubicBezTo>
                    <a:pt x="18" y="12"/>
                    <a:pt x="18" y="14"/>
                    <a:pt x="19" y="14"/>
                  </a:cubicBezTo>
                  <a:cubicBezTo>
                    <a:pt x="20" y="15"/>
                    <a:pt x="22" y="14"/>
                    <a:pt x="22" y="13"/>
                  </a:cubicBezTo>
                  <a:cubicBezTo>
                    <a:pt x="23" y="12"/>
                    <a:pt x="25" y="13"/>
                    <a:pt x="26" y="14"/>
                  </a:cubicBezTo>
                  <a:cubicBezTo>
                    <a:pt x="27" y="16"/>
                    <a:pt x="28" y="18"/>
                    <a:pt x="28" y="19"/>
                  </a:cubicBezTo>
                  <a:lnTo>
                    <a:pt x="23" y="5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Freeform 253">
              <a:extLst>
                <a:ext uri="{FF2B5EF4-FFF2-40B4-BE49-F238E27FC236}">
                  <a16:creationId xmlns:a16="http://schemas.microsoft.com/office/drawing/2014/main" id="{F57B1500-9E5A-49C8-ADEA-FCEBA2A3C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8274" y="7115123"/>
              <a:ext cx="71438" cy="112713"/>
            </a:xfrm>
            <a:custGeom>
              <a:avLst/>
              <a:gdLst>
                <a:gd name="T0" fmla="*/ 23 w 26"/>
                <a:gd name="T1" fmla="*/ 40 h 41"/>
                <a:gd name="T2" fmla="*/ 20 w 26"/>
                <a:gd name="T3" fmla="*/ 36 h 41"/>
                <a:gd name="T4" fmla="*/ 2 w 26"/>
                <a:gd name="T5" fmla="*/ 8 h 41"/>
                <a:gd name="T6" fmla="*/ 0 w 26"/>
                <a:gd name="T7" fmla="*/ 2 h 41"/>
                <a:gd name="T8" fmla="*/ 4 w 26"/>
                <a:gd name="T9" fmla="*/ 2 h 41"/>
                <a:gd name="T10" fmla="*/ 26 w 26"/>
                <a:gd name="T11" fmla="*/ 37 h 41"/>
                <a:gd name="T12" fmla="*/ 24 w 26"/>
                <a:gd name="T13" fmla="*/ 40 h 41"/>
                <a:gd name="T14" fmla="*/ 23 w 26"/>
                <a:gd name="T15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1">
                  <a:moveTo>
                    <a:pt x="23" y="40"/>
                  </a:moveTo>
                  <a:cubicBezTo>
                    <a:pt x="22" y="39"/>
                    <a:pt x="20" y="37"/>
                    <a:pt x="20" y="36"/>
                  </a:cubicBezTo>
                  <a:cubicBezTo>
                    <a:pt x="18" y="25"/>
                    <a:pt x="12" y="16"/>
                    <a:pt x="2" y="8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0" y="1"/>
                    <a:pt x="2" y="0"/>
                    <a:pt x="4" y="2"/>
                  </a:cubicBezTo>
                  <a:cubicBezTo>
                    <a:pt x="15" y="12"/>
                    <a:pt x="23" y="24"/>
                    <a:pt x="26" y="37"/>
                  </a:cubicBezTo>
                  <a:cubicBezTo>
                    <a:pt x="26" y="39"/>
                    <a:pt x="26" y="41"/>
                    <a:pt x="24" y="40"/>
                  </a:cubicBezTo>
                  <a:lnTo>
                    <a:pt x="23" y="4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254">
              <a:extLst>
                <a:ext uri="{FF2B5EF4-FFF2-40B4-BE49-F238E27FC236}">
                  <a16:creationId xmlns:a16="http://schemas.microsoft.com/office/drawing/2014/main" id="{82BDD769-4B3E-4DE6-BD40-40C6AEB2D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17612" y="7092898"/>
              <a:ext cx="71438" cy="55563"/>
            </a:xfrm>
            <a:custGeom>
              <a:avLst/>
              <a:gdLst>
                <a:gd name="T0" fmla="*/ 22 w 26"/>
                <a:gd name="T1" fmla="*/ 19 h 20"/>
                <a:gd name="T2" fmla="*/ 3 w 26"/>
                <a:gd name="T3" fmla="*/ 8 h 20"/>
                <a:gd name="T4" fmla="*/ 0 w 26"/>
                <a:gd name="T5" fmla="*/ 2 h 20"/>
                <a:gd name="T6" fmla="*/ 3 w 26"/>
                <a:gd name="T7" fmla="*/ 1 h 20"/>
                <a:gd name="T8" fmla="*/ 22 w 26"/>
                <a:gd name="T9" fmla="*/ 12 h 20"/>
                <a:gd name="T10" fmla="*/ 26 w 26"/>
                <a:gd name="T11" fmla="*/ 17 h 20"/>
                <a:gd name="T12" fmla="*/ 22 w 26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2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4"/>
                    <a:pt x="0" y="2"/>
                  </a:cubicBezTo>
                  <a:cubicBezTo>
                    <a:pt x="0" y="0"/>
                    <a:pt x="2" y="0"/>
                    <a:pt x="3" y="1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3"/>
                    <a:pt x="26" y="15"/>
                    <a:pt x="26" y="17"/>
                  </a:cubicBezTo>
                  <a:cubicBezTo>
                    <a:pt x="26" y="19"/>
                    <a:pt x="24" y="20"/>
                    <a:pt x="22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255">
              <a:extLst>
                <a:ext uri="{FF2B5EF4-FFF2-40B4-BE49-F238E27FC236}">
                  <a16:creationId xmlns:a16="http://schemas.microsoft.com/office/drawing/2014/main" id="{E4B71C8C-9D6A-4FF1-A5B7-40FB3D88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3212" y="7297685"/>
              <a:ext cx="71438" cy="55563"/>
            </a:xfrm>
            <a:custGeom>
              <a:avLst/>
              <a:gdLst>
                <a:gd name="T0" fmla="*/ 23 w 26"/>
                <a:gd name="T1" fmla="*/ 19 h 20"/>
                <a:gd name="T2" fmla="*/ 3 w 26"/>
                <a:gd name="T3" fmla="*/ 8 h 20"/>
                <a:gd name="T4" fmla="*/ 0 w 26"/>
                <a:gd name="T5" fmla="*/ 3 h 20"/>
                <a:gd name="T6" fmla="*/ 3 w 26"/>
                <a:gd name="T7" fmla="*/ 1 h 20"/>
                <a:gd name="T8" fmla="*/ 23 w 26"/>
                <a:gd name="T9" fmla="*/ 12 h 20"/>
                <a:gd name="T10" fmla="*/ 26 w 26"/>
                <a:gd name="T11" fmla="*/ 18 h 20"/>
                <a:gd name="T12" fmla="*/ 23 w 26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23" y="19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3"/>
                    <a:pt x="26" y="16"/>
                    <a:pt x="26" y="18"/>
                  </a:cubicBezTo>
                  <a:cubicBezTo>
                    <a:pt x="26" y="20"/>
                    <a:pt x="24" y="20"/>
                    <a:pt x="23" y="1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Freeform 256">
              <a:extLst>
                <a:ext uri="{FF2B5EF4-FFF2-40B4-BE49-F238E27FC236}">
                  <a16:creationId xmlns:a16="http://schemas.microsoft.com/office/drawing/2014/main" id="{2F516B2E-433D-404A-828B-581AAD02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8762" y="7111948"/>
              <a:ext cx="80963" cy="61913"/>
            </a:xfrm>
            <a:custGeom>
              <a:avLst/>
              <a:gdLst>
                <a:gd name="T0" fmla="*/ 3 w 29"/>
                <a:gd name="T1" fmla="*/ 21 h 22"/>
                <a:gd name="T2" fmla="*/ 1 w 29"/>
                <a:gd name="T3" fmla="*/ 19 h 22"/>
                <a:gd name="T4" fmla="*/ 1 w 29"/>
                <a:gd name="T5" fmla="*/ 14 h 22"/>
                <a:gd name="T6" fmla="*/ 23 w 29"/>
                <a:gd name="T7" fmla="*/ 1 h 22"/>
                <a:gd name="T8" fmla="*/ 28 w 29"/>
                <a:gd name="T9" fmla="*/ 4 h 22"/>
                <a:gd name="T10" fmla="*/ 28 w 29"/>
                <a:gd name="T11" fmla="*/ 9 h 22"/>
                <a:gd name="T12" fmla="*/ 6 w 29"/>
                <a:gd name="T13" fmla="*/ 21 h 22"/>
                <a:gd name="T14" fmla="*/ 3 w 2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2">
                  <a:moveTo>
                    <a:pt x="3" y="21"/>
                  </a:moveTo>
                  <a:cubicBezTo>
                    <a:pt x="3" y="21"/>
                    <a:pt x="2" y="20"/>
                    <a:pt x="1" y="19"/>
                  </a:cubicBezTo>
                  <a:cubicBezTo>
                    <a:pt x="0" y="17"/>
                    <a:pt x="0" y="14"/>
                    <a:pt x="1" y="1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0"/>
                    <a:pt x="26" y="1"/>
                    <a:pt x="28" y="4"/>
                  </a:cubicBezTo>
                  <a:cubicBezTo>
                    <a:pt x="29" y="6"/>
                    <a:pt x="29" y="8"/>
                    <a:pt x="28" y="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2"/>
                    <a:pt x="4" y="22"/>
                    <a:pt x="3" y="21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257">
              <a:extLst>
                <a:ext uri="{FF2B5EF4-FFF2-40B4-BE49-F238E27FC236}">
                  <a16:creationId xmlns:a16="http://schemas.microsoft.com/office/drawing/2014/main" id="{152F024F-4F97-4633-A49C-4C64D2E06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0812" y="6973835"/>
              <a:ext cx="19050" cy="85725"/>
            </a:xfrm>
            <a:custGeom>
              <a:avLst/>
              <a:gdLst>
                <a:gd name="T0" fmla="*/ 3 w 7"/>
                <a:gd name="T1" fmla="*/ 30 h 31"/>
                <a:gd name="T2" fmla="*/ 0 w 7"/>
                <a:gd name="T3" fmla="*/ 25 h 31"/>
                <a:gd name="T4" fmla="*/ 0 w 7"/>
                <a:gd name="T5" fmla="*/ 3 h 31"/>
                <a:gd name="T6" fmla="*/ 3 w 7"/>
                <a:gd name="T7" fmla="*/ 1 h 31"/>
                <a:gd name="T8" fmla="*/ 7 w 7"/>
                <a:gd name="T9" fmla="*/ 6 h 31"/>
                <a:gd name="T10" fmla="*/ 7 w 7"/>
                <a:gd name="T11" fmla="*/ 28 h 31"/>
                <a:gd name="T12" fmla="*/ 3 w 7"/>
                <a:gd name="T1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1">
                  <a:moveTo>
                    <a:pt x="3" y="30"/>
                  </a:moveTo>
                  <a:cubicBezTo>
                    <a:pt x="2" y="29"/>
                    <a:pt x="0" y="27"/>
                    <a:pt x="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5" y="2"/>
                    <a:pt x="7" y="4"/>
                    <a:pt x="7" y="6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30"/>
                    <a:pt x="5" y="31"/>
                    <a:pt x="3" y="3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Freeform 258">
              <a:extLst>
                <a:ext uri="{FF2B5EF4-FFF2-40B4-BE49-F238E27FC236}">
                  <a16:creationId xmlns:a16="http://schemas.microsoft.com/office/drawing/2014/main" id="{E4BD01DD-D67D-4EFF-B447-310400546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2537" y="6919860"/>
              <a:ext cx="80963" cy="128588"/>
            </a:xfrm>
            <a:custGeom>
              <a:avLst/>
              <a:gdLst>
                <a:gd name="T0" fmla="*/ 26 w 29"/>
                <a:gd name="T1" fmla="*/ 46 h 47"/>
                <a:gd name="T2" fmla="*/ 23 w 29"/>
                <a:gd name="T3" fmla="*/ 44 h 47"/>
                <a:gd name="T4" fmla="*/ 1 w 29"/>
                <a:gd name="T5" fmla="*/ 6 h 47"/>
                <a:gd name="T6" fmla="*/ 1 w 29"/>
                <a:gd name="T7" fmla="*/ 1 h 47"/>
                <a:gd name="T8" fmla="*/ 6 w 29"/>
                <a:gd name="T9" fmla="*/ 3 h 47"/>
                <a:gd name="T10" fmla="*/ 28 w 29"/>
                <a:gd name="T11" fmla="*/ 41 h 47"/>
                <a:gd name="T12" fmla="*/ 28 w 29"/>
                <a:gd name="T13" fmla="*/ 47 h 47"/>
                <a:gd name="T14" fmla="*/ 26 w 29"/>
                <a:gd name="T15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7">
                  <a:moveTo>
                    <a:pt x="26" y="46"/>
                  </a:moveTo>
                  <a:cubicBezTo>
                    <a:pt x="25" y="46"/>
                    <a:pt x="24" y="45"/>
                    <a:pt x="23" y="4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4" y="1"/>
                    <a:pt x="6" y="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4"/>
                    <a:pt x="29" y="46"/>
                    <a:pt x="28" y="47"/>
                  </a:cubicBezTo>
                  <a:cubicBezTo>
                    <a:pt x="27" y="47"/>
                    <a:pt x="26" y="47"/>
                    <a:pt x="26" y="4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680E6E2-A276-4328-9333-C3904535D94B}"/>
              </a:ext>
            </a:extLst>
          </p:cNvPr>
          <p:cNvGrpSpPr/>
          <p:nvPr/>
        </p:nvGrpSpPr>
        <p:grpSpPr>
          <a:xfrm>
            <a:off x="14082149" y="8203326"/>
            <a:ext cx="411163" cy="577851"/>
            <a:chOff x="14082149" y="9774185"/>
            <a:chExt cx="411163" cy="577851"/>
          </a:xfrm>
        </p:grpSpPr>
        <p:sp>
          <p:nvSpPr>
            <p:cNvPr id="60" name="Freeform 259">
              <a:extLst>
                <a:ext uri="{FF2B5EF4-FFF2-40B4-BE49-F238E27FC236}">
                  <a16:creationId xmlns:a16="http://schemas.microsoft.com/office/drawing/2014/main" id="{E2BCE6FF-2FC9-4D54-AE1C-C7387AC93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8824" y="9774185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5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5 w 125"/>
                <a:gd name="T9" fmla="*/ 8 h 204"/>
                <a:gd name="T10" fmla="*/ 101 w 125"/>
                <a:gd name="T11" fmla="*/ 52 h 204"/>
                <a:gd name="T12" fmla="*/ 125 w 125"/>
                <a:gd name="T13" fmla="*/ 98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5" y="152"/>
                    <a:pt x="25" y="152"/>
                    <a:pt x="25" y="152"/>
                  </a:cubicBezTo>
                  <a:cubicBezTo>
                    <a:pt x="11" y="144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5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0"/>
                    <a:pt x="125" y="98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1" name="Freeform 260">
              <a:extLst>
                <a:ext uri="{FF2B5EF4-FFF2-40B4-BE49-F238E27FC236}">
                  <a16:creationId xmlns:a16="http://schemas.microsoft.com/office/drawing/2014/main" id="{4717BD30-9E3E-436A-BA1F-A95483C2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2149" y="9788473"/>
              <a:ext cx="344488" cy="563563"/>
            </a:xfrm>
            <a:custGeom>
              <a:avLst/>
              <a:gdLst>
                <a:gd name="T0" fmla="*/ 101 w 125"/>
                <a:gd name="T1" fmla="*/ 196 h 204"/>
                <a:gd name="T2" fmla="*/ 25 w 125"/>
                <a:gd name="T3" fmla="*/ 152 h 204"/>
                <a:gd name="T4" fmla="*/ 0 w 125"/>
                <a:gd name="T5" fmla="*/ 106 h 204"/>
                <a:gd name="T6" fmla="*/ 0 w 125"/>
                <a:gd name="T7" fmla="*/ 26 h 204"/>
                <a:gd name="T8" fmla="*/ 25 w 125"/>
                <a:gd name="T9" fmla="*/ 8 h 204"/>
                <a:gd name="T10" fmla="*/ 101 w 125"/>
                <a:gd name="T11" fmla="*/ 52 h 204"/>
                <a:gd name="T12" fmla="*/ 125 w 125"/>
                <a:gd name="T13" fmla="*/ 98 h 204"/>
                <a:gd name="T14" fmla="*/ 125 w 125"/>
                <a:gd name="T15" fmla="*/ 178 h 204"/>
                <a:gd name="T16" fmla="*/ 101 w 125"/>
                <a:gd name="T17" fmla="*/ 19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204">
                  <a:moveTo>
                    <a:pt x="101" y="196"/>
                  </a:moveTo>
                  <a:cubicBezTo>
                    <a:pt x="25" y="152"/>
                    <a:pt x="25" y="152"/>
                    <a:pt x="25" y="152"/>
                  </a:cubicBezTo>
                  <a:cubicBezTo>
                    <a:pt x="11" y="144"/>
                    <a:pt x="0" y="124"/>
                    <a:pt x="0" y="10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5" y="8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14" y="60"/>
                    <a:pt x="125" y="80"/>
                    <a:pt x="125" y="98"/>
                  </a:cubicBezTo>
                  <a:cubicBezTo>
                    <a:pt x="125" y="178"/>
                    <a:pt x="125" y="178"/>
                    <a:pt x="125" y="178"/>
                  </a:cubicBezTo>
                  <a:cubicBezTo>
                    <a:pt x="125" y="196"/>
                    <a:pt x="114" y="204"/>
                    <a:pt x="101" y="196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Freeform 261">
              <a:extLst>
                <a:ext uri="{FF2B5EF4-FFF2-40B4-BE49-F238E27FC236}">
                  <a16:creationId xmlns:a16="http://schemas.microsoft.com/office/drawing/2014/main" id="{27B46613-4E3B-4EAD-A115-010903B7A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50412" y="9874198"/>
              <a:ext cx="25400" cy="36513"/>
            </a:xfrm>
            <a:custGeom>
              <a:avLst/>
              <a:gdLst>
                <a:gd name="T0" fmla="*/ 4 w 9"/>
                <a:gd name="T1" fmla="*/ 11 h 13"/>
                <a:gd name="T2" fmla="*/ 0 w 9"/>
                <a:gd name="T3" fmla="*/ 4 h 13"/>
                <a:gd name="T4" fmla="*/ 4 w 9"/>
                <a:gd name="T5" fmla="*/ 2 h 13"/>
                <a:gd name="T6" fmla="*/ 9 w 9"/>
                <a:gd name="T7" fmla="*/ 9 h 13"/>
                <a:gd name="T8" fmla="*/ 4 w 9"/>
                <a:gd name="T9" fmla="*/ 11 h 13"/>
                <a:gd name="T10" fmla="*/ 4 w 9"/>
                <a:gd name="T11" fmla="*/ 4 h 13"/>
                <a:gd name="T12" fmla="*/ 3 w 9"/>
                <a:gd name="T13" fmla="*/ 5 h 13"/>
                <a:gd name="T14" fmla="*/ 4 w 9"/>
                <a:gd name="T15" fmla="*/ 9 h 13"/>
                <a:gd name="T16" fmla="*/ 6 w 9"/>
                <a:gd name="T17" fmla="*/ 8 h 13"/>
                <a:gd name="T18" fmla="*/ 4 w 9"/>
                <a:gd name="T1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4" y="11"/>
                  </a:move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2"/>
                  </a:cubicBez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4" y="11"/>
                  </a:cubicBezTo>
                  <a:close/>
                  <a:moveTo>
                    <a:pt x="4" y="4"/>
                  </a:moveTo>
                  <a:cubicBezTo>
                    <a:pt x="3" y="4"/>
                    <a:pt x="3" y="4"/>
                    <a:pt x="3" y="5"/>
                  </a:cubicBezTo>
                  <a:cubicBezTo>
                    <a:pt x="3" y="7"/>
                    <a:pt x="3" y="8"/>
                    <a:pt x="4" y="9"/>
                  </a:cubicBezTo>
                  <a:cubicBezTo>
                    <a:pt x="5" y="9"/>
                    <a:pt x="6" y="9"/>
                    <a:pt x="6" y="8"/>
                  </a:cubicBezTo>
                  <a:cubicBezTo>
                    <a:pt x="6" y="6"/>
                    <a:pt x="5" y="5"/>
                    <a:pt x="4" y="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Freeform 262">
              <a:extLst>
                <a:ext uri="{FF2B5EF4-FFF2-40B4-BE49-F238E27FC236}">
                  <a16:creationId xmlns:a16="http://schemas.microsoft.com/office/drawing/2014/main" id="{C3A11D6D-7C3A-48DF-BAFA-C49F0D071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325037" y="9978973"/>
              <a:ext cx="33338" cy="49213"/>
            </a:xfrm>
            <a:custGeom>
              <a:avLst/>
              <a:gdLst>
                <a:gd name="T0" fmla="*/ 6 w 12"/>
                <a:gd name="T1" fmla="*/ 16 h 18"/>
                <a:gd name="T2" fmla="*/ 0 w 12"/>
                <a:gd name="T3" fmla="*/ 6 h 18"/>
                <a:gd name="T4" fmla="*/ 6 w 12"/>
                <a:gd name="T5" fmla="*/ 2 h 18"/>
                <a:gd name="T6" fmla="*/ 12 w 12"/>
                <a:gd name="T7" fmla="*/ 13 h 18"/>
                <a:gd name="T8" fmla="*/ 6 w 12"/>
                <a:gd name="T9" fmla="*/ 16 h 18"/>
                <a:gd name="T10" fmla="*/ 6 w 12"/>
                <a:gd name="T11" fmla="*/ 5 h 18"/>
                <a:gd name="T12" fmla="*/ 2 w 12"/>
                <a:gd name="T13" fmla="*/ 7 h 18"/>
                <a:gd name="T14" fmla="*/ 6 w 12"/>
                <a:gd name="T15" fmla="*/ 13 h 18"/>
                <a:gd name="T16" fmla="*/ 9 w 12"/>
                <a:gd name="T17" fmla="*/ 11 h 18"/>
                <a:gd name="T18" fmla="*/ 6 w 12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cubicBezTo>
                    <a:pt x="2" y="14"/>
                    <a:pt x="0" y="9"/>
                    <a:pt x="0" y="6"/>
                  </a:cubicBezTo>
                  <a:cubicBezTo>
                    <a:pt x="0" y="2"/>
                    <a:pt x="2" y="0"/>
                    <a:pt x="6" y="2"/>
                  </a:cubicBezTo>
                  <a:cubicBezTo>
                    <a:pt x="9" y="4"/>
                    <a:pt x="12" y="9"/>
                    <a:pt x="12" y="13"/>
                  </a:cubicBezTo>
                  <a:cubicBezTo>
                    <a:pt x="12" y="16"/>
                    <a:pt x="9" y="18"/>
                    <a:pt x="6" y="16"/>
                  </a:cubicBezTo>
                  <a:close/>
                  <a:moveTo>
                    <a:pt x="6" y="5"/>
                  </a:moveTo>
                  <a:cubicBezTo>
                    <a:pt x="4" y="4"/>
                    <a:pt x="2" y="5"/>
                    <a:pt x="2" y="7"/>
                  </a:cubicBezTo>
                  <a:cubicBezTo>
                    <a:pt x="2" y="9"/>
                    <a:pt x="4" y="12"/>
                    <a:pt x="6" y="13"/>
                  </a:cubicBezTo>
                  <a:cubicBezTo>
                    <a:pt x="8" y="14"/>
                    <a:pt x="9" y="13"/>
                    <a:pt x="9" y="11"/>
                  </a:cubicBezTo>
                  <a:cubicBezTo>
                    <a:pt x="9" y="9"/>
                    <a:pt x="8" y="6"/>
                    <a:pt x="6" y="5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Freeform 263">
              <a:extLst>
                <a:ext uri="{FF2B5EF4-FFF2-40B4-BE49-F238E27FC236}">
                  <a16:creationId xmlns:a16="http://schemas.microsoft.com/office/drawing/2014/main" id="{E0568E64-1E4D-49E3-9459-3AFF7C7A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0424" y="9918648"/>
              <a:ext cx="19050" cy="15875"/>
            </a:xfrm>
            <a:custGeom>
              <a:avLst/>
              <a:gdLst>
                <a:gd name="T0" fmla="*/ 1 w 7"/>
                <a:gd name="T1" fmla="*/ 5 h 6"/>
                <a:gd name="T2" fmla="*/ 0 w 7"/>
                <a:gd name="T3" fmla="*/ 5 h 6"/>
                <a:gd name="T4" fmla="*/ 0 w 7"/>
                <a:gd name="T5" fmla="*/ 2 h 6"/>
                <a:gd name="T6" fmla="*/ 5 w 7"/>
                <a:gd name="T7" fmla="*/ 0 h 6"/>
                <a:gd name="T8" fmla="*/ 7 w 7"/>
                <a:gd name="T9" fmla="*/ 1 h 6"/>
                <a:gd name="T10" fmla="*/ 7 w 7"/>
                <a:gd name="T11" fmla="*/ 3 h 6"/>
                <a:gd name="T12" fmla="*/ 2 w 7"/>
                <a:gd name="T13" fmla="*/ 6 h 6"/>
                <a:gd name="T14" fmla="*/ 1 w 7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1" y="5"/>
                    <a:pt x="1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6"/>
                    <a:pt x="2" y="6"/>
                    <a:pt x="2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Freeform 264">
              <a:extLst>
                <a:ext uri="{FF2B5EF4-FFF2-40B4-BE49-F238E27FC236}">
                  <a16:creationId xmlns:a16="http://schemas.microsoft.com/office/drawing/2014/main" id="{20E74DE2-B1F0-4A8E-B8FD-7FBC8547D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50424" y="9910710"/>
              <a:ext cx="19050" cy="30163"/>
            </a:xfrm>
            <a:custGeom>
              <a:avLst/>
              <a:gdLst>
                <a:gd name="T0" fmla="*/ 6 w 7"/>
                <a:gd name="T1" fmla="*/ 11 h 11"/>
                <a:gd name="T2" fmla="*/ 5 w 7"/>
                <a:gd name="T3" fmla="*/ 10 h 11"/>
                <a:gd name="T4" fmla="*/ 0 w 7"/>
                <a:gd name="T5" fmla="*/ 2 h 11"/>
                <a:gd name="T6" fmla="*/ 0 w 7"/>
                <a:gd name="T7" fmla="*/ 0 h 11"/>
                <a:gd name="T8" fmla="*/ 2 w 7"/>
                <a:gd name="T9" fmla="*/ 1 h 11"/>
                <a:gd name="T10" fmla="*/ 7 w 7"/>
                <a:gd name="T11" fmla="*/ 9 h 11"/>
                <a:gd name="T12" fmla="*/ 7 w 7"/>
                <a:gd name="T13" fmla="*/ 11 h 11"/>
                <a:gd name="T14" fmla="*/ 6 w 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6" y="11"/>
                  </a:moveTo>
                  <a:cubicBezTo>
                    <a:pt x="6" y="11"/>
                    <a:pt x="5" y="11"/>
                    <a:pt x="5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265">
              <a:extLst>
                <a:ext uri="{FF2B5EF4-FFF2-40B4-BE49-F238E27FC236}">
                  <a16:creationId xmlns:a16="http://schemas.microsoft.com/office/drawing/2014/main" id="{30918798-1A8C-4C35-B2F3-F873E530C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9774" y="9926585"/>
              <a:ext cx="252413" cy="334963"/>
            </a:xfrm>
            <a:custGeom>
              <a:avLst/>
              <a:gdLst>
                <a:gd name="T0" fmla="*/ 81 w 92"/>
                <a:gd name="T1" fmla="*/ 118 h 121"/>
                <a:gd name="T2" fmla="*/ 44 w 92"/>
                <a:gd name="T3" fmla="*/ 96 h 121"/>
                <a:gd name="T4" fmla="*/ 42 w 92"/>
                <a:gd name="T5" fmla="*/ 94 h 121"/>
                <a:gd name="T6" fmla="*/ 44 w 92"/>
                <a:gd name="T7" fmla="*/ 93 h 121"/>
                <a:gd name="T8" fmla="*/ 81 w 92"/>
                <a:gd name="T9" fmla="*/ 115 h 121"/>
                <a:gd name="T10" fmla="*/ 89 w 92"/>
                <a:gd name="T11" fmla="*/ 110 h 121"/>
                <a:gd name="T12" fmla="*/ 89 w 92"/>
                <a:gd name="T13" fmla="*/ 110 h 121"/>
                <a:gd name="T14" fmla="*/ 90 w 92"/>
                <a:gd name="T15" fmla="*/ 109 h 121"/>
                <a:gd name="T16" fmla="*/ 92 w 92"/>
                <a:gd name="T17" fmla="*/ 111 h 121"/>
                <a:gd name="T18" fmla="*/ 92 w 92"/>
                <a:gd name="T19" fmla="*/ 112 h 121"/>
                <a:gd name="T20" fmla="*/ 81 w 92"/>
                <a:gd name="T21" fmla="*/ 118 h 121"/>
                <a:gd name="T22" fmla="*/ 40 w 92"/>
                <a:gd name="T23" fmla="*/ 94 h 121"/>
                <a:gd name="T24" fmla="*/ 10 w 92"/>
                <a:gd name="T25" fmla="*/ 77 h 121"/>
                <a:gd name="T26" fmla="*/ 0 w 92"/>
                <a:gd name="T27" fmla="*/ 59 h 121"/>
                <a:gd name="T28" fmla="*/ 0 w 92"/>
                <a:gd name="T29" fmla="*/ 8 h 121"/>
                <a:gd name="T30" fmla="*/ 1 w 92"/>
                <a:gd name="T31" fmla="*/ 8 h 121"/>
                <a:gd name="T32" fmla="*/ 2 w 92"/>
                <a:gd name="T33" fmla="*/ 10 h 121"/>
                <a:gd name="T34" fmla="*/ 2 w 92"/>
                <a:gd name="T35" fmla="*/ 60 h 121"/>
                <a:gd name="T36" fmla="*/ 10 w 92"/>
                <a:gd name="T37" fmla="*/ 74 h 121"/>
                <a:gd name="T38" fmla="*/ 40 w 92"/>
                <a:gd name="T39" fmla="*/ 91 h 121"/>
                <a:gd name="T40" fmla="*/ 41 w 92"/>
                <a:gd name="T41" fmla="*/ 93 h 121"/>
                <a:gd name="T42" fmla="*/ 40 w 92"/>
                <a:gd name="T43" fmla="*/ 94 h 121"/>
                <a:gd name="T44" fmla="*/ 90 w 92"/>
                <a:gd name="T45" fmla="*/ 108 h 121"/>
                <a:gd name="T46" fmla="*/ 89 w 92"/>
                <a:gd name="T47" fmla="*/ 105 h 121"/>
                <a:gd name="T48" fmla="*/ 90 w 92"/>
                <a:gd name="T49" fmla="*/ 105 h 121"/>
                <a:gd name="T50" fmla="*/ 92 w 92"/>
                <a:gd name="T51" fmla="*/ 107 h 121"/>
                <a:gd name="T52" fmla="*/ 90 w 92"/>
                <a:gd name="T53" fmla="*/ 108 h 121"/>
                <a:gd name="T54" fmla="*/ 90 w 92"/>
                <a:gd name="T55" fmla="*/ 103 h 121"/>
                <a:gd name="T56" fmla="*/ 89 w 92"/>
                <a:gd name="T57" fmla="*/ 101 h 121"/>
                <a:gd name="T58" fmla="*/ 89 w 92"/>
                <a:gd name="T59" fmla="*/ 59 h 121"/>
                <a:gd name="T60" fmla="*/ 81 w 92"/>
                <a:gd name="T61" fmla="*/ 46 h 121"/>
                <a:gd name="T62" fmla="*/ 44 w 92"/>
                <a:gd name="T63" fmla="*/ 24 h 121"/>
                <a:gd name="T64" fmla="*/ 43 w 92"/>
                <a:gd name="T65" fmla="*/ 22 h 121"/>
                <a:gd name="T66" fmla="*/ 44 w 92"/>
                <a:gd name="T67" fmla="*/ 21 h 121"/>
                <a:gd name="T68" fmla="*/ 81 w 92"/>
                <a:gd name="T69" fmla="*/ 43 h 121"/>
                <a:gd name="T70" fmla="*/ 92 w 92"/>
                <a:gd name="T71" fmla="*/ 61 h 121"/>
                <a:gd name="T72" fmla="*/ 92 w 92"/>
                <a:gd name="T73" fmla="*/ 102 h 121"/>
                <a:gd name="T74" fmla="*/ 90 w 92"/>
                <a:gd name="T75" fmla="*/ 103 h 121"/>
                <a:gd name="T76" fmla="*/ 2 w 92"/>
                <a:gd name="T77" fmla="*/ 7 h 121"/>
                <a:gd name="T78" fmla="*/ 1 w 92"/>
                <a:gd name="T79" fmla="*/ 6 h 121"/>
                <a:gd name="T80" fmla="*/ 1 w 92"/>
                <a:gd name="T81" fmla="*/ 4 h 121"/>
                <a:gd name="T82" fmla="*/ 2 w 92"/>
                <a:gd name="T83" fmla="*/ 4 h 121"/>
                <a:gd name="T84" fmla="*/ 3 w 92"/>
                <a:gd name="T85" fmla="*/ 6 h 121"/>
                <a:gd name="T86" fmla="*/ 2 w 92"/>
                <a:gd name="T87" fmla="*/ 7 h 121"/>
                <a:gd name="T88" fmla="*/ 4 w 92"/>
                <a:gd name="T89" fmla="*/ 4 h 121"/>
                <a:gd name="T90" fmla="*/ 3 w 92"/>
                <a:gd name="T91" fmla="*/ 3 h 121"/>
                <a:gd name="T92" fmla="*/ 2 w 92"/>
                <a:gd name="T93" fmla="*/ 2 h 121"/>
                <a:gd name="T94" fmla="*/ 3 w 92"/>
                <a:gd name="T95" fmla="*/ 1 h 121"/>
                <a:gd name="T96" fmla="*/ 10 w 92"/>
                <a:gd name="T97" fmla="*/ 2 h 121"/>
                <a:gd name="T98" fmla="*/ 40 w 92"/>
                <a:gd name="T99" fmla="*/ 19 h 121"/>
                <a:gd name="T100" fmla="*/ 42 w 92"/>
                <a:gd name="T101" fmla="*/ 21 h 121"/>
                <a:gd name="T102" fmla="*/ 40 w 92"/>
                <a:gd name="T103" fmla="*/ 22 h 121"/>
                <a:gd name="T104" fmla="*/ 10 w 92"/>
                <a:gd name="T105" fmla="*/ 5 h 121"/>
                <a:gd name="T106" fmla="*/ 5 w 92"/>
                <a:gd name="T107" fmla="*/ 4 h 121"/>
                <a:gd name="T108" fmla="*/ 4 w 92"/>
                <a:gd name="T109" fmla="*/ 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" h="121">
                  <a:moveTo>
                    <a:pt x="81" y="118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43" y="96"/>
                    <a:pt x="42" y="95"/>
                    <a:pt x="42" y="94"/>
                  </a:cubicBezTo>
                  <a:cubicBezTo>
                    <a:pt x="42" y="93"/>
                    <a:pt x="43" y="93"/>
                    <a:pt x="44" y="93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6" y="117"/>
                    <a:pt x="89" y="115"/>
                    <a:pt x="89" y="110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89" y="109"/>
                    <a:pt x="90" y="109"/>
                    <a:pt x="90" y="109"/>
                  </a:cubicBezTo>
                  <a:cubicBezTo>
                    <a:pt x="91" y="109"/>
                    <a:pt x="92" y="110"/>
                    <a:pt x="92" y="111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2" y="118"/>
                    <a:pt x="87" y="121"/>
                    <a:pt x="81" y="118"/>
                  </a:cubicBezTo>
                  <a:close/>
                  <a:moveTo>
                    <a:pt x="40" y="94"/>
                  </a:moveTo>
                  <a:cubicBezTo>
                    <a:pt x="10" y="77"/>
                    <a:pt x="10" y="77"/>
                    <a:pt x="10" y="77"/>
                  </a:cubicBezTo>
                  <a:cubicBezTo>
                    <a:pt x="5" y="74"/>
                    <a:pt x="0" y="65"/>
                    <a:pt x="0" y="5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1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5"/>
                    <a:pt x="6" y="71"/>
                    <a:pt x="10" y="74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1" y="92"/>
                    <a:pt x="41" y="93"/>
                  </a:cubicBezTo>
                  <a:cubicBezTo>
                    <a:pt x="41" y="94"/>
                    <a:pt x="40" y="94"/>
                    <a:pt x="40" y="94"/>
                  </a:cubicBezTo>
                  <a:close/>
                  <a:moveTo>
                    <a:pt x="90" y="108"/>
                  </a:moveTo>
                  <a:cubicBezTo>
                    <a:pt x="90" y="107"/>
                    <a:pt x="89" y="106"/>
                    <a:pt x="89" y="105"/>
                  </a:cubicBezTo>
                  <a:cubicBezTo>
                    <a:pt x="89" y="105"/>
                    <a:pt x="90" y="104"/>
                    <a:pt x="90" y="105"/>
                  </a:cubicBezTo>
                  <a:cubicBezTo>
                    <a:pt x="91" y="105"/>
                    <a:pt x="92" y="106"/>
                    <a:pt x="92" y="107"/>
                  </a:cubicBezTo>
                  <a:cubicBezTo>
                    <a:pt x="92" y="108"/>
                    <a:pt x="91" y="108"/>
                    <a:pt x="90" y="108"/>
                  </a:cubicBezTo>
                  <a:close/>
                  <a:moveTo>
                    <a:pt x="90" y="103"/>
                  </a:moveTo>
                  <a:cubicBezTo>
                    <a:pt x="90" y="103"/>
                    <a:pt x="89" y="102"/>
                    <a:pt x="89" y="101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54"/>
                    <a:pt x="86" y="48"/>
                    <a:pt x="81" y="4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3"/>
                    <a:pt x="43" y="22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7" y="46"/>
                    <a:pt x="92" y="54"/>
                    <a:pt x="92" y="61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2" y="103"/>
                    <a:pt x="91" y="104"/>
                    <a:pt x="90" y="103"/>
                  </a:cubicBezTo>
                  <a:close/>
                  <a:moveTo>
                    <a:pt x="2" y="7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5"/>
                    <a:pt x="1" y="4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4" y="4"/>
                  </a:move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20"/>
                    <a:pt x="42" y="21"/>
                    <a:pt x="42" y="21"/>
                  </a:cubicBezTo>
                  <a:cubicBezTo>
                    <a:pt x="42" y="22"/>
                    <a:pt x="41" y="22"/>
                    <a:pt x="40" y="2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3"/>
                    <a:pt x="6" y="3"/>
                    <a:pt x="5" y="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266">
              <a:extLst>
                <a:ext uri="{FF2B5EF4-FFF2-40B4-BE49-F238E27FC236}">
                  <a16:creationId xmlns:a16="http://schemas.microsoft.com/office/drawing/2014/main" id="{89C2A8FE-BE40-4D2D-9DF8-4C3000707F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7712" y="9929760"/>
              <a:ext cx="236538" cy="187325"/>
            </a:xfrm>
            <a:custGeom>
              <a:avLst/>
              <a:gdLst>
                <a:gd name="T0" fmla="*/ 42 w 86"/>
                <a:gd name="T1" fmla="*/ 65 h 68"/>
                <a:gd name="T2" fmla="*/ 34 w 86"/>
                <a:gd name="T3" fmla="*/ 57 h 68"/>
                <a:gd name="T4" fmla="*/ 34 w 86"/>
                <a:gd name="T5" fmla="*/ 57 h 68"/>
                <a:gd name="T6" fmla="*/ 31 w 86"/>
                <a:gd name="T7" fmla="*/ 52 h 68"/>
                <a:gd name="T8" fmla="*/ 31 w 86"/>
                <a:gd name="T9" fmla="*/ 52 h 68"/>
                <a:gd name="T10" fmla="*/ 30 w 86"/>
                <a:gd name="T11" fmla="*/ 51 h 68"/>
                <a:gd name="T12" fmla="*/ 31 w 86"/>
                <a:gd name="T13" fmla="*/ 50 h 68"/>
                <a:gd name="T14" fmla="*/ 32 w 86"/>
                <a:gd name="T15" fmla="*/ 51 h 68"/>
                <a:gd name="T16" fmla="*/ 35 w 86"/>
                <a:gd name="T17" fmla="*/ 55 h 68"/>
                <a:gd name="T18" fmla="*/ 42 w 86"/>
                <a:gd name="T19" fmla="*/ 62 h 68"/>
                <a:gd name="T20" fmla="*/ 49 w 86"/>
                <a:gd name="T21" fmla="*/ 64 h 68"/>
                <a:gd name="T22" fmla="*/ 84 w 86"/>
                <a:gd name="T23" fmla="*/ 48 h 68"/>
                <a:gd name="T24" fmla="*/ 85 w 86"/>
                <a:gd name="T25" fmla="*/ 49 h 68"/>
                <a:gd name="T26" fmla="*/ 85 w 86"/>
                <a:gd name="T27" fmla="*/ 51 h 68"/>
                <a:gd name="T28" fmla="*/ 51 w 86"/>
                <a:gd name="T29" fmla="*/ 67 h 68"/>
                <a:gd name="T30" fmla="*/ 42 w 86"/>
                <a:gd name="T31" fmla="*/ 65 h 68"/>
                <a:gd name="T32" fmla="*/ 29 w 86"/>
                <a:gd name="T33" fmla="*/ 48 h 68"/>
                <a:gd name="T34" fmla="*/ 28 w 86"/>
                <a:gd name="T35" fmla="*/ 47 h 68"/>
                <a:gd name="T36" fmla="*/ 0 w 86"/>
                <a:gd name="T37" fmla="*/ 2 h 68"/>
                <a:gd name="T38" fmla="*/ 0 w 86"/>
                <a:gd name="T39" fmla="*/ 0 h 68"/>
                <a:gd name="T40" fmla="*/ 2 w 86"/>
                <a:gd name="T41" fmla="*/ 1 h 68"/>
                <a:gd name="T42" fmla="*/ 30 w 86"/>
                <a:gd name="T43" fmla="*/ 46 h 68"/>
                <a:gd name="T44" fmla="*/ 30 w 86"/>
                <a:gd name="T45" fmla="*/ 48 h 68"/>
                <a:gd name="T46" fmla="*/ 29 w 86"/>
                <a:gd name="T47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6" h="68">
                  <a:moveTo>
                    <a:pt x="42" y="65"/>
                  </a:moveTo>
                  <a:cubicBezTo>
                    <a:pt x="39" y="64"/>
                    <a:pt x="36" y="60"/>
                    <a:pt x="3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0"/>
                    <a:pt x="30" y="50"/>
                    <a:pt x="31" y="50"/>
                  </a:cubicBezTo>
                  <a:cubicBezTo>
                    <a:pt x="31" y="49"/>
                    <a:pt x="32" y="50"/>
                    <a:pt x="32" y="51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7" y="58"/>
                    <a:pt x="40" y="61"/>
                    <a:pt x="42" y="62"/>
                  </a:cubicBezTo>
                  <a:cubicBezTo>
                    <a:pt x="45" y="64"/>
                    <a:pt x="47" y="64"/>
                    <a:pt x="49" y="6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5" y="49"/>
                    <a:pt x="85" y="49"/>
                  </a:cubicBezTo>
                  <a:cubicBezTo>
                    <a:pt x="86" y="50"/>
                    <a:pt x="86" y="51"/>
                    <a:pt x="85" y="51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8"/>
                    <a:pt x="46" y="67"/>
                    <a:pt x="42" y="65"/>
                  </a:cubicBezTo>
                  <a:close/>
                  <a:moveTo>
                    <a:pt x="29" y="48"/>
                  </a:moveTo>
                  <a:cubicBezTo>
                    <a:pt x="28" y="48"/>
                    <a:pt x="28" y="48"/>
                    <a:pt x="28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7"/>
                    <a:pt x="30" y="48"/>
                    <a:pt x="30" y="48"/>
                  </a:cubicBezTo>
                  <a:lnTo>
                    <a:pt x="29" y="4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C7598FF-D510-4E40-BCC1-BB5F4CB18653}"/>
              </a:ext>
            </a:extLst>
          </p:cNvPr>
          <p:cNvGrpSpPr/>
          <p:nvPr/>
        </p:nvGrpSpPr>
        <p:grpSpPr>
          <a:xfrm>
            <a:off x="18108049" y="9154239"/>
            <a:ext cx="728663" cy="1023938"/>
            <a:chOff x="18108049" y="10725098"/>
            <a:chExt cx="728663" cy="1023938"/>
          </a:xfrm>
        </p:grpSpPr>
        <p:sp>
          <p:nvSpPr>
            <p:cNvPr id="68" name="Freeform 267">
              <a:extLst>
                <a:ext uri="{FF2B5EF4-FFF2-40B4-BE49-F238E27FC236}">
                  <a16:creationId xmlns:a16="http://schemas.microsoft.com/office/drawing/2014/main" id="{9CDFF94A-3E35-47EC-ACB0-DFB61E0B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937" y="10725098"/>
              <a:ext cx="612775" cy="1000125"/>
            </a:xfrm>
            <a:custGeom>
              <a:avLst/>
              <a:gdLst>
                <a:gd name="T0" fmla="*/ 179 w 222"/>
                <a:gd name="T1" fmla="*/ 349 h 362"/>
                <a:gd name="T2" fmla="*/ 44 w 222"/>
                <a:gd name="T3" fmla="*/ 270 h 362"/>
                <a:gd name="T4" fmla="*/ 0 w 222"/>
                <a:gd name="T5" fmla="*/ 188 h 362"/>
                <a:gd name="T6" fmla="*/ 0 w 222"/>
                <a:gd name="T7" fmla="*/ 47 h 362"/>
                <a:gd name="T8" fmla="*/ 44 w 222"/>
                <a:gd name="T9" fmla="*/ 14 h 362"/>
                <a:gd name="T10" fmla="*/ 179 w 222"/>
                <a:gd name="T11" fmla="*/ 92 h 362"/>
                <a:gd name="T12" fmla="*/ 222 w 222"/>
                <a:gd name="T13" fmla="*/ 175 h 362"/>
                <a:gd name="T14" fmla="*/ 222 w 222"/>
                <a:gd name="T15" fmla="*/ 316 h 362"/>
                <a:gd name="T16" fmla="*/ 179 w 222"/>
                <a:gd name="T17" fmla="*/ 34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362">
                  <a:moveTo>
                    <a:pt x="179" y="349"/>
                  </a:moveTo>
                  <a:cubicBezTo>
                    <a:pt x="44" y="270"/>
                    <a:pt x="44" y="270"/>
                    <a:pt x="44" y="270"/>
                  </a:cubicBezTo>
                  <a:cubicBezTo>
                    <a:pt x="20" y="257"/>
                    <a:pt x="0" y="220"/>
                    <a:pt x="0" y="18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5"/>
                    <a:pt x="20" y="0"/>
                    <a:pt x="44" y="14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203" y="106"/>
                    <a:pt x="222" y="143"/>
                    <a:pt x="222" y="175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2" y="348"/>
                    <a:pt x="203" y="362"/>
                    <a:pt x="179" y="349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268">
              <a:extLst>
                <a:ext uri="{FF2B5EF4-FFF2-40B4-BE49-F238E27FC236}">
                  <a16:creationId xmlns:a16="http://schemas.microsoft.com/office/drawing/2014/main" id="{B5A10358-B950-4809-8A01-B22928426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8049" y="10750498"/>
              <a:ext cx="612775" cy="998538"/>
            </a:xfrm>
            <a:custGeom>
              <a:avLst/>
              <a:gdLst>
                <a:gd name="T0" fmla="*/ 179 w 222"/>
                <a:gd name="T1" fmla="*/ 348 h 362"/>
                <a:gd name="T2" fmla="*/ 43 w 222"/>
                <a:gd name="T3" fmla="*/ 270 h 362"/>
                <a:gd name="T4" fmla="*/ 0 w 222"/>
                <a:gd name="T5" fmla="*/ 188 h 362"/>
                <a:gd name="T6" fmla="*/ 0 w 222"/>
                <a:gd name="T7" fmla="*/ 46 h 362"/>
                <a:gd name="T8" fmla="*/ 43 w 222"/>
                <a:gd name="T9" fmla="*/ 14 h 362"/>
                <a:gd name="T10" fmla="*/ 179 w 222"/>
                <a:gd name="T11" fmla="*/ 92 h 362"/>
                <a:gd name="T12" fmla="*/ 222 w 222"/>
                <a:gd name="T13" fmla="*/ 175 h 362"/>
                <a:gd name="T14" fmla="*/ 222 w 222"/>
                <a:gd name="T15" fmla="*/ 316 h 362"/>
                <a:gd name="T16" fmla="*/ 179 w 222"/>
                <a:gd name="T17" fmla="*/ 34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362">
                  <a:moveTo>
                    <a:pt x="179" y="348"/>
                  </a:moveTo>
                  <a:cubicBezTo>
                    <a:pt x="43" y="270"/>
                    <a:pt x="43" y="270"/>
                    <a:pt x="43" y="270"/>
                  </a:cubicBezTo>
                  <a:cubicBezTo>
                    <a:pt x="19" y="256"/>
                    <a:pt x="0" y="220"/>
                    <a:pt x="0" y="18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5"/>
                    <a:pt x="19" y="0"/>
                    <a:pt x="43" y="14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202" y="106"/>
                    <a:pt x="222" y="143"/>
                    <a:pt x="222" y="175"/>
                  </a:cubicBezTo>
                  <a:cubicBezTo>
                    <a:pt x="222" y="316"/>
                    <a:pt x="222" y="316"/>
                    <a:pt x="222" y="316"/>
                  </a:cubicBezTo>
                  <a:cubicBezTo>
                    <a:pt x="222" y="348"/>
                    <a:pt x="202" y="362"/>
                    <a:pt x="179" y="348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269">
              <a:extLst>
                <a:ext uri="{FF2B5EF4-FFF2-40B4-BE49-F238E27FC236}">
                  <a16:creationId xmlns:a16="http://schemas.microsoft.com/office/drawing/2014/main" id="{AA84DE44-C0F8-4D2F-9607-443D6DE74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20762" y="11006085"/>
              <a:ext cx="384175" cy="506413"/>
            </a:xfrm>
            <a:custGeom>
              <a:avLst/>
              <a:gdLst>
                <a:gd name="T0" fmla="*/ 37 w 139"/>
                <a:gd name="T1" fmla="*/ 174 h 183"/>
                <a:gd name="T2" fmla="*/ 36 w 139"/>
                <a:gd name="T3" fmla="*/ 174 h 183"/>
                <a:gd name="T4" fmla="*/ 24 w 139"/>
                <a:gd name="T5" fmla="*/ 127 h 183"/>
                <a:gd name="T6" fmla="*/ 0 w 139"/>
                <a:gd name="T7" fmla="*/ 51 h 183"/>
                <a:gd name="T8" fmla="*/ 4 w 139"/>
                <a:gd name="T9" fmla="*/ 26 h 183"/>
                <a:gd name="T10" fmla="*/ 23 w 139"/>
                <a:gd name="T11" fmla="*/ 5 h 183"/>
                <a:gd name="T12" fmla="*/ 51 w 139"/>
                <a:gd name="T13" fmla="*/ 3 h 183"/>
                <a:gd name="T14" fmla="*/ 54 w 139"/>
                <a:gd name="T15" fmla="*/ 7 h 183"/>
                <a:gd name="T16" fmla="*/ 54 w 139"/>
                <a:gd name="T17" fmla="*/ 10 h 183"/>
                <a:gd name="T18" fmla="*/ 52 w 139"/>
                <a:gd name="T19" fmla="*/ 10 h 183"/>
                <a:gd name="T20" fmla="*/ 9 w 139"/>
                <a:gd name="T21" fmla="*/ 31 h 183"/>
                <a:gd name="T22" fmla="*/ 5 w 139"/>
                <a:gd name="T23" fmla="*/ 54 h 183"/>
                <a:gd name="T24" fmla="*/ 28 w 139"/>
                <a:gd name="T25" fmla="*/ 125 h 183"/>
                <a:gd name="T26" fmla="*/ 29 w 139"/>
                <a:gd name="T27" fmla="*/ 126 h 183"/>
                <a:gd name="T28" fmla="*/ 40 w 139"/>
                <a:gd name="T29" fmla="*/ 166 h 183"/>
                <a:gd name="T30" fmla="*/ 56 w 139"/>
                <a:gd name="T31" fmla="*/ 165 h 183"/>
                <a:gd name="T32" fmla="*/ 60 w 139"/>
                <a:gd name="T33" fmla="*/ 169 h 183"/>
                <a:gd name="T34" fmla="*/ 58 w 139"/>
                <a:gd name="T35" fmla="*/ 173 h 183"/>
                <a:gd name="T36" fmla="*/ 37 w 139"/>
                <a:gd name="T37" fmla="*/ 174 h 183"/>
                <a:gd name="T38" fmla="*/ 65 w 139"/>
                <a:gd name="T39" fmla="*/ 172 h 183"/>
                <a:gd name="T40" fmla="*/ 62 w 139"/>
                <a:gd name="T41" fmla="*/ 168 h 183"/>
                <a:gd name="T42" fmla="*/ 62 w 139"/>
                <a:gd name="T43" fmla="*/ 166 h 183"/>
                <a:gd name="T44" fmla="*/ 63 w 139"/>
                <a:gd name="T45" fmla="*/ 165 h 183"/>
                <a:gd name="T46" fmla="*/ 67 w 139"/>
                <a:gd name="T47" fmla="*/ 164 h 183"/>
                <a:gd name="T48" fmla="*/ 68 w 139"/>
                <a:gd name="T49" fmla="*/ 165 h 183"/>
                <a:gd name="T50" fmla="*/ 69 w 139"/>
                <a:gd name="T51" fmla="*/ 166 h 183"/>
                <a:gd name="T52" fmla="*/ 129 w 139"/>
                <a:gd name="T53" fmla="*/ 152 h 183"/>
                <a:gd name="T54" fmla="*/ 133 w 139"/>
                <a:gd name="T55" fmla="*/ 129 h 183"/>
                <a:gd name="T56" fmla="*/ 133 w 139"/>
                <a:gd name="T57" fmla="*/ 116 h 183"/>
                <a:gd name="T58" fmla="*/ 133 w 139"/>
                <a:gd name="T59" fmla="*/ 114 h 183"/>
                <a:gd name="T60" fmla="*/ 135 w 139"/>
                <a:gd name="T61" fmla="*/ 114 h 183"/>
                <a:gd name="T62" fmla="*/ 138 w 139"/>
                <a:gd name="T63" fmla="*/ 118 h 183"/>
                <a:gd name="T64" fmla="*/ 139 w 139"/>
                <a:gd name="T65" fmla="*/ 132 h 183"/>
                <a:gd name="T66" fmla="*/ 135 w 139"/>
                <a:gd name="T67" fmla="*/ 158 h 183"/>
                <a:gd name="T68" fmla="*/ 109 w 139"/>
                <a:gd name="T69" fmla="*/ 181 h 183"/>
                <a:gd name="T70" fmla="*/ 69 w 139"/>
                <a:gd name="T71" fmla="*/ 172 h 183"/>
                <a:gd name="T72" fmla="*/ 69 w 139"/>
                <a:gd name="T73" fmla="*/ 172 h 183"/>
                <a:gd name="T74" fmla="*/ 66 w 139"/>
                <a:gd name="T75" fmla="*/ 172 h 183"/>
                <a:gd name="T76" fmla="*/ 65 w 139"/>
                <a:gd name="T77" fmla="*/ 172 h 183"/>
                <a:gd name="T78" fmla="*/ 134 w 139"/>
                <a:gd name="T79" fmla="*/ 110 h 183"/>
                <a:gd name="T80" fmla="*/ 131 w 139"/>
                <a:gd name="T81" fmla="*/ 106 h 183"/>
                <a:gd name="T82" fmla="*/ 92 w 139"/>
                <a:gd name="T83" fmla="*/ 35 h 183"/>
                <a:gd name="T84" fmla="*/ 69 w 139"/>
                <a:gd name="T85" fmla="*/ 18 h 183"/>
                <a:gd name="T86" fmla="*/ 69 w 139"/>
                <a:gd name="T87" fmla="*/ 17 h 183"/>
                <a:gd name="T88" fmla="*/ 66 w 139"/>
                <a:gd name="T89" fmla="*/ 12 h 183"/>
                <a:gd name="T90" fmla="*/ 67 w 139"/>
                <a:gd name="T91" fmla="*/ 10 h 183"/>
                <a:gd name="T92" fmla="*/ 69 w 139"/>
                <a:gd name="T93" fmla="*/ 10 h 183"/>
                <a:gd name="T94" fmla="*/ 69 w 139"/>
                <a:gd name="T95" fmla="*/ 11 h 183"/>
                <a:gd name="T96" fmla="*/ 94 w 139"/>
                <a:gd name="T97" fmla="*/ 30 h 183"/>
                <a:gd name="T98" fmla="*/ 121 w 139"/>
                <a:gd name="T99" fmla="*/ 67 h 183"/>
                <a:gd name="T100" fmla="*/ 136 w 139"/>
                <a:gd name="T101" fmla="*/ 107 h 183"/>
                <a:gd name="T102" fmla="*/ 134 w 139"/>
                <a:gd name="T103" fmla="*/ 110 h 183"/>
                <a:gd name="T104" fmla="*/ 60 w 139"/>
                <a:gd name="T105" fmla="*/ 13 h 183"/>
                <a:gd name="T106" fmla="*/ 57 w 139"/>
                <a:gd name="T107" fmla="*/ 8 h 183"/>
                <a:gd name="T108" fmla="*/ 58 w 139"/>
                <a:gd name="T109" fmla="*/ 6 h 183"/>
                <a:gd name="T110" fmla="*/ 60 w 139"/>
                <a:gd name="T111" fmla="*/ 6 h 183"/>
                <a:gd name="T112" fmla="*/ 63 w 139"/>
                <a:gd name="T113" fmla="*/ 11 h 183"/>
                <a:gd name="T114" fmla="*/ 60 w 139"/>
                <a:gd name="T115" fmla="*/ 1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" h="183">
                  <a:moveTo>
                    <a:pt x="37" y="174"/>
                  </a:moveTo>
                  <a:cubicBezTo>
                    <a:pt x="36" y="174"/>
                    <a:pt x="36" y="174"/>
                    <a:pt x="36" y="174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8" y="102"/>
                    <a:pt x="0" y="75"/>
                    <a:pt x="0" y="51"/>
                  </a:cubicBezTo>
                  <a:cubicBezTo>
                    <a:pt x="0" y="42"/>
                    <a:pt x="1" y="33"/>
                    <a:pt x="4" y="26"/>
                  </a:cubicBezTo>
                  <a:cubicBezTo>
                    <a:pt x="8" y="16"/>
                    <a:pt x="14" y="8"/>
                    <a:pt x="23" y="5"/>
                  </a:cubicBezTo>
                  <a:cubicBezTo>
                    <a:pt x="31" y="1"/>
                    <a:pt x="40" y="0"/>
                    <a:pt x="51" y="3"/>
                  </a:cubicBezTo>
                  <a:cubicBezTo>
                    <a:pt x="52" y="3"/>
                    <a:pt x="54" y="5"/>
                    <a:pt x="54" y="7"/>
                  </a:cubicBezTo>
                  <a:cubicBezTo>
                    <a:pt x="55" y="8"/>
                    <a:pt x="54" y="9"/>
                    <a:pt x="54" y="10"/>
                  </a:cubicBezTo>
                  <a:cubicBezTo>
                    <a:pt x="54" y="10"/>
                    <a:pt x="53" y="11"/>
                    <a:pt x="52" y="10"/>
                  </a:cubicBezTo>
                  <a:cubicBezTo>
                    <a:pt x="33" y="5"/>
                    <a:pt x="17" y="13"/>
                    <a:pt x="9" y="31"/>
                  </a:cubicBezTo>
                  <a:cubicBezTo>
                    <a:pt x="7" y="38"/>
                    <a:pt x="5" y="46"/>
                    <a:pt x="5" y="54"/>
                  </a:cubicBezTo>
                  <a:cubicBezTo>
                    <a:pt x="5" y="77"/>
                    <a:pt x="14" y="102"/>
                    <a:pt x="28" y="125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56" y="165"/>
                    <a:pt x="56" y="165"/>
                    <a:pt x="56" y="165"/>
                  </a:cubicBezTo>
                  <a:cubicBezTo>
                    <a:pt x="57" y="165"/>
                    <a:pt x="59" y="167"/>
                    <a:pt x="60" y="169"/>
                  </a:cubicBezTo>
                  <a:cubicBezTo>
                    <a:pt x="60" y="171"/>
                    <a:pt x="60" y="172"/>
                    <a:pt x="58" y="173"/>
                  </a:cubicBezTo>
                  <a:lnTo>
                    <a:pt x="37" y="174"/>
                  </a:lnTo>
                  <a:close/>
                  <a:moveTo>
                    <a:pt x="65" y="172"/>
                  </a:moveTo>
                  <a:cubicBezTo>
                    <a:pt x="64" y="171"/>
                    <a:pt x="63" y="170"/>
                    <a:pt x="62" y="168"/>
                  </a:cubicBezTo>
                  <a:cubicBezTo>
                    <a:pt x="62" y="167"/>
                    <a:pt x="62" y="166"/>
                    <a:pt x="62" y="166"/>
                  </a:cubicBezTo>
                  <a:cubicBezTo>
                    <a:pt x="62" y="165"/>
                    <a:pt x="63" y="165"/>
                    <a:pt x="63" y="165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8" y="165"/>
                    <a:pt x="68" y="165"/>
                    <a:pt x="68" y="165"/>
                  </a:cubicBezTo>
                  <a:cubicBezTo>
                    <a:pt x="68" y="165"/>
                    <a:pt x="69" y="165"/>
                    <a:pt x="69" y="166"/>
                  </a:cubicBezTo>
                  <a:cubicBezTo>
                    <a:pt x="96" y="181"/>
                    <a:pt x="120" y="175"/>
                    <a:pt x="129" y="152"/>
                  </a:cubicBezTo>
                  <a:cubicBezTo>
                    <a:pt x="132" y="145"/>
                    <a:pt x="133" y="137"/>
                    <a:pt x="133" y="129"/>
                  </a:cubicBezTo>
                  <a:cubicBezTo>
                    <a:pt x="133" y="125"/>
                    <a:pt x="133" y="120"/>
                    <a:pt x="133" y="116"/>
                  </a:cubicBezTo>
                  <a:cubicBezTo>
                    <a:pt x="133" y="115"/>
                    <a:pt x="133" y="114"/>
                    <a:pt x="133" y="114"/>
                  </a:cubicBezTo>
                  <a:cubicBezTo>
                    <a:pt x="134" y="113"/>
                    <a:pt x="134" y="113"/>
                    <a:pt x="135" y="114"/>
                  </a:cubicBezTo>
                  <a:cubicBezTo>
                    <a:pt x="137" y="114"/>
                    <a:pt x="138" y="116"/>
                    <a:pt x="138" y="118"/>
                  </a:cubicBezTo>
                  <a:cubicBezTo>
                    <a:pt x="139" y="123"/>
                    <a:pt x="139" y="128"/>
                    <a:pt x="139" y="132"/>
                  </a:cubicBezTo>
                  <a:cubicBezTo>
                    <a:pt x="139" y="141"/>
                    <a:pt x="138" y="150"/>
                    <a:pt x="135" y="158"/>
                  </a:cubicBezTo>
                  <a:cubicBezTo>
                    <a:pt x="130" y="170"/>
                    <a:pt x="121" y="178"/>
                    <a:pt x="109" y="181"/>
                  </a:cubicBezTo>
                  <a:cubicBezTo>
                    <a:pt x="97" y="183"/>
                    <a:pt x="83" y="180"/>
                    <a:pt x="69" y="172"/>
                  </a:cubicBezTo>
                  <a:cubicBezTo>
                    <a:pt x="69" y="172"/>
                    <a:pt x="69" y="172"/>
                    <a:pt x="69" y="172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66" y="172"/>
                    <a:pt x="65" y="172"/>
                    <a:pt x="65" y="172"/>
                  </a:cubicBezTo>
                  <a:close/>
                  <a:moveTo>
                    <a:pt x="134" y="110"/>
                  </a:moveTo>
                  <a:cubicBezTo>
                    <a:pt x="132" y="109"/>
                    <a:pt x="131" y="107"/>
                    <a:pt x="131" y="106"/>
                  </a:cubicBezTo>
                  <a:cubicBezTo>
                    <a:pt x="125" y="80"/>
                    <a:pt x="111" y="54"/>
                    <a:pt x="92" y="35"/>
                  </a:cubicBezTo>
                  <a:cubicBezTo>
                    <a:pt x="85" y="28"/>
                    <a:pt x="77" y="22"/>
                    <a:pt x="69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7" y="16"/>
                    <a:pt x="66" y="14"/>
                    <a:pt x="66" y="12"/>
                  </a:cubicBezTo>
                  <a:cubicBezTo>
                    <a:pt x="66" y="11"/>
                    <a:pt x="66" y="11"/>
                    <a:pt x="67" y="10"/>
                  </a:cubicBezTo>
                  <a:cubicBezTo>
                    <a:pt x="67" y="10"/>
                    <a:pt x="68" y="10"/>
                    <a:pt x="69" y="10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8" y="16"/>
                    <a:pt x="86" y="22"/>
                    <a:pt x="94" y="30"/>
                  </a:cubicBezTo>
                  <a:cubicBezTo>
                    <a:pt x="104" y="41"/>
                    <a:pt x="113" y="53"/>
                    <a:pt x="121" y="67"/>
                  </a:cubicBezTo>
                  <a:cubicBezTo>
                    <a:pt x="128" y="80"/>
                    <a:pt x="133" y="94"/>
                    <a:pt x="136" y="107"/>
                  </a:cubicBezTo>
                  <a:cubicBezTo>
                    <a:pt x="137" y="109"/>
                    <a:pt x="136" y="110"/>
                    <a:pt x="134" y="110"/>
                  </a:cubicBezTo>
                  <a:close/>
                  <a:moveTo>
                    <a:pt x="60" y="13"/>
                  </a:moveTo>
                  <a:cubicBezTo>
                    <a:pt x="59" y="12"/>
                    <a:pt x="57" y="10"/>
                    <a:pt x="57" y="8"/>
                  </a:cubicBezTo>
                  <a:cubicBezTo>
                    <a:pt x="57" y="7"/>
                    <a:pt x="57" y="7"/>
                    <a:pt x="58" y="6"/>
                  </a:cubicBezTo>
                  <a:cubicBezTo>
                    <a:pt x="58" y="6"/>
                    <a:pt x="59" y="6"/>
                    <a:pt x="60" y="6"/>
                  </a:cubicBezTo>
                  <a:cubicBezTo>
                    <a:pt x="61" y="7"/>
                    <a:pt x="63" y="9"/>
                    <a:pt x="63" y="11"/>
                  </a:cubicBezTo>
                  <a:cubicBezTo>
                    <a:pt x="63" y="13"/>
                    <a:pt x="62" y="14"/>
                    <a:pt x="60" y="13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270">
              <a:extLst>
                <a:ext uri="{FF2B5EF4-FFF2-40B4-BE49-F238E27FC236}">
                  <a16:creationId xmlns:a16="http://schemas.microsoft.com/office/drawing/2014/main" id="{49ED4033-39B1-4C3A-B764-75006E1AD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4262" y="11158485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4 h 35"/>
                <a:gd name="T8" fmla="*/ 12 w 24"/>
                <a:gd name="T9" fmla="*/ 31 h 35"/>
                <a:gd name="T10" fmla="*/ 12 w 24"/>
                <a:gd name="T11" fmla="*/ 10 h 35"/>
                <a:gd name="T12" fmla="*/ 5 w 24"/>
                <a:gd name="T13" fmla="*/ 14 h 35"/>
                <a:gd name="T14" fmla="*/ 12 w 24"/>
                <a:gd name="T15" fmla="*/ 25 h 35"/>
                <a:gd name="T16" fmla="*/ 18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8" y="7"/>
                    <a:pt x="24" y="17"/>
                    <a:pt x="24" y="24"/>
                  </a:cubicBezTo>
                  <a:cubicBezTo>
                    <a:pt x="24" y="32"/>
                    <a:pt x="18" y="35"/>
                    <a:pt x="12" y="31"/>
                  </a:cubicBezTo>
                  <a:close/>
                  <a:moveTo>
                    <a:pt x="12" y="10"/>
                  </a:moveTo>
                  <a:cubicBezTo>
                    <a:pt x="8" y="8"/>
                    <a:pt x="5" y="10"/>
                    <a:pt x="5" y="14"/>
                  </a:cubicBezTo>
                  <a:cubicBezTo>
                    <a:pt x="5" y="18"/>
                    <a:pt x="8" y="23"/>
                    <a:pt x="12" y="25"/>
                  </a:cubicBezTo>
                  <a:cubicBezTo>
                    <a:pt x="15" y="27"/>
                    <a:pt x="18" y="25"/>
                    <a:pt x="18" y="21"/>
                  </a:cubicBezTo>
                  <a:cubicBezTo>
                    <a:pt x="18" y="17"/>
                    <a:pt x="15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271">
              <a:extLst>
                <a:ext uri="{FF2B5EF4-FFF2-40B4-BE49-F238E27FC236}">
                  <a16:creationId xmlns:a16="http://schemas.microsoft.com/office/drawing/2014/main" id="{3566592E-9ABD-4D87-93D6-FB5AB22C1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77924" y="11214048"/>
              <a:ext cx="66675" cy="96838"/>
            </a:xfrm>
            <a:custGeom>
              <a:avLst/>
              <a:gdLst>
                <a:gd name="T0" fmla="*/ 12 w 24"/>
                <a:gd name="T1" fmla="*/ 31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5 h 35"/>
                <a:gd name="T8" fmla="*/ 12 w 24"/>
                <a:gd name="T9" fmla="*/ 31 h 35"/>
                <a:gd name="T10" fmla="*/ 12 w 24"/>
                <a:gd name="T11" fmla="*/ 10 h 35"/>
                <a:gd name="T12" fmla="*/ 6 w 24"/>
                <a:gd name="T13" fmla="*/ 14 h 35"/>
                <a:gd name="T14" fmla="*/ 12 w 24"/>
                <a:gd name="T15" fmla="*/ 25 h 35"/>
                <a:gd name="T16" fmla="*/ 19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1"/>
                  </a:moveTo>
                  <a:cubicBezTo>
                    <a:pt x="6" y="28"/>
                    <a:pt x="0" y="18"/>
                    <a:pt x="0" y="11"/>
                  </a:cubicBezTo>
                  <a:cubicBezTo>
                    <a:pt x="0" y="3"/>
                    <a:pt x="6" y="0"/>
                    <a:pt x="12" y="4"/>
                  </a:cubicBezTo>
                  <a:cubicBezTo>
                    <a:pt x="19" y="7"/>
                    <a:pt x="24" y="17"/>
                    <a:pt x="24" y="25"/>
                  </a:cubicBezTo>
                  <a:cubicBezTo>
                    <a:pt x="24" y="32"/>
                    <a:pt x="19" y="35"/>
                    <a:pt x="12" y="31"/>
                  </a:cubicBezTo>
                  <a:close/>
                  <a:moveTo>
                    <a:pt x="12" y="10"/>
                  </a:moveTo>
                  <a:cubicBezTo>
                    <a:pt x="9" y="8"/>
                    <a:pt x="6" y="10"/>
                    <a:pt x="6" y="14"/>
                  </a:cubicBezTo>
                  <a:cubicBezTo>
                    <a:pt x="6" y="18"/>
                    <a:pt x="9" y="23"/>
                    <a:pt x="12" y="25"/>
                  </a:cubicBezTo>
                  <a:cubicBezTo>
                    <a:pt x="16" y="27"/>
                    <a:pt x="19" y="25"/>
                    <a:pt x="19" y="21"/>
                  </a:cubicBezTo>
                  <a:cubicBezTo>
                    <a:pt x="19" y="17"/>
                    <a:pt x="16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272">
              <a:extLst>
                <a:ext uri="{FF2B5EF4-FFF2-40B4-BE49-F238E27FC236}">
                  <a16:creationId xmlns:a16="http://schemas.microsoft.com/office/drawing/2014/main" id="{1E5298CE-3E8D-46C4-B586-CE75F760A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74762" y="11269610"/>
              <a:ext cx="66675" cy="95250"/>
            </a:xfrm>
            <a:custGeom>
              <a:avLst/>
              <a:gdLst>
                <a:gd name="T0" fmla="*/ 12 w 24"/>
                <a:gd name="T1" fmla="*/ 32 h 35"/>
                <a:gd name="T2" fmla="*/ 0 w 24"/>
                <a:gd name="T3" fmla="*/ 11 h 35"/>
                <a:gd name="T4" fmla="*/ 12 w 24"/>
                <a:gd name="T5" fmla="*/ 4 h 35"/>
                <a:gd name="T6" fmla="*/ 24 w 24"/>
                <a:gd name="T7" fmla="*/ 25 h 35"/>
                <a:gd name="T8" fmla="*/ 12 w 24"/>
                <a:gd name="T9" fmla="*/ 32 h 35"/>
                <a:gd name="T10" fmla="*/ 12 w 24"/>
                <a:gd name="T11" fmla="*/ 10 h 35"/>
                <a:gd name="T12" fmla="*/ 6 w 24"/>
                <a:gd name="T13" fmla="*/ 14 h 35"/>
                <a:gd name="T14" fmla="*/ 12 w 24"/>
                <a:gd name="T15" fmla="*/ 25 h 35"/>
                <a:gd name="T16" fmla="*/ 18 w 24"/>
                <a:gd name="T17" fmla="*/ 21 h 35"/>
                <a:gd name="T18" fmla="*/ 12 w 24"/>
                <a:gd name="T1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5">
                  <a:moveTo>
                    <a:pt x="12" y="32"/>
                  </a:moveTo>
                  <a:cubicBezTo>
                    <a:pt x="5" y="28"/>
                    <a:pt x="0" y="18"/>
                    <a:pt x="0" y="11"/>
                  </a:cubicBezTo>
                  <a:cubicBezTo>
                    <a:pt x="0" y="3"/>
                    <a:pt x="5" y="0"/>
                    <a:pt x="12" y="4"/>
                  </a:cubicBezTo>
                  <a:cubicBezTo>
                    <a:pt x="19" y="7"/>
                    <a:pt x="24" y="17"/>
                    <a:pt x="24" y="25"/>
                  </a:cubicBezTo>
                  <a:cubicBezTo>
                    <a:pt x="24" y="32"/>
                    <a:pt x="19" y="35"/>
                    <a:pt x="12" y="32"/>
                  </a:cubicBezTo>
                  <a:close/>
                  <a:moveTo>
                    <a:pt x="12" y="10"/>
                  </a:moveTo>
                  <a:cubicBezTo>
                    <a:pt x="9" y="8"/>
                    <a:pt x="6" y="10"/>
                    <a:pt x="6" y="14"/>
                  </a:cubicBezTo>
                  <a:cubicBezTo>
                    <a:pt x="6" y="18"/>
                    <a:pt x="9" y="23"/>
                    <a:pt x="12" y="25"/>
                  </a:cubicBezTo>
                  <a:cubicBezTo>
                    <a:pt x="16" y="27"/>
                    <a:pt x="18" y="25"/>
                    <a:pt x="18" y="21"/>
                  </a:cubicBezTo>
                  <a:cubicBezTo>
                    <a:pt x="18" y="17"/>
                    <a:pt x="16" y="12"/>
                    <a:pt x="12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273">
              <a:extLst>
                <a:ext uri="{FF2B5EF4-FFF2-40B4-BE49-F238E27FC236}">
                  <a16:creationId xmlns:a16="http://schemas.microsoft.com/office/drawing/2014/main" id="{CD485A07-A479-4FD3-983E-4A2F4F974C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3824" y="11080698"/>
              <a:ext cx="44450" cy="63500"/>
            </a:xfrm>
            <a:custGeom>
              <a:avLst/>
              <a:gdLst>
                <a:gd name="T0" fmla="*/ 8 w 16"/>
                <a:gd name="T1" fmla="*/ 21 h 23"/>
                <a:gd name="T2" fmla="*/ 0 w 16"/>
                <a:gd name="T3" fmla="*/ 7 h 23"/>
                <a:gd name="T4" fmla="*/ 8 w 16"/>
                <a:gd name="T5" fmla="*/ 2 h 23"/>
                <a:gd name="T6" fmla="*/ 16 w 16"/>
                <a:gd name="T7" fmla="*/ 16 h 23"/>
                <a:gd name="T8" fmla="*/ 8 w 16"/>
                <a:gd name="T9" fmla="*/ 21 h 23"/>
                <a:gd name="T10" fmla="*/ 8 w 16"/>
                <a:gd name="T11" fmla="*/ 9 h 23"/>
                <a:gd name="T12" fmla="*/ 5 w 16"/>
                <a:gd name="T13" fmla="*/ 10 h 23"/>
                <a:gd name="T14" fmla="*/ 8 w 16"/>
                <a:gd name="T15" fmla="*/ 14 h 23"/>
                <a:gd name="T16" fmla="*/ 10 w 16"/>
                <a:gd name="T17" fmla="*/ 13 h 23"/>
                <a:gd name="T18" fmla="*/ 8 w 16"/>
                <a:gd name="T19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3">
                  <a:moveTo>
                    <a:pt x="8" y="21"/>
                  </a:moveTo>
                  <a:cubicBezTo>
                    <a:pt x="3" y="18"/>
                    <a:pt x="0" y="12"/>
                    <a:pt x="0" y="7"/>
                  </a:cubicBezTo>
                  <a:cubicBezTo>
                    <a:pt x="0" y="2"/>
                    <a:pt x="3" y="0"/>
                    <a:pt x="8" y="2"/>
                  </a:cubicBezTo>
                  <a:cubicBezTo>
                    <a:pt x="12" y="5"/>
                    <a:pt x="16" y="11"/>
                    <a:pt x="16" y="16"/>
                  </a:cubicBezTo>
                  <a:cubicBezTo>
                    <a:pt x="16" y="21"/>
                    <a:pt x="12" y="23"/>
                    <a:pt x="8" y="21"/>
                  </a:cubicBezTo>
                  <a:close/>
                  <a:moveTo>
                    <a:pt x="8" y="9"/>
                  </a:moveTo>
                  <a:cubicBezTo>
                    <a:pt x="6" y="8"/>
                    <a:pt x="5" y="9"/>
                    <a:pt x="5" y="10"/>
                  </a:cubicBezTo>
                  <a:cubicBezTo>
                    <a:pt x="5" y="11"/>
                    <a:pt x="6" y="13"/>
                    <a:pt x="8" y="14"/>
                  </a:cubicBezTo>
                  <a:cubicBezTo>
                    <a:pt x="9" y="15"/>
                    <a:pt x="10" y="14"/>
                    <a:pt x="10" y="13"/>
                  </a:cubicBezTo>
                  <a:cubicBezTo>
                    <a:pt x="10" y="11"/>
                    <a:pt x="9" y="10"/>
                    <a:pt x="8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5" name="Freeform 274">
              <a:extLst>
                <a:ext uri="{FF2B5EF4-FFF2-40B4-BE49-F238E27FC236}">
                  <a16:creationId xmlns:a16="http://schemas.microsoft.com/office/drawing/2014/main" id="{BAF1524D-31DC-4784-8801-9F84FBA29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87424" y="11333110"/>
              <a:ext cx="63500" cy="85725"/>
            </a:xfrm>
            <a:custGeom>
              <a:avLst/>
              <a:gdLst>
                <a:gd name="T0" fmla="*/ 11 w 23"/>
                <a:gd name="T1" fmla="*/ 28 h 31"/>
                <a:gd name="T2" fmla="*/ 5 w 23"/>
                <a:gd name="T3" fmla="*/ 22 h 31"/>
                <a:gd name="T4" fmla="*/ 1 w 23"/>
                <a:gd name="T5" fmla="*/ 11 h 31"/>
                <a:gd name="T6" fmla="*/ 2 w 23"/>
                <a:gd name="T7" fmla="*/ 3 h 31"/>
                <a:gd name="T8" fmla="*/ 9 w 23"/>
                <a:gd name="T9" fmla="*/ 1 h 31"/>
                <a:gd name="T10" fmla="*/ 18 w 23"/>
                <a:gd name="T11" fmla="*/ 8 h 31"/>
                <a:gd name="T12" fmla="*/ 22 w 23"/>
                <a:gd name="T13" fmla="*/ 19 h 31"/>
                <a:gd name="T14" fmla="*/ 13 w 23"/>
                <a:gd name="T15" fmla="*/ 29 h 31"/>
                <a:gd name="T16" fmla="*/ 11 w 23"/>
                <a:gd name="T17" fmla="*/ 28 h 31"/>
                <a:gd name="T18" fmla="*/ 11 w 23"/>
                <a:gd name="T19" fmla="*/ 9 h 31"/>
                <a:gd name="T20" fmla="*/ 10 w 23"/>
                <a:gd name="T21" fmla="*/ 9 h 31"/>
                <a:gd name="T22" fmla="*/ 7 w 23"/>
                <a:gd name="T23" fmla="*/ 9 h 31"/>
                <a:gd name="T24" fmla="*/ 6 w 23"/>
                <a:gd name="T25" fmla="*/ 13 h 31"/>
                <a:gd name="T26" fmla="*/ 8 w 23"/>
                <a:gd name="T27" fmla="*/ 18 h 31"/>
                <a:gd name="T28" fmla="*/ 12 w 23"/>
                <a:gd name="T29" fmla="*/ 21 h 31"/>
                <a:gd name="T30" fmla="*/ 16 w 23"/>
                <a:gd name="T31" fmla="*/ 17 h 31"/>
                <a:gd name="T32" fmla="*/ 14 w 23"/>
                <a:gd name="T33" fmla="*/ 12 h 31"/>
                <a:gd name="T34" fmla="*/ 11 w 23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31">
                  <a:moveTo>
                    <a:pt x="11" y="28"/>
                  </a:moveTo>
                  <a:cubicBezTo>
                    <a:pt x="9" y="26"/>
                    <a:pt x="7" y="24"/>
                    <a:pt x="5" y="22"/>
                  </a:cubicBezTo>
                  <a:cubicBezTo>
                    <a:pt x="3" y="18"/>
                    <a:pt x="1" y="15"/>
                    <a:pt x="1" y="11"/>
                  </a:cubicBezTo>
                  <a:cubicBezTo>
                    <a:pt x="0" y="7"/>
                    <a:pt x="1" y="4"/>
                    <a:pt x="2" y="3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2" y="3"/>
                    <a:pt x="15" y="5"/>
                    <a:pt x="18" y="8"/>
                  </a:cubicBezTo>
                  <a:cubicBezTo>
                    <a:pt x="20" y="12"/>
                    <a:pt x="22" y="15"/>
                    <a:pt x="22" y="19"/>
                  </a:cubicBezTo>
                  <a:cubicBezTo>
                    <a:pt x="23" y="26"/>
                    <a:pt x="19" y="31"/>
                    <a:pt x="13" y="29"/>
                  </a:cubicBezTo>
                  <a:cubicBezTo>
                    <a:pt x="13" y="28"/>
                    <a:pt x="12" y="28"/>
                    <a:pt x="11" y="28"/>
                  </a:cubicBezTo>
                  <a:close/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6" y="10"/>
                    <a:pt x="6" y="11"/>
                    <a:pt x="6" y="13"/>
                  </a:cubicBezTo>
                  <a:cubicBezTo>
                    <a:pt x="6" y="15"/>
                    <a:pt x="7" y="17"/>
                    <a:pt x="8" y="18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5" y="22"/>
                    <a:pt x="17" y="20"/>
                    <a:pt x="16" y="17"/>
                  </a:cubicBezTo>
                  <a:cubicBezTo>
                    <a:pt x="16" y="15"/>
                    <a:pt x="15" y="13"/>
                    <a:pt x="14" y="12"/>
                  </a:cubicBezTo>
                  <a:cubicBezTo>
                    <a:pt x="13" y="11"/>
                    <a:pt x="12" y="10"/>
                    <a:pt x="11" y="9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275">
              <a:extLst>
                <a:ext uri="{FF2B5EF4-FFF2-40B4-BE49-F238E27FC236}">
                  <a16:creationId xmlns:a16="http://schemas.microsoft.com/office/drawing/2014/main" id="{8C4E9C61-B970-4944-B5B5-CC97E3408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3937" y="10934648"/>
              <a:ext cx="36513" cy="36513"/>
            </a:xfrm>
            <a:custGeom>
              <a:avLst/>
              <a:gdLst>
                <a:gd name="T0" fmla="*/ 11 w 13"/>
                <a:gd name="T1" fmla="*/ 12 h 13"/>
                <a:gd name="T2" fmla="*/ 3 w 13"/>
                <a:gd name="T3" fmla="*/ 8 h 13"/>
                <a:gd name="T4" fmla="*/ 0 w 13"/>
                <a:gd name="T5" fmla="*/ 3 h 13"/>
                <a:gd name="T6" fmla="*/ 3 w 13"/>
                <a:gd name="T7" fmla="*/ 1 h 13"/>
                <a:gd name="T8" fmla="*/ 11 w 13"/>
                <a:gd name="T9" fmla="*/ 5 h 13"/>
                <a:gd name="T10" fmla="*/ 13 w 13"/>
                <a:gd name="T11" fmla="*/ 10 h 13"/>
                <a:gd name="T12" fmla="*/ 11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1" y="12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6"/>
                    <a:pt x="13" y="9"/>
                    <a:pt x="13" y="10"/>
                  </a:cubicBezTo>
                  <a:cubicBezTo>
                    <a:pt x="13" y="12"/>
                    <a:pt x="12" y="13"/>
                    <a:pt x="11" y="1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276">
              <a:extLst>
                <a:ext uri="{FF2B5EF4-FFF2-40B4-BE49-F238E27FC236}">
                  <a16:creationId xmlns:a16="http://schemas.microsoft.com/office/drawing/2014/main" id="{4DA26044-C1B6-4855-AAEE-A25E4E5C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5049" y="10929885"/>
              <a:ext cx="15875" cy="46038"/>
            </a:xfrm>
            <a:custGeom>
              <a:avLst/>
              <a:gdLst>
                <a:gd name="T0" fmla="*/ 3 w 6"/>
                <a:gd name="T1" fmla="*/ 16 h 17"/>
                <a:gd name="T2" fmla="*/ 0 w 6"/>
                <a:gd name="T3" fmla="*/ 11 h 17"/>
                <a:gd name="T4" fmla="*/ 0 w 6"/>
                <a:gd name="T5" fmla="*/ 3 h 17"/>
                <a:gd name="T6" fmla="*/ 3 w 6"/>
                <a:gd name="T7" fmla="*/ 1 h 17"/>
                <a:gd name="T8" fmla="*/ 6 w 6"/>
                <a:gd name="T9" fmla="*/ 6 h 17"/>
                <a:gd name="T10" fmla="*/ 6 w 6"/>
                <a:gd name="T11" fmla="*/ 15 h 17"/>
                <a:gd name="T12" fmla="*/ 3 w 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3" y="16"/>
                  </a:moveTo>
                  <a:cubicBezTo>
                    <a:pt x="1" y="15"/>
                    <a:pt x="0" y="13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6" y="4"/>
                    <a:pt x="6" y="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4" y="17"/>
                    <a:pt x="3" y="1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277">
              <a:extLst>
                <a:ext uri="{FF2B5EF4-FFF2-40B4-BE49-F238E27FC236}">
                  <a16:creationId xmlns:a16="http://schemas.microsoft.com/office/drawing/2014/main" id="{4C84ADAC-53FB-48A8-8F32-508CBD68D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0649" y="11520435"/>
              <a:ext cx="47625" cy="41275"/>
            </a:xfrm>
            <a:custGeom>
              <a:avLst/>
              <a:gdLst>
                <a:gd name="T0" fmla="*/ 14 w 17"/>
                <a:gd name="T1" fmla="*/ 14 h 15"/>
                <a:gd name="T2" fmla="*/ 3 w 17"/>
                <a:gd name="T3" fmla="*/ 8 h 15"/>
                <a:gd name="T4" fmla="*/ 0 w 17"/>
                <a:gd name="T5" fmla="*/ 3 h 15"/>
                <a:gd name="T6" fmla="*/ 3 w 17"/>
                <a:gd name="T7" fmla="*/ 1 h 15"/>
                <a:gd name="T8" fmla="*/ 14 w 17"/>
                <a:gd name="T9" fmla="*/ 8 h 15"/>
                <a:gd name="T10" fmla="*/ 17 w 17"/>
                <a:gd name="T11" fmla="*/ 12 h 15"/>
                <a:gd name="T12" fmla="*/ 14 w 17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14" y="14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7" y="11"/>
                    <a:pt x="17" y="12"/>
                  </a:cubicBezTo>
                  <a:cubicBezTo>
                    <a:pt x="17" y="14"/>
                    <a:pt x="16" y="15"/>
                    <a:pt x="14" y="1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278">
              <a:extLst>
                <a:ext uri="{FF2B5EF4-FFF2-40B4-BE49-F238E27FC236}">
                  <a16:creationId xmlns:a16="http://schemas.microsoft.com/office/drawing/2014/main" id="{FFB86CEE-E610-450E-ACB8-95C7B65E1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8112" y="11512498"/>
              <a:ext cx="15875" cy="57150"/>
            </a:xfrm>
            <a:custGeom>
              <a:avLst/>
              <a:gdLst>
                <a:gd name="T0" fmla="*/ 3 w 6"/>
                <a:gd name="T1" fmla="*/ 20 h 21"/>
                <a:gd name="T2" fmla="*/ 0 w 6"/>
                <a:gd name="T3" fmla="*/ 15 h 21"/>
                <a:gd name="T4" fmla="*/ 0 w 6"/>
                <a:gd name="T5" fmla="*/ 3 h 21"/>
                <a:gd name="T6" fmla="*/ 3 w 6"/>
                <a:gd name="T7" fmla="*/ 1 h 21"/>
                <a:gd name="T8" fmla="*/ 6 w 6"/>
                <a:gd name="T9" fmla="*/ 6 h 21"/>
                <a:gd name="T10" fmla="*/ 6 w 6"/>
                <a:gd name="T11" fmla="*/ 19 h 21"/>
                <a:gd name="T12" fmla="*/ 3 w 6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1">
                  <a:moveTo>
                    <a:pt x="3" y="20"/>
                  </a:moveTo>
                  <a:cubicBezTo>
                    <a:pt x="1" y="19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4" y="2"/>
                    <a:pt x="6" y="4"/>
                    <a:pt x="6" y="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0"/>
                    <a:pt x="4" y="21"/>
                    <a:pt x="3" y="2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40A0CCD-538B-4956-A64B-58B2FC1E3376}"/>
              </a:ext>
            </a:extLst>
          </p:cNvPr>
          <p:cNvGrpSpPr/>
          <p:nvPr/>
        </p:nvGrpSpPr>
        <p:grpSpPr>
          <a:xfrm>
            <a:off x="21708499" y="7922339"/>
            <a:ext cx="473076" cy="665163"/>
            <a:chOff x="21708499" y="9493198"/>
            <a:chExt cx="473076" cy="665163"/>
          </a:xfrm>
        </p:grpSpPr>
        <p:sp>
          <p:nvSpPr>
            <p:cNvPr id="80" name="Freeform 279">
              <a:extLst>
                <a:ext uri="{FF2B5EF4-FFF2-40B4-BE49-F238E27FC236}">
                  <a16:creationId xmlns:a16="http://schemas.microsoft.com/office/drawing/2014/main" id="{B88862D7-95BC-4525-986D-F310C3C51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6287" y="9493198"/>
              <a:ext cx="395288" cy="649288"/>
            </a:xfrm>
            <a:custGeom>
              <a:avLst/>
              <a:gdLst>
                <a:gd name="T0" fmla="*/ 115 w 143"/>
                <a:gd name="T1" fmla="*/ 226 h 235"/>
                <a:gd name="T2" fmla="*/ 28 w 143"/>
                <a:gd name="T3" fmla="*/ 175 h 235"/>
                <a:gd name="T4" fmla="*/ 0 w 143"/>
                <a:gd name="T5" fmla="*/ 122 h 235"/>
                <a:gd name="T6" fmla="*/ 0 w 143"/>
                <a:gd name="T7" fmla="*/ 30 h 235"/>
                <a:gd name="T8" fmla="*/ 28 w 143"/>
                <a:gd name="T9" fmla="*/ 9 h 235"/>
                <a:gd name="T10" fmla="*/ 115 w 143"/>
                <a:gd name="T11" fmla="*/ 60 h 235"/>
                <a:gd name="T12" fmla="*/ 143 w 143"/>
                <a:gd name="T13" fmla="*/ 113 h 235"/>
                <a:gd name="T14" fmla="*/ 143 w 143"/>
                <a:gd name="T15" fmla="*/ 205 h 235"/>
                <a:gd name="T16" fmla="*/ 115 w 143"/>
                <a:gd name="T17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35">
                  <a:moveTo>
                    <a:pt x="115" y="226"/>
                  </a:moveTo>
                  <a:cubicBezTo>
                    <a:pt x="28" y="175"/>
                    <a:pt x="28" y="175"/>
                    <a:pt x="28" y="175"/>
                  </a:cubicBezTo>
                  <a:cubicBezTo>
                    <a:pt x="12" y="166"/>
                    <a:pt x="0" y="143"/>
                    <a:pt x="0" y="1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12" y="0"/>
                    <a:pt x="28" y="9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31" y="69"/>
                    <a:pt x="143" y="93"/>
                    <a:pt x="143" y="113"/>
                  </a:cubicBezTo>
                  <a:cubicBezTo>
                    <a:pt x="143" y="205"/>
                    <a:pt x="143" y="205"/>
                    <a:pt x="143" y="205"/>
                  </a:cubicBezTo>
                  <a:cubicBezTo>
                    <a:pt x="143" y="226"/>
                    <a:pt x="131" y="235"/>
                    <a:pt x="115" y="226"/>
                  </a:cubicBezTo>
                  <a:close/>
                </a:path>
              </a:pathLst>
            </a:custGeom>
            <a:solidFill>
              <a:srgbClr val="DBE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280">
              <a:extLst>
                <a:ext uri="{FF2B5EF4-FFF2-40B4-BE49-F238E27FC236}">
                  <a16:creationId xmlns:a16="http://schemas.microsoft.com/office/drawing/2014/main" id="{A4DC6F01-1454-4369-B54C-752498C6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8499" y="9509073"/>
              <a:ext cx="398463" cy="649288"/>
            </a:xfrm>
            <a:custGeom>
              <a:avLst/>
              <a:gdLst>
                <a:gd name="T0" fmla="*/ 116 w 144"/>
                <a:gd name="T1" fmla="*/ 226 h 235"/>
                <a:gd name="T2" fmla="*/ 28 w 144"/>
                <a:gd name="T3" fmla="*/ 175 h 235"/>
                <a:gd name="T4" fmla="*/ 0 w 144"/>
                <a:gd name="T5" fmla="*/ 122 h 235"/>
                <a:gd name="T6" fmla="*/ 0 w 144"/>
                <a:gd name="T7" fmla="*/ 30 h 235"/>
                <a:gd name="T8" fmla="*/ 28 w 144"/>
                <a:gd name="T9" fmla="*/ 9 h 235"/>
                <a:gd name="T10" fmla="*/ 116 w 144"/>
                <a:gd name="T11" fmla="*/ 60 h 235"/>
                <a:gd name="T12" fmla="*/ 144 w 144"/>
                <a:gd name="T13" fmla="*/ 113 h 235"/>
                <a:gd name="T14" fmla="*/ 144 w 144"/>
                <a:gd name="T15" fmla="*/ 205 h 235"/>
                <a:gd name="T16" fmla="*/ 116 w 144"/>
                <a:gd name="T17" fmla="*/ 22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35">
                  <a:moveTo>
                    <a:pt x="116" y="226"/>
                  </a:moveTo>
                  <a:cubicBezTo>
                    <a:pt x="28" y="175"/>
                    <a:pt x="28" y="175"/>
                    <a:pt x="28" y="175"/>
                  </a:cubicBezTo>
                  <a:cubicBezTo>
                    <a:pt x="12" y="166"/>
                    <a:pt x="0" y="142"/>
                    <a:pt x="0" y="1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12" y="0"/>
                    <a:pt x="28" y="9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31" y="69"/>
                    <a:pt x="144" y="93"/>
                    <a:pt x="144" y="113"/>
                  </a:cubicBezTo>
                  <a:cubicBezTo>
                    <a:pt x="144" y="205"/>
                    <a:pt x="144" y="205"/>
                    <a:pt x="144" y="205"/>
                  </a:cubicBezTo>
                  <a:cubicBezTo>
                    <a:pt x="144" y="225"/>
                    <a:pt x="131" y="235"/>
                    <a:pt x="116" y="226"/>
                  </a:cubicBezTo>
                  <a:close/>
                </a:path>
              </a:pathLst>
            </a:custGeom>
            <a:solidFill>
              <a:srgbClr val="B0C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281">
              <a:extLst>
                <a:ext uri="{FF2B5EF4-FFF2-40B4-BE49-F238E27FC236}">
                  <a16:creationId xmlns:a16="http://schemas.microsoft.com/office/drawing/2014/main" id="{B8A7479C-CB90-4FEB-8E71-2385468E88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4062" y="9653535"/>
              <a:ext cx="268288" cy="265113"/>
            </a:xfrm>
            <a:custGeom>
              <a:avLst/>
              <a:gdLst>
                <a:gd name="T0" fmla="*/ 4 w 97"/>
                <a:gd name="T1" fmla="*/ 96 h 96"/>
                <a:gd name="T2" fmla="*/ 2 w 97"/>
                <a:gd name="T3" fmla="*/ 94 h 96"/>
                <a:gd name="T4" fmla="*/ 0 w 97"/>
                <a:gd name="T5" fmla="*/ 88 h 96"/>
                <a:gd name="T6" fmla="*/ 0 w 97"/>
                <a:gd name="T7" fmla="*/ 50 h 96"/>
                <a:gd name="T8" fmla="*/ 1 w 97"/>
                <a:gd name="T9" fmla="*/ 49 h 96"/>
                <a:gd name="T10" fmla="*/ 2 w 97"/>
                <a:gd name="T11" fmla="*/ 51 h 96"/>
                <a:gd name="T12" fmla="*/ 2 w 97"/>
                <a:gd name="T13" fmla="*/ 89 h 96"/>
                <a:gd name="T14" fmla="*/ 3 w 97"/>
                <a:gd name="T15" fmla="*/ 92 h 96"/>
                <a:gd name="T16" fmla="*/ 5 w 97"/>
                <a:gd name="T17" fmla="*/ 93 h 96"/>
                <a:gd name="T18" fmla="*/ 7 w 97"/>
                <a:gd name="T19" fmla="*/ 94 h 96"/>
                <a:gd name="T20" fmla="*/ 7 w 97"/>
                <a:gd name="T21" fmla="*/ 96 h 96"/>
                <a:gd name="T22" fmla="*/ 4 w 97"/>
                <a:gd name="T23" fmla="*/ 96 h 96"/>
                <a:gd name="T24" fmla="*/ 1 w 97"/>
                <a:gd name="T25" fmla="*/ 47 h 96"/>
                <a:gd name="T26" fmla="*/ 0 w 97"/>
                <a:gd name="T27" fmla="*/ 45 h 96"/>
                <a:gd name="T28" fmla="*/ 1 w 97"/>
                <a:gd name="T29" fmla="*/ 44 h 96"/>
                <a:gd name="T30" fmla="*/ 2 w 97"/>
                <a:gd name="T31" fmla="*/ 46 h 96"/>
                <a:gd name="T32" fmla="*/ 1 w 97"/>
                <a:gd name="T33" fmla="*/ 47 h 96"/>
                <a:gd name="T34" fmla="*/ 1 w 97"/>
                <a:gd name="T35" fmla="*/ 43 h 96"/>
                <a:gd name="T36" fmla="*/ 0 w 97"/>
                <a:gd name="T37" fmla="*/ 40 h 96"/>
                <a:gd name="T38" fmla="*/ 0 w 97"/>
                <a:gd name="T39" fmla="*/ 12 h 96"/>
                <a:gd name="T40" fmla="*/ 13 w 97"/>
                <a:gd name="T41" fmla="*/ 4 h 96"/>
                <a:gd name="T42" fmla="*/ 19 w 97"/>
                <a:gd name="T43" fmla="*/ 8 h 96"/>
                <a:gd name="T44" fmla="*/ 30 w 97"/>
                <a:gd name="T45" fmla="*/ 20 h 96"/>
                <a:gd name="T46" fmla="*/ 35 w 97"/>
                <a:gd name="T47" fmla="*/ 33 h 96"/>
                <a:gd name="T48" fmla="*/ 57 w 97"/>
                <a:gd name="T49" fmla="*/ 46 h 96"/>
                <a:gd name="T50" fmla="*/ 58 w 97"/>
                <a:gd name="T51" fmla="*/ 48 h 96"/>
                <a:gd name="T52" fmla="*/ 57 w 97"/>
                <a:gd name="T53" fmla="*/ 49 h 96"/>
                <a:gd name="T54" fmla="*/ 35 w 97"/>
                <a:gd name="T55" fmla="*/ 36 h 96"/>
                <a:gd name="T56" fmla="*/ 34 w 97"/>
                <a:gd name="T57" fmla="*/ 35 h 96"/>
                <a:gd name="T58" fmla="*/ 27 w 97"/>
                <a:gd name="T59" fmla="*/ 21 h 96"/>
                <a:gd name="T60" fmla="*/ 19 w 97"/>
                <a:gd name="T61" fmla="*/ 11 h 96"/>
                <a:gd name="T62" fmla="*/ 13 w 97"/>
                <a:gd name="T63" fmla="*/ 7 h 96"/>
                <a:gd name="T64" fmla="*/ 2 w 97"/>
                <a:gd name="T65" fmla="*/ 13 h 96"/>
                <a:gd name="T66" fmla="*/ 2 w 97"/>
                <a:gd name="T67" fmla="*/ 42 h 96"/>
                <a:gd name="T68" fmla="*/ 1 w 97"/>
                <a:gd name="T69" fmla="*/ 43 h 96"/>
                <a:gd name="T70" fmla="*/ 96 w 97"/>
                <a:gd name="T71" fmla="*/ 82 h 96"/>
                <a:gd name="T72" fmla="*/ 94 w 97"/>
                <a:gd name="T73" fmla="*/ 80 h 96"/>
                <a:gd name="T74" fmla="*/ 94 w 97"/>
                <a:gd name="T75" fmla="*/ 80 h 96"/>
                <a:gd name="T76" fmla="*/ 86 w 97"/>
                <a:gd name="T77" fmla="*/ 66 h 96"/>
                <a:gd name="T78" fmla="*/ 61 w 97"/>
                <a:gd name="T79" fmla="*/ 51 h 96"/>
                <a:gd name="T80" fmla="*/ 60 w 97"/>
                <a:gd name="T81" fmla="*/ 49 h 96"/>
                <a:gd name="T82" fmla="*/ 61 w 97"/>
                <a:gd name="T83" fmla="*/ 48 h 96"/>
                <a:gd name="T84" fmla="*/ 86 w 97"/>
                <a:gd name="T85" fmla="*/ 62 h 96"/>
                <a:gd name="T86" fmla="*/ 97 w 97"/>
                <a:gd name="T87" fmla="*/ 81 h 96"/>
                <a:gd name="T88" fmla="*/ 97 w 97"/>
                <a:gd name="T89" fmla="*/ 82 h 96"/>
                <a:gd name="T90" fmla="*/ 97 w 97"/>
                <a:gd name="T91" fmla="*/ 82 h 96"/>
                <a:gd name="T92" fmla="*/ 96 w 97"/>
                <a:gd name="T93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7" h="96">
                  <a:moveTo>
                    <a:pt x="4" y="96"/>
                  </a:moveTo>
                  <a:cubicBezTo>
                    <a:pt x="4" y="95"/>
                    <a:pt x="3" y="95"/>
                    <a:pt x="2" y="94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8"/>
                    <a:pt x="1" y="49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3" y="91"/>
                    <a:pt x="3" y="92"/>
                  </a:cubicBezTo>
                  <a:cubicBezTo>
                    <a:pt x="4" y="93"/>
                    <a:pt x="5" y="93"/>
                    <a:pt x="5" y="93"/>
                  </a:cubicBezTo>
                  <a:cubicBezTo>
                    <a:pt x="6" y="93"/>
                    <a:pt x="7" y="93"/>
                    <a:pt x="7" y="94"/>
                  </a:cubicBezTo>
                  <a:cubicBezTo>
                    <a:pt x="8" y="95"/>
                    <a:pt x="7" y="96"/>
                    <a:pt x="7" y="96"/>
                  </a:cubicBezTo>
                  <a:cubicBezTo>
                    <a:pt x="6" y="96"/>
                    <a:pt x="5" y="96"/>
                    <a:pt x="4" y="96"/>
                  </a:cubicBezTo>
                  <a:close/>
                  <a:moveTo>
                    <a:pt x="1" y="47"/>
                  </a:moveTo>
                  <a:cubicBezTo>
                    <a:pt x="0" y="47"/>
                    <a:pt x="0" y="46"/>
                    <a:pt x="0" y="45"/>
                  </a:cubicBezTo>
                  <a:cubicBezTo>
                    <a:pt x="0" y="44"/>
                    <a:pt x="0" y="44"/>
                    <a:pt x="1" y="44"/>
                  </a:cubicBezTo>
                  <a:cubicBezTo>
                    <a:pt x="2" y="45"/>
                    <a:pt x="2" y="46"/>
                    <a:pt x="2" y="46"/>
                  </a:cubicBezTo>
                  <a:cubicBezTo>
                    <a:pt x="2" y="47"/>
                    <a:pt x="2" y="48"/>
                    <a:pt x="1" y="47"/>
                  </a:cubicBezTo>
                  <a:close/>
                  <a:moveTo>
                    <a:pt x="1" y="43"/>
                  </a:moveTo>
                  <a:cubicBezTo>
                    <a:pt x="0" y="42"/>
                    <a:pt x="0" y="41"/>
                    <a:pt x="0" y="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4"/>
                    <a:pt x="6" y="0"/>
                    <a:pt x="13" y="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3" y="10"/>
                    <a:pt x="27" y="15"/>
                    <a:pt x="30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8" y="46"/>
                    <a:pt x="58" y="47"/>
                    <a:pt x="58" y="48"/>
                  </a:cubicBezTo>
                  <a:cubicBezTo>
                    <a:pt x="58" y="49"/>
                    <a:pt x="58" y="49"/>
                    <a:pt x="57" y="4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17"/>
                    <a:pt x="22" y="13"/>
                    <a:pt x="19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7" y="4"/>
                    <a:pt x="2" y="7"/>
                    <a:pt x="2" y="1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1" y="43"/>
                  </a:cubicBezTo>
                  <a:close/>
                  <a:moveTo>
                    <a:pt x="96" y="82"/>
                  </a:moveTo>
                  <a:cubicBezTo>
                    <a:pt x="95" y="82"/>
                    <a:pt x="94" y="81"/>
                    <a:pt x="94" y="8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94" y="75"/>
                    <a:pt x="90" y="68"/>
                    <a:pt x="86" y="66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0" y="51"/>
                    <a:pt x="60" y="50"/>
                    <a:pt x="60" y="49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92" y="66"/>
                    <a:pt x="97" y="75"/>
                    <a:pt x="97" y="81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7" y="83"/>
                    <a:pt x="96" y="83"/>
                    <a:pt x="96" y="82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282">
              <a:extLst>
                <a:ext uri="{FF2B5EF4-FFF2-40B4-BE49-F238E27FC236}">
                  <a16:creationId xmlns:a16="http://schemas.microsoft.com/office/drawing/2014/main" id="{933663F9-386D-4776-82F8-0BE5ED7C1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81524" y="9769423"/>
              <a:ext cx="285750" cy="292100"/>
            </a:xfrm>
            <a:custGeom>
              <a:avLst/>
              <a:gdLst>
                <a:gd name="T0" fmla="*/ 84 w 104"/>
                <a:gd name="T1" fmla="*/ 103 h 106"/>
                <a:gd name="T2" fmla="*/ 84 w 104"/>
                <a:gd name="T3" fmla="*/ 100 h 106"/>
                <a:gd name="T4" fmla="*/ 89 w 104"/>
                <a:gd name="T5" fmla="*/ 101 h 106"/>
                <a:gd name="T6" fmla="*/ 98 w 104"/>
                <a:gd name="T7" fmla="*/ 78 h 106"/>
                <a:gd name="T8" fmla="*/ 99 w 104"/>
                <a:gd name="T9" fmla="*/ 81 h 106"/>
                <a:gd name="T10" fmla="*/ 87 w 104"/>
                <a:gd name="T11" fmla="*/ 105 h 106"/>
                <a:gd name="T12" fmla="*/ 1 w 104"/>
                <a:gd name="T13" fmla="*/ 53 h 106"/>
                <a:gd name="T14" fmla="*/ 0 w 104"/>
                <a:gd name="T15" fmla="*/ 51 h 106"/>
                <a:gd name="T16" fmla="*/ 0 w 104"/>
                <a:gd name="T17" fmla="*/ 50 h 106"/>
                <a:gd name="T18" fmla="*/ 0 w 104"/>
                <a:gd name="T19" fmla="*/ 50 h 106"/>
                <a:gd name="T20" fmla="*/ 0 w 104"/>
                <a:gd name="T21" fmla="*/ 50 h 106"/>
                <a:gd name="T22" fmla="*/ 15 w 104"/>
                <a:gd name="T23" fmla="*/ 5 h 106"/>
                <a:gd name="T24" fmla="*/ 15 w 104"/>
                <a:gd name="T25" fmla="*/ 5 h 106"/>
                <a:gd name="T26" fmla="*/ 15 w 104"/>
                <a:gd name="T27" fmla="*/ 5 h 106"/>
                <a:gd name="T28" fmla="*/ 15 w 104"/>
                <a:gd name="T29" fmla="*/ 5 h 106"/>
                <a:gd name="T30" fmla="*/ 22 w 104"/>
                <a:gd name="T31" fmla="*/ 0 h 106"/>
                <a:gd name="T32" fmla="*/ 23 w 104"/>
                <a:gd name="T33" fmla="*/ 0 h 106"/>
                <a:gd name="T34" fmla="*/ 23 w 104"/>
                <a:gd name="T35" fmla="*/ 0 h 106"/>
                <a:gd name="T36" fmla="*/ 23 w 104"/>
                <a:gd name="T37" fmla="*/ 0 h 106"/>
                <a:gd name="T38" fmla="*/ 27 w 104"/>
                <a:gd name="T39" fmla="*/ 1 h 106"/>
                <a:gd name="T40" fmla="*/ 90 w 104"/>
                <a:gd name="T41" fmla="*/ 37 h 106"/>
                <a:gd name="T42" fmla="*/ 103 w 104"/>
                <a:gd name="T43" fmla="*/ 67 h 106"/>
                <a:gd name="T44" fmla="*/ 100 w 104"/>
                <a:gd name="T45" fmla="*/ 73 h 106"/>
                <a:gd name="T46" fmla="*/ 99 w 104"/>
                <a:gd name="T47" fmla="*/ 71 h 106"/>
                <a:gd name="T48" fmla="*/ 101 w 104"/>
                <a:gd name="T49" fmla="*/ 61 h 106"/>
                <a:gd name="T50" fmla="*/ 28 w 104"/>
                <a:gd name="T51" fmla="*/ 5 h 106"/>
                <a:gd name="T52" fmla="*/ 27 w 104"/>
                <a:gd name="T53" fmla="*/ 5 h 106"/>
                <a:gd name="T54" fmla="*/ 17 w 104"/>
                <a:gd name="T55" fmla="*/ 8 h 106"/>
                <a:gd name="T56" fmla="*/ 17 w 104"/>
                <a:gd name="T57" fmla="*/ 8 h 106"/>
                <a:gd name="T58" fmla="*/ 17 w 104"/>
                <a:gd name="T59" fmla="*/ 8 h 106"/>
                <a:gd name="T60" fmla="*/ 8 w 104"/>
                <a:gd name="T61" fmla="*/ 34 h 106"/>
                <a:gd name="T62" fmla="*/ 2 w 104"/>
                <a:gd name="T63" fmla="*/ 53 h 106"/>
                <a:gd name="T64" fmla="*/ 2 w 104"/>
                <a:gd name="T65" fmla="*/ 53 h 106"/>
                <a:gd name="T66" fmla="*/ 1 w 104"/>
                <a:gd name="T67" fmla="*/ 53 h 106"/>
                <a:gd name="T68" fmla="*/ 99 w 104"/>
                <a:gd name="T69" fmla="*/ 77 h 106"/>
                <a:gd name="T70" fmla="*/ 98 w 104"/>
                <a:gd name="T71" fmla="*/ 75 h 106"/>
                <a:gd name="T72" fmla="*/ 100 w 104"/>
                <a:gd name="T73" fmla="*/ 76 h 106"/>
                <a:gd name="T74" fmla="*/ 99 w 104"/>
                <a:gd name="T75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6">
                  <a:moveTo>
                    <a:pt x="84" y="103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83" y="103"/>
                    <a:pt x="82" y="101"/>
                    <a:pt x="82" y="101"/>
                  </a:cubicBezTo>
                  <a:cubicBezTo>
                    <a:pt x="82" y="100"/>
                    <a:pt x="83" y="99"/>
                    <a:pt x="84" y="100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2"/>
                    <a:pt x="89" y="102"/>
                    <a:pt x="89" y="101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7" y="78"/>
                    <a:pt x="97" y="78"/>
                    <a:pt x="98" y="78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99" y="80"/>
                    <a:pt x="99" y="80"/>
                    <a:pt x="99" y="81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1" y="106"/>
                    <a:pt x="89" y="106"/>
                    <a:pt x="87" y="105"/>
                  </a:cubicBezTo>
                  <a:lnTo>
                    <a:pt x="84" y="103"/>
                  </a:lnTo>
                  <a:close/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1"/>
                    <a:pt x="19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8" y="42"/>
                    <a:pt x="104" y="53"/>
                    <a:pt x="104" y="63"/>
                  </a:cubicBezTo>
                  <a:cubicBezTo>
                    <a:pt x="104" y="64"/>
                    <a:pt x="104" y="66"/>
                    <a:pt x="103" y="67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4"/>
                    <a:pt x="101" y="74"/>
                    <a:pt x="100" y="73"/>
                  </a:cubicBezTo>
                  <a:cubicBezTo>
                    <a:pt x="99" y="73"/>
                    <a:pt x="99" y="73"/>
                    <a:pt x="99" y="72"/>
                  </a:cubicBezTo>
                  <a:cubicBezTo>
                    <a:pt x="99" y="72"/>
                    <a:pt x="99" y="71"/>
                    <a:pt x="99" y="71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1" y="64"/>
                    <a:pt x="101" y="62"/>
                    <a:pt x="101" y="61"/>
                  </a:cubicBezTo>
                  <a:cubicBezTo>
                    <a:pt x="101" y="53"/>
                    <a:pt x="96" y="44"/>
                    <a:pt x="90" y="4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3" y="2"/>
                    <a:pt x="19" y="4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lnTo>
                    <a:pt x="1" y="53"/>
                  </a:lnTo>
                  <a:close/>
                  <a:moveTo>
                    <a:pt x="99" y="77"/>
                  </a:moveTo>
                  <a:cubicBezTo>
                    <a:pt x="99" y="77"/>
                    <a:pt x="99" y="77"/>
                    <a:pt x="99" y="77"/>
                  </a:cubicBezTo>
                  <a:cubicBezTo>
                    <a:pt x="98" y="77"/>
                    <a:pt x="98" y="76"/>
                    <a:pt x="98" y="76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4"/>
                    <a:pt x="99" y="74"/>
                    <a:pt x="99" y="75"/>
                  </a:cubicBezTo>
                  <a:cubicBezTo>
                    <a:pt x="100" y="75"/>
                    <a:pt x="100" y="75"/>
                    <a:pt x="100" y="76"/>
                  </a:cubicBezTo>
                  <a:cubicBezTo>
                    <a:pt x="100" y="76"/>
                    <a:pt x="100" y="77"/>
                    <a:pt x="100" y="77"/>
                  </a:cubicBezTo>
                  <a:cubicBezTo>
                    <a:pt x="100" y="78"/>
                    <a:pt x="100" y="78"/>
                    <a:pt x="99" y="7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283">
              <a:extLst>
                <a:ext uri="{FF2B5EF4-FFF2-40B4-BE49-F238E27FC236}">
                  <a16:creationId xmlns:a16="http://schemas.microsoft.com/office/drawing/2014/main" id="{FEC846C8-FC2D-486B-872F-975902B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1999" y="9907535"/>
              <a:ext cx="55563" cy="38100"/>
            </a:xfrm>
            <a:custGeom>
              <a:avLst/>
              <a:gdLst>
                <a:gd name="T0" fmla="*/ 19 w 20"/>
                <a:gd name="T1" fmla="*/ 14 h 14"/>
                <a:gd name="T2" fmla="*/ 1 w 20"/>
                <a:gd name="T3" fmla="*/ 4 h 14"/>
                <a:gd name="T4" fmla="*/ 0 w 20"/>
                <a:gd name="T5" fmla="*/ 1 h 14"/>
                <a:gd name="T6" fmla="*/ 1 w 20"/>
                <a:gd name="T7" fmla="*/ 1 h 14"/>
                <a:gd name="T8" fmla="*/ 19 w 20"/>
                <a:gd name="T9" fmla="*/ 11 h 14"/>
                <a:gd name="T10" fmla="*/ 19 w 20"/>
                <a:gd name="T11" fmla="*/ 11 h 14"/>
                <a:gd name="T12" fmla="*/ 20 w 20"/>
                <a:gd name="T13" fmla="*/ 13 h 14"/>
                <a:gd name="T14" fmla="*/ 19 w 20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4">
                  <a:moveTo>
                    <a:pt x="19" y="1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1"/>
                    <a:pt x="20" y="12"/>
                    <a:pt x="20" y="13"/>
                  </a:cubicBezTo>
                  <a:cubicBezTo>
                    <a:pt x="20" y="14"/>
                    <a:pt x="20" y="14"/>
                    <a:pt x="19" y="14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288">
              <a:extLst>
                <a:ext uri="{FF2B5EF4-FFF2-40B4-BE49-F238E27FC236}">
                  <a16:creationId xmlns:a16="http://schemas.microsoft.com/office/drawing/2014/main" id="{5C8BEBBC-CF67-4578-A304-7A385BEF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9162" y="9731323"/>
              <a:ext cx="20638" cy="26988"/>
            </a:xfrm>
            <a:custGeom>
              <a:avLst/>
              <a:gdLst>
                <a:gd name="T0" fmla="*/ 7 w 7"/>
                <a:gd name="T1" fmla="*/ 7 h 10"/>
                <a:gd name="T2" fmla="*/ 3 w 7"/>
                <a:gd name="T3" fmla="*/ 9 h 10"/>
                <a:gd name="T4" fmla="*/ 0 w 7"/>
                <a:gd name="T5" fmla="*/ 3 h 10"/>
                <a:gd name="T6" fmla="*/ 3 w 7"/>
                <a:gd name="T7" fmla="*/ 1 h 10"/>
                <a:gd name="T8" fmla="*/ 7 w 7"/>
                <a:gd name="T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cubicBezTo>
                    <a:pt x="7" y="9"/>
                    <a:pt x="5" y="10"/>
                    <a:pt x="3" y="9"/>
                  </a:cubicBezTo>
                  <a:cubicBezTo>
                    <a:pt x="2" y="8"/>
                    <a:pt x="0" y="5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5" y="2"/>
                    <a:pt x="7" y="5"/>
                    <a:pt x="7" y="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289">
              <a:extLst>
                <a:ext uri="{FF2B5EF4-FFF2-40B4-BE49-F238E27FC236}">
                  <a16:creationId xmlns:a16="http://schemas.microsoft.com/office/drawing/2014/main" id="{409AA0B0-A15D-426A-A314-A9F43AAFE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1549" y="9728148"/>
              <a:ext cx="31750" cy="41275"/>
            </a:xfrm>
            <a:custGeom>
              <a:avLst/>
              <a:gdLst>
                <a:gd name="T0" fmla="*/ 10 w 11"/>
                <a:gd name="T1" fmla="*/ 10 h 15"/>
                <a:gd name="T2" fmla="*/ 6 w 11"/>
                <a:gd name="T3" fmla="*/ 14 h 15"/>
                <a:gd name="T4" fmla="*/ 0 w 11"/>
                <a:gd name="T5" fmla="*/ 6 h 15"/>
                <a:gd name="T6" fmla="*/ 4 w 11"/>
                <a:gd name="T7" fmla="*/ 1 h 15"/>
                <a:gd name="T8" fmla="*/ 10 w 11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0" y="10"/>
                  </a:moveTo>
                  <a:cubicBezTo>
                    <a:pt x="11" y="13"/>
                    <a:pt x="9" y="15"/>
                    <a:pt x="6" y="14"/>
                  </a:cubicBezTo>
                  <a:cubicBezTo>
                    <a:pt x="3" y="13"/>
                    <a:pt x="1" y="9"/>
                    <a:pt x="0" y="6"/>
                  </a:cubicBezTo>
                  <a:cubicBezTo>
                    <a:pt x="0" y="2"/>
                    <a:pt x="1" y="0"/>
                    <a:pt x="4" y="1"/>
                  </a:cubicBezTo>
                  <a:cubicBezTo>
                    <a:pt x="7" y="2"/>
                    <a:pt x="10" y="6"/>
                    <a:pt x="10" y="10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290">
              <a:extLst>
                <a:ext uri="{FF2B5EF4-FFF2-40B4-BE49-F238E27FC236}">
                  <a16:creationId xmlns:a16="http://schemas.microsoft.com/office/drawing/2014/main" id="{8548DEF5-AF28-440A-A3F7-64C83A933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33912" y="9888485"/>
              <a:ext cx="165100" cy="182563"/>
            </a:xfrm>
            <a:custGeom>
              <a:avLst/>
              <a:gdLst>
                <a:gd name="T0" fmla="*/ 48 w 60"/>
                <a:gd name="T1" fmla="*/ 62 h 66"/>
                <a:gd name="T2" fmla="*/ 12 w 60"/>
                <a:gd name="T3" fmla="*/ 41 h 66"/>
                <a:gd name="T4" fmla="*/ 0 w 60"/>
                <a:gd name="T5" fmla="*/ 21 h 66"/>
                <a:gd name="T6" fmla="*/ 11 w 60"/>
                <a:gd name="T7" fmla="*/ 13 h 66"/>
                <a:gd name="T8" fmla="*/ 10 w 60"/>
                <a:gd name="T9" fmla="*/ 10 h 66"/>
                <a:gd name="T10" fmla="*/ 22 w 60"/>
                <a:gd name="T11" fmla="*/ 4 h 66"/>
                <a:gd name="T12" fmla="*/ 31 w 60"/>
                <a:gd name="T13" fmla="*/ 14 h 66"/>
                <a:gd name="T14" fmla="*/ 35 w 60"/>
                <a:gd name="T15" fmla="*/ 15 h 66"/>
                <a:gd name="T16" fmla="*/ 47 w 60"/>
                <a:gd name="T17" fmla="*/ 34 h 66"/>
                <a:gd name="T18" fmla="*/ 48 w 60"/>
                <a:gd name="T19" fmla="*/ 35 h 66"/>
                <a:gd name="T20" fmla="*/ 60 w 60"/>
                <a:gd name="T21" fmla="*/ 55 h 66"/>
                <a:gd name="T22" fmla="*/ 48 w 60"/>
                <a:gd name="T23" fmla="*/ 62 h 66"/>
                <a:gd name="T24" fmla="*/ 12 w 60"/>
                <a:gd name="T25" fmla="*/ 17 h 66"/>
                <a:gd name="T26" fmla="*/ 3 w 60"/>
                <a:gd name="T27" fmla="*/ 22 h 66"/>
                <a:gd name="T28" fmla="*/ 12 w 60"/>
                <a:gd name="T29" fmla="*/ 38 h 66"/>
                <a:gd name="T30" fmla="*/ 48 w 60"/>
                <a:gd name="T31" fmla="*/ 59 h 66"/>
                <a:gd name="T32" fmla="*/ 48 w 60"/>
                <a:gd name="T33" fmla="*/ 59 h 66"/>
                <a:gd name="T34" fmla="*/ 57 w 60"/>
                <a:gd name="T35" fmla="*/ 54 h 66"/>
                <a:gd name="T36" fmla="*/ 48 w 60"/>
                <a:gd name="T37" fmla="*/ 38 h 66"/>
                <a:gd name="T38" fmla="*/ 46 w 60"/>
                <a:gd name="T39" fmla="*/ 37 h 66"/>
                <a:gd name="T40" fmla="*/ 45 w 60"/>
                <a:gd name="T41" fmla="*/ 36 h 66"/>
                <a:gd name="T42" fmla="*/ 44 w 60"/>
                <a:gd name="T43" fmla="*/ 34 h 66"/>
                <a:gd name="T44" fmla="*/ 44 w 60"/>
                <a:gd name="T45" fmla="*/ 34 h 66"/>
                <a:gd name="T46" fmla="*/ 35 w 60"/>
                <a:gd name="T47" fmla="*/ 18 h 66"/>
                <a:gd name="T48" fmla="*/ 31 w 60"/>
                <a:gd name="T49" fmla="*/ 17 h 66"/>
                <a:gd name="T50" fmla="*/ 30 w 60"/>
                <a:gd name="T51" fmla="*/ 16 h 66"/>
                <a:gd name="T52" fmla="*/ 22 w 60"/>
                <a:gd name="T53" fmla="*/ 7 h 66"/>
                <a:gd name="T54" fmla="*/ 13 w 60"/>
                <a:gd name="T55" fmla="*/ 12 h 66"/>
                <a:gd name="T56" fmla="*/ 14 w 60"/>
                <a:gd name="T57" fmla="*/ 16 h 66"/>
                <a:gd name="T58" fmla="*/ 13 w 60"/>
                <a:gd name="T59" fmla="*/ 17 h 66"/>
                <a:gd name="T60" fmla="*/ 12 w 60"/>
                <a:gd name="T61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" h="66">
                  <a:moveTo>
                    <a:pt x="48" y="62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6" y="37"/>
                    <a:pt x="0" y="28"/>
                    <a:pt x="0" y="21"/>
                  </a:cubicBezTo>
                  <a:cubicBezTo>
                    <a:pt x="0" y="14"/>
                    <a:pt x="5" y="11"/>
                    <a:pt x="11" y="13"/>
                  </a:cubicBezTo>
                  <a:cubicBezTo>
                    <a:pt x="11" y="12"/>
                    <a:pt x="10" y="11"/>
                    <a:pt x="10" y="10"/>
                  </a:cubicBezTo>
                  <a:cubicBezTo>
                    <a:pt x="10" y="3"/>
                    <a:pt x="16" y="0"/>
                    <a:pt x="22" y="4"/>
                  </a:cubicBezTo>
                  <a:cubicBezTo>
                    <a:pt x="26" y="6"/>
                    <a:pt x="29" y="9"/>
                    <a:pt x="31" y="14"/>
                  </a:cubicBezTo>
                  <a:cubicBezTo>
                    <a:pt x="32" y="14"/>
                    <a:pt x="34" y="14"/>
                    <a:pt x="35" y="15"/>
                  </a:cubicBezTo>
                  <a:cubicBezTo>
                    <a:pt x="41" y="19"/>
                    <a:pt x="46" y="27"/>
                    <a:pt x="47" y="34"/>
                  </a:cubicBezTo>
                  <a:cubicBezTo>
                    <a:pt x="47" y="34"/>
                    <a:pt x="48" y="34"/>
                    <a:pt x="48" y="35"/>
                  </a:cubicBezTo>
                  <a:cubicBezTo>
                    <a:pt x="55" y="38"/>
                    <a:pt x="60" y="48"/>
                    <a:pt x="60" y="55"/>
                  </a:cubicBezTo>
                  <a:cubicBezTo>
                    <a:pt x="60" y="63"/>
                    <a:pt x="55" y="66"/>
                    <a:pt x="48" y="62"/>
                  </a:cubicBezTo>
                  <a:close/>
                  <a:moveTo>
                    <a:pt x="12" y="17"/>
                  </a:moveTo>
                  <a:cubicBezTo>
                    <a:pt x="7" y="14"/>
                    <a:pt x="3" y="16"/>
                    <a:pt x="3" y="22"/>
                  </a:cubicBezTo>
                  <a:cubicBezTo>
                    <a:pt x="3" y="28"/>
                    <a:pt x="7" y="35"/>
                    <a:pt x="12" y="38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53" y="62"/>
                    <a:pt x="57" y="59"/>
                    <a:pt x="57" y="54"/>
                  </a:cubicBezTo>
                  <a:cubicBezTo>
                    <a:pt x="57" y="48"/>
                    <a:pt x="53" y="41"/>
                    <a:pt x="48" y="38"/>
                  </a:cubicBezTo>
                  <a:cubicBezTo>
                    <a:pt x="47" y="37"/>
                    <a:pt x="47" y="37"/>
                    <a:pt x="46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28"/>
                    <a:pt x="40" y="21"/>
                    <a:pt x="35" y="18"/>
                  </a:cubicBezTo>
                  <a:cubicBezTo>
                    <a:pt x="34" y="17"/>
                    <a:pt x="33" y="17"/>
                    <a:pt x="31" y="17"/>
                  </a:cubicBezTo>
                  <a:cubicBezTo>
                    <a:pt x="31" y="17"/>
                    <a:pt x="30" y="16"/>
                    <a:pt x="30" y="16"/>
                  </a:cubicBezTo>
                  <a:cubicBezTo>
                    <a:pt x="28" y="12"/>
                    <a:pt x="25" y="8"/>
                    <a:pt x="22" y="7"/>
                  </a:cubicBezTo>
                  <a:cubicBezTo>
                    <a:pt x="17" y="4"/>
                    <a:pt x="13" y="6"/>
                    <a:pt x="13" y="12"/>
                  </a:cubicBezTo>
                  <a:cubicBezTo>
                    <a:pt x="13" y="13"/>
                    <a:pt x="13" y="14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2" y="17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9815EB52-3517-468D-9E41-98452787265A}"/>
              </a:ext>
            </a:extLst>
          </p:cNvPr>
          <p:cNvSpPr txBox="1"/>
          <p:nvPr/>
        </p:nvSpPr>
        <p:spPr>
          <a:xfrm>
            <a:off x="1950722" y="1301663"/>
            <a:ext cx="6816708" cy="415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08">
              <a:defRPr/>
            </a:pPr>
            <a:r>
              <a:rPr lang="tr-TR" sz="6598" b="1" dirty="0">
                <a:solidFill>
                  <a:srgbClr val="172144"/>
                </a:solidFill>
                <a:latin typeface="Century Gothic" panose="020B0502020202020204" pitchFamily="34" charset="0"/>
              </a:rPr>
              <a:t>Bot Yazma İçin Geliştirme Ortamımızı Hazırladık</a:t>
            </a:r>
            <a:endParaRPr lang="en-US" sz="6598" b="1" dirty="0">
              <a:solidFill>
                <a:srgbClr val="172144"/>
              </a:solidFill>
              <a:latin typeface="Century Gothic" panose="020B0502020202020204" pitchFamily="34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2D6B233-4585-4358-9063-26C5D4BCEB6C}"/>
              </a:ext>
            </a:extLst>
          </p:cNvPr>
          <p:cNvSpPr txBox="1"/>
          <p:nvPr/>
        </p:nvSpPr>
        <p:spPr>
          <a:xfrm>
            <a:off x="1973268" y="5546432"/>
            <a:ext cx="2569935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0380460-42DD-4366-99B0-0422C36EE797}"/>
              </a:ext>
            </a:extLst>
          </p:cNvPr>
          <p:cNvSpPr txBox="1"/>
          <p:nvPr/>
        </p:nvSpPr>
        <p:spPr>
          <a:xfrm>
            <a:off x="1986857" y="5961930"/>
            <a:ext cx="367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Python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defTabSz="457108">
              <a:defRPr/>
            </a:pPr>
            <a:r>
              <a:rPr lang="tr-TR" sz="1900" dirty="0">
                <a:solidFill>
                  <a:srgbClr val="172144"/>
                </a:solidFill>
                <a:latin typeface="+mj-lt"/>
              </a:rPr>
              <a:t>Bilgisayara yapacaklarını söyleyeceğimiz programlama dili.</a:t>
            </a:r>
            <a:endParaRPr lang="en-US" sz="1900" dirty="0">
              <a:solidFill>
                <a:srgbClr val="172144"/>
              </a:solidFill>
              <a:latin typeface="+mj-lt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35E9B4B-B02B-45C0-928E-8C3F604CDD30}"/>
              </a:ext>
            </a:extLst>
          </p:cNvPr>
          <p:cNvSpPr txBox="1"/>
          <p:nvPr/>
        </p:nvSpPr>
        <p:spPr>
          <a:xfrm>
            <a:off x="6172270" y="5566107"/>
            <a:ext cx="256993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CDD6B85-EE71-47F8-A914-CE4B82A39751}"/>
              </a:ext>
            </a:extLst>
          </p:cNvPr>
          <p:cNvSpPr txBox="1"/>
          <p:nvPr/>
        </p:nvSpPr>
        <p:spPr>
          <a:xfrm>
            <a:off x="6185859" y="5981605"/>
            <a:ext cx="367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elenium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lvl="0">
              <a:defRPr/>
            </a:pPr>
            <a:r>
              <a:rPr lang="en-US" sz="1900" dirty="0">
                <a:solidFill>
                  <a:srgbClr val="172144"/>
                </a:solidFill>
              </a:rPr>
              <a:t>İnternet </a:t>
            </a:r>
            <a:r>
              <a:rPr lang="en-US" sz="1900" dirty="0" err="1">
                <a:solidFill>
                  <a:srgbClr val="172144"/>
                </a:solidFill>
              </a:rPr>
              <a:t>tarayıcısını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kontrol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etmemizi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sağlayan</a:t>
            </a:r>
            <a:r>
              <a:rPr lang="en-US" sz="1900" dirty="0">
                <a:solidFill>
                  <a:srgbClr val="172144"/>
                </a:solidFill>
              </a:rPr>
              <a:t> Python </a:t>
            </a:r>
            <a:r>
              <a:rPr lang="en-US" sz="1900" dirty="0" err="1">
                <a:solidFill>
                  <a:srgbClr val="172144"/>
                </a:solidFill>
              </a:rPr>
              <a:t>paketi</a:t>
            </a:r>
            <a:r>
              <a:rPr lang="en-US" sz="1900" dirty="0">
                <a:solidFill>
                  <a:srgbClr val="172144"/>
                </a:solidFill>
              </a:rPr>
              <a:t>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FE534ED-0939-4AFE-B49A-507C7661D490}"/>
              </a:ext>
            </a:extLst>
          </p:cNvPr>
          <p:cNvSpPr txBox="1"/>
          <p:nvPr/>
        </p:nvSpPr>
        <p:spPr>
          <a:xfrm>
            <a:off x="1973268" y="8108330"/>
            <a:ext cx="256993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E09F2B-9A70-4E70-BA78-41B1F3824A48}"/>
              </a:ext>
            </a:extLst>
          </p:cNvPr>
          <p:cNvSpPr txBox="1"/>
          <p:nvPr/>
        </p:nvSpPr>
        <p:spPr>
          <a:xfrm>
            <a:off x="1986857" y="8523828"/>
            <a:ext cx="367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PyCharm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lvl="0">
              <a:defRPr/>
            </a:pPr>
            <a:r>
              <a:rPr lang="en-US" sz="1900" dirty="0" err="1">
                <a:solidFill>
                  <a:srgbClr val="172144"/>
                </a:solidFill>
              </a:rPr>
              <a:t>Kodlama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yaparken</a:t>
            </a:r>
            <a:r>
              <a:rPr lang="en-US" sz="1900" dirty="0">
                <a:solidFill>
                  <a:srgbClr val="172144"/>
                </a:solidFill>
              </a:rPr>
              <a:t> bize </a:t>
            </a:r>
            <a:r>
              <a:rPr lang="en-US" sz="1900" dirty="0" err="1">
                <a:solidFill>
                  <a:srgbClr val="172144"/>
                </a:solidFill>
              </a:rPr>
              <a:t>yardımcı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olacak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geliştirme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ortamı</a:t>
            </a:r>
            <a:r>
              <a:rPr lang="en-US" sz="1900" dirty="0">
                <a:solidFill>
                  <a:srgbClr val="172144"/>
                </a:solidFill>
              </a:rPr>
              <a:t>. </a:t>
            </a:r>
            <a:r>
              <a:rPr lang="en-US" sz="1900" dirty="0" err="1">
                <a:solidFill>
                  <a:srgbClr val="172144"/>
                </a:solidFill>
              </a:rPr>
              <a:t>Kodlarımızı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burada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yazacağız</a:t>
            </a:r>
            <a:r>
              <a:rPr lang="en-US" sz="1900" dirty="0">
                <a:solidFill>
                  <a:srgbClr val="172144"/>
                </a:solidFill>
              </a:rPr>
              <a:t>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2127270-618D-4EEE-8F64-1E033F032904}"/>
              </a:ext>
            </a:extLst>
          </p:cNvPr>
          <p:cNvSpPr txBox="1"/>
          <p:nvPr/>
        </p:nvSpPr>
        <p:spPr>
          <a:xfrm>
            <a:off x="6220043" y="8108330"/>
            <a:ext cx="2569934" cy="264687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0" normalizeH="0" baseline="0" noProof="0" dirty="0">
                <a:ln>
                  <a:noFill/>
                </a:ln>
                <a:solidFill>
                  <a:srgbClr val="0FBCFA">
                    <a:alpha val="16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1C2DF12-D011-45C0-B21A-577AC61D073E}"/>
              </a:ext>
            </a:extLst>
          </p:cNvPr>
          <p:cNvSpPr txBox="1"/>
          <p:nvPr/>
        </p:nvSpPr>
        <p:spPr>
          <a:xfrm>
            <a:off x="6233632" y="8523828"/>
            <a:ext cx="367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Github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lvl="0">
              <a:defRPr/>
            </a:pPr>
            <a:r>
              <a:rPr lang="en-US" sz="1900" dirty="0" err="1">
                <a:solidFill>
                  <a:srgbClr val="172144"/>
                </a:solidFill>
              </a:rPr>
              <a:t>Ekip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olarak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kodlamamızı</a:t>
            </a:r>
            <a:r>
              <a:rPr lang="en-US" sz="1900" dirty="0">
                <a:solidFill>
                  <a:srgbClr val="172144"/>
                </a:solidFill>
              </a:rPr>
              <a:t>, </a:t>
            </a:r>
            <a:r>
              <a:rPr lang="en-US" sz="1900" dirty="0" err="1">
                <a:solidFill>
                  <a:srgbClr val="172144"/>
                </a:solidFill>
              </a:rPr>
              <a:t>kodlarımızı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paylaşmamızı</a:t>
            </a:r>
            <a:r>
              <a:rPr lang="en-US" sz="1900" dirty="0">
                <a:solidFill>
                  <a:srgbClr val="172144"/>
                </a:solidFill>
              </a:rPr>
              <a:t> </a:t>
            </a:r>
            <a:r>
              <a:rPr lang="en-US" sz="1900" dirty="0" err="1">
                <a:solidFill>
                  <a:srgbClr val="172144"/>
                </a:solidFill>
              </a:rPr>
              <a:t>sağlayacak</a:t>
            </a:r>
            <a:r>
              <a:rPr lang="en-US" sz="1900" dirty="0">
                <a:solidFill>
                  <a:srgbClr val="172144"/>
                </a:solidFill>
              </a:rPr>
              <a:t>.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FCF113E2-8E8C-4C85-803D-C3E743B2F25E}"/>
              </a:ext>
            </a:extLst>
          </p:cNvPr>
          <p:cNvGrpSpPr/>
          <p:nvPr/>
        </p:nvGrpSpPr>
        <p:grpSpPr>
          <a:xfrm>
            <a:off x="1343897" y="8128005"/>
            <a:ext cx="8641708" cy="2726475"/>
            <a:chOff x="1342653" y="10562506"/>
            <a:chExt cx="8641708" cy="2726475"/>
          </a:xfrm>
        </p:grpSpPr>
        <p:sp>
          <p:nvSpPr>
            <p:cNvPr id="306" name="Rectangle: Rounded Corners 14">
              <a:extLst>
                <a:ext uri="{FF2B5EF4-FFF2-40B4-BE49-F238E27FC236}">
                  <a16:creationId xmlns:a16="http://schemas.microsoft.com/office/drawing/2014/main" id="{FB33D543-68EE-409E-A76A-CFA0727F68DC}"/>
                </a:ext>
              </a:extLst>
            </p:cNvPr>
            <p:cNvSpPr/>
            <p:nvPr/>
          </p:nvSpPr>
          <p:spPr>
            <a:xfrm>
              <a:off x="1342653" y="10562506"/>
              <a:ext cx="8641708" cy="2726475"/>
            </a:xfrm>
            <a:prstGeom prst="roundRect">
              <a:avLst>
                <a:gd name="adj" fmla="val 31476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19200" dist="406400" dir="2700000" algn="tl" rotWithShape="0">
                <a:schemeClr val="accent1">
                  <a:lumMod val="50000"/>
                  <a:alpha val="4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TextBox 312">
              <a:extLst>
                <a:ext uri="{FF2B5EF4-FFF2-40B4-BE49-F238E27FC236}">
                  <a16:creationId xmlns:a16="http://schemas.microsoft.com/office/drawing/2014/main" id="{E7D22948-D5E6-4CBA-8EA6-FCC0159BE3C2}"/>
                </a:ext>
              </a:extLst>
            </p:cNvPr>
            <p:cNvSpPr txBox="1"/>
            <p:nvPr/>
          </p:nvSpPr>
          <p:spPr>
            <a:xfrm>
              <a:off x="1973268" y="10571783"/>
              <a:ext cx="2569934" cy="26468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00" b="1" i="0" u="none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08" name="TextBox 313">
              <a:extLst>
                <a:ext uri="{FF2B5EF4-FFF2-40B4-BE49-F238E27FC236}">
                  <a16:creationId xmlns:a16="http://schemas.microsoft.com/office/drawing/2014/main" id="{2DF7EB4F-535A-425A-875F-A23C1DDCEC9D}"/>
                </a:ext>
              </a:extLst>
            </p:cNvPr>
            <p:cNvSpPr txBox="1"/>
            <p:nvPr/>
          </p:nvSpPr>
          <p:spPr>
            <a:xfrm>
              <a:off x="1986857" y="10987281"/>
              <a:ext cx="367665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PyCharm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  <a:p>
              <a:pPr lvl="0">
                <a:defRPr/>
              </a:pPr>
              <a:r>
                <a:rPr lang="en-US" sz="1900" dirty="0" err="1">
                  <a:solidFill>
                    <a:schemeClr val="bg1"/>
                  </a:solidFill>
                </a:rPr>
                <a:t>Kodlama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yaparken</a:t>
              </a:r>
              <a:r>
                <a:rPr lang="en-US" sz="1900" dirty="0">
                  <a:solidFill>
                    <a:schemeClr val="bg1"/>
                  </a:solidFill>
                </a:rPr>
                <a:t> bize </a:t>
              </a:r>
              <a:r>
                <a:rPr lang="en-US" sz="1900" dirty="0" err="1">
                  <a:solidFill>
                    <a:schemeClr val="bg1"/>
                  </a:solidFill>
                </a:rPr>
                <a:t>yardımcı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olacak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geliştirme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ortamı</a:t>
              </a:r>
              <a:r>
                <a:rPr lang="en-US" sz="1900" dirty="0">
                  <a:solidFill>
                    <a:schemeClr val="bg1"/>
                  </a:solidFill>
                </a:rPr>
                <a:t>. </a:t>
              </a:r>
              <a:r>
                <a:rPr lang="en-US" sz="1900" dirty="0" err="1">
                  <a:solidFill>
                    <a:schemeClr val="bg1"/>
                  </a:solidFill>
                </a:rPr>
                <a:t>Kodlarımızı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burada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yazacağız</a:t>
              </a:r>
              <a:r>
                <a:rPr lang="en-US" sz="1900" dirty="0">
                  <a:solidFill>
                    <a:schemeClr val="bg1"/>
                  </a:solidFill>
                </a:rPr>
                <a:t>.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317" name="TextBox 314">
              <a:extLst>
                <a:ext uri="{FF2B5EF4-FFF2-40B4-BE49-F238E27FC236}">
                  <a16:creationId xmlns:a16="http://schemas.microsoft.com/office/drawing/2014/main" id="{98361057-BECC-47FD-8533-7D8542EEC82F}"/>
                </a:ext>
              </a:extLst>
            </p:cNvPr>
            <p:cNvSpPr txBox="1"/>
            <p:nvPr/>
          </p:nvSpPr>
          <p:spPr>
            <a:xfrm>
              <a:off x="6220043" y="10571783"/>
              <a:ext cx="2569934" cy="26468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321" name="TextBox 315">
              <a:extLst>
                <a:ext uri="{FF2B5EF4-FFF2-40B4-BE49-F238E27FC236}">
                  <a16:creationId xmlns:a16="http://schemas.microsoft.com/office/drawing/2014/main" id="{A38A88AD-334E-4610-8F8E-AEC598D028B3}"/>
                </a:ext>
              </a:extLst>
            </p:cNvPr>
            <p:cNvSpPr txBox="1"/>
            <p:nvPr/>
          </p:nvSpPr>
          <p:spPr>
            <a:xfrm>
              <a:off x="6233632" y="10987281"/>
              <a:ext cx="367665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Github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  <a:p>
              <a:pPr lvl="0">
                <a:defRPr/>
              </a:pPr>
              <a:r>
                <a:rPr lang="en-US" sz="1900" dirty="0" err="1">
                  <a:solidFill>
                    <a:schemeClr val="bg1"/>
                  </a:solidFill>
                </a:rPr>
                <a:t>Ekip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olarak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kodlamamızı</a:t>
              </a:r>
              <a:r>
                <a:rPr lang="en-US" sz="1900" dirty="0">
                  <a:solidFill>
                    <a:schemeClr val="bg1"/>
                  </a:solidFill>
                </a:rPr>
                <a:t>, </a:t>
              </a:r>
              <a:r>
                <a:rPr lang="en-US" sz="1900" dirty="0" err="1">
                  <a:solidFill>
                    <a:schemeClr val="bg1"/>
                  </a:solidFill>
                </a:rPr>
                <a:t>kodlarımızı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paylaşmamızı</a:t>
              </a:r>
              <a:r>
                <a:rPr lang="en-US" sz="1900" dirty="0">
                  <a:solidFill>
                    <a:schemeClr val="bg1"/>
                  </a:solidFill>
                </a:rPr>
                <a:t> </a:t>
              </a:r>
              <a:r>
                <a:rPr lang="en-US" sz="1900" dirty="0" err="1">
                  <a:solidFill>
                    <a:schemeClr val="bg1"/>
                  </a:solidFill>
                </a:rPr>
                <a:t>sağlayacak</a:t>
              </a:r>
              <a:r>
                <a:rPr lang="en-US" sz="1900" dirty="0">
                  <a:solidFill>
                    <a:schemeClr val="bg1"/>
                  </a:solidFill>
                </a:rPr>
                <a:t>.</a:t>
              </a: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grpSp>
        <p:nvGrpSpPr>
          <p:cNvPr id="322" name="Group 19">
            <a:extLst>
              <a:ext uri="{FF2B5EF4-FFF2-40B4-BE49-F238E27FC236}">
                <a16:creationId xmlns:a16="http://schemas.microsoft.com/office/drawing/2014/main" id="{89EAA21F-B9EC-42F9-BFFF-46B6E10ED85B}"/>
              </a:ext>
            </a:extLst>
          </p:cNvPr>
          <p:cNvGrpSpPr/>
          <p:nvPr/>
        </p:nvGrpSpPr>
        <p:grpSpPr>
          <a:xfrm rot="16200000">
            <a:off x="4978241" y="11124493"/>
            <a:ext cx="1438276" cy="1141412"/>
            <a:chOff x="3007798" y="5408211"/>
            <a:chExt cx="1438276" cy="1141412"/>
          </a:xfrm>
          <a:solidFill>
            <a:schemeClr val="accent1"/>
          </a:solidFill>
        </p:grpSpPr>
        <p:sp>
          <p:nvSpPr>
            <p:cNvPr id="323" name="Rectangle 5">
              <a:extLst>
                <a:ext uri="{FF2B5EF4-FFF2-40B4-BE49-F238E27FC236}">
                  <a16:creationId xmlns:a16="http://schemas.microsoft.com/office/drawing/2014/main" id="{1B0F62BC-54B1-4E79-892B-671AB059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798" y="5805086"/>
              <a:ext cx="1176338" cy="347662"/>
            </a:xfrm>
            <a:prstGeom prst="rect">
              <a:avLst/>
            </a:prstGeom>
            <a:grpFill/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4" name="Freeform 6">
              <a:extLst>
                <a:ext uri="{FF2B5EF4-FFF2-40B4-BE49-F238E27FC236}">
                  <a16:creationId xmlns:a16="http://schemas.microsoft.com/office/drawing/2014/main" id="{1249020A-45CB-4673-9C5C-0393DB684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861" y="5408211"/>
              <a:ext cx="811213" cy="814387"/>
            </a:xfrm>
            <a:custGeom>
              <a:avLst/>
              <a:gdLst>
                <a:gd name="T0" fmla="*/ 511 w 511"/>
                <a:gd name="T1" fmla="*/ 359 h 513"/>
                <a:gd name="T2" fmla="*/ 358 w 511"/>
                <a:gd name="T3" fmla="*/ 513 h 513"/>
                <a:gd name="T4" fmla="*/ 314 w 511"/>
                <a:gd name="T5" fmla="*/ 469 h 513"/>
                <a:gd name="T6" fmla="*/ 96 w 511"/>
                <a:gd name="T7" fmla="*/ 250 h 513"/>
                <a:gd name="T8" fmla="*/ 0 w 511"/>
                <a:gd name="T9" fmla="*/ 154 h 513"/>
                <a:gd name="T10" fmla="*/ 153 w 511"/>
                <a:gd name="T11" fmla="*/ 0 h 513"/>
                <a:gd name="T12" fmla="*/ 358 w 511"/>
                <a:gd name="T13" fmla="*/ 206 h 513"/>
                <a:gd name="T14" fmla="*/ 511 w 511"/>
                <a:gd name="T15" fmla="*/ 35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513">
                  <a:moveTo>
                    <a:pt x="511" y="359"/>
                  </a:moveTo>
                  <a:lnTo>
                    <a:pt x="358" y="513"/>
                  </a:lnTo>
                  <a:lnTo>
                    <a:pt x="314" y="469"/>
                  </a:lnTo>
                  <a:lnTo>
                    <a:pt x="96" y="25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358" y="206"/>
                  </a:lnTo>
                  <a:lnTo>
                    <a:pt x="511" y="35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5" name="Freeform 7">
              <a:extLst>
                <a:ext uri="{FF2B5EF4-FFF2-40B4-BE49-F238E27FC236}">
                  <a16:creationId xmlns:a16="http://schemas.microsoft.com/office/drawing/2014/main" id="{D4D41AD2-6432-439D-88B3-BD86DD58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861" y="5735236"/>
              <a:ext cx="811213" cy="814387"/>
            </a:xfrm>
            <a:custGeom>
              <a:avLst/>
              <a:gdLst>
                <a:gd name="T0" fmla="*/ 511 w 511"/>
                <a:gd name="T1" fmla="*/ 153 h 513"/>
                <a:gd name="T2" fmla="*/ 358 w 511"/>
                <a:gd name="T3" fmla="*/ 307 h 513"/>
                <a:gd name="T4" fmla="*/ 153 w 511"/>
                <a:gd name="T5" fmla="*/ 513 h 513"/>
                <a:gd name="T6" fmla="*/ 0 w 511"/>
                <a:gd name="T7" fmla="*/ 359 h 513"/>
                <a:gd name="T8" fmla="*/ 358 w 511"/>
                <a:gd name="T9" fmla="*/ 0 h 513"/>
                <a:gd name="T10" fmla="*/ 511 w 511"/>
                <a:gd name="T11" fmla="*/ 1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1" h="513">
                  <a:moveTo>
                    <a:pt x="511" y="153"/>
                  </a:moveTo>
                  <a:lnTo>
                    <a:pt x="358" y="307"/>
                  </a:lnTo>
                  <a:lnTo>
                    <a:pt x="153" y="513"/>
                  </a:lnTo>
                  <a:lnTo>
                    <a:pt x="0" y="359"/>
                  </a:lnTo>
                  <a:lnTo>
                    <a:pt x="358" y="0"/>
                  </a:lnTo>
                  <a:lnTo>
                    <a:pt x="511" y="15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033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6" name="TextBox 9">
            <a:extLst>
              <a:ext uri="{FF2B5EF4-FFF2-40B4-BE49-F238E27FC236}">
                <a16:creationId xmlns:a16="http://schemas.microsoft.com/office/drawing/2014/main" id="{30AF0CFD-AB4A-4706-87C4-668C4E1D8950}"/>
              </a:ext>
            </a:extLst>
          </p:cNvPr>
          <p:cNvSpPr txBox="1"/>
          <p:nvPr/>
        </p:nvSpPr>
        <p:spPr>
          <a:xfrm>
            <a:off x="3214643" y="12505784"/>
            <a:ext cx="4965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zorunlu değil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accel="14000" decel="8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accel="14000" decel="8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accel="14000" decel="86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accel="14000" decel="86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accel="14000" decel="86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accel="14000" decel="86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accel="14000" decel="86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accel="14000" decel="86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accel="14000" decel="86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accel="14000" decel="86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accel="14000" decel="86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accel="14000" decel="86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accel="14000" decel="86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accel="14000" decel="86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319" grpId="0" animBg="1"/>
      <p:bldP spid="320" grpId="0" animBg="1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5372272" y="1387988"/>
            <a:ext cx="7953166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from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 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selenium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 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import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 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1788174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1. Paketi içeri aktar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5372272" y="3967034"/>
            <a:ext cx="7953166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webdriver.Chrome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Fira Code"/>
                </a:rPr>
                <a:t>executable_path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="")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1664818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2. </a:t>
              </a:r>
              <a:r>
                <a:rPr lang="tr-TR" sz="4400" dirty="0" err="1">
                  <a:solidFill>
                    <a:srgbClr val="FBFBFB"/>
                  </a:solidFill>
                  <a:latin typeface="Open Sans Light"/>
                </a:rPr>
                <a:t>Chrome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 çalıştır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5372272" y="6584240"/>
            <a:ext cx="7953166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webdriver.Firefox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Fira Code"/>
                </a:rPr>
                <a:t>executable_path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="")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1544348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3. </a:t>
              </a:r>
              <a:r>
                <a:rPr kumimoji="0" lang="tr-TR" sz="4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Firefox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çalıştır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5372272" y="9241874"/>
            <a:ext cx="7953166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webdriver.Ie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Fira Code"/>
                </a:rPr>
                <a:t>executable_path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="")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109228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4. IE çalıştır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5" y="1183093"/>
            <a:ext cx="8220076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Farklı tarayıcılar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nasıl çalıştırılır?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3068890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" r="1845"/>
            <a:stretch>
              <a:fillRect/>
            </a:stretch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8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20AAFEE-9694-4C41-AB86-42480AF4EE55}"/>
              </a:ext>
            </a:extLst>
          </p:cNvPr>
          <p:cNvSpPr/>
          <p:nvPr/>
        </p:nvSpPr>
        <p:spPr>
          <a:xfrm>
            <a:off x="-1" y="-1"/>
            <a:ext cx="24387176" cy="13717785"/>
          </a:xfrm>
          <a:custGeom>
            <a:avLst/>
            <a:gdLst>
              <a:gd name="connsiteX0" fmla="*/ 0 w 6496028"/>
              <a:gd name="connsiteY0" fmla="*/ 0 h 3654016"/>
              <a:gd name="connsiteX1" fmla="*/ 6496029 w 6496028"/>
              <a:gd name="connsiteY1" fmla="*/ 0 h 3654016"/>
              <a:gd name="connsiteX2" fmla="*/ 6496029 w 6496028"/>
              <a:gd name="connsiteY2" fmla="*/ 3654016 h 3654016"/>
              <a:gd name="connsiteX3" fmla="*/ 0 w 6496028"/>
              <a:gd name="connsiteY3" fmla="*/ 3654016 h 365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6028" h="3654016">
                <a:moveTo>
                  <a:pt x="0" y="0"/>
                </a:moveTo>
                <a:lnTo>
                  <a:pt x="6496029" y="0"/>
                </a:lnTo>
                <a:lnTo>
                  <a:pt x="6496029" y="3654016"/>
                </a:lnTo>
                <a:lnTo>
                  <a:pt x="0" y="3654016"/>
                </a:lnTo>
                <a:close/>
              </a:path>
            </a:pathLst>
          </a:custGeom>
          <a:solidFill>
            <a:srgbClr val="010D30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9D9A53-4D99-4746-9BCF-363C2738D449}"/>
              </a:ext>
            </a:extLst>
          </p:cNvPr>
          <p:cNvGrpSpPr/>
          <p:nvPr/>
        </p:nvGrpSpPr>
        <p:grpSpPr>
          <a:xfrm>
            <a:off x="1573990" y="1045660"/>
            <a:ext cx="21690231" cy="9838702"/>
            <a:chOff x="419264" y="5162164"/>
            <a:chExt cx="5777642" cy="2620742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A633F3-955A-4194-95D0-AE50FFA43F18}"/>
                </a:ext>
              </a:extLst>
            </p:cNvPr>
            <p:cNvSpPr/>
            <p:nvPr/>
          </p:nvSpPr>
          <p:spPr>
            <a:xfrm>
              <a:off x="918950" y="5648013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0D57465-9C88-4E0E-9B78-3E580C2880C0}"/>
                </a:ext>
              </a:extLst>
            </p:cNvPr>
            <p:cNvSpPr/>
            <p:nvPr/>
          </p:nvSpPr>
          <p:spPr>
            <a:xfrm>
              <a:off x="3419109" y="5888197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CE1249F-3896-4899-BEE1-5E942D7C1D80}"/>
                </a:ext>
              </a:extLst>
            </p:cNvPr>
            <p:cNvSpPr/>
            <p:nvPr/>
          </p:nvSpPr>
          <p:spPr>
            <a:xfrm>
              <a:off x="5597208" y="6223825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42C18F-D2CC-49C1-9017-8FC6B6B65105}"/>
                </a:ext>
              </a:extLst>
            </p:cNvPr>
            <p:cNvSpPr/>
            <p:nvPr/>
          </p:nvSpPr>
          <p:spPr>
            <a:xfrm>
              <a:off x="4249045" y="5913505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72FB52D-7FDB-4C29-B9F8-F317A8CE8268}"/>
                </a:ext>
              </a:extLst>
            </p:cNvPr>
            <p:cNvSpPr/>
            <p:nvPr/>
          </p:nvSpPr>
          <p:spPr>
            <a:xfrm>
              <a:off x="2076123" y="5841033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6F1EE53-A5C3-4215-9834-94F4AF63C51B}"/>
                </a:ext>
              </a:extLst>
            </p:cNvPr>
            <p:cNvSpPr/>
            <p:nvPr/>
          </p:nvSpPr>
          <p:spPr>
            <a:xfrm>
              <a:off x="487201" y="7143588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651715A-1E22-4B4F-8010-187299E49BE6}"/>
                </a:ext>
              </a:extLst>
            </p:cNvPr>
            <p:cNvSpPr/>
            <p:nvPr/>
          </p:nvSpPr>
          <p:spPr>
            <a:xfrm>
              <a:off x="3866591" y="5297735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2 w 47366"/>
                <a:gd name="connsiteY1" fmla="*/ 50683 h 47366"/>
                <a:gd name="connsiteX2" fmla="*/ 0 w 47366"/>
                <a:gd name="connsiteY2" fmla="*/ 25341 h 47366"/>
                <a:gd name="connsiteX3" fmla="*/ 25342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2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2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BBC2902-DF21-4D79-BAFB-6E7F2A240F35}"/>
                </a:ext>
              </a:extLst>
            </p:cNvPr>
            <p:cNvSpPr/>
            <p:nvPr/>
          </p:nvSpPr>
          <p:spPr>
            <a:xfrm>
              <a:off x="5029042" y="5577876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8C14369-2345-4EBE-A52D-43D0EC23F9F5}"/>
                </a:ext>
              </a:extLst>
            </p:cNvPr>
            <p:cNvSpPr/>
            <p:nvPr/>
          </p:nvSpPr>
          <p:spPr>
            <a:xfrm>
              <a:off x="1542163" y="6644240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E7F6F70-09B8-4C4A-A9B0-FB087631647C}"/>
                </a:ext>
              </a:extLst>
            </p:cNvPr>
            <p:cNvSpPr/>
            <p:nvPr/>
          </p:nvSpPr>
          <p:spPr>
            <a:xfrm>
              <a:off x="2582340" y="7482904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4" y="20435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6F069BE-BA93-4086-989C-C38C410EBECE}"/>
                </a:ext>
              </a:extLst>
            </p:cNvPr>
            <p:cNvSpPr/>
            <p:nvPr/>
          </p:nvSpPr>
          <p:spPr>
            <a:xfrm>
              <a:off x="1504371" y="6304823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C288E58-23AD-4053-B7FA-0BBAA064AF67}"/>
                </a:ext>
              </a:extLst>
            </p:cNvPr>
            <p:cNvSpPr/>
            <p:nvPr/>
          </p:nvSpPr>
          <p:spPr>
            <a:xfrm>
              <a:off x="2720516" y="6162282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7E65951-6E24-4E5C-98F2-F9AD8E9B952D}"/>
                </a:ext>
              </a:extLst>
            </p:cNvPr>
            <p:cNvSpPr/>
            <p:nvPr/>
          </p:nvSpPr>
          <p:spPr>
            <a:xfrm>
              <a:off x="2081029" y="6913115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93BCBA1-5936-47DD-A9A5-D99406626CEE}"/>
                </a:ext>
              </a:extLst>
            </p:cNvPr>
            <p:cNvSpPr/>
            <p:nvPr/>
          </p:nvSpPr>
          <p:spPr>
            <a:xfrm>
              <a:off x="419264" y="5734525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5A0FEA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67E226-B435-4C74-8DCE-7E2FED8F359A}"/>
                </a:ext>
              </a:extLst>
            </p:cNvPr>
            <p:cNvSpPr/>
            <p:nvPr/>
          </p:nvSpPr>
          <p:spPr>
            <a:xfrm>
              <a:off x="452657" y="7604637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6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6"/>
                    <a:pt x="10218" y="20436"/>
                  </a:cubicBezTo>
                  <a:cubicBezTo>
                    <a:pt x="4575" y="20436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8CC7DCA-F697-4606-9FDB-0716F405918B}"/>
                </a:ext>
              </a:extLst>
            </p:cNvPr>
            <p:cNvSpPr/>
            <p:nvPr/>
          </p:nvSpPr>
          <p:spPr>
            <a:xfrm>
              <a:off x="1732172" y="5663137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5A0FEA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2E3C80A-8147-4A66-9080-FD32F841434F}"/>
                </a:ext>
              </a:extLst>
            </p:cNvPr>
            <p:cNvSpPr/>
            <p:nvPr/>
          </p:nvSpPr>
          <p:spPr>
            <a:xfrm>
              <a:off x="5079724" y="6577893"/>
              <a:ext cx="20300" cy="20300"/>
            </a:xfrm>
            <a:custGeom>
              <a:avLst/>
              <a:gdLst>
                <a:gd name="connsiteX0" fmla="*/ 20436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6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6" y="10218"/>
                  </a:moveTo>
                  <a:cubicBezTo>
                    <a:pt x="20436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6" y="4575"/>
                    <a:pt x="20436" y="10218"/>
                  </a:cubicBezTo>
                  <a:close/>
                </a:path>
              </a:pathLst>
            </a:custGeom>
            <a:solidFill>
              <a:srgbClr val="5A0FEA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AF9AB4-2315-4808-9B9E-0B0C98D102F0}"/>
                </a:ext>
              </a:extLst>
            </p:cNvPr>
            <p:cNvSpPr/>
            <p:nvPr/>
          </p:nvSpPr>
          <p:spPr>
            <a:xfrm>
              <a:off x="4927711" y="7406542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6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6"/>
                    <a:pt x="10218" y="20436"/>
                  </a:cubicBezTo>
                  <a:cubicBezTo>
                    <a:pt x="4575" y="20436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35662D-71AA-415C-88F2-1A04688A1AEB}"/>
                </a:ext>
              </a:extLst>
            </p:cNvPr>
            <p:cNvSpPr/>
            <p:nvPr/>
          </p:nvSpPr>
          <p:spPr>
            <a:xfrm>
              <a:off x="6176606" y="7762606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6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6"/>
                    <a:pt x="10218" y="20436"/>
                  </a:cubicBezTo>
                  <a:cubicBezTo>
                    <a:pt x="4575" y="20436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B7ACAA5-C90B-430A-8AFF-222E2AB281BD}"/>
                </a:ext>
              </a:extLst>
            </p:cNvPr>
            <p:cNvSpPr/>
            <p:nvPr/>
          </p:nvSpPr>
          <p:spPr>
            <a:xfrm>
              <a:off x="1466342" y="5223911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EC1E058-EC51-4A10-B84B-C25A02F178BD}"/>
                </a:ext>
              </a:extLst>
            </p:cNvPr>
            <p:cNvSpPr/>
            <p:nvPr/>
          </p:nvSpPr>
          <p:spPr>
            <a:xfrm>
              <a:off x="3653237" y="6643259"/>
              <a:ext cx="20300" cy="20300"/>
            </a:xfrm>
            <a:custGeom>
              <a:avLst/>
              <a:gdLst>
                <a:gd name="connsiteX0" fmla="*/ 20436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6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6" y="10218"/>
                  </a:moveTo>
                  <a:cubicBezTo>
                    <a:pt x="20436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6" y="4575"/>
                    <a:pt x="20436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A661FDE-C810-4E83-834E-D374331945AE}"/>
                </a:ext>
              </a:extLst>
            </p:cNvPr>
            <p:cNvSpPr/>
            <p:nvPr/>
          </p:nvSpPr>
          <p:spPr>
            <a:xfrm>
              <a:off x="4212505" y="5620946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C0CBC3C-51B6-49D6-9E8D-4476996BE065}"/>
                </a:ext>
              </a:extLst>
            </p:cNvPr>
            <p:cNvSpPr/>
            <p:nvPr/>
          </p:nvSpPr>
          <p:spPr>
            <a:xfrm>
              <a:off x="452657" y="5162164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2F8ABB-8C58-46E7-9D4B-E84554189566}"/>
                </a:ext>
              </a:extLst>
            </p:cNvPr>
            <p:cNvSpPr/>
            <p:nvPr/>
          </p:nvSpPr>
          <p:spPr>
            <a:xfrm>
              <a:off x="5874236" y="5323076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47AD0E-ED94-454A-9EB4-2B80164D83CB}"/>
                </a:ext>
              </a:extLst>
            </p:cNvPr>
            <p:cNvSpPr/>
            <p:nvPr/>
          </p:nvSpPr>
          <p:spPr>
            <a:xfrm>
              <a:off x="2467982" y="5473162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A35BB28-FC05-44F3-AE35-DB7298D0B635}"/>
                </a:ext>
              </a:extLst>
            </p:cNvPr>
            <p:cNvSpPr/>
            <p:nvPr/>
          </p:nvSpPr>
          <p:spPr>
            <a:xfrm>
              <a:off x="2953019" y="6464923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616722-C645-4482-B1DB-F0FC438005AD}"/>
                </a:ext>
              </a:extLst>
            </p:cNvPr>
            <p:cNvSpPr/>
            <p:nvPr/>
          </p:nvSpPr>
          <p:spPr>
            <a:xfrm>
              <a:off x="1076073" y="7220999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8ADEA36-D7EA-4C81-A723-1CFF5356120F}"/>
                </a:ext>
              </a:extLst>
            </p:cNvPr>
            <p:cNvSpPr/>
            <p:nvPr/>
          </p:nvSpPr>
          <p:spPr>
            <a:xfrm>
              <a:off x="711145" y="6439615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8332CED-B2C0-4F53-A215-3EA652BBF0DE}"/>
                </a:ext>
              </a:extLst>
            </p:cNvPr>
            <p:cNvSpPr/>
            <p:nvPr/>
          </p:nvSpPr>
          <p:spPr>
            <a:xfrm>
              <a:off x="4003752" y="7366111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298B5A-68A8-471D-88B1-74A4DE32242F}"/>
                </a:ext>
              </a:extLst>
            </p:cNvPr>
            <p:cNvSpPr/>
            <p:nvPr/>
          </p:nvSpPr>
          <p:spPr>
            <a:xfrm>
              <a:off x="4402243" y="6671578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5927671-06C9-4D3B-A668-4F311EA7FD8F}"/>
                </a:ext>
              </a:extLst>
            </p:cNvPr>
            <p:cNvSpPr/>
            <p:nvPr/>
          </p:nvSpPr>
          <p:spPr>
            <a:xfrm>
              <a:off x="5848895" y="6948674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C1AB459-B7E5-4F39-A5CF-C1CFE26B5AE7}"/>
                </a:ext>
              </a:extLst>
            </p:cNvPr>
            <p:cNvSpPr/>
            <p:nvPr/>
          </p:nvSpPr>
          <p:spPr>
            <a:xfrm>
              <a:off x="5532653" y="7376261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5C4B60F-B561-4CC4-B987-E8A0331966D9}"/>
                </a:ext>
              </a:extLst>
            </p:cNvPr>
            <p:cNvSpPr/>
            <p:nvPr/>
          </p:nvSpPr>
          <p:spPr>
            <a:xfrm>
              <a:off x="2915802" y="6897991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F9D40CD-A6C9-4CE4-B852-6E8B75CE8082}"/>
              </a:ext>
            </a:extLst>
          </p:cNvPr>
          <p:cNvGrpSpPr/>
          <p:nvPr/>
        </p:nvGrpSpPr>
        <p:grpSpPr>
          <a:xfrm>
            <a:off x="10963704" y="2841939"/>
            <a:ext cx="2480047" cy="7649003"/>
            <a:chOff x="13604543" y="5456786"/>
            <a:chExt cx="608631" cy="1877150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B4E1CA5-7F39-49F7-9EAD-F524BD04863D}"/>
                </a:ext>
              </a:extLst>
            </p:cNvPr>
            <p:cNvSpPr/>
            <p:nvPr/>
          </p:nvSpPr>
          <p:spPr>
            <a:xfrm>
              <a:off x="13673700" y="6735083"/>
              <a:ext cx="71050" cy="598853"/>
            </a:xfrm>
            <a:custGeom>
              <a:avLst/>
              <a:gdLst>
                <a:gd name="connsiteX0" fmla="*/ 0 w 71050"/>
                <a:gd name="connsiteY0" fmla="*/ 0 h 598852"/>
                <a:gd name="connsiteX1" fmla="*/ 71625 w 71050"/>
                <a:gd name="connsiteY1" fmla="*/ 0 h 598852"/>
                <a:gd name="connsiteX2" fmla="*/ 71625 w 71050"/>
                <a:gd name="connsiteY2" fmla="*/ 600578 h 598852"/>
                <a:gd name="connsiteX3" fmla="*/ 0 w 71050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50" h="598852">
                  <a:moveTo>
                    <a:pt x="0" y="0"/>
                  </a:moveTo>
                  <a:lnTo>
                    <a:pt x="71625" y="0"/>
                  </a:lnTo>
                  <a:lnTo>
                    <a:pt x="7162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60F095B-84F4-4F7E-8441-DB61401F6050}"/>
                </a:ext>
              </a:extLst>
            </p:cNvPr>
            <p:cNvSpPr/>
            <p:nvPr/>
          </p:nvSpPr>
          <p:spPr>
            <a:xfrm>
              <a:off x="13753547" y="6735083"/>
              <a:ext cx="6767" cy="598853"/>
            </a:xfrm>
            <a:custGeom>
              <a:avLst/>
              <a:gdLst>
                <a:gd name="connsiteX0" fmla="*/ 0 w 6766"/>
                <a:gd name="connsiteY0" fmla="*/ 0 h 598852"/>
                <a:gd name="connsiteX1" fmla="*/ 7985 w 6766"/>
                <a:gd name="connsiteY1" fmla="*/ 0 h 598852"/>
                <a:gd name="connsiteX2" fmla="*/ 7985 w 6766"/>
                <a:gd name="connsiteY2" fmla="*/ 600578 h 598852"/>
                <a:gd name="connsiteX3" fmla="*/ 0 w 6766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6" h="598852">
                  <a:moveTo>
                    <a:pt x="0" y="0"/>
                  </a:moveTo>
                  <a:lnTo>
                    <a:pt x="7985" y="0"/>
                  </a:lnTo>
                  <a:lnTo>
                    <a:pt x="798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994DCB-2286-4D94-8468-0131E785FDAC}"/>
                </a:ext>
              </a:extLst>
            </p:cNvPr>
            <p:cNvSpPr/>
            <p:nvPr/>
          </p:nvSpPr>
          <p:spPr>
            <a:xfrm>
              <a:off x="13652622" y="6735083"/>
              <a:ext cx="13533" cy="598853"/>
            </a:xfrm>
            <a:custGeom>
              <a:avLst/>
              <a:gdLst>
                <a:gd name="connsiteX0" fmla="*/ 0 w 13533"/>
                <a:gd name="connsiteY0" fmla="*/ 0 h 598852"/>
                <a:gd name="connsiteX1" fmla="*/ 14616 w 13533"/>
                <a:gd name="connsiteY1" fmla="*/ 0 h 598852"/>
                <a:gd name="connsiteX2" fmla="*/ 14616 w 13533"/>
                <a:gd name="connsiteY2" fmla="*/ 600578 h 598852"/>
                <a:gd name="connsiteX3" fmla="*/ 0 w 13533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3" h="598852">
                  <a:moveTo>
                    <a:pt x="0" y="0"/>
                  </a:moveTo>
                  <a:lnTo>
                    <a:pt x="14616" y="0"/>
                  </a:lnTo>
                  <a:lnTo>
                    <a:pt x="14616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7D886AA-B833-4345-BF3E-FDA4910DC274}"/>
                </a:ext>
              </a:extLst>
            </p:cNvPr>
            <p:cNvSpPr/>
            <p:nvPr/>
          </p:nvSpPr>
          <p:spPr>
            <a:xfrm>
              <a:off x="14071142" y="6735083"/>
              <a:ext cx="71050" cy="598853"/>
            </a:xfrm>
            <a:custGeom>
              <a:avLst/>
              <a:gdLst>
                <a:gd name="connsiteX0" fmla="*/ 0 w 71050"/>
                <a:gd name="connsiteY0" fmla="*/ 0 h 598852"/>
                <a:gd name="connsiteX1" fmla="*/ 71625 w 71050"/>
                <a:gd name="connsiteY1" fmla="*/ 0 h 598852"/>
                <a:gd name="connsiteX2" fmla="*/ 71625 w 71050"/>
                <a:gd name="connsiteY2" fmla="*/ 600578 h 598852"/>
                <a:gd name="connsiteX3" fmla="*/ 0 w 71050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50" h="598852">
                  <a:moveTo>
                    <a:pt x="0" y="0"/>
                  </a:moveTo>
                  <a:lnTo>
                    <a:pt x="71625" y="0"/>
                  </a:lnTo>
                  <a:lnTo>
                    <a:pt x="7162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DA599BB-F431-45AA-83FE-46D9143D3689}"/>
                </a:ext>
              </a:extLst>
            </p:cNvPr>
            <p:cNvSpPr/>
            <p:nvPr/>
          </p:nvSpPr>
          <p:spPr>
            <a:xfrm>
              <a:off x="14150989" y="6735083"/>
              <a:ext cx="6767" cy="598853"/>
            </a:xfrm>
            <a:custGeom>
              <a:avLst/>
              <a:gdLst>
                <a:gd name="connsiteX0" fmla="*/ 0 w 6766"/>
                <a:gd name="connsiteY0" fmla="*/ 0 h 598852"/>
                <a:gd name="connsiteX1" fmla="*/ 7984 w 6766"/>
                <a:gd name="connsiteY1" fmla="*/ 0 h 598852"/>
                <a:gd name="connsiteX2" fmla="*/ 7984 w 6766"/>
                <a:gd name="connsiteY2" fmla="*/ 600578 h 598852"/>
                <a:gd name="connsiteX3" fmla="*/ 0 w 6766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6" h="598852">
                  <a:moveTo>
                    <a:pt x="0" y="0"/>
                  </a:moveTo>
                  <a:lnTo>
                    <a:pt x="7984" y="0"/>
                  </a:lnTo>
                  <a:lnTo>
                    <a:pt x="7984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4AE57C7-E409-4461-BE1B-2BDF5F0FCBE5}"/>
                </a:ext>
              </a:extLst>
            </p:cNvPr>
            <p:cNvSpPr/>
            <p:nvPr/>
          </p:nvSpPr>
          <p:spPr>
            <a:xfrm>
              <a:off x="14050064" y="6735083"/>
              <a:ext cx="13533" cy="598853"/>
            </a:xfrm>
            <a:custGeom>
              <a:avLst/>
              <a:gdLst>
                <a:gd name="connsiteX0" fmla="*/ 0 w 13533"/>
                <a:gd name="connsiteY0" fmla="*/ 0 h 598852"/>
                <a:gd name="connsiteX1" fmla="*/ 14615 w 13533"/>
                <a:gd name="connsiteY1" fmla="*/ 0 h 598852"/>
                <a:gd name="connsiteX2" fmla="*/ 14615 w 13533"/>
                <a:gd name="connsiteY2" fmla="*/ 600578 h 598852"/>
                <a:gd name="connsiteX3" fmla="*/ 0 w 13533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3" h="598852">
                  <a:moveTo>
                    <a:pt x="0" y="0"/>
                  </a:moveTo>
                  <a:lnTo>
                    <a:pt x="14615" y="0"/>
                  </a:lnTo>
                  <a:lnTo>
                    <a:pt x="1461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7515F0D-21D1-4BDA-AD51-AE9B2EAD6C74}"/>
                </a:ext>
              </a:extLst>
            </p:cNvPr>
            <p:cNvSpPr/>
            <p:nvPr/>
          </p:nvSpPr>
          <p:spPr>
            <a:xfrm>
              <a:off x="13840668" y="6653477"/>
              <a:ext cx="131951" cy="680053"/>
            </a:xfrm>
            <a:custGeom>
              <a:avLst/>
              <a:gdLst>
                <a:gd name="connsiteX0" fmla="*/ 0 w 131950"/>
                <a:gd name="connsiteY0" fmla="*/ 0 h 680052"/>
                <a:gd name="connsiteX1" fmla="*/ 132323 w 131950"/>
                <a:gd name="connsiteY1" fmla="*/ 0 h 680052"/>
                <a:gd name="connsiteX2" fmla="*/ 132323 w 131950"/>
                <a:gd name="connsiteY2" fmla="*/ 682218 h 680052"/>
                <a:gd name="connsiteX3" fmla="*/ 0 w 131950"/>
                <a:gd name="connsiteY3" fmla="*/ 682218 h 68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50" h="680052">
                  <a:moveTo>
                    <a:pt x="0" y="0"/>
                  </a:moveTo>
                  <a:lnTo>
                    <a:pt x="132323" y="0"/>
                  </a:lnTo>
                  <a:lnTo>
                    <a:pt x="132323" y="682218"/>
                  </a:lnTo>
                  <a:lnTo>
                    <a:pt x="0" y="682218"/>
                  </a:lnTo>
                  <a:close/>
                </a:path>
              </a:pathLst>
            </a:custGeom>
            <a:solidFill>
              <a:srgbClr val="FF9750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9C2EACA-3D56-487F-AA88-624E27CDE45A}"/>
                </a:ext>
              </a:extLst>
            </p:cNvPr>
            <p:cNvSpPr/>
            <p:nvPr/>
          </p:nvSpPr>
          <p:spPr>
            <a:xfrm>
              <a:off x="13988148" y="6653477"/>
              <a:ext cx="13533" cy="680053"/>
            </a:xfrm>
            <a:custGeom>
              <a:avLst/>
              <a:gdLst>
                <a:gd name="connsiteX0" fmla="*/ 1 w 13533"/>
                <a:gd name="connsiteY0" fmla="*/ 0 h 680052"/>
                <a:gd name="connsiteX1" fmla="*/ 14751 w 13533"/>
                <a:gd name="connsiteY1" fmla="*/ 0 h 680052"/>
                <a:gd name="connsiteX2" fmla="*/ 14751 w 13533"/>
                <a:gd name="connsiteY2" fmla="*/ 682218 h 680052"/>
                <a:gd name="connsiteX3" fmla="*/ 1 w 13533"/>
                <a:gd name="connsiteY3" fmla="*/ 682218 h 68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3" h="680052">
                  <a:moveTo>
                    <a:pt x="1" y="0"/>
                  </a:moveTo>
                  <a:lnTo>
                    <a:pt x="14751" y="0"/>
                  </a:lnTo>
                  <a:lnTo>
                    <a:pt x="14751" y="682218"/>
                  </a:lnTo>
                  <a:lnTo>
                    <a:pt x="1" y="682218"/>
                  </a:ln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FC59781-1756-407E-8833-8D7627377EFE}"/>
                </a:ext>
              </a:extLst>
            </p:cNvPr>
            <p:cNvSpPr/>
            <p:nvPr/>
          </p:nvSpPr>
          <p:spPr>
            <a:xfrm>
              <a:off x="13801760" y="6653477"/>
              <a:ext cx="23683" cy="680053"/>
            </a:xfrm>
            <a:custGeom>
              <a:avLst/>
              <a:gdLst>
                <a:gd name="connsiteX0" fmla="*/ 0 w 23683"/>
                <a:gd name="connsiteY0" fmla="*/ 0 h 680052"/>
                <a:gd name="connsiteX1" fmla="*/ 26999 w 23683"/>
                <a:gd name="connsiteY1" fmla="*/ 0 h 680052"/>
                <a:gd name="connsiteX2" fmla="*/ 26999 w 23683"/>
                <a:gd name="connsiteY2" fmla="*/ 682218 h 680052"/>
                <a:gd name="connsiteX3" fmla="*/ 0 w 23683"/>
                <a:gd name="connsiteY3" fmla="*/ 682218 h 68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83" h="680052">
                  <a:moveTo>
                    <a:pt x="0" y="0"/>
                  </a:moveTo>
                  <a:lnTo>
                    <a:pt x="26999" y="0"/>
                  </a:lnTo>
                  <a:lnTo>
                    <a:pt x="26999" y="682218"/>
                  </a:lnTo>
                  <a:lnTo>
                    <a:pt x="0" y="682218"/>
                  </a:ln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E1BAEAB-F324-45F9-89DF-D25B6C4915DF}"/>
                </a:ext>
              </a:extLst>
            </p:cNvPr>
            <p:cNvSpPr/>
            <p:nvPr/>
          </p:nvSpPr>
          <p:spPr>
            <a:xfrm>
              <a:off x="13949951" y="5466158"/>
              <a:ext cx="118417" cy="1184172"/>
            </a:xfrm>
            <a:custGeom>
              <a:avLst/>
              <a:gdLst>
                <a:gd name="connsiteX0" fmla="*/ 120041 w 118417"/>
                <a:gd name="connsiteY0" fmla="*/ 226684 h 1184171"/>
                <a:gd name="connsiteX1" fmla="*/ 120041 w 118417"/>
                <a:gd name="connsiteY1" fmla="*/ 1187318 h 1184171"/>
                <a:gd name="connsiteX2" fmla="*/ 83738 w 118417"/>
                <a:gd name="connsiteY2" fmla="*/ 1187318 h 1184171"/>
                <a:gd name="connsiteX3" fmla="*/ 83738 w 118417"/>
                <a:gd name="connsiteY3" fmla="*/ 206418 h 1184171"/>
                <a:gd name="connsiteX4" fmla="*/ 55858 w 118417"/>
                <a:gd name="connsiteY4" fmla="*/ 83400 h 1184171"/>
                <a:gd name="connsiteX5" fmla="*/ 0 w 118417"/>
                <a:gd name="connsiteY5" fmla="*/ 0 h 1184171"/>
                <a:gd name="connsiteX6" fmla="*/ 20571 w 118417"/>
                <a:gd name="connsiteY6" fmla="*/ 14075 h 1184171"/>
                <a:gd name="connsiteX7" fmla="*/ 94395 w 118417"/>
                <a:gd name="connsiteY7" fmla="*/ 113478 h 1184171"/>
                <a:gd name="connsiteX8" fmla="*/ 120041 w 118417"/>
                <a:gd name="connsiteY8" fmla="*/ 226684 h 118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" h="1184171">
                  <a:moveTo>
                    <a:pt x="120041" y="226684"/>
                  </a:moveTo>
                  <a:lnTo>
                    <a:pt x="120041" y="1187318"/>
                  </a:lnTo>
                  <a:lnTo>
                    <a:pt x="83738" y="1187318"/>
                  </a:lnTo>
                  <a:lnTo>
                    <a:pt x="83738" y="206418"/>
                  </a:lnTo>
                  <a:cubicBezTo>
                    <a:pt x="83738" y="164126"/>
                    <a:pt x="74163" y="122511"/>
                    <a:pt x="55858" y="83400"/>
                  </a:cubicBezTo>
                  <a:cubicBezTo>
                    <a:pt x="42054" y="53931"/>
                    <a:pt x="23345" y="25883"/>
                    <a:pt x="0" y="0"/>
                  </a:cubicBezTo>
                  <a:cubicBezTo>
                    <a:pt x="7409" y="3620"/>
                    <a:pt x="14345" y="8323"/>
                    <a:pt x="20571" y="14075"/>
                  </a:cubicBezTo>
                  <a:cubicBezTo>
                    <a:pt x="52678" y="43781"/>
                    <a:pt x="77546" y="77479"/>
                    <a:pt x="94395" y="113478"/>
                  </a:cubicBezTo>
                  <a:cubicBezTo>
                    <a:pt x="111244" y="149476"/>
                    <a:pt x="120041" y="187776"/>
                    <a:pt x="120041" y="226684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F65DAB3-F465-4A0B-B357-9F9725F4EC3A}"/>
                </a:ext>
              </a:extLst>
            </p:cNvPr>
            <p:cNvSpPr/>
            <p:nvPr/>
          </p:nvSpPr>
          <p:spPr>
            <a:xfrm>
              <a:off x="13748235" y="5456820"/>
              <a:ext cx="284201" cy="1194322"/>
            </a:xfrm>
            <a:custGeom>
              <a:avLst/>
              <a:gdLst>
                <a:gd name="connsiteX0" fmla="*/ 285454 w 284201"/>
                <a:gd name="connsiteY0" fmla="*/ 215756 h 1194321"/>
                <a:gd name="connsiteX1" fmla="*/ 285454 w 284201"/>
                <a:gd name="connsiteY1" fmla="*/ 1196623 h 1194321"/>
                <a:gd name="connsiteX2" fmla="*/ 0 w 284201"/>
                <a:gd name="connsiteY2" fmla="*/ 1196623 h 1194321"/>
                <a:gd name="connsiteX3" fmla="*/ 0 w 284201"/>
                <a:gd name="connsiteY3" fmla="*/ 236022 h 1194321"/>
                <a:gd name="connsiteX4" fmla="*/ 99436 w 284201"/>
                <a:gd name="connsiteY4" fmla="*/ 23447 h 1194321"/>
                <a:gd name="connsiteX5" fmla="*/ 160878 w 284201"/>
                <a:gd name="connsiteY5" fmla="*/ 0 h 1194321"/>
                <a:gd name="connsiteX6" fmla="*/ 201716 w 284201"/>
                <a:gd name="connsiteY6" fmla="*/ 9372 h 1194321"/>
                <a:gd name="connsiteX7" fmla="*/ 257574 w 284201"/>
                <a:gd name="connsiteY7" fmla="*/ 92771 h 1194321"/>
                <a:gd name="connsiteX8" fmla="*/ 285454 w 284201"/>
                <a:gd name="connsiteY8" fmla="*/ 215756 h 119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201" h="1194321">
                  <a:moveTo>
                    <a:pt x="285454" y="215756"/>
                  </a:moveTo>
                  <a:lnTo>
                    <a:pt x="285454" y="1196623"/>
                  </a:lnTo>
                  <a:lnTo>
                    <a:pt x="0" y="1196623"/>
                  </a:lnTo>
                  <a:lnTo>
                    <a:pt x="0" y="236022"/>
                  </a:lnTo>
                  <a:cubicBezTo>
                    <a:pt x="0" y="158205"/>
                    <a:pt x="35220" y="82892"/>
                    <a:pt x="99436" y="23447"/>
                  </a:cubicBezTo>
                  <a:cubicBezTo>
                    <a:pt x="116319" y="7782"/>
                    <a:pt x="138617" y="0"/>
                    <a:pt x="160878" y="0"/>
                  </a:cubicBezTo>
                  <a:cubicBezTo>
                    <a:pt x="174953" y="0"/>
                    <a:pt x="189028" y="3113"/>
                    <a:pt x="201716" y="9372"/>
                  </a:cubicBezTo>
                  <a:cubicBezTo>
                    <a:pt x="225026" y="35221"/>
                    <a:pt x="243770" y="63302"/>
                    <a:pt x="257574" y="92771"/>
                  </a:cubicBezTo>
                  <a:cubicBezTo>
                    <a:pt x="275878" y="131849"/>
                    <a:pt x="285454" y="173464"/>
                    <a:pt x="285454" y="215756"/>
                  </a:cubicBezTo>
                  <a:close/>
                </a:path>
              </a:pathLst>
            </a:custGeom>
            <a:solidFill>
              <a:srgbClr val="FF2D5E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0764B0B-97AA-4618-843B-23EBCCED612E}"/>
                </a:ext>
              </a:extLst>
            </p:cNvPr>
            <p:cNvSpPr/>
            <p:nvPr/>
          </p:nvSpPr>
          <p:spPr>
            <a:xfrm>
              <a:off x="13787854" y="5456786"/>
              <a:ext cx="118417" cy="1194322"/>
            </a:xfrm>
            <a:custGeom>
              <a:avLst/>
              <a:gdLst>
                <a:gd name="connsiteX0" fmla="*/ 0 w 118417"/>
                <a:gd name="connsiteY0" fmla="*/ 226650 h 1194321"/>
                <a:gd name="connsiteX1" fmla="*/ 0 w 118417"/>
                <a:gd name="connsiteY1" fmla="*/ 1196657 h 1194321"/>
                <a:gd name="connsiteX2" fmla="*/ 36303 w 118417"/>
                <a:gd name="connsiteY2" fmla="*/ 1196657 h 1194321"/>
                <a:gd name="connsiteX3" fmla="*/ 36303 w 118417"/>
                <a:gd name="connsiteY3" fmla="*/ 206418 h 1194321"/>
                <a:gd name="connsiteX4" fmla="*/ 64182 w 118417"/>
                <a:gd name="connsiteY4" fmla="*/ 83400 h 1194321"/>
                <a:gd name="connsiteX5" fmla="*/ 120041 w 118417"/>
                <a:gd name="connsiteY5" fmla="*/ 0 h 1194321"/>
                <a:gd name="connsiteX6" fmla="*/ 99470 w 118417"/>
                <a:gd name="connsiteY6" fmla="*/ 14075 h 1194321"/>
                <a:gd name="connsiteX7" fmla="*/ 25646 w 118417"/>
                <a:gd name="connsiteY7" fmla="*/ 113478 h 1194321"/>
                <a:gd name="connsiteX8" fmla="*/ 0 w 118417"/>
                <a:gd name="connsiteY8" fmla="*/ 226650 h 119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" h="1194321">
                  <a:moveTo>
                    <a:pt x="0" y="226650"/>
                  </a:moveTo>
                  <a:lnTo>
                    <a:pt x="0" y="1196657"/>
                  </a:lnTo>
                  <a:lnTo>
                    <a:pt x="36303" y="1196657"/>
                  </a:lnTo>
                  <a:lnTo>
                    <a:pt x="36303" y="206418"/>
                  </a:lnTo>
                  <a:cubicBezTo>
                    <a:pt x="36303" y="164126"/>
                    <a:pt x="45878" y="122511"/>
                    <a:pt x="64182" y="83400"/>
                  </a:cubicBezTo>
                  <a:cubicBezTo>
                    <a:pt x="77986" y="53931"/>
                    <a:pt x="96696" y="25883"/>
                    <a:pt x="120041" y="0"/>
                  </a:cubicBezTo>
                  <a:cubicBezTo>
                    <a:pt x="112632" y="3620"/>
                    <a:pt x="105697" y="8323"/>
                    <a:pt x="99470" y="14075"/>
                  </a:cubicBezTo>
                  <a:cubicBezTo>
                    <a:pt x="67363" y="43781"/>
                    <a:pt x="42495" y="77479"/>
                    <a:pt x="25646" y="113478"/>
                  </a:cubicBezTo>
                  <a:cubicBezTo>
                    <a:pt x="8797" y="149476"/>
                    <a:pt x="0" y="187776"/>
                    <a:pt x="0" y="226650"/>
                  </a:cubicBezTo>
                  <a:close/>
                </a:path>
              </a:pathLst>
            </a:custGeom>
            <a:solidFill>
              <a:srgbClr val="FC4475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ED96F93-A094-4AF9-9696-0271410F119C}"/>
                </a:ext>
              </a:extLst>
            </p:cNvPr>
            <p:cNvSpPr/>
            <p:nvPr/>
          </p:nvSpPr>
          <p:spPr>
            <a:xfrm>
              <a:off x="13638817" y="5993182"/>
              <a:ext cx="138717" cy="730803"/>
            </a:xfrm>
            <a:custGeom>
              <a:avLst/>
              <a:gdLst>
                <a:gd name="connsiteX0" fmla="*/ 141797 w 138717"/>
                <a:gd name="connsiteY0" fmla="*/ 104072 h 730803"/>
                <a:gd name="connsiteX1" fmla="*/ 141797 w 138717"/>
                <a:gd name="connsiteY1" fmla="*/ 729315 h 730803"/>
                <a:gd name="connsiteX2" fmla="*/ 137567 w 138717"/>
                <a:gd name="connsiteY2" fmla="*/ 733544 h 730803"/>
                <a:gd name="connsiteX3" fmla="*/ 4229 w 138717"/>
                <a:gd name="connsiteY3" fmla="*/ 733544 h 730803"/>
                <a:gd name="connsiteX4" fmla="*/ 0 w 138717"/>
                <a:gd name="connsiteY4" fmla="*/ 729315 h 730803"/>
                <a:gd name="connsiteX5" fmla="*/ 0 w 138717"/>
                <a:gd name="connsiteY5" fmla="*/ 104072 h 730803"/>
                <a:gd name="connsiteX6" fmla="*/ 10827 w 138717"/>
                <a:gd name="connsiteY6" fmla="*/ 55250 h 730803"/>
                <a:gd name="connsiteX7" fmla="*/ 43849 w 138717"/>
                <a:gd name="connsiteY7" fmla="*/ 10353 h 730803"/>
                <a:gd name="connsiteX8" fmla="*/ 70949 w 138717"/>
                <a:gd name="connsiteY8" fmla="*/ 0 h 730803"/>
                <a:gd name="connsiteX9" fmla="*/ 88948 w 138717"/>
                <a:gd name="connsiteY9" fmla="*/ 4128 h 730803"/>
                <a:gd name="connsiteX10" fmla="*/ 98016 w 138717"/>
                <a:gd name="connsiteY10" fmla="*/ 10353 h 730803"/>
                <a:gd name="connsiteX11" fmla="*/ 130564 w 138717"/>
                <a:gd name="connsiteY11" fmla="*/ 54167 h 730803"/>
                <a:gd name="connsiteX12" fmla="*/ 131071 w 138717"/>
                <a:gd name="connsiteY12" fmla="*/ 55250 h 730803"/>
                <a:gd name="connsiteX13" fmla="*/ 141797 w 138717"/>
                <a:gd name="connsiteY13" fmla="*/ 104072 h 73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717" h="730803">
                  <a:moveTo>
                    <a:pt x="141797" y="104072"/>
                  </a:moveTo>
                  <a:lnTo>
                    <a:pt x="141797" y="729315"/>
                  </a:lnTo>
                  <a:cubicBezTo>
                    <a:pt x="141797" y="731649"/>
                    <a:pt x="139902" y="733544"/>
                    <a:pt x="137567" y="733544"/>
                  </a:cubicBezTo>
                  <a:lnTo>
                    <a:pt x="4229" y="733544"/>
                  </a:lnTo>
                  <a:cubicBezTo>
                    <a:pt x="1895" y="733544"/>
                    <a:pt x="0" y="731649"/>
                    <a:pt x="0" y="729315"/>
                  </a:cubicBezTo>
                  <a:lnTo>
                    <a:pt x="0" y="104072"/>
                  </a:lnTo>
                  <a:cubicBezTo>
                    <a:pt x="0" y="87290"/>
                    <a:pt x="3722" y="70813"/>
                    <a:pt x="10827" y="55250"/>
                  </a:cubicBezTo>
                  <a:cubicBezTo>
                    <a:pt x="18237" y="38976"/>
                    <a:pt x="29368" y="23751"/>
                    <a:pt x="43849" y="10353"/>
                  </a:cubicBezTo>
                  <a:cubicBezTo>
                    <a:pt x="51292" y="3451"/>
                    <a:pt x="61103" y="0"/>
                    <a:pt x="70949" y="0"/>
                  </a:cubicBezTo>
                  <a:cubicBezTo>
                    <a:pt x="77174" y="0"/>
                    <a:pt x="83366" y="1387"/>
                    <a:pt x="88948" y="4128"/>
                  </a:cubicBezTo>
                  <a:cubicBezTo>
                    <a:pt x="92196" y="5718"/>
                    <a:pt x="95276" y="7816"/>
                    <a:pt x="98016" y="10353"/>
                  </a:cubicBezTo>
                  <a:cubicBezTo>
                    <a:pt x="112158" y="23447"/>
                    <a:pt x="123121" y="38299"/>
                    <a:pt x="130564" y="54167"/>
                  </a:cubicBezTo>
                  <a:cubicBezTo>
                    <a:pt x="130733" y="54540"/>
                    <a:pt x="130902" y="54878"/>
                    <a:pt x="131071" y="55250"/>
                  </a:cubicBezTo>
                  <a:cubicBezTo>
                    <a:pt x="138075" y="70813"/>
                    <a:pt x="141797" y="87290"/>
                    <a:pt x="141797" y="104072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52B1599-71B5-4945-A752-B55CCC97A09B}"/>
                </a:ext>
              </a:extLst>
            </p:cNvPr>
            <p:cNvSpPr/>
            <p:nvPr/>
          </p:nvSpPr>
          <p:spPr>
            <a:xfrm>
              <a:off x="13649577" y="5993182"/>
              <a:ext cx="118417" cy="54134"/>
            </a:xfrm>
            <a:custGeom>
              <a:avLst/>
              <a:gdLst>
                <a:gd name="connsiteX0" fmla="*/ 120210 w 118417"/>
                <a:gd name="connsiteY0" fmla="*/ 55250 h 54133"/>
                <a:gd name="connsiteX1" fmla="*/ 0 w 118417"/>
                <a:gd name="connsiteY1" fmla="*/ 55250 h 54133"/>
                <a:gd name="connsiteX2" fmla="*/ 33022 w 118417"/>
                <a:gd name="connsiteY2" fmla="*/ 10353 h 54133"/>
                <a:gd name="connsiteX3" fmla="*/ 60122 w 118417"/>
                <a:gd name="connsiteY3" fmla="*/ 0 h 54133"/>
                <a:gd name="connsiteX4" fmla="*/ 78121 w 118417"/>
                <a:gd name="connsiteY4" fmla="*/ 4128 h 54133"/>
                <a:gd name="connsiteX5" fmla="*/ 87189 w 118417"/>
                <a:gd name="connsiteY5" fmla="*/ 10353 h 54133"/>
                <a:gd name="connsiteX6" fmla="*/ 120210 w 118417"/>
                <a:gd name="connsiteY6" fmla="*/ 55250 h 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17" h="54133">
                  <a:moveTo>
                    <a:pt x="120210" y="55250"/>
                  </a:moveTo>
                  <a:lnTo>
                    <a:pt x="0" y="55250"/>
                  </a:lnTo>
                  <a:cubicBezTo>
                    <a:pt x="7409" y="38976"/>
                    <a:pt x="18541" y="23751"/>
                    <a:pt x="33022" y="10353"/>
                  </a:cubicBezTo>
                  <a:cubicBezTo>
                    <a:pt x="40465" y="3451"/>
                    <a:pt x="50276" y="0"/>
                    <a:pt x="60122" y="0"/>
                  </a:cubicBezTo>
                  <a:cubicBezTo>
                    <a:pt x="66347" y="0"/>
                    <a:pt x="72539" y="1387"/>
                    <a:pt x="78121" y="4128"/>
                  </a:cubicBezTo>
                  <a:cubicBezTo>
                    <a:pt x="81369" y="5718"/>
                    <a:pt x="84448" y="7816"/>
                    <a:pt x="87189" y="10353"/>
                  </a:cubicBezTo>
                  <a:cubicBezTo>
                    <a:pt x="101669" y="23751"/>
                    <a:pt x="112800" y="38976"/>
                    <a:pt x="120210" y="55250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1465088-D8FF-482C-B0B2-73FF077478F8}"/>
                </a:ext>
              </a:extLst>
            </p:cNvPr>
            <p:cNvSpPr/>
            <p:nvPr/>
          </p:nvSpPr>
          <p:spPr>
            <a:xfrm>
              <a:off x="13604543" y="6696919"/>
              <a:ext cx="209768" cy="60900"/>
            </a:xfrm>
            <a:custGeom>
              <a:avLst/>
              <a:gdLst>
                <a:gd name="connsiteX0" fmla="*/ 199552 w 209767"/>
                <a:gd name="connsiteY0" fmla="*/ 63167 h 60900"/>
                <a:gd name="connsiteX1" fmla="*/ 10761 w 209767"/>
                <a:gd name="connsiteY1" fmla="*/ 63167 h 60900"/>
                <a:gd name="connsiteX2" fmla="*/ 915 w 209767"/>
                <a:gd name="connsiteY2" fmla="*/ 48111 h 60900"/>
                <a:gd name="connsiteX3" fmla="*/ 10693 w 209767"/>
                <a:gd name="connsiteY3" fmla="*/ 25747 h 60900"/>
                <a:gd name="connsiteX4" fmla="*/ 16715 w 209767"/>
                <a:gd name="connsiteY4" fmla="*/ 11943 h 60900"/>
                <a:gd name="connsiteX5" fmla="*/ 34952 w 209767"/>
                <a:gd name="connsiteY5" fmla="*/ 0 h 60900"/>
                <a:gd name="connsiteX6" fmla="*/ 175395 w 209767"/>
                <a:gd name="connsiteY6" fmla="*/ 0 h 60900"/>
                <a:gd name="connsiteX7" fmla="*/ 193631 w 209767"/>
                <a:gd name="connsiteY7" fmla="*/ 11943 h 60900"/>
                <a:gd name="connsiteX8" fmla="*/ 199653 w 209767"/>
                <a:gd name="connsiteY8" fmla="*/ 25747 h 60900"/>
                <a:gd name="connsiteX9" fmla="*/ 209431 w 209767"/>
                <a:gd name="connsiteY9" fmla="*/ 48111 h 60900"/>
                <a:gd name="connsiteX10" fmla="*/ 199552 w 209767"/>
                <a:gd name="connsiteY10" fmla="*/ 63167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767" h="60900">
                  <a:moveTo>
                    <a:pt x="199552" y="63167"/>
                  </a:moveTo>
                  <a:lnTo>
                    <a:pt x="10761" y="63167"/>
                  </a:lnTo>
                  <a:cubicBezTo>
                    <a:pt x="3013" y="63167"/>
                    <a:pt x="-2198" y="55216"/>
                    <a:pt x="915" y="48111"/>
                  </a:cubicBezTo>
                  <a:lnTo>
                    <a:pt x="10693" y="25747"/>
                  </a:lnTo>
                  <a:lnTo>
                    <a:pt x="16715" y="11943"/>
                  </a:lnTo>
                  <a:cubicBezTo>
                    <a:pt x="19896" y="4703"/>
                    <a:pt x="27035" y="0"/>
                    <a:pt x="34952" y="0"/>
                  </a:cubicBezTo>
                  <a:lnTo>
                    <a:pt x="175395" y="0"/>
                  </a:lnTo>
                  <a:cubicBezTo>
                    <a:pt x="183311" y="0"/>
                    <a:pt x="190451" y="4703"/>
                    <a:pt x="193631" y="11943"/>
                  </a:cubicBezTo>
                  <a:lnTo>
                    <a:pt x="199653" y="25747"/>
                  </a:lnTo>
                  <a:lnTo>
                    <a:pt x="209431" y="48111"/>
                  </a:lnTo>
                  <a:cubicBezTo>
                    <a:pt x="212476" y="55216"/>
                    <a:pt x="207300" y="63167"/>
                    <a:pt x="199552" y="63167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0D4AB1C-996F-4EFF-AD1C-D546E8CF641F}"/>
                </a:ext>
              </a:extLst>
            </p:cNvPr>
            <p:cNvSpPr/>
            <p:nvPr/>
          </p:nvSpPr>
          <p:spPr>
            <a:xfrm>
              <a:off x="13615202" y="6696919"/>
              <a:ext cx="186084" cy="23683"/>
            </a:xfrm>
            <a:custGeom>
              <a:avLst/>
              <a:gdLst>
                <a:gd name="connsiteX0" fmla="*/ 188960 w 186084"/>
                <a:gd name="connsiteY0" fmla="*/ 25747 h 23683"/>
                <a:gd name="connsiteX1" fmla="*/ 0 w 186084"/>
                <a:gd name="connsiteY1" fmla="*/ 25747 h 23683"/>
                <a:gd name="connsiteX2" fmla="*/ 6022 w 186084"/>
                <a:gd name="connsiteY2" fmla="*/ 11943 h 23683"/>
                <a:gd name="connsiteX3" fmla="*/ 24259 w 186084"/>
                <a:gd name="connsiteY3" fmla="*/ 0 h 23683"/>
                <a:gd name="connsiteX4" fmla="*/ 164702 w 186084"/>
                <a:gd name="connsiteY4" fmla="*/ 0 h 23683"/>
                <a:gd name="connsiteX5" fmla="*/ 182938 w 186084"/>
                <a:gd name="connsiteY5" fmla="*/ 11943 h 23683"/>
                <a:gd name="connsiteX6" fmla="*/ 188960 w 186084"/>
                <a:gd name="connsiteY6" fmla="*/ 25747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84" h="23683">
                  <a:moveTo>
                    <a:pt x="188960" y="25747"/>
                  </a:moveTo>
                  <a:lnTo>
                    <a:pt x="0" y="25747"/>
                  </a:lnTo>
                  <a:lnTo>
                    <a:pt x="6022" y="11943"/>
                  </a:lnTo>
                  <a:cubicBezTo>
                    <a:pt x="9203" y="4703"/>
                    <a:pt x="16342" y="0"/>
                    <a:pt x="24259" y="0"/>
                  </a:cubicBezTo>
                  <a:lnTo>
                    <a:pt x="164702" y="0"/>
                  </a:lnTo>
                  <a:cubicBezTo>
                    <a:pt x="172619" y="0"/>
                    <a:pt x="179758" y="4703"/>
                    <a:pt x="182938" y="11943"/>
                  </a:cubicBezTo>
                  <a:lnTo>
                    <a:pt x="188960" y="25747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47274A1-7904-4118-BD15-71375FCE795B}"/>
                </a:ext>
              </a:extLst>
            </p:cNvPr>
            <p:cNvSpPr/>
            <p:nvPr/>
          </p:nvSpPr>
          <p:spPr>
            <a:xfrm>
              <a:off x="13666967" y="6189180"/>
              <a:ext cx="20300" cy="345102"/>
            </a:xfrm>
            <a:custGeom>
              <a:avLst/>
              <a:gdLst>
                <a:gd name="connsiteX0" fmla="*/ 11842 w 20300"/>
                <a:gd name="connsiteY0" fmla="*/ 347165 h 345101"/>
                <a:gd name="connsiteX1" fmla="*/ 8560 w 20300"/>
                <a:gd name="connsiteY1" fmla="*/ 347165 h 345101"/>
                <a:gd name="connsiteX2" fmla="*/ 0 w 20300"/>
                <a:gd name="connsiteY2" fmla="*/ 338605 h 345101"/>
                <a:gd name="connsiteX3" fmla="*/ 0 w 20300"/>
                <a:gd name="connsiteY3" fmla="*/ 8560 h 345101"/>
                <a:gd name="connsiteX4" fmla="*/ 8560 w 20300"/>
                <a:gd name="connsiteY4" fmla="*/ 0 h 345101"/>
                <a:gd name="connsiteX5" fmla="*/ 11842 w 20300"/>
                <a:gd name="connsiteY5" fmla="*/ 0 h 345101"/>
                <a:gd name="connsiteX6" fmla="*/ 20402 w 20300"/>
                <a:gd name="connsiteY6" fmla="*/ 8560 h 345101"/>
                <a:gd name="connsiteX7" fmla="*/ 20402 w 20300"/>
                <a:gd name="connsiteY7" fmla="*/ 338605 h 345101"/>
                <a:gd name="connsiteX8" fmla="*/ 11842 w 20300"/>
                <a:gd name="connsiteY8" fmla="*/ 347165 h 3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0" h="345101">
                  <a:moveTo>
                    <a:pt x="11842" y="347165"/>
                  </a:moveTo>
                  <a:lnTo>
                    <a:pt x="8560" y="347165"/>
                  </a:lnTo>
                  <a:cubicBezTo>
                    <a:pt x="3824" y="347165"/>
                    <a:pt x="0" y="343342"/>
                    <a:pt x="0" y="338605"/>
                  </a:cubicBezTo>
                  <a:lnTo>
                    <a:pt x="0" y="8560"/>
                  </a:lnTo>
                  <a:cubicBezTo>
                    <a:pt x="0" y="3823"/>
                    <a:pt x="3824" y="0"/>
                    <a:pt x="8560" y="0"/>
                  </a:cubicBezTo>
                  <a:lnTo>
                    <a:pt x="11842" y="0"/>
                  </a:lnTo>
                  <a:cubicBezTo>
                    <a:pt x="16578" y="0"/>
                    <a:pt x="20402" y="3823"/>
                    <a:pt x="20402" y="8560"/>
                  </a:cubicBezTo>
                  <a:lnTo>
                    <a:pt x="20402" y="338605"/>
                  </a:lnTo>
                  <a:cubicBezTo>
                    <a:pt x="20402" y="343342"/>
                    <a:pt x="16578" y="347165"/>
                    <a:pt x="11842" y="347165"/>
                  </a:cubicBezTo>
                  <a:close/>
                </a:path>
              </a:pathLst>
            </a:custGeom>
            <a:solidFill>
              <a:srgbClr val="EDF0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93D589D-F01E-40E1-BF46-DE7AB8D3E588}"/>
                </a:ext>
              </a:extLst>
            </p:cNvPr>
            <p:cNvSpPr/>
            <p:nvPr/>
          </p:nvSpPr>
          <p:spPr>
            <a:xfrm>
              <a:off x="14037647" y="5993182"/>
              <a:ext cx="138717" cy="730803"/>
            </a:xfrm>
            <a:custGeom>
              <a:avLst/>
              <a:gdLst>
                <a:gd name="connsiteX0" fmla="*/ 141830 w 138717"/>
                <a:gd name="connsiteY0" fmla="*/ 104072 h 730803"/>
                <a:gd name="connsiteX1" fmla="*/ 141830 w 138717"/>
                <a:gd name="connsiteY1" fmla="*/ 729315 h 730803"/>
                <a:gd name="connsiteX2" fmla="*/ 137601 w 138717"/>
                <a:gd name="connsiteY2" fmla="*/ 733544 h 730803"/>
                <a:gd name="connsiteX3" fmla="*/ 4229 w 138717"/>
                <a:gd name="connsiteY3" fmla="*/ 733544 h 730803"/>
                <a:gd name="connsiteX4" fmla="*/ 0 w 138717"/>
                <a:gd name="connsiteY4" fmla="*/ 729315 h 730803"/>
                <a:gd name="connsiteX5" fmla="*/ 0 w 138717"/>
                <a:gd name="connsiteY5" fmla="*/ 104072 h 730803"/>
                <a:gd name="connsiteX6" fmla="*/ 10827 w 138717"/>
                <a:gd name="connsiteY6" fmla="*/ 55250 h 730803"/>
                <a:gd name="connsiteX7" fmla="*/ 43848 w 138717"/>
                <a:gd name="connsiteY7" fmla="*/ 10353 h 730803"/>
                <a:gd name="connsiteX8" fmla="*/ 70948 w 138717"/>
                <a:gd name="connsiteY8" fmla="*/ 0 h 730803"/>
                <a:gd name="connsiteX9" fmla="*/ 88948 w 138717"/>
                <a:gd name="connsiteY9" fmla="*/ 4128 h 730803"/>
                <a:gd name="connsiteX10" fmla="*/ 98015 w 138717"/>
                <a:gd name="connsiteY10" fmla="*/ 10353 h 730803"/>
                <a:gd name="connsiteX11" fmla="*/ 130563 w 138717"/>
                <a:gd name="connsiteY11" fmla="*/ 54167 h 730803"/>
                <a:gd name="connsiteX12" fmla="*/ 131070 w 138717"/>
                <a:gd name="connsiteY12" fmla="*/ 55250 h 730803"/>
                <a:gd name="connsiteX13" fmla="*/ 141830 w 138717"/>
                <a:gd name="connsiteY13" fmla="*/ 104072 h 73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717" h="730803">
                  <a:moveTo>
                    <a:pt x="141830" y="104072"/>
                  </a:moveTo>
                  <a:lnTo>
                    <a:pt x="141830" y="729315"/>
                  </a:lnTo>
                  <a:cubicBezTo>
                    <a:pt x="141830" y="731649"/>
                    <a:pt x="139935" y="733544"/>
                    <a:pt x="137601" y="733544"/>
                  </a:cubicBezTo>
                  <a:lnTo>
                    <a:pt x="4229" y="733544"/>
                  </a:lnTo>
                  <a:cubicBezTo>
                    <a:pt x="1895" y="733544"/>
                    <a:pt x="0" y="731649"/>
                    <a:pt x="0" y="729315"/>
                  </a:cubicBezTo>
                  <a:lnTo>
                    <a:pt x="0" y="104072"/>
                  </a:lnTo>
                  <a:cubicBezTo>
                    <a:pt x="0" y="87290"/>
                    <a:pt x="3722" y="70813"/>
                    <a:pt x="10827" y="55250"/>
                  </a:cubicBezTo>
                  <a:cubicBezTo>
                    <a:pt x="18237" y="38976"/>
                    <a:pt x="29368" y="23751"/>
                    <a:pt x="43848" y="10353"/>
                  </a:cubicBezTo>
                  <a:cubicBezTo>
                    <a:pt x="51292" y="3451"/>
                    <a:pt x="61103" y="0"/>
                    <a:pt x="70948" y="0"/>
                  </a:cubicBezTo>
                  <a:cubicBezTo>
                    <a:pt x="77174" y="0"/>
                    <a:pt x="83366" y="1387"/>
                    <a:pt x="88948" y="4128"/>
                  </a:cubicBezTo>
                  <a:cubicBezTo>
                    <a:pt x="92196" y="5718"/>
                    <a:pt x="95276" y="7816"/>
                    <a:pt x="98015" y="10353"/>
                  </a:cubicBezTo>
                  <a:cubicBezTo>
                    <a:pt x="112158" y="23447"/>
                    <a:pt x="123121" y="38299"/>
                    <a:pt x="130563" y="54167"/>
                  </a:cubicBezTo>
                  <a:cubicBezTo>
                    <a:pt x="130733" y="54540"/>
                    <a:pt x="130902" y="54878"/>
                    <a:pt x="131070" y="55250"/>
                  </a:cubicBezTo>
                  <a:cubicBezTo>
                    <a:pt x="138108" y="70813"/>
                    <a:pt x="141830" y="87290"/>
                    <a:pt x="141830" y="104072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6E2FCF0-EC82-4D5B-8B08-652333785091}"/>
                </a:ext>
              </a:extLst>
            </p:cNvPr>
            <p:cNvSpPr/>
            <p:nvPr/>
          </p:nvSpPr>
          <p:spPr>
            <a:xfrm>
              <a:off x="14048474" y="5993182"/>
              <a:ext cx="118417" cy="54134"/>
            </a:xfrm>
            <a:custGeom>
              <a:avLst/>
              <a:gdLst>
                <a:gd name="connsiteX0" fmla="*/ 120210 w 118417"/>
                <a:gd name="connsiteY0" fmla="*/ 55250 h 54133"/>
                <a:gd name="connsiteX1" fmla="*/ 0 w 118417"/>
                <a:gd name="connsiteY1" fmla="*/ 55250 h 54133"/>
                <a:gd name="connsiteX2" fmla="*/ 33021 w 118417"/>
                <a:gd name="connsiteY2" fmla="*/ 10353 h 54133"/>
                <a:gd name="connsiteX3" fmla="*/ 60121 w 118417"/>
                <a:gd name="connsiteY3" fmla="*/ 0 h 54133"/>
                <a:gd name="connsiteX4" fmla="*/ 78121 w 118417"/>
                <a:gd name="connsiteY4" fmla="*/ 4128 h 54133"/>
                <a:gd name="connsiteX5" fmla="*/ 87187 w 118417"/>
                <a:gd name="connsiteY5" fmla="*/ 10353 h 54133"/>
                <a:gd name="connsiteX6" fmla="*/ 120210 w 118417"/>
                <a:gd name="connsiteY6" fmla="*/ 55250 h 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17" h="54133">
                  <a:moveTo>
                    <a:pt x="120210" y="55250"/>
                  </a:moveTo>
                  <a:lnTo>
                    <a:pt x="0" y="55250"/>
                  </a:lnTo>
                  <a:cubicBezTo>
                    <a:pt x="7409" y="38976"/>
                    <a:pt x="18541" y="23751"/>
                    <a:pt x="33021" y="10353"/>
                  </a:cubicBezTo>
                  <a:cubicBezTo>
                    <a:pt x="40465" y="3451"/>
                    <a:pt x="50276" y="0"/>
                    <a:pt x="60121" y="0"/>
                  </a:cubicBezTo>
                  <a:cubicBezTo>
                    <a:pt x="66347" y="0"/>
                    <a:pt x="72539" y="1387"/>
                    <a:pt x="78121" y="4128"/>
                  </a:cubicBezTo>
                  <a:cubicBezTo>
                    <a:pt x="81369" y="5718"/>
                    <a:pt x="84448" y="7816"/>
                    <a:pt x="87187" y="10353"/>
                  </a:cubicBezTo>
                  <a:cubicBezTo>
                    <a:pt x="101634" y="23751"/>
                    <a:pt x="112766" y="38976"/>
                    <a:pt x="120210" y="55250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B54453E-9EA8-458B-84CC-59BB68CD0D19}"/>
                </a:ext>
              </a:extLst>
            </p:cNvPr>
            <p:cNvSpPr/>
            <p:nvPr/>
          </p:nvSpPr>
          <p:spPr>
            <a:xfrm>
              <a:off x="14003406" y="6696919"/>
              <a:ext cx="209768" cy="60900"/>
            </a:xfrm>
            <a:custGeom>
              <a:avLst/>
              <a:gdLst>
                <a:gd name="connsiteX0" fmla="*/ 199551 w 209767"/>
                <a:gd name="connsiteY0" fmla="*/ 63167 h 60900"/>
                <a:gd name="connsiteX1" fmla="*/ 10761 w 209767"/>
                <a:gd name="connsiteY1" fmla="*/ 63167 h 60900"/>
                <a:gd name="connsiteX2" fmla="*/ 915 w 209767"/>
                <a:gd name="connsiteY2" fmla="*/ 48111 h 60900"/>
                <a:gd name="connsiteX3" fmla="*/ 10693 w 209767"/>
                <a:gd name="connsiteY3" fmla="*/ 25747 h 60900"/>
                <a:gd name="connsiteX4" fmla="*/ 16715 w 209767"/>
                <a:gd name="connsiteY4" fmla="*/ 11943 h 60900"/>
                <a:gd name="connsiteX5" fmla="*/ 34952 w 209767"/>
                <a:gd name="connsiteY5" fmla="*/ 0 h 60900"/>
                <a:gd name="connsiteX6" fmla="*/ 175394 w 209767"/>
                <a:gd name="connsiteY6" fmla="*/ 0 h 60900"/>
                <a:gd name="connsiteX7" fmla="*/ 193630 w 209767"/>
                <a:gd name="connsiteY7" fmla="*/ 11943 h 60900"/>
                <a:gd name="connsiteX8" fmla="*/ 199654 w 209767"/>
                <a:gd name="connsiteY8" fmla="*/ 25747 h 60900"/>
                <a:gd name="connsiteX9" fmla="*/ 209430 w 209767"/>
                <a:gd name="connsiteY9" fmla="*/ 48111 h 60900"/>
                <a:gd name="connsiteX10" fmla="*/ 199551 w 209767"/>
                <a:gd name="connsiteY10" fmla="*/ 63167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767" h="60900">
                  <a:moveTo>
                    <a:pt x="199551" y="63167"/>
                  </a:moveTo>
                  <a:lnTo>
                    <a:pt x="10761" y="63167"/>
                  </a:lnTo>
                  <a:cubicBezTo>
                    <a:pt x="3013" y="63167"/>
                    <a:pt x="-2197" y="55216"/>
                    <a:pt x="915" y="48111"/>
                  </a:cubicBezTo>
                  <a:lnTo>
                    <a:pt x="10693" y="25747"/>
                  </a:lnTo>
                  <a:lnTo>
                    <a:pt x="16715" y="11943"/>
                  </a:lnTo>
                  <a:cubicBezTo>
                    <a:pt x="19895" y="4703"/>
                    <a:pt x="27035" y="0"/>
                    <a:pt x="34952" y="0"/>
                  </a:cubicBezTo>
                  <a:lnTo>
                    <a:pt x="175394" y="0"/>
                  </a:lnTo>
                  <a:cubicBezTo>
                    <a:pt x="183312" y="0"/>
                    <a:pt x="190450" y="4703"/>
                    <a:pt x="193630" y="11943"/>
                  </a:cubicBezTo>
                  <a:lnTo>
                    <a:pt x="199654" y="25747"/>
                  </a:lnTo>
                  <a:lnTo>
                    <a:pt x="209430" y="48111"/>
                  </a:lnTo>
                  <a:cubicBezTo>
                    <a:pt x="212510" y="55216"/>
                    <a:pt x="207299" y="63167"/>
                    <a:pt x="199551" y="63167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EC95C50-B982-4B2F-AE61-C35845290AC6}"/>
                </a:ext>
              </a:extLst>
            </p:cNvPr>
            <p:cNvSpPr/>
            <p:nvPr/>
          </p:nvSpPr>
          <p:spPr>
            <a:xfrm>
              <a:off x="14014064" y="6696919"/>
              <a:ext cx="186084" cy="23683"/>
            </a:xfrm>
            <a:custGeom>
              <a:avLst/>
              <a:gdLst>
                <a:gd name="connsiteX0" fmla="*/ 188960 w 186084"/>
                <a:gd name="connsiteY0" fmla="*/ 25747 h 23683"/>
                <a:gd name="connsiteX1" fmla="*/ 0 w 186084"/>
                <a:gd name="connsiteY1" fmla="*/ 25747 h 23683"/>
                <a:gd name="connsiteX2" fmla="*/ 6023 w 186084"/>
                <a:gd name="connsiteY2" fmla="*/ 11943 h 23683"/>
                <a:gd name="connsiteX3" fmla="*/ 24260 w 186084"/>
                <a:gd name="connsiteY3" fmla="*/ 0 h 23683"/>
                <a:gd name="connsiteX4" fmla="*/ 164702 w 186084"/>
                <a:gd name="connsiteY4" fmla="*/ 0 h 23683"/>
                <a:gd name="connsiteX5" fmla="*/ 182939 w 186084"/>
                <a:gd name="connsiteY5" fmla="*/ 11943 h 23683"/>
                <a:gd name="connsiteX6" fmla="*/ 188960 w 186084"/>
                <a:gd name="connsiteY6" fmla="*/ 25747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84" h="23683">
                  <a:moveTo>
                    <a:pt x="188960" y="25747"/>
                  </a:moveTo>
                  <a:lnTo>
                    <a:pt x="0" y="25747"/>
                  </a:lnTo>
                  <a:lnTo>
                    <a:pt x="6023" y="11943"/>
                  </a:lnTo>
                  <a:cubicBezTo>
                    <a:pt x="9203" y="4703"/>
                    <a:pt x="16342" y="0"/>
                    <a:pt x="24260" y="0"/>
                  </a:cubicBezTo>
                  <a:lnTo>
                    <a:pt x="164702" y="0"/>
                  </a:lnTo>
                  <a:cubicBezTo>
                    <a:pt x="172619" y="0"/>
                    <a:pt x="179759" y="4703"/>
                    <a:pt x="182939" y="11943"/>
                  </a:cubicBezTo>
                  <a:lnTo>
                    <a:pt x="188960" y="25747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901C5C6-9E37-4F6F-A6F8-E37EADE4B2F8}"/>
                </a:ext>
              </a:extLst>
            </p:cNvPr>
            <p:cNvSpPr/>
            <p:nvPr/>
          </p:nvSpPr>
          <p:spPr>
            <a:xfrm>
              <a:off x="14065830" y="6106660"/>
              <a:ext cx="20300" cy="345102"/>
            </a:xfrm>
            <a:custGeom>
              <a:avLst/>
              <a:gdLst>
                <a:gd name="connsiteX0" fmla="*/ 11842 w 20300"/>
                <a:gd name="connsiteY0" fmla="*/ 347165 h 345101"/>
                <a:gd name="connsiteX1" fmla="*/ 8559 w 20300"/>
                <a:gd name="connsiteY1" fmla="*/ 347165 h 345101"/>
                <a:gd name="connsiteX2" fmla="*/ 0 w 20300"/>
                <a:gd name="connsiteY2" fmla="*/ 338606 h 345101"/>
                <a:gd name="connsiteX3" fmla="*/ 0 w 20300"/>
                <a:gd name="connsiteY3" fmla="*/ 8560 h 345101"/>
                <a:gd name="connsiteX4" fmla="*/ 8559 w 20300"/>
                <a:gd name="connsiteY4" fmla="*/ 0 h 345101"/>
                <a:gd name="connsiteX5" fmla="*/ 11842 w 20300"/>
                <a:gd name="connsiteY5" fmla="*/ 0 h 345101"/>
                <a:gd name="connsiteX6" fmla="*/ 20401 w 20300"/>
                <a:gd name="connsiteY6" fmla="*/ 8560 h 345101"/>
                <a:gd name="connsiteX7" fmla="*/ 20401 w 20300"/>
                <a:gd name="connsiteY7" fmla="*/ 338606 h 345101"/>
                <a:gd name="connsiteX8" fmla="*/ 11842 w 20300"/>
                <a:gd name="connsiteY8" fmla="*/ 347165 h 3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0" h="345101">
                  <a:moveTo>
                    <a:pt x="11842" y="347165"/>
                  </a:moveTo>
                  <a:lnTo>
                    <a:pt x="8559" y="347165"/>
                  </a:lnTo>
                  <a:cubicBezTo>
                    <a:pt x="3823" y="347165"/>
                    <a:pt x="0" y="343342"/>
                    <a:pt x="0" y="338606"/>
                  </a:cubicBezTo>
                  <a:lnTo>
                    <a:pt x="0" y="8560"/>
                  </a:lnTo>
                  <a:cubicBezTo>
                    <a:pt x="0" y="3823"/>
                    <a:pt x="3823" y="0"/>
                    <a:pt x="8559" y="0"/>
                  </a:cubicBezTo>
                  <a:lnTo>
                    <a:pt x="11842" y="0"/>
                  </a:lnTo>
                  <a:cubicBezTo>
                    <a:pt x="16578" y="0"/>
                    <a:pt x="20401" y="3823"/>
                    <a:pt x="20401" y="8560"/>
                  </a:cubicBezTo>
                  <a:lnTo>
                    <a:pt x="20401" y="338606"/>
                  </a:lnTo>
                  <a:cubicBezTo>
                    <a:pt x="20401" y="343342"/>
                    <a:pt x="16578" y="347165"/>
                    <a:pt x="11842" y="347165"/>
                  </a:cubicBezTo>
                  <a:close/>
                </a:path>
              </a:pathLst>
            </a:custGeom>
            <a:solidFill>
              <a:srgbClr val="EDF0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016F6B2-EE90-4CA7-962A-49C0D11DFC2B}"/>
                </a:ext>
              </a:extLst>
            </p:cNvPr>
            <p:cNvSpPr/>
            <p:nvPr/>
          </p:nvSpPr>
          <p:spPr>
            <a:xfrm>
              <a:off x="13796414" y="5804019"/>
              <a:ext cx="223301" cy="825537"/>
            </a:xfrm>
            <a:custGeom>
              <a:avLst/>
              <a:gdLst>
                <a:gd name="connsiteX0" fmla="*/ 225398 w 223300"/>
                <a:gd name="connsiteY0" fmla="*/ 117470 h 825536"/>
                <a:gd name="connsiteX1" fmla="*/ 225398 w 223300"/>
                <a:gd name="connsiteY1" fmla="*/ 823169 h 825536"/>
                <a:gd name="connsiteX2" fmla="*/ 218666 w 223300"/>
                <a:gd name="connsiteY2" fmla="*/ 827939 h 825536"/>
                <a:gd name="connsiteX3" fmla="*/ 6733 w 223300"/>
                <a:gd name="connsiteY3" fmla="*/ 827939 h 825536"/>
                <a:gd name="connsiteX4" fmla="*/ 0 w 223300"/>
                <a:gd name="connsiteY4" fmla="*/ 823169 h 825536"/>
                <a:gd name="connsiteX5" fmla="*/ 0 w 223300"/>
                <a:gd name="connsiteY5" fmla="*/ 117470 h 825536"/>
                <a:gd name="connsiteX6" fmla="*/ 17188 w 223300"/>
                <a:gd name="connsiteY6" fmla="*/ 62355 h 825536"/>
                <a:gd name="connsiteX7" fmla="*/ 69663 w 223300"/>
                <a:gd name="connsiteY7" fmla="*/ 11673 h 825536"/>
                <a:gd name="connsiteX8" fmla="*/ 112699 w 223300"/>
                <a:gd name="connsiteY8" fmla="*/ 0 h 825536"/>
                <a:gd name="connsiteX9" fmla="*/ 120853 w 223300"/>
                <a:gd name="connsiteY9" fmla="*/ 372 h 825536"/>
                <a:gd name="connsiteX10" fmla="*/ 141322 w 223300"/>
                <a:gd name="connsiteY10" fmla="*/ 4669 h 825536"/>
                <a:gd name="connsiteX11" fmla="*/ 155736 w 223300"/>
                <a:gd name="connsiteY11" fmla="*/ 11673 h 825536"/>
                <a:gd name="connsiteX12" fmla="*/ 207432 w 223300"/>
                <a:gd name="connsiteY12" fmla="*/ 61103 h 825536"/>
                <a:gd name="connsiteX13" fmla="*/ 208211 w 223300"/>
                <a:gd name="connsiteY13" fmla="*/ 62321 h 825536"/>
                <a:gd name="connsiteX14" fmla="*/ 225398 w 223300"/>
                <a:gd name="connsiteY14" fmla="*/ 117470 h 8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300" h="825536">
                  <a:moveTo>
                    <a:pt x="225398" y="117470"/>
                  </a:moveTo>
                  <a:lnTo>
                    <a:pt x="225398" y="823169"/>
                  </a:lnTo>
                  <a:cubicBezTo>
                    <a:pt x="225398" y="825808"/>
                    <a:pt x="222388" y="827939"/>
                    <a:pt x="218666" y="827939"/>
                  </a:cubicBezTo>
                  <a:lnTo>
                    <a:pt x="6733" y="827939"/>
                  </a:lnTo>
                  <a:cubicBezTo>
                    <a:pt x="3011" y="827939"/>
                    <a:pt x="0" y="825808"/>
                    <a:pt x="0" y="823169"/>
                  </a:cubicBezTo>
                  <a:lnTo>
                    <a:pt x="0" y="117470"/>
                  </a:lnTo>
                  <a:cubicBezTo>
                    <a:pt x="0" y="98523"/>
                    <a:pt x="5887" y="79915"/>
                    <a:pt x="17188" y="62355"/>
                  </a:cubicBezTo>
                  <a:cubicBezTo>
                    <a:pt x="28962" y="43984"/>
                    <a:pt x="46657" y="26796"/>
                    <a:pt x="69663" y="11673"/>
                  </a:cubicBezTo>
                  <a:cubicBezTo>
                    <a:pt x="81470" y="3891"/>
                    <a:pt x="97069" y="0"/>
                    <a:pt x="112699" y="0"/>
                  </a:cubicBezTo>
                  <a:cubicBezTo>
                    <a:pt x="115439" y="0"/>
                    <a:pt x="118147" y="101"/>
                    <a:pt x="120853" y="372"/>
                  </a:cubicBezTo>
                  <a:cubicBezTo>
                    <a:pt x="127924" y="981"/>
                    <a:pt x="134861" y="2402"/>
                    <a:pt x="141322" y="4669"/>
                  </a:cubicBezTo>
                  <a:cubicBezTo>
                    <a:pt x="146499" y="6496"/>
                    <a:pt x="151371" y="8831"/>
                    <a:pt x="155736" y="11673"/>
                  </a:cubicBezTo>
                  <a:cubicBezTo>
                    <a:pt x="178202" y="26458"/>
                    <a:pt x="195658" y="43239"/>
                    <a:pt x="207432" y="61103"/>
                  </a:cubicBezTo>
                  <a:cubicBezTo>
                    <a:pt x="207703" y="61509"/>
                    <a:pt x="207974" y="61915"/>
                    <a:pt x="208211" y="62321"/>
                  </a:cubicBezTo>
                  <a:cubicBezTo>
                    <a:pt x="219512" y="79915"/>
                    <a:pt x="225398" y="98523"/>
                    <a:pt x="225398" y="117470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04D24E6-7D14-492B-8B9C-31AF88FA2D13}"/>
                </a:ext>
              </a:extLst>
            </p:cNvPr>
            <p:cNvSpPr/>
            <p:nvPr/>
          </p:nvSpPr>
          <p:spPr>
            <a:xfrm>
              <a:off x="14021779" y="6203830"/>
              <a:ext cx="135334" cy="355252"/>
            </a:xfrm>
            <a:custGeom>
              <a:avLst/>
              <a:gdLst>
                <a:gd name="connsiteX0" fmla="*/ 33 w 135333"/>
                <a:gd name="connsiteY0" fmla="*/ 0 h 355251"/>
                <a:gd name="connsiteX1" fmla="*/ 99031 w 135333"/>
                <a:gd name="connsiteY1" fmla="*/ 107895 h 355251"/>
                <a:gd name="connsiteX2" fmla="*/ 135740 w 135333"/>
                <a:gd name="connsiteY2" fmla="*/ 202223 h 355251"/>
                <a:gd name="connsiteX3" fmla="*/ 135740 w 135333"/>
                <a:gd name="connsiteY3" fmla="*/ 356436 h 355251"/>
                <a:gd name="connsiteX4" fmla="*/ 0 w 135333"/>
                <a:gd name="connsiteY4" fmla="*/ 356436 h 355251"/>
                <a:gd name="connsiteX5" fmla="*/ 0 w 135333"/>
                <a:gd name="connsiteY5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333" h="355251">
                  <a:moveTo>
                    <a:pt x="33" y="0"/>
                  </a:moveTo>
                  <a:lnTo>
                    <a:pt x="99031" y="107895"/>
                  </a:lnTo>
                  <a:cubicBezTo>
                    <a:pt x="122646" y="133642"/>
                    <a:pt x="135740" y="167307"/>
                    <a:pt x="135740" y="202223"/>
                  </a:cubicBezTo>
                  <a:lnTo>
                    <a:pt x="135740" y="356436"/>
                  </a:lnTo>
                  <a:lnTo>
                    <a:pt x="0" y="356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CC759BF-48DF-4355-A16B-CE440F1FDF14}"/>
                </a:ext>
              </a:extLst>
            </p:cNvPr>
            <p:cNvSpPr/>
            <p:nvPr/>
          </p:nvSpPr>
          <p:spPr>
            <a:xfrm>
              <a:off x="13660707" y="6203830"/>
              <a:ext cx="135334" cy="355252"/>
            </a:xfrm>
            <a:custGeom>
              <a:avLst/>
              <a:gdLst>
                <a:gd name="connsiteX0" fmla="*/ 135706 w 135333"/>
                <a:gd name="connsiteY0" fmla="*/ 0 h 355251"/>
                <a:gd name="connsiteX1" fmla="*/ 36710 w 135333"/>
                <a:gd name="connsiteY1" fmla="*/ 107895 h 355251"/>
                <a:gd name="connsiteX2" fmla="*/ 0 w 135333"/>
                <a:gd name="connsiteY2" fmla="*/ 202223 h 355251"/>
                <a:gd name="connsiteX3" fmla="*/ 0 w 135333"/>
                <a:gd name="connsiteY3" fmla="*/ 356436 h 355251"/>
                <a:gd name="connsiteX4" fmla="*/ 135740 w 135333"/>
                <a:gd name="connsiteY4" fmla="*/ 356436 h 355251"/>
                <a:gd name="connsiteX5" fmla="*/ 135740 w 135333"/>
                <a:gd name="connsiteY5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333" h="355251">
                  <a:moveTo>
                    <a:pt x="135706" y="0"/>
                  </a:moveTo>
                  <a:lnTo>
                    <a:pt x="36710" y="107895"/>
                  </a:lnTo>
                  <a:cubicBezTo>
                    <a:pt x="13094" y="133642"/>
                    <a:pt x="0" y="167307"/>
                    <a:pt x="0" y="202223"/>
                  </a:cubicBezTo>
                  <a:lnTo>
                    <a:pt x="0" y="356436"/>
                  </a:lnTo>
                  <a:lnTo>
                    <a:pt x="135740" y="356436"/>
                  </a:lnTo>
                  <a:lnTo>
                    <a:pt x="135740" y="0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414570-0B24-4BB9-B173-F6A73F294650}"/>
                </a:ext>
              </a:extLst>
            </p:cNvPr>
            <p:cNvSpPr/>
            <p:nvPr/>
          </p:nvSpPr>
          <p:spPr>
            <a:xfrm>
              <a:off x="14021812" y="6203830"/>
              <a:ext cx="16917" cy="355252"/>
            </a:xfrm>
            <a:custGeom>
              <a:avLst/>
              <a:gdLst>
                <a:gd name="connsiteX0" fmla="*/ 18204 w 16916"/>
                <a:gd name="connsiteY0" fmla="*/ 19826 h 355251"/>
                <a:gd name="connsiteX1" fmla="*/ 18204 w 16916"/>
                <a:gd name="connsiteY1" fmla="*/ 356436 h 355251"/>
                <a:gd name="connsiteX2" fmla="*/ 0 w 16916"/>
                <a:gd name="connsiteY2" fmla="*/ 356436 h 355251"/>
                <a:gd name="connsiteX3" fmla="*/ 0 w 16916"/>
                <a:gd name="connsiteY3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" h="355251">
                  <a:moveTo>
                    <a:pt x="18204" y="19826"/>
                  </a:moveTo>
                  <a:lnTo>
                    <a:pt x="18204" y="356436"/>
                  </a:lnTo>
                  <a:lnTo>
                    <a:pt x="0" y="356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1CBE0C4-A95C-4B3E-B037-B5E5ACB12CF7}"/>
                </a:ext>
              </a:extLst>
            </p:cNvPr>
            <p:cNvSpPr/>
            <p:nvPr/>
          </p:nvSpPr>
          <p:spPr>
            <a:xfrm>
              <a:off x="13778212" y="6203830"/>
              <a:ext cx="16917" cy="355252"/>
            </a:xfrm>
            <a:custGeom>
              <a:avLst/>
              <a:gdLst>
                <a:gd name="connsiteX0" fmla="*/ 0 w 16916"/>
                <a:gd name="connsiteY0" fmla="*/ 19826 h 355251"/>
                <a:gd name="connsiteX1" fmla="*/ 0 w 16916"/>
                <a:gd name="connsiteY1" fmla="*/ 356436 h 355251"/>
                <a:gd name="connsiteX2" fmla="*/ 18202 w 16916"/>
                <a:gd name="connsiteY2" fmla="*/ 356436 h 355251"/>
                <a:gd name="connsiteX3" fmla="*/ 18202 w 16916"/>
                <a:gd name="connsiteY3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" h="355251">
                  <a:moveTo>
                    <a:pt x="0" y="19826"/>
                  </a:moveTo>
                  <a:lnTo>
                    <a:pt x="0" y="356436"/>
                  </a:lnTo>
                  <a:lnTo>
                    <a:pt x="18202" y="356436"/>
                  </a:lnTo>
                  <a:lnTo>
                    <a:pt x="18202" y="0"/>
                  </a:ln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9975854-0BC8-44D6-9C98-AC5468AE307C}"/>
                </a:ext>
              </a:extLst>
            </p:cNvPr>
            <p:cNvSpPr/>
            <p:nvPr/>
          </p:nvSpPr>
          <p:spPr>
            <a:xfrm>
              <a:off x="14002865" y="5863735"/>
              <a:ext cx="3383" cy="3383"/>
            </a:xfrm>
            <a:custGeom>
              <a:avLst/>
              <a:gdLst>
                <a:gd name="connsiteX0" fmla="*/ 981 w 0"/>
                <a:gd name="connsiteY0" fmla="*/ 1421 h 0"/>
                <a:gd name="connsiteX1" fmla="*/ 1759 w 0"/>
                <a:gd name="connsiteY1" fmla="*/ 2639 h 0"/>
                <a:gd name="connsiteX2" fmla="*/ 0 w 0"/>
                <a:gd name="connsiteY2" fmla="*/ 0 h 0"/>
                <a:gd name="connsiteX3" fmla="*/ 981 w 0"/>
                <a:gd name="connsiteY3" fmla="*/ 142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981" y="1421"/>
                  </a:moveTo>
                  <a:cubicBezTo>
                    <a:pt x="1252" y="1827"/>
                    <a:pt x="1523" y="2233"/>
                    <a:pt x="1759" y="2639"/>
                  </a:cubicBezTo>
                  <a:cubicBezTo>
                    <a:pt x="1185" y="1759"/>
                    <a:pt x="610" y="846"/>
                    <a:pt x="0" y="0"/>
                  </a:cubicBezTo>
                  <a:cubicBezTo>
                    <a:pt x="339" y="440"/>
                    <a:pt x="677" y="947"/>
                    <a:pt x="981" y="1421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681BA85-C123-4D59-95DB-7BEB8CBAB296}"/>
                </a:ext>
              </a:extLst>
            </p:cNvPr>
            <p:cNvSpPr/>
            <p:nvPr/>
          </p:nvSpPr>
          <p:spPr>
            <a:xfrm>
              <a:off x="13941053" y="5866375"/>
              <a:ext cx="77817" cy="764637"/>
            </a:xfrm>
            <a:custGeom>
              <a:avLst/>
              <a:gdLst>
                <a:gd name="connsiteX0" fmla="*/ 80759 w 77817"/>
                <a:gd name="connsiteY0" fmla="*/ 55115 h 764636"/>
                <a:gd name="connsiteX1" fmla="*/ 80759 w 77817"/>
                <a:gd name="connsiteY1" fmla="*/ 760814 h 764636"/>
                <a:gd name="connsiteX2" fmla="*/ 74027 w 77817"/>
                <a:gd name="connsiteY2" fmla="*/ 765584 h 764636"/>
                <a:gd name="connsiteX3" fmla="*/ 47400 w 77817"/>
                <a:gd name="connsiteY3" fmla="*/ 765584 h 764636"/>
                <a:gd name="connsiteX4" fmla="*/ 47164 w 77817"/>
                <a:gd name="connsiteY4" fmla="*/ 731954 h 764636"/>
                <a:gd name="connsiteX5" fmla="*/ 0 w 77817"/>
                <a:gd name="connsiteY5" fmla="*/ 0 h 764636"/>
                <a:gd name="connsiteX6" fmla="*/ 63606 w 77817"/>
                <a:gd name="connsiteY6" fmla="*/ 0 h 764636"/>
                <a:gd name="connsiteX7" fmla="*/ 80759 w 77817"/>
                <a:gd name="connsiteY7" fmla="*/ 55115 h 76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17" h="764636">
                  <a:moveTo>
                    <a:pt x="80759" y="55115"/>
                  </a:moveTo>
                  <a:lnTo>
                    <a:pt x="80759" y="760814"/>
                  </a:lnTo>
                  <a:cubicBezTo>
                    <a:pt x="80759" y="763453"/>
                    <a:pt x="77749" y="765584"/>
                    <a:pt x="74027" y="765584"/>
                  </a:cubicBezTo>
                  <a:lnTo>
                    <a:pt x="47400" y="765584"/>
                  </a:lnTo>
                  <a:cubicBezTo>
                    <a:pt x="47231" y="754690"/>
                    <a:pt x="47164" y="743491"/>
                    <a:pt x="47164" y="731954"/>
                  </a:cubicBezTo>
                  <a:cubicBezTo>
                    <a:pt x="47164" y="280615"/>
                    <a:pt x="20705" y="84414"/>
                    <a:pt x="0" y="0"/>
                  </a:cubicBezTo>
                  <a:lnTo>
                    <a:pt x="63606" y="0"/>
                  </a:lnTo>
                  <a:cubicBezTo>
                    <a:pt x="74873" y="17560"/>
                    <a:pt x="80759" y="36168"/>
                    <a:pt x="80759" y="55115"/>
                  </a:cubicBezTo>
                  <a:close/>
                </a:path>
              </a:pathLst>
            </a:custGeom>
            <a:solidFill>
              <a:srgbClr val="BDCAF4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37675E0-A6AB-4359-BCD5-D406F8D5FC00}"/>
                </a:ext>
              </a:extLst>
            </p:cNvPr>
            <p:cNvSpPr/>
            <p:nvPr/>
          </p:nvSpPr>
          <p:spPr>
            <a:xfrm>
              <a:off x="13917267" y="5804425"/>
              <a:ext cx="84584" cy="60900"/>
            </a:xfrm>
            <a:custGeom>
              <a:avLst/>
              <a:gdLst>
                <a:gd name="connsiteX0" fmla="*/ 87392 w 84583"/>
                <a:gd name="connsiteY0" fmla="*/ 61949 h 60900"/>
                <a:gd name="connsiteX1" fmla="*/ 23786 w 84583"/>
                <a:gd name="connsiteY1" fmla="*/ 61949 h 60900"/>
                <a:gd name="connsiteX2" fmla="*/ 0 w 84583"/>
                <a:gd name="connsiteY2" fmla="*/ 0 h 60900"/>
                <a:gd name="connsiteX3" fmla="*/ 3654 w 84583"/>
                <a:gd name="connsiteY3" fmla="*/ 372 h 60900"/>
                <a:gd name="connsiteX4" fmla="*/ 6157 w 84583"/>
                <a:gd name="connsiteY4" fmla="*/ 744 h 60900"/>
                <a:gd name="connsiteX5" fmla="*/ 6902 w 84583"/>
                <a:gd name="connsiteY5" fmla="*/ 846 h 60900"/>
                <a:gd name="connsiteX6" fmla="*/ 9608 w 84583"/>
                <a:gd name="connsiteY6" fmla="*/ 1353 h 60900"/>
                <a:gd name="connsiteX7" fmla="*/ 10454 w 84583"/>
                <a:gd name="connsiteY7" fmla="*/ 1522 h 60900"/>
                <a:gd name="connsiteX8" fmla="*/ 13568 w 84583"/>
                <a:gd name="connsiteY8" fmla="*/ 2233 h 60900"/>
                <a:gd name="connsiteX9" fmla="*/ 13770 w 84583"/>
                <a:gd name="connsiteY9" fmla="*/ 2301 h 60900"/>
                <a:gd name="connsiteX10" fmla="*/ 17052 w 84583"/>
                <a:gd name="connsiteY10" fmla="*/ 3214 h 60900"/>
                <a:gd name="connsiteX11" fmla="*/ 20436 w 84583"/>
                <a:gd name="connsiteY11" fmla="*/ 4297 h 60900"/>
                <a:gd name="connsiteX12" fmla="*/ 34848 w 84583"/>
                <a:gd name="connsiteY12" fmla="*/ 11300 h 60900"/>
                <a:gd name="connsiteX13" fmla="*/ 55825 w 84583"/>
                <a:gd name="connsiteY13" fmla="*/ 26931 h 60900"/>
                <a:gd name="connsiteX14" fmla="*/ 58430 w 84583"/>
                <a:gd name="connsiteY14" fmla="*/ 29164 h 60900"/>
                <a:gd name="connsiteX15" fmla="*/ 65975 w 84583"/>
                <a:gd name="connsiteY15" fmla="*/ 36168 h 60900"/>
                <a:gd name="connsiteX16" fmla="*/ 68377 w 84583"/>
                <a:gd name="connsiteY16" fmla="*/ 38536 h 60900"/>
                <a:gd name="connsiteX17" fmla="*/ 71085 w 84583"/>
                <a:gd name="connsiteY17" fmla="*/ 41345 h 60900"/>
                <a:gd name="connsiteX18" fmla="*/ 73588 w 84583"/>
                <a:gd name="connsiteY18" fmla="*/ 44119 h 60900"/>
                <a:gd name="connsiteX19" fmla="*/ 73859 w 84583"/>
                <a:gd name="connsiteY19" fmla="*/ 44423 h 60900"/>
                <a:gd name="connsiteX20" fmla="*/ 75516 w 84583"/>
                <a:gd name="connsiteY20" fmla="*/ 46318 h 60900"/>
                <a:gd name="connsiteX21" fmla="*/ 77140 w 84583"/>
                <a:gd name="connsiteY21" fmla="*/ 48213 h 60900"/>
                <a:gd name="connsiteX22" fmla="*/ 77919 w 84583"/>
                <a:gd name="connsiteY22" fmla="*/ 49194 h 60900"/>
                <a:gd name="connsiteX23" fmla="*/ 79780 w 84583"/>
                <a:gd name="connsiteY23" fmla="*/ 51528 h 60900"/>
                <a:gd name="connsiteX24" fmla="*/ 80591 w 84583"/>
                <a:gd name="connsiteY24" fmla="*/ 52577 h 60900"/>
                <a:gd name="connsiteX25" fmla="*/ 82282 w 84583"/>
                <a:gd name="connsiteY25" fmla="*/ 54810 h 60900"/>
                <a:gd name="connsiteX26" fmla="*/ 82994 w 84583"/>
                <a:gd name="connsiteY26" fmla="*/ 55791 h 60900"/>
                <a:gd name="connsiteX27" fmla="*/ 84752 w 84583"/>
                <a:gd name="connsiteY27" fmla="*/ 58261 h 60900"/>
                <a:gd name="connsiteX28" fmla="*/ 85497 w 84583"/>
                <a:gd name="connsiteY28" fmla="*/ 59344 h 60900"/>
                <a:gd name="connsiteX29" fmla="*/ 87392 w 84583"/>
                <a:gd name="connsiteY29" fmla="*/ 61949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583" h="60900">
                  <a:moveTo>
                    <a:pt x="87392" y="61949"/>
                  </a:moveTo>
                  <a:lnTo>
                    <a:pt x="23786" y="61949"/>
                  </a:lnTo>
                  <a:cubicBezTo>
                    <a:pt x="12010" y="13939"/>
                    <a:pt x="2131" y="2064"/>
                    <a:pt x="0" y="0"/>
                  </a:cubicBezTo>
                  <a:cubicBezTo>
                    <a:pt x="1218" y="101"/>
                    <a:pt x="2437" y="237"/>
                    <a:pt x="3654" y="372"/>
                  </a:cubicBezTo>
                  <a:cubicBezTo>
                    <a:pt x="4500" y="474"/>
                    <a:pt x="5346" y="575"/>
                    <a:pt x="6157" y="744"/>
                  </a:cubicBezTo>
                  <a:cubicBezTo>
                    <a:pt x="6395" y="778"/>
                    <a:pt x="6666" y="812"/>
                    <a:pt x="6902" y="846"/>
                  </a:cubicBezTo>
                  <a:cubicBezTo>
                    <a:pt x="7816" y="981"/>
                    <a:pt x="8729" y="1150"/>
                    <a:pt x="9608" y="1353"/>
                  </a:cubicBezTo>
                  <a:cubicBezTo>
                    <a:pt x="9879" y="1387"/>
                    <a:pt x="10185" y="1455"/>
                    <a:pt x="10454" y="1522"/>
                  </a:cubicBezTo>
                  <a:cubicBezTo>
                    <a:pt x="11503" y="1725"/>
                    <a:pt x="12519" y="1962"/>
                    <a:pt x="13568" y="2233"/>
                  </a:cubicBezTo>
                  <a:cubicBezTo>
                    <a:pt x="13636" y="2267"/>
                    <a:pt x="13702" y="2267"/>
                    <a:pt x="13770" y="2301"/>
                  </a:cubicBezTo>
                  <a:cubicBezTo>
                    <a:pt x="14886" y="2571"/>
                    <a:pt x="15970" y="2876"/>
                    <a:pt x="17052" y="3214"/>
                  </a:cubicBezTo>
                  <a:cubicBezTo>
                    <a:pt x="18202" y="3552"/>
                    <a:pt x="19319" y="3925"/>
                    <a:pt x="20436" y="4297"/>
                  </a:cubicBezTo>
                  <a:cubicBezTo>
                    <a:pt x="25611" y="6124"/>
                    <a:pt x="30485" y="8458"/>
                    <a:pt x="34848" y="11300"/>
                  </a:cubicBezTo>
                  <a:cubicBezTo>
                    <a:pt x="42427" y="16274"/>
                    <a:pt x="49430" y="21484"/>
                    <a:pt x="55825" y="26931"/>
                  </a:cubicBezTo>
                  <a:cubicBezTo>
                    <a:pt x="56706" y="27642"/>
                    <a:pt x="57585" y="28420"/>
                    <a:pt x="58430" y="29164"/>
                  </a:cubicBezTo>
                  <a:cubicBezTo>
                    <a:pt x="61069" y="31465"/>
                    <a:pt x="63573" y="33766"/>
                    <a:pt x="65975" y="36168"/>
                  </a:cubicBezTo>
                  <a:cubicBezTo>
                    <a:pt x="66788" y="36946"/>
                    <a:pt x="67599" y="37724"/>
                    <a:pt x="68377" y="38536"/>
                  </a:cubicBezTo>
                  <a:cubicBezTo>
                    <a:pt x="69291" y="39450"/>
                    <a:pt x="70204" y="40397"/>
                    <a:pt x="71085" y="41345"/>
                  </a:cubicBezTo>
                  <a:cubicBezTo>
                    <a:pt x="71931" y="42258"/>
                    <a:pt x="72777" y="43172"/>
                    <a:pt x="73588" y="44119"/>
                  </a:cubicBezTo>
                  <a:cubicBezTo>
                    <a:pt x="73690" y="44220"/>
                    <a:pt x="73791" y="44322"/>
                    <a:pt x="73859" y="44423"/>
                  </a:cubicBezTo>
                  <a:cubicBezTo>
                    <a:pt x="74434" y="45032"/>
                    <a:pt x="74976" y="45675"/>
                    <a:pt x="75516" y="46318"/>
                  </a:cubicBezTo>
                  <a:cubicBezTo>
                    <a:pt x="76092" y="46927"/>
                    <a:pt x="76633" y="47570"/>
                    <a:pt x="77140" y="48213"/>
                  </a:cubicBezTo>
                  <a:cubicBezTo>
                    <a:pt x="77411" y="48551"/>
                    <a:pt x="77682" y="48856"/>
                    <a:pt x="77919" y="49194"/>
                  </a:cubicBezTo>
                  <a:cubicBezTo>
                    <a:pt x="78562" y="49972"/>
                    <a:pt x="79170" y="50750"/>
                    <a:pt x="79780" y="51528"/>
                  </a:cubicBezTo>
                  <a:cubicBezTo>
                    <a:pt x="80084" y="51867"/>
                    <a:pt x="80355" y="52239"/>
                    <a:pt x="80591" y="52577"/>
                  </a:cubicBezTo>
                  <a:cubicBezTo>
                    <a:pt x="81167" y="53322"/>
                    <a:pt x="81742" y="54066"/>
                    <a:pt x="82282" y="54810"/>
                  </a:cubicBezTo>
                  <a:cubicBezTo>
                    <a:pt x="82520" y="55149"/>
                    <a:pt x="82757" y="55453"/>
                    <a:pt x="82994" y="55791"/>
                  </a:cubicBezTo>
                  <a:cubicBezTo>
                    <a:pt x="83602" y="56603"/>
                    <a:pt x="84177" y="57415"/>
                    <a:pt x="84752" y="58261"/>
                  </a:cubicBezTo>
                  <a:cubicBezTo>
                    <a:pt x="84990" y="58633"/>
                    <a:pt x="85261" y="58972"/>
                    <a:pt x="85497" y="59344"/>
                  </a:cubicBezTo>
                  <a:cubicBezTo>
                    <a:pt x="86208" y="60156"/>
                    <a:pt x="86783" y="61069"/>
                    <a:pt x="87392" y="61949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B1F8911-A9C3-4512-A8F6-B9D8ECC46B8D}"/>
                </a:ext>
              </a:extLst>
            </p:cNvPr>
            <p:cNvSpPr/>
            <p:nvPr/>
          </p:nvSpPr>
          <p:spPr>
            <a:xfrm>
              <a:off x="13813602" y="5804019"/>
              <a:ext cx="125184" cy="60900"/>
            </a:xfrm>
            <a:custGeom>
              <a:avLst/>
              <a:gdLst>
                <a:gd name="connsiteX0" fmla="*/ 103665 w 125183"/>
                <a:gd name="connsiteY0" fmla="*/ 406 h 60900"/>
                <a:gd name="connsiteX1" fmla="*/ 127451 w 125183"/>
                <a:gd name="connsiteY1" fmla="*/ 62355 h 60900"/>
                <a:gd name="connsiteX2" fmla="*/ 0 w 125183"/>
                <a:gd name="connsiteY2" fmla="*/ 62355 h 60900"/>
                <a:gd name="connsiteX3" fmla="*/ 52476 w 125183"/>
                <a:gd name="connsiteY3" fmla="*/ 11673 h 60900"/>
                <a:gd name="connsiteX4" fmla="*/ 95511 w 125183"/>
                <a:gd name="connsiteY4" fmla="*/ 0 h 60900"/>
                <a:gd name="connsiteX5" fmla="*/ 103665 w 125183"/>
                <a:gd name="connsiteY5" fmla="*/ 406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3" h="60900">
                  <a:moveTo>
                    <a:pt x="103665" y="406"/>
                  </a:moveTo>
                  <a:cubicBezTo>
                    <a:pt x="105764" y="2504"/>
                    <a:pt x="115676" y="14345"/>
                    <a:pt x="127451" y="62355"/>
                  </a:cubicBezTo>
                  <a:lnTo>
                    <a:pt x="0" y="62355"/>
                  </a:lnTo>
                  <a:cubicBezTo>
                    <a:pt x="11774" y="43984"/>
                    <a:pt x="29469" y="26796"/>
                    <a:pt x="52476" y="11673"/>
                  </a:cubicBezTo>
                  <a:cubicBezTo>
                    <a:pt x="64283" y="3891"/>
                    <a:pt x="79881" y="0"/>
                    <a:pt x="95511" y="0"/>
                  </a:cubicBezTo>
                  <a:cubicBezTo>
                    <a:pt x="98252" y="34"/>
                    <a:pt x="100959" y="135"/>
                    <a:pt x="103665" y="406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D674944-2CAC-481F-82AE-139799D1A740}"/>
                </a:ext>
              </a:extLst>
            </p:cNvPr>
            <p:cNvSpPr/>
            <p:nvPr/>
          </p:nvSpPr>
          <p:spPr>
            <a:xfrm>
              <a:off x="13796414" y="5866375"/>
              <a:ext cx="77817" cy="764637"/>
            </a:xfrm>
            <a:custGeom>
              <a:avLst/>
              <a:gdLst>
                <a:gd name="connsiteX0" fmla="*/ 0 w 77817"/>
                <a:gd name="connsiteY0" fmla="*/ 55115 h 764636"/>
                <a:gd name="connsiteX1" fmla="*/ 0 w 77817"/>
                <a:gd name="connsiteY1" fmla="*/ 760814 h 764636"/>
                <a:gd name="connsiteX2" fmla="*/ 6733 w 77817"/>
                <a:gd name="connsiteY2" fmla="*/ 765584 h 764636"/>
                <a:gd name="connsiteX3" fmla="*/ 33360 w 77817"/>
                <a:gd name="connsiteY3" fmla="*/ 765584 h 764636"/>
                <a:gd name="connsiteX4" fmla="*/ 33596 w 77817"/>
                <a:gd name="connsiteY4" fmla="*/ 731954 h 764636"/>
                <a:gd name="connsiteX5" fmla="*/ 80760 w 77817"/>
                <a:gd name="connsiteY5" fmla="*/ 0 h 764636"/>
                <a:gd name="connsiteX6" fmla="*/ 17154 w 77817"/>
                <a:gd name="connsiteY6" fmla="*/ 0 h 764636"/>
                <a:gd name="connsiteX7" fmla="*/ 0 w 77817"/>
                <a:gd name="connsiteY7" fmla="*/ 55115 h 76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17" h="764636">
                  <a:moveTo>
                    <a:pt x="0" y="55115"/>
                  </a:moveTo>
                  <a:lnTo>
                    <a:pt x="0" y="760814"/>
                  </a:lnTo>
                  <a:cubicBezTo>
                    <a:pt x="0" y="763453"/>
                    <a:pt x="3011" y="765584"/>
                    <a:pt x="6733" y="765584"/>
                  </a:cubicBezTo>
                  <a:lnTo>
                    <a:pt x="33360" y="765584"/>
                  </a:lnTo>
                  <a:cubicBezTo>
                    <a:pt x="33529" y="754690"/>
                    <a:pt x="33596" y="743491"/>
                    <a:pt x="33596" y="731954"/>
                  </a:cubicBezTo>
                  <a:cubicBezTo>
                    <a:pt x="33596" y="280615"/>
                    <a:pt x="60054" y="84414"/>
                    <a:pt x="80760" y="0"/>
                  </a:cubicBezTo>
                  <a:lnTo>
                    <a:pt x="17154" y="0"/>
                  </a:lnTo>
                  <a:cubicBezTo>
                    <a:pt x="5887" y="17560"/>
                    <a:pt x="0" y="36168"/>
                    <a:pt x="0" y="55115"/>
                  </a:cubicBezTo>
                  <a:close/>
                </a:path>
              </a:pathLst>
            </a:custGeom>
            <a:solidFill>
              <a:srgbClr val="E8E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C4DF0F6-200B-45E2-90AA-5484F2EF8480}"/>
                </a:ext>
              </a:extLst>
            </p:cNvPr>
            <p:cNvSpPr/>
            <p:nvPr/>
          </p:nvSpPr>
          <p:spPr>
            <a:xfrm>
              <a:off x="13813602" y="5804425"/>
              <a:ext cx="84584" cy="60900"/>
            </a:xfrm>
            <a:custGeom>
              <a:avLst/>
              <a:gdLst>
                <a:gd name="connsiteX0" fmla="*/ 0 w 84583"/>
                <a:gd name="connsiteY0" fmla="*/ 61949 h 60900"/>
                <a:gd name="connsiteX1" fmla="*/ 63607 w 84583"/>
                <a:gd name="connsiteY1" fmla="*/ 61949 h 60900"/>
                <a:gd name="connsiteX2" fmla="*/ 87391 w 84583"/>
                <a:gd name="connsiteY2" fmla="*/ 0 h 60900"/>
                <a:gd name="connsiteX3" fmla="*/ 83737 w 84583"/>
                <a:gd name="connsiteY3" fmla="*/ 372 h 60900"/>
                <a:gd name="connsiteX4" fmla="*/ 81234 w 84583"/>
                <a:gd name="connsiteY4" fmla="*/ 744 h 60900"/>
                <a:gd name="connsiteX5" fmla="*/ 80489 w 84583"/>
                <a:gd name="connsiteY5" fmla="*/ 846 h 60900"/>
                <a:gd name="connsiteX6" fmla="*/ 77783 w 84583"/>
                <a:gd name="connsiteY6" fmla="*/ 1353 h 60900"/>
                <a:gd name="connsiteX7" fmla="*/ 76937 w 84583"/>
                <a:gd name="connsiteY7" fmla="*/ 1522 h 60900"/>
                <a:gd name="connsiteX8" fmla="*/ 73825 w 84583"/>
                <a:gd name="connsiteY8" fmla="*/ 2233 h 60900"/>
                <a:gd name="connsiteX9" fmla="*/ 73622 w 84583"/>
                <a:gd name="connsiteY9" fmla="*/ 2301 h 60900"/>
                <a:gd name="connsiteX10" fmla="*/ 70339 w 84583"/>
                <a:gd name="connsiteY10" fmla="*/ 3214 h 60900"/>
                <a:gd name="connsiteX11" fmla="*/ 66956 w 84583"/>
                <a:gd name="connsiteY11" fmla="*/ 4297 h 60900"/>
                <a:gd name="connsiteX12" fmla="*/ 52544 w 84583"/>
                <a:gd name="connsiteY12" fmla="*/ 11300 h 60900"/>
                <a:gd name="connsiteX13" fmla="*/ 31566 w 84583"/>
                <a:gd name="connsiteY13" fmla="*/ 26931 h 60900"/>
                <a:gd name="connsiteX14" fmla="*/ 28961 w 84583"/>
                <a:gd name="connsiteY14" fmla="*/ 29164 h 60900"/>
                <a:gd name="connsiteX15" fmla="*/ 21416 w 84583"/>
                <a:gd name="connsiteY15" fmla="*/ 36168 h 60900"/>
                <a:gd name="connsiteX16" fmla="*/ 19014 w 84583"/>
                <a:gd name="connsiteY16" fmla="*/ 38536 h 60900"/>
                <a:gd name="connsiteX17" fmla="*/ 16307 w 84583"/>
                <a:gd name="connsiteY17" fmla="*/ 41345 h 60900"/>
                <a:gd name="connsiteX18" fmla="*/ 13804 w 84583"/>
                <a:gd name="connsiteY18" fmla="*/ 44119 h 60900"/>
                <a:gd name="connsiteX19" fmla="*/ 13533 w 84583"/>
                <a:gd name="connsiteY19" fmla="*/ 44423 h 60900"/>
                <a:gd name="connsiteX20" fmla="*/ 11876 w 84583"/>
                <a:gd name="connsiteY20" fmla="*/ 46318 h 60900"/>
                <a:gd name="connsiteX21" fmla="*/ 10252 w 84583"/>
                <a:gd name="connsiteY21" fmla="*/ 48213 h 60900"/>
                <a:gd name="connsiteX22" fmla="*/ 9474 w 84583"/>
                <a:gd name="connsiteY22" fmla="*/ 49194 h 60900"/>
                <a:gd name="connsiteX23" fmla="*/ 7613 w 84583"/>
                <a:gd name="connsiteY23" fmla="*/ 51528 h 60900"/>
                <a:gd name="connsiteX24" fmla="*/ 6801 w 84583"/>
                <a:gd name="connsiteY24" fmla="*/ 52577 h 60900"/>
                <a:gd name="connsiteX25" fmla="*/ 5109 w 84583"/>
                <a:gd name="connsiteY25" fmla="*/ 54810 h 60900"/>
                <a:gd name="connsiteX26" fmla="*/ 4399 w 84583"/>
                <a:gd name="connsiteY26" fmla="*/ 55791 h 60900"/>
                <a:gd name="connsiteX27" fmla="*/ 2639 w 84583"/>
                <a:gd name="connsiteY27" fmla="*/ 58261 h 60900"/>
                <a:gd name="connsiteX28" fmla="*/ 1894 w 84583"/>
                <a:gd name="connsiteY28" fmla="*/ 59344 h 60900"/>
                <a:gd name="connsiteX29" fmla="*/ 0 w 84583"/>
                <a:gd name="connsiteY29" fmla="*/ 61949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583" h="60900">
                  <a:moveTo>
                    <a:pt x="0" y="61949"/>
                  </a:moveTo>
                  <a:lnTo>
                    <a:pt x="63607" y="61949"/>
                  </a:lnTo>
                  <a:cubicBezTo>
                    <a:pt x="75381" y="13939"/>
                    <a:pt x="85260" y="2064"/>
                    <a:pt x="87391" y="0"/>
                  </a:cubicBezTo>
                  <a:cubicBezTo>
                    <a:pt x="86174" y="101"/>
                    <a:pt x="84956" y="237"/>
                    <a:pt x="83737" y="372"/>
                  </a:cubicBezTo>
                  <a:cubicBezTo>
                    <a:pt x="82891" y="474"/>
                    <a:pt x="82045" y="575"/>
                    <a:pt x="81234" y="744"/>
                  </a:cubicBezTo>
                  <a:cubicBezTo>
                    <a:pt x="80996" y="778"/>
                    <a:pt x="80727" y="812"/>
                    <a:pt x="80489" y="846"/>
                  </a:cubicBezTo>
                  <a:cubicBezTo>
                    <a:pt x="79576" y="981"/>
                    <a:pt x="78662" y="1150"/>
                    <a:pt x="77783" y="1353"/>
                  </a:cubicBezTo>
                  <a:cubicBezTo>
                    <a:pt x="77512" y="1387"/>
                    <a:pt x="77208" y="1455"/>
                    <a:pt x="76937" y="1522"/>
                  </a:cubicBezTo>
                  <a:cubicBezTo>
                    <a:pt x="75888" y="1725"/>
                    <a:pt x="74874" y="1962"/>
                    <a:pt x="73825" y="2233"/>
                  </a:cubicBezTo>
                  <a:cubicBezTo>
                    <a:pt x="73757" y="2267"/>
                    <a:pt x="73689" y="2267"/>
                    <a:pt x="73622" y="2301"/>
                  </a:cubicBezTo>
                  <a:cubicBezTo>
                    <a:pt x="72505" y="2571"/>
                    <a:pt x="71423" y="2876"/>
                    <a:pt x="70339" y="3214"/>
                  </a:cubicBezTo>
                  <a:cubicBezTo>
                    <a:pt x="69189" y="3552"/>
                    <a:pt x="68073" y="3925"/>
                    <a:pt x="66956" y="4297"/>
                  </a:cubicBezTo>
                  <a:cubicBezTo>
                    <a:pt x="61780" y="6124"/>
                    <a:pt x="56908" y="8458"/>
                    <a:pt x="52544" y="11300"/>
                  </a:cubicBezTo>
                  <a:cubicBezTo>
                    <a:pt x="44964" y="16274"/>
                    <a:pt x="37961" y="21484"/>
                    <a:pt x="31566" y="26931"/>
                  </a:cubicBezTo>
                  <a:cubicBezTo>
                    <a:pt x="30686" y="27642"/>
                    <a:pt x="29807" y="28420"/>
                    <a:pt x="28961" y="29164"/>
                  </a:cubicBezTo>
                  <a:cubicBezTo>
                    <a:pt x="26323" y="31465"/>
                    <a:pt x="23819" y="33766"/>
                    <a:pt x="21416" y="36168"/>
                  </a:cubicBezTo>
                  <a:cubicBezTo>
                    <a:pt x="20604" y="36946"/>
                    <a:pt x="19792" y="37724"/>
                    <a:pt x="19014" y="38536"/>
                  </a:cubicBezTo>
                  <a:cubicBezTo>
                    <a:pt x="18100" y="39450"/>
                    <a:pt x="17187" y="40397"/>
                    <a:pt x="16307" y="41345"/>
                  </a:cubicBezTo>
                  <a:cubicBezTo>
                    <a:pt x="15461" y="42258"/>
                    <a:pt x="14615" y="43172"/>
                    <a:pt x="13804" y="44119"/>
                  </a:cubicBezTo>
                  <a:cubicBezTo>
                    <a:pt x="13703" y="44220"/>
                    <a:pt x="13601" y="44322"/>
                    <a:pt x="13533" y="44423"/>
                  </a:cubicBezTo>
                  <a:cubicBezTo>
                    <a:pt x="12958" y="45032"/>
                    <a:pt x="12417" y="45675"/>
                    <a:pt x="11876" y="46318"/>
                  </a:cubicBezTo>
                  <a:cubicBezTo>
                    <a:pt x="11300" y="46927"/>
                    <a:pt x="10759" y="47570"/>
                    <a:pt x="10252" y="48213"/>
                  </a:cubicBezTo>
                  <a:cubicBezTo>
                    <a:pt x="9981" y="48551"/>
                    <a:pt x="9710" y="48856"/>
                    <a:pt x="9474" y="49194"/>
                  </a:cubicBezTo>
                  <a:cubicBezTo>
                    <a:pt x="8830" y="49972"/>
                    <a:pt x="8221" y="50750"/>
                    <a:pt x="7613" y="51528"/>
                  </a:cubicBezTo>
                  <a:cubicBezTo>
                    <a:pt x="7308" y="51867"/>
                    <a:pt x="7037" y="52239"/>
                    <a:pt x="6801" y="52577"/>
                  </a:cubicBezTo>
                  <a:cubicBezTo>
                    <a:pt x="6225" y="53322"/>
                    <a:pt x="5650" y="54066"/>
                    <a:pt x="5109" y="54810"/>
                  </a:cubicBezTo>
                  <a:cubicBezTo>
                    <a:pt x="4872" y="55149"/>
                    <a:pt x="4635" y="55453"/>
                    <a:pt x="4399" y="55791"/>
                  </a:cubicBezTo>
                  <a:cubicBezTo>
                    <a:pt x="3789" y="56603"/>
                    <a:pt x="3214" y="57415"/>
                    <a:pt x="2639" y="58261"/>
                  </a:cubicBezTo>
                  <a:cubicBezTo>
                    <a:pt x="2402" y="58633"/>
                    <a:pt x="2131" y="58972"/>
                    <a:pt x="1894" y="59344"/>
                  </a:cubicBezTo>
                  <a:cubicBezTo>
                    <a:pt x="1150" y="60156"/>
                    <a:pt x="575" y="61069"/>
                    <a:pt x="0" y="61949"/>
                  </a:cubicBez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F1210AD-F352-4CB8-8C7B-837D835A1641}"/>
                </a:ext>
              </a:extLst>
            </p:cNvPr>
            <p:cNvSpPr/>
            <p:nvPr/>
          </p:nvSpPr>
          <p:spPr>
            <a:xfrm>
              <a:off x="13851630" y="6013821"/>
              <a:ext cx="54134" cy="23683"/>
            </a:xfrm>
            <a:custGeom>
              <a:avLst/>
              <a:gdLst>
                <a:gd name="connsiteX0" fmla="*/ 10015 w 54133"/>
                <a:gd name="connsiteY0" fmla="*/ 18473 h 23683"/>
                <a:gd name="connsiteX1" fmla="*/ 0 w 54133"/>
                <a:gd name="connsiteY1" fmla="*/ 25240 h 23683"/>
                <a:gd name="connsiteX2" fmla="*/ 57482 w 54133"/>
                <a:gd name="connsiteY2" fmla="*/ 7951 h 23683"/>
                <a:gd name="connsiteX3" fmla="*/ 57482 w 54133"/>
                <a:gd name="connsiteY3" fmla="*/ 0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33" h="23683">
                  <a:moveTo>
                    <a:pt x="10015" y="18473"/>
                  </a:moveTo>
                  <a:lnTo>
                    <a:pt x="0" y="25240"/>
                  </a:lnTo>
                  <a:lnTo>
                    <a:pt x="57482" y="7951"/>
                  </a:lnTo>
                  <a:lnTo>
                    <a:pt x="57482" y="0"/>
                  </a:lnTo>
                  <a:close/>
                </a:path>
              </a:pathLst>
            </a:custGeom>
            <a:solidFill>
              <a:srgbClr val="F4866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EFCA372-EEF8-4521-AABB-75CFD057BD65}"/>
                </a:ext>
              </a:extLst>
            </p:cNvPr>
            <p:cNvSpPr/>
            <p:nvPr/>
          </p:nvSpPr>
          <p:spPr>
            <a:xfrm>
              <a:off x="13909113" y="6013821"/>
              <a:ext cx="54134" cy="23683"/>
            </a:xfrm>
            <a:custGeom>
              <a:avLst/>
              <a:gdLst>
                <a:gd name="connsiteX0" fmla="*/ 47502 w 54133"/>
                <a:gd name="connsiteY0" fmla="*/ 18473 h 23683"/>
                <a:gd name="connsiteX1" fmla="*/ 57484 w 54133"/>
                <a:gd name="connsiteY1" fmla="*/ 25240 h 23683"/>
                <a:gd name="connsiteX2" fmla="*/ 0 w 54133"/>
                <a:gd name="connsiteY2" fmla="*/ 7951 h 23683"/>
                <a:gd name="connsiteX3" fmla="*/ 0 w 54133"/>
                <a:gd name="connsiteY3" fmla="*/ 0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33" h="23683">
                  <a:moveTo>
                    <a:pt x="47502" y="18473"/>
                  </a:moveTo>
                  <a:lnTo>
                    <a:pt x="57484" y="25240"/>
                  </a:lnTo>
                  <a:lnTo>
                    <a:pt x="0" y="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634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0928797-64C1-40BC-BEEC-3611A4239C5B}"/>
                </a:ext>
              </a:extLst>
            </p:cNvPr>
            <p:cNvSpPr/>
            <p:nvPr/>
          </p:nvSpPr>
          <p:spPr>
            <a:xfrm>
              <a:off x="13851630" y="6021772"/>
              <a:ext cx="111650" cy="196234"/>
            </a:xfrm>
            <a:custGeom>
              <a:avLst/>
              <a:gdLst>
                <a:gd name="connsiteX0" fmla="*/ 0 w 111650"/>
                <a:gd name="connsiteY0" fmla="*/ 17289 h 196234"/>
                <a:gd name="connsiteX1" fmla="*/ 24191 w 111650"/>
                <a:gd name="connsiteY1" fmla="*/ 167848 h 196234"/>
                <a:gd name="connsiteX2" fmla="*/ 57482 w 111650"/>
                <a:gd name="connsiteY2" fmla="*/ 196234 h 196234"/>
                <a:gd name="connsiteX3" fmla="*/ 57482 w 111650"/>
                <a:gd name="connsiteY3" fmla="*/ 196234 h 196234"/>
                <a:gd name="connsiteX4" fmla="*/ 90776 w 111650"/>
                <a:gd name="connsiteY4" fmla="*/ 167848 h 196234"/>
                <a:gd name="connsiteX5" fmla="*/ 114966 w 111650"/>
                <a:gd name="connsiteY5" fmla="*/ 17289 h 196234"/>
                <a:gd name="connsiteX6" fmla="*/ 57482 w 111650"/>
                <a:gd name="connsiteY6" fmla="*/ 0 h 196234"/>
                <a:gd name="connsiteX7" fmla="*/ 0 w 111650"/>
                <a:gd name="connsiteY7" fmla="*/ 17289 h 19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50" h="196234">
                  <a:moveTo>
                    <a:pt x="0" y="17289"/>
                  </a:moveTo>
                  <a:lnTo>
                    <a:pt x="24191" y="167848"/>
                  </a:lnTo>
                  <a:cubicBezTo>
                    <a:pt x="26831" y="184189"/>
                    <a:pt x="40939" y="196234"/>
                    <a:pt x="57482" y="196234"/>
                  </a:cubicBezTo>
                  <a:lnTo>
                    <a:pt x="57482" y="196234"/>
                  </a:lnTo>
                  <a:cubicBezTo>
                    <a:pt x="74062" y="196234"/>
                    <a:pt x="88170" y="184223"/>
                    <a:pt x="90776" y="167848"/>
                  </a:cubicBezTo>
                  <a:lnTo>
                    <a:pt x="114966" y="17289"/>
                  </a:lnTo>
                  <a:lnTo>
                    <a:pt x="57482" y="0"/>
                  </a:lnTo>
                  <a:lnTo>
                    <a:pt x="0" y="17289"/>
                  </a:lnTo>
                  <a:close/>
                </a:path>
              </a:pathLst>
            </a:custGeom>
            <a:solidFill>
              <a:srgbClr val="F4724E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E11D630-862E-44BF-89EE-ED53FB4ECAC2}"/>
                </a:ext>
              </a:extLst>
            </p:cNvPr>
            <p:cNvSpPr/>
            <p:nvPr/>
          </p:nvSpPr>
          <p:spPr>
            <a:xfrm>
              <a:off x="13742045" y="6598294"/>
              <a:ext cx="331568" cy="71050"/>
            </a:xfrm>
            <a:custGeom>
              <a:avLst/>
              <a:gdLst>
                <a:gd name="connsiteX0" fmla="*/ 317087 w 331568"/>
                <a:gd name="connsiteY0" fmla="*/ 71287 h 71050"/>
                <a:gd name="connsiteX1" fmla="*/ 17084 w 331568"/>
                <a:gd name="connsiteY1" fmla="*/ 71287 h 71050"/>
                <a:gd name="connsiteX2" fmla="*/ 1454 w 331568"/>
                <a:gd name="connsiteY2" fmla="*/ 54303 h 71050"/>
                <a:gd name="connsiteX3" fmla="*/ 16983 w 331568"/>
                <a:gd name="connsiteY3" fmla="*/ 29063 h 71050"/>
                <a:gd name="connsiteX4" fmla="*/ 26558 w 331568"/>
                <a:gd name="connsiteY4" fmla="*/ 13466 h 71050"/>
                <a:gd name="connsiteX5" fmla="*/ 55520 w 331568"/>
                <a:gd name="connsiteY5" fmla="*/ 0 h 71050"/>
                <a:gd name="connsiteX6" fmla="*/ 278685 w 331568"/>
                <a:gd name="connsiteY6" fmla="*/ 0 h 71050"/>
                <a:gd name="connsiteX7" fmla="*/ 307647 w 331568"/>
                <a:gd name="connsiteY7" fmla="*/ 13466 h 71050"/>
                <a:gd name="connsiteX8" fmla="*/ 317222 w 331568"/>
                <a:gd name="connsiteY8" fmla="*/ 29063 h 71050"/>
                <a:gd name="connsiteX9" fmla="*/ 332751 w 331568"/>
                <a:gd name="connsiteY9" fmla="*/ 54303 h 71050"/>
                <a:gd name="connsiteX10" fmla="*/ 317087 w 331568"/>
                <a:gd name="connsiteY10" fmla="*/ 71287 h 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568" h="71050">
                  <a:moveTo>
                    <a:pt x="317087" y="71287"/>
                  </a:moveTo>
                  <a:lnTo>
                    <a:pt x="17084" y="71287"/>
                  </a:lnTo>
                  <a:cubicBezTo>
                    <a:pt x="4769" y="71287"/>
                    <a:pt x="-3487" y="62321"/>
                    <a:pt x="1454" y="54303"/>
                  </a:cubicBezTo>
                  <a:lnTo>
                    <a:pt x="16983" y="29063"/>
                  </a:lnTo>
                  <a:lnTo>
                    <a:pt x="26558" y="13466"/>
                  </a:lnTo>
                  <a:cubicBezTo>
                    <a:pt x="31599" y="5278"/>
                    <a:pt x="42968" y="0"/>
                    <a:pt x="55520" y="0"/>
                  </a:cubicBezTo>
                  <a:lnTo>
                    <a:pt x="278685" y="0"/>
                  </a:lnTo>
                  <a:cubicBezTo>
                    <a:pt x="291237" y="0"/>
                    <a:pt x="302605" y="5278"/>
                    <a:pt x="307647" y="13466"/>
                  </a:cubicBezTo>
                  <a:lnTo>
                    <a:pt x="317222" y="29063"/>
                  </a:lnTo>
                  <a:lnTo>
                    <a:pt x="332751" y="54303"/>
                  </a:lnTo>
                  <a:cubicBezTo>
                    <a:pt x="337658" y="62321"/>
                    <a:pt x="329401" y="71287"/>
                    <a:pt x="317087" y="71287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18196D1-437E-4E0C-9D7C-57C5B4361208}"/>
                </a:ext>
              </a:extLst>
            </p:cNvPr>
            <p:cNvSpPr/>
            <p:nvPr/>
          </p:nvSpPr>
          <p:spPr>
            <a:xfrm>
              <a:off x="13758994" y="6598328"/>
              <a:ext cx="297735" cy="27067"/>
            </a:xfrm>
            <a:custGeom>
              <a:avLst/>
              <a:gdLst>
                <a:gd name="connsiteX0" fmla="*/ 300238 w 297734"/>
                <a:gd name="connsiteY0" fmla="*/ 29063 h 27066"/>
                <a:gd name="connsiteX1" fmla="*/ 0 w 297734"/>
                <a:gd name="connsiteY1" fmla="*/ 29063 h 27066"/>
                <a:gd name="connsiteX2" fmla="*/ 9575 w 297734"/>
                <a:gd name="connsiteY2" fmla="*/ 13466 h 27066"/>
                <a:gd name="connsiteX3" fmla="*/ 38537 w 297734"/>
                <a:gd name="connsiteY3" fmla="*/ 0 h 27066"/>
                <a:gd name="connsiteX4" fmla="*/ 261702 w 297734"/>
                <a:gd name="connsiteY4" fmla="*/ 0 h 27066"/>
                <a:gd name="connsiteX5" fmla="*/ 290663 w 297734"/>
                <a:gd name="connsiteY5" fmla="*/ 13466 h 27066"/>
                <a:gd name="connsiteX6" fmla="*/ 300238 w 297734"/>
                <a:gd name="connsiteY6" fmla="*/ 29063 h 2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734" h="27066">
                  <a:moveTo>
                    <a:pt x="300238" y="29063"/>
                  </a:moveTo>
                  <a:lnTo>
                    <a:pt x="0" y="29063"/>
                  </a:lnTo>
                  <a:lnTo>
                    <a:pt x="9575" y="13466"/>
                  </a:lnTo>
                  <a:cubicBezTo>
                    <a:pt x="14616" y="5278"/>
                    <a:pt x="25985" y="0"/>
                    <a:pt x="38537" y="0"/>
                  </a:cubicBezTo>
                  <a:lnTo>
                    <a:pt x="261702" y="0"/>
                  </a:lnTo>
                  <a:cubicBezTo>
                    <a:pt x="274255" y="0"/>
                    <a:pt x="285623" y="5278"/>
                    <a:pt x="290663" y="13466"/>
                  </a:cubicBezTo>
                  <a:lnTo>
                    <a:pt x="300238" y="29063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60E057C-A5B0-4545-BD6B-EE6ECE142C53}"/>
              </a:ext>
            </a:extLst>
          </p:cNvPr>
          <p:cNvGrpSpPr/>
          <p:nvPr/>
        </p:nvGrpSpPr>
        <p:grpSpPr>
          <a:xfrm>
            <a:off x="17580776" y="1059022"/>
            <a:ext cx="4687392" cy="3308750"/>
            <a:chOff x="17029828" y="5557001"/>
            <a:chExt cx="1150338" cy="812004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1BAD0A3-3DF5-416E-89AC-4B42A341E1DC}"/>
                </a:ext>
              </a:extLst>
            </p:cNvPr>
            <p:cNvSpPr/>
            <p:nvPr/>
          </p:nvSpPr>
          <p:spPr>
            <a:xfrm>
              <a:off x="17549685" y="5581564"/>
              <a:ext cx="446602" cy="751103"/>
            </a:xfrm>
            <a:custGeom>
              <a:avLst/>
              <a:gdLst>
                <a:gd name="connsiteX0" fmla="*/ 447697 w 446601"/>
                <a:gd name="connsiteY0" fmla="*/ 382623 h 751103"/>
                <a:gd name="connsiteX1" fmla="*/ 213028 w 446601"/>
                <a:gd name="connsiteY1" fmla="*/ 751509 h 751103"/>
                <a:gd name="connsiteX2" fmla="*/ 163564 w 446601"/>
                <a:gd name="connsiteY2" fmla="*/ 666723 h 751103"/>
                <a:gd name="connsiteX3" fmla="*/ 994 w 446601"/>
                <a:gd name="connsiteY3" fmla="*/ 533047 h 751103"/>
                <a:gd name="connsiteX4" fmla="*/ 128613 w 446601"/>
                <a:gd name="connsiteY4" fmla="*/ 350718 h 751103"/>
                <a:gd name="connsiteX5" fmla="*/ 17708 w 446601"/>
                <a:gd name="connsiteY5" fmla="*/ 163822 h 751103"/>
                <a:gd name="connsiteX6" fmla="*/ 180176 w 446601"/>
                <a:gd name="connsiteY6" fmla="*/ 0 h 751103"/>
                <a:gd name="connsiteX7" fmla="*/ 447697 w 446601"/>
                <a:gd name="connsiteY7" fmla="*/ 382623 h 75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 cap="flat">
              <a:noFill/>
              <a:prstDash val="solid"/>
              <a:miter/>
            </a:ln>
            <a:effectLst>
              <a:outerShdw blurRad="990600" sx="102000" sy="102000" algn="ctr" rotWithShape="0">
                <a:schemeClr val="accent1"/>
              </a:outerShdw>
            </a:effectLst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A930204-10D5-4F64-BCBD-E86CC0976D70}"/>
                </a:ext>
              </a:extLst>
            </p:cNvPr>
            <p:cNvSpPr/>
            <p:nvPr/>
          </p:nvSpPr>
          <p:spPr>
            <a:xfrm>
              <a:off x="17182976" y="5557001"/>
              <a:ext cx="578553" cy="812004"/>
            </a:xfrm>
            <a:custGeom>
              <a:avLst/>
              <a:gdLst>
                <a:gd name="connsiteX0" fmla="*/ 579737 w 578552"/>
                <a:gd name="connsiteY0" fmla="*/ 776106 h 812003"/>
                <a:gd name="connsiteX1" fmla="*/ 407186 w 578552"/>
                <a:gd name="connsiteY1" fmla="*/ 814406 h 812003"/>
                <a:gd name="connsiteX2" fmla="*/ 0 w 578552"/>
                <a:gd name="connsiteY2" fmla="*/ 407220 h 812003"/>
                <a:gd name="connsiteX3" fmla="*/ 407186 w 578552"/>
                <a:gd name="connsiteY3" fmla="*/ 0 h 812003"/>
                <a:gd name="connsiteX4" fmla="*/ 546885 w 578552"/>
                <a:gd name="connsiteY4" fmla="*/ 24597 h 812003"/>
                <a:gd name="connsiteX5" fmla="*/ 384416 w 578552"/>
                <a:gd name="connsiteY5" fmla="*/ 188419 h 812003"/>
                <a:gd name="connsiteX6" fmla="*/ 495322 w 578552"/>
                <a:gd name="connsiteY6" fmla="*/ 375315 h 812003"/>
                <a:gd name="connsiteX7" fmla="*/ 367703 w 578552"/>
                <a:gd name="connsiteY7" fmla="*/ 557643 h 812003"/>
                <a:gd name="connsiteX8" fmla="*/ 530272 w 578552"/>
                <a:gd name="connsiteY8" fmla="*/ 691320 h 812003"/>
                <a:gd name="connsiteX9" fmla="*/ 579737 w 578552"/>
                <a:gd name="connsiteY9" fmla="*/ 776106 h 8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  <a:effectLst>
              <a:outerShdw blurRad="990600" sx="102000" sy="102000" algn="ctr" rotWithShape="0">
                <a:schemeClr val="accent1"/>
              </a:outerShdw>
            </a:effectLst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F1F9EA8-C485-4575-8200-EE5F96E62579}"/>
                </a:ext>
              </a:extLst>
            </p:cNvPr>
            <p:cNvSpPr/>
            <p:nvPr/>
          </p:nvSpPr>
          <p:spPr>
            <a:xfrm>
              <a:off x="17614320" y="6074992"/>
              <a:ext cx="115034" cy="98117"/>
            </a:xfrm>
            <a:custGeom>
              <a:avLst/>
              <a:gdLst>
                <a:gd name="connsiteX0" fmla="*/ 116523 w 115033"/>
                <a:gd name="connsiteY0" fmla="*/ 50310 h 98117"/>
                <a:gd name="connsiteX1" fmla="*/ 58261 w 115033"/>
                <a:gd name="connsiteY1" fmla="*/ 100621 h 98117"/>
                <a:gd name="connsiteX2" fmla="*/ -1 w 115033"/>
                <a:gd name="connsiteY2" fmla="*/ 50310 h 98117"/>
                <a:gd name="connsiteX3" fmla="*/ 58261 w 115033"/>
                <a:gd name="connsiteY3" fmla="*/ 0 h 98117"/>
                <a:gd name="connsiteX4" fmla="*/ 116523 w 115033"/>
                <a:gd name="connsiteY4" fmla="*/ 50310 h 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97865B9-7589-4F19-9F96-D51F387CDB5D}"/>
                </a:ext>
              </a:extLst>
            </p:cNvPr>
            <p:cNvSpPr/>
            <p:nvPr/>
          </p:nvSpPr>
          <p:spPr>
            <a:xfrm>
              <a:off x="17646461" y="5682050"/>
              <a:ext cx="115034" cy="98117"/>
            </a:xfrm>
            <a:custGeom>
              <a:avLst/>
              <a:gdLst>
                <a:gd name="connsiteX0" fmla="*/ 116523 w 115033"/>
                <a:gd name="connsiteY0" fmla="*/ 50310 h 98117"/>
                <a:gd name="connsiteX1" fmla="*/ 58261 w 115033"/>
                <a:gd name="connsiteY1" fmla="*/ 100621 h 98117"/>
                <a:gd name="connsiteX2" fmla="*/ -1 w 115033"/>
                <a:gd name="connsiteY2" fmla="*/ 50310 h 98117"/>
                <a:gd name="connsiteX3" fmla="*/ 58261 w 115033"/>
                <a:gd name="connsiteY3" fmla="*/ 0 h 98117"/>
                <a:gd name="connsiteX4" fmla="*/ 116523 w 115033"/>
                <a:gd name="connsiteY4" fmla="*/ 50310 h 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057C84F-CC70-4988-A24D-00B28D746797}"/>
                </a:ext>
              </a:extLst>
            </p:cNvPr>
            <p:cNvSpPr/>
            <p:nvPr/>
          </p:nvSpPr>
          <p:spPr>
            <a:xfrm>
              <a:off x="17447724" y="5885389"/>
              <a:ext cx="165784" cy="142101"/>
            </a:xfrm>
            <a:custGeom>
              <a:avLst/>
              <a:gdLst>
                <a:gd name="connsiteX0" fmla="*/ 166597 w 165784"/>
                <a:gd name="connsiteY0" fmla="*/ 71964 h 142100"/>
                <a:gd name="connsiteX1" fmla="*/ 83298 w 165784"/>
                <a:gd name="connsiteY1" fmla="*/ 143928 h 142100"/>
                <a:gd name="connsiteX2" fmla="*/ 0 w 165784"/>
                <a:gd name="connsiteY2" fmla="*/ 71964 h 142100"/>
                <a:gd name="connsiteX3" fmla="*/ 83298 w 165784"/>
                <a:gd name="connsiteY3" fmla="*/ 0 h 142100"/>
                <a:gd name="connsiteX4" fmla="*/ 166597 w 165784"/>
                <a:gd name="connsiteY4" fmla="*/ 71964 h 1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DB98854-CEAA-44C5-ADEF-A98F96862A6C}"/>
                </a:ext>
              </a:extLst>
            </p:cNvPr>
            <p:cNvSpPr/>
            <p:nvPr/>
          </p:nvSpPr>
          <p:spPr>
            <a:xfrm>
              <a:off x="17359655" y="6144317"/>
              <a:ext cx="71050" cy="60900"/>
            </a:xfrm>
            <a:custGeom>
              <a:avLst/>
              <a:gdLst>
                <a:gd name="connsiteX0" fmla="*/ 72472 w 71050"/>
                <a:gd name="connsiteY0" fmla="*/ 31296 h 60900"/>
                <a:gd name="connsiteX1" fmla="*/ 36236 w 71050"/>
                <a:gd name="connsiteY1" fmla="*/ 62592 h 60900"/>
                <a:gd name="connsiteX2" fmla="*/ 1 w 71050"/>
                <a:gd name="connsiteY2" fmla="*/ 31296 h 60900"/>
                <a:gd name="connsiteX3" fmla="*/ 36236 w 71050"/>
                <a:gd name="connsiteY3" fmla="*/ 0 h 60900"/>
                <a:gd name="connsiteX4" fmla="*/ 72472 w 71050"/>
                <a:gd name="connsiteY4" fmla="*/ 31296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6029973-F975-4B27-B36C-9D97C28269BA}"/>
                </a:ext>
              </a:extLst>
            </p:cNvPr>
            <p:cNvSpPr/>
            <p:nvPr/>
          </p:nvSpPr>
          <p:spPr>
            <a:xfrm>
              <a:off x="17308668" y="5712364"/>
              <a:ext cx="101500" cy="87967"/>
            </a:xfrm>
            <a:custGeom>
              <a:avLst/>
              <a:gdLst>
                <a:gd name="connsiteX0" fmla="*/ 101974 w 101500"/>
                <a:gd name="connsiteY0" fmla="*/ 44051 h 87967"/>
                <a:gd name="connsiteX1" fmla="*/ 50988 w 101500"/>
                <a:gd name="connsiteY1" fmla="*/ 88102 h 87967"/>
                <a:gd name="connsiteX2" fmla="*/ 1 w 101500"/>
                <a:gd name="connsiteY2" fmla="*/ 44051 h 87967"/>
                <a:gd name="connsiteX3" fmla="*/ 50988 w 101500"/>
                <a:gd name="connsiteY3" fmla="*/ 0 h 87967"/>
                <a:gd name="connsiteX4" fmla="*/ 101974 w 101500"/>
                <a:gd name="connsiteY4" fmla="*/ 44051 h 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9A99195-CBBD-43C0-9403-03C24156879E}"/>
                </a:ext>
              </a:extLst>
            </p:cNvPr>
            <p:cNvSpPr/>
            <p:nvPr/>
          </p:nvSpPr>
          <p:spPr>
            <a:xfrm>
              <a:off x="17029828" y="5658977"/>
              <a:ext cx="1150338" cy="568402"/>
            </a:xfrm>
            <a:custGeom>
              <a:avLst/>
              <a:gdLst>
                <a:gd name="connsiteX0" fmla="*/ 1017527 w 1150338"/>
                <a:gd name="connsiteY0" fmla="*/ 252531 h 568402"/>
                <a:gd name="connsiteX1" fmla="*/ 956288 w 1150338"/>
                <a:gd name="connsiteY1" fmla="*/ 211254 h 568402"/>
                <a:gd name="connsiteX2" fmla="*/ 967487 w 1150338"/>
                <a:gd name="connsiteY2" fmla="*/ 299763 h 568402"/>
                <a:gd name="connsiteX3" fmla="*/ 977230 w 1150338"/>
                <a:gd name="connsiteY3" fmla="*/ 306868 h 568402"/>
                <a:gd name="connsiteX4" fmla="*/ 1082859 w 1150338"/>
                <a:gd name="connsiteY4" fmla="*/ 438311 h 568402"/>
                <a:gd name="connsiteX5" fmla="*/ 1081336 w 1150338"/>
                <a:gd name="connsiteY5" fmla="*/ 448630 h 568402"/>
                <a:gd name="connsiteX6" fmla="*/ 917482 w 1150338"/>
                <a:gd name="connsiteY6" fmla="*/ 502628 h 568402"/>
                <a:gd name="connsiteX7" fmla="*/ 913996 w 1150338"/>
                <a:gd name="connsiteY7" fmla="*/ 502696 h 568402"/>
                <a:gd name="connsiteX8" fmla="*/ 531408 w 1150338"/>
                <a:gd name="connsiteY8" fmla="*/ 435976 h 568402"/>
                <a:gd name="connsiteX9" fmla="*/ 527111 w 1150338"/>
                <a:gd name="connsiteY9" fmla="*/ 434623 h 568402"/>
                <a:gd name="connsiteX10" fmla="*/ 173484 w 1150338"/>
                <a:gd name="connsiteY10" fmla="*/ 263527 h 568402"/>
                <a:gd name="connsiteX11" fmla="*/ 157006 w 1150338"/>
                <a:gd name="connsiteY11" fmla="*/ 250907 h 568402"/>
                <a:gd name="connsiteX12" fmla="*/ 69378 w 1150338"/>
                <a:gd name="connsiteY12" fmla="*/ 121799 h 568402"/>
                <a:gd name="connsiteX13" fmla="*/ 230627 w 1150338"/>
                <a:gd name="connsiteY13" fmla="*/ 67868 h 568402"/>
                <a:gd name="connsiteX14" fmla="*/ 291223 w 1150338"/>
                <a:gd name="connsiteY14" fmla="*/ 1250 h 568402"/>
                <a:gd name="connsiteX15" fmla="*/ 235838 w 1150338"/>
                <a:gd name="connsiteY15" fmla="*/ 66 h 568402"/>
                <a:gd name="connsiteX16" fmla="*/ 4992 w 1150338"/>
                <a:gd name="connsiteY16" fmla="*/ 100991 h 568402"/>
                <a:gd name="connsiteX17" fmla="*/ 133187 w 1150338"/>
                <a:gd name="connsiteY17" fmla="*/ 317897 h 568402"/>
                <a:gd name="connsiteX18" fmla="*/ 153995 w 1150338"/>
                <a:gd name="connsiteY18" fmla="*/ 332784 h 568402"/>
                <a:gd name="connsiteX19" fmla="*/ 506302 w 1150338"/>
                <a:gd name="connsiteY19" fmla="*/ 499008 h 568402"/>
                <a:gd name="connsiteX20" fmla="*/ 534385 w 1150338"/>
                <a:gd name="connsiteY20" fmla="*/ 507805 h 568402"/>
                <a:gd name="connsiteX21" fmla="*/ 871332 w 1150338"/>
                <a:gd name="connsiteY21" fmla="*/ 569720 h 568402"/>
                <a:gd name="connsiteX22" fmla="*/ 904895 w 1150338"/>
                <a:gd name="connsiteY22" fmla="*/ 570430 h 568402"/>
                <a:gd name="connsiteX23" fmla="*/ 914876 w 1150338"/>
                <a:gd name="connsiteY23" fmla="*/ 570363 h 568402"/>
                <a:gd name="connsiteX24" fmla="*/ 1071356 w 1150338"/>
                <a:gd name="connsiteY24" fmla="*/ 543398 h 568402"/>
                <a:gd name="connsiteX25" fmla="*/ 1145722 w 1150338"/>
                <a:gd name="connsiteY25" fmla="*/ 469438 h 568402"/>
                <a:gd name="connsiteX26" fmla="*/ 1017527 w 1150338"/>
                <a:gd name="connsiteY26" fmla="*/ 252531 h 5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3555C0D-2C0C-47C5-B5DA-D0B6B870DBE4}"/>
              </a:ext>
            </a:extLst>
          </p:cNvPr>
          <p:cNvGrpSpPr/>
          <p:nvPr/>
        </p:nvGrpSpPr>
        <p:grpSpPr>
          <a:xfrm>
            <a:off x="16169815" y="6650482"/>
            <a:ext cx="1537930" cy="1546943"/>
            <a:chOff x="10270276" y="6287643"/>
            <a:chExt cx="377425" cy="379637"/>
          </a:xfrm>
          <a:effectLst>
            <a:outerShdw blurRad="850900" sx="102000" sy="102000" algn="ctr" rotWithShape="0">
              <a:schemeClr val="bg2">
                <a:lumMod val="90000"/>
                <a:alpha val="79000"/>
              </a:schemeClr>
            </a:outerShdw>
          </a:effectLst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7A44C01-67D3-4621-8B6A-5B2436B60498}"/>
                </a:ext>
              </a:extLst>
            </p:cNvPr>
            <p:cNvSpPr/>
            <p:nvPr/>
          </p:nvSpPr>
          <p:spPr>
            <a:xfrm>
              <a:off x="10270276" y="6287643"/>
              <a:ext cx="240218" cy="355252"/>
            </a:xfrm>
            <a:custGeom>
              <a:avLst/>
              <a:gdLst>
                <a:gd name="connsiteX0" fmla="*/ 96337 w 240217"/>
                <a:gd name="connsiteY0" fmla="*/ 355683 h 355251"/>
                <a:gd name="connsiteX1" fmla="*/ 10738 w 240217"/>
                <a:gd name="connsiteY1" fmla="*/ 253067 h 355251"/>
                <a:gd name="connsiteX2" fmla="*/ 317 w 240217"/>
                <a:gd name="connsiteY2" fmla="*/ 201064 h 355251"/>
                <a:gd name="connsiteX3" fmla="*/ 960 w 240217"/>
                <a:gd name="connsiteY3" fmla="*/ 171426 h 355251"/>
                <a:gd name="connsiteX4" fmla="*/ 9216 w 240217"/>
                <a:gd name="connsiteY4" fmla="*/ 131943 h 355251"/>
                <a:gd name="connsiteX5" fmla="*/ 14053 w 240217"/>
                <a:gd name="connsiteY5" fmla="*/ 118714 h 355251"/>
                <a:gd name="connsiteX6" fmla="*/ 39125 w 240217"/>
                <a:gd name="connsiteY6" fmla="*/ 74730 h 355251"/>
                <a:gd name="connsiteX7" fmla="*/ 57767 w 240217"/>
                <a:gd name="connsiteY7" fmla="*/ 53787 h 355251"/>
                <a:gd name="connsiteX8" fmla="*/ 57801 w 240217"/>
                <a:gd name="connsiteY8" fmla="*/ 53787 h 355251"/>
                <a:gd name="connsiteX9" fmla="*/ 242938 w 240217"/>
                <a:gd name="connsiteY9" fmla="*/ 7469 h 355251"/>
                <a:gd name="connsiteX10" fmla="*/ 242938 w 240217"/>
                <a:gd name="connsiteY10" fmla="*/ 7503 h 355251"/>
                <a:gd name="connsiteX11" fmla="*/ 177876 w 240217"/>
                <a:gd name="connsiteY11" fmla="*/ 102778 h 355251"/>
                <a:gd name="connsiteX12" fmla="*/ 166778 w 240217"/>
                <a:gd name="connsiteY12" fmla="*/ 244168 h 355251"/>
                <a:gd name="connsiteX13" fmla="*/ 96337 w 240217"/>
                <a:gd name="connsiteY13" fmla="*/ 355683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217" h="355251">
                  <a:moveTo>
                    <a:pt x="96337" y="355683"/>
                  </a:moveTo>
                  <a:cubicBezTo>
                    <a:pt x="55601" y="332609"/>
                    <a:pt x="25659" y="295697"/>
                    <a:pt x="10738" y="253067"/>
                  </a:cubicBezTo>
                  <a:cubicBezTo>
                    <a:pt x="4885" y="236420"/>
                    <a:pt x="1332" y="218962"/>
                    <a:pt x="317" y="201064"/>
                  </a:cubicBezTo>
                  <a:cubicBezTo>
                    <a:pt x="-258" y="191287"/>
                    <a:pt x="-55" y="181373"/>
                    <a:pt x="960" y="171426"/>
                  </a:cubicBezTo>
                  <a:cubicBezTo>
                    <a:pt x="2279" y="158265"/>
                    <a:pt x="4986" y="145036"/>
                    <a:pt x="9216" y="131943"/>
                  </a:cubicBezTo>
                  <a:cubicBezTo>
                    <a:pt x="10670" y="127443"/>
                    <a:pt x="12260" y="123011"/>
                    <a:pt x="14053" y="118714"/>
                  </a:cubicBezTo>
                  <a:cubicBezTo>
                    <a:pt x="20516" y="102677"/>
                    <a:pt x="29008" y="87925"/>
                    <a:pt x="39125" y="74730"/>
                  </a:cubicBezTo>
                  <a:cubicBezTo>
                    <a:pt x="44842" y="67253"/>
                    <a:pt x="51067" y="60250"/>
                    <a:pt x="57767" y="53787"/>
                  </a:cubicBezTo>
                  <a:lnTo>
                    <a:pt x="57801" y="53787"/>
                  </a:lnTo>
                  <a:cubicBezTo>
                    <a:pt x="105302" y="7740"/>
                    <a:pt x="175372" y="-12019"/>
                    <a:pt x="242938" y="7469"/>
                  </a:cubicBezTo>
                  <a:lnTo>
                    <a:pt x="242938" y="7503"/>
                  </a:lnTo>
                  <a:cubicBezTo>
                    <a:pt x="242938" y="7503"/>
                    <a:pt x="201085" y="39171"/>
                    <a:pt x="177876" y="102778"/>
                  </a:cubicBezTo>
                  <a:cubicBezTo>
                    <a:pt x="154666" y="166419"/>
                    <a:pt x="178822" y="201538"/>
                    <a:pt x="166778" y="244168"/>
                  </a:cubicBezTo>
                  <a:cubicBezTo>
                    <a:pt x="155274" y="284667"/>
                    <a:pt x="131489" y="338868"/>
                    <a:pt x="96337" y="355683"/>
                  </a:cubicBezTo>
                  <a:close/>
                </a:path>
              </a:pathLst>
            </a:custGeom>
            <a:solidFill>
              <a:srgbClr val="D3E0FD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C3F2BE6-BBB9-44F8-B082-54E358442043}"/>
                </a:ext>
              </a:extLst>
            </p:cNvPr>
            <p:cNvSpPr/>
            <p:nvPr/>
          </p:nvSpPr>
          <p:spPr>
            <a:xfrm>
              <a:off x="10366612" y="6295112"/>
              <a:ext cx="280818" cy="372168"/>
            </a:xfrm>
            <a:custGeom>
              <a:avLst/>
              <a:gdLst>
                <a:gd name="connsiteX0" fmla="*/ 274965 w 280817"/>
                <a:gd name="connsiteY0" fmla="*/ 241064 h 372168"/>
                <a:gd name="connsiteX1" fmla="*/ 258217 w 280817"/>
                <a:gd name="connsiteY1" fmla="*/ 278653 h 372168"/>
                <a:gd name="connsiteX2" fmla="*/ 240827 w 280817"/>
                <a:gd name="connsiteY2" fmla="*/ 303656 h 372168"/>
                <a:gd name="connsiteX3" fmla="*/ 202832 w 280817"/>
                <a:gd name="connsiteY3" fmla="*/ 338707 h 372168"/>
                <a:gd name="connsiteX4" fmla="*/ 35627 w 280817"/>
                <a:gd name="connsiteY4" fmla="*/ 363845 h 372168"/>
                <a:gd name="connsiteX5" fmla="*/ 0 w 280817"/>
                <a:gd name="connsiteY5" fmla="*/ 348214 h 372168"/>
                <a:gd name="connsiteX6" fmla="*/ 70340 w 280817"/>
                <a:gd name="connsiteY6" fmla="*/ 236699 h 372168"/>
                <a:gd name="connsiteX7" fmla="*/ 81437 w 280817"/>
                <a:gd name="connsiteY7" fmla="*/ 95309 h 372168"/>
                <a:gd name="connsiteX8" fmla="*/ 146499 w 280817"/>
                <a:gd name="connsiteY8" fmla="*/ 34 h 372168"/>
                <a:gd name="connsiteX9" fmla="*/ 146499 w 280817"/>
                <a:gd name="connsiteY9" fmla="*/ 0 h 372168"/>
                <a:gd name="connsiteX10" fmla="*/ 152149 w 280817"/>
                <a:gd name="connsiteY10" fmla="*/ 1726 h 372168"/>
                <a:gd name="connsiteX11" fmla="*/ 283998 w 280817"/>
                <a:gd name="connsiteY11" fmla="*/ 175799 h 372168"/>
                <a:gd name="connsiteX12" fmla="*/ 282239 w 280817"/>
                <a:gd name="connsiteY12" fmla="*/ 209395 h 372168"/>
                <a:gd name="connsiteX13" fmla="*/ 276182 w 280817"/>
                <a:gd name="connsiteY13" fmla="*/ 237071 h 372168"/>
                <a:gd name="connsiteX14" fmla="*/ 274965 w 280817"/>
                <a:gd name="connsiteY14" fmla="*/ 241064 h 3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817" h="372168">
                  <a:moveTo>
                    <a:pt x="274965" y="241064"/>
                  </a:moveTo>
                  <a:cubicBezTo>
                    <a:pt x="270668" y="254428"/>
                    <a:pt x="265018" y="267014"/>
                    <a:pt x="258217" y="278653"/>
                  </a:cubicBezTo>
                  <a:cubicBezTo>
                    <a:pt x="253041" y="287517"/>
                    <a:pt x="247222" y="295874"/>
                    <a:pt x="240827" y="303656"/>
                  </a:cubicBezTo>
                  <a:cubicBezTo>
                    <a:pt x="229763" y="317155"/>
                    <a:pt x="216940" y="328895"/>
                    <a:pt x="202832" y="338707"/>
                  </a:cubicBezTo>
                  <a:cubicBezTo>
                    <a:pt x="155803" y="371525"/>
                    <a:pt x="94463" y="382758"/>
                    <a:pt x="35627" y="363845"/>
                  </a:cubicBezTo>
                  <a:cubicBezTo>
                    <a:pt x="23007" y="359785"/>
                    <a:pt x="11097" y="354507"/>
                    <a:pt x="0" y="348214"/>
                  </a:cubicBezTo>
                  <a:cubicBezTo>
                    <a:pt x="35153" y="331365"/>
                    <a:pt x="58904" y="277198"/>
                    <a:pt x="70340" y="236699"/>
                  </a:cubicBezTo>
                  <a:cubicBezTo>
                    <a:pt x="82385" y="194069"/>
                    <a:pt x="58227" y="158950"/>
                    <a:pt x="81437" y="95309"/>
                  </a:cubicBezTo>
                  <a:cubicBezTo>
                    <a:pt x="104647" y="31668"/>
                    <a:pt x="146499" y="34"/>
                    <a:pt x="146499" y="34"/>
                  </a:cubicBezTo>
                  <a:lnTo>
                    <a:pt x="146499" y="0"/>
                  </a:lnTo>
                  <a:cubicBezTo>
                    <a:pt x="148394" y="541"/>
                    <a:pt x="150288" y="1116"/>
                    <a:pt x="152149" y="1726"/>
                  </a:cubicBezTo>
                  <a:cubicBezTo>
                    <a:pt x="230440" y="26931"/>
                    <a:pt x="281157" y="98083"/>
                    <a:pt x="283998" y="175799"/>
                  </a:cubicBezTo>
                  <a:cubicBezTo>
                    <a:pt x="284404" y="186896"/>
                    <a:pt x="283863" y="198129"/>
                    <a:pt x="282239" y="209395"/>
                  </a:cubicBezTo>
                  <a:cubicBezTo>
                    <a:pt x="280920" y="218632"/>
                    <a:pt x="278923" y="227869"/>
                    <a:pt x="276182" y="237071"/>
                  </a:cubicBezTo>
                  <a:cubicBezTo>
                    <a:pt x="275811" y="238425"/>
                    <a:pt x="275370" y="239744"/>
                    <a:pt x="274965" y="241064"/>
                  </a:cubicBezTo>
                  <a:close/>
                </a:path>
              </a:pathLst>
            </a:custGeom>
            <a:solidFill>
              <a:srgbClr val="E3E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A73F10D4-1372-459A-941D-7AB5117C33F3}"/>
                </a:ext>
              </a:extLst>
            </p:cNvPr>
            <p:cNvSpPr/>
            <p:nvPr/>
          </p:nvSpPr>
          <p:spPr>
            <a:xfrm>
              <a:off x="10309366" y="6341498"/>
              <a:ext cx="338335" cy="162401"/>
            </a:xfrm>
            <a:custGeom>
              <a:avLst/>
              <a:gdLst>
                <a:gd name="connsiteX0" fmla="*/ 339519 w 338334"/>
                <a:gd name="connsiteY0" fmla="*/ 163044 h 162400"/>
                <a:gd name="connsiteX1" fmla="*/ 214470 w 338334"/>
                <a:gd name="connsiteY1" fmla="*/ 115914 h 162400"/>
                <a:gd name="connsiteX2" fmla="*/ 122206 w 338334"/>
                <a:gd name="connsiteY2" fmla="*/ 86783 h 162400"/>
                <a:gd name="connsiteX3" fmla="*/ 35660 w 338334"/>
                <a:gd name="connsiteY3" fmla="*/ 38841 h 162400"/>
                <a:gd name="connsiteX4" fmla="*/ 0 w 338334"/>
                <a:gd name="connsiteY4" fmla="*/ 20943 h 162400"/>
                <a:gd name="connsiteX5" fmla="*/ 18642 w 338334"/>
                <a:gd name="connsiteY5" fmla="*/ 0 h 162400"/>
                <a:gd name="connsiteX6" fmla="*/ 18676 w 338334"/>
                <a:gd name="connsiteY6" fmla="*/ 0 h 162400"/>
                <a:gd name="connsiteX7" fmla="*/ 106034 w 338334"/>
                <a:gd name="connsiteY7" fmla="*/ 33022 h 162400"/>
                <a:gd name="connsiteX8" fmla="*/ 193358 w 338334"/>
                <a:gd name="connsiteY8" fmla="*/ 73960 h 162400"/>
                <a:gd name="connsiteX9" fmla="*/ 302911 w 338334"/>
                <a:gd name="connsiteY9" fmla="*/ 101399 h 162400"/>
                <a:gd name="connsiteX10" fmla="*/ 341278 w 338334"/>
                <a:gd name="connsiteY10" fmla="*/ 129515 h 162400"/>
                <a:gd name="connsiteX11" fmla="*/ 339519 w 338334"/>
                <a:gd name="connsiteY11" fmla="*/ 163044 h 1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334" h="162400">
                  <a:moveTo>
                    <a:pt x="339519" y="163044"/>
                  </a:moveTo>
                  <a:cubicBezTo>
                    <a:pt x="312689" y="153672"/>
                    <a:pt x="254495" y="132966"/>
                    <a:pt x="214470" y="115914"/>
                  </a:cubicBezTo>
                  <a:cubicBezTo>
                    <a:pt x="160945" y="93110"/>
                    <a:pt x="159254" y="93110"/>
                    <a:pt x="122206" y="86783"/>
                  </a:cubicBezTo>
                  <a:cubicBezTo>
                    <a:pt x="85159" y="80456"/>
                    <a:pt x="59209" y="54810"/>
                    <a:pt x="35660" y="38841"/>
                  </a:cubicBezTo>
                  <a:cubicBezTo>
                    <a:pt x="24563" y="31330"/>
                    <a:pt x="11808" y="25409"/>
                    <a:pt x="0" y="20943"/>
                  </a:cubicBezTo>
                  <a:cubicBezTo>
                    <a:pt x="5718" y="13466"/>
                    <a:pt x="11943" y="6462"/>
                    <a:pt x="18642" y="0"/>
                  </a:cubicBezTo>
                  <a:lnTo>
                    <a:pt x="18676" y="0"/>
                  </a:lnTo>
                  <a:cubicBezTo>
                    <a:pt x="18676" y="0"/>
                    <a:pt x="61137" y="710"/>
                    <a:pt x="106034" y="33022"/>
                  </a:cubicBezTo>
                  <a:cubicBezTo>
                    <a:pt x="150897" y="65332"/>
                    <a:pt x="142405" y="70983"/>
                    <a:pt x="193358" y="73960"/>
                  </a:cubicBezTo>
                  <a:cubicBezTo>
                    <a:pt x="244311" y="76937"/>
                    <a:pt x="276487" y="81133"/>
                    <a:pt x="302911" y="101399"/>
                  </a:cubicBezTo>
                  <a:cubicBezTo>
                    <a:pt x="319218" y="113884"/>
                    <a:pt x="329233" y="123425"/>
                    <a:pt x="341278" y="129515"/>
                  </a:cubicBezTo>
                  <a:cubicBezTo>
                    <a:pt x="341684" y="140544"/>
                    <a:pt x="341109" y="151777"/>
                    <a:pt x="339519" y="163044"/>
                  </a:cubicBezTo>
                  <a:close/>
                </a:path>
              </a:pathLst>
            </a:custGeom>
            <a:solidFill>
              <a:srgbClr val="B2C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A868065-95C7-49DF-A079-9494AA095DB5}"/>
                </a:ext>
              </a:extLst>
            </p:cNvPr>
            <p:cNvSpPr/>
            <p:nvPr/>
          </p:nvSpPr>
          <p:spPr>
            <a:xfrm>
              <a:off x="10271202" y="6406391"/>
              <a:ext cx="368785" cy="165784"/>
            </a:xfrm>
            <a:custGeom>
              <a:avLst/>
              <a:gdLst>
                <a:gd name="connsiteX0" fmla="*/ 370375 w 368784"/>
                <a:gd name="connsiteY0" fmla="*/ 129785 h 165784"/>
                <a:gd name="connsiteX1" fmla="*/ 353628 w 368784"/>
                <a:gd name="connsiteY1" fmla="*/ 167374 h 165784"/>
                <a:gd name="connsiteX2" fmla="*/ 271649 w 368784"/>
                <a:gd name="connsiteY2" fmla="*/ 135875 h 165784"/>
                <a:gd name="connsiteX3" fmla="*/ 130631 w 368784"/>
                <a:gd name="connsiteY3" fmla="*/ 91621 h 165784"/>
                <a:gd name="connsiteX4" fmla="*/ 18304 w 368784"/>
                <a:gd name="connsiteY4" fmla="*/ 55453 h 165784"/>
                <a:gd name="connsiteX5" fmla="*/ 0 w 368784"/>
                <a:gd name="connsiteY5" fmla="*/ 52713 h 165784"/>
                <a:gd name="connsiteX6" fmla="*/ 8255 w 368784"/>
                <a:gd name="connsiteY6" fmla="*/ 13229 h 165784"/>
                <a:gd name="connsiteX7" fmla="*/ 13093 w 368784"/>
                <a:gd name="connsiteY7" fmla="*/ 0 h 165784"/>
                <a:gd name="connsiteX8" fmla="*/ 134826 w 368784"/>
                <a:gd name="connsiteY8" fmla="*/ 38773 h 165784"/>
                <a:gd name="connsiteX9" fmla="*/ 260552 w 368784"/>
                <a:gd name="connsiteY9" fmla="*/ 83704 h 165784"/>
                <a:gd name="connsiteX10" fmla="*/ 371626 w 368784"/>
                <a:gd name="connsiteY10" fmla="*/ 125827 h 165784"/>
                <a:gd name="connsiteX11" fmla="*/ 370375 w 368784"/>
                <a:gd name="connsiteY11" fmla="*/ 129785 h 16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8784" h="165784">
                  <a:moveTo>
                    <a:pt x="370375" y="129785"/>
                  </a:moveTo>
                  <a:cubicBezTo>
                    <a:pt x="366078" y="143149"/>
                    <a:pt x="360428" y="155736"/>
                    <a:pt x="353628" y="167374"/>
                  </a:cubicBezTo>
                  <a:cubicBezTo>
                    <a:pt x="333530" y="160337"/>
                    <a:pt x="305381" y="149747"/>
                    <a:pt x="271649" y="135875"/>
                  </a:cubicBezTo>
                  <a:cubicBezTo>
                    <a:pt x="203103" y="107658"/>
                    <a:pt x="178809" y="101534"/>
                    <a:pt x="130631" y="91621"/>
                  </a:cubicBezTo>
                  <a:cubicBezTo>
                    <a:pt x="82452" y="81708"/>
                    <a:pt x="68377" y="87223"/>
                    <a:pt x="18304" y="55453"/>
                  </a:cubicBezTo>
                  <a:cubicBezTo>
                    <a:pt x="18304" y="55453"/>
                    <a:pt x="10623" y="54810"/>
                    <a:pt x="0" y="52713"/>
                  </a:cubicBezTo>
                  <a:cubicBezTo>
                    <a:pt x="1319" y="39551"/>
                    <a:pt x="4026" y="26322"/>
                    <a:pt x="8255" y="13229"/>
                  </a:cubicBezTo>
                  <a:cubicBezTo>
                    <a:pt x="9710" y="8729"/>
                    <a:pt x="11300" y="4297"/>
                    <a:pt x="13093" y="0"/>
                  </a:cubicBezTo>
                  <a:cubicBezTo>
                    <a:pt x="36032" y="13060"/>
                    <a:pt x="83028" y="35965"/>
                    <a:pt x="134826" y="38773"/>
                  </a:cubicBezTo>
                  <a:cubicBezTo>
                    <a:pt x="207839" y="42698"/>
                    <a:pt x="226008" y="60867"/>
                    <a:pt x="260552" y="83704"/>
                  </a:cubicBezTo>
                  <a:cubicBezTo>
                    <a:pt x="286197" y="100688"/>
                    <a:pt x="339552" y="117876"/>
                    <a:pt x="371626" y="125827"/>
                  </a:cubicBezTo>
                  <a:cubicBezTo>
                    <a:pt x="371221" y="127146"/>
                    <a:pt x="370781" y="128466"/>
                    <a:pt x="370375" y="129785"/>
                  </a:cubicBezTo>
                  <a:close/>
                </a:path>
              </a:pathLst>
            </a:custGeom>
            <a:solidFill>
              <a:srgbClr val="B2C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9851A70A-6E16-4E44-AA75-6E7607F67DEB}"/>
                </a:ext>
              </a:extLst>
            </p:cNvPr>
            <p:cNvSpPr/>
            <p:nvPr/>
          </p:nvSpPr>
          <p:spPr>
            <a:xfrm>
              <a:off x="10270592" y="6488708"/>
              <a:ext cx="334951" cy="142101"/>
            </a:xfrm>
            <a:custGeom>
              <a:avLst/>
              <a:gdLst>
                <a:gd name="connsiteX0" fmla="*/ 336846 w 334951"/>
                <a:gd name="connsiteY0" fmla="*/ 110060 h 142100"/>
                <a:gd name="connsiteX1" fmla="*/ 298851 w 334951"/>
                <a:gd name="connsiteY1" fmla="*/ 145112 h 142100"/>
                <a:gd name="connsiteX2" fmla="*/ 196167 w 334951"/>
                <a:gd name="connsiteY2" fmla="*/ 112259 h 142100"/>
                <a:gd name="connsiteX3" fmla="*/ 37894 w 334951"/>
                <a:gd name="connsiteY3" fmla="*/ 57415 h 142100"/>
                <a:gd name="connsiteX4" fmla="*/ 10421 w 334951"/>
                <a:gd name="connsiteY4" fmla="*/ 52002 h 142100"/>
                <a:gd name="connsiteX5" fmla="*/ 0 w 334951"/>
                <a:gd name="connsiteY5" fmla="*/ 0 h 142100"/>
                <a:gd name="connsiteX6" fmla="*/ 62897 w 334951"/>
                <a:gd name="connsiteY6" fmla="*/ 21315 h 142100"/>
                <a:gd name="connsiteX7" fmla="*/ 212001 w 334951"/>
                <a:gd name="connsiteY7" fmla="*/ 71659 h 142100"/>
                <a:gd name="connsiteX8" fmla="*/ 327508 w 334951"/>
                <a:gd name="connsiteY8" fmla="*/ 103226 h 142100"/>
                <a:gd name="connsiteX9" fmla="*/ 336846 w 334951"/>
                <a:gd name="connsiteY9" fmla="*/ 110060 h 1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51" h="142100">
                  <a:moveTo>
                    <a:pt x="336846" y="110060"/>
                  </a:moveTo>
                  <a:cubicBezTo>
                    <a:pt x="325783" y="123560"/>
                    <a:pt x="312960" y="135300"/>
                    <a:pt x="298851" y="145112"/>
                  </a:cubicBezTo>
                  <a:cubicBezTo>
                    <a:pt x="266913" y="136653"/>
                    <a:pt x="230237" y="125658"/>
                    <a:pt x="196167" y="112259"/>
                  </a:cubicBezTo>
                  <a:cubicBezTo>
                    <a:pt x="109418" y="78189"/>
                    <a:pt x="89626" y="68479"/>
                    <a:pt x="37894" y="57415"/>
                  </a:cubicBezTo>
                  <a:cubicBezTo>
                    <a:pt x="27405" y="55182"/>
                    <a:pt x="18372" y="53457"/>
                    <a:pt x="10421" y="52002"/>
                  </a:cubicBezTo>
                  <a:cubicBezTo>
                    <a:pt x="4568" y="35356"/>
                    <a:pt x="1015" y="17898"/>
                    <a:pt x="0" y="0"/>
                  </a:cubicBezTo>
                  <a:cubicBezTo>
                    <a:pt x="15192" y="2301"/>
                    <a:pt x="36270" y="8052"/>
                    <a:pt x="62897" y="21315"/>
                  </a:cubicBezTo>
                  <a:cubicBezTo>
                    <a:pt x="123053" y="51292"/>
                    <a:pt x="185577" y="70543"/>
                    <a:pt x="212001" y="71659"/>
                  </a:cubicBezTo>
                  <a:cubicBezTo>
                    <a:pt x="238425" y="72776"/>
                    <a:pt x="297532" y="83569"/>
                    <a:pt x="327508" y="103226"/>
                  </a:cubicBezTo>
                  <a:cubicBezTo>
                    <a:pt x="330655" y="105290"/>
                    <a:pt x="333768" y="107590"/>
                    <a:pt x="336846" y="110060"/>
                  </a:cubicBezTo>
                  <a:close/>
                </a:path>
              </a:pathLst>
            </a:custGeom>
            <a:solidFill>
              <a:srgbClr val="B2C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3489A30-58AE-4C9B-AB45-5E4A83DE3EBD}"/>
              </a:ext>
            </a:extLst>
          </p:cNvPr>
          <p:cNvGrpSpPr/>
          <p:nvPr/>
        </p:nvGrpSpPr>
        <p:grpSpPr>
          <a:xfrm>
            <a:off x="19000799" y="5731117"/>
            <a:ext cx="3278365" cy="3285862"/>
            <a:chOff x="11460990" y="6356825"/>
            <a:chExt cx="804547" cy="806387"/>
          </a:xfrm>
          <a:effectLst>
            <a:outerShdw blurRad="1181100" sx="102000" sy="102000" algn="ctr" rotWithShape="0">
              <a:schemeClr val="accent3">
                <a:alpha val="95000"/>
              </a:schemeClr>
            </a:outerShdw>
          </a:effectLst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2A7EBCA-C49E-4DF5-881D-541A9D074ED4}"/>
                </a:ext>
              </a:extLst>
            </p:cNvPr>
            <p:cNvSpPr/>
            <p:nvPr/>
          </p:nvSpPr>
          <p:spPr>
            <a:xfrm>
              <a:off x="11483219" y="6892211"/>
              <a:ext cx="389085" cy="98117"/>
            </a:xfrm>
            <a:custGeom>
              <a:avLst/>
              <a:gdLst>
                <a:gd name="connsiteX0" fmla="*/ 385702 w 389085"/>
                <a:gd name="connsiteY0" fmla="*/ 1246 h 98117"/>
                <a:gd name="connsiteX1" fmla="*/ 392333 w 389085"/>
                <a:gd name="connsiteY1" fmla="*/ 99262 h 98117"/>
                <a:gd name="connsiteX2" fmla="*/ 209226 w 389085"/>
                <a:gd name="connsiteY2" fmla="*/ 96589 h 98117"/>
                <a:gd name="connsiteX3" fmla="*/ 120921 w 389085"/>
                <a:gd name="connsiteY3" fmla="*/ 80958 h 98117"/>
                <a:gd name="connsiteX4" fmla="*/ 35762 w 389085"/>
                <a:gd name="connsiteY4" fmla="*/ 76323 h 98117"/>
                <a:gd name="connsiteX5" fmla="*/ 0 w 389085"/>
                <a:gd name="connsiteY5" fmla="*/ 163 h 98117"/>
                <a:gd name="connsiteX6" fmla="*/ 67971 w 389085"/>
                <a:gd name="connsiteY6" fmla="*/ 15152 h 98117"/>
                <a:gd name="connsiteX7" fmla="*/ 247593 w 389085"/>
                <a:gd name="connsiteY7" fmla="*/ 7370 h 98117"/>
                <a:gd name="connsiteX8" fmla="*/ 385702 w 389085"/>
                <a:gd name="connsiteY8" fmla="*/ 1246 h 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085" h="98117">
                  <a:moveTo>
                    <a:pt x="385702" y="1246"/>
                  </a:moveTo>
                  <a:cubicBezTo>
                    <a:pt x="390472" y="37042"/>
                    <a:pt x="392638" y="69488"/>
                    <a:pt x="392333" y="99262"/>
                  </a:cubicBezTo>
                  <a:cubicBezTo>
                    <a:pt x="331297" y="100345"/>
                    <a:pt x="270025" y="103288"/>
                    <a:pt x="209226" y="96589"/>
                  </a:cubicBezTo>
                  <a:cubicBezTo>
                    <a:pt x="179453" y="93273"/>
                    <a:pt x="150559" y="85221"/>
                    <a:pt x="120921" y="80958"/>
                  </a:cubicBezTo>
                  <a:cubicBezTo>
                    <a:pt x="92636" y="76864"/>
                    <a:pt x="64080" y="78996"/>
                    <a:pt x="35762" y="76323"/>
                  </a:cubicBezTo>
                  <a:cubicBezTo>
                    <a:pt x="21315" y="52436"/>
                    <a:pt x="9270" y="26960"/>
                    <a:pt x="0" y="163"/>
                  </a:cubicBezTo>
                  <a:cubicBezTo>
                    <a:pt x="21822" y="7945"/>
                    <a:pt x="44017" y="12411"/>
                    <a:pt x="67971" y="15152"/>
                  </a:cubicBezTo>
                  <a:cubicBezTo>
                    <a:pt x="127891" y="22020"/>
                    <a:pt x="188080" y="14001"/>
                    <a:pt x="247593" y="7370"/>
                  </a:cubicBezTo>
                  <a:cubicBezTo>
                    <a:pt x="293404" y="2261"/>
                    <a:pt x="339722" y="-2272"/>
                    <a:pt x="385702" y="1246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160DDE0-1308-4D2E-96E9-8D5051F279EA}"/>
                </a:ext>
              </a:extLst>
            </p:cNvPr>
            <p:cNvSpPr/>
            <p:nvPr/>
          </p:nvSpPr>
          <p:spPr>
            <a:xfrm>
              <a:off x="11460990" y="6737282"/>
              <a:ext cx="389085" cy="81200"/>
            </a:xfrm>
            <a:custGeom>
              <a:avLst/>
              <a:gdLst>
                <a:gd name="connsiteX0" fmla="*/ 381371 w 389085"/>
                <a:gd name="connsiteY0" fmla="*/ 21484 h 81200"/>
                <a:gd name="connsiteX1" fmla="*/ 391521 w 389085"/>
                <a:gd name="connsiteY1" fmla="*/ 64825 h 81200"/>
                <a:gd name="connsiteX2" fmla="*/ 288803 w 389085"/>
                <a:gd name="connsiteY2" fmla="*/ 68885 h 81200"/>
                <a:gd name="connsiteX3" fmla="*/ 118451 w 389085"/>
                <a:gd name="connsiteY3" fmla="*/ 80930 h 81200"/>
                <a:gd name="connsiteX4" fmla="*/ 42698 w 389085"/>
                <a:gd name="connsiteY4" fmla="*/ 65468 h 81200"/>
                <a:gd name="connsiteX5" fmla="*/ 575 w 389085"/>
                <a:gd name="connsiteY5" fmla="*/ 44288 h 81200"/>
                <a:gd name="connsiteX6" fmla="*/ 0 w 389085"/>
                <a:gd name="connsiteY6" fmla="*/ 22804 h 81200"/>
                <a:gd name="connsiteX7" fmla="*/ 677 w 389085"/>
                <a:gd name="connsiteY7" fmla="*/ 0 h 81200"/>
                <a:gd name="connsiteX8" fmla="*/ 23853 w 389085"/>
                <a:gd name="connsiteY8" fmla="*/ 6868 h 81200"/>
                <a:gd name="connsiteX9" fmla="*/ 114391 w 389085"/>
                <a:gd name="connsiteY9" fmla="*/ 3722 h 81200"/>
                <a:gd name="connsiteX10" fmla="*/ 121090 w 389085"/>
                <a:gd name="connsiteY10" fmla="*/ 2707 h 81200"/>
                <a:gd name="connsiteX11" fmla="*/ 125015 w 389085"/>
                <a:gd name="connsiteY11" fmla="*/ 2538 h 81200"/>
                <a:gd name="connsiteX12" fmla="*/ 141864 w 389085"/>
                <a:gd name="connsiteY12" fmla="*/ 3248 h 81200"/>
                <a:gd name="connsiteX13" fmla="*/ 143758 w 389085"/>
                <a:gd name="connsiteY13" fmla="*/ 3586 h 81200"/>
                <a:gd name="connsiteX14" fmla="*/ 156243 w 389085"/>
                <a:gd name="connsiteY14" fmla="*/ 6124 h 81200"/>
                <a:gd name="connsiteX15" fmla="*/ 178066 w 389085"/>
                <a:gd name="connsiteY15" fmla="*/ 11334 h 81200"/>
                <a:gd name="connsiteX16" fmla="*/ 271446 w 389085"/>
                <a:gd name="connsiteY16" fmla="*/ 27338 h 81200"/>
                <a:gd name="connsiteX17" fmla="*/ 353391 w 389085"/>
                <a:gd name="connsiteY17" fmla="*/ 25274 h 81200"/>
                <a:gd name="connsiteX18" fmla="*/ 381371 w 389085"/>
                <a:gd name="connsiteY18" fmla="*/ 21484 h 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9085" h="81200">
                  <a:moveTo>
                    <a:pt x="381371" y="21484"/>
                  </a:moveTo>
                  <a:cubicBezTo>
                    <a:pt x="385093" y="36405"/>
                    <a:pt x="388476" y="50818"/>
                    <a:pt x="391521" y="64825"/>
                  </a:cubicBezTo>
                  <a:cubicBezTo>
                    <a:pt x="357484" y="63607"/>
                    <a:pt x="323482" y="65231"/>
                    <a:pt x="288803" y="68885"/>
                  </a:cubicBezTo>
                  <a:cubicBezTo>
                    <a:pt x="232200" y="74806"/>
                    <a:pt x="175495" y="83399"/>
                    <a:pt x="118451" y="80930"/>
                  </a:cubicBezTo>
                  <a:cubicBezTo>
                    <a:pt x="92771" y="79813"/>
                    <a:pt x="63336" y="75618"/>
                    <a:pt x="42698" y="65468"/>
                  </a:cubicBezTo>
                  <a:cubicBezTo>
                    <a:pt x="28657" y="58600"/>
                    <a:pt x="14819" y="50885"/>
                    <a:pt x="575" y="44288"/>
                  </a:cubicBezTo>
                  <a:cubicBezTo>
                    <a:pt x="203" y="37183"/>
                    <a:pt x="0" y="30010"/>
                    <a:pt x="0" y="22804"/>
                  </a:cubicBezTo>
                  <a:cubicBezTo>
                    <a:pt x="0" y="15157"/>
                    <a:pt x="203" y="7545"/>
                    <a:pt x="677" y="0"/>
                  </a:cubicBezTo>
                  <a:cubicBezTo>
                    <a:pt x="8154" y="2943"/>
                    <a:pt x="15902" y="5244"/>
                    <a:pt x="23853" y="6868"/>
                  </a:cubicBezTo>
                  <a:cubicBezTo>
                    <a:pt x="55115" y="13195"/>
                    <a:pt x="83467" y="9913"/>
                    <a:pt x="114391" y="3722"/>
                  </a:cubicBezTo>
                  <a:cubicBezTo>
                    <a:pt x="115169" y="3552"/>
                    <a:pt x="118891" y="3045"/>
                    <a:pt x="121090" y="2707"/>
                  </a:cubicBezTo>
                  <a:cubicBezTo>
                    <a:pt x="122850" y="2639"/>
                    <a:pt x="124947" y="2538"/>
                    <a:pt x="125015" y="2538"/>
                  </a:cubicBezTo>
                  <a:cubicBezTo>
                    <a:pt x="130665" y="2639"/>
                    <a:pt x="136281" y="2707"/>
                    <a:pt x="141864" y="3248"/>
                  </a:cubicBezTo>
                  <a:cubicBezTo>
                    <a:pt x="142372" y="3316"/>
                    <a:pt x="142980" y="3451"/>
                    <a:pt x="143758" y="3586"/>
                  </a:cubicBezTo>
                  <a:cubicBezTo>
                    <a:pt x="147954" y="4364"/>
                    <a:pt x="152115" y="5210"/>
                    <a:pt x="156243" y="6124"/>
                  </a:cubicBezTo>
                  <a:cubicBezTo>
                    <a:pt x="163551" y="7714"/>
                    <a:pt x="170825" y="9541"/>
                    <a:pt x="178066" y="11334"/>
                  </a:cubicBezTo>
                  <a:cubicBezTo>
                    <a:pt x="208820" y="19014"/>
                    <a:pt x="239778" y="24800"/>
                    <a:pt x="271446" y="27338"/>
                  </a:cubicBezTo>
                  <a:cubicBezTo>
                    <a:pt x="298784" y="29537"/>
                    <a:pt x="326188" y="28657"/>
                    <a:pt x="353391" y="25274"/>
                  </a:cubicBezTo>
                  <a:cubicBezTo>
                    <a:pt x="362729" y="24123"/>
                    <a:pt x="372067" y="22838"/>
                    <a:pt x="381371" y="21484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69EF44-1B04-45F5-86BE-787192AB7F6A}"/>
                </a:ext>
              </a:extLst>
            </p:cNvPr>
            <p:cNvSpPr/>
            <p:nvPr/>
          </p:nvSpPr>
          <p:spPr>
            <a:xfrm>
              <a:off x="11487313" y="6554311"/>
              <a:ext cx="324801" cy="91350"/>
            </a:xfrm>
            <a:custGeom>
              <a:avLst/>
              <a:gdLst>
                <a:gd name="connsiteX0" fmla="*/ 327948 w 324801"/>
                <a:gd name="connsiteY0" fmla="*/ 89659 h 91350"/>
                <a:gd name="connsiteX1" fmla="*/ 322737 w 324801"/>
                <a:gd name="connsiteY1" fmla="*/ 90403 h 91350"/>
                <a:gd name="connsiteX2" fmla="*/ 310997 w 324801"/>
                <a:gd name="connsiteY2" fmla="*/ 91621 h 91350"/>
                <a:gd name="connsiteX3" fmla="*/ 289039 w 324801"/>
                <a:gd name="connsiteY3" fmla="*/ 92941 h 91350"/>
                <a:gd name="connsiteX4" fmla="*/ 251383 w 324801"/>
                <a:gd name="connsiteY4" fmla="*/ 92365 h 91350"/>
                <a:gd name="connsiteX5" fmla="*/ 232605 w 324801"/>
                <a:gd name="connsiteY5" fmla="*/ 90708 h 91350"/>
                <a:gd name="connsiteX6" fmla="*/ 232064 w 324801"/>
                <a:gd name="connsiteY6" fmla="*/ 90640 h 91350"/>
                <a:gd name="connsiteX7" fmla="*/ 220391 w 324801"/>
                <a:gd name="connsiteY7" fmla="*/ 88644 h 91350"/>
                <a:gd name="connsiteX8" fmla="*/ 139529 w 324801"/>
                <a:gd name="connsiteY8" fmla="*/ 70847 h 91350"/>
                <a:gd name="connsiteX9" fmla="*/ 86106 w 324801"/>
                <a:gd name="connsiteY9" fmla="*/ 68005 h 91350"/>
                <a:gd name="connsiteX10" fmla="*/ 40499 w 324801"/>
                <a:gd name="connsiteY10" fmla="*/ 75889 h 91350"/>
                <a:gd name="connsiteX11" fmla="*/ 36980 w 324801"/>
                <a:gd name="connsiteY11" fmla="*/ 75753 h 91350"/>
                <a:gd name="connsiteX12" fmla="*/ 28386 w 324801"/>
                <a:gd name="connsiteY12" fmla="*/ 75482 h 91350"/>
                <a:gd name="connsiteX13" fmla="*/ 18710 w 324801"/>
                <a:gd name="connsiteY13" fmla="*/ 73080 h 91350"/>
                <a:gd name="connsiteX14" fmla="*/ 13533 w 324801"/>
                <a:gd name="connsiteY14" fmla="*/ 71321 h 91350"/>
                <a:gd name="connsiteX15" fmla="*/ 10894 w 324801"/>
                <a:gd name="connsiteY15" fmla="*/ 69798 h 91350"/>
                <a:gd name="connsiteX16" fmla="*/ 4128 w 324801"/>
                <a:gd name="connsiteY16" fmla="*/ 65671 h 91350"/>
                <a:gd name="connsiteX17" fmla="*/ 3587 w 324801"/>
                <a:gd name="connsiteY17" fmla="*/ 65434 h 91350"/>
                <a:gd name="connsiteX18" fmla="*/ 1488 w 324801"/>
                <a:gd name="connsiteY18" fmla="*/ 63506 h 91350"/>
                <a:gd name="connsiteX19" fmla="*/ 0 w 324801"/>
                <a:gd name="connsiteY19" fmla="*/ 62254 h 91350"/>
                <a:gd name="connsiteX20" fmla="*/ 30111 w 324801"/>
                <a:gd name="connsiteY20" fmla="*/ 0 h 91350"/>
                <a:gd name="connsiteX21" fmla="*/ 71084 w 324801"/>
                <a:gd name="connsiteY21" fmla="*/ 12552 h 91350"/>
                <a:gd name="connsiteX22" fmla="*/ 127349 w 324801"/>
                <a:gd name="connsiteY22" fmla="*/ 8628 h 91350"/>
                <a:gd name="connsiteX23" fmla="*/ 193663 w 324801"/>
                <a:gd name="connsiteY23" fmla="*/ 35153 h 91350"/>
                <a:gd name="connsiteX24" fmla="*/ 231929 w 324801"/>
                <a:gd name="connsiteY24" fmla="*/ 23345 h 91350"/>
                <a:gd name="connsiteX25" fmla="*/ 235210 w 324801"/>
                <a:gd name="connsiteY25" fmla="*/ 21755 h 91350"/>
                <a:gd name="connsiteX26" fmla="*/ 248507 w 324801"/>
                <a:gd name="connsiteY26" fmla="*/ 31736 h 91350"/>
                <a:gd name="connsiteX27" fmla="*/ 296077 w 324801"/>
                <a:gd name="connsiteY27" fmla="*/ 34984 h 91350"/>
                <a:gd name="connsiteX28" fmla="*/ 325715 w 324801"/>
                <a:gd name="connsiteY28" fmla="*/ 19725 h 91350"/>
                <a:gd name="connsiteX29" fmla="*/ 327948 w 324801"/>
                <a:gd name="connsiteY29" fmla="*/ 89659 h 9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24801" h="91350">
                  <a:moveTo>
                    <a:pt x="327948" y="89659"/>
                  </a:moveTo>
                  <a:cubicBezTo>
                    <a:pt x="326222" y="89929"/>
                    <a:pt x="324463" y="90166"/>
                    <a:pt x="322737" y="90403"/>
                  </a:cubicBezTo>
                  <a:cubicBezTo>
                    <a:pt x="324125" y="90166"/>
                    <a:pt x="312790" y="91452"/>
                    <a:pt x="310997" y="91621"/>
                  </a:cubicBezTo>
                  <a:cubicBezTo>
                    <a:pt x="303689" y="92264"/>
                    <a:pt x="296382" y="92704"/>
                    <a:pt x="289039" y="92941"/>
                  </a:cubicBezTo>
                  <a:cubicBezTo>
                    <a:pt x="276487" y="93347"/>
                    <a:pt x="263935" y="93144"/>
                    <a:pt x="251383" y="92365"/>
                  </a:cubicBezTo>
                  <a:cubicBezTo>
                    <a:pt x="245123" y="91959"/>
                    <a:pt x="238865" y="91384"/>
                    <a:pt x="232605" y="90708"/>
                  </a:cubicBezTo>
                  <a:cubicBezTo>
                    <a:pt x="232402" y="90674"/>
                    <a:pt x="232267" y="90640"/>
                    <a:pt x="232064" y="90640"/>
                  </a:cubicBezTo>
                  <a:cubicBezTo>
                    <a:pt x="228173" y="90031"/>
                    <a:pt x="224282" y="89388"/>
                    <a:pt x="220391" y="88644"/>
                  </a:cubicBezTo>
                  <a:cubicBezTo>
                    <a:pt x="193257" y="83569"/>
                    <a:pt x="166901" y="74874"/>
                    <a:pt x="139529" y="70847"/>
                  </a:cubicBezTo>
                  <a:cubicBezTo>
                    <a:pt x="121699" y="68242"/>
                    <a:pt x="104106" y="66043"/>
                    <a:pt x="86106" y="68005"/>
                  </a:cubicBezTo>
                  <a:cubicBezTo>
                    <a:pt x="70678" y="69697"/>
                    <a:pt x="55758" y="73588"/>
                    <a:pt x="40499" y="75889"/>
                  </a:cubicBezTo>
                  <a:cubicBezTo>
                    <a:pt x="39653" y="75855"/>
                    <a:pt x="38502" y="75821"/>
                    <a:pt x="36980" y="75753"/>
                  </a:cubicBezTo>
                  <a:cubicBezTo>
                    <a:pt x="34138" y="75652"/>
                    <a:pt x="31228" y="75550"/>
                    <a:pt x="28386" y="75482"/>
                  </a:cubicBezTo>
                  <a:cubicBezTo>
                    <a:pt x="25206" y="74569"/>
                    <a:pt x="21890" y="74028"/>
                    <a:pt x="18710" y="73080"/>
                  </a:cubicBezTo>
                  <a:cubicBezTo>
                    <a:pt x="16984" y="72539"/>
                    <a:pt x="15259" y="71930"/>
                    <a:pt x="13533" y="71321"/>
                  </a:cubicBezTo>
                  <a:cubicBezTo>
                    <a:pt x="12857" y="70949"/>
                    <a:pt x="11977" y="70441"/>
                    <a:pt x="10894" y="69798"/>
                  </a:cubicBezTo>
                  <a:cubicBezTo>
                    <a:pt x="8763" y="68445"/>
                    <a:pt x="6394" y="66754"/>
                    <a:pt x="4128" y="65671"/>
                  </a:cubicBezTo>
                  <a:cubicBezTo>
                    <a:pt x="3891" y="65569"/>
                    <a:pt x="3790" y="65502"/>
                    <a:pt x="3587" y="65434"/>
                  </a:cubicBezTo>
                  <a:cubicBezTo>
                    <a:pt x="3045" y="64893"/>
                    <a:pt x="2368" y="64284"/>
                    <a:pt x="1488" y="63506"/>
                  </a:cubicBezTo>
                  <a:cubicBezTo>
                    <a:pt x="1015" y="63066"/>
                    <a:pt x="507" y="62660"/>
                    <a:pt x="0" y="62254"/>
                  </a:cubicBezTo>
                  <a:cubicBezTo>
                    <a:pt x="8221" y="40533"/>
                    <a:pt x="18337" y="19725"/>
                    <a:pt x="30111" y="0"/>
                  </a:cubicBezTo>
                  <a:cubicBezTo>
                    <a:pt x="40295" y="11436"/>
                    <a:pt x="56671" y="18541"/>
                    <a:pt x="71084" y="12552"/>
                  </a:cubicBezTo>
                  <a:cubicBezTo>
                    <a:pt x="90098" y="4601"/>
                    <a:pt x="107962" y="1929"/>
                    <a:pt x="127349" y="8628"/>
                  </a:cubicBezTo>
                  <a:cubicBezTo>
                    <a:pt x="150661" y="16680"/>
                    <a:pt x="166833" y="35694"/>
                    <a:pt x="193663" y="35153"/>
                  </a:cubicBezTo>
                  <a:cubicBezTo>
                    <a:pt x="207332" y="34882"/>
                    <a:pt x="220121" y="29807"/>
                    <a:pt x="231929" y="23345"/>
                  </a:cubicBezTo>
                  <a:cubicBezTo>
                    <a:pt x="232673" y="22939"/>
                    <a:pt x="233890" y="22364"/>
                    <a:pt x="235210" y="21755"/>
                  </a:cubicBezTo>
                  <a:cubicBezTo>
                    <a:pt x="241165" y="26593"/>
                    <a:pt x="247559" y="31228"/>
                    <a:pt x="248507" y="31736"/>
                  </a:cubicBezTo>
                  <a:cubicBezTo>
                    <a:pt x="263259" y="39551"/>
                    <a:pt x="280412" y="40363"/>
                    <a:pt x="296077" y="34984"/>
                  </a:cubicBezTo>
                  <a:cubicBezTo>
                    <a:pt x="306971" y="31262"/>
                    <a:pt x="316309" y="25375"/>
                    <a:pt x="325715" y="19725"/>
                  </a:cubicBezTo>
                  <a:cubicBezTo>
                    <a:pt x="324125" y="41345"/>
                    <a:pt x="324666" y="64656"/>
                    <a:pt x="327948" y="89659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454853A-2C7C-4D9C-A3FB-AEED432C1281}"/>
                </a:ext>
              </a:extLst>
            </p:cNvPr>
            <p:cNvSpPr/>
            <p:nvPr/>
          </p:nvSpPr>
          <p:spPr>
            <a:xfrm>
              <a:off x="11575246" y="6356825"/>
              <a:ext cx="348485" cy="148867"/>
            </a:xfrm>
            <a:custGeom>
              <a:avLst/>
              <a:gdLst>
                <a:gd name="connsiteX0" fmla="*/ 349568 w 348484"/>
                <a:gd name="connsiteY0" fmla="*/ 4534 h 148867"/>
                <a:gd name="connsiteX1" fmla="*/ 260315 w 348484"/>
                <a:gd name="connsiteY1" fmla="*/ 122004 h 148867"/>
                <a:gd name="connsiteX2" fmla="*/ 229628 w 348484"/>
                <a:gd name="connsiteY2" fmla="*/ 130056 h 148867"/>
                <a:gd name="connsiteX3" fmla="*/ 199787 w 348484"/>
                <a:gd name="connsiteY3" fmla="*/ 143758 h 148867"/>
                <a:gd name="connsiteX4" fmla="*/ 192140 w 348484"/>
                <a:gd name="connsiteY4" fmla="*/ 148935 h 148867"/>
                <a:gd name="connsiteX5" fmla="*/ 182735 w 348484"/>
                <a:gd name="connsiteY5" fmla="*/ 141661 h 148867"/>
                <a:gd name="connsiteX6" fmla="*/ 147683 w 348484"/>
                <a:gd name="connsiteY6" fmla="*/ 132966 h 148867"/>
                <a:gd name="connsiteX7" fmla="*/ 110568 w 348484"/>
                <a:gd name="connsiteY7" fmla="*/ 146194 h 148867"/>
                <a:gd name="connsiteX8" fmla="*/ 104748 w 348484"/>
                <a:gd name="connsiteY8" fmla="*/ 149104 h 148867"/>
                <a:gd name="connsiteX9" fmla="*/ 0 w 348484"/>
                <a:gd name="connsiteY9" fmla="*/ 122071 h 148867"/>
                <a:gd name="connsiteX10" fmla="*/ 289005 w 348484"/>
                <a:gd name="connsiteY10" fmla="*/ 0 h 148867"/>
                <a:gd name="connsiteX11" fmla="*/ 349568 w 348484"/>
                <a:gd name="connsiteY11" fmla="*/ 4534 h 1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8484" h="148867">
                  <a:moveTo>
                    <a:pt x="349568" y="4534"/>
                  </a:moveTo>
                  <a:cubicBezTo>
                    <a:pt x="349568" y="4534"/>
                    <a:pt x="293268" y="43205"/>
                    <a:pt x="260315" y="122004"/>
                  </a:cubicBezTo>
                  <a:cubicBezTo>
                    <a:pt x="249793" y="123695"/>
                    <a:pt x="239406" y="126402"/>
                    <a:pt x="229628" y="130056"/>
                  </a:cubicBezTo>
                  <a:cubicBezTo>
                    <a:pt x="219410" y="133879"/>
                    <a:pt x="209227" y="138277"/>
                    <a:pt x="199787" y="143758"/>
                  </a:cubicBezTo>
                  <a:cubicBezTo>
                    <a:pt x="197182" y="145281"/>
                    <a:pt x="194678" y="147142"/>
                    <a:pt x="192140" y="148935"/>
                  </a:cubicBezTo>
                  <a:cubicBezTo>
                    <a:pt x="189163" y="146194"/>
                    <a:pt x="185915" y="143657"/>
                    <a:pt x="182735" y="141661"/>
                  </a:cubicBezTo>
                  <a:cubicBezTo>
                    <a:pt x="172145" y="134962"/>
                    <a:pt x="159999" y="132323"/>
                    <a:pt x="147683" y="132966"/>
                  </a:cubicBezTo>
                  <a:cubicBezTo>
                    <a:pt x="134015" y="133676"/>
                    <a:pt x="122207" y="139495"/>
                    <a:pt x="110568" y="146194"/>
                  </a:cubicBezTo>
                  <a:cubicBezTo>
                    <a:pt x="109654" y="146736"/>
                    <a:pt x="106914" y="147954"/>
                    <a:pt x="104748" y="149104"/>
                  </a:cubicBezTo>
                  <a:cubicBezTo>
                    <a:pt x="76971" y="126639"/>
                    <a:pt x="36710" y="118011"/>
                    <a:pt x="0" y="122071"/>
                  </a:cubicBezTo>
                  <a:cubicBezTo>
                    <a:pt x="73215" y="46792"/>
                    <a:pt x="175629" y="0"/>
                    <a:pt x="289005" y="0"/>
                  </a:cubicBezTo>
                  <a:cubicBezTo>
                    <a:pt x="309576" y="0"/>
                    <a:pt x="329809" y="1556"/>
                    <a:pt x="349568" y="4534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FF65548-2B2E-4C62-A356-228093CDC4AD}"/>
                </a:ext>
              </a:extLst>
            </p:cNvPr>
            <p:cNvSpPr/>
            <p:nvPr/>
          </p:nvSpPr>
          <p:spPr>
            <a:xfrm>
              <a:off x="11564690" y="7030043"/>
              <a:ext cx="304501" cy="67667"/>
            </a:xfrm>
            <a:custGeom>
              <a:avLst/>
              <a:gdLst>
                <a:gd name="connsiteX0" fmla="*/ 306395 w 304501"/>
                <a:gd name="connsiteY0" fmla="*/ 22398 h 67666"/>
                <a:gd name="connsiteX1" fmla="*/ 300610 w 304501"/>
                <a:gd name="connsiteY1" fmla="*/ 53863 h 67666"/>
                <a:gd name="connsiteX2" fmla="*/ 270600 w 304501"/>
                <a:gd name="connsiteY2" fmla="*/ 49938 h 67666"/>
                <a:gd name="connsiteX3" fmla="*/ 89659 w 304501"/>
                <a:gd name="connsiteY3" fmla="*/ 63539 h 67666"/>
                <a:gd name="connsiteX4" fmla="*/ 79441 w 304501"/>
                <a:gd name="connsiteY4" fmla="*/ 67938 h 67666"/>
                <a:gd name="connsiteX5" fmla="*/ 0 w 304501"/>
                <a:gd name="connsiteY5" fmla="*/ 0 h 67666"/>
                <a:gd name="connsiteX6" fmla="*/ 25206 w 304501"/>
                <a:gd name="connsiteY6" fmla="*/ 2132 h 67666"/>
                <a:gd name="connsiteX7" fmla="*/ 118079 w 304501"/>
                <a:gd name="connsiteY7" fmla="*/ 18507 h 67666"/>
                <a:gd name="connsiteX8" fmla="*/ 306395 w 304501"/>
                <a:gd name="connsiteY8" fmla="*/ 22398 h 6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501" h="67666">
                  <a:moveTo>
                    <a:pt x="306395" y="22398"/>
                  </a:moveTo>
                  <a:cubicBezTo>
                    <a:pt x="304873" y="33258"/>
                    <a:pt x="302944" y="43713"/>
                    <a:pt x="300610" y="53863"/>
                  </a:cubicBezTo>
                  <a:cubicBezTo>
                    <a:pt x="290629" y="52341"/>
                    <a:pt x="280649" y="51021"/>
                    <a:pt x="270600" y="49938"/>
                  </a:cubicBezTo>
                  <a:cubicBezTo>
                    <a:pt x="209327" y="43239"/>
                    <a:pt x="150119" y="54810"/>
                    <a:pt x="89659" y="63539"/>
                  </a:cubicBezTo>
                  <a:cubicBezTo>
                    <a:pt x="85835" y="64114"/>
                    <a:pt x="82384" y="65671"/>
                    <a:pt x="79441" y="67938"/>
                  </a:cubicBezTo>
                  <a:cubicBezTo>
                    <a:pt x="50073" y="48822"/>
                    <a:pt x="23379" y="25950"/>
                    <a:pt x="0" y="0"/>
                  </a:cubicBezTo>
                  <a:cubicBezTo>
                    <a:pt x="8425" y="406"/>
                    <a:pt x="16815" y="1015"/>
                    <a:pt x="25206" y="2132"/>
                  </a:cubicBezTo>
                  <a:cubicBezTo>
                    <a:pt x="56400" y="6192"/>
                    <a:pt x="86816" y="14582"/>
                    <a:pt x="118079" y="18507"/>
                  </a:cubicBezTo>
                  <a:cubicBezTo>
                    <a:pt x="180603" y="26323"/>
                    <a:pt x="243567" y="23582"/>
                    <a:pt x="306395" y="22398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2C0EFC6-8EB1-4BAC-B407-72BE20F2F530}"/>
                </a:ext>
              </a:extLst>
            </p:cNvPr>
            <p:cNvSpPr/>
            <p:nvPr/>
          </p:nvSpPr>
          <p:spPr>
            <a:xfrm>
              <a:off x="11737308" y="7138921"/>
              <a:ext cx="108267" cy="20300"/>
            </a:xfrm>
            <a:custGeom>
              <a:avLst/>
              <a:gdLst>
                <a:gd name="connsiteX0" fmla="*/ 97982 w 108267"/>
                <a:gd name="connsiteY0" fmla="*/ 1961 h 20300"/>
                <a:gd name="connsiteX1" fmla="*/ 109079 w 108267"/>
                <a:gd name="connsiteY1" fmla="*/ 3314 h 20300"/>
                <a:gd name="connsiteX2" fmla="*/ 99674 w 108267"/>
                <a:gd name="connsiteY2" fmla="*/ 23513 h 20300"/>
                <a:gd name="connsiteX3" fmla="*/ 0 w 108267"/>
                <a:gd name="connsiteY3" fmla="*/ 4025 h 20300"/>
                <a:gd name="connsiteX4" fmla="*/ 97982 w 108267"/>
                <a:gd name="connsiteY4" fmla="*/ 1961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67" h="20300">
                  <a:moveTo>
                    <a:pt x="97982" y="1961"/>
                  </a:moveTo>
                  <a:cubicBezTo>
                    <a:pt x="101704" y="2367"/>
                    <a:pt x="105392" y="2807"/>
                    <a:pt x="109079" y="3314"/>
                  </a:cubicBezTo>
                  <a:cubicBezTo>
                    <a:pt x="106136" y="10182"/>
                    <a:pt x="103024" y="16915"/>
                    <a:pt x="99674" y="23513"/>
                  </a:cubicBezTo>
                  <a:cubicBezTo>
                    <a:pt x="65063" y="21212"/>
                    <a:pt x="31635" y="14513"/>
                    <a:pt x="0" y="4025"/>
                  </a:cubicBezTo>
                  <a:cubicBezTo>
                    <a:pt x="32345" y="202"/>
                    <a:pt x="64690" y="-1693"/>
                    <a:pt x="97982" y="1961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E9FB043-3766-4745-9E06-754F3C7DC365}"/>
                </a:ext>
              </a:extLst>
            </p:cNvPr>
            <p:cNvSpPr/>
            <p:nvPr/>
          </p:nvSpPr>
          <p:spPr>
            <a:xfrm>
              <a:off x="11812168" y="6361358"/>
              <a:ext cx="453369" cy="801854"/>
            </a:xfrm>
            <a:custGeom>
              <a:avLst/>
              <a:gdLst>
                <a:gd name="connsiteX0" fmla="*/ 455345 w 453368"/>
                <a:gd name="connsiteY0" fmla="*/ 398728 h 801853"/>
                <a:gd name="connsiteX1" fmla="*/ 455108 w 453368"/>
                <a:gd name="connsiteY1" fmla="*/ 411855 h 801853"/>
                <a:gd name="connsiteX2" fmla="*/ 438293 w 453368"/>
                <a:gd name="connsiteY2" fmla="*/ 515047 h 801853"/>
                <a:gd name="connsiteX3" fmla="*/ 411631 w 453368"/>
                <a:gd name="connsiteY3" fmla="*/ 581496 h 801853"/>
                <a:gd name="connsiteX4" fmla="*/ 367614 w 453368"/>
                <a:gd name="connsiteY4" fmla="*/ 649840 h 801853"/>
                <a:gd name="connsiteX5" fmla="*/ 217665 w 453368"/>
                <a:gd name="connsiteY5" fmla="*/ 766531 h 801853"/>
                <a:gd name="connsiteX6" fmla="*/ 117856 w 453368"/>
                <a:gd name="connsiteY6" fmla="*/ 796643 h 801853"/>
                <a:gd name="connsiteX7" fmla="*/ 52083 w 453368"/>
                <a:gd name="connsiteY7" fmla="*/ 801989 h 801853"/>
                <a:gd name="connsiteX8" fmla="*/ 24814 w 453368"/>
                <a:gd name="connsiteY8" fmla="*/ 801075 h 801853"/>
                <a:gd name="connsiteX9" fmla="*/ 15273 w 453368"/>
                <a:gd name="connsiteY9" fmla="*/ 341278 h 801853"/>
                <a:gd name="connsiteX10" fmla="*/ 112645 w 453368"/>
                <a:gd name="connsiteY10" fmla="*/ 0 h 801853"/>
                <a:gd name="connsiteX11" fmla="*/ 341427 w 453368"/>
                <a:gd name="connsiteY11" fmla="*/ 117876 h 801853"/>
                <a:gd name="connsiteX12" fmla="*/ 402091 w 453368"/>
                <a:gd name="connsiteY12" fmla="*/ 198264 h 801853"/>
                <a:gd name="connsiteX13" fmla="*/ 426316 w 453368"/>
                <a:gd name="connsiteY13" fmla="*/ 248304 h 801853"/>
                <a:gd name="connsiteX14" fmla="*/ 453518 w 453368"/>
                <a:gd name="connsiteY14" fmla="*/ 360631 h 801853"/>
                <a:gd name="connsiteX15" fmla="*/ 455345 w 453368"/>
                <a:gd name="connsiteY15" fmla="*/ 398728 h 80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3368" h="801853">
                  <a:moveTo>
                    <a:pt x="455345" y="398728"/>
                  </a:moveTo>
                  <a:cubicBezTo>
                    <a:pt x="455345" y="403126"/>
                    <a:pt x="455277" y="407491"/>
                    <a:pt x="455108" y="411855"/>
                  </a:cubicBezTo>
                  <a:cubicBezTo>
                    <a:pt x="453991" y="447617"/>
                    <a:pt x="448206" y="482229"/>
                    <a:pt x="438293" y="515047"/>
                  </a:cubicBezTo>
                  <a:cubicBezTo>
                    <a:pt x="431357" y="538155"/>
                    <a:pt x="422425" y="560350"/>
                    <a:pt x="411631" y="581496"/>
                  </a:cubicBezTo>
                  <a:cubicBezTo>
                    <a:pt x="399249" y="605822"/>
                    <a:pt x="384497" y="628694"/>
                    <a:pt x="367614" y="649840"/>
                  </a:cubicBezTo>
                  <a:cubicBezTo>
                    <a:pt x="327894" y="699744"/>
                    <a:pt x="276535" y="740006"/>
                    <a:pt x="217665" y="766531"/>
                  </a:cubicBezTo>
                  <a:cubicBezTo>
                    <a:pt x="186335" y="780674"/>
                    <a:pt x="152839" y="790925"/>
                    <a:pt x="117856" y="796643"/>
                  </a:cubicBezTo>
                  <a:cubicBezTo>
                    <a:pt x="96439" y="800162"/>
                    <a:pt x="74481" y="801989"/>
                    <a:pt x="52083" y="801989"/>
                  </a:cubicBezTo>
                  <a:cubicBezTo>
                    <a:pt x="42914" y="801989"/>
                    <a:pt x="33813" y="801684"/>
                    <a:pt x="24814" y="801075"/>
                  </a:cubicBezTo>
                  <a:cubicBezTo>
                    <a:pt x="75665" y="700556"/>
                    <a:pt x="79996" y="571211"/>
                    <a:pt x="15273" y="341278"/>
                  </a:cubicBezTo>
                  <a:cubicBezTo>
                    <a:pt x="-49485" y="111380"/>
                    <a:pt x="112645" y="0"/>
                    <a:pt x="112645" y="0"/>
                  </a:cubicBezTo>
                  <a:cubicBezTo>
                    <a:pt x="201864" y="13432"/>
                    <a:pt x="281440" y="56062"/>
                    <a:pt x="341427" y="117876"/>
                  </a:cubicBezTo>
                  <a:cubicBezTo>
                    <a:pt x="364840" y="141965"/>
                    <a:pt x="385241" y="168964"/>
                    <a:pt x="402091" y="198264"/>
                  </a:cubicBezTo>
                  <a:cubicBezTo>
                    <a:pt x="411260" y="214301"/>
                    <a:pt x="419379" y="231015"/>
                    <a:pt x="426316" y="248304"/>
                  </a:cubicBezTo>
                  <a:cubicBezTo>
                    <a:pt x="440525" y="283558"/>
                    <a:pt x="449863" y="321283"/>
                    <a:pt x="453518" y="360631"/>
                  </a:cubicBezTo>
                  <a:cubicBezTo>
                    <a:pt x="454735" y="373183"/>
                    <a:pt x="455345" y="385871"/>
                    <a:pt x="455345" y="398728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D76CEA93-28D7-4A62-B06F-D002B82CF9F3}"/>
                </a:ext>
              </a:extLst>
            </p:cNvPr>
            <p:cNvSpPr/>
            <p:nvPr/>
          </p:nvSpPr>
          <p:spPr>
            <a:xfrm>
              <a:off x="11517424" y="6477926"/>
              <a:ext cx="318035" cy="111650"/>
            </a:xfrm>
            <a:custGeom>
              <a:avLst/>
              <a:gdLst>
                <a:gd name="connsiteX0" fmla="*/ 318136 w 318034"/>
                <a:gd name="connsiteY0" fmla="*/ 902 h 111650"/>
                <a:gd name="connsiteX1" fmla="*/ 295604 w 318034"/>
                <a:gd name="connsiteY1" fmla="*/ 96109 h 111650"/>
                <a:gd name="connsiteX2" fmla="*/ 265965 w 318034"/>
                <a:gd name="connsiteY2" fmla="*/ 111368 h 111650"/>
                <a:gd name="connsiteX3" fmla="*/ 218395 w 318034"/>
                <a:gd name="connsiteY3" fmla="*/ 108120 h 111650"/>
                <a:gd name="connsiteX4" fmla="*/ 205099 w 318034"/>
                <a:gd name="connsiteY4" fmla="*/ 98140 h 111650"/>
                <a:gd name="connsiteX5" fmla="*/ 201817 w 318034"/>
                <a:gd name="connsiteY5" fmla="*/ 99730 h 111650"/>
                <a:gd name="connsiteX6" fmla="*/ 163551 w 318034"/>
                <a:gd name="connsiteY6" fmla="*/ 111538 h 111650"/>
                <a:gd name="connsiteX7" fmla="*/ 97237 w 318034"/>
                <a:gd name="connsiteY7" fmla="*/ 85012 h 111650"/>
                <a:gd name="connsiteX8" fmla="*/ 40973 w 318034"/>
                <a:gd name="connsiteY8" fmla="*/ 88937 h 111650"/>
                <a:gd name="connsiteX9" fmla="*/ 0 w 318034"/>
                <a:gd name="connsiteY9" fmla="*/ 76385 h 111650"/>
                <a:gd name="connsiteX10" fmla="*/ 57822 w 318034"/>
                <a:gd name="connsiteY10" fmla="*/ 970 h 111650"/>
                <a:gd name="connsiteX11" fmla="*/ 162570 w 318034"/>
                <a:gd name="connsiteY11" fmla="*/ 28003 h 111650"/>
                <a:gd name="connsiteX12" fmla="*/ 168389 w 318034"/>
                <a:gd name="connsiteY12" fmla="*/ 25093 h 111650"/>
                <a:gd name="connsiteX13" fmla="*/ 205505 w 318034"/>
                <a:gd name="connsiteY13" fmla="*/ 11864 h 111650"/>
                <a:gd name="connsiteX14" fmla="*/ 240556 w 318034"/>
                <a:gd name="connsiteY14" fmla="*/ 20559 h 111650"/>
                <a:gd name="connsiteX15" fmla="*/ 249962 w 318034"/>
                <a:gd name="connsiteY15" fmla="*/ 27834 h 111650"/>
                <a:gd name="connsiteX16" fmla="*/ 257609 w 318034"/>
                <a:gd name="connsiteY16" fmla="*/ 22657 h 111650"/>
                <a:gd name="connsiteX17" fmla="*/ 287450 w 318034"/>
                <a:gd name="connsiteY17" fmla="*/ 8954 h 111650"/>
                <a:gd name="connsiteX18" fmla="*/ 318136 w 318034"/>
                <a:gd name="connsiteY18" fmla="*/ 902 h 11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034" h="111650">
                  <a:moveTo>
                    <a:pt x="318136" y="902"/>
                  </a:moveTo>
                  <a:cubicBezTo>
                    <a:pt x="306803" y="27901"/>
                    <a:pt x="298243" y="59603"/>
                    <a:pt x="295604" y="96109"/>
                  </a:cubicBezTo>
                  <a:cubicBezTo>
                    <a:pt x="286198" y="101760"/>
                    <a:pt x="276860" y="107647"/>
                    <a:pt x="265965" y="111368"/>
                  </a:cubicBezTo>
                  <a:cubicBezTo>
                    <a:pt x="250300" y="116748"/>
                    <a:pt x="233147" y="115936"/>
                    <a:pt x="218395" y="108120"/>
                  </a:cubicBezTo>
                  <a:cubicBezTo>
                    <a:pt x="217448" y="107613"/>
                    <a:pt x="211054" y="102978"/>
                    <a:pt x="205099" y="98140"/>
                  </a:cubicBezTo>
                  <a:cubicBezTo>
                    <a:pt x="203779" y="98749"/>
                    <a:pt x="202561" y="99324"/>
                    <a:pt x="201817" y="99730"/>
                  </a:cubicBezTo>
                  <a:cubicBezTo>
                    <a:pt x="190009" y="106192"/>
                    <a:pt x="177220" y="111267"/>
                    <a:pt x="163551" y="111538"/>
                  </a:cubicBezTo>
                  <a:cubicBezTo>
                    <a:pt x="136722" y="112079"/>
                    <a:pt x="120549" y="93065"/>
                    <a:pt x="97237" y="85012"/>
                  </a:cubicBezTo>
                  <a:cubicBezTo>
                    <a:pt x="77851" y="78313"/>
                    <a:pt x="59987" y="80986"/>
                    <a:pt x="40973" y="88937"/>
                  </a:cubicBezTo>
                  <a:cubicBezTo>
                    <a:pt x="26560" y="94925"/>
                    <a:pt x="10184" y="87820"/>
                    <a:pt x="0" y="76385"/>
                  </a:cubicBezTo>
                  <a:cubicBezTo>
                    <a:pt x="16240" y="48979"/>
                    <a:pt x="35694" y="23672"/>
                    <a:pt x="57822" y="970"/>
                  </a:cubicBezTo>
                  <a:cubicBezTo>
                    <a:pt x="94531" y="-3090"/>
                    <a:pt x="134793" y="5537"/>
                    <a:pt x="162570" y="28003"/>
                  </a:cubicBezTo>
                  <a:cubicBezTo>
                    <a:pt x="164736" y="26852"/>
                    <a:pt x="167476" y="25634"/>
                    <a:pt x="168389" y="25093"/>
                  </a:cubicBezTo>
                  <a:cubicBezTo>
                    <a:pt x="180029" y="18394"/>
                    <a:pt x="191837" y="12575"/>
                    <a:pt x="205505" y="11864"/>
                  </a:cubicBezTo>
                  <a:cubicBezTo>
                    <a:pt x="217820" y="11221"/>
                    <a:pt x="229967" y="13860"/>
                    <a:pt x="240556" y="20559"/>
                  </a:cubicBezTo>
                  <a:cubicBezTo>
                    <a:pt x="243737" y="22555"/>
                    <a:pt x="246984" y="25093"/>
                    <a:pt x="249962" y="27834"/>
                  </a:cubicBezTo>
                  <a:cubicBezTo>
                    <a:pt x="252500" y="26040"/>
                    <a:pt x="255003" y="24179"/>
                    <a:pt x="257609" y="22657"/>
                  </a:cubicBezTo>
                  <a:cubicBezTo>
                    <a:pt x="267048" y="17176"/>
                    <a:pt x="277232" y="12778"/>
                    <a:pt x="287450" y="8954"/>
                  </a:cubicBezTo>
                  <a:cubicBezTo>
                    <a:pt x="297227" y="5300"/>
                    <a:pt x="307615" y="2594"/>
                    <a:pt x="318136" y="902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16127A4-0DFF-4FEC-901A-83994A258759}"/>
                </a:ext>
              </a:extLst>
            </p:cNvPr>
            <p:cNvSpPr/>
            <p:nvPr/>
          </p:nvSpPr>
          <p:spPr>
            <a:xfrm>
              <a:off x="11813028" y="6473742"/>
              <a:ext cx="399235" cy="108267"/>
            </a:xfrm>
            <a:custGeom>
              <a:avLst/>
              <a:gdLst>
                <a:gd name="connsiteX0" fmla="*/ 401232 w 399235"/>
                <a:gd name="connsiteY0" fmla="*/ 85880 h 108267"/>
                <a:gd name="connsiteX1" fmla="*/ 340534 w 399235"/>
                <a:gd name="connsiteY1" fmla="*/ 87065 h 108267"/>
                <a:gd name="connsiteX2" fmla="*/ 293945 w 399235"/>
                <a:gd name="connsiteY2" fmla="*/ 81313 h 108267"/>
                <a:gd name="connsiteX3" fmla="*/ 267623 w 399235"/>
                <a:gd name="connsiteY3" fmla="*/ 90042 h 108267"/>
                <a:gd name="connsiteX4" fmla="*/ 185949 w 399235"/>
                <a:gd name="connsiteY4" fmla="*/ 109598 h 108267"/>
                <a:gd name="connsiteX5" fmla="*/ 100621 w 399235"/>
                <a:gd name="connsiteY5" fmla="*/ 92613 h 108267"/>
                <a:gd name="connsiteX6" fmla="*/ 34883 w 399235"/>
                <a:gd name="connsiteY6" fmla="*/ 85238 h 108267"/>
                <a:gd name="connsiteX7" fmla="*/ 0 w 399235"/>
                <a:gd name="connsiteY7" fmla="*/ 100293 h 108267"/>
                <a:gd name="connsiteX8" fmla="*/ 22533 w 399235"/>
                <a:gd name="connsiteY8" fmla="*/ 5086 h 108267"/>
                <a:gd name="connsiteX9" fmla="*/ 54878 w 399235"/>
                <a:gd name="connsiteY9" fmla="*/ 2853 h 108267"/>
                <a:gd name="connsiteX10" fmla="*/ 176814 w 399235"/>
                <a:gd name="connsiteY10" fmla="*/ 27721 h 108267"/>
                <a:gd name="connsiteX11" fmla="*/ 226650 w 399235"/>
                <a:gd name="connsiteY11" fmla="*/ 19905 h 108267"/>
                <a:gd name="connsiteX12" fmla="*/ 290866 w 399235"/>
                <a:gd name="connsiteY12" fmla="*/ 11 h 108267"/>
                <a:gd name="connsiteX13" fmla="*/ 340568 w 399235"/>
                <a:gd name="connsiteY13" fmla="*/ 5492 h 108267"/>
                <a:gd name="connsiteX14" fmla="*/ 401232 w 399235"/>
                <a:gd name="connsiteY14" fmla="*/ 85880 h 10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9235" h="108267">
                  <a:moveTo>
                    <a:pt x="401232" y="85880"/>
                  </a:moveTo>
                  <a:cubicBezTo>
                    <a:pt x="381100" y="88384"/>
                    <a:pt x="360698" y="88993"/>
                    <a:pt x="340534" y="87065"/>
                  </a:cubicBezTo>
                  <a:cubicBezTo>
                    <a:pt x="325072" y="85610"/>
                    <a:pt x="309509" y="81245"/>
                    <a:pt x="293945" y="81313"/>
                  </a:cubicBezTo>
                  <a:cubicBezTo>
                    <a:pt x="283761" y="81347"/>
                    <a:pt x="276589" y="85441"/>
                    <a:pt x="267623" y="90042"/>
                  </a:cubicBezTo>
                  <a:cubicBezTo>
                    <a:pt x="241808" y="103305"/>
                    <a:pt x="215214" y="111019"/>
                    <a:pt x="185949" y="109598"/>
                  </a:cubicBezTo>
                  <a:cubicBezTo>
                    <a:pt x="156649" y="108177"/>
                    <a:pt x="128737" y="100192"/>
                    <a:pt x="100621" y="92613"/>
                  </a:cubicBezTo>
                  <a:cubicBezTo>
                    <a:pt x="79204" y="86862"/>
                    <a:pt x="57077" y="81211"/>
                    <a:pt x="34883" y="85238"/>
                  </a:cubicBezTo>
                  <a:cubicBezTo>
                    <a:pt x="21552" y="87640"/>
                    <a:pt x="10725" y="93831"/>
                    <a:pt x="0" y="100293"/>
                  </a:cubicBezTo>
                  <a:cubicBezTo>
                    <a:pt x="2639" y="63787"/>
                    <a:pt x="11199" y="32085"/>
                    <a:pt x="22533" y="5086"/>
                  </a:cubicBezTo>
                  <a:cubicBezTo>
                    <a:pt x="33292" y="3293"/>
                    <a:pt x="44221" y="2548"/>
                    <a:pt x="54878" y="2853"/>
                  </a:cubicBezTo>
                  <a:cubicBezTo>
                    <a:pt x="97237" y="4037"/>
                    <a:pt x="135402" y="22240"/>
                    <a:pt x="176814" y="27721"/>
                  </a:cubicBezTo>
                  <a:cubicBezTo>
                    <a:pt x="194780" y="30089"/>
                    <a:pt x="210749" y="28093"/>
                    <a:pt x="226650" y="19905"/>
                  </a:cubicBezTo>
                  <a:cubicBezTo>
                    <a:pt x="247188" y="9349"/>
                    <a:pt x="267285" y="349"/>
                    <a:pt x="290866" y="11"/>
                  </a:cubicBezTo>
                  <a:cubicBezTo>
                    <a:pt x="307512" y="-226"/>
                    <a:pt x="323989" y="3428"/>
                    <a:pt x="340568" y="5492"/>
                  </a:cubicBezTo>
                  <a:cubicBezTo>
                    <a:pt x="363981" y="29582"/>
                    <a:pt x="384382" y="56581"/>
                    <a:pt x="401232" y="85880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04D3AAA-9395-46C9-8D73-50F127A77847}"/>
                </a:ext>
              </a:extLst>
            </p:cNvPr>
            <p:cNvSpPr/>
            <p:nvPr/>
          </p:nvSpPr>
          <p:spPr>
            <a:xfrm>
              <a:off x="11461666" y="6616564"/>
              <a:ext cx="378935" cy="148867"/>
            </a:xfrm>
            <a:custGeom>
              <a:avLst/>
              <a:gdLst>
                <a:gd name="connsiteX0" fmla="*/ 380694 w 378935"/>
                <a:gd name="connsiteY0" fmla="*/ 142202 h 148867"/>
                <a:gd name="connsiteX1" fmla="*/ 352714 w 378935"/>
                <a:gd name="connsiteY1" fmla="*/ 145991 h 148867"/>
                <a:gd name="connsiteX2" fmla="*/ 270769 w 378935"/>
                <a:gd name="connsiteY2" fmla="*/ 148055 h 148867"/>
                <a:gd name="connsiteX3" fmla="*/ 177390 w 378935"/>
                <a:gd name="connsiteY3" fmla="*/ 132052 h 148867"/>
                <a:gd name="connsiteX4" fmla="*/ 155566 w 378935"/>
                <a:gd name="connsiteY4" fmla="*/ 126842 h 148867"/>
                <a:gd name="connsiteX5" fmla="*/ 143082 w 378935"/>
                <a:gd name="connsiteY5" fmla="*/ 124304 h 148867"/>
                <a:gd name="connsiteX6" fmla="*/ 141187 w 378935"/>
                <a:gd name="connsiteY6" fmla="*/ 123966 h 148867"/>
                <a:gd name="connsiteX7" fmla="*/ 124338 w 378935"/>
                <a:gd name="connsiteY7" fmla="*/ 123255 h 148867"/>
                <a:gd name="connsiteX8" fmla="*/ 120414 w 378935"/>
                <a:gd name="connsiteY8" fmla="*/ 123424 h 148867"/>
                <a:gd name="connsiteX9" fmla="*/ 113715 w 378935"/>
                <a:gd name="connsiteY9" fmla="*/ 124440 h 148867"/>
                <a:gd name="connsiteX10" fmla="*/ 23176 w 378935"/>
                <a:gd name="connsiteY10" fmla="*/ 127586 h 148867"/>
                <a:gd name="connsiteX11" fmla="*/ 0 w 378935"/>
                <a:gd name="connsiteY11" fmla="*/ 120718 h 148867"/>
                <a:gd name="connsiteX12" fmla="*/ 25646 w 378935"/>
                <a:gd name="connsiteY12" fmla="*/ 0 h 148867"/>
                <a:gd name="connsiteX13" fmla="*/ 27135 w 378935"/>
                <a:gd name="connsiteY13" fmla="*/ 1252 h 148867"/>
                <a:gd name="connsiteX14" fmla="*/ 29233 w 378935"/>
                <a:gd name="connsiteY14" fmla="*/ 3180 h 148867"/>
                <a:gd name="connsiteX15" fmla="*/ 29774 w 378935"/>
                <a:gd name="connsiteY15" fmla="*/ 3417 h 148867"/>
                <a:gd name="connsiteX16" fmla="*/ 36540 w 378935"/>
                <a:gd name="connsiteY16" fmla="*/ 7545 h 148867"/>
                <a:gd name="connsiteX17" fmla="*/ 39179 w 378935"/>
                <a:gd name="connsiteY17" fmla="*/ 9067 h 148867"/>
                <a:gd name="connsiteX18" fmla="*/ 44356 w 378935"/>
                <a:gd name="connsiteY18" fmla="*/ 10827 h 148867"/>
                <a:gd name="connsiteX19" fmla="*/ 54032 w 378935"/>
                <a:gd name="connsiteY19" fmla="*/ 13229 h 148867"/>
                <a:gd name="connsiteX20" fmla="*/ 62626 w 378935"/>
                <a:gd name="connsiteY20" fmla="*/ 13500 h 148867"/>
                <a:gd name="connsiteX21" fmla="*/ 66145 w 378935"/>
                <a:gd name="connsiteY21" fmla="*/ 13635 h 148867"/>
                <a:gd name="connsiteX22" fmla="*/ 111752 w 378935"/>
                <a:gd name="connsiteY22" fmla="*/ 5752 h 148867"/>
                <a:gd name="connsiteX23" fmla="*/ 165175 w 378935"/>
                <a:gd name="connsiteY23" fmla="*/ 8594 h 148867"/>
                <a:gd name="connsiteX24" fmla="*/ 246037 w 378935"/>
                <a:gd name="connsiteY24" fmla="*/ 26390 h 148867"/>
                <a:gd name="connsiteX25" fmla="*/ 257710 w 378935"/>
                <a:gd name="connsiteY25" fmla="*/ 28386 h 148867"/>
                <a:gd name="connsiteX26" fmla="*/ 258251 w 378935"/>
                <a:gd name="connsiteY26" fmla="*/ 28454 h 148867"/>
                <a:gd name="connsiteX27" fmla="*/ 277029 w 378935"/>
                <a:gd name="connsiteY27" fmla="*/ 30112 h 148867"/>
                <a:gd name="connsiteX28" fmla="*/ 314685 w 378935"/>
                <a:gd name="connsiteY28" fmla="*/ 30687 h 148867"/>
                <a:gd name="connsiteX29" fmla="*/ 336643 w 378935"/>
                <a:gd name="connsiteY29" fmla="*/ 29367 h 148867"/>
                <a:gd name="connsiteX30" fmla="*/ 348383 w 378935"/>
                <a:gd name="connsiteY30" fmla="*/ 28149 h 148867"/>
                <a:gd name="connsiteX31" fmla="*/ 353594 w 378935"/>
                <a:gd name="connsiteY31" fmla="*/ 27405 h 148867"/>
                <a:gd name="connsiteX32" fmla="*/ 365774 w 378935"/>
                <a:gd name="connsiteY32" fmla="*/ 86072 h 148867"/>
                <a:gd name="connsiteX33" fmla="*/ 380694 w 378935"/>
                <a:gd name="connsiteY33" fmla="*/ 142202 h 1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78935" h="148867">
                  <a:moveTo>
                    <a:pt x="380694" y="142202"/>
                  </a:moveTo>
                  <a:cubicBezTo>
                    <a:pt x="371390" y="143555"/>
                    <a:pt x="362052" y="144841"/>
                    <a:pt x="352714" y="145991"/>
                  </a:cubicBezTo>
                  <a:cubicBezTo>
                    <a:pt x="325512" y="149375"/>
                    <a:pt x="298107" y="150254"/>
                    <a:pt x="270769" y="148055"/>
                  </a:cubicBezTo>
                  <a:cubicBezTo>
                    <a:pt x="239102" y="145518"/>
                    <a:pt x="208144" y="139732"/>
                    <a:pt x="177390" y="132052"/>
                  </a:cubicBezTo>
                  <a:cubicBezTo>
                    <a:pt x="170149" y="130259"/>
                    <a:pt x="162875" y="128432"/>
                    <a:pt x="155566" y="126842"/>
                  </a:cubicBezTo>
                  <a:cubicBezTo>
                    <a:pt x="151439" y="125928"/>
                    <a:pt x="147277" y="125082"/>
                    <a:pt x="143082" y="124304"/>
                  </a:cubicBezTo>
                  <a:cubicBezTo>
                    <a:pt x="142304" y="124169"/>
                    <a:pt x="141695" y="124033"/>
                    <a:pt x="141187" y="123966"/>
                  </a:cubicBezTo>
                  <a:cubicBezTo>
                    <a:pt x="135605" y="123424"/>
                    <a:pt x="129989" y="123357"/>
                    <a:pt x="124338" y="123255"/>
                  </a:cubicBezTo>
                  <a:cubicBezTo>
                    <a:pt x="124270" y="123255"/>
                    <a:pt x="122173" y="123357"/>
                    <a:pt x="120414" y="123424"/>
                  </a:cubicBezTo>
                  <a:cubicBezTo>
                    <a:pt x="118215" y="123763"/>
                    <a:pt x="114493" y="124270"/>
                    <a:pt x="113715" y="124440"/>
                  </a:cubicBezTo>
                  <a:cubicBezTo>
                    <a:pt x="82790" y="130631"/>
                    <a:pt x="54438" y="133913"/>
                    <a:pt x="23176" y="127586"/>
                  </a:cubicBezTo>
                  <a:cubicBezTo>
                    <a:pt x="15225" y="125962"/>
                    <a:pt x="7477" y="123661"/>
                    <a:pt x="0" y="120718"/>
                  </a:cubicBezTo>
                  <a:cubicBezTo>
                    <a:pt x="2335" y="78392"/>
                    <a:pt x="11199" y="37826"/>
                    <a:pt x="25646" y="0"/>
                  </a:cubicBezTo>
                  <a:cubicBezTo>
                    <a:pt x="26153" y="406"/>
                    <a:pt x="26661" y="812"/>
                    <a:pt x="27135" y="1252"/>
                  </a:cubicBezTo>
                  <a:cubicBezTo>
                    <a:pt x="28014" y="2030"/>
                    <a:pt x="28691" y="2639"/>
                    <a:pt x="29233" y="3180"/>
                  </a:cubicBezTo>
                  <a:cubicBezTo>
                    <a:pt x="29436" y="3248"/>
                    <a:pt x="29537" y="3316"/>
                    <a:pt x="29774" y="3417"/>
                  </a:cubicBezTo>
                  <a:cubicBezTo>
                    <a:pt x="32040" y="4500"/>
                    <a:pt x="34409" y="6191"/>
                    <a:pt x="36540" y="7545"/>
                  </a:cubicBezTo>
                  <a:cubicBezTo>
                    <a:pt x="37623" y="8188"/>
                    <a:pt x="38503" y="8695"/>
                    <a:pt x="39179" y="9067"/>
                  </a:cubicBezTo>
                  <a:cubicBezTo>
                    <a:pt x="40905" y="9676"/>
                    <a:pt x="42631" y="10285"/>
                    <a:pt x="44356" y="10827"/>
                  </a:cubicBezTo>
                  <a:cubicBezTo>
                    <a:pt x="47536" y="11774"/>
                    <a:pt x="50852" y="12315"/>
                    <a:pt x="54032" y="13229"/>
                  </a:cubicBezTo>
                  <a:cubicBezTo>
                    <a:pt x="56874" y="13297"/>
                    <a:pt x="59784" y="13398"/>
                    <a:pt x="62626" y="13500"/>
                  </a:cubicBezTo>
                  <a:cubicBezTo>
                    <a:pt x="64148" y="13567"/>
                    <a:pt x="65299" y="13601"/>
                    <a:pt x="66145" y="13635"/>
                  </a:cubicBezTo>
                  <a:cubicBezTo>
                    <a:pt x="81404" y="11334"/>
                    <a:pt x="96324" y="7443"/>
                    <a:pt x="111752" y="5752"/>
                  </a:cubicBezTo>
                  <a:cubicBezTo>
                    <a:pt x="129752" y="3789"/>
                    <a:pt x="147345" y="5988"/>
                    <a:pt x="165175" y="8594"/>
                  </a:cubicBezTo>
                  <a:cubicBezTo>
                    <a:pt x="192547" y="12620"/>
                    <a:pt x="218903" y="21315"/>
                    <a:pt x="246037" y="26390"/>
                  </a:cubicBezTo>
                  <a:cubicBezTo>
                    <a:pt x="249928" y="27134"/>
                    <a:pt x="253819" y="27777"/>
                    <a:pt x="257710" y="28386"/>
                  </a:cubicBezTo>
                  <a:cubicBezTo>
                    <a:pt x="257913" y="28386"/>
                    <a:pt x="258048" y="28420"/>
                    <a:pt x="258251" y="28454"/>
                  </a:cubicBezTo>
                  <a:cubicBezTo>
                    <a:pt x="264511" y="29131"/>
                    <a:pt x="270769" y="29706"/>
                    <a:pt x="277029" y="30112"/>
                  </a:cubicBezTo>
                  <a:cubicBezTo>
                    <a:pt x="289581" y="30890"/>
                    <a:pt x="302133" y="31093"/>
                    <a:pt x="314685" y="30687"/>
                  </a:cubicBezTo>
                  <a:cubicBezTo>
                    <a:pt x="322028" y="30450"/>
                    <a:pt x="329335" y="30010"/>
                    <a:pt x="336643" y="29367"/>
                  </a:cubicBezTo>
                  <a:cubicBezTo>
                    <a:pt x="338436" y="29198"/>
                    <a:pt x="349771" y="27913"/>
                    <a:pt x="348383" y="28149"/>
                  </a:cubicBezTo>
                  <a:cubicBezTo>
                    <a:pt x="350109" y="27913"/>
                    <a:pt x="351868" y="27676"/>
                    <a:pt x="353594" y="27405"/>
                  </a:cubicBezTo>
                  <a:cubicBezTo>
                    <a:pt x="356030" y="46013"/>
                    <a:pt x="359989" y="65569"/>
                    <a:pt x="365774" y="86072"/>
                  </a:cubicBezTo>
                  <a:cubicBezTo>
                    <a:pt x="371255" y="105493"/>
                    <a:pt x="376195" y="124203"/>
                    <a:pt x="380694" y="142202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8794716-76CE-4902-9DCD-CCB126700D3F}"/>
                </a:ext>
              </a:extLst>
            </p:cNvPr>
            <p:cNvSpPr/>
            <p:nvPr/>
          </p:nvSpPr>
          <p:spPr>
            <a:xfrm>
              <a:off x="11815260" y="6609662"/>
              <a:ext cx="449985" cy="155634"/>
            </a:xfrm>
            <a:custGeom>
              <a:avLst/>
              <a:gdLst>
                <a:gd name="connsiteX0" fmla="*/ 429076 w 449985"/>
                <a:gd name="connsiteY0" fmla="*/ 117876 h 155634"/>
                <a:gd name="connsiteX1" fmla="*/ 431512 w 449985"/>
                <a:gd name="connsiteY1" fmla="*/ 117707 h 155634"/>
                <a:gd name="connsiteX2" fmla="*/ 424340 w 449985"/>
                <a:gd name="connsiteY2" fmla="*/ 118688 h 155634"/>
                <a:gd name="connsiteX3" fmla="*/ 416186 w 449985"/>
                <a:gd name="connsiteY3" fmla="*/ 120650 h 155634"/>
                <a:gd name="connsiteX4" fmla="*/ 394770 w 449985"/>
                <a:gd name="connsiteY4" fmla="*/ 127620 h 155634"/>
                <a:gd name="connsiteX5" fmla="*/ 355049 w 449985"/>
                <a:gd name="connsiteY5" fmla="*/ 142980 h 155634"/>
                <a:gd name="connsiteX6" fmla="*/ 259638 w 449985"/>
                <a:gd name="connsiteY6" fmla="*/ 155871 h 155634"/>
                <a:gd name="connsiteX7" fmla="*/ 87494 w 449985"/>
                <a:gd name="connsiteY7" fmla="*/ 142337 h 155634"/>
                <a:gd name="connsiteX8" fmla="*/ 61205 w 449985"/>
                <a:gd name="connsiteY8" fmla="*/ 144131 h 155634"/>
                <a:gd name="connsiteX9" fmla="*/ 55961 w 449985"/>
                <a:gd name="connsiteY9" fmla="*/ 144740 h 155634"/>
                <a:gd name="connsiteX10" fmla="*/ 50784 w 449985"/>
                <a:gd name="connsiteY10" fmla="*/ 145518 h 155634"/>
                <a:gd name="connsiteX11" fmla="*/ 27101 w 449985"/>
                <a:gd name="connsiteY11" fmla="*/ 149104 h 155634"/>
                <a:gd name="connsiteX12" fmla="*/ 12180 w 449985"/>
                <a:gd name="connsiteY12" fmla="*/ 92974 h 155634"/>
                <a:gd name="connsiteX13" fmla="*/ 0 w 449985"/>
                <a:gd name="connsiteY13" fmla="*/ 34307 h 155634"/>
                <a:gd name="connsiteX14" fmla="*/ 40262 w 449985"/>
                <a:gd name="connsiteY14" fmla="*/ 28386 h 155634"/>
                <a:gd name="connsiteX15" fmla="*/ 126977 w 449985"/>
                <a:gd name="connsiteY15" fmla="*/ 25240 h 155634"/>
                <a:gd name="connsiteX16" fmla="*/ 212035 w 449985"/>
                <a:gd name="connsiteY16" fmla="*/ 33089 h 155634"/>
                <a:gd name="connsiteX17" fmla="*/ 289547 w 449985"/>
                <a:gd name="connsiteY17" fmla="*/ 38096 h 155634"/>
                <a:gd name="connsiteX18" fmla="*/ 290732 w 449985"/>
                <a:gd name="connsiteY18" fmla="*/ 38198 h 155634"/>
                <a:gd name="connsiteX19" fmla="*/ 291103 w 449985"/>
                <a:gd name="connsiteY19" fmla="*/ 38096 h 155634"/>
                <a:gd name="connsiteX20" fmla="*/ 299325 w 449985"/>
                <a:gd name="connsiteY20" fmla="*/ 36337 h 155634"/>
                <a:gd name="connsiteX21" fmla="*/ 315565 w 449985"/>
                <a:gd name="connsiteY21" fmla="*/ 31634 h 155634"/>
                <a:gd name="connsiteX22" fmla="*/ 347403 w 449985"/>
                <a:gd name="connsiteY22" fmla="*/ 19556 h 155634"/>
                <a:gd name="connsiteX23" fmla="*/ 423223 w 449985"/>
                <a:gd name="connsiteY23" fmla="*/ 0 h 155634"/>
                <a:gd name="connsiteX24" fmla="*/ 450426 w 449985"/>
                <a:gd name="connsiteY24" fmla="*/ 112327 h 155634"/>
                <a:gd name="connsiteX25" fmla="*/ 429076 w 449985"/>
                <a:gd name="connsiteY25" fmla="*/ 117876 h 15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9985" h="155634">
                  <a:moveTo>
                    <a:pt x="429076" y="117876"/>
                  </a:moveTo>
                  <a:cubicBezTo>
                    <a:pt x="430193" y="117808"/>
                    <a:pt x="430971" y="117740"/>
                    <a:pt x="431512" y="117707"/>
                  </a:cubicBezTo>
                  <a:cubicBezTo>
                    <a:pt x="429651" y="117943"/>
                    <a:pt x="425625" y="118417"/>
                    <a:pt x="424340" y="118688"/>
                  </a:cubicBezTo>
                  <a:cubicBezTo>
                    <a:pt x="421599" y="119263"/>
                    <a:pt x="418893" y="119906"/>
                    <a:pt x="416186" y="120650"/>
                  </a:cubicBezTo>
                  <a:cubicBezTo>
                    <a:pt x="408912" y="122613"/>
                    <a:pt x="401807" y="125049"/>
                    <a:pt x="394770" y="127620"/>
                  </a:cubicBezTo>
                  <a:cubicBezTo>
                    <a:pt x="381439" y="132492"/>
                    <a:pt x="368379" y="138142"/>
                    <a:pt x="355049" y="142980"/>
                  </a:cubicBezTo>
                  <a:cubicBezTo>
                    <a:pt x="324362" y="154112"/>
                    <a:pt x="292152" y="158341"/>
                    <a:pt x="259638" y="155871"/>
                  </a:cubicBezTo>
                  <a:cubicBezTo>
                    <a:pt x="202561" y="151608"/>
                    <a:pt x="144841" y="141018"/>
                    <a:pt x="87494" y="142337"/>
                  </a:cubicBezTo>
                  <a:cubicBezTo>
                    <a:pt x="78697" y="142507"/>
                    <a:pt x="69968" y="143217"/>
                    <a:pt x="61205" y="144131"/>
                  </a:cubicBezTo>
                  <a:cubicBezTo>
                    <a:pt x="61205" y="144131"/>
                    <a:pt x="57889" y="144537"/>
                    <a:pt x="55961" y="144740"/>
                  </a:cubicBezTo>
                  <a:cubicBezTo>
                    <a:pt x="54032" y="145044"/>
                    <a:pt x="50784" y="145518"/>
                    <a:pt x="50784" y="145518"/>
                  </a:cubicBezTo>
                  <a:cubicBezTo>
                    <a:pt x="42901" y="146736"/>
                    <a:pt x="34984" y="147920"/>
                    <a:pt x="27101" y="149104"/>
                  </a:cubicBezTo>
                  <a:cubicBezTo>
                    <a:pt x="22601" y="131105"/>
                    <a:pt x="17661" y="112395"/>
                    <a:pt x="12180" y="92974"/>
                  </a:cubicBezTo>
                  <a:cubicBezTo>
                    <a:pt x="6395" y="72471"/>
                    <a:pt x="2436" y="52916"/>
                    <a:pt x="0" y="34307"/>
                  </a:cubicBezTo>
                  <a:cubicBezTo>
                    <a:pt x="13432" y="32412"/>
                    <a:pt x="26797" y="30179"/>
                    <a:pt x="40262" y="28386"/>
                  </a:cubicBezTo>
                  <a:cubicBezTo>
                    <a:pt x="69359" y="24462"/>
                    <a:pt x="97678" y="23074"/>
                    <a:pt x="126977" y="25240"/>
                  </a:cubicBezTo>
                  <a:cubicBezTo>
                    <a:pt x="155364" y="27337"/>
                    <a:pt x="183682" y="30416"/>
                    <a:pt x="212035" y="33089"/>
                  </a:cubicBezTo>
                  <a:cubicBezTo>
                    <a:pt x="237883" y="35525"/>
                    <a:pt x="263800" y="36067"/>
                    <a:pt x="289547" y="38096"/>
                  </a:cubicBezTo>
                  <a:cubicBezTo>
                    <a:pt x="290021" y="38130"/>
                    <a:pt x="290393" y="38164"/>
                    <a:pt x="290732" y="38198"/>
                  </a:cubicBezTo>
                  <a:cubicBezTo>
                    <a:pt x="290866" y="38164"/>
                    <a:pt x="290934" y="38164"/>
                    <a:pt x="291103" y="38096"/>
                  </a:cubicBezTo>
                  <a:cubicBezTo>
                    <a:pt x="293810" y="37454"/>
                    <a:pt x="296585" y="37014"/>
                    <a:pt x="299325" y="36337"/>
                  </a:cubicBezTo>
                  <a:cubicBezTo>
                    <a:pt x="304806" y="35018"/>
                    <a:pt x="310220" y="33394"/>
                    <a:pt x="315565" y="31634"/>
                  </a:cubicBezTo>
                  <a:cubicBezTo>
                    <a:pt x="326324" y="28048"/>
                    <a:pt x="336846" y="23717"/>
                    <a:pt x="347403" y="19556"/>
                  </a:cubicBezTo>
                  <a:cubicBezTo>
                    <a:pt x="372439" y="9676"/>
                    <a:pt x="396528" y="2876"/>
                    <a:pt x="423223" y="0"/>
                  </a:cubicBezTo>
                  <a:cubicBezTo>
                    <a:pt x="437433" y="35254"/>
                    <a:pt x="446771" y="72979"/>
                    <a:pt x="450426" y="112327"/>
                  </a:cubicBezTo>
                  <a:cubicBezTo>
                    <a:pt x="443659" y="115237"/>
                    <a:pt x="436384" y="117132"/>
                    <a:pt x="429076" y="117876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55FAA0C-04BA-4480-BFE3-B4364360E1F2}"/>
                </a:ext>
              </a:extLst>
            </p:cNvPr>
            <p:cNvSpPr/>
            <p:nvPr/>
          </p:nvSpPr>
          <p:spPr>
            <a:xfrm>
              <a:off x="11461565" y="6781570"/>
              <a:ext cx="406002" cy="125184"/>
            </a:xfrm>
            <a:custGeom>
              <a:avLst/>
              <a:gdLst>
                <a:gd name="connsiteX0" fmla="*/ 407356 w 406001"/>
                <a:gd name="connsiteY0" fmla="*/ 111887 h 125183"/>
                <a:gd name="connsiteX1" fmla="*/ 269247 w 406001"/>
                <a:gd name="connsiteY1" fmla="*/ 118011 h 125183"/>
                <a:gd name="connsiteX2" fmla="*/ 89625 w 406001"/>
                <a:gd name="connsiteY2" fmla="*/ 125793 h 125183"/>
                <a:gd name="connsiteX3" fmla="*/ 21654 w 406001"/>
                <a:gd name="connsiteY3" fmla="*/ 110805 h 125183"/>
                <a:gd name="connsiteX4" fmla="*/ 0 w 406001"/>
                <a:gd name="connsiteY4" fmla="*/ 0 h 125183"/>
                <a:gd name="connsiteX5" fmla="*/ 42123 w 406001"/>
                <a:gd name="connsiteY5" fmla="*/ 21180 h 125183"/>
                <a:gd name="connsiteX6" fmla="*/ 117876 w 406001"/>
                <a:gd name="connsiteY6" fmla="*/ 36642 h 125183"/>
                <a:gd name="connsiteX7" fmla="*/ 288228 w 406001"/>
                <a:gd name="connsiteY7" fmla="*/ 24597 h 125183"/>
                <a:gd name="connsiteX8" fmla="*/ 390946 w 406001"/>
                <a:gd name="connsiteY8" fmla="*/ 20537 h 125183"/>
                <a:gd name="connsiteX9" fmla="*/ 407356 w 406001"/>
                <a:gd name="connsiteY9" fmla="*/ 111887 h 1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001" h="125183">
                  <a:moveTo>
                    <a:pt x="407356" y="111887"/>
                  </a:moveTo>
                  <a:cubicBezTo>
                    <a:pt x="361376" y="108369"/>
                    <a:pt x="315058" y="112903"/>
                    <a:pt x="269247" y="118011"/>
                  </a:cubicBezTo>
                  <a:cubicBezTo>
                    <a:pt x="209734" y="124643"/>
                    <a:pt x="149545" y="132661"/>
                    <a:pt x="89625" y="125793"/>
                  </a:cubicBezTo>
                  <a:cubicBezTo>
                    <a:pt x="65671" y="123053"/>
                    <a:pt x="43476" y="118587"/>
                    <a:pt x="21654" y="110805"/>
                  </a:cubicBezTo>
                  <a:cubicBezTo>
                    <a:pt x="9474" y="75821"/>
                    <a:pt x="2030" y="38638"/>
                    <a:pt x="0" y="0"/>
                  </a:cubicBezTo>
                  <a:cubicBezTo>
                    <a:pt x="14245" y="6598"/>
                    <a:pt x="28082" y="14312"/>
                    <a:pt x="42123" y="21180"/>
                  </a:cubicBezTo>
                  <a:cubicBezTo>
                    <a:pt x="62761" y="31330"/>
                    <a:pt x="92196" y="35525"/>
                    <a:pt x="117876" y="36642"/>
                  </a:cubicBezTo>
                  <a:cubicBezTo>
                    <a:pt x="174920" y="39111"/>
                    <a:pt x="231625" y="30518"/>
                    <a:pt x="288228" y="24597"/>
                  </a:cubicBezTo>
                  <a:cubicBezTo>
                    <a:pt x="322907" y="20943"/>
                    <a:pt x="356909" y="19319"/>
                    <a:pt x="390946" y="20537"/>
                  </a:cubicBezTo>
                  <a:cubicBezTo>
                    <a:pt x="398153" y="53254"/>
                    <a:pt x="403566" y="83603"/>
                    <a:pt x="407356" y="111887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5A1CB5C-F468-4F38-8CE3-A7C08B53FAD1}"/>
                </a:ext>
              </a:extLst>
            </p:cNvPr>
            <p:cNvSpPr/>
            <p:nvPr/>
          </p:nvSpPr>
          <p:spPr>
            <a:xfrm>
              <a:off x="11852511" y="6773213"/>
              <a:ext cx="412769" cy="135334"/>
            </a:xfrm>
            <a:custGeom>
              <a:avLst/>
              <a:gdLst>
                <a:gd name="connsiteX0" fmla="*/ 414765 w 412768"/>
                <a:gd name="connsiteY0" fmla="*/ 0 h 135333"/>
                <a:gd name="connsiteX1" fmla="*/ 397950 w 412768"/>
                <a:gd name="connsiteY1" fmla="*/ 103192 h 135333"/>
                <a:gd name="connsiteX2" fmla="*/ 234669 w 412768"/>
                <a:gd name="connsiteY2" fmla="*/ 135842 h 135333"/>
                <a:gd name="connsiteX3" fmla="*/ 48348 w 412768"/>
                <a:gd name="connsiteY3" fmla="*/ 124067 h 135333"/>
                <a:gd name="connsiteX4" fmla="*/ 16410 w 412768"/>
                <a:gd name="connsiteY4" fmla="*/ 120244 h 135333"/>
                <a:gd name="connsiteX5" fmla="*/ 0 w 412768"/>
                <a:gd name="connsiteY5" fmla="*/ 28894 h 135333"/>
                <a:gd name="connsiteX6" fmla="*/ 75686 w 412768"/>
                <a:gd name="connsiteY6" fmla="*/ 36506 h 135333"/>
                <a:gd name="connsiteX7" fmla="*/ 241131 w 412768"/>
                <a:gd name="connsiteY7" fmla="*/ 43781 h 135333"/>
                <a:gd name="connsiteX8" fmla="*/ 398592 w 412768"/>
                <a:gd name="connsiteY8" fmla="*/ 5041 h 135333"/>
                <a:gd name="connsiteX9" fmla="*/ 414765 w 412768"/>
                <a:gd name="connsiteY9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768" h="135333">
                  <a:moveTo>
                    <a:pt x="414765" y="0"/>
                  </a:moveTo>
                  <a:cubicBezTo>
                    <a:pt x="413648" y="35762"/>
                    <a:pt x="407863" y="70374"/>
                    <a:pt x="397950" y="103192"/>
                  </a:cubicBezTo>
                  <a:cubicBezTo>
                    <a:pt x="345474" y="121293"/>
                    <a:pt x="289547" y="129988"/>
                    <a:pt x="234669" y="135842"/>
                  </a:cubicBezTo>
                  <a:cubicBezTo>
                    <a:pt x="170995" y="142608"/>
                    <a:pt x="111042" y="134488"/>
                    <a:pt x="48348" y="124067"/>
                  </a:cubicBezTo>
                  <a:cubicBezTo>
                    <a:pt x="37725" y="122308"/>
                    <a:pt x="27067" y="121056"/>
                    <a:pt x="16410" y="120244"/>
                  </a:cubicBezTo>
                  <a:cubicBezTo>
                    <a:pt x="12620" y="91959"/>
                    <a:pt x="7207" y="61611"/>
                    <a:pt x="0" y="28894"/>
                  </a:cubicBezTo>
                  <a:cubicBezTo>
                    <a:pt x="25105" y="29740"/>
                    <a:pt x="50243" y="32176"/>
                    <a:pt x="75686" y="36506"/>
                  </a:cubicBezTo>
                  <a:cubicBezTo>
                    <a:pt x="131579" y="45980"/>
                    <a:pt x="184426" y="50344"/>
                    <a:pt x="241131" y="43781"/>
                  </a:cubicBezTo>
                  <a:cubicBezTo>
                    <a:pt x="293472" y="37724"/>
                    <a:pt x="350887" y="28319"/>
                    <a:pt x="398592" y="5041"/>
                  </a:cubicBezTo>
                  <a:cubicBezTo>
                    <a:pt x="403803" y="2470"/>
                    <a:pt x="409284" y="778"/>
                    <a:pt x="414765" y="0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EB2F1E3-CDD6-4E60-BA44-4F0D01260248}"/>
                </a:ext>
              </a:extLst>
            </p:cNvPr>
            <p:cNvSpPr/>
            <p:nvPr/>
          </p:nvSpPr>
          <p:spPr>
            <a:xfrm>
              <a:off x="11518981" y="6968534"/>
              <a:ext cx="355252" cy="84584"/>
            </a:xfrm>
            <a:custGeom>
              <a:avLst/>
              <a:gdLst>
                <a:gd name="connsiteX0" fmla="*/ 356571 w 355251"/>
                <a:gd name="connsiteY0" fmla="*/ 22939 h 84583"/>
                <a:gd name="connsiteX1" fmla="*/ 352104 w 355251"/>
                <a:gd name="connsiteY1" fmla="*/ 83907 h 84583"/>
                <a:gd name="connsiteX2" fmla="*/ 163788 w 355251"/>
                <a:gd name="connsiteY2" fmla="*/ 80016 h 84583"/>
                <a:gd name="connsiteX3" fmla="*/ 70915 w 355251"/>
                <a:gd name="connsiteY3" fmla="*/ 63641 h 84583"/>
                <a:gd name="connsiteX4" fmla="*/ 45709 w 355251"/>
                <a:gd name="connsiteY4" fmla="*/ 61509 h 84583"/>
                <a:gd name="connsiteX5" fmla="*/ 0 w 355251"/>
                <a:gd name="connsiteY5" fmla="*/ 0 h 84583"/>
                <a:gd name="connsiteX6" fmla="*/ 85159 w 355251"/>
                <a:gd name="connsiteY6" fmla="*/ 4635 h 84583"/>
                <a:gd name="connsiteX7" fmla="*/ 173464 w 355251"/>
                <a:gd name="connsiteY7" fmla="*/ 20266 h 84583"/>
                <a:gd name="connsiteX8" fmla="*/ 356571 w 355251"/>
                <a:gd name="connsiteY8" fmla="*/ 22939 h 8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51" h="84583">
                  <a:moveTo>
                    <a:pt x="356571" y="22939"/>
                  </a:moveTo>
                  <a:cubicBezTo>
                    <a:pt x="356368" y="44626"/>
                    <a:pt x="354845" y="64859"/>
                    <a:pt x="352104" y="83907"/>
                  </a:cubicBezTo>
                  <a:cubicBezTo>
                    <a:pt x="289276" y="85091"/>
                    <a:pt x="226312" y="87832"/>
                    <a:pt x="163788" y="80016"/>
                  </a:cubicBezTo>
                  <a:cubicBezTo>
                    <a:pt x="132525" y="76091"/>
                    <a:pt x="102109" y="67701"/>
                    <a:pt x="70915" y="63641"/>
                  </a:cubicBezTo>
                  <a:cubicBezTo>
                    <a:pt x="62524" y="62524"/>
                    <a:pt x="54134" y="61915"/>
                    <a:pt x="45709" y="61509"/>
                  </a:cubicBezTo>
                  <a:cubicBezTo>
                    <a:pt x="28589" y="42563"/>
                    <a:pt x="13262" y="21958"/>
                    <a:pt x="0" y="0"/>
                  </a:cubicBezTo>
                  <a:cubicBezTo>
                    <a:pt x="28318" y="2673"/>
                    <a:pt x="56873" y="541"/>
                    <a:pt x="85159" y="4635"/>
                  </a:cubicBezTo>
                  <a:cubicBezTo>
                    <a:pt x="114797" y="8898"/>
                    <a:pt x="143691" y="16951"/>
                    <a:pt x="173464" y="20266"/>
                  </a:cubicBezTo>
                  <a:cubicBezTo>
                    <a:pt x="234263" y="26965"/>
                    <a:pt x="295535" y="24022"/>
                    <a:pt x="356571" y="22939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1F0EA89-FFD7-46A3-96BC-1D26A1626D05}"/>
                </a:ext>
              </a:extLst>
            </p:cNvPr>
            <p:cNvSpPr/>
            <p:nvPr/>
          </p:nvSpPr>
          <p:spPr>
            <a:xfrm>
              <a:off x="11871086" y="6942854"/>
              <a:ext cx="351868" cy="111650"/>
            </a:xfrm>
            <a:custGeom>
              <a:avLst/>
              <a:gdLst>
                <a:gd name="connsiteX0" fmla="*/ 352714 w 351868"/>
                <a:gd name="connsiteY0" fmla="*/ 0 h 111650"/>
                <a:gd name="connsiteX1" fmla="*/ 308697 w 351868"/>
                <a:gd name="connsiteY1" fmla="*/ 68344 h 111650"/>
                <a:gd name="connsiteX2" fmla="*/ 282408 w 351868"/>
                <a:gd name="connsiteY2" fmla="*/ 72539 h 111650"/>
                <a:gd name="connsiteX3" fmla="*/ 232842 w 351868"/>
                <a:gd name="connsiteY3" fmla="*/ 80456 h 111650"/>
                <a:gd name="connsiteX4" fmla="*/ 192547 w 351868"/>
                <a:gd name="connsiteY4" fmla="*/ 89117 h 111650"/>
                <a:gd name="connsiteX5" fmla="*/ 154924 w 351868"/>
                <a:gd name="connsiteY5" fmla="*/ 110636 h 111650"/>
                <a:gd name="connsiteX6" fmla="*/ 107692 w 351868"/>
                <a:gd name="connsiteY6" fmla="*/ 111414 h 111650"/>
                <a:gd name="connsiteX7" fmla="*/ 9981 w 351868"/>
                <a:gd name="connsiteY7" fmla="*/ 109417 h 111650"/>
                <a:gd name="connsiteX8" fmla="*/ 0 w 351868"/>
                <a:gd name="connsiteY8" fmla="*/ 109586 h 111650"/>
                <a:gd name="connsiteX9" fmla="*/ 4466 w 351868"/>
                <a:gd name="connsiteY9" fmla="*/ 48619 h 111650"/>
                <a:gd name="connsiteX10" fmla="*/ 9981 w 351868"/>
                <a:gd name="connsiteY10" fmla="*/ 48517 h 111650"/>
                <a:gd name="connsiteX11" fmla="*/ 104444 w 351868"/>
                <a:gd name="connsiteY11" fmla="*/ 50277 h 111650"/>
                <a:gd name="connsiteX12" fmla="*/ 141763 w 351868"/>
                <a:gd name="connsiteY12" fmla="*/ 50547 h 111650"/>
                <a:gd name="connsiteX13" fmla="*/ 159390 w 351868"/>
                <a:gd name="connsiteY13" fmla="*/ 37826 h 111650"/>
                <a:gd name="connsiteX14" fmla="*/ 181753 w 351868"/>
                <a:gd name="connsiteY14" fmla="*/ 28285 h 111650"/>
                <a:gd name="connsiteX15" fmla="*/ 269552 w 351868"/>
                <a:gd name="connsiteY15" fmla="*/ 13297 h 111650"/>
                <a:gd name="connsiteX16" fmla="*/ 352714 w 351868"/>
                <a:gd name="connsiteY16" fmla="*/ 0 h 11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1868" h="111650">
                  <a:moveTo>
                    <a:pt x="352714" y="0"/>
                  </a:moveTo>
                  <a:cubicBezTo>
                    <a:pt x="340331" y="24326"/>
                    <a:pt x="325580" y="47198"/>
                    <a:pt x="308697" y="68344"/>
                  </a:cubicBezTo>
                  <a:cubicBezTo>
                    <a:pt x="299934" y="69731"/>
                    <a:pt x="291171" y="71152"/>
                    <a:pt x="282408" y="72539"/>
                  </a:cubicBezTo>
                  <a:cubicBezTo>
                    <a:pt x="265898" y="75178"/>
                    <a:pt x="249353" y="77817"/>
                    <a:pt x="232842" y="80456"/>
                  </a:cubicBezTo>
                  <a:cubicBezTo>
                    <a:pt x="219816" y="82554"/>
                    <a:pt x="204490" y="83196"/>
                    <a:pt x="192547" y="89117"/>
                  </a:cubicBezTo>
                  <a:cubicBezTo>
                    <a:pt x="179148" y="95783"/>
                    <a:pt x="170047" y="106542"/>
                    <a:pt x="154924" y="110636"/>
                  </a:cubicBezTo>
                  <a:cubicBezTo>
                    <a:pt x="139361" y="114831"/>
                    <a:pt x="123424" y="112598"/>
                    <a:pt x="107692" y="111414"/>
                  </a:cubicBezTo>
                  <a:cubicBezTo>
                    <a:pt x="75178" y="108978"/>
                    <a:pt x="42529" y="108876"/>
                    <a:pt x="9981" y="109417"/>
                  </a:cubicBezTo>
                  <a:cubicBezTo>
                    <a:pt x="6665" y="109485"/>
                    <a:pt x="3316" y="109519"/>
                    <a:pt x="0" y="109586"/>
                  </a:cubicBezTo>
                  <a:cubicBezTo>
                    <a:pt x="2741" y="90538"/>
                    <a:pt x="4263" y="70306"/>
                    <a:pt x="4466" y="48619"/>
                  </a:cubicBezTo>
                  <a:cubicBezTo>
                    <a:pt x="6293" y="48585"/>
                    <a:pt x="8154" y="48551"/>
                    <a:pt x="9981" y="48517"/>
                  </a:cubicBezTo>
                  <a:cubicBezTo>
                    <a:pt x="41446" y="48010"/>
                    <a:pt x="73013" y="48044"/>
                    <a:pt x="104444" y="50277"/>
                  </a:cubicBezTo>
                  <a:cubicBezTo>
                    <a:pt x="115981" y="51088"/>
                    <a:pt x="130801" y="55284"/>
                    <a:pt x="141763" y="50547"/>
                  </a:cubicBezTo>
                  <a:cubicBezTo>
                    <a:pt x="148225" y="47739"/>
                    <a:pt x="153367" y="41446"/>
                    <a:pt x="159390" y="37826"/>
                  </a:cubicBezTo>
                  <a:cubicBezTo>
                    <a:pt x="166258" y="33766"/>
                    <a:pt x="174107" y="30619"/>
                    <a:pt x="181753" y="28285"/>
                  </a:cubicBezTo>
                  <a:cubicBezTo>
                    <a:pt x="209666" y="19826"/>
                    <a:pt x="240726" y="17898"/>
                    <a:pt x="269552" y="13297"/>
                  </a:cubicBezTo>
                  <a:lnTo>
                    <a:pt x="352714" y="0"/>
                  </a:ln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1F7F31C-4425-4741-90E5-88CC50D68EB2}"/>
                </a:ext>
              </a:extLst>
            </p:cNvPr>
            <p:cNvSpPr/>
            <p:nvPr/>
          </p:nvSpPr>
          <p:spPr>
            <a:xfrm>
              <a:off x="11644131" y="7077983"/>
              <a:ext cx="219918" cy="64284"/>
            </a:xfrm>
            <a:custGeom>
              <a:avLst/>
              <a:gdLst>
                <a:gd name="connsiteX0" fmla="*/ 221169 w 219917"/>
                <a:gd name="connsiteY0" fmla="*/ 5924 h 64283"/>
                <a:gd name="connsiteX1" fmla="*/ 202256 w 219917"/>
                <a:gd name="connsiteY1" fmla="*/ 64253 h 64283"/>
                <a:gd name="connsiteX2" fmla="*/ 191159 w 219917"/>
                <a:gd name="connsiteY2" fmla="*/ 62899 h 64283"/>
                <a:gd name="connsiteX3" fmla="*/ 93177 w 219917"/>
                <a:gd name="connsiteY3" fmla="*/ 64963 h 64283"/>
                <a:gd name="connsiteX4" fmla="*/ 0 w 219917"/>
                <a:gd name="connsiteY4" fmla="*/ 19998 h 64283"/>
                <a:gd name="connsiteX5" fmla="*/ 10218 w 219917"/>
                <a:gd name="connsiteY5" fmla="*/ 15600 h 64283"/>
                <a:gd name="connsiteX6" fmla="*/ 191159 w 219917"/>
                <a:gd name="connsiteY6" fmla="*/ 1999 h 64283"/>
                <a:gd name="connsiteX7" fmla="*/ 221169 w 219917"/>
                <a:gd name="connsiteY7" fmla="*/ 5924 h 6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917" h="64283">
                  <a:moveTo>
                    <a:pt x="221169" y="5924"/>
                  </a:moveTo>
                  <a:cubicBezTo>
                    <a:pt x="216433" y="26664"/>
                    <a:pt x="210072" y="45982"/>
                    <a:pt x="202256" y="64253"/>
                  </a:cubicBezTo>
                  <a:cubicBezTo>
                    <a:pt x="198569" y="63745"/>
                    <a:pt x="194880" y="63305"/>
                    <a:pt x="191159" y="62899"/>
                  </a:cubicBezTo>
                  <a:cubicBezTo>
                    <a:pt x="157867" y="59245"/>
                    <a:pt x="125522" y="61140"/>
                    <a:pt x="93177" y="64963"/>
                  </a:cubicBezTo>
                  <a:cubicBezTo>
                    <a:pt x="59987" y="54001"/>
                    <a:pt x="28725" y="38810"/>
                    <a:pt x="0" y="19998"/>
                  </a:cubicBezTo>
                  <a:cubicBezTo>
                    <a:pt x="2943" y="17732"/>
                    <a:pt x="6394" y="16175"/>
                    <a:pt x="10218" y="15600"/>
                  </a:cubicBezTo>
                  <a:cubicBezTo>
                    <a:pt x="70678" y="6871"/>
                    <a:pt x="129886" y="-4700"/>
                    <a:pt x="191159" y="1999"/>
                  </a:cubicBezTo>
                  <a:cubicBezTo>
                    <a:pt x="201208" y="3082"/>
                    <a:pt x="211188" y="4401"/>
                    <a:pt x="221169" y="5924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AC38552-7F0E-4FC8-8189-836BE7A1CFA1}"/>
                </a:ext>
              </a:extLst>
            </p:cNvPr>
            <p:cNvSpPr/>
            <p:nvPr/>
          </p:nvSpPr>
          <p:spPr>
            <a:xfrm>
              <a:off x="11846387" y="7083906"/>
              <a:ext cx="182701" cy="71050"/>
            </a:xfrm>
            <a:custGeom>
              <a:avLst/>
              <a:gdLst>
                <a:gd name="connsiteX0" fmla="*/ 183446 w 182700"/>
                <a:gd name="connsiteY0" fmla="*/ 43984 h 71050"/>
                <a:gd name="connsiteX1" fmla="*/ 83637 w 182700"/>
                <a:gd name="connsiteY1" fmla="*/ 74095 h 71050"/>
                <a:gd name="connsiteX2" fmla="*/ 0 w 182700"/>
                <a:gd name="connsiteY2" fmla="*/ 58329 h 71050"/>
                <a:gd name="connsiteX3" fmla="*/ 18913 w 182700"/>
                <a:gd name="connsiteY3" fmla="*/ 0 h 71050"/>
                <a:gd name="connsiteX4" fmla="*/ 165852 w 182700"/>
                <a:gd name="connsiteY4" fmla="*/ 31702 h 71050"/>
                <a:gd name="connsiteX5" fmla="*/ 183446 w 182700"/>
                <a:gd name="connsiteY5" fmla="*/ 43984 h 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700" h="71050">
                  <a:moveTo>
                    <a:pt x="183446" y="43984"/>
                  </a:moveTo>
                  <a:cubicBezTo>
                    <a:pt x="152116" y="58126"/>
                    <a:pt x="118620" y="68377"/>
                    <a:pt x="83637" y="74095"/>
                  </a:cubicBezTo>
                  <a:cubicBezTo>
                    <a:pt x="55961" y="67633"/>
                    <a:pt x="28116" y="61983"/>
                    <a:pt x="0" y="58329"/>
                  </a:cubicBezTo>
                  <a:cubicBezTo>
                    <a:pt x="7816" y="40059"/>
                    <a:pt x="14177" y="20740"/>
                    <a:pt x="18913" y="0"/>
                  </a:cubicBezTo>
                  <a:cubicBezTo>
                    <a:pt x="68513" y="7443"/>
                    <a:pt x="117200" y="19387"/>
                    <a:pt x="165852" y="31702"/>
                  </a:cubicBezTo>
                  <a:cubicBezTo>
                    <a:pt x="174209" y="33833"/>
                    <a:pt x="179961" y="38333"/>
                    <a:pt x="183446" y="43984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FF270A3-F84A-4FB5-BDF9-99D5EA78DE45}"/>
              </a:ext>
            </a:extLst>
          </p:cNvPr>
          <p:cNvGrpSpPr/>
          <p:nvPr/>
        </p:nvGrpSpPr>
        <p:grpSpPr>
          <a:xfrm>
            <a:off x="14206878" y="2736895"/>
            <a:ext cx="2924403" cy="2922729"/>
            <a:chOff x="10740405" y="5163788"/>
            <a:chExt cx="717681" cy="717270"/>
          </a:xfrm>
          <a:effectLst>
            <a:outerShdw blurRad="1270000" sx="102000" sy="102000" algn="ctr" rotWithShape="0">
              <a:schemeClr val="accent4">
                <a:lumMod val="75000"/>
              </a:schemeClr>
            </a:outerShdw>
          </a:effectLst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0E4007E-8452-4F27-B390-188E1D580F15}"/>
                </a:ext>
              </a:extLst>
            </p:cNvPr>
            <p:cNvSpPr/>
            <p:nvPr/>
          </p:nvSpPr>
          <p:spPr>
            <a:xfrm>
              <a:off x="10967500" y="5165006"/>
              <a:ext cx="490586" cy="710503"/>
            </a:xfrm>
            <a:custGeom>
              <a:avLst/>
              <a:gdLst>
                <a:gd name="connsiteX0" fmla="*/ 492983 w 490585"/>
                <a:gd name="connsiteY0" fmla="*/ 358838 h 710503"/>
                <a:gd name="connsiteX1" fmla="*/ 196770 w 490585"/>
                <a:gd name="connsiteY1" fmla="*/ 713244 h 710503"/>
                <a:gd name="connsiteX2" fmla="*/ 73075 w 490585"/>
                <a:gd name="connsiteY2" fmla="*/ 587857 h 710503"/>
                <a:gd name="connsiteX3" fmla="*/ 259667 w 490585"/>
                <a:gd name="connsiteY3" fmla="*/ 394735 h 710503"/>
                <a:gd name="connsiteX4" fmla="*/ 9772 w 490585"/>
                <a:gd name="connsiteY4" fmla="*/ 212982 h 710503"/>
                <a:gd name="connsiteX5" fmla="*/ 162362 w 490585"/>
                <a:gd name="connsiteY5" fmla="*/ 0 h 710503"/>
                <a:gd name="connsiteX6" fmla="*/ 492983 w 490585"/>
                <a:gd name="connsiteY6" fmla="*/ 358838 h 71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710503">
                  <a:moveTo>
                    <a:pt x="492983" y="358838"/>
                  </a:moveTo>
                  <a:cubicBezTo>
                    <a:pt x="492983" y="535889"/>
                    <a:pt x="365193" y="683132"/>
                    <a:pt x="196770" y="713244"/>
                  </a:cubicBezTo>
                  <a:cubicBezTo>
                    <a:pt x="196770" y="713244"/>
                    <a:pt x="55211" y="651159"/>
                    <a:pt x="73075" y="587857"/>
                  </a:cubicBezTo>
                  <a:cubicBezTo>
                    <a:pt x="90905" y="524554"/>
                    <a:pt x="274282" y="479116"/>
                    <a:pt x="259667" y="394735"/>
                  </a:cubicBezTo>
                  <a:cubicBezTo>
                    <a:pt x="245084" y="310355"/>
                    <a:pt x="66579" y="289242"/>
                    <a:pt x="9772" y="212982"/>
                  </a:cubicBezTo>
                  <a:cubicBezTo>
                    <a:pt x="-47034" y="136721"/>
                    <a:pt x="162362" y="0"/>
                    <a:pt x="162362" y="0"/>
                  </a:cubicBezTo>
                  <a:cubicBezTo>
                    <a:pt x="347465" y="14954"/>
                    <a:pt x="492983" y="169912"/>
                    <a:pt x="492983" y="358838"/>
                  </a:cubicBezTo>
                  <a:close/>
                </a:path>
              </a:pathLst>
            </a:custGeom>
            <a:solidFill>
              <a:srgbClr val="8648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BF7DA4A-F512-4934-A9C9-9DF8C9B2FDED}"/>
                </a:ext>
              </a:extLst>
            </p:cNvPr>
            <p:cNvSpPr/>
            <p:nvPr/>
          </p:nvSpPr>
          <p:spPr>
            <a:xfrm>
              <a:off x="10740405" y="5163788"/>
              <a:ext cx="487202" cy="717270"/>
            </a:xfrm>
            <a:custGeom>
              <a:avLst/>
              <a:gdLst>
                <a:gd name="connsiteX0" fmla="*/ 300171 w 487202"/>
                <a:gd name="connsiteY0" fmla="*/ 589075 h 717269"/>
                <a:gd name="connsiteX1" fmla="*/ 423866 w 487202"/>
                <a:gd name="connsiteY1" fmla="*/ 714462 h 717269"/>
                <a:gd name="connsiteX2" fmla="*/ 360022 w 487202"/>
                <a:gd name="connsiteY2" fmla="*/ 720112 h 717269"/>
                <a:gd name="connsiteX3" fmla="*/ 0 w 487202"/>
                <a:gd name="connsiteY3" fmla="*/ 360056 h 717269"/>
                <a:gd name="connsiteX4" fmla="*/ 360022 w 487202"/>
                <a:gd name="connsiteY4" fmla="*/ 0 h 717269"/>
                <a:gd name="connsiteX5" fmla="*/ 389458 w 487202"/>
                <a:gd name="connsiteY5" fmla="*/ 1218 h 717269"/>
                <a:gd name="connsiteX6" fmla="*/ 236868 w 487202"/>
                <a:gd name="connsiteY6" fmla="*/ 214200 h 717269"/>
                <a:gd name="connsiteX7" fmla="*/ 486763 w 487202"/>
                <a:gd name="connsiteY7" fmla="*/ 395953 h 717269"/>
                <a:gd name="connsiteX8" fmla="*/ 300171 w 487202"/>
                <a:gd name="connsiteY8" fmla="*/ 589075 h 71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202" h="717269">
                  <a:moveTo>
                    <a:pt x="300171" y="589075"/>
                  </a:moveTo>
                  <a:cubicBezTo>
                    <a:pt x="282306" y="652377"/>
                    <a:pt x="423866" y="714462"/>
                    <a:pt x="423866" y="714462"/>
                  </a:cubicBezTo>
                  <a:cubicBezTo>
                    <a:pt x="403160" y="718183"/>
                    <a:pt x="381811" y="720112"/>
                    <a:pt x="360022" y="720112"/>
                  </a:cubicBezTo>
                  <a:cubicBezTo>
                    <a:pt x="161182" y="720112"/>
                    <a:pt x="0" y="558895"/>
                    <a:pt x="0" y="360056"/>
                  </a:cubicBezTo>
                  <a:cubicBezTo>
                    <a:pt x="0" y="161217"/>
                    <a:pt x="161182" y="0"/>
                    <a:pt x="360022" y="0"/>
                  </a:cubicBezTo>
                  <a:cubicBezTo>
                    <a:pt x="369936" y="0"/>
                    <a:pt x="379747" y="406"/>
                    <a:pt x="389458" y="1218"/>
                  </a:cubicBezTo>
                  <a:cubicBezTo>
                    <a:pt x="389458" y="1218"/>
                    <a:pt x="180062" y="137939"/>
                    <a:pt x="236868" y="214200"/>
                  </a:cubicBezTo>
                  <a:cubicBezTo>
                    <a:pt x="293675" y="290460"/>
                    <a:pt x="472180" y="311573"/>
                    <a:pt x="486763" y="395953"/>
                  </a:cubicBezTo>
                  <a:cubicBezTo>
                    <a:pt x="501378" y="480334"/>
                    <a:pt x="318001" y="525772"/>
                    <a:pt x="300171" y="589075"/>
                  </a:cubicBezTo>
                  <a:close/>
                </a:path>
              </a:pathLst>
            </a:custGeom>
            <a:solidFill>
              <a:srgbClr val="751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CA6172A-9607-45B9-B26D-144FF5116BE8}"/>
                </a:ext>
              </a:extLst>
            </p:cNvPr>
            <p:cNvSpPr/>
            <p:nvPr/>
          </p:nvSpPr>
          <p:spPr>
            <a:xfrm>
              <a:off x="10797109" y="5364489"/>
              <a:ext cx="135334" cy="135334"/>
            </a:xfrm>
            <a:custGeom>
              <a:avLst/>
              <a:gdLst>
                <a:gd name="connsiteX0" fmla="*/ 136552 w 135333"/>
                <a:gd name="connsiteY0" fmla="*/ 68276 h 135333"/>
                <a:gd name="connsiteX1" fmla="*/ 68277 w 135333"/>
                <a:gd name="connsiteY1" fmla="*/ 136552 h 135333"/>
                <a:gd name="connsiteX2" fmla="*/ 1 w 135333"/>
                <a:gd name="connsiteY2" fmla="*/ 68276 h 135333"/>
                <a:gd name="connsiteX3" fmla="*/ 68277 w 135333"/>
                <a:gd name="connsiteY3" fmla="*/ 0 h 135333"/>
                <a:gd name="connsiteX4" fmla="*/ 136552 w 135333"/>
                <a:gd name="connsiteY4" fmla="*/ 68276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3" h="135333">
                  <a:moveTo>
                    <a:pt x="136552" y="68276"/>
                  </a:moveTo>
                  <a:cubicBezTo>
                    <a:pt x="136552" y="105984"/>
                    <a:pt x="105984" y="136552"/>
                    <a:pt x="68277" y="136552"/>
                  </a:cubicBezTo>
                  <a:cubicBezTo>
                    <a:pt x="30569" y="136552"/>
                    <a:pt x="1" y="105984"/>
                    <a:pt x="1" y="68276"/>
                  </a:cubicBezTo>
                  <a:cubicBezTo>
                    <a:pt x="1" y="30568"/>
                    <a:pt x="30569" y="0"/>
                    <a:pt x="68277" y="0"/>
                  </a:cubicBezTo>
                  <a:cubicBezTo>
                    <a:pt x="105984" y="0"/>
                    <a:pt x="136552" y="30568"/>
                    <a:pt x="136552" y="68276"/>
                  </a:cubicBezTo>
                  <a:close/>
                </a:path>
              </a:pathLst>
            </a:custGeom>
            <a:solidFill>
              <a:srgbClr val="8648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0A8E3B6-58FD-45C7-83D2-EC1E98470B96}"/>
                </a:ext>
              </a:extLst>
            </p:cNvPr>
            <p:cNvSpPr/>
            <p:nvPr/>
          </p:nvSpPr>
          <p:spPr>
            <a:xfrm>
              <a:off x="10950443" y="5471166"/>
              <a:ext cx="206384" cy="206384"/>
            </a:xfrm>
            <a:custGeom>
              <a:avLst/>
              <a:gdLst>
                <a:gd name="connsiteX0" fmla="*/ 207670 w 206384"/>
                <a:gd name="connsiteY0" fmla="*/ 103835 h 206384"/>
                <a:gd name="connsiteX1" fmla="*/ 103835 w 206384"/>
                <a:gd name="connsiteY1" fmla="*/ 207670 h 206384"/>
                <a:gd name="connsiteX2" fmla="*/ 0 w 206384"/>
                <a:gd name="connsiteY2" fmla="*/ 103835 h 206384"/>
                <a:gd name="connsiteX3" fmla="*/ 103835 w 206384"/>
                <a:gd name="connsiteY3" fmla="*/ 0 h 206384"/>
                <a:gd name="connsiteX4" fmla="*/ 207670 w 206384"/>
                <a:gd name="connsiteY4" fmla="*/ 103835 h 20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84" h="206384">
                  <a:moveTo>
                    <a:pt x="207670" y="103835"/>
                  </a:moveTo>
                  <a:cubicBezTo>
                    <a:pt x="207670" y="161181"/>
                    <a:pt x="161181" y="207670"/>
                    <a:pt x="103835" y="207670"/>
                  </a:cubicBezTo>
                  <a:cubicBezTo>
                    <a:pt x="46488" y="207670"/>
                    <a:pt x="0" y="161181"/>
                    <a:pt x="0" y="103835"/>
                  </a:cubicBezTo>
                  <a:cubicBezTo>
                    <a:pt x="0" y="46488"/>
                    <a:pt x="46489" y="0"/>
                    <a:pt x="103835" y="0"/>
                  </a:cubicBezTo>
                  <a:cubicBezTo>
                    <a:pt x="161182" y="0"/>
                    <a:pt x="207670" y="46488"/>
                    <a:pt x="207670" y="103835"/>
                  </a:cubicBezTo>
                  <a:close/>
                </a:path>
              </a:pathLst>
            </a:custGeom>
            <a:solidFill>
              <a:srgbClr val="8648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3C520DB-97A1-47E3-9F65-2508C7CEB902}"/>
                </a:ext>
              </a:extLst>
            </p:cNvPr>
            <p:cNvSpPr/>
            <p:nvPr/>
          </p:nvSpPr>
          <p:spPr>
            <a:xfrm>
              <a:off x="11246790" y="5407423"/>
              <a:ext cx="108267" cy="108267"/>
            </a:xfrm>
            <a:custGeom>
              <a:avLst/>
              <a:gdLst>
                <a:gd name="connsiteX0" fmla="*/ 110838 w 108267"/>
                <a:gd name="connsiteY0" fmla="*/ 55419 h 108267"/>
                <a:gd name="connsiteX1" fmla="*/ 55419 w 108267"/>
                <a:gd name="connsiteY1" fmla="*/ 110839 h 108267"/>
                <a:gd name="connsiteX2" fmla="*/ 1 w 108267"/>
                <a:gd name="connsiteY2" fmla="*/ 55419 h 108267"/>
                <a:gd name="connsiteX3" fmla="*/ 55419 w 108267"/>
                <a:gd name="connsiteY3" fmla="*/ 0 h 108267"/>
                <a:gd name="connsiteX4" fmla="*/ 110838 w 108267"/>
                <a:gd name="connsiteY4" fmla="*/ 55419 h 10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67" h="108267">
                  <a:moveTo>
                    <a:pt x="110838" y="55419"/>
                  </a:moveTo>
                  <a:cubicBezTo>
                    <a:pt x="110838" y="86026"/>
                    <a:pt x="86026" y="110839"/>
                    <a:pt x="55419" y="110839"/>
                  </a:cubicBezTo>
                  <a:cubicBezTo>
                    <a:pt x="24812" y="110839"/>
                    <a:pt x="1" y="86026"/>
                    <a:pt x="1" y="55419"/>
                  </a:cubicBezTo>
                  <a:cubicBezTo>
                    <a:pt x="1" y="24812"/>
                    <a:pt x="24812" y="0"/>
                    <a:pt x="55419" y="0"/>
                  </a:cubicBezTo>
                  <a:cubicBezTo>
                    <a:pt x="86026" y="0"/>
                    <a:pt x="110838" y="24812"/>
                    <a:pt x="110838" y="55419"/>
                  </a:cubicBezTo>
                  <a:close/>
                </a:path>
              </a:pathLst>
            </a:custGeom>
            <a:solidFill>
              <a:srgbClr val="751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C4C07B3-11DC-4E2D-9AA2-E9CDB189D14A}"/>
                </a:ext>
              </a:extLst>
            </p:cNvPr>
            <p:cNvSpPr/>
            <p:nvPr/>
          </p:nvSpPr>
          <p:spPr>
            <a:xfrm>
              <a:off x="11133414" y="5726676"/>
              <a:ext cx="77817" cy="77817"/>
            </a:xfrm>
            <a:custGeom>
              <a:avLst/>
              <a:gdLst>
                <a:gd name="connsiteX0" fmla="*/ 78359 w 77817"/>
                <a:gd name="connsiteY0" fmla="*/ 39179 h 77817"/>
                <a:gd name="connsiteX1" fmla="*/ 39179 w 77817"/>
                <a:gd name="connsiteY1" fmla="*/ 78358 h 77817"/>
                <a:gd name="connsiteX2" fmla="*/ 0 w 77817"/>
                <a:gd name="connsiteY2" fmla="*/ 39179 h 77817"/>
                <a:gd name="connsiteX3" fmla="*/ 39179 w 77817"/>
                <a:gd name="connsiteY3" fmla="*/ 0 h 77817"/>
                <a:gd name="connsiteX4" fmla="*/ 78359 w 77817"/>
                <a:gd name="connsiteY4" fmla="*/ 39179 h 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17" h="77817">
                  <a:moveTo>
                    <a:pt x="78359" y="39179"/>
                  </a:moveTo>
                  <a:cubicBezTo>
                    <a:pt x="78359" y="60817"/>
                    <a:pt x="60817" y="78358"/>
                    <a:pt x="39179" y="78358"/>
                  </a:cubicBezTo>
                  <a:cubicBezTo>
                    <a:pt x="17541" y="78358"/>
                    <a:pt x="0" y="60817"/>
                    <a:pt x="0" y="39179"/>
                  </a:cubicBezTo>
                  <a:cubicBezTo>
                    <a:pt x="0" y="17541"/>
                    <a:pt x="17541" y="0"/>
                    <a:pt x="39179" y="0"/>
                  </a:cubicBezTo>
                  <a:cubicBezTo>
                    <a:pt x="60817" y="0"/>
                    <a:pt x="78359" y="17541"/>
                    <a:pt x="78359" y="39179"/>
                  </a:cubicBezTo>
                  <a:close/>
                </a:path>
              </a:pathLst>
            </a:custGeom>
            <a:solidFill>
              <a:srgbClr val="751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661B0782-E704-496A-8E75-F05BD8BC3450}"/>
              </a:ext>
            </a:extLst>
          </p:cNvPr>
          <p:cNvSpPr/>
          <p:nvPr/>
        </p:nvSpPr>
        <p:spPr>
          <a:xfrm>
            <a:off x="7303954" y="8496820"/>
            <a:ext cx="10656927" cy="4025645"/>
          </a:xfrm>
          <a:custGeom>
            <a:avLst/>
            <a:gdLst>
              <a:gd name="connsiteX0" fmla="*/ 126436 w 2615328"/>
              <a:gd name="connsiteY0" fmla="*/ 493360 h 987937"/>
              <a:gd name="connsiteX1" fmla="*/ 320404 w 2615328"/>
              <a:gd name="connsiteY1" fmla="*/ 338030 h 987937"/>
              <a:gd name="connsiteX2" fmla="*/ 410096 w 2615328"/>
              <a:gd name="connsiteY2" fmla="*/ 359413 h 987937"/>
              <a:gd name="connsiteX3" fmla="*/ 631807 w 2615328"/>
              <a:gd name="connsiteY3" fmla="*/ 221948 h 987937"/>
              <a:gd name="connsiteX4" fmla="*/ 714835 w 2615328"/>
              <a:gd name="connsiteY4" fmla="*/ 236225 h 987937"/>
              <a:gd name="connsiteX5" fmla="*/ 977652 w 2615328"/>
              <a:gd name="connsiteY5" fmla="*/ 71659 h 987937"/>
              <a:gd name="connsiteX6" fmla="*/ 1212152 w 2615328"/>
              <a:gd name="connsiteY6" fmla="*/ 189603 h 987937"/>
              <a:gd name="connsiteX7" fmla="*/ 1485696 w 2615328"/>
              <a:gd name="connsiteY7" fmla="*/ 0 h 987937"/>
              <a:gd name="connsiteX8" fmla="*/ 1772638 w 2615328"/>
              <a:gd name="connsiteY8" fmla="*/ 237511 h 987937"/>
              <a:gd name="connsiteX9" fmla="*/ 2011435 w 2615328"/>
              <a:gd name="connsiteY9" fmla="*/ 130394 h 987937"/>
              <a:gd name="connsiteX10" fmla="*/ 2330688 w 2615328"/>
              <a:gd name="connsiteY10" fmla="*/ 432121 h 987937"/>
              <a:gd name="connsiteX11" fmla="*/ 2407659 w 2615328"/>
              <a:gd name="connsiteY11" fmla="*/ 417471 h 987937"/>
              <a:gd name="connsiteX12" fmla="*/ 2617055 w 2615328"/>
              <a:gd name="connsiteY12" fmla="*/ 626867 h 987937"/>
              <a:gd name="connsiteX13" fmla="*/ 2407659 w 2615328"/>
              <a:gd name="connsiteY13" fmla="*/ 836262 h 987937"/>
              <a:gd name="connsiteX14" fmla="*/ 2289648 w 2615328"/>
              <a:gd name="connsiteY14" fmla="*/ 799857 h 987937"/>
              <a:gd name="connsiteX15" fmla="*/ 2137837 w 2615328"/>
              <a:gd name="connsiteY15" fmla="*/ 865122 h 987937"/>
              <a:gd name="connsiteX16" fmla="*/ 1998510 w 2615328"/>
              <a:gd name="connsiteY16" fmla="*/ 812004 h 987937"/>
              <a:gd name="connsiteX17" fmla="*/ 1711941 w 2615328"/>
              <a:gd name="connsiteY17" fmla="*/ 989798 h 987937"/>
              <a:gd name="connsiteX18" fmla="*/ 1420161 w 2615328"/>
              <a:gd name="connsiteY18" fmla="*/ 801075 h 987937"/>
              <a:gd name="connsiteX19" fmla="*/ 1325291 w 2615328"/>
              <a:gd name="connsiteY19" fmla="*/ 816842 h 987937"/>
              <a:gd name="connsiteX20" fmla="*/ 1298360 w 2615328"/>
              <a:gd name="connsiteY20" fmla="*/ 815590 h 987937"/>
              <a:gd name="connsiteX21" fmla="*/ 1163026 w 2615328"/>
              <a:gd name="connsiteY21" fmla="*/ 868844 h 987937"/>
              <a:gd name="connsiteX22" fmla="*/ 1048195 w 2615328"/>
              <a:gd name="connsiteY22" fmla="*/ 832270 h 987937"/>
              <a:gd name="connsiteX23" fmla="*/ 950485 w 2615328"/>
              <a:gd name="connsiteY23" fmla="*/ 849051 h 987937"/>
              <a:gd name="connsiteX24" fmla="*/ 878927 w 2615328"/>
              <a:gd name="connsiteY24" fmla="*/ 840221 h 987937"/>
              <a:gd name="connsiteX25" fmla="*/ 763385 w 2615328"/>
              <a:gd name="connsiteY25" fmla="*/ 877302 h 987937"/>
              <a:gd name="connsiteX26" fmla="*/ 644460 w 2615328"/>
              <a:gd name="connsiteY26" fmla="*/ 837819 h 987937"/>
              <a:gd name="connsiteX27" fmla="*/ 575305 w 2615328"/>
              <a:gd name="connsiteY27" fmla="*/ 854262 h 987937"/>
              <a:gd name="connsiteX28" fmla="*/ 482398 w 2615328"/>
              <a:gd name="connsiteY28" fmla="*/ 877302 h 987937"/>
              <a:gd name="connsiteX29" fmla="*/ 340601 w 2615328"/>
              <a:gd name="connsiteY29" fmla="*/ 817789 h 987937"/>
              <a:gd name="connsiteX30" fmla="*/ 198806 w 2615328"/>
              <a:gd name="connsiteY30" fmla="*/ 877302 h 987937"/>
              <a:gd name="connsiteX31" fmla="*/ 0 w 2615328"/>
              <a:gd name="connsiteY31" fmla="*/ 678497 h 987937"/>
              <a:gd name="connsiteX32" fmla="*/ 126436 w 2615328"/>
              <a:gd name="connsiteY32" fmla="*/ 493360 h 9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15328" h="987937">
                <a:moveTo>
                  <a:pt x="126436" y="493360"/>
                </a:moveTo>
                <a:cubicBezTo>
                  <a:pt x="146262" y="404479"/>
                  <a:pt x="225568" y="338030"/>
                  <a:pt x="320404" y="338030"/>
                </a:cubicBezTo>
                <a:cubicBezTo>
                  <a:pt x="352681" y="338030"/>
                  <a:pt x="383131" y="345778"/>
                  <a:pt x="410096" y="359413"/>
                </a:cubicBezTo>
                <a:cubicBezTo>
                  <a:pt x="450595" y="277942"/>
                  <a:pt x="534672" y="221948"/>
                  <a:pt x="631807" y="221948"/>
                </a:cubicBezTo>
                <a:cubicBezTo>
                  <a:pt x="660937" y="221948"/>
                  <a:pt x="688883" y="226989"/>
                  <a:pt x="714835" y="236225"/>
                </a:cubicBezTo>
                <a:cubicBezTo>
                  <a:pt x="762167" y="138819"/>
                  <a:pt x="862078" y="71659"/>
                  <a:pt x="977652" y="71659"/>
                </a:cubicBezTo>
                <a:cubicBezTo>
                  <a:pt x="1073706" y="71659"/>
                  <a:pt x="1158932" y="118045"/>
                  <a:pt x="1212152" y="189603"/>
                </a:cubicBezTo>
                <a:cubicBezTo>
                  <a:pt x="1253633" y="78832"/>
                  <a:pt x="1360445" y="0"/>
                  <a:pt x="1485696" y="0"/>
                </a:cubicBezTo>
                <a:cubicBezTo>
                  <a:pt x="1628339" y="0"/>
                  <a:pt x="1747093" y="102279"/>
                  <a:pt x="1772638" y="237511"/>
                </a:cubicBezTo>
                <a:cubicBezTo>
                  <a:pt x="1831204" y="171806"/>
                  <a:pt x="1916464" y="130394"/>
                  <a:pt x="2011435" y="130394"/>
                </a:cubicBezTo>
                <a:cubicBezTo>
                  <a:pt x="2181989" y="130394"/>
                  <a:pt x="2321316" y="263901"/>
                  <a:pt x="2330688" y="432121"/>
                </a:cubicBezTo>
                <a:cubicBezTo>
                  <a:pt x="2354507" y="422682"/>
                  <a:pt x="2380457" y="417471"/>
                  <a:pt x="2407659" y="417471"/>
                </a:cubicBezTo>
                <a:cubicBezTo>
                  <a:pt x="2523302" y="417471"/>
                  <a:pt x="2617055" y="511224"/>
                  <a:pt x="2617055" y="626867"/>
                </a:cubicBezTo>
                <a:cubicBezTo>
                  <a:pt x="2617055" y="742509"/>
                  <a:pt x="2523302" y="836262"/>
                  <a:pt x="2407659" y="836262"/>
                </a:cubicBezTo>
                <a:cubicBezTo>
                  <a:pt x="2363879" y="836262"/>
                  <a:pt x="2323244" y="822796"/>
                  <a:pt x="2289648" y="799857"/>
                </a:cubicBezTo>
                <a:cubicBezTo>
                  <a:pt x="2251483" y="840051"/>
                  <a:pt x="2197587" y="865122"/>
                  <a:pt x="2137837" y="865122"/>
                </a:cubicBezTo>
                <a:cubicBezTo>
                  <a:pt x="2084313" y="865122"/>
                  <a:pt x="2035524" y="845025"/>
                  <a:pt x="1998510" y="812004"/>
                </a:cubicBezTo>
                <a:cubicBezTo>
                  <a:pt x="1946203" y="917361"/>
                  <a:pt x="1837530" y="989798"/>
                  <a:pt x="1711941" y="989798"/>
                </a:cubicBezTo>
                <a:cubicBezTo>
                  <a:pt x="1582021" y="989798"/>
                  <a:pt x="1470200" y="912320"/>
                  <a:pt x="1420161" y="801075"/>
                </a:cubicBezTo>
                <a:cubicBezTo>
                  <a:pt x="1390421" y="811293"/>
                  <a:pt x="1358517" y="816842"/>
                  <a:pt x="1325291" y="816842"/>
                </a:cubicBezTo>
                <a:cubicBezTo>
                  <a:pt x="1316225" y="816842"/>
                  <a:pt x="1307225" y="816402"/>
                  <a:pt x="1298360" y="815590"/>
                </a:cubicBezTo>
                <a:cubicBezTo>
                  <a:pt x="1262870" y="848611"/>
                  <a:pt x="1215299" y="868844"/>
                  <a:pt x="1163026" y="868844"/>
                </a:cubicBezTo>
                <a:cubicBezTo>
                  <a:pt x="1120227" y="868844"/>
                  <a:pt x="1080641" y="855277"/>
                  <a:pt x="1048195" y="832270"/>
                </a:cubicBezTo>
                <a:cubicBezTo>
                  <a:pt x="1017644" y="843130"/>
                  <a:pt x="984758" y="849051"/>
                  <a:pt x="950485" y="849051"/>
                </a:cubicBezTo>
                <a:cubicBezTo>
                  <a:pt x="925785" y="849051"/>
                  <a:pt x="901833" y="845972"/>
                  <a:pt x="878927" y="840221"/>
                </a:cubicBezTo>
                <a:cubicBezTo>
                  <a:pt x="846344" y="863532"/>
                  <a:pt x="806489" y="877302"/>
                  <a:pt x="763385" y="877302"/>
                </a:cubicBezTo>
                <a:cubicBezTo>
                  <a:pt x="718793" y="877302"/>
                  <a:pt x="677618" y="862618"/>
                  <a:pt x="644460" y="837819"/>
                </a:cubicBezTo>
                <a:cubicBezTo>
                  <a:pt x="623111" y="847190"/>
                  <a:pt x="599801" y="852976"/>
                  <a:pt x="575305" y="854262"/>
                </a:cubicBezTo>
                <a:cubicBezTo>
                  <a:pt x="547562" y="868945"/>
                  <a:pt x="515961" y="877302"/>
                  <a:pt x="482398" y="877302"/>
                </a:cubicBezTo>
                <a:cubicBezTo>
                  <a:pt x="426844" y="877302"/>
                  <a:pt x="376668" y="854498"/>
                  <a:pt x="340601" y="817789"/>
                </a:cubicBezTo>
                <a:cubicBezTo>
                  <a:pt x="304536" y="854498"/>
                  <a:pt x="254326" y="877302"/>
                  <a:pt x="198806" y="877302"/>
                </a:cubicBezTo>
                <a:cubicBezTo>
                  <a:pt x="89016" y="877302"/>
                  <a:pt x="0" y="788286"/>
                  <a:pt x="0" y="678497"/>
                </a:cubicBezTo>
                <a:cubicBezTo>
                  <a:pt x="-33" y="594285"/>
                  <a:pt x="52409" y="522287"/>
                  <a:pt x="126436" y="493360"/>
                </a:cubicBezTo>
                <a:close/>
              </a:path>
            </a:pathLst>
          </a:custGeom>
          <a:solidFill>
            <a:srgbClr val="6586DC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986C77B3-5F9A-4B9A-AED7-3E4251DCCC99}"/>
              </a:ext>
            </a:extLst>
          </p:cNvPr>
          <p:cNvSpPr/>
          <p:nvPr/>
        </p:nvSpPr>
        <p:spPr>
          <a:xfrm>
            <a:off x="5759872" y="9253281"/>
            <a:ext cx="13745092" cy="4618463"/>
          </a:xfrm>
          <a:custGeom>
            <a:avLst/>
            <a:gdLst>
              <a:gd name="connsiteX0" fmla="*/ 3187047 w 3373198"/>
              <a:gd name="connsiteY0" fmla="*/ 642092 h 1133421"/>
              <a:gd name="connsiteX1" fmla="*/ 3119853 w 3373198"/>
              <a:gd name="connsiteY1" fmla="*/ 654407 h 1133421"/>
              <a:gd name="connsiteX2" fmla="*/ 3059359 w 3373198"/>
              <a:gd name="connsiteY2" fmla="*/ 619220 h 1133421"/>
              <a:gd name="connsiteX3" fmla="*/ 2837107 w 3373198"/>
              <a:gd name="connsiteY3" fmla="*/ 441256 h 1133421"/>
              <a:gd name="connsiteX4" fmla="*/ 2734354 w 3373198"/>
              <a:gd name="connsiteY4" fmla="*/ 465785 h 1133421"/>
              <a:gd name="connsiteX5" fmla="*/ 2480332 w 3373198"/>
              <a:gd name="connsiteY5" fmla="*/ 308291 h 1133421"/>
              <a:gd name="connsiteX6" fmla="*/ 2409655 w 3373198"/>
              <a:gd name="connsiteY6" fmla="*/ 317189 h 1133421"/>
              <a:gd name="connsiteX7" fmla="*/ 2094969 w 3373198"/>
              <a:gd name="connsiteY7" fmla="*/ 114425 h 1133421"/>
              <a:gd name="connsiteX8" fmla="*/ 1819497 w 3373198"/>
              <a:gd name="connsiteY8" fmla="*/ 251417 h 1133421"/>
              <a:gd name="connsiteX9" fmla="*/ 1475004 w 3373198"/>
              <a:gd name="connsiteY9" fmla="*/ 0 h 1133421"/>
              <a:gd name="connsiteX10" fmla="*/ 1122798 w 3373198"/>
              <a:gd name="connsiteY10" fmla="*/ 279261 h 1133421"/>
              <a:gd name="connsiteX11" fmla="*/ 899700 w 3373198"/>
              <a:gd name="connsiteY11" fmla="*/ 203475 h 1133421"/>
              <a:gd name="connsiteX12" fmla="*/ 547662 w 3373198"/>
              <a:gd name="connsiteY12" fmla="*/ 468086 h 1133421"/>
              <a:gd name="connsiteX13" fmla="*/ 445756 w 3373198"/>
              <a:gd name="connsiteY13" fmla="*/ 449072 h 1133421"/>
              <a:gd name="connsiteX14" fmla="*/ 182937 w 3373198"/>
              <a:gd name="connsiteY14" fmla="*/ 629438 h 1133421"/>
              <a:gd name="connsiteX15" fmla="*/ 0 w 3373198"/>
              <a:gd name="connsiteY15" fmla="*/ 829259 h 1133421"/>
              <a:gd name="connsiteX16" fmla="*/ 200633 w 3373198"/>
              <a:gd name="connsiteY16" fmla="*/ 1029891 h 1133421"/>
              <a:gd name="connsiteX17" fmla="*/ 326222 w 3373198"/>
              <a:gd name="connsiteY17" fmla="*/ 985671 h 1133421"/>
              <a:gd name="connsiteX18" fmla="*/ 445790 w 3373198"/>
              <a:gd name="connsiteY18" fmla="*/ 1012264 h 1133421"/>
              <a:gd name="connsiteX19" fmla="*/ 585489 w 3373198"/>
              <a:gd name="connsiteY19" fmla="*/ 975216 h 1133421"/>
              <a:gd name="connsiteX20" fmla="*/ 754960 w 3373198"/>
              <a:gd name="connsiteY20" fmla="*/ 1045319 h 1133421"/>
              <a:gd name="connsiteX21" fmla="*/ 903692 w 3373198"/>
              <a:gd name="connsiteY21" fmla="*/ 993588 h 1133421"/>
              <a:gd name="connsiteX22" fmla="*/ 1193205 w 3373198"/>
              <a:gd name="connsiteY22" fmla="*/ 1135452 h 1133421"/>
              <a:gd name="connsiteX23" fmla="*/ 1515537 w 3373198"/>
              <a:gd name="connsiteY23" fmla="*/ 943379 h 1133421"/>
              <a:gd name="connsiteX24" fmla="*/ 1685923 w 3373198"/>
              <a:gd name="connsiteY24" fmla="*/ 989968 h 1133421"/>
              <a:gd name="connsiteX25" fmla="*/ 1716778 w 3373198"/>
              <a:gd name="connsiteY25" fmla="*/ 988547 h 1133421"/>
              <a:gd name="connsiteX26" fmla="*/ 1871871 w 3373198"/>
              <a:gd name="connsiteY26" fmla="*/ 1049548 h 1133421"/>
              <a:gd name="connsiteX27" fmla="*/ 2003416 w 3373198"/>
              <a:gd name="connsiteY27" fmla="*/ 1007663 h 1133421"/>
              <a:gd name="connsiteX28" fmla="*/ 2115371 w 3373198"/>
              <a:gd name="connsiteY28" fmla="*/ 1026880 h 1133421"/>
              <a:gd name="connsiteX29" fmla="*/ 2197349 w 3373198"/>
              <a:gd name="connsiteY29" fmla="*/ 1016730 h 1133421"/>
              <a:gd name="connsiteX30" fmla="*/ 2329739 w 3373198"/>
              <a:gd name="connsiteY30" fmla="*/ 1059225 h 1133421"/>
              <a:gd name="connsiteX31" fmla="*/ 2466021 w 3373198"/>
              <a:gd name="connsiteY31" fmla="*/ 1013990 h 1133421"/>
              <a:gd name="connsiteX32" fmla="*/ 2545259 w 3373198"/>
              <a:gd name="connsiteY32" fmla="*/ 1032835 h 1133421"/>
              <a:gd name="connsiteX33" fmla="*/ 2651699 w 3373198"/>
              <a:gd name="connsiteY33" fmla="*/ 1059225 h 1133421"/>
              <a:gd name="connsiteX34" fmla="*/ 2814168 w 3373198"/>
              <a:gd name="connsiteY34" fmla="*/ 991050 h 1133421"/>
              <a:gd name="connsiteX35" fmla="*/ 2976636 w 3373198"/>
              <a:gd name="connsiteY35" fmla="*/ 1059225 h 1133421"/>
              <a:gd name="connsiteX36" fmla="*/ 3119988 w 3373198"/>
              <a:gd name="connsiteY36" fmla="*/ 1008407 h 1133421"/>
              <a:gd name="connsiteX37" fmla="*/ 3187182 w 3373198"/>
              <a:gd name="connsiteY37" fmla="*/ 1020722 h 1133421"/>
              <a:gd name="connsiteX38" fmla="*/ 3376480 w 3373198"/>
              <a:gd name="connsiteY38" fmla="*/ 831424 h 1133421"/>
              <a:gd name="connsiteX39" fmla="*/ 3187047 w 3373198"/>
              <a:gd name="connsiteY39" fmla="*/ 642092 h 113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373198" h="1133421">
                <a:moveTo>
                  <a:pt x="3187047" y="642092"/>
                </a:moveTo>
                <a:cubicBezTo>
                  <a:pt x="3163397" y="642092"/>
                  <a:pt x="3140763" y="646456"/>
                  <a:pt x="3119853" y="654407"/>
                </a:cubicBezTo>
                <a:cubicBezTo>
                  <a:pt x="3101786" y="639757"/>
                  <a:pt x="3081385" y="627814"/>
                  <a:pt x="3059359" y="619220"/>
                </a:cubicBezTo>
                <a:cubicBezTo>
                  <a:pt x="3036623" y="517382"/>
                  <a:pt x="2945780" y="441256"/>
                  <a:pt x="2837107" y="441256"/>
                </a:cubicBezTo>
                <a:cubicBezTo>
                  <a:pt x="2800126" y="441256"/>
                  <a:pt x="2765244" y="450121"/>
                  <a:pt x="2734354" y="465785"/>
                </a:cubicBezTo>
                <a:cubicBezTo>
                  <a:pt x="2687935" y="372439"/>
                  <a:pt x="2591645" y="308291"/>
                  <a:pt x="2480332" y="308291"/>
                </a:cubicBezTo>
                <a:cubicBezTo>
                  <a:pt x="2455939" y="308291"/>
                  <a:pt x="2432255" y="311369"/>
                  <a:pt x="2409655" y="317189"/>
                </a:cubicBezTo>
                <a:cubicBezTo>
                  <a:pt x="2355352" y="197587"/>
                  <a:pt x="2234871" y="114425"/>
                  <a:pt x="2094969" y="114425"/>
                </a:cubicBezTo>
                <a:cubicBezTo>
                  <a:pt x="1982507" y="114425"/>
                  <a:pt x="1882596" y="168186"/>
                  <a:pt x="1819497" y="251417"/>
                </a:cubicBezTo>
                <a:cubicBezTo>
                  <a:pt x="1772875" y="105594"/>
                  <a:pt x="1636288" y="0"/>
                  <a:pt x="1475004" y="0"/>
                </a:cubicBezTo>
                <a:cubicBezTo>
                  <a:pt x="1303637" y="0"/>
                  <a:pt x="1160082" y="119229"/>
                  <a:pt x="1122798" y="279261"/>
                </a:cubicBezTo>
                <a:cubicBezTo>
                  <a:pt x="1061018" y="231759"/>
                  <a:pt x="983641" y="203475"/>
                  <a:pt x="899700" y="203475"/>
                </a:cubicBezTo>
                <a:cubicBezTo>
                  <a:pt x="732664" y="203475"/>
                  <a:pt x="591781" y="315260"/>
                  <a:pt x="547662" y="468086"/>
                </a:cubicBezTo>
                <a:cubicBezTo>
                  <a:pt x="516062" y="455805"/>
                  <a:pt x="481687" y="449072"/>
                  <a:pt x="445756" y="449072"/>
                </a:cubicBezTo>
                <a:cubicBezTo>
                  <a:pt x="325917" y="449072"/>
                  <a:pt x="223571" y="523945"/>
                  <a:pt x="182937" y="629438"/>
                </a:cubicBezTo>
                <a:cubicBezTo>
                  <a:pt x="80422" y="638404"/>
                  <a:pt x="0" y="724409"/>
                  <a:pt x="0" y="829259"/>
                </a:cubicBezTo>
                <a:cubicBezTo>
                  <a:pt x="0" y="940063"/>
                  <a:pt x="89828" y="1029891"/>
                  <a:pt x="200633" y="1029891"/>
                </a:cubicBezTo>
                <a:cubicBezTo>
                  <a:pt x="248202" y="1029891"/>
                  <a:pt x="291848" y="1013313"/>
                  <a:pt x="326222" y="985671"/>
                </a:cubicBezTo>
                <a:cubicBezTo>
                  <a:pt x="362525" y="1002723"/>
                  <a:pt x="403024" y="1012264"/>
                  <a:pt x="445790" y="1012264"/>
                </a:cubicBezTo>
                <a:cubicBezTo>
                  <a:pt x="496608" y="1012264"/>
                  <a:pt x="544313" y="998798"/>
                  <a:pt x="585489" y="975216"/>
                </a:cubicBezTo>
                <a:cubicBezTo>
                  <a:pt x="628896" y="1018523"/>
                  <a:pt x="688782" y="1045319"/>
                  <a:pt x="754960" y="1045319"/>
                </a:cubicBezTo>
                <a:cubicBezTo>
                  <a:pt x="811158" y="1045319"/>
                  <a:pt x="862822" y="1025933"/>
                  <a:pt x="903692" y="993588"/>
                </a:cubicBezTo>
                <a:cubicBezTo>
                  <a:pt x="970716" y="1079897"/>
                  <a:pt x="1075465" y="1135452"/>
                  <a:pt x="1193205" y="1135452"/>
                </a:cubicBezTo>
                <a:cubicBezTo>
                  <a:pt x="1332430" y="1135452"/>
                  <a:pt x="1453554" y="1057770"/>
                  <a:pt x="1515537" y="943379"/>
                </a:cubicBezTo>
                <a:cubicBezTo>
                  <a:pt x="1565441" y="972983"/>
                  <a:pt x="1623702" y="989968"/>
                  <a:pt x="1685923" y="989968"/>
                </a:cubicBezTo>
                <a:cubicBezTo>
                  <a:pt x="1696343" y="989968"/>
                  <a:pt x="1706628" y="989460"/>
                  <a:pt x="1716778" y="988547"/>
                </a:cubicBezTo>
                <a:cubicBezTo>
                  <a:pt x="1757446" y="1026372"/>
                  <a:pt x="1811919" y="1049548"/>
                  <a:pt x="1871871" y="1049548"/>
                </a:cubicBezTo>
                <a:cubicBezTo>
                  <a:pt x="1920896" y="1049548"/>
                  <a:pt x="1966266" y="1034019"/>
                  <a:pt x="2003416" y="1007663"/>
                </a:cubicBezTo>
                <a:cubicBezTo>
                  <a:pt x="2038434" y="1020079"/>
                  <a:pt x="2076124" y="1026880"/>
                  <a:pt x="2115371" y="1026880"/>
                </a:cubicBezTo>
                <a:cubicBezTo>
                  <a:pt x="2143655" y="1026880"/>
                  <a:pt x="2171128" y="1023361"/>
                  <a:pt x="2197349" y="1016730"/>
                </a:cubicBezTo>
                <a:cubicBezTo>
                  <a:pt x="2234668" y="1043424"/>
                  <a:pt x="2280343" y="1059225"/>
                  <a:pt x="2329739" y="1059225"/>
                </a:cubicBezTo>
                <a:cubicBezTo>
                  <a:pt x="2380828" y="1059225"/>
                  <a:pt x="2427992" y="1042410"/>
                  <a:pt x="2466021" y="1013990"/>
                </a:cubicBezTo>
                <a:cubicBezTo>
                  <a:pt x="2490482" y="1024749"/>
                  <a:pt x="2517177" y="1031346"/>
                  <a:pt x="2545259" y="1032835"/>
                </a:cubicBezTo>
                <a:cubicBezTo>
                  <a:pt x="2577029" y="1049650"/>
                  <a:pt x="2613230" y="1059225"/>
                  <a:pt x="2651699" y="1059225"/>
                </a:cubicBezTo>
                <a:cubicBezTo>
                  <a:pt x="2715340" y="1059225"/>
                  <a:pt x="2772823" y="1033105"/>
                  <a:pt x="2814168" y="991050"/>
                </a:cubicBezTo>
                <a:cubicBezTo>
                  <a:pt x="2855478" y="1033105"/>
                  <a:pt x="2912995" y="1059225"/>
                  <a:pt x="2976636" y="1059225"/>
                </a:cubicBezTo>
                <a:cubicBezTo>
                  <a:pt x="3030972" y="1059225"/>
                  <a:pt x="3080843" y="1040177"/>
                  <a:pt x="3119988" y="1008407"/>
                </a:cubicBezTo>
                <a:cubicBezTo>
                  <a:pt x="3140863" y="1016324"/>
                  <a:pt x="3163499" y="1020722"/>
                  <a:pt x="3187182" y="1020722"/>
                </a:cubicBezTo>
                <a:cubicBezTo>
                  <a:pt x="3291727" y="1020722"/>
                  <a:pt x="3376480" y="935970"/>
                  <a:pt x="3376480" y="831424"/>
                </a:cubicBezTo>
                <a:cubicBezTo>
                  <a:pt x="3376480" y="726878"/>
                  <a:pt x="3291592" y="642092"/>
                  <a:pt x="3187047" y="642092"/>
                </a:cubicBezTo>
                <a:close/>
              </a:path>
            </a:pathLst>
          </a:custGeom>
          <a:solidFill>
            <a:srgbClr val="B2CDF9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23C9EF8F-A9B5-4A11-A742-5DAEBD2631B3}"/>
              </a:ext>
            </a:extLst>
          </p:cNvPr>
          <p:cNvSpPr/>
          <p:nvPr/>
        </p:nvSpPr>
        <p:spPr>
          <a:xfrm>
            <a:off x="762282" y="10375773"/>
            <a:ext cx="23740273" cy="4397878"/>
          </a:xfrm>
          <a:custGeom>
            <a:avLst/>
            <a:gdLst>
              <a:gd name="connsiteX0" fmla="*/ 5826194 w 5826125"/>
              <a:gd name="connsiteY0" fmla="*/ 957149 h 1079288"/>
              <a:gd name="connsiteX1" fmla="*/ 5803153 w 5826125"/>
              <a:gd name="connsiteY1" fmla="*/ 1080371 h 1079288"/>
              <a:gd name="connsiteX2" fmla="*/ 52136 w 5826125"/>
              <a:gd name="connsiteY2" fmla="*/ 1080371 h 1079288"/>
              <a:gd name="connsiteX3" fmla="*/ 0 w 5826125"/>
              <a:gd name="connsiteY3" fmla="*/ 895775 h 1079288"/>
              <a:gd name="connsiteX4" fmla="*/ 343071 w 5826125"/>
              <a:gd name="connsiteY4" fmla="*/ 543264 h 1079288"/>
              <a:gd name="connsiteX5" fmla="*/ 783516 w 5826125"/>
              <a:gd name="connsiteY5" fmla="*/ 263258 h 1079288"/>
              <a:gd name="connsiteX6" fmla="*/ 1137819 w 5826125"/>
              <a:gd name="connsiteY6" fmla="*/ 416524 h 1079288"/>
              <a:gd name="connsiteX7" fmla="*/ 1364064 w 5826125"/>
              <a:gd name="connsiteY7" fmla="*/ 305009 h 1079288"/>
              <a:gd name="connsiteX8" fmla="*/ 1636863 w 5826125"/>
              <a:gd name="connsiteY8" fmla="*/ 506792 h 1079288"/>
              <a:gd name="connsiteX9" fmla="*/ 2068647 w 5826125"/>
              <a:gd name="connsiteY9" fmla="*/ 203407 h 1079288"/>
              <a:gd name="connsiteX10" fmla="*/ 2290560 w 5826125"/>
              <a:gd name="connsiteY10" fmla="*/ 260586 h 1079288"/>
              <a:gd name="connsiteX11" fmla="*/ 2700690 w 5826125"/>
              <a:gd name="connsiteY11" fmla="*/ 0 h 1079288"/>
              <a:gd name="connsiteX12" fmla="*/ 3144010 w 5826125"/>
              <a:gd name="connsiteY12" fmla="*/ 360191 h 1079288"/>
              <a:gd name="connsiteX13" fmla="*/ 3163261 w 5826125"/>
              <a:gd name="connsiteY13" fmla="*/ 364928 h 1079288"/>
              <a:gd name="connsiteX14" fmla="*/ 3565474 w 5826125"/>
              <a:gd name="connsiteY14" fmla="*/ 91926 h 1079288"/>
              <a:gd name="connsiteX15" fmla="*/ 3959532 w 5826125"/>
              <a:gd name="connsiteY15" fmla="*/ 345846 h 1079288"/>
              <a:gd name="connsiteX16" fmla="*/ 4048074 w 5826125"/>
              <a:gd name="connsiteY16" fmla="*/ 334715 h 1079288"/>
              <a:gd name="connsiteX17" fmla="*/ 4366177 w 5826125"/>
              <a:gd name="connsiteY17" fmla="*/ 531896 h 1079288"/>
              <a:gd name="connsiteX18" fmla="*/ 4494879 w 5826125"/>
              <a:gd name="connsiteY18" fmla="*/ 501277 h 1079288"/>
              <a:gd name="connsiteX19" fmla="*/ 4732797 w 5826125"/>
              <a:gd name="connsiteY19" fmla="*/ 629134 h 1079288"/>
              <a:gd name="connsiteX20" fmla="*/ 5120698 w 5826125"/>
              <a:gd name="connsiteY20" fmla="*/ 377446 h 1079288"/>
              <a:gd name="connsiteX21" fmla="*/ 5387272 w 5826125"/>
              <a:gd name="connsiteY21" fmla="*/ 471571 h 1079288"/>
              <a:gd name="connsiteX22" fmla="*/ 5479230 w 5826125"/>
              <a:gd name="connsiteY22" fmla="*/ 470928 h 1079288"/>
              <a:gd name="connsiteX23" fmla="*/ 5717317 w 5826125"/>
              <a:gd name="connsiteY23" fmla="*/ 708135 h 1079288"/>
              <a:gd name="connsiteX24" fmla="*/ 5826194 w 5826125"/>
              <a:gd name="connsiteY24" fmla="*/ 957149 h 107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26125" h="1079288">
                <a:moveTo>
                  <a:pt x="5826194" y="957149"/>
                </a:moveTo>
                <a:cubicBezTo>
                  <a:pt x="5826194" y="1000625"/>
                  <a:pt x="5818006" y="1042173"/>
                  <a:pt x="5803153" y="1080371"/>
                </a:cubicBezTo>
                <a:lnTo>
                  <a:pt x="52136" y="1080371"/>
                </a:lnTo>
                <a:cubicBezTo>
                  <a:pt x="19081" y="1026677"/>
                  <a:pt x="0" y="963476"/>
                  <a:pt x="0" y="895775"/>
                </a:cubicBezTo>
                <a:cubicBezTo>
                  <a:pt x="0" y="704244"/>
                  <a:pt x="152758" y="548339"/>
                  <a:pt x="343071" y="543264"/>
                </a:cubicBezTo>
                <a:cubicBezTo>
                  <a:pt x="420685" y="377852"/>
                  <a:pt x="588668" y="263258"/>
                  <a:pt x="783516" y="263258"/>
                </a:cubicBezTo>
                <a:cubicBezTo>
                  <a:pt x="923215" y="263258"/>
                  <a:pt x="1049142" y="322196"/>
                  <a:pt x="1137819" y="416524"/>
                </a:cubicBezTo>
                <a:cubicBezTo>
                  <a:pt x="1189990" y="348722"/>
                  <a:pt x="1271868" y="305009"/>
                  <a:pt x="1364064" y="305009"/>
                </a:cubicBezTo>
                <a:cubicBezTo>
                  <a:pt x="1492529" y="305009"/>
                  <a:pt x="1601203" y="389999"/>
                  <a:pt x="1636863" y="506792"/>
                </a:cubicBezTo>
                <a:cubicBezTo>
                  <a:pt x="1700539" y="329910"/>
                  <a:pt x="1869807" y="203407"/>
                  <a:pt x="2068647" y="203407"/>
                </a:cubicBezTo>
                <a:cubicBezTo>
                  <a:pt x="2149137" y="203407"/>
                  <a:pt x="2224788" y="224147"/>
                  <a:pt x="2290560" y="260586"/>
                </a:cubicBezTo>
                <a:cubicBezTo>
                  <a:pt x="2362863" y="106609"/>
                  <a:pt x="2519309" y="0"/>
                  <a:pt x="2700690" y="0"/>
                </a:cubicBezTo>
                <a:cubicBezTo>
                  <a:pt x="2919017" y="0"/>
                  <a:pt x="3101278" y="154517"/>
                  <a:pt x="3144010" y="360191"/>
                </a:cubicBezTo>
                <a:cubicBezTo>
                  <a:pt x="3150505" y="361612"/>
                  <a:pt x="3156900" y="363203"/>
                  <a:pt x="3163261" y="364928"/>
                </a:cubicBezTo>
                <a:cubicBezTo>
                  <a:pt x="3226801" y="204997"/>
                  <a:pt x="3382942" y="91926"/>
                  <a:pt x="3565474" y="91926"/>
                </a:cubicBezTo>
                <a:cubicBezTo>
                  <a:pt x="3740663" y="91926"/>
                  <a:pt x="3891526" y="196065"/>
                  <a:pt x="3959532" y="345846"/>
                </a:cubicBezTo>
                <a:cubicBezTo>
                  <a:pt x="3987851" y="338606"/>
                  <a:pt x="4017488" y="334715"/>
                  <a:pt x="4048074" y="334715"/>
                </a:cubicBezTo>
                <a:cubicBezTo>
                  <a:pt x="4187434" y="334715"/>
                  <a:pt x="4308052" y="415035"/>
                  <a:pt x="4366177" y="531896"/>
                </a:cubicBezTo>
                <a:cubicBezTo>
                  <a:pt x="4404849" y="512307"/>
                  <a:pt x="4448561" y="501277"/>
                  <a:pt x="4494879" y="501277"/>
                </a:cubicBezTo>
                <a:cubicBezTo>
                  <a:pt x="4594214" y="501277"/>
                  <a:pt x="4681709" y="552095"/>
                  <a:pt x="4732797" y="629134"/>
                </a:cubicBezTo>
                <a:cubicBezTo>
                  <a:pt x="4799009" y="480841"/>
                  <a:pt x="4947809" y="377446"/>
                  <a:pt x="5120698" y="377446"/>
                </a:cubicBezTo>
                <a:cubicBezTo>
                  <a:pt x="5221691" y="377446"/>
                  <a:pt x="5314395" y="412701"/>
                  <a:pt x="5387272" y="471571"/>
                </a:cubicBezTo>
                <a:cubicBezTo>
                  <a:pt x="5416909" y="466496"/>
                  <a:pt x="5447867" y="466056"/>
                  <a:pt x="5479230" y="470928"/>
                </a:cubicBezTo>
                <a:cubicBezTo>
                  <a:pt x="5604821" y="490383"/>
                  <a:pt x="5698438" y="589007"/>
                  <a:pt x="5717317" y="708135"/>
                </a:cubicBezTo>
                <a:cubicBezTo>
                  <a:pt x="5784274" y="770050"/>
                  <a:pt x="5826194" y="858694"/>
                  <a:pt x="5826194" y="957149"/>
                </a:cubicBezTo>
                <a:close/>
              </a:path>
            </a:pathLst>
          </a:custGeom>
          <a:solidFill>
            <a:srgbClr val="E3EDFF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67F4469-3EE8-4C83-9158-2CF7A3A70997}"/>
              </a:ext>
            </a:extLst>
          </p:cNvPr>
          <p:cNvSpPr txBox="1"/>
          <p:nvPr/>
        </p:nvSpPr>
        <p:spPr>
          <a:xfrm>
            <a:off x="2052212" y="3315272"/>
            <a:ext cx="9181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TARAYICIDA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15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GEZİNME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3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3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4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7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7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8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1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2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7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5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6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7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9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0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7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3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4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5" grpId="0" animBg="1"/>
          <p:bldP spid="296" grpId="0" animBg="1"/>
          <p:bldP spid="297" grpId="0" animBg="1"/>
          <p:bldP spid="29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5" grpId="0" animBg="1"/>
          <p:bldP spid="296" grpId="0" animBg="1"/>
          <p:bldP spid="297" grpId="0" animBg="1"/>
          <p:bldP spid="29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5372272" y="939413"/>
            <a:ext cx="7953166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driver.get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"http://istanbulakademi.meb.gov.tr"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1912694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1. Şu adrese gidelim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5372272" y="3392469"/>
            <a:ext cx="7953166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driver.current_url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2155310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2. 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Mevcut adresi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5372272" y="5845525"/>
            <a:ext cx="7953166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driver.back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262783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3. Bir önceki sayfaya gidelim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5372272" y="8298581"/>
            <a:ext cx="7953166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driver.forward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697634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4. Bir sonraki sayfaya gidelim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5" y="1183093"/>
            <a:ext cx="8220076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Tarayıcıda Gezinme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3068890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844"/>
            <a:stretch/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B8A7FF32-01C2-4AC1-A987-721564833D6F}"/>
              </a:ext>
            </a:extLst>
          </p:cNvPr>
          <p:cNvGrpSpPr/>
          <p:nvPr/>
        </p:nvGrpSpPr>
        <p:grpSpPr>
          <a:xfrm>
            <a:off x="15372272" y="10751636"/>
            <a:ext cx="7953166" cy="2257430"/>
            <a:chOff x="8712240" y="4647104"/>
            <a:chExt cx="2886891" cy="1128715"/>
          </a:xfrm>
        </p:grpSpPr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782C8138-FC9A-4D14-A78B-6D46D86A5D7E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905A2ECC-421C-4A18-A31E-2E43D63F2D9F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7DD63753-A8EC-4F3F-AA6C-F27C81D5E300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driver.title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BB6AC91C-34C7-4B63-A672-0F4C1FA8844B}"/>
                </a:ext>
              </a:extLst>
            </p:cNvPr>
            <p:cNvSpPr/>
            <p:nvPr/>
          </p:nvSpPr>
          <p:spPr>
            <a:xfrm>
              <a:off x="8752091" y="4704086"/>
              <a:ext cx="2153029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5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Sayfa başlığını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1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>
            <a:extLst>
              <a:ext uri="{FF2B5EF4-FFF2-40B4-BE49-F238E27FC236}">
                <a16:creationId xmlns:a16="http://schemas.microsoft.com/office/drawing/2014/main" id="{C56BC75F-98A1-456C-91CB-11FB8E89E5EF}"/>
              </a:ext>
            </a:extLst>
          </p:cNvPr>
          <p:cNvSpPr/>
          <p:nvPr/>
        </p:nvSpPr>
        <p:spPr>
          <a:xfrm>
            <a:off x="12557312" y="2178683"/>
            <a:ext cx="9753559" cy="9753559"/>
          </a:xfrm>
          <a:prstGeom prst="ellipse">
            <a:avLst/>
          </a:prstGeom>
          <a:gradFill>
            <a:gsLst>
              <a:gs pos="37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sx="105000" sy="105000" algn="ctr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FE7FCA-F775-4E18-804D-08D7E7620050}"/>
              </a:ext>
            </a:extLst>
          </p:cNvPr>
          <p:cNvGrpSpPr/>
          <p:nvPr/>
        </p:nvGrpSpPr>
        <p:grpSpPr>
          <a:xfrm>
            <a:off x="13516091" y="3319738"/>
            <a:ext cx="7814039" cy="7261011"/>
            <a:chOff x="13516091" y="3319738"/>
            <a:chExt cx="7814039" cy="726101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3EF806-F967-4621-933A-C116E4C4FE30}"/>
                </a:ext>
              </a:extLst>
            </p:cNvPr>
            <p:cNvSpPr/>
            <p:nvPr/>
          </p:nvSpPr>
          <p:spPr>
            <a:xfrm>
              <a:off x="13516091" y="3319738"/>
              <a:ext cx="7814039" cy="7261011"/>
            </a:xfrm>
            <a:custGeom>
              <a:avLst/>
              <a:gdLst>
                <a:gd name="connsiteX0" fmla="*/ 4570952 w 4562475"/>
                <a:gd name="connsiteY0" fmla="*/ 4091749 h 4086225"/>
                <a:gd name="connsiteX1" fmla="*/ 0 w 4562475"/>
                <a:gd name="connsiteY1" fmla="*/ 4091749 h 4086225"/>
                <a:gd name="connsiteX2" fmla="*/ 0 w 4562475"/>
                <a:gd name="connsiteY2" fmla="*/ 70009 h 4086225"/>
                <a:gd name="connsiteX3" fmla="*/ 70009 w 4562475"/>
                <a:gd name="connsiteY3" fmla="*/ 0 h 4086225"/>
                <a:gd name="connsiteX4" fmla="*/ 4500849 w 4562475"/>
                <a:gd name="connsiteY4" fmla="*/ 0 h 4086225"/>
                <a:gd name="connsiteX5" fmla="*/ 4570857 w 4562475"/>
                <a:gd name="connsiteY5" fmla="*/ 70009 h 4086225"/>
                <a:gd name="connsiteX6" fmla="*/ 4570857 w 4562475"/>
                <a:gd name="connsiteY6" fmla="*/ 4091749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4086225">
                  <a:moveTo>
                    <a:pt x="4570952" y="4091749"/>
                  </a:moveTo>
                  <a:lnTo>
                    <a:pt x="0" y="4091749"/>
                  </a:lnTo>
                  <a:lnTo>
                    <a:pt x="0" y="70009"/>
                  </a:lnTo>
                  <a:cubicBezTo>
                    <a:pt x="0" y="31337"/>
                    <a:pt x="31337" y="0"/>
                    <a:pt x="70009" y="0"/>
                  </a:cubicBezTo>
                  <a:lnTo>
                    <a:pt x="4500849" y="0"/>
                  </a:lnTo>
                  <a:cubicBezTo>
                    <a:pt x="4539520" y="0"/>
                    <a:pt x="4570857" y="31337"/>
                    <a:pt x="4570857" y="70009"/>
                  </a:cubicBezTo>
                  <a:lnTo>
                    <a:pt x="4570857" y="4091749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52DB12-32B7-458C-AF05-558F944E849C}"/>
                </a:ext>
              </a:extLst>
            </p:cNvPr>
            <p:cNvSpPr/>
            <p:nvPr/>
          </p:nvSpPr>
          <p:spPr>
            <a:xfrm>
              <a:off x="13697025" y="3488824"/>
              <a:ext cx="118478" cy="118478"/>
            </a:xfrm>
            <a:custGeom>
              <a:avLst/>
              <a:gdLst>
                <a:gd name="connsiteX0" fmla="*/ 74295 w 66675"/>
                <a:gd name="connsiteY0" fmla="*/ 37148 h 66675"/>
                <a:gd name="connsiteX1" fmla="*/ 37148 w 66675"/>
                <a:gd name="connsiteY1" fmla="*/ 74295 h 66675"/>
                <a:gd name="connsiteX2" fmla="*/ 0 w 66675"/>
                <a:gd name="connsiteY2" fmla="*/ 37148 h 66675"/>
                <a:gd name="connsiteX3" fmla="*/ 37148 w 66675"/>
                <a:gd name="connsiteY3" fmla="*/ 0 h 66675"/>
                <a:gd name="connsiteX4" fmla="*/ 74295 w 66675"/>
                <a:gd name="connsiteY4" fmla="*/ 371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4295" y="37148"/>
                  </a:moveTo>
                  <a:cubicBezTo>
                    <a:pt x="74295" y="57664"/>
                    <a:pt x="57663" y="74295"/>
                    <a:pt x="37148" y="74295"/>
                  </a:cubicBezTo>
                  <a:cubicBezTo>
                    <a:pt x="16632" y="74295"/>
                    <a:pt x="0" y="57664"/>
                    <a:pt x="0" y="37148"/>
                  </a:cubicBezTo>
                  <a:cubicBezTo>
                    <a:pt x="0" y="16632"/>
                    <a:pt x="16632" y="0"/>
                    <a:pt x="37148" y="0"/>
                  </a:cubicBezTo>
                  <a:cubicBezTo>
                    <a:pt x="57663" y="0"/>
                    <a:pt x="74295" y="16632"/>
                    <a:pt x="74295" y="37148"/>
                  </a:cubicBezTo>
                  <a:close/>
                </a:path>
              </a:pathLst>
            </a:custGeom>
            <a:solidFill>
              <a:srgbClr val="FC51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2E58BC-F7FD-4362-9C60-5141DBB9E767}"/>
                </a:ext>
              </a:extLst>
            </p:cNvPr>
            <p:cNvSpPr/>
            <p:nvPr/>
          </p:nvSpPr>
          <p:spPr>
            <a:xfrm>
              <a:off x="13939735" y="3488824"/>
              <a:ext cx="118478" cy="118478"/>
            </a:xfrm>
            <a:custGeom>
              <a:avLst/>
              <a:gdLst>
                <a:gd name="connsiteX0" fmla="*/ 74295 w 66675"/>
                <a:gd name="connsiteY0" fmla="*/ 37148 h 66675"/>
                <a:gd name="connsiteX1" fmla="*/ 37147 w 66675"/>
                <a:gd name="connsiteY1" fmla="*/ 74295 h 66675"/>
                <a:gd name="connsiteX2" fmla="*/ 0 w 66675"/>
                <a:gd name="connsiteY2" fmla="*/ 37148 h 66675"/>
                <a:gd name="connsiteX3" fmla="*/ 37147 w 66675"/>
                <a:gd name="connsiteY3" fmla="*/ 0 h 66675"/>
                <a:gd name="connsiteX4" fmla="*/ 74295 w 66675"/>
                <a:gd name="connsiteY4" fmla="*/ 371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4295" y="37148"/>
                  </a:moveTo>
                  <a:cubicBezTo>
                    <a:pt x="74295" y="57664"/>
                    <a:pt x="57663" y="74295"/>
                    <a:pt x="37147" y="74295"/>
                  </a:cubicBezTo>
                  <a:cubicBezTo>
                    <a:pt x="16631" y="74295"/>
                    <a:pt x="0" y="57664"/>
                    <a:pt x="0" y="37148"/>
                  </a:cubicBezTo>
                  <a:cubicBezTo>
                    <a:pt x="0" y="16632"/>
                    <a:pt x="16631" y="0"/>
                    <a:pt x="37147" y="0"/>
                  </a:cubicBezTo>
                  <a:cubicBezTo>
                    <a:pt x="57663" y="0"/>
                    <a:pt x="74295" y="16632"/>
                    <a:pt x="74295" y="37148"/>
                  </a:cubicBezTo>
                  <a:close/>
                </a:path>
              </a:pathLst>
            </a:custGeom>
            <a:solidFill>
              <a:srgbClr val="F9C1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E7C003-E10B-4FB4-B236-A283BBF555EA}"/>
                </a:ext>
              </a:extLst>
            </p:cNvPr>
            <p:cNvSpPr/>
            <p:nvPr/>
          </p:nvSpPr>
          <p:spPr>
            <a:xfrm>
              <a:off x="14182276" y="3488824"/>
              <a:ext cx="118478" cy="118478"/>
            </a:xfrm>
            <a:custGeom>
              <a:avLst/>
              <a:gdLst>
                <a:gd name="connsiteX0" fmla="*/ 74295 w 66675"/>
                <a:gd name="connsiteY0" fmla="*/ 37148 h 66675"/>
                <a:gd name="connsiteX1" fmla="*/ 37148 w 66675"/>
                <a:gd name="connsiteY1" fmla="*/ 74295 h 66675"/>
                <a:gd name="connsiteX2" fmla="*/ 0 w 66675"/>
                <a:gd name="connsiteY2" fmla="*/ 37148 h 66675"/>
                <a:gd name="connsiteX3" fmla="*/ 37148 w 66675"/>
                <a:gd name="connsiteY3" fmla="*/ 0 h 66675"/>
                <a:gd name="connsiteX4" fmla="*/ 74295 w 66675"/>
                <a:gd name="connsiteY4" fmla="*/ 371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4295" y="37148"/>
                  </a:moveTo>
                  <a:cubicBezTo>
                    <a:pt x="74295" y="57664"/>
                    <a:pt x="57664" y="74295"/>
                    <a:pt x="37148" y="74295"/>
                  </a:cubicBezTo>
                  <a:cubicBezTo>
                    <a:pt x="16631" y="74295"/>
                    <a:pt x="0" y="57664"/>
                    <a:pt x="0" y="37148"/>
                  </a:cubicBezTo>
                  <a:cubicBezTo>
                    <a:pt x="0" y="16632"/>
                    <a:pt x="16631" y="0"/>
                    <a:pt x="37148" y="0"/>
                  </a:cubicBezTo>
                  <a:cubicBezTo>
                    <a:pt x="57664" y="0"/>
                    <a:pt x="74295" y="16632"/>
                    <a:pt x="74295" y="37148"/>
                  </a:cubicBezTo>
                  <a:close/>
                </a:path>
              </a:pathLst>
            </a:custGeom>
            <a:solidFill>
              <a:srgbClr val="53F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18D0FC-78D3-4EEB-9E8A-228CDBBC74D9}"/>
                </a:ext>
              </a:extLst>
            </p:cNvPr>
            <p:cNvSpPr/>
            <p:nvPr/>
          </p:nvSpPr>
          <p:spPr>
            <a:xfrm>
              <a:off x="13990851" y="4201383"/>
              <a:ext cx="829346" cy="304658"/>
            </a:xfrm>
            <a:custGeom>
              <a:avLst/>
              <a:gdLst>
                <a:gd name="connsiteX0" fmla="*/ 396430 w 466725"/>
                <a:gd name="connsiteY0" fmla="*/ 179927 h 171450"/>
                <a:gd name="connsiteX1" fmla="*/ 79439 w 466725"/>
                <a:gd name="connsiteY1" fmla="*/ 179927 h 171450"/>
                <a:gd name="connsiteX2" fmla="*/ 0 w 466725"/>
                <a:gd name="connsiteY2" fmla="*/ 100489 h 171450"/>
                <a:gd name="connsiteX3" fmla="*/ 0 w 466725"/>
                <a:gd name="connsiteY3" fmla="*/ 79439 h 171450"/>
                <a:gd name="connsiteX4" fmla="*/ 79439 w 466725"/>
                <a:gd name="connsiteY4" fmla="*/ 0 h 171450"/>
                <a:gd name="connsiteX5" fmla="*/ 396430 w 466725"/>
                <a:gd name="connsiteY5" fmla="*/ 0 h 171450"/>
                <a:gd name="connsiteX6" fmla="*/ 475869 w 466725"/>
                <a:gd name="connsiteY6" fmla="*/ 79439 h 171450"/>
                <a:gd name="connsiteX7" fmla="*/ 475869 w 466725"/>
                <a:gd name="connsiteY7" fmla="*/ 100489 h 171450"/>
                <a:gd name="connsiteX8" fmla="*/ 396430 w 466725"/>
                <a:gd name="connsiteY8" fmla="*/ 17992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5" h="171450">
                  <a:moveTo>
                    <a:pt x="396430" y="179927"/>
                  </a:moveTo>
                  <a:lnTo>
                    <a:pt x="79439" y="179927"/>
                  </a:lnTo>
                  <a:cubicBezTo>
                    <a:pt x="35528" y="179927"/>
                    <a:pt x="0" y="144399"/>
                    <a:pt x="0" y="100489"/>
                  </a:cubicBezTo>
                  <a:lnTo>
                    <a:pt x="0" y="79439"/>
                  </a:lnTo>
                  <a:cubicBezTo>
                    <a:pt x="0" y="35528"/>
                    <a:pt x="35528" y="0"/>
                    <a:pt x="79439" y="0"/>
                  </a:cubicBezTo>
                  <a:lnTo>
                    <a:pt x="396430" y="0"/>
                  </a:lnTo>
                  <a:cubicBezTo>
                    <a:pt x="440341" y="0"/>
                    <a:pt x="475869" y="35528"/>
                    <a:pt x="475869" y="79439"/>
                  </a:cubicBezTo>
                  <a:lnTo>
                    <a:pt x="475869" y="100489"/>
                  </a:lnTo>
                  <a:cubicBezTo>
                    <a:pt x="475869" y="144399"/>
                    <a:pt x="440341" y="179927"/>
                    <a:pt x="396430" y="17992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AF4FE-49BE-4553-B9E0-41A0DA6BB375}"/>
                </a:ext>
              </a:extLst>
            </p:cNvPr>
            <p:cNvSpPr/>
            <p:nvPr/>
          </p:nvSpPr>
          <p:spPr>
            <a:xfrm>
              <a:off x="15107422" y="4201383"/>
              <a:ext cx="1320184" cy="304658"/>
            </a:xfrm>
            <a:custGeom>
              <a:avLst/>
              <a:gdLst>
                <a:gd name="connsiteX0" fmla="*/ 667036 w 742950"/>
                <a:gd name="connsiteY0" fmla="*/ 179927 h 171450"/>
                <a:gd name="connsiteX1" fmla="*/ 79438 w 742950"/>
                <a:gd name="connsiteY1" fmla="*/ 179927 h 171450"/>
                <a:gd name="connsiteX2" fmla="*/ 0 w 742950"/>
                <a:gd name="connsiteY2" fmla="*/ 100489 h 171450"/>
                <a:gd name="connsiteX3" fmla="*/ 0 w 742950"/>
                <a:gd name="connsiteY3" fmla="*/ 79439 h 171450"/>
                <a:gd name="connsiteX4" fmla="*/ 79438 w 742950"/>
                <a:gd name="connsiteY4" fmla="*/ 0 h 171450"/>
                <a:gd name="connsiteX5" fmla="*/ 667036 w 742950"/>
                <a:gd name="connsiteY5" fmla="*/ 0 h 171450"/>
                <a:gd name="connsiteX6" fmla="*/ 746474 w 742950"/>
                <a:gd name="connsiteY6" fmla="*/ 79439 h 171450"/>
                <a:gd name="connsiteX7" fmla="*/ 746474 w 742950"/>
                <a:gd name="connsiteY7" fmla="*/ 100489 h 171450"/>
                <a:gd name="connsiteX8" fmla="*/ 667036 w 742950"/>
                <a:gd name="connsiteY8" fmla="*/ 17992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71450">
                  <a:moveTo>
                    <a:pt x="667036" y="179927"/>
                  </a:moveTo>
                  <a:lnTo>
                    <a:pt x="79438" y="179927"/>
                  </a:lnTo>
                  <a:cubicBezTo>
                    <a:pt x="35528" y="179927"/>
                    <a:pt x="0" y="144399"/>
                    <a:pt x="0" y="100489"/>
                  </a:cubicBezTo>
                  <a:lnTo>
                    <a:pt x="0" y="79439"/>
                  </a:lnTo>
                  <a:cubicBezTo>
                    <a:pt x="0" y="35528"/>
                    <a:pt x="35528" y="0"/>
                    <a:pt x="79438" y="0"/>
                  </a:cubicBezTo>
                  <a:lnTo>
                    <a:pt x="667036" y="0"/>
                  </a:lnTo>
                  <a:cubicBezTo>
                    <a:pt x="710946" y="0"/>
                    <a:pt x="746474" y="35528"/>
                    <a:pt x="746474" y="79439"/>
                  </a:cubicBezTo>
                  <a:lnTo>
                    <a:pt x="746474" y="100489"/>
                  </a:lnTo>
                  <a:cubicBezTo>
                    <a:pt x="746474" y="144399"/>
                    <a:pt x="710851" y="179927"/>
                    <a:pt x="667036" y="17992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49359C-2254-481D-B4D2-B03990BAF77C}"/>
                </a:ext>
              </a:extLst>
            </p:cNvPr>
            <p:cNvSpPr/>
            <p:nvPr/>
          </p:nvSpPr>
          <p:spPr>
            <a:xfrm>
              <a:off x="16727016" y="4201383"/>
              <a:ext cx="829346" cy="304658"/>
            </a:xfrm>
            <a:custGeom>
              <a:avLst/>
              <a:gdLst>
                <a:gd name="connsiteX0" fmla="*/ 396430 w 466725"/>
                <a:gd name="connsiteY0" fmla="*/ 179927 h 171450"/>
                <a:gd name="connsiteX1" fmla="*/ 79438 w 466725"/>
                <a:gd name="connsiteY1" fmla="*/ 179927 h 171450"/>
                <a:gd name="connsiteX2" fmla="*/ 0 w 466725"/>
                <a:gd name="connsiteY2" fmla="*/ 100489 h 171450"/>
                <a:gd name="connsiteX3" fmla="*/ 0 w 466725"/>
                <a:gd name="connsiteY3" fmla="*/ 79439 h 171450"/>
                <a:gd name="connsiteX4" fmla="*/ 79438 w 466725"/>
                <a:gd name="connsiteY4" fmla="*/ 0 h 171450"/>
                <a:gd name="connsiteX5" fmla="*/ 396430 w 466725"/>
                <a:gd name="connsiteY5" fmla="*/ 0 h 171450"/>
                <a:gd name="connsiteX6" fmla="*/ 475869 w 466725"/>
                <a:gd name="connsiteY6" fmla="*/ 79439 h 171450"/>
                <a:gd name="connsiteX7" fmla="*/ 475869 w 466725"/>
                <a:gd name="connsiteY7" fmla="*/ 100489 h 171450"/>
                <a:gd name="connsiteX8" fmla="*/ 396430 w 466725"/>
                <a:gd name="connsiteY8" fmla="*/ 17992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5" h="171450">
                  <a:moveTo>
                    <a:pt x="396430" y="179927"/>
                  </a:moveTo>
                  <a:lnTo>
                    <a:pt x="79438" y="179927"/>
                  </a:lnTo>
                  <a:cubicBezTo>
                    <a:pt x="35528" y="179927"/>
                    <a:pt x="0" y="144399"/>
                    <a:pt x="0" y="100489"/>
                  </a:cubicBezTo>
                  <a:lnTo>
                    <a:pt x="0" y="79439"/>
                  </a:lnTo>
                  <a:cubicBezTo>
                    <a:pt x="0" y="35528"/>
                    <a:pt x="35528" y="0"/>
                    <a:pt x="79438" y="0"/>
                  </a:cubicBezTo>
                  <a:lnTo>
                    <a:pt x="396430" y="0"/>
                  </a:lnTo>
                  <a:cubicBezTo>
                    <a:pt x="440341" y="0"/>
                    <a:pt x="475869" y="35528"/>
                    <a:pt x="475869" y="79439"/>
                  </a:cubicBezTo>
                  <a:lnTo>
                    <a:pt x="475869" y="100489"/>
                  </a:lnTo>
                  <a:cubicBezTo>
                    <a:pt x="475869" y="144399"/>
                    <a:pt x="440341" y="179927"/>
                    <a:pt x="396430" y="17992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D7D49-1218-4461-A4B0-CFF772B27BFB}"/>
              </a:ext>
            </a:extLst>
          </p:cNvPr>
          <p:cNvGrpSpPr/>
          <p:nvPr/>
        </p:nvGrpSpPr>
        <p:grpSpPr>
          <a:xfrm>
            <a:off x="13061636" y="7499828"/>
            <a:ext cx="3589625" cy="2263250"/>
            <a:chOff x="13061636" y="7499828"/>
            <a:chExt cx="3589625" cy="226325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A7901C4-2636-4FF1-9EB0-F45E9FAC38A0}"/>
                </a:ext>
              </a:extLst>
            </p:cNvPr>
            <p:cNvSpPr/>
            <p:nvPr/>
          </p:nvSpPr>
          <p:spPr>
            <a:xfrm>
              <a:off x="13061636" y="7499828"/>
              <a:ext cx="3589625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bg2">
                  <a:lumMod val="50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D21953C-C8C4-45DD-B68F-BB649F6063B2}"/>
                </a:ext>
              </a:extLst>
            </p:cNvPr>
            <p:cNvSpPr/>
            <p:nvPr/>
          </p:nvSpPr>
          <p:spPr>
            <a:xfrm>
              <a:off x="14376478" y="9097691"/>
              <a:ext cx="959940" cy="3875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Login</a:t>
              </a:r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E97C4760-DB52-4351-954E-BE1D021A6EBB}"/>
                </a:ext>
              </a:extLst>
            </p:cNvPr>
            <p:cNvSpPr/>
            <p:nvPr/>
          </p:nvSpPr>
          <p:spPr>
            <a:xfrm>
              <a:off x="13216402" y="8704918"/>
              <a:ext cx="879407" cy="879407"/>
            </a:xfrm>
            <a:prstGeom prst="donu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Circle: Hollow 104">
              <a:extLst>
                <a:ext uri="{FF2B5EF4-FFF2-40B4-BE49-F238E27FC236}">
                  <a16:creationId xmlns:a16="http://schemas.microsoft.com/office/drawing/2014/main" id="{D8F57103-12F5-45F6-9637-69266AAD2436}"/>
                </a:ext>
              </a:extLst>
            </p:cNvPr>
            <p:cNvSpPr/>
            <p:nvPr/>
          </p:nvSpPr>
          <p:spPr>
            <a:xfrm>
              <a:off x="15210022" y="7655343"/>
              <a:ext cx="1123837" cy="1123837"/>
            </a:xfrm>
            <a:prstGeom prst="donut">
              <a:avLst>
                <a:gd name="adj" fmla="val 14183"/>
              </a:avLst>
            </a:prstGeom>
            <a:solidFill>
              <a:schemeClr val="accent3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4B09584-B5DA-431F-9DB5-935C632639BF}"/>
                </a:ext>
              </a:extLst>
            </p:cNvPr>
            <p:cNvSpPr/>
            <p:nvPr/>
          </p:nvSpPr>
          <p:spPr>
            <a:xfrm>
              <a:off x="13611530" y="7856831"/>
              <a:ext cx="2489837" cy="38758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DE8A270-57A2-40FE-AEA1-2A3439C82592}"/>
                </a:ext>
              </a:extLst>
            </p:cNvPr>
            <p:cNvSpPr/>
            <p:nvPr/>
          </p:nvSpPr>
          <p:spPr>
            <a:xfrm>
              <a:off x="13487038" y="8495063"/>
              <a:ext cx="2738821" cy="38758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F3437C-0896-460E-B663-61EE486FDC7A}"/>
              </a:ext>
            </a:extLst>
          </p:cNvPr>
          <p:cNvGrpSpPr/>
          <p:nvPr/>
        </p:nvGrpSpPr>
        <p:grpSpPr>
          <a:xfrm>
            <a:off x="17159459" y="7499828"/>
            <a:ext cx="4548613" cy="2263250"/>
            <a:chOff x="17159459" y="7499828"/>
            <a:chExt cx="4548613" cy="226325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4A6AE35-EC4F-4CF8-87FE-512E63D7F6C9}"/>
                </a:ext>
              </a:extLst>
            </p:cNvPr>
            <p:cNvSpPr/>
            <p:nvPr/>
          </p:nvSpPr>
          <p:spPr>
            <a:xfrm>
              <a:off x="17159459" y="7499828"/>
              <a:ext cx="4548613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bg2">
                  <a:lumMod val="50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03EF00-59C4-4ED6-9536-19D6CF313DE9}"/>
                </a:ext>
              </a:extLst>
            </p:cNvPr>
            <p:cNvSpPr/>
            <p:nvPr/>
          </p:nvSpPr>
          <p:spPr>
            <a:xfrm>
              <a:off x="17579076" y="7920338"/>
              <a:ext cx="1422229" cy="1422229"/>
            </a:xfrm>
            <a:prstGeom prst="ellipse">
              <a:avLst/>
            </a:prstGeom>
            <a:gradFill>
              <a:gsLst>
                <a:gs pos="37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838200" sx="102000" sy="102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signball-Electronic-Device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777C3A-B058-438E-8C30-D9C9C8C718AB}"/>
                </a:ext>
              </a:extLst>
            </p:cNvPr>
            <p:cNvGrpSpPr/>
            <p:nvPr/>
          </p:nvGrpSpPr>
          <p:grpSpPr>
            <a:xfrm>
              <a:off x="19420922" y="8370717"/>
              <a:ext cx="1704756" cy="548082"/>
              <a:chOff x="14704227" y="6624791"/>
              <a:chExt cx="1058091" cy="34017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B3E5C85-DA3F-4B54-917C-86207FEC877E}"/>
                  </a:ext>
                </a:extLst>
              </p:cNvPr>
              <p:cNvCxnSpPr/>
              <p:nvPr/>
            </p:nvCxnSpPr>
            <p:spPr>
              <a:xfrm>
                <a:off x="14704227" y="6624791"/>
                <a:ext cx="1058091" cy="0"/>
              </a:xfrm>
              <a:prstGeom prst="line">
                <a:avLst/>
              </a:prstGeom>
              <a:ln w="85725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CD25D2-20F3-4509-9FA0-0FFB17354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4227" y="6847948"/>
                <a:ext cx="406853" cy="0"/>
              </a:xfrm>
              <a:prstGeom prst="line">
                <a:avLst/>
              </a:prstGeom>
              <a:ln w="85725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4C85C5D-7B10-4417-AE92-F893C660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4227" y="6964969"/>
                <a:ext cx="674914" cy="0"/>
              </a:xfrm>
              <a:prstGeom prst="line">
                <a:avLst/>
              </a:prstGeom>
              <a:ln w="85725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FD28F-B29E-4D60-880E-1262CDA954FB}"/>
              </a:ext>
            </a:extLst>
          </p:cNvPr>
          <p:cNvGrpSpPr/>
          <p:nvPr/>
        </p:nvGrpSpPr>
        <p:grpSpPr>
          <a:xfrm>
            <a:off x="13061636" y="4874548"/>
            <a:ext cx="3589625" cy="2263250"/>
            <a:chOff x="13061636" y="4874548"/>
            <a:chExt cx="3589625" cy="226325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3E2DBE0-6C4D-406E-972D-66FCAB113270}"/>
                </a:ext>
              </a:extLst>
            </p:cNvPr>
            <p:cNvSpPr/>
            <p:nvPr/>
          </p:nvSpPr>
          <p:spPr>
            <a:xfrm>
              <a:off x="13061636" y="4874548"/>
              <a:ext cx="3589625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FD14B0-E5BB-4F66-9D1C-3D79A552CCFC}"/>
                </a:ext>
              </a:extLst>
            </p:cNvPr>
            <p:cNvSpPr/>
            <p:nvPr/>
          </p:nvSpPr>
          <p:spPr>
            <a:xfrm>
              <a:off x="13638124" y="5319967"/>
              <a:ext cx="1216953" cy="41964"/>
            </a:xfrm>
            <a:custGeom>
              <a:avLst/>
              <a:gdLst>
                <a:gd name="connsiteX0" fmla="*/ 816102 w 828675"/>
                <a:gd name="connsiteY0" fmla="*/ 32385 h 28575"/>
                <a:gd name="connsiteX1" fmla="*/ 16192 w 828675"/>
                <a:gd name="connsiteY1" fmla="*/ 32385 h 28575"/>
                <a:gd name="connsiteX2" fmla="*/ 0 w 828675"/>
                <a:gd name="connsiteY2" fmla="*/ 16192 h 28575"/>
                <a:gd name="connsiteX3" fmla="*/ 16192 w 828675"/>
                <a:gd name="connsiteY3" fmla="*/ 0 h 28575"/>
                <a:gd name="connsiteX4" fmla="*/ 816007 w 828675"/>
                <a:gd name="connsiteY4" fmla="*/ 0 h 28575"/>
                <a:gd name="connsiteX5" fmla="*/ 832199 w 828675"/>
                <a:gd name="connsiteY5" fmla="*/ 16192 h 28575"/>
                <a:gd name="connsiteX6" fmla="*/ 816102 w 828675"/>
                <a:gd name="connsiteY6" fmla="*/ 3238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75" h="28575">
                  <a:moveTo>
                    <a:pt x="816102" y="32385"/>
                  </a:moveTo>
                  <a:lnTo>
                    <a:pt x="16192" y="32385"/>
                  </a:lnTo>
                  <a:cubicBezTo>
                    <a:pt x="7239" y="32385"/>
                    <a:pt x="0" y="25146"/>
                    <a:pt x="0" y="16192"/>
                  </a:cubicBezTo>
                  <a:cubicBezTo>
                    <a:pt x="0" y="7239"/>
                    <a:pt x="7239" y="0"/>
                    <a:pt x="16192" y="0"/>
                  </a:cubicBezTo>
                  <a:lnTo>
                    <a:pt x="816007" y="0"/>
                  </a:lnTo>
                  <a:cubicBezTo>
                    <a:pt x="824960" y="0"/>
                    <a:pt x="832199" y="7239"/>
                    <a:pt x="832199" y="16192"/>
                  </a:cubicBezTo>
                  <a:cubicBezTo>
                    <a:pt x="832199" y="25146"/>
                    <a:pt x="824960" y="32385"/>
                    <a:pt x="816102" y="3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DC97B4-521F-42AF-90D2-43AB0CBF3C07}"/>
                </a:ext>
              </a:extLst>
            </p:cNvPr>
            <p:cNvSpPr/>
            <p:nvPr/>
          </p:nvSpPr>
          <p:spPr>
            <a:xfrm>
              <a:off x="13630149" y="5566714"/>
              <a:ext cx="1986291" cy="55952"/>
            </a:xfrm>
            <a:custGeom>
              <a:avLst/>
              <a:gdLst>
                <a:gd name="connsiteX0" fmla="*/ 1336548 w 1352550"/>
                <a:gd name="connsiteY0" fmla="*/ 43244 h 38100"/>
                <a:gd name="connsiteX1" fmla="*/ 21622 w 1352550"/>
                <a:gd name="connsiteY1" fmla="*/ 43244 h 38100"/>
                <a:gd name="connsiteX2" fmla="*/ 0 w 1352550"/>
                <a:gd name="connsiteY2" fmla="*/ 21622 h 38100"/>
                <a:gd name="connsiteX3" fmla="*/ 21622 w 1352550"/>
                <a:gd name="connsiteY3" fmla="*/ 0 h 38100"/>
                <a:gd name="connsiteX4" fmla="*/ 1336548 w 1352550"/>
                <a:gd name="connsiteY4" fmla="*/ 0 h 38100"/>
                <a:gd name="connsiteX5" fmla="*/ 1358170 w 1352550"/>
                <a:gd name="connsiteY5" fmla="*/ 21622 h 38100"/>
                <a:gd name="connsiteX6" fmla="*/ 1336548 w 1352550"/>
                <a:gd name="connsiteY6" fmla="*/ 432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2550" h="38100">
                  <a:moveTo>
                    <a:pt x="1336548" y="43244"/>
                  </a:moveTo>
                  <a:lnTo>
                    <a:pt x="21622" y="43244"/>
                  </a:lnTo>
                  <a:cubicBezTo>
                    <a:pt x="9716" y="43244"/>
                    <a:pt x="0" y="33623"/>
                    <a:pt x="0" y="21622"/>
                  </a:cubicBezTo>
                  <a:cubicBezTo>
                    <a:pt x="0" y="9620"/>
                    <a:pt x="9620" y="0"/>
                    <a:pt x="21622" y="0"/>
                  </a:cubicBezTo>
                  <a:lnTo>
                    <a:pt x="1336548" y="0"/>
                  </a:lnTo>
                  <a:cubicBezTo>
                    <a:pt x="1348454" y="0"/>
                    <a:pt x="1358170" y="9620"/>
                    <a:pt x="1358170" y="21622"/>
                  </a:cubicBezTo>
                  <a:cubicBezTo>
                    <a:pt x="1358170" y="33623"/>
                    <a:pt x="1348454" y="43244"/>
                    <a:pt x="1336548" y="43244"/>
                  </a:cubicBezTo>
                  <a:close/>
                </a:path>
              </a:pathLst>
            </a:custGeom>
            <a:solidFill>
              <a:srgbClr val="EC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9C7A15-CE3F-4F1D-AE8E-D0A7919C74CA}"/>
                </a:ext>
              </a:extLst>
            </p:cNvPr>
            <p:cNvSpPr/>
            <p:nvPr/>
          </p:nvSpPr>
          <p:spPr>
            <a:xfrm>
              <a:off x="13630149" y="5821574"/>
              <a:ext cx="1454748" cy="55952"/>
            </a:xfrm>
            <a:custGeom>
              <a:avLst/>
              <a:gdLst>
                <a:gd name="connsiteX0" fmla="*/ 973741 w 990600"/>
                <a:gd name="connsiteY0" fmla="*/ 43244 h 38100"/>
                <a:gd name="connsiteX1" fmla="*/ 21622 w 990600"/>
                <a:gd name="connsiteY1" fmla="*/ 43244 h 38100"/>
                <a:gd name="connsiteX2" fmla="*/ 0 w 990600"/>
                <a:gd name="connsiteY2" fmla="*/ 21622 h 38100"/>
                <a:gd name="connsiteX3" fmla="*/ 21622 w 990600"/>
                <a:gd name="connsiteY3" fmla="*/ 0 h 38100"/>
                <a:gd name="connsiteX4" fmla="*/ 973741 w 990600"/>
                <a:gd name="connsiteY4" fmla="*/ 0 h 38100"/>
                <a:gd name="connsiteX5" fmla="*/ 995363 w 990600"/>
                <a:gd name="connsiteY5" fmla="*/ 21622 h 38100"/>
                <a:gd name="connsiteX6" fmla="*/ 973741 w 990600"/>
                <a:gd name="connsiteY6" fmla="*/ 432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0" h="38100">
                  <a:moveTo>
                    <a:pt x="973741" y="43244"/>
                  </a:moveTo>
                  <a:lnTo>
                    <a:pt x="21622" y="43244"/>
                  </a:lnTo>
                  <a:cubicBezTo>
                    <a:pt x="9716" y="43244"/>
                    <a:pt x="0" y="33623"/>
                    <a:pt x="0" y="21622"/>
                  </a:cubicBezTo>
                  <a:cubicBezTo>
                    <a:pt x="0" y="9716"/>
                    <a:pt x="9620" y="0"/>
                    <a:pt x="21622" y="0"/>
                  </a:cubicBezTo>
                  <a:lnTo>
                    <a:pt x="973741" y="0"/>
                  </a:lnTo>
                  <a:cubicBezTo>
                    <a:pt x="985647" y="0"/>
                    <a:pt x="995363" y="9620"/>
                    <a:pt x="995363" y="21622"/>
                  </a:cubicBezTo>
                  <a:cubicBezTo>
                    <a:pt x="995267" y="33528"/>
                    <a:pt x="985647" y="43244"/>
                    <a:pt x="973741" y="43244"/>
                  </a:cubicBezTo>
                  <a:close/>
                </a:path>
              </a:pathLst>
            </a:custGeom>
            <a:solidFill>
              <a:srgbClr val="EC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28610A-8100-4484-8BE9-131710856211}"/>
                </a:ext>
              </a:extLst>
            </p:cNvPr>
            <p:cNvSpPr/>
            <p:nvPr/>
          </p:nvSpPr>
          <p:spPr>
            <a:xfrm>
              <a:off x="15480618" y="6173232"/>
              <a:ext cx="531543" cy="531543"/>
            </a:xfrm>
            <a:custGeom>
              <a:avLst/>
              <a:gdLst>
                <a:gd name="connsiteX0" fmla="*/ 370141 w 361950"/>
                <a:gd name="connsiteY0" fmla="*/ 185071 h 361950"/>
                <a:gd name="connsiteX1" fmla="*/ 185071 w 361950"/>
                <a:gd name="connsiteY1" fmla="*/ 370141 h 361950"/>
                <a:gd name="connsiteX2" fmla="*/ 0 w 361950"/>
                <a:gd name="connsiteY2" fmla="*/ 185071 h 361950"/>
                <a:gd name="connsiteX3" fmla="*/ 185071 w 361950"/>
                <a:gd name="connsiteY3" fmla="*/ 0 h 361950"/>
                <a:gd name="connsiteX4" fmla="*/ 370141 w 361950"/>
                <a:gd name="connsiteY4" fmla="*/ 185071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70141" y="185071"/>
                  </a:moveTo>
                  <a:cubicBezTo>
                    <a:pt x="370141" y="287283"/>
                    <a:pt x="287282" y="370141"/>
                    <a:pt x="185071" y="370141"/>
                  </a:cubicBezTo>
                  <a:cubicBezTo>
                    <a:pt x="82859" y="370141"/>
                    <a:pt x="0" y="287282"/>
                    <a:pt x="0" y="185071"/>
                  </a:cubicBezTo>
                  <a:cubicBezTo>
                    <a:pt x="0" y="82859"/>
                    <a:pt x="82859" y="0"/>
                    <a:pt x="185071" y="0"/>
                  </a:cubicBezTo>
                  <a:cubicBezTo>
                    <a:pt x="287283" y="0"/>
                    <a:pt x="370141" y="82859"/>
                    <a:pt x="370141" y="185071"/>
                  </a:cubicBezTo>
                  <a:close/>
                </a:path>
              </a:pathLst>
            </a:custGeom>
            <a:solidFill>
              <a:srgbClr val="050042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2E8440-13BC-4653-A9A6-80D0A9213730}"/>
                </a:ext>
              </a:extLst>
            </p:cNvPr>
            <p:cNvSpPr/>
            <p:nvPr/>
          </p:nvSpPr>
          <p:spPr>
            <a:xfrm>
              <a:off x="15480618" y="6067204"/>
              <a:ext cx="531543" cy="531543"/>
            </a:xfrm>
            <a:custGeom>
              <a:avLst/>
              <a:gdLst>
                <a:gd name="connsiteX0" fmla="*/ 370141 w 361950"/>
                <a:gd name="connsiteY0" fmla="*/ 185071 h 361950"/>
                <a:gd name="connsiteX1" fmla="*/ 185071 w 361950"/>
                <a:gd name="connsiteY1" fmla="*/ 370141 h 361950"/>
                <a:gd name="connsiteX2" fmla="*/ 0 w 361950"/>
                <a:gd name="connsiteY2" fmla="*/ 185071 h 361950"/>
                <a:gd name="connsiteX3" fmla="*/ 185071 w 361950"/>
                <a:gd name="connsiteY3" fmla="*/ 0 h 361950"/>
                <a:gd name="connsiteX4" fmla="*/ 370141 w 361950"/>
                <a:gd name="connsiteY4" fmla="*/ 185071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70141" y="185071"/>
                  </a:moveTo>
                  <a:cubicBezTo>
                    <a:pt x="370141" y="287283"/>
                    <a:pt x="287282" y="370141"/>
                    <a:pt x="185071" y="370141"/>
                  </a:cubicBezTo>
                  <a:cubicBezTo>
                    <a:pt x="82859" y="370141"/>
                    <a:pt x="0" y="287282"/>
                    <a:pt x="0" y="185071"/>
                  </a:cubicBezTo>
                  <a:cubicBezTo>
                    <a:pt x="0" y="82859"/>
                    <a:pt x="82859" y="0"/>
                    <a:pt x="185071" y="0"/>
                  </a:cubicBezTo>
                  <a:cubicBezTo>
                    <a:pt x="287283" y="0"/>
                    <a:pt x="370141" y="82859"/>
                    <a:pt x="370141" y="1850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ED3F3EB-FEE6-49EE-B563-A7A70D7859C0}"/>
                </a:ext>
              </a:extLst>
            </p:cNvPr>
            <p:cNvSpPr/>
            <p:nvPr/>
          </p:nvSpPr>
          <p:spPr>
            <a:xfrm>
              <a:off x="15624275" y="6335214"/>
              <a:ext cx="209820" cy="13988"/>
            </a:xfrm>
            <a:custGeom>
              <a:avLst/>
              <a:gdLst>
                <a:gd name="connsiteX0" fmla="*/ 0 w 142875"/>
                <a:gd name="connsiteY0" fmla="*/ 0 h 0"/>
                <a:gd name="connsiteX1" fmla="*/ 146399 w 1428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>
                  <a:moveTo>
                    <a:pt x="0" y="0"/>
                  </a:moveTo>
                  <a:lnTo>
                    <a:pt x="146399" y="0"/>
                  </a:lnTo>
                </a:path>
              </a:pathLst>
            </a:custGeom>
            <a:ln w="28575" cap="rnd">
              <a:solidFill>
                <a:srgbClr val="ECF1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3F20BF-9EA9-4A4F-9011-A0C682B99C6E}"/>
                </a:ext>
              </a:extLst>
            </p:cNvPr>
            <p:cNvSpPr/>
            <p:nvPr/>
          </p:nvSpPr>
          <p:spPr>
            <a:xfrm>
              <a:off x="15814791" y="6270728"/>
              <a:ext cx="27976" cy="125892"/>
            </a:xfrm>
            <a:custGeom>
              <a:avLst/>
              <a:gdLst>
                <a:gd name="connsiteX0" fmla="*/ 0 w 19050"/>
                <a:gd name="connsiteY0" fmla="*/ 0 h 85725"/>
                <a:gd name="connsiteX1" fmla="*/ 20479 w 19050"/>
                <a:gd name="connsiteY1" fmla="*/ 26003 h 85725"/>
                <a:gd name="connsiteX2" fmla="*/ 20765 w 19050"/>
                <a:gd name="connsiteY2" fmla="*/ 62389 h 85725"/>
                <a:gd name="connsiteX3" fmla="*/ 0 w 19050"/>
                <a:gd name="connsiteY3" fmla="*/ 8934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5725">
                  <a:moveTo>
                    <a:pt x="0" y="0"/>
                  </a:moveTo>
                  <a:lnTo>
                    <a:pt x="20479" y="26003"/>
                  </a:lnTo>
                  <a:cubicBezTo>
                    <a:pt x="29242" y="37148"/>
                    <a:pt x="29337" y="51149"/>
                    <a:pt x="20765" y="62389"/>
                  </a:cubicBezTo>
                  <a:lnTo>
                    <a:pt x="0" y="89345"/>
                  </a:lnTo>
                </a:path>
              </a:pathLst>
            </a:custGeom>
            <a:noFill/>
            <a:ln w="28575" cap="rnd">
              <a:solidFill>
                <a:srgbClr val="ECF1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8AAC50-F05E-47BF-8F9C-4A64CC49A94E}"/>
                </a:ext>
              </a:extLst>
            </p:cNvPr>
            <p:cNvSpPr/>
            <p:nvPr/>
          </p:nvSpPr>
          <p:spPr>
            <a:xfrm>
              <a:off x="13638177" y="6021883"/>
              <a:ext cx="1342845" cy="587494"/>
            </a:xfrm>
            <a:custGeom>
              <a:avLst/>
              <a:gdLst>
                <a:gd name="connsiteX0" fmla="*/ 16156 w 914400"/>
                <a:gd name="connsiteY0" fmla="*/ 401002 h 400050"/>
                <a:gd name="connsiteX1" fmla="*/ 11775 w 914400"/>
                <a:gd name="connsiteY1" fmla="*/ 400431 h 400050"/>
                <a:gd name="connsiteX2" fmla="*/ 630 w 914400"/>
                <a:gd name="connsiteY2" fmla="*/ 380429 h 400050"/>
                <a:gd name="connsiteX3" fmla="*/ 141981 w 914400"/>
                <a:gd name="connsiteY3" fmla="*/ 77248 h 400050"/>
                <a:gd name="connsiteX4" fmla="*/ 171414 w 914400"/>
                <a:gd name="connsiteY4" fmla="*/ 74771 h 400050"/>
                <a:gd name="connsiteX5" fmla="*/ 219420 w 914400"/>
                <a:gd name="connsiteY5" fmla="*/ 204121 h 400050"/>
                <a:gd name="connsiteX6" fmla="*/ 249138 w 914400"/>
                <a:gd name="connsiteY6" fmla="*/ 318135 h 400050"/>
                <a:gd name="connsiteX7" fmla="*/ 250185 w 914400"/>
                <a:gd name="connsiteY7" fmla="*/ 318706 h 400050"/>
                <a:gd name="connsiteX8" fmla="*/ 302954 w 914400"/>
                <a:gd name="connsiteY8" fmla="*/ 195072 h 400050"/>
                <a:gd name="connsiteX9" fmla="*/ 407443 w 914400"/>
                <a:gd name="connsiteY9" fmla="*/ 23431 h 400050"/>
                <a:gd name="connsiteX10" fmla="*/ 465641 w 914400"/>
                <a:gd name="connsiteY10" fmla="*/ 166021 h 400050"/>
                <a:gd name="connsiteX11" fmla="*/ 490692 w 914400"/>
                <a:gd name="connsiteY11" fmla="*/ 298418 h 400050"/>
                <a:gd name="connsiteX12" fmla="*/ 491263 w 914400"/>
                <a:gd name="connsiteY12" fmla="*/ 299085 h 400050"/>
                <a:gd name="connsiteX13" fmla="*/ 533554 w 914400"/>
                <a:gd name="connsiteY13" fmla="*/ 176022 h 400050"/>
                <a:gd name="connsiteX14" fmla="*/ 624518 w 914400"/>
                <a:gd name="connsiteY14" fmla="*/ 0 h 400050"/>
                <a:gd name="connsiteX15" fmla="*/ 701004 w 914400"/>
                <a:gd name="connsiteY15" fmla="*/ 113443 h 400050"/>
                <a:gd name="connsiteX16" fmla="*/ 721482 w 914400"/>
                <a:gd name="connsiteY16" fmla="*/ 194024 h 400050"/>
                <a:gd name="connsiteX17" fmla="*/ 725864 w 914400"/>
                <a:gd name="connsiteY17" fmla="*/ 202121 h 400050"/>
                <a:gd name="connsiteX18" fmla="*/ 787395 w 914400"/>
                <a:gd name="connsiteY18" fmla="*/ 51721 h 400050"/>
                <a:gd name="connsiteX19" fmla="*/ 790062 w 914400"/>
                <a:gd name="connsiteY19" fmla="*/ 43148 h 400050"/>
                <a:gd name="connsiteX20" fmla="*/ 847974 w 914400"/>
                <a:gd name="connsiteY20" fmla="*/ 4477 h 400050"/>
                <a:gd name="connsiteX21" fmla="*/ 918745 w 914400"/>
                <a:gd name="connsiteY21" fmla="*/ 214693 h 400050"/>
                <a:gd name="connsiteX22" fmla="*/ 900648 w 914400"/>
                <a:gd name="connsiteY22" fmla="*/ 228695 h 400050"/>
                <a:gd name="connsiteX23" fmla="*/ 886646 w 914400"/>
                <a:gd name="connsiteY23" fmla="*/ 210598 h 400050"/>
                <a:gd name="connsiteX24" fmla="*/ 841116 w 914400"/>
                <a:gd name="connsiteY24" fmla="*/ 36100 h 400050"/>
                <a:gd name="connsiteX25" fmla="*/ 820923 w 914400"/>
                <a:gd name="connsiteY25" fmla="*/ 52578 h 400050"/>
                <a:gd name="connsiteX26" fmla="*/ 818352 w 914400"/>
                <a:gd name="connsiteY26" fmla="*/ 61055 h 400050"/>
                <a:gd name="connsiteX27" fmla="*/ 726531 w 914400"/>
                <a:gd name="connsiteY27" fmla="*/ 235363 h 400050"/>
                <a:gd name="connsiteX28" fmla="*/ 691764 w 914400"/>
                <a:gd name="connsiteY28" fmla="*/ 206692 h 400050"/>
                <a:gd name="connsiteX29" fmla="*/ 669095 w 914400"/>
                <a:gd name="connsiteY29" fmla="*/ 118967 h 400050"/>
                <a:gd name="connsiteX30" fmla="*/ 624518 w 914400"/>
                <a:gd name="connsiteY30" fmla="*/ 32194 h 400050"/>
                <a:gd name="connsiteX31" fmla="*/ 564891 w 914400"/>
                <a:gd name="connsiteY31" fmla="*/ 184118 h 400050"/>
                <a:gd name="connsiteX32" fmla="*/ 497835 w 914400"/>
                <a:gd name="connsiteY32" fmla="*/ 331470 h 400050"/>
                <a:gd name="connsiteX33" fmla="*/ 466784 w 914400"/>
                <a:gd name="connsiteY33" fmla="*/ 320135 h 400050"/>
                <a:gd name="connsiteX34" fmla="*/ 433256 w 914400"/>
                <a:gd name="connsiteY34" fmla="*/ 166878 h 400050"/>
                <a:gd name="connsiteX35" fmla="*/ 405919 w 914400"/>
                <a:gd name="connsiteY35" fmla="*/ 55626 h 400050"/>
                <a:gd name="connsiteX36" fmla="*/ 333815 w 914400"/>
                <a:gd name="connsiteY36" fmla="*/ 204788 h 400050"/>
                <a:gd name="connsiteX37" fmla="*/ 260187 w 914400"/>
                <a:gd name="connsiteY37" fmla="*/ 348996 h 400050"/>
                <a:gd name="connsiteX38" fmla="*/ 231040 w 914400"/>
                <a:gd name="connsiteY38" fmla="*/ 344710 h 400050"/>
                <a:gd name="connsiteX39" fmla="*/ 187035 w 914400"/>
                <a:gd name="connsiteY39" fmla="*/ 206026 h 400050"/>
                <a:gd name="connsiteX40" fmla="*/ 160269 w 914400"/>
                <a:gd name="connsiteY40" fmla="*/ 104870 h 400050"/>
                <a:gd name="connsiteX41" fmla="*/ 156650 w 914400"/>
                <a:gd name="connsiteY41" fmla="*/ 105727 h 400050"/>
                <a:gd name="connsiteX42" fmla="*/ 31777 w 914400"/>
                <a:gd name="connsiteY42" fmla="*/ 388906 h 400050"/>
                <a:gd name="connsiteX43" fmla="*/ 16156 w 914400"/>
                <a:gd name="connsiteY43" fmla="*/ 40100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" h="400050">
                  <a:moveTo>
                    <a:pt x="16156" y="401002"/>
                  </a:moveTo>
                  <a:cubicBezTo>
                    <a:pt x="14727" y="401002"/>
                    <a:pt x="13203" y="400812"/>
                    <a:pt x="11775" y="400431"/>
                  </a:cubicBezTo>
                  <a:cubicBezTo>
                    <a:pt x="3202" y="397955"/>
                    <a:pt x="-1846" y="389096"/>
                    <a:pt x="630" y="380429"/>
                  </a:cubicBezTo>
                  <a:cubicBezTo>
                    <a:pt x="13394" y="335375"/>
                    <a:pt x="80259" y="108775"/>
                    <a:pt x="141981" y="77248"/>
                  </a:cubicBezTo>
                  <a:cubicBezTo>
                    <a:pt x="154459" y="70866"/>
                    <a:pt x="164841" y="72390"/>
                    <a:pt x="171414" y="74771"/>
                  </a:cubicBezTo>
                  <a:cubicBezTo>
                    <a:pt x="211514" y="89344"/>
                    <a:pt x="215324" y="145066"/>
                    <a:pt x="219420" y="204121"/>
                  </a:cubicBezTo>
                  <a:cubicBezTo>
                    <a:pt x="222658" y="250412"/>
                    <a:pt x="226278" y="302800"/>
                    <a:pt x="249138" y="318135"/>
                  </a:cubicBezTo>
                  <a:cubicBezTo>
                    <a:pt x="249804" y="318611"/>
                    <a:pt x="250185" y="318706"/>
                    <a:pt x="250185" y="318706"/>
                  </a:cubicBezTo>
                  <a:cubicBezTo>
                    <a:pt x="264568" y="314611"/>
                    <a:pt x="288571" y="239744"/>
                    <a:pt x="302954" y="195072"/>
                  </a:cubicBezTo>
                  <a:cubicBezTo>
                    <a:pt x="331719" y="105632"/>
                    <a:pt x="359151" y="21241"/>
                    <a:pt x="407443" y="23431"/>
                  </a:cubicBezTo>
                  <a:cubicBezTo>
                    <a:pt x="461069" y="25908"/>
                    <a:pt x="463355" y="97155"/>
                    <a:pt x="465641" y="166021"/>
                  </a:cubicBezTo>
                  <a:cubicBezTo>
                    <a:pt x="467260" y="217075"/>
                    <a:pt x="469165" y="274987"/>
                    <a:pt x="490692" y="298418"/>
                  </a:cubicBezTo>
                  <a:cubicBezTo>
                    <a:pt x="490882" y="298704"/>
                    <a:pt x="491073" y="298894"/>
                    <a:pt x="491263" y="299085"/>
                  </a:cubicBezTo>
                  <a:cubicBezTo>
                    <a:pt x="504312" y="286702"/>
                    <a:pt x="521838" y="220504"/>
                    <a:pt x="533554" y="176022"/>
                  </a:cubicBezTo>
                  <a:cubicBezTo>
                    <a:pt x="558510" y="81534"/>
                    <a:pt x="580036" y="0"/>
                    <a:pt x="624518" y="0"/>
                  </a:cubicBezTo>
                  <a:cubicBezTo>
                    <a:pt x="680620" y="0"/>
                    <a:pt x="691002" y="57721"/>
                    <a:pt x="701004" y="113443"/>
                  </a:cubicBezTo>
                  <a:cubicBezTo>
                    <a:pt x="705957" y="141256"/>
                    <a:pt x="711195" y="170117"/>
                    <a:pt x="721482" y="194024"/>
                  </a:cubicBezTo>
                  <a:cubicBezTo>
                    <a:pt x="723292" y="198215"/>
                    <a:pt x="724816" y="200692"/>
                    <a:pt x="725864" y="202121"/>
                  </a:cubicBezTo>
                  <a:cubicBezTo>
                    <a:pt x="739104" y="192310"/>
                    <a:pt x="759773" y="141827"/>
                    <a:pt x="787395" y="51721"/>
                  </a:cubicBezTo>
                  <a:lnTo>
                    <a:pt x="790062" y="43148"/>
                  </a:lnTo>
                  <a:cubicBezTo>
                    <a:pt x="798921" y="14478"/>
                    <a:pt x="822162" y="-1048"/>
                    <a:pt x="847974" y="4477"/>
                  </a:cubicBezTo>
                  <a:cubicBezTo>
                    <a:pt x="893599" y="14288"/>
                    <a:pt x="935223" y="84296"/>
                    <a:pt x="918745" y="214693"/>
                  </a:cubicBezTo>
                  <a:cubicBezTo>
                    <a:pt x="917602" y="223552"/>
                    <a:pt x="909506" y="229743"/>
                    <a:pt x="900648" y="228695"/>
                  </a:cubicBezTo>
                  <a:cubicBezTo>
                    <a:pt x="891789" y="227552"/>
                    <a:pt x="885503" y="219456"/>
                    <a:pt x="886646" y="210598"/>
                  </a:cubicBezTo>
                  <a:cubicBezTo>
                    <a:pt x="901981" y="89440"/>
                    <a:pt x="862643" y="40672"/>
                    <a:pt x="841116" y="36100"/>
                  </a:cubicBezTo>
                  <a:cubicBezTo>
                    <a:pt x="828734" y="33338"/>
                    <a:pt x="823209" y="45339"/>
                    <a:pt x="820923" y="52578"/>
                  </a:cubicBezTo>
                  <a:lnTo>
                    <a:pt x="818352" y="61055"/>
                  </a:lnTo>
                  <a:cubicBezTo>
                    <a:pt x="783395" y="175260"/>
                    <a:pt x="759582" y="233553"/>
                    <a:pt x="726531" y="235363"/>
                  </a:cubicBezTo>
                  <a:cubicBezTo>
                    <a:pt x="711957" y="235934"/>
                    <a:pt x="700337" y="226504"/>
                    <a:pt x="691764" y="206692"/>
                  </a:cubicBezTo>
                  <a:cubicBezTo>
                    <a:pt x="679953" y="179356"/>
                    <a:pt x="674429" y="148590"/>
                    <a:pt x="669095" y="118967"/>
                  </a:cubicBezTo>
                  <a:cubicBezTo>
                    <a:pt x="658522" y="59912"/>
                    <a:pt x="650712" y="32194"/>
                    <a:pt x="624518" y="32194"/>
                  </a:cubicBezTo>
                  <a:cubicBezTo>
                    <a:pt x="604992" y="32194"/>
                    <a:pt x="577941" y="134874"/>
                    <a:pt x="564891" y="184118"/>
                  </a:cubicBezTo>
                  <a:cubicBezTo>
                    <a:pt x="541269" y="273463"/>
                    <a:pt x="526506" y="324421"/>
                    <a:pt x="497835" y="331470"/>
                  </a:cubicBezTo>
                  <a:cubicBezTo>
                    <a:pt x="491549" y="332994"/>
                    <a:pt x="479166" y="333566"/>
                    <a:pt x="466784" y="320135"/>
                  </a:cubicBezTo>
                  <a:cubicBezTo>
                    <a:pt x="437161" y="287846"/>
                    <a:pt x="435161" y="226314"/>
                    <a:pt x="433256" y="166878"/>
                  </a:cubicBezTo>
                  <a:cubicBezTo>
                    <a:pt x="431541" y="115252"/>
                    <a:pt x="429732" y="56674"/>
                    <a:pt x="405919" y="55626"/>
                  </a:cubicBezTo>
                  <a:cubicBezTo>
                    <a:pt x="382297" y="54959"/>
                    <a:pt x="351912" y="148590"/>
                    <a:pt x="333815" y="204788"/>
                  </a:cubicBezTo>
                  <a:cubicBezTo>
                    <a:pt x="307145" y="287655"/>
                    <a:pt x="289333" y="338900"/>
                    <a:pt x="260187" y="348996"/>
                  </a:cubicBezTo>
                  <a:cubicBezTo>
                    <a:pt x="253329" y="351377"/>
                    <a:pt x="242756" y="352520"/>
                    <a:pt x="231040" y="344710"/>
                  </a:cubicBezTo>
                  <a:cubicBezTo>
                    <a:pt x="195036" y="320516"/>
                    <a:pt x="190940" y="262318"/>
                    <a:pt x="187035" y="206026"/>
                  </a:cubicBezTo>
                  <a:cubicBezTo>
                    <a:pt x="183987" y="162020"/>
                    <a:pt x="180558" y="112204"/>
                    <a:pt x="160269" y="104870"/>
                  </a:cubicBezTo>
                  <a:cubicBezTo>
                    <a:pt x="159412" y="104489"/>
                    <a:pt x="157793" y="105156"/>
                    <a:pt x="156650" y="105727"/>
                  </a:cubicBezTo>
                  <a:cubicBezTo>
                    <a:pt x="118550" y="125254"/>
                    <a:pt x="59781" y="289750"/>
                    <a:pt x="31777" y="388906"/>
                  </a:cubicBezTo>
                  <a:cubicBezTo>
                    <a:pt x="29682" y="396335"/>
                    <a:pt x="23205" y="401002"/>
                    <a:pt x="16156" y="4010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27DABE-0644-46CA-B0FC-033E7DED3B69}"/>
              </a:ext>
            </a:extLst>
          </p:cNvPr>
          <p:cNvGrpSpPr/>
          <p:nvPr/>
        </p:nvGrpSpPr>
        <p:grpSpPr>
          <a:xfrm>
            <a:off x="17159459" y="4874548"/>
            <a:ext cx="2047978" cy="2263250"/>
            <a:chOff x="14445081" y="911018"/>
            <a:chExt cx="2047978" cy="226325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30F834E-32E3-439F-87A4-63C0951FBE58}"/>
                </a:ext>
              </a:extLst>
            </p:cNvPr>
            <p:cNvSpPr/>
            <p:nvPr/>
          </p:nvSpPr>
          <p:spPr>
            <a:xfrm>
              <a:off x="14445081" y="911018"/>
              <a:ext cx="2047978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2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7AE52F-EB80-4824-91F3-8DA6DFE229D0}"/>
                </a:ext>
              </a:extLst>
            </p:cNvPr>
            <p:cNvSpPr txBox="1"/>
            <p:nvPr/>
          </p:nvSpPr>
          <p:spPr>
            <a:xfrm>
              <a:off x="14679439" y="927086"/>
              <a:ext cx="10791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828984-FBE9-4EDB-8F43-5CAEC9BC3010}"/>
                </a:ext>
              </a:extLst>
            </p:cNvPr>
            <p:cNvCxnSpPr/>
            <p:nvPr/>
          </p:nvCxnSpPr>
          <p:spPr>
            <a:xfrm>
              <a:off x="14761029" y="2434046"/>
              <a:ext cx="1058091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0E8F19-93C5-4ADF-B93E-7A755BD0FC4B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657203"/>
              <a:ext cx="406853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713E6CB-C415-4BB9-B64A-A00BEFA9C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774224"/>
              <a:ext cx="674914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05678B-D177-4C67-A7D9-41235629D7AD}"/>
              </a:ext>
            </a:extLst>
          </p:cNvPr>
          <p:cNvGrpSpPr/>
          <p:nvPr/>
        </p:nvGrpSpPr>
        <p:grpSpPr>
          <a:xfrm>
            <a:off x="19660094" y="4874548"/>
            <a:ext cx="2047978" cy="2263250"/>
            <a:chOff x="14445081" y="911018"/>
            <a:chExt cx="2047978" cy="226325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340F1EE-0C1E-4AF7-8FFA-226795F12F32}"/>
                </a:ext>
              </a:extLst>
            </p:cNvPr>
            <p:cNvSpPr/>
            <p:nvPr/>
          </p:nvSpPr>
          <p:spPr>
            <a:xfrm>
              <a:off x="14445081" y="911018"/>
              <a:ext cx="2047978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1"/>
                </a:gs>
                <a:gs pos="97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8436A7A-A4FA-4890-A0FC-6214D7CAEFD6}"/>
                </a:ext>
              </a:extLst>
            </p:cNvPr>
            <p:cNvSpPr txBox="1"/>
            <p:nvPr/>
          </p:nvSpPr>
          <p:spPr>
            <a:xfrm>
              <a:off x="14679439" y="927086"/>
              <a:ext cx="10791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60C4BF-FCDD-4F13-B97F-55754CC72E85}"/>
                </a:ext>
              </a:extLst>
            </p:cNvPr>
            <p:cNvCxnSpPr/>
            <p:nvPr/>
          </p:nvCxnSpPr>
          <p:spPr>
            <a:xfrm>
              <a:off x="14761029" y="2434046"/>
              <a:ext cx="1058091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081FD1C-6619-44E7-AE04-F04750B996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657203"/>
              <a:ext cx="406853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017098-51D6-438C-838B-398A92E26EBC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774224"/>
              <a:ext cx="674914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B632150-2364-4618-A399-FBD4AA0EAF3E}"/>
              </a:ext>
            </a:extLst>
          </p:cNvPr>
          <p:cNvGrpSpPr/>
          <p:nvPr/>
        </p:nvGrpSpPr>
        <p:grpSpPr>
          <a:xfrm>
            <a:off x="9490492" y="6219932"/>
            <a:ext cx="4473760" cy="6245269"/>
            <a:chOff x="4043337" y="5095875"/>
            <a:chExt cx="2517664" cy="351460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8A5569-7E97-44F9-ABF2-D04CEA428696}"/>
                </a:ext>
              </a:extLst>
            </p:cNvPr>
            <p:cNvSpPr/>
            <p:nvPr/>
          </p:nvSpPr>
          <p:spPr>
            <a:xfrm>
              <a:off x="6307156" y="5297399"/>
              <a:ext cx="85725" cy="114300"/>
            </a:xfrm>
            <a:custGeom>
              <a:avLst/>
              <a:gdLst>
                <a:gd name="connsiteX0" fmla="*/ 45741 w 85725"/>
                <a:gd name="connsiteY0" fmla="*/ 0 h 114300"/>
                <a:gd name="connsiteX1" fmla="*/ 90773 w 85725"/>
                <a:gd name="connsiteY1" fmla="*/ 20165 h 114300"/>
                <a:gd name="connsiteX2" fmla="*/ 45032 w 85725"/>
                <a:gd name="connsiteY2" fmla="*/ 122313 h 114300"/>
                <a:gd name="connsiteX3" fmla="*/ 0 w 85725"/>
                <a:gd name="connsiteY3" fmla="*/ 1021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45741" y="0"/>
                  </a:moveTo>
                  <a:lnTo>
                    <a:pt x="90773" y="20165"/>
                  </a:lnTo>
                  <a:lnTo>
                    <a:pt x="45032" y="122313"/>
                  </a:lnTo>
                  <a:lnTo>
                    <a:pt x="0" y="102148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B54EC3-A0E3-435F-A79C-1A874B97FC35}"/>
                </a:ext>
              </a:extLst>
            </p:cNvPr>
            <p:cNvSpPr/>
            <p:nvPr/>
          </p:nvSpPr>
          <p:spPr>
            <a:xfrm>
              <a:off x="6209226" y="7995044"/>
              <a:ext cx="66675" cy="152400"/>
            </a:xfrm>
            <a:custGeom>
              <a:avLst/>
              <a:gdLst>
                <a:gd name="connsiteX0" fmla="*/ 60434 w 66675"/>
                <a:gd name="connsiteY0" fmla="*/ 158074 h 152400"/>
                <a:gd name="connsiteX1" fmla="*/ 0 w 66675"/>
                <a:gd name="connsiteY1" fmla="*/ 153840 h 152400"/>
                <a:gd name="connsiteX2" fmla="*/ 10779 w 66675"/>
                <a:gd name="connsiteY2" fmla="*/ 0 h 152400"/>
                <a:gd name="connsiteX3" fmla="*/ 71213 w 66675"/>
                <a:gd name="connsiteY3" fmla="*/ 42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52400">
                  <a:moveTo>
                    <a:pt x="60434" y="158074"/>
                  </a:moveTo>
                  <a:lnTo>
                    <a:pt x="0" y="153840"/>
                  </a:lnTo>
                  <a:lnTo>
                    <a:pt x="10779" y="0"/>
                  </a:lnTo>
                  <a:lnTo>
                    <a:pt x="71213" y="423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64CBAA1-942D-4AF6-9E4B-7ADF636ACE86}"/>
                </a:ext>
              </a:extLst>
            </p:cNvPr>
            <p:cNvSpPr/>
            <p:nvPr/>
          </p:nvSpPr>
          <p:spPr>
            <a:xfrm>
              <a:off x="6142262" y="8120063"/>
              <a:ext cx="361950" cy="171450"/>
            </a:xfrm>
            <a:custGeom>
              <a:avLst/>
              <a:gdLst>
                <a:gd name="connsiteX0" fmla="*/ 151944 w 361950"/>
                <a:gd name="connsiteY0" fmla="*/ 35052 h 171450"/>
                <a:gd name="connsiteX1" fmla="*/ 228049 w 361950"/>
                <a:gd name="connsiteY1" fmla="*/ 76486 h 171450"/>
                <a:gd name="connsiteX2" fmla="*/ 336919 w 361950"/>
                <a:gd name="connsiteY2" fmla="*/ 95821 h 171450"/>
                <a:gd name="connsiteX3" fmla="*/ 335872 w 361950"/>
                <a:gd name="connsiteY3" fmla="*/ 165259 h 171450"/>
                <a:gd name="connsiteX4" fmla="*/ 3640 w 361950"/>
                <a:gd name="connsiteY4" fmla="*/ 152876 h 171450"/>
                <a:gd name="connsiteX5" fmla="*/ 41359 w 361950"/>
                <a:gd name="connsiteY5" fmla="*/ 41243 h 171450"/>
                <a:gd name="connsiteX6" fmla="*/ 53170 w 361950"/>
                <a:gd name="connsiteY6" fmla="*/ 0 h 171450"/>
                <a:gd name="connsiteX7" fmla="*/ 152896 w 361950"/>
                <a:gd name="connsiteY7" fmla="*/ 6953 h 171450"/>
                <a:gd name="connsiteX8" fmla="*/ 151944 w 361950"/>
                <a:gd name="connsiteY8" fmla="*/ 3505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171450">
                  <a:moveTo>
                    <a:pt x="151944" y="35052"/>
                  </a:moveTo>
                  <a:cubicBezTo>
                    <a:pt x="151944" y="35052"/>
                    <a:pt x="187758" y="63055"/>
                    <a:pt x="228049" y="76486"/>
                  </a:cubicBezTo>
                  <a:cubicBezTo>
                    <a:pt x="268339" y="89916"/>
                    <a:pt x="294533" y="80296"/>
                    <a:pt x="336919" y="95821"/>
                  </a:cubicBezTo>
                  <a:cubicBezTo>
                    <a:pt x="379306" y="111347"/>
                    <a:pt x="378163" y="165259"/>
                    <a:pt x="335872" y="165259"/>
                  </a:cubicBezTo>
                  <a:cubicBezTo>
                    <a:pt x="293485" y="165259"/>
                    <a:pt x="12974" y="191453"/>
                    <a:pt x="3640" y="152876"/>
                  </a:cubicBezTo>
                  <a:cubicBezTo>
                    <a:pt x="-12934" y="84201"/>
                    <a:pt x="31929" y="70390"/>
                    <a:pt x="41359" y="41243"/>
                  </a:cubicBezTo>
                  <a:cubicBezTo>
                    <a:pt x="50693" y="12002"/>
                    <a:pt x="53170" y="0"/>
                    <a:pt x="53170" y="0"/>
                  </a:cubicBezTo>
                  <a:lnTo>
                    <a:pt x="152896" y="6953"/>
                  </a:lnTo>
                  <a:lnTo>
                    <a:pt x="151944" y="35052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C024F77-4B69-4241-BE1F-AFDA5AE57B61}"/>
                </a:ext>
              </a:extLst>
            </p:cNvPr>
            <p:cNvSpPr/>
            <p:nvPr/>
          </p:nvSpPr>
          <p:spPr>
            <a:xfrm>
              <a:off x="4351201" y="6572155"/>
              <a:ext cx="2209800" cy="1466850"/>
            </a:xfrm>
            <a:custGeom>
              <a:avLst/>
              <a:gdLst>
                <a:gd name="connsiteX0" fmla="*/ 2214943 w 2209800"/>
                <a:gd name="connsiteY0" fmla="*/ 296037 h 1466850"/>
                <a:gd name="connsiteX1" fmla="*/ 2210562 w 2209800"/>
                <a:gd name="connsiteY1" fmla="*/ 347091 h 1466850"/>
                <a:gd name="connsiteX2" fmla="*/ 2032159 w 2209800"/>
                <a:gd name="connsiteY2" fmla="*/ 1380553 h 1466850"/>
                <a:gd name="connsiteX3" fmla="*/ 1921764 w 2209800"/>
                <a:gd name="connsiteY3" fmla="*/ 1473518 h 1466850"/>
                <a:gd name="connsiteX4" fmla="*/ 1873663 w 2209800"/>
                <a:gd name="connsiteY4" fmla="*/ 1473518 h 1466850"/>
                <a:gd name="connsiteX5" fmla="*/ 1763268 w 2209800"/>
                <a:gd name="connsiteY5" fmla="*/ 1380553 h 1466850"/>
                <a:gd name="connsiteX6" fmla="*/ 1738217 w 2209800"/>
                <a:gd name="connsiteY6" fmla="*/ 1318260 h 1466850"/>
                <a:gd name="connsiteX7" fmla="*/ 1673162 w 2209800"/>
                <a:gd name="connsiteY7" fmla="*/ 858679 h 1466850"/>
                <a:gd name="connsiteX8" fmla="*/ 270415 w 2209800"/>
                <a:gd name="connsiteY8" fmla="*/ 1404747 h 1466850"/>
                <a:gd name="connsiteX9" fmla="*/ 0 w 2209800"/>
                <a:gd name="connsiteY9" fmla="*/ 710184 h 1466850"/>
                <a:gd name="connsiteX10" fmla="*/ 1543812 w 2209800"/>
                <a:gd name="connsiteY10" fmla="*/ 109252 h 1466850"/>
                <a:gd name="connsiteX11" fmla="*/ 1737836 w 2209800"/>
                <a:gd name="connsiteY11" fmla="*/ 33814 h 1466850"/>
                <a:gd name="connsiteX12" fmla="*/ 1918049 w 2209800"/>
                <a:gd name="connsiteY12" fmla="*/ 0 h 1466850"/>
                <a:gd name="connsiteX13" fmla="*/ 2214943 w 2209800"/>
                <a:gd name="connsiteY13" fmla="*/ 296037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9800" h="1466850">
                  <a:moveTo>
                    <a:pt x="2214943" y="296037"/>
                  </a:moveTo>
                  <a:cubicBezTo>
                    <a:pt x="2214943" y="312801"/>
                    <a:pt x="2213515" y="329851"/>
                    <a:pt x="2210562" y="347091"/>
                  </a:cubicBezTo>
                  <a:lnTo>
                    <a:pt x="2032159" y="1380553"/>
                  </a:lnTo>
                  <a:cubicBezTo>
                    <a:pt x="2022920" y="1434275"/>
                    <a:pt x="1976247" y="1473518"/>
                    <a:pt x="1921764" y="1473518"/>
                  </a:cubicBezTo>
                  <a:lnTo>
                    <a:pt x="1873663" y="1473518"/>
                  </a:lnTo>
                  <a:cubicBezTo>
                    <a:pt x="1819180" y="1473518"/>
                    <a:pt x="1772507" y="1434275"/>
                    <a:pt x="1763268" y="1380553"/>
                  </a:cubicBezTo>
                  <a:cubicBezTo>
                    <a:pt x="1754600" y="1359599"/>
                    <a:pt x="1746218" y="1338739"/>
                    <a:pt x="1738217" y="1318260"/>
                  </a:cubicBezTo>
                  <a:cubicBezTo>
                    <a:pt x="1663065" y="1125474"/>
                    <a:pt x="1623536" y="959072"/>
                    <a:pt x="1673162" y="858679"/>
                  </a:cubicBezTo>
                  <a:lnTo>
                    <a:pt x="270415" y="1404747"/>
                  </a:lnTo>
                  <a:lnTo>
                    <a:pt x="0" y="710184"/>
                  </a:lnTo>
                  <a:lnTo>
                    <a:pt x="1543812" y="109252"/>
                  </a:lnTo>
                  <a:lnTo>
                    <a:pt x="1737836" y="33814"/>
                  </a:lnTo>
                  <a:cubicBezTo>
                    <a:pt x="1795272" y="11430"/>
                    <a:pt x="1856423" y="0"/>
                    <a:pt x="1918049" y="0"/>
                  </a:cubicBezTo>
                  <a:cubicBezTo>
                    <a:pt x="2084737" y="-95"/>
                    <a:pt x="2214943" y="135731"/>
                    <a:pt x="2214943" y="296037"/>
                  </a:cubicBez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2F463F-0945-40D2-841F-42166EDE22C4}"/>
                </a:ext>
              </a:extLst>
            </p:cNvPr>
            <p:cNvSpPr/>
            <p:nvPr/>
          </p:nvSpPr>
          <p:spPr>
            <a:xfrm>
              <a:off x="6176000" y="6571964"/>
              <a:ext cx="9525" cy="9525"/>
            </a:xfrm>
            <a:custGeom>
              <a:avLst/>
              <a:gdLst>
                <a:gd name="connsiteX0" fmla="*/ 191 w 0"/>
                <a:gd name="connsiteY0" fmla="*/ 0 h 0"/>
                <a:gd name="connsiteX1" fmla="*/ 191 w 0"/>
                <a:gd name="connsiteY1" fmla="*/ 95 h 0"/>
                <a:gd name="connsiteX2" fmla="*/ 0 w 0"/>
                <a:gd name="connsiteY2" fmla="*/ 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91" y="0"/>
                  </a:moveTo>
                  <a:lnTo>
                    <a:pt x="191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BE23C9-B221-4540-A6CA-46292271AFDF}"/>
                </a:ext>
              </a:extLst>
            </p:cNvPr>
            <p:cNvSpPr/>
            <p:nvPr/>
          </p:nvSpPr>
          <p:spPr>
            <a:xfrm>
              <a:off x="4185932" y="8298745"/>
              <a:ext cx="152400" cy="66675"/>
            </a:xfrm>
            <a:custGeom>
              <a:avLst/>
              <a:gdLst>
                <a:gd name="connsiteX0" fmla="*/ 2502 w 152400"/>
                <a:gd name="connsiteY0" fmla="*/ 66893 h 66675"/>
                <a:gd name="connsiteX1" fmla="*/ 0 w 152400"/>
                <a:gd name="connsiteY1" fmla="*/ 6369 h 66675"/>
                <a:gd name="connsiteX2" fmla="*/ 154071 w 152400"/>
                <a:gd name="connsiteY2" fmla="*/ 0 h 66675"/>
                <a:gd name="connsiteX3" fmla="*/ 156573 w 152400"/>
                <a:gd name="connsiteY3" fmla="*/ 6052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2502" y="66893"/>
                  </a:moveTo>
                  <a:lnTo>
                    <a:pt x="0" y="6369"/>
                  </a:lnTo>
                  <a:lnTo>
                    <a:pt x="154071" y="0"/>
                  </a:lnTo>
                  <a:lnTo>
                    <a:pt x="156573" y="6052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7B9E-15E5-4291-B4E2-02B395D6F070}"/>
                </a:ext>
              </a:extLst>
            </p:cNvPr>
            <p:cNvSpPr/>
            <p:nvPr/>
          </p:nvSpPr>
          <p:spPr>
            <a:xfrm>
              <a:off x="4043337" y="8248528"/>
              <a:ext cx="171450" cy="361950"/>
            </a:xfrm>
            <a:custGeom>
              <a:avLst/>
              <a:gdLst>
                <a:gd name="connsiteX0" fmla="*/ 146034 w 171450"/>
                <a:gd name="connsiteY0" fmla="*/ 141663 h 361950"/>
                <a:gd name="connsiteX1" fmla="*/ 113363 w 171450"/>
                <a:gd name="connsiteY1" fmla="*/ 221864 h 361950"/>
                <a:gd name="connsiteX2" fmla="*/ 106315 w 171450"/>
                <a:gd name="connsiteY2" fmla="*/ 332163 h 361950"/>
                <a:gd name="connsiteX3" fmla="*/ 37163 w 171450"/>
                <a:gd name="connsiteY3" fmla="*/ 338831 h 361950"/>
                <a:gd name="connsiteX4" fmla="*/ 12589 w 171450"/>
                <a:gd name="connsiteY4" fmla="*/ 7266 h 361950"/>
                <a:gd name="connsiteX5" fmla="*/ 127746 w 171450"/>
                <a:gd name="connsiteY5" fmla="*/ 32317 h 361950"/>
                <a:gd name="connsiteX6" fmla="*/ 170037 w 171450"/>
                <a:gd name="connsiteY6" fmla="*/ 39556 h 361950"/>
                <a:gd name="connsiteX7" fmla="*/ 174133 w 171450"/>
                <a:gd name="connsiteY7" fmla="*/ 139378 h 361950"/>
                <a:gd name="connsiteX8" fmla="*/ 146034 w 171450"/>
                <a:gd name="connsiteY8" fmla="*/ 1416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61950">
                  <a:moveTo>
                    <a:pt x="146034" y="141663"/>
                  </a:moveTo>
                  <a:cubicBezTo>
                    <a:pt x="146034" y="141663"/>
                    <a:pt x="122221" y="180335"/>
                    <a:pt x="113363" y="221864"/>
                  </a:cubicBezTo>
                  <a:cubicBezTo>
                    <a:pt x="104505" y="263393"/>
                    <a:pt x="116887" y="288349"/>
                    <a:pt x="106315" y="332163"/>
                  </a:cubicBezTo>
                  <a:cubicBezTo>
                    <a:pt x="95647" y="375979"/>
                    <a:pt x="41926" y="380932"/>
                    <a:pt x="37163" y="338831"/>
                  </a:cubicBezTo>
                  <a:cubicBezTo>
                    <a:pt x="32401" y="296731"/>
                    <a:pt x="-24749" y="20887"/>
                    <a:pt x="12589" y="7266"/>
                  </a:cubicBezTo>
                  <a:cubicBezTo>
                    <a:pt x="78978" y="-16832"/>
                    <a:pt x="97647" y="26221"/>
                    <a:pt x="127746" y="32317"/>
                  </a:cubicBezTo>
                  <a:cubicBezTo>
                    <a:pt x="157845" y="38413"/>
                    <a:pt x="170037" y="39556"/>
                    <a:pt x="170037" y="39556"/>
                  </a:cubicBezTo>
                  <a:lnTo>
                    <a:pt x="174133" y="139378"/>
                  </a:lnTo>
                  <a:lnTo>
                    <a:pt x="146034" y="141663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969FF8-88CF-4A4D-8634-3DB314249BDA}"/>
                </a:ext>
              </a:extLst>
            </p:cNvPr>
            <p:cNvSpPr/>
            <p:nvPr/>
          </p:nvSpPr>
          <p:spPr>
            <a:xfrm>
              <a:off x="4180542" y="7074404"/>
              <a:ext cx="1876425" cy="1428750"/>
            </a:xfrm>
            <a:custGeom>
              <a:avLst/>
              <a:gdLst>
                <a:gd name="connsiteX0" fmla="*/ 1494824 w 1876425"/>
                <a:gd name="connsiteY0" fmla="*/ 1435327 h 1428750"/>
                <a:gd name="connsiteX1" fmla="*/ 196472 w 1876425"/>
                <a:gd name="connsiteY1" fmla="*/ 1360174 h 1428750"/>
                <a:gd name="connsiteX2" fmla="*/ 119700 w 1876425"/>
                <a:gd name="connsiteY2" fmla="*/ 1285213 h 1428750"/>
                <a:gd name="connsiteX3" fmla="*/ 115128 w 1876425"/>
                <a:gd name="connsiteY3" fmla="*/ 1229968 h 1428750"/>
                <a:gd name="connsiteX4" fmla="*/ 179803 w 1876425"/>
                <a:gd name="connsiteY4" fmla="*/ 1143386 h 1428750"/>
                <a:gd name="connsiteX5" fmla="*/ 724538 w 1876425"/>
                <a:gd name="connsiteY5" fmla="*/ 1028323 h 1428750"/>
                <a:gd name="connsiteX6" fmla="*/ 311057 w 1876425"/>
                <a:gd name="connsiteY6" fmla="*/ 847825 h 1428750"/>
                <a:gd name="connsiteX7" fmla="*/ 25688 w 1876425"/>
                <a:gd name="connsiteY7" fmla="*/ 211840 h 1428750"/>
                <a:gd name="connsiteX8" fmla="*/ 94840 w 1876425"/>
                <a:gd name="connsiteY8" fmla="*/ 100 h 1428750"/>
                <a:gd name="connsiteX9" fmla="*/ 94840 w 1876425"/>
                <a:gd name="connsiteY9" fmla="*/ 4 h 1428750"/>
                <a:gd name="connsiteX10" fmla="*/ 1254128 w 1876425"/>
                <a:gd name="connsiteY10" fmla="*/ 379766 h 1428750"/>
                <a:gd name="connsiteX11" fmla="*/ 1616364 w 1876425"/>
                <a:gd name="connsiteY11" fmla="*/ 594269 h 1428750"/>
                <a:gd name="connsiteX12" fmla="*/ 1878015 w 1876425"/>
                <a:gd name="connsiteY12" fmla="*/ 1037468 h 1428750"/>
                <a:gd name="connsiteX13" fmla="*/ 1878396 w 1876425"/>
                <a:gd name="connsiteY13" fmla="*/ 1042706 h 1428750"/>
                <a:gd name="connsiteX14" fmla="*/ 1494824 w 1876425"/>
                <a:gd name="connsiteY14" fmla="*/ 1435327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76425" h="1428750">
                  <a:moveTo>
                    <a:pt x="1494824" y="1435327"/>
                  </a:moveTo>
                  <a:lnTo>
                    <a:pt x="196472" y="1360174"/>
                  </a:lnTo>
                  <a:cubicBezTo>
                    <a:pt x="155800" y="1357888"/>
                    <a:pt x="123034" y="1325789"/>
                    <a:pt x="119700" y="1285213"/>
                  </a:cubicBezTo>
                  <a:lnTo>
                    <a:pt x="115128" y="1229968"/>
                  </a:lnTo>
                  <a:cubicBezTo>
                    <a:pt x="111794" y="1188915"/>
                    <a:pt x="139512" y="1151863"/>
                    <a:pt x="179803" y="1143386"/>
                  </a:cubicBezTo>
                  <a:cubicBezTo>
                    <a:pt x="375256" y="1051660"/>
                    <a:pt x="560327" y="999844"/>
                    <a:pt x="724538" y="1028323"/>
                  </a:cubicBezTo>
                  <a:lnTo>
                    <a:pt x="311057" y="847825"/>
                  </a:lnTo>
                  <a:cubicBezTo>
                    <a:pt x="66360" y="740954"/>
                    <a:pt x="-57179" y="465681"/>
                    <a:pt x="25688" y="211840"/>
                  </a:cubicBezTo>
                  <a:lnTo>
                    <a:pt x="94840" y="100"/>
                  </a:lnTo>
                  <a:lnTo>
                    <a:pt x="94840" y="4"/>
                  </a:lnTo>
                  <a:cubicBezTo>
                    <a:pt x="438788" y="-1043"/>
                    <a:pt x="892749" y="186123"/>
                    <a:pt x="1254128" y="379766"/>
                  </a:cubicBezTo>
                  <a:cubicBezTo>
                    <a:pt x="1392145" y="453680"/>
                    <a:pt x="1516637" y="528547"/>
                    <a:pt x="1616364" y="594269"/>
                  </a:cubicBezTo>
                  <a:cubicBezTo>
                    <a:pt x="1767144" y="693710"/>
                    <a:pt x="1863347" y="857445"/>
                    <a:pt x="1878015" y="1037468"/>
                  </a:cubicBezTo>
                  <a:lnTo>
                    <a:pt x="1878396" y="1042706"/>
                  </a:lnTo>
                  <a:cubicBezTo>
                    <a:pt x="1896208" y="1262829"/>
                    <a:pt x="1715328" y="1447995"/>
                    <a:pt x="1494824" y="1435327"/>
                  </a:cubicBezTo>
                  <a:close/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84A267-682E-4CDA-AB9A-770FAEC7BE93}"/>
                </a:ext>
              </a:extLst>
            </p:cNvPr>
            <p:cNvSpPr/>
            <p:nvPr/>
          </p:nvSpPr>
          <p:spPr>
            <a:xfrm>
              <a:off x="4275382" y="5834444"/>
              <a:ext cx="1209675" cy="1628775"/>
            </a:xfrm>
            <a:custGeom>
              <a:avLst/>
              <a:gdLst>
                <a:gd name="connsiteX0" fmla="*/ 1215771 w 1209675"/>
                <a:gd name="connsiteY0" fmla="*/ 1334453 h 1628775"/>
                <a:gd name="connsiteX1" fmla="*/ 1159288 w 1209675"/>
                <a:gd name="connsiteY1" fmla="*/ 1619631 h 1628775"/>
                <a:gd name="connsiteX2" fmla="*/ 1159193 w 1209675"/>
                <a:gd name="connsiteY2" fmla="*/ 1619631 h 1628775"/>
                <a:gd name="connsiteX3" fmla="*/ 1052417 w 1209675"/>
                <a:gd name="connsiteY3" fmla="*/ 1632014 h 1628775"/>
                <a:gd name="connsiteX4" fmla="*/ 645319 w 1209675"/>
                <a:gd name="connsiteY4" fmla="*/ 1602962 h 1628775"/>
                <a:gd name="connsiteX5" fmla="*/ 0 w 1209675"/>
                <a:gd name="connsiteY5" fmla="*/ 1239965 h 1628775"/>
                <a:gd name="connsiteX6" fmla="*/ 191643 w 1209675"/>
                <a:gd name="connsiteY6" fmla="*/ 329660 h 1628775"/>
                <a:gd name="connsiteX7" fmla="*/ 597980 w 1209675"/>
                <a:gd name="connsiteY7" fmla="*/ 0 h 1628775"/>
                <a:gd name="connsiteX8" fmla="*/ 859631 w 1209675"/>
                <a:gd name="connsiteY8" fmla="*/ 92773 h 1628775"/>
                <a:gd name="connsiteX9" fmla="*/ 1004316 w 1209675"/>
                <a:gd name="connsiteY9" fmla="*/ 329660 h 1628775"/>
                <a:gd name="connsiteX10" fmla="*/ 1042988 w 1209675"/>
                <a:gd name="connsiteY10" fmla="*/ 458248 h 1628775"/>
                <a:gd name="connsiteX11" fmla="*/ 1215771 w 1209675"/>
                <a:gd name="connsiteY11" fmla="*/ 1334453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9675" h="1628775">
                  <a:moveTo>
                    <a:pt x="1215771" y="1334453"/>
                  </a:moveTo>
                  <a:cubicBezTo>
                    <a:pt x="1211199" y="1450848"/>
                    <a:pt x="1193197" y="1545622"/>
                    <a:pt x="1159288" y="1619631"/>
                  </a:cubicBezTo>
                  <a:cubicBezTo>
                    <a:pt x="1159288" y="1619631"/>
                    <a:pt x="1159288" y="1619631"/>
                    <a:pt x="1159193" y="1619631"/>
                  </a:cubicBezTo>
                  <a:cubicBezTo>
                    <a:pt x="1157288" y="1620107"/>
                    <a:pt x="1119378" y="1627823"/>
                    <a:pt x="1052417" y="1632014"/>
                  </a:cubicBezTo>
                  <a:cubicBezTo>
                    <a:pt x="963073" y="1637538"/>
                    <a:pt x="822103" y="1636586"/>
                    <a:pt x="645319" y="1602962"/>
                  </a:cubicBezTo>
                  <a:cubicBezTo>
                    <a:pt x="332327" y="1543431"/>
                    <a:pt x="0" y="1239965"/>
                    <a:pt x="0" y="1239965"/>
                  </a:cubicBezTo>
                  <a:lnTo>
                    <a:pt x="191643" y="329660"/>
                  </a:lnTo>
                  <a:cubicBezTo>
                    <a:pt x="232029" y="137541"/>
                    <a:pt x="401574" y="0"/>
                    <a:pt x="597980" y="0"/>
                  </a:cubicBezTo>
                  <a:cubicBezTo>
                    <a:pt x="696182" y="0"/>
                    <a:pt x="787622" y="34385"/>
                    <a:pt x="859631" y="92773"/>
                  </a:cubicBezTo>
                  <a:cubicBezTo>
                    <a:pt x="931640" y="151162"/>
                    <a:pt x="984123" y="233553"/>
                    <a:pt x="1004316" y="329660"/>
                  </a:cubicBezTo>
                  <a:cubicBezTo>
                    <a:pt x="1004316" y="329660"/>
                    <a:pt x="1020128" y="379476"/>
                    <a:pt x="1042988" y="458248"/>
                  </a:cubicBezTo>
                  <a:cubicBezTo>
                    <a:pt x="1106234" y="675989"/>
                    <a:pt x="1224343" y="1114997"/>
                    <a:pt x="1215771" y="1334453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9439A4-A486-4A74-8A38-C81EFDB6AC88}"/>
                </a:ext>
              </a:extLst>
            </p:cNvPr>
            <p:cNvSpPr/>
            <p:nvPr/>
          </p:nvSpPr>
          <p:spPr>
            <a:xfrm>
              <a:off x="5434574" y="745407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95"/>
                    <a:pt x="0" y="9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7D8EB1E-2194-4B85-A69F-BBAE97389506}"/>
                </a:ext>
              </a:extLst>
            </p:cNvPr>
            <p:cNvSpPr/>
            <p:nvPr/>
          </p:nvSpPr>
          <p:spPr>
            <a:xfrm>
              <a:off x="4751727" y="5682901"/>
              <a:ext cx="266700" cy="257175"/>
            </a:xfrm>
            <a:custGeom>
              <a:avLst/>
              <a:gdLst>
                <a:gd name="connsiteX0" fmla="*/ 265557 w 266700"/>
                <a:gd name="connsiteY0" fmla="*/ 186309 h 257175"/>
                <a:gd name="connsiteX1" fmla="*/ 228505 w 266700"/>
                <a:gd name="connsiteY1" fmla="*/ 113443 h 257175"/>
                <a:gd name="connsiteX2" fmla="*/ 226409 w 266700"/>
                <a:gd name="connsiteY2" fmla="*/ 84963 h 257175"/>
                <a:gd name="connsiteX3" fmla="*/ 106394 w 266700"/>
                <a:gd name="connsiteY3" fmla="*/ 16859 h 257175"/>
                <a:gd name="connsiteX4" fmla="*/ 85058 w 266700"/>
                <a:gd name="connsiteY4" fmla="*/ 10382 h 257175"/>
                <a:gd name="connsiteX5" fmla="*/ 78295 w 266700"/>
                <a:gd name="connsiteY5" fmla="*/ 6191 h 257175"/>
                <a:gd name="connsiteX6" fmla="*/ 78200 w 266700"/>
                <a:gd name="connsiteY6" fmla="*/ 6096 h 257175"/>
                <a:gd name="connsiteX7" fmla="*/ 69532 w 266700"/>
                <a:gd name="connsiteY7" fmla="*/ 0 h 257175"/>
                <a:gd name="connsiteX8" fmla="*/ 68675 w 266700"/>
                <a:gd name="connsiteY8" fmla="*/ 72295 h 257175"/>
                <a:gd name="connsiteX9" fmla="*/ 64675 w 266700"/>
                <a:gd name="connsiteY9" fmla="*/ 100774 h 257175"/>
                <a:gd name="connsiteX10" fmla="*/ 0 w 266700"/>
                <a:gd name="connsiteY10" fmla="*/ 263747 h 257175"/>
                <a:gd name="connsiteX11" fmla="*/ 241363 w 266700"/>
                <a:gd name="connsiteY11" fmla="*/ 232791 h 257175"/>
                <a:gd name="connsiteX12" fmla="*/ 265557 w 266700"/>
                <a:gd name="connsiteY12" fmla="*/ 18630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257175">
                  <a:moveTo>
                    <a:pt x="265557" y="186309"/>
                  </a:moveTo>
                  <a:lnTo>
                    <a:pt x="228505" y="113443"/>
                  </a:lnTo>
                  <a:lnTo>
                    <a:pt x="226409" y="84963"/>
                  </a:lnTo>
                  <a:cubicBezTo>
                    <a:pt x="227552" y="84963"/>
                    <a:pt x="141351" y="32004"/>
                    <a:pt x="106394" y="16859"/>
                  </a:cubicBezTo>
                  <a:cubicBezTo>
                    <a:pt x="99346" y="16383"/>
                    <a:pt x="91916" y="14288"/>
                    <a:pt x="85058" y="10382"/>
                  </a:cubicBezTo>
                  <a:cubicBezTo>
                    <a:pt x="82772" y="9049"/>
                    <a:pt x="80486" y="7715"/>
                    <a:pt x="78295" y="6191"/>
                  </a:cubicBezTo>
                  <a:cubicBezTo>
                    <a:pt x="78200" y="6096"/>
                    <a:pt x="78200" y="6096"/>
                    <a:pt x="78200" y="6096"/>
                  </a:cubicBezTo>
                  <a:cubicBezTo>
                    <a:pt x="75247" y="4191"/>
                    <a:pt x="72295" y="2095"/>
                    <a:pt x="69532" y="0"/>
                  </a:cubicBezTo>
                  <a:lnTo>
                    <a:pt x="68675" y="72295"/>
                  </a:lnTo>
                  <a:cubicBezTo>
                    <a:pt x="68580" y="82010"/>
                    <a:pt x="67246" y="91440"/>
                    <a:pt x="64675" y="100774"/>
                  </a:cubicBezTo>
                  <a:cubicBezTo>
                    <a:pt x="57721" y="124968"/>
                    <a:pt x="6858" y="253174"/>
                    <a:pt x="0" y="263747"/>
                  </a:cubicBezTo>
                  <a:cubicBezTo>
                    <a:pt x="0" y="263747"/>
                    <a:pt x="156019" y="244412"/>
                    <a:pt x="241363" y="232791"/>
                  </a:cubicBezTo>
                  <a:cubicBezTo>
                    <a:pt x="263176" y="229743"/>
                    <a:pt x="275558" y="206026"/>
                    <a:pt x="265557" y="186309"/>
                  </a:cubicBezTo>
                  <a:close/>
                </a:path>
              </a:pathLst>
            </a:custGeom>
            <a:solidFill>
              <a:srgbClr val="F29E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3607CC6-193E-46B8-A414-D039EC34BF70}"/>
                </a:ext>
              </a:extLst>
            </p:cNvPr>
            <p:cNvSpPr/>
            <p:nvPr/>
          </p:nvSpPr>
          <p:spPr>
            <a:xfrm>
              <a:off x="4707436" y="5452872"/>
              <a:ext cx="342900" cy="314325"/>
            </a:xfrm>
            <a:custGeom>
              <a:avLst/>
              <a:gdLst>
                <a:gd name="connsiteX0" fmla="*/ 81820 w 342900"/>
                <a:gd name="connsiteY0" fmla="*/ 287750 h 314325"/>
                <a:gd name="connsiteX1" fmla="*/ 92392 w 342900"/>
                <a:gd name="connsiteY1" fmla="*/ 289370 h 314325"/>
                <a:gd name="connsiteX2" fmla="*/ 92488 w 342900"/>
                <a:gd name="connsiteY2" fmla="*/ 289370 h 314325"/>
                <a:gd name="connsiteX3" fmla="*/ 100394 w 342900"/>
                <a:gd name="connsiteY3" fmla="*/ 290036 h 314325"/>
                <a:gd name="connsiteX4" fmla="*/ 122301 w 342900"/>
                <a:gd name="connsiteY4" fmla="*/ 286226 h 314325"/>
                <a:gd name="connsiteX5" fmla="*/ 270034 w 342900"/>
                <a:gd name="connsiteY5" fmla="*/ 321850 h 314325"/>
                <a:gd name="connsiteX6" fmla="*/ 271748 w 342900"/>
                <a:gd name="connsiteY6" fmla="*/ 321945 h 314325"/>
                <a:gd name="connsiteX7" fmla="*/ 334994 w 342900"/>
                <a:gd name="connsiteY7" fmla="*/ 235363 h 314325"/>
                <a:gd name="connsiteX8" fmla="*/ 324803 w 342900"/>
                <a:gd name="connsiteY8" fmla="*/ 162020 h 314325"/>
                <a:gd name="connsiteX9" fmla="*/ 324612 w 342900"/>
                <a:gd name="connsiteY9" fmla="*/ 161735 h 314325"/>
                <a:gd name="connsiteX10" fmla="*/ 321945 w 342900"/>
                <a:gd name="connsiteY10" fmla="*/ 156401 h 314325"/>
                <a:gd name="connsiteX11" fmla="*/ 321850 w 342900"/>
                <a:gd name="connsiteY11" fmla="*/ 156210 h 314325"/>
                <a:gd name="connsiteX12" fmla="*/ 324612 w 342900"/>
                <a:gd name="connsiteY12" fmla="*/ 148304 h 314325"/>
                <a:gd name="connsiteX13" fmla="*/ 349758 w 342900"/>
                <a:gd name="connsiteY13" fmla="*/ 136112 h 314325"/>
                <a:gd name="connsiteX14" fmla="*/ 350044 w 342900"/>
                <a:gd name="connsiteY14" fmla="*/ 132683 h 314325"/>
                <a:gd name="connsiteX15" fmla="*/ 291655 w 342900"/>
                <a:gd name="connsiteY15" fmla="*/ 94202 h 314325"/>
                <a:gd name="connsiteX16" fmla="*/ 283273 w 342900"/>
                <a:gd name="connsiteY16" fmla="*/ 88678 h 314325"/>
                <a:gd name="connsiteX17" fmla="*/ 255365 w 342900"/>
                <a:gd name="connsiteY17" fmla="*/ 22765 h 314325"/>
                <a:gd name="connsiteX18" fmla="*/ 245745 w 342900"/>
                <a:gd name="connsiteY18" fmla="*/ 0 h 314325"/>
                <a:gd name="connsiteX19" fmla="*/ 0 w 342900"/>
                <a:gd name="connsiteY19" fmla="*/ 119539 h 314325"/>
                <a:gd name="connsiteX20" fmla="*/ 81820 w 342900"/>
                <a:gd name="connsiteY20" fmla="*/ 287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2900" h="314325">
                  <a:moveTo>
                    <a:pt x="81820" y="287750"/>
                  </a:moveTo>
                  <a:cubicBezTo>
                    <a:pt x="85249" y="288417"/>
                    <a:pt x="88773" y="288989"/>
                    <a:pt x="92392" y="289370"/>
                  </a:cubicBezTo>
                  <a:cubicBezTo>
                    <a:pt x="92392" y="289370"/>
                    <a:pt x="92392" y="289370"/>
                    <a:pt x="92488" y="289370"/>
                  </a:cubicBezTo>
                  <a:cubicBezTo>
                    <a:pt x="95155" y="289655"/>
                    <a:pt x="97727" y="289846"/>
                    <a:pt x="100394" y="290036"/>
                  </a:cubicBezTo>
                  <a:cubicBezTo>
                    <a:pt x="108299" y="290513"/>
                    <a:pt x="115824" y="289084"/>
                    <a:pt x="122301" y="286226"/>
                  </a:cubicBezTo>
                  <a:cubicBezTo>
                    <a:pt x="160306" y="284036"/>
                    <a:pt x="226123" y="286512"/>
                    <a:pt x="270034" y="321850"/>
                  </a:cubicBezTo>
                  <a:cubicBezTo>
                    <a:pt x="270034" y="321850"/>
                    <a:pt x="270605" y="321850"/>
                    <a:pt x="271748" y="321945"/>
                  </a:cubicBezTo>
                  <a:cubicBezTo>
                    <a:pt x="306324" y="304038"/>
                    <a:pt x="328708" y="271367"/>
                    <a:pt x="334994" y="235363"/>
                  </a:cubicBezTo>
                  <a:cubicBezTo>
                    <a:pt x="339185" y="211360"/>
                    <a:pt x="336137" y="185642"/>
                    <a:pt x="324803" y="162020"/>
                  </a:cubicBezTo>
                  <a:cubicBezTo>
                    <a:pt x="324707" y="161925"/>
                    <a:pt x="324707" y="161735"/>
                    <a:pt x="324612" y="161735"/>
                  </a:cubicBezTo>
                  <a:lnTo>
                    <a:pt x="321945" y="156401"/>
                  </a:lnTo>
                  <a:lnTo>
                    <a:pt x="321850" y="156210"/>
                  </a:lnTo>
                  <a:cubicBezTo>
                    <a:pt x="320421" y="153257"/>
                    <a:pt x="321755" y="149828"/>
                    <a:pt x="324612" y="148304"/>
                  </a:cubicBezTo>
                  <a:lnTo>
                    <a:pt x="349758" y="136112"/>
                  </a:lnTo>
                  <a:cubicBezTo>
                    <a:pt x="351092" y="135446"/>
                    <a:pt x="351187" y="133541"/>
                    <a:pt x="350044" y="132683"/>
                  </a:cubicBezTo>
                  <a:lnTo>
                    <a:pt x="291655" y="94202"/>
                  </a:lnTo>
                  <a:lnTo>
                    <a:pt x="283273" y="88678"/>
                  </a:lnTo>
                  <a:lnTo>
                    <a:pt x="255365" y="22765"/>
                  </a:lnTo>
                  <a:lnTo>
                    <a:pt x="245745" y="0"/>
                  </a:lnTo>
                  <a:lnTo>
                    <a:pt x="0" y="119539"/>
                  </a:lnTo>
                  <a:lnTo>
                    <a:pt x="81820" y="287750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E171A00-B034-4C71-BE7E-BD84AD6EB850}"/>
                </a:ext>
              </a:extLst>
            </p:cNvPr>
            <p:cNvSpPr/>
            <p:nvPr/>
          </p:nvSpPr>
          <p:spPr>
            <a:xfrm>
              <a:off x="4652744" y="5363623"/>
              <a:ext cx="419100" cy="409575"/>
            </a:xfrm>
            <a:custGeom>
              <a:avLst/>
              <a:gdLst>
                <a:gd name="connsiteX0" fmla="*/ 136511 w 419100"/>
                <a:gd name="connsiteY0" fmla="*/ 377000 h 409575"/>
                <a:gd name="connsiteX1" fmla="*/ 147084 w 419100"/>
                <a:gd name="connsiteY1" fmla="*/ 378619 h 409575"/>
                <a:gd name="connsiteX2" fmla="*/ 147179 w 419100"/>
                <a:gd name="connsiteY2" fmla="*/ 378619 h 409575"/>
                <a:gd name="connsiteX3" fmla="*/ 155085 w 419100"/>
                <a:gd name="connsiteY3" fmla="*/ 379286 h 409575"/>
                <a:gd name="connsiteX4" fmla="*/ 176993 w 419100"/>
                <a:gd name="connsiteY4" fmla="*/ 375475 h 409575"/>
                <a:gd name="connsiteX5" fmla="*/ 324725 w 419100"/>
                <a:gd name="connsiteY5" fmla="*/ 411099 h 409575"/>
                <a:gd name="connsiteX6" fmla="*/ 326440 w 419100"/>
                <a:gd name="connsiteY6" fmla="*/ 411194 h 409575"/>
                <a:gd name="connsiteX7" fmla="*/ 415594 w 419100"/>
                <a:gd name="connsiteY7" fmla="*/ 388525 h 409575"/>
                <a:gd name="connsiteX8" fmla="*/ 379494 w 419100"/>
                <a:gd name="connsiteY8" fmla="*/ 251365 h 409575"/>
                <a:gd name="connsiteX9" fmla="*/ 379304 w 419100"/>
                <a:gd name="connsiteY9" fmla="*/ 251079 h 409575"/>
                <a:gd name="connsiteX10" fmla="*/ 206520 w 419100"/>
                <a:gd name="connsiteY10" fmla="*/ 302609 h 409575"/>
                <a:gd name="connsiteX11" fmla="*/ 206425 w 419100"/>
                <a:gd name="connsiteY11" fmla="*/ 302705 h 409575"/>
                <a:gd name="connsiteX12" fmla="*/ 170135 w 419100"/>
                <a:gd name="connsiteY12" fmla="*/ 292513 h 409575"/>
                <a:gd name="connsiteX13" fmla="*/ 141845 w 419100"/>
                <a:gd name="connsiteY13" fmla="*/ 251365 h 409575"/>
                <a:gd name="connsiteX14" fmla="*/ 145465 w 419100"/>
                <a:gd name="connsiteY14" fmla="*/ 231743 h 409575"/>
                <a:gd name="connsiteX15" fmla="*/ 158895 w 419100"/>
                <a:gd name="connsiteY15" fmla="*/ 222409 h 409575"/>
                <a:gd name="connsiteX16" fmla="*/ 199853 w 419100"/>
                <a:gd name="connsiteY16" fmla="*/ 229934 h 409575"/>
                <a:gd name="connsiteX17" fmla="*/ 212426 w 419100"/>
                <a:gd name="connsiteY17" fmla="*/ 248031 h 409575"/>
                <a:gd name="connsiteX18" fmla="*/ 210235 w 419100"/>
                <a:gd name="connsiteY18" fmla="*/ 237458 h 409575"/>
                <a:gd name="connsiteX19" fmla="*/ 267766 w 419100"/>
                <a:gd name="connsiteY19" fmla="*/ 133255 h 409575"/>
                <a:gd name="connsiteX20" fmla="*/ 303485 w 419100"/>
                <a:gd name="connsiteY20" fmla="*/ 115824 h 409575"/>
                <a:gd name="connsiteX21" fmla="*/ 310343 w 419100"/>
                <a:gd name="connsiteY21" fmla="*/ 112014 h 409575"/>
                <a:gd name="connsiteX22" fmla="*/ 343585 w 419100"/>
                <a:gd name="connsiteY22" fmla="*/ 0 h 409575"/>
                <a:gd name="connsiteX23" fmla="*/ 49072 w 419100"/>
                <a:gd name="connsiteY23" fmla="*/ 143256 h 409575"/>
                <a:gd name="connsiteX24" fmla="*/ 8876 w 419100"/>
                <a:gd name="connsiteY24" fmla="*/ 259842 h 409575"/>
                <a:gd name="connsiteX25" fmla="*/ 24497 w 419100"/>
                <a:gd name="connsiteY25" fmla="*/ 292037 h 409575"/>
                <a:gd name="connsiteX26" fmla="*/ 136511 w 419100"/>
                <a:gd name="connsiteY26" fmla="*/ 37700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9100" h="409575">
                  <a:moveTo>
                    <a:pt x="136511" y="377000"/>
                  </a:moveTo>
                  <a:cubicBezTo>
                    <a:pt x="139940" y="377666"/>
                    <a:pt x="143465" y="378238"/>
                    <a:pt x="147084" y="378619"/>
                  </a:cubicBezTo>
                  <a:cubicBezTo>
                    <a:pt x="147084" y="378619"/>
                    <a:pt x="147084" y="378619"/>
                    <a:pt x="147179" y="378619"/>
                  </a:cubicBezTo>
                  <a:cubicBezTo>
                    <a:pt x="149846" y="378905"/>
                    <a:pt x="152418" y="379095"/>
                    <a:pt x="155085" y="379286"/>
                  </a:cubicBezTo>
                  <a:cubicBezTo>
                    <a:pt x="162991" y="379762"/>
                    <a:pt x="170516" y="378333"/>
                    <a:pt x="176993" y="375475"/>
                  </a:cubicBezTo>
                  <a:cubicBezTo>
                    <a:pt x="214997" y="373285"/>
                    <a:pt x="280815" y="375761"/>
                    <a:pt x="324725" y="411099"/>
                  </a:cubicBezTo>
                  <a:cubicBezTo>
                    <a:pt x="324725" y="411099"/>
                    <a:pt x="325297" y="411099"/>
                    <a:pt x="326440" y="411194"/>
                  </a:cubicBezTo>
                  <a:cubicBezTo>
                    <a:pt x="335393" y="411575"/>
                    <a:pt x="378732" y="411861"/>
                    <a:pt x="415594" y="388525"/>
                  </a:cubicBezTo>
                  <a:cubicBezTo>
                    <a:pt x="455599" y="363093"/>
                    <a:pt x="383780" y="257461"/>
                    <a:pt x="379494" y="251365"/>
                  </a:cubicBezTo>
                  <a:cubicBezTo>
                    <a:pt x="379304" y="251174"/>
                    <a:pt x="379304" y="251079"/>
                    <a:pt x="379304" y="251079"/>
                  </a:cubicBezTo>
                  <a:cubicBezTo>
                    <a:pt x="379304" y="251079"/>
                    <a:pt x="277005" y="297656"/>
                    <a:pt x="206520" y="302609"/>
                  </a:cubicBezTo>
                  <a:cubicBezTo>
                    <a:pt x="206425" y="302705"/>
                    <a:pt x="206425" y="302705"/>
                    <a:pt x="206425" y="302705"/>
                  </a:cubicBezTo>
                  <a:cubicBezTo>
                    <a:pt x="193757" y="308324"/>
                    <a:pt x="178326" y="304324"/>
                    <a:pt x="170135" y="292513"/>
                  </a:cubicBezTo>
                  <a:lnTo>
                    <a:pt x="141845" y="251365"/>
                  </a:lnTo>
                  <a:cubicBezTo>
                    <a:pt x="137369" y="244983"/>
                    <a:pt x="138988" y="236125"/>
                    <a:pt x="145465" y="231743"/>
                  </a:cubicBezTo>
                  <a:lnTo>
                    <a:pt x="158895" y="222409"/>
                  </a:lnTo>
                  <a:cubicBezTo>
                    <a:pt x="172230" y="213170"/>
                    <a:pt x="190613" y="216598"/>
                    <a:pt x="199853" y="229934"/>
                  </a:cubicBezTo>
                  <a:lnTo>
                    <a:pt x="212426" y="248031"/>
                  </a:lnTo>
                  <a:cubicBezTo>
                    <a:pt x="211473" y="244793"/>
                    <a:pt x="210711" y="241268"/>
                    <a:pt x="210235" y="237458"/>
                  </a:cubicBezTo>
                  <a:cubicBezTo>
                    <a:pt x="204615" y="194120"/>
                    <a:pt x="228428" y="152305"/>
                    <a:pt x="267766" y="133255"/>
                  </a:cubicBezTo>
                  <a:lnTo>
                    <a:pt x="303485" y="115824"/>
                  </a:lnTo>
                  <a:cubicBezTo>
                    <a:pt x="305866" y="114586"/>
                    <a:pt x="308152" y="113347"/>
                    <a:pt x="310343" y="112014"/>
                  </a:cubicBezTo>
                  <a:cubicBezTo>
                    <a:pt x="348443" y="89154"/>
                    <a:pt x="363206" y="40672"/>
                    <a:pt x="343585" y="0"/>
                  </a:cubicBezTo>
                  <a:cubicBezTo>
                    <a:pt x="208425" y="20860"/>
                    <a:pt x="94887" y="59150"/>
                    <a:pt x="49072" y="143256"/>
                  </a:cubicBezTo>
                  <a:cubicBezTo>
                    <a:pt x="5638" y="164401"/>
                    <a:pt x="-12269" y="216598"/>
                    <a:pt x="8876" y="259842"/>
                  </a:cubicBezTo>
                  <a:lnTo>
                    <a:pt x="24497" y="292037"/>
                  </a:lnTo>
                  <a:cubicBezTo>
                    <a:pt x="46976" y="338423"/>
                    <a:pt x="89553" y="368522"/>
                    <a:pt x="136511" y="377000"/>
                  </a:cubicBez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59166B5-825D-4F4A-A960-8C811C561711}"/>
                </a:ext>
              </a:extLst>
            </p:cNvPr>
            <p:cNvSpPr/>
            <p:nvPr/>
          </p:nvSpPr>
          <p:spPr>
            <a:xfrm>
              <a:off x="4792250" y="5580787"/>
              <a:ext cx="85725" cy="85725"/>
            </a:xfrm>
            <a:custGeom>
              <a:avLst/>
              <a:gdLst>
                <a:gd name="connsiteX0" fmla="*/ 67015 w 85725"/>
                <a:gd name="connsiteY0" fmla="*/ 85540 h 85725"/>
                <a:gd name="connsiteX1" fmla="*/ 67015 w 85725"/>
                <a:gd name="connsiteY1" fmla="*/ 85540 h 85725"/>
                <a:gd name="connsiteX2" fmla="*/ 71587 w 85725"/>
                <a:gd name="connsiteY2" fmla="*/ 82873 h 85725"/>
                <a:gd name="connsiteX3" fmla="*/ 85112 w 85725"/>
                <a:gd name="connsiteY3" fmla="*/ 73539 h 85725"/>
                <a:gd name="connsiteX4" fmla="*/ 88732 w 85725"/>
                <a:gd name="connsiteY4" fmla="*/ 53822 h 85725"/>
                <a:gd name="connsiteX5" fmla="*/ 73016 w 85725"/>
                <a:gd name="connsiteY5" fmla="*/ 30962 h 85725"/>
                <a:gd name="connsiteX6" fmla="*/ 60443 w 85725"/>
                <a:gd name="connsiteY6" fmla="*/ 12769 h 85725"/>
                <a:gd name="connsiteX7" fmla="*/ 19485 w 85725"/>
                <a:gd name="connsiteY7" fmla="*/ 5149 h 85725"/>
                <a:gd name="connsiteX8" fmla="*/ 6150 w 85725"/>
                <a:gd name="connsiteY8" fmla="*/ 14484 h 85725"/>
                <a:gd name="connsiteX9" fmla="*/ 2531 w 85725"/>
                <a:gd name="connsiteY9" fmla="*/ 34105 h 85725"/>
                <a:gd name="connsiteX10" fmla="*/ 30820 w 85725"/>
                <a:gd name="connsiteY10" fmla="*/ 75253 h 85725"/>
                <a:gd name="connsiteX11" fmla="*/ 67015 w 85725"/>
                <a:gd name="connsiteY11" fmla="*/ 855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85725">
                  <a:moveTo>
                    <a:pt x="67015" y="85540"/>
                  </a:moveTo>
                  <a:cubicBezTo>
                    <a:pt x="67015" y="85540"/>
                    <a:pt x="67015" y="85350"/>
                    <a:pt x="67015" y="85540"/>
                  </a:cubicBezTo>
                  <a:cubicBezTo>
                    <a:pt x="68634" y="84683"/>
                    <a:pt x="70158" y="83826"/>
                    <a:pt x="71587" y="82873"/>
                  </a:cubicBezTo>
                  <a:lnTo>
                    <a:pt x="85112" y="73539"/>
                  </a:lnTo>
                  <a:cubicBezTo>
                    <a:pt x="91494" y="69062"/>
                    <a:pt x="93114" y="60299"/>
                    <a:pt x="88732" y="53822"/>
                  </a:cubicBezTo>
                  <a:lnTo>
                    <a:pt x="73016" y="30962"/>
                  </a:lnTo>
                  <a:lnTo>
                    <a:pt x="60443" y="12769"/>
                  </a:lnTo>
                  <a:cubicBezTo>
                    <a:pt x="51203" y="-661"/>
                    <a:pt x="32916" y="-3995"/>
                    <a:pt x="19485" y="5149"/>
                  </a:cubicBezTo>
                  <a:lnTo>
                    <a:pt x="6150" y="14484"/>
                  </a:lnTo>
                  <a:cubicBezTo>
                    <a:pt x="-327" y="18961"/>
                    <a:pt x="-1946" y="27724"/>
                    <a:pt x="2531" y="34105"/>
                  </a:cubicBezTo>
                  <a:lnTo>
                    <a:pt x="30820" y="75253"/>
                  </a:lnTo>
                  <a:cubicBezTo>
                    <a:pt x="38916" y="87160"/>
                    <a:pt x="54251" y="91160"/>
                    <a:pt x="67015" y="85540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8E7B2A-F208-408B-8473-A0784824F77F}"/>
                </a:ext>
              </a:extLst>
            </p:cNvPr>
            <p:cNvSpPr/>
            <p:nvPr/>
          </p:nvSpPr>
          <p:spPr>
            <a:xfrm>
              <a:off x="4043353" y="5095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4EC405-1F46-4CD7-BDCE-95730E32EFC0}"/>
                </a:ext>
              </a:extLst>
            </p:cNvPr>
            <p:cNvSpPr/>
            <p:nvPr/>
          </p:nvSpPr>
          <p:spPr>
            <a:xfrm>
              <a:off x="4043353" y="5095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A4A42A5-BB17-4230-A3ED-5EB68B902473}"/>
                </a:ext>
              </a:extLst>
            </p:cNvPr>
            <p:cNvSpPr/>
            <p:nvPr/>
          </p:nvSpPr>
          <p:spPr>
            <a:xfrm>
              <a:off x="4043353" y="5095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A14D49C-3873-4FE6-A7D9-7D2C8102D2FB}"/>
                </a:ext>
              </a:extLst>
            </p:cNvPr>
            <p:cNvSpPr/>
            <p:nvPr/>
          </p:nvSpPr>
          <p:spPr>
            <a:xfrm>
              <a:off x="4696006" y="5870067"/>
              <a:ext cx="361950" cy="133350"/>
            </a:xfrm>
            <a:custGeom>
              <a:avLst/>
              <a:gdLst>
                <a:gd name="connsiteX0" fmla="*/ 74676 w 361950"/>
                <a:gd name="connsiteY0" fmla="*/ 0 h 133350"/>
                <a:gd name="connsiteX1" fmla="*/ 366808 w 361950"/>
                <a:gd name="connsiteY1" fmla="*/ 11811 h 133350"/>
                <a:gd name="connsiteX2" fmla="*/ 356330 w 361950"/>
                <a:gd name="connsiteY2" fmla="*/ 74009 h 133350"/>
                <a:gd name="connsiteX3" fmla="*/ 98965 w 361950"/>
                <a:gd name="connsiteY3" fmla="*/ 133541 h 133350"/>
                <a:gd name="connsiteX4" fmla="*/ 0 w 361950"/>
                <a:gd name="connsiteY4" fmla="*/ 12153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33350">
                  <a:moveTo>
                    <a:pt x="74676" y="0"/>
                  </a:moveTo>
                  <a:cubicBezTo>
                    <a:pt x="74676" y="0"/>
                    <a:pt x="314992" y="27337"/>
                    <a:pt x="366808" y="11811"/>
                  </a:cubicBezTo>
                  <a:lnTo>
                    <a:pt x="356330" y="74009"/>
                  </a:lnTo>
                  <a:cubicBezTo>
                    <a:pt x="356330" y="74009"/>
                    <a:pt x="107728" y="133350"/>
                    <a:pt x="98965" y="133541"/>
                  </a:cubicBezTo>
                  <a:cubicBezTo>
                    <a:pt x="90202" y="133731"/>
                    <a:pt x="572" y="122873"/>
                    <a:pt x="0" y="121539"/>
                  </a:cubicBezTo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083C7DD-4F5B-4372-A87D-AC2EAC99D81C}"/>
                </a:ext>
              </a:extLst>
            </p:cNvPr>
            <p:cNvSpPr/>
            <p:nvPr/>
          </p:nvSpPr>
          <p:spPr>
            <a:xfrm>
              <a:off x="4906223" y="5369858"/>
              <a:ext cx="1485900" cy="1047750"/>
            </a:xfrm>
            <a:custGeom>
              <a:avLst/>
              <a:gdLst>
                <a:gd name="connsiteX0" fmla="*/ 1488662 w 1485900"/>
                <a:gd name="connsiteY0" fmla="*/ 70727 h 1047750"/>
                <a:gd name="connsiteX1" fmla="*/ 1327690 w 1485900"/>
                <a:gd name="connsiteY1" fmla="*/ 737572 h 1047750"/>
                <a:gd name="connsiteX2" fmla="*/ 718757 w 1485900"/>
                <a:gd name="connsiteY2" fmla="*/ 1054469 h 1047750"/>
                <a:gd name="connsiteX3" fmla="*/ 442532 w 1485900"/>
                <a:gd name="connsiteY3" fmla="*/ 1029894 h 1047750"/>
                <a:gd name="connsiteX4" fmla="*/ 232505 w 1485900"/>
                <a:gd name="connsiteY4" fmla="*/ 1011130 h 1047750"/>
                <a:gd name="connsiteX5" fmla="*/ 209074 w 1485900"/>
                <a:gd name="connsiteY5" fmla="*/ 1009034 h 1047750"/>
                <a:gd name="connsiteX6" fmla="*/ 0 w 1485900"/>
                <a:gd name="connsiteY6" fmla="*/ 750050 h 1047750"/>
                <a:gd name="connsiteX7" fmla="*/ 3905 w 1485900"/>
                <a:gd name="connsiteY7" fmla="*/ 704520 h 1047750"/>
                <a:gd name="connsiteX8" fmla="*/ 174879 w 1485900"/>
                <a:gd name="connsiteY8" fmla="*/ 566408 h 1047750"/>
                <a:gd name="connsiteX9" fmla="*/ 670370 w 1485900"/>
                <a:gd name="connsiteY9" fmla="*/ 586505 h 1047750"/>
                <a:gd name="connsiteX10" fmla="*/ 1023271 w 1485900"/>
                <a:gd name="connsiteY10" fmla="*/ 427914 h 1047750"/>
                <a:gd name="connsiteX11" fmla="*/ 1353598 w 1485900"/>
                <a:gd name="connsiteY11" fmla="*/ 23959 h 1047750"/>
                <a:gd name="connsiteX12" fmla="*/ 1416368 w 1485900"/>
                <a:gd name="connsiteY12" fmla="*/ 1194 h 1047750"/>
                <a:gd name="connsiteX13" fmla="*/ 1445228 w 1485900"/>
                <a:gd name="connsiteY13" fmla="*/ 6719 h 1047750"/>
                <a:gd name="connsiteX14" fmla="*/ 1488662 w 1485900"/>
                <a:gd name="connsiteY14" fmla="*/ 7072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5900" h="1047750">
                  <a:moveTo>
                    <a:pt x="1488662" y="70727"/>
                  </a:moveTo>
                  <a:cubicBezTo>
                    <a:pt x="1461326" y="217316"/>
                    <a:pt x="1382840" y="621653"/>
                    <a:pt x="1327690" y="737572"/>
                  </a:cubicBezTo>
                  <a:cubicBezTo>
                    <a:pt x="1259777" y="880066"/>
                    <a:pt x="1043845" y="1048087"/>
                    <a:pt x="718757" y="1054469"/>
                  </a:cubicBezTo>
                  <a:lnTo>
                    <a:pt x="442532" y="1029894"/>
                  </a:lnTo>
                  <a:lnTo>
                    <a:pt x="232505" y="1011130"/>
                  </a:lnTo>
                  <a:lnTo>
                    <a:pt x="209074" y="1009034"/>
                  </a:lnTo>
                  <a:cubicBezTo>
                    <a:pt x="85249" y="982174"/>
                    <a:pt x="0" y="872636"/>
                    <a:pt x="0" y="750050"/>
                  </a:cubicBezTo>
                  <a:cubicBezTo>
                    <a:pt x="0" y="735095"/>
                    <a:pt x="1238" y="719855"/>
                    <a:pt x="3905" y="704520"/>
                  </a:cubicBezTo>
                  <a:cubicBezTo>
                    <a:pt x="18193" y="622034"/>
                    <a:pt x="91345" y="562979"/>
                    <a:pt x="174879" y="566408"/>
                  </a:cubicBezTo>
                  <a:lnTo>
                    <a:pt x="670370" y="586505"/>
                  </a:lnTo>
                  <a:cubicBezTo>
                    <a:pt x="806387" y="592030"/>
                    <a:pt x="937165" y="533261"/>
                    <a:pt x="1023271" y="427914"/>
                  </a:cubicBezTo>
                  <a:lnTo>
                    <a:pt x="1353598" y="23959"/>
                  </a:lnTo>
                  <a:cubicBezTo>
                    <a:pt x="1368743" y="5385"/>
                    <a:pt x="1392936" y="-3378"/>
                    <a:pt x="1416368" y="1194"/>
                  </a:cubicBezTo>
                  <a:lnTo>
                    <a:pt x="1445228" y="6719"/>
                  </a:lnTo>
                  <a:cubicBezTo>
                    <a:pt x="1474756" y="12529"/>
                    <a:pt x="1494282" y="41104"/>
                    <a:pt x="1488662" y="70727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CC7D050-7B0F-4F39-A3FB-A9383B4116BA}"/>
                </a:ext>
              </a:extLst>
            </p:cNvPr>
            <p:cNvSpPr/>
            <p:nvPr/>
          </p:nvSpPr>
          <p:spPr>
            <a:xfrm>
              <a:off x="5150920" y="6399752"/>
              <a:ext cx="333375" cy="1057275"/>
            </a:xfrm>
            <a:custGeom>
              <a:avLst/>
              <a:gdLst>
                <a:gd name="connsiteX0" fmla="*/ 340233 w 333375"/>
                <a:gd name="connsiteY0" fmla="*/ 769144 h 1057275"/>
                <a:gd name="connsiteX1" fmla="*/ 283750 w 333375"/>
                <a:gd name="connsiteY1" fmla="*/ 1054322 h 1057275"/>
                <a:gd name="connsiteX2" fmla="*/ 283655 w 333375"/>
                <a:gd name="connsiteY2" fmla="*/ 1054322 h 1057275"/>
                <a:gd name="connsiteX3" fmla="*/ 176879 w 333375"/>
                <a:gd name="connsiteY3" fmla="*/ 1066705 h 1057275"/>
                <a:gd name="connsiteX4" fmla="*/ 153067 w 333375"/>
                <a:gd name="connsiteY4" fmla="*/ 638842 h 1057275"/>
                <a:gd name="connsiteX5" fmla="*/ 0 w 333375"/>
                <a:gd name="connsiteY5" fmla="*/ 48673 h 1057275"/>
                <a:gd name="connsiteX6" fmla="*/ 197739 w 333375"/>
                <a:gd name="connsiteY6" fmla="*/ 0 h 1057275"/>
                <a:gd name="connsiteX7" fmla="*/ 340233 w 333375"/>
                <a:gd name="connsiteY7" fmla="*/ 769144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1057275">
                  <a:moveTo>
                    <a:pt x="340233" y="769144"/>
                  </a:moveTo>
                  <a:cubicBezTo>
                    <a:pt x="335661" y="885539"/>
                    <a:pt x="317659" y="980313"/>
                    <a:pt x="283750" y="1054322"/>
                  </a:cubicBezTo>
                  <a:cubicBezTo>
                    <a:pt x="283750" y="1054322"/>
                    <a:pt x="283750" y="1054322"/>
                    <a:pt x="283655" y="1054322"/>
                  </a:cubicBezTo>
                  <a:cubicBezTo>
                    <a:pt x="281750" y="1054799"/>
                    <a:pt x="243840" y="1062514"/>
                    <a:pt x="176879" y="1066705"/>
                  </a:cubicBezTo>
                  <a:cubicBezTo>
                    <a:pt x="178499" y="1040606"/>
                    <a:pt x="190595" y="821436"/>
                    <a:pt x="153067" y="638842"/>
                  </a:cubicBezTo>
                  <a:cubicBezTo>
                    <a:pt x="113062" y="444341"/>
                    <a:pt x="0" y="48673"/>
                    <a:pt x="0" y="48673"/>
                  </a:cubicBezTo>
                  <a:lnTo>
                    <a:pt x="197739" y="0"/>
                  </a:lnTo>
                  <a:cubicBezTo>
                    <a:pt x="262223" y="233077"/>
                    <a:pt x="347567" y="581406"/>
                    <a:pt x="340233" y="769144"/>
                  </a:cubicBezTo>
                  <a:close/>
                </a:path>
              </a:pathLst>
            </a:custGeom>
            <a:solidFill>
              <a:srgbClr val="EA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65DE8D2-6EF1-4397-A907-FE7AE602321E}"/>
                </a:ext>
              </a:extLst>
            </p:cNvPr>
            <p:cNvSpPr/>
            <p:nvPr/>
          </p:nvSpPr>
          <p:spPr>
            <a:xfrm>
              <a:off x="6271685" y="5095928"/>
              <a:ext cx="219075" cy="180975"/>
            </a:xfrm>
            <a:custGeom>
              <a:avLst/>
              <a:gdLst>
                <a:gd name="connsiteX0" fmla="*/ 209688 w 219075"/>
                <a:gd name="connsiteY0" fmla="*/ 59002 h 180975"/>
                <a:gd name="connsiteX1" fmla="*/ 52049 w 219075"/>
                <a:gd name="connsiteY1" fmla="*/ 179207 h 180975"/>
                <a:gd name="connsiteX2" fmla="*/ 10806 w 219075"/>
                <a:gd name="connsiteY2" fmla="*/ 173683 h 180975"/>
                <a:gd name="connsiteX3" fmla="*/ 6043 w 219075"/>
                <a:gd name="connsiteY3" fmla="*/ 167492 h 180975"/>
                <a:gd name="connsiteX4" fmla="*/ 11568 w 219075"/>
                <a:gd name="connsiteY4" fmla="*/ 126248 h 180975"/>
                <a:gd name="connsiteX5" fmla="*/ 169206 w 219075"/>
                <a:gd name="connsiteY5" fmla="*/ 6043 h 180975"/>
                <a:gd name="connsiteX6" fmla="*/ 210450 w 219075"/>
                <a:gd name="connsiteY6" fmla="*/ 11567 h 180975"/>
                <a:gd name="connsiteX7" fmla="*/ 215212 w 219075"/>
                <a:gd name="connsiteY7" fmla="*/ 17759 h 180975"/>
                <a:gd name="connsiteX8" fmla="*/ 209688 w 219075"/>
                <a:gd name="connsiteY8" fmla="*/ 5900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80975">
                  <a:moveTo>
                    <a:pt x="209688" y="59002"/>
                  </a:moveTo>
                  <a:lnTo>
                    <a:pt x="52049" y="179207"/>
                  </a:lnTo>
                  <a:cubicBezTo>
                    <a:pt x="39095" y="189113"/>
                    <a:pt x="20616" y="186542"/>
                    <a:pt x="10806" y="173683"/>
                  </a:cubicBezTo>
                  <a:lnTo>
                    <a:pt x="6043" y="167492"/>
                  </a:lnTo>
                  <a:cubicBezTo>
                    <a:pt x="-3863" y="154538"/>
                    <a:pt x="-1291" y="136059"/>
                    <a:pt x="11568" y="126248"/>
                  </a:cubicBezTo>
                  <a:lnTo>
                    <a:pt x="169206" y="6043"/>
                  </a:lnTo>
                  <a:cubicBezTo>
                    <a:pt x="182160" y="-3863"/>
                    <a:pt x="200639" y="-1291"/>
                    <a:pt x="210450" y="11567"/>
                  </a:cubicBezTo>
                  <a:lnTo>
                    <a:pt x="215212" y="17759"/>
                  </a:lnTo>
                  <a:cubicBezTo>
                    <a:pt x="225118" y="30713"/>
                    <a:pt x="222642" y="49191"/>
                    <a:pt x="209688" y="59002"/>
                  </a:cubicBezTo>
                  <a:close/>
                </a:path>
              </a:pathLst>
            </a:custGeom>
            <a:solidFill>
              <a:srgbClr val="FCB7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DED6548-9F67-45A7-852C-34C235A46184}"/>
                </a:ext>
              </a:extLst>
            </p:cNvPr>
            <p:cNvSpPr/>
            <p:nvPr/>
          </p:nvSpPr>
          <p:spPr>
            <a:xfrm>
              <a:off x="6419936" y="5097526"/>
              <a:ext cx="66675" cy="66675"/>
            </a:xfrm>
            <a:custGeom>
              <a:avLst/>
              <a:gdLst>
                <a:gd name="connsiteX0" fmla="*/ 0 w 66675"/>
                <a:gd name="connsiteY0" fmla="*/ 20447 h 66675"/>
                <a:gd name="connsiteX1" fmla="*/ 17907 w 66675"/>
                <a:gd name="connsiteY1" fmla="*/ 6826 h 66675"/>
                <a:gd name="connsiteX2" fmla="*/ 64675 w 66675"/>
                <a:gd name="connsiteY2" fmla="*/ 13208 h 66675"/>
                <a:gd name="connsiteX3" fmla="*/ 71247 w 66675"/>
                <a:gd name="connsiteY3" fmla="*/ 37877 h 66675"/>
                <a:gd name="connsiteX4" fmla="*/ 58388 w 66675"/>
                <a:gd name="connsiteY4" fmla="*/ 59975 h 66675"/>
                <a:gd name="connsiteX5" fmla="*/ 40481 w 66675"/>
                <a:gd name="connsiteY5" fmla="*/ 73596 h 66675"/>
                <a:gd name="connsiteX6" fmla="*/ 0 w 66675"/>
                <a:gd name="connsiteY6" fmla="*/ 204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0" y="20447"/>
                  </a:moveTo>
                  <a:lnTo>
                    <a:pt x="17907" y="6826"/>
                  </a:lnTo>
                  <a:cubicBezTo>
                    <a:pt x="32575" y="-4318"/>
                    <a:pt x="53435" y="-1556"/>
                    <a:pt x="64675" y="13208"/>
                  </a:cubicBezTo>
                  <a:cubicBezTo>
                    <a:pt x="70295" y="20542"/>
                    <a:pt x="72390" y="29400"/>
                    <a:pt x="71247" y="37877"/>
                  </a:cubicBezTo>
                  <a:cubicBezTo>
                    <a:pt x="70104" y="46355"/>
                    <a:pt x="65723" y="54356"/>
                    <a:pt x="58388" y="59975"/>
                  </a:cubicBezTo>
                  <a:lnTo>
                    <a:pt x="40481" y="73596"/>
                  </a:lnTo>
                  <a:lnTo>
                    <a:pt x="0" y="20447"/>
                  </a:lnTo>
                  <a:close/>
                </a:path>
              </a:pathLst>
            </a:custGeom>
            <a:solidFill>
              <a:srgbClr val="FFD3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E73E241-DA4A-4154-A6E8-E3EA180AD1A2}"/>
                </a:ext>
              </a:extLst>
            </p:cNvPr>
            <p:cNvSpPr/>
            <p:nvPr/>
          </p:nvSpPr>
          <p:spPr>
            <a:xfrm>
              <a:off x="6459465" y="5097494"/>
              <a:ext cx="28575" cy="38100"/>
            </a:xfrm>
            <a:custGeom>
              <a:avLst/>
              <a:gdLst>
                <a:gd name="connsiteX0" fmla="*/ 0 w 28575"/>
                <a:gd name="connsiteY0" fmla="*/ 0 h 38100"/>
                <a:gd name="connsiteX1" fmla="*/ 25146 w 28575"/>
                <a:gd name="connsiteY1" fmla="*/ 13145 h 38100"/>
                <a:gd name="connsiteX2" fmla="*/ 31718 w 28575"/>
                <a:gd name="connsiteY2" fmla="*/ 37814 h 38100"/>
                <a:gd name="connsiteX3" fmla="*/ 31147 w 28575"/>
                <a:gd name="connsiteY3" fmla="*/ 40862 h 38100"/>
                <a:gd name="connsiteX4" fmla="*/ 0 w 2857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0" y="0"/>
                  </a:moveTo>
                  <a:cubicBezTo>
                    <a:pt x="9620" y="381"/>
                    <a:pt x="18859" y="4858"/>
                    <a:pt x="25146" y="13145"/>
                  </a:cubicBezTo>
                  <a:cubicBezTo>
                    <a:pt x="30766" y="20479"/>
                    <a:pt x="32861" y="29337"/>
                    <a:pt x="31718" y="37814"/>
                  </a:cubicBezTo>
                  <a:cubicBezTo>
                    <a:pt x="31623" y="38862"/>
                    <a:pt x="31432" y="39815"/>
                    <a:pt x="31147" y="408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D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FF4C5D-B59B-4458-A7D6-178ADEEAD3F1}"/>
                </a:ext>
              </a:extLst>
            </p:cNvPr>
            <p:cNvSpPr/>
            <p:nvPr/>
          </p:nvSpPr>
          <p:spPr>
            <a:xfrm>
              <a:off x="6320847" y="5138904"/>
              <a:ext cx="142875" cy="209550"/>
            </a:xfrm>
            <a:custGeom>
              <a:avLst/>
              <a:gdLst>
                <a:gd name="connsiteX0" fmla="*/ 32318 w 142875"/>
                <a:gd name="connsiteY0" fmla="*/ 17740 h 209550"/>
                <a:gd name="connsiteX1" fmla="*/ 105280 w 142875"/>
                <a:gd name="connsiteY1" fmla="*/ 14692 h 209550"/>
                <a:gd name="connsiteX2" fmla="*/ 147952 w 142875"/>
                <a:gd name="connsiteY2" fmla="*/ 82034 h 209550"/>
                <a:gd name="connsiteX3" fmla="*/ 84325 w 142875"/>
                <a:gd name="connsiteY3" fmla="*/ 208336 h 209550"/>
                <a:gd name="connsiteX4" fmla="*/ 4886 w 142875"/>
                <a:gd name="connsiteY4" fmla="*/ 165949 h 209550"/>
                <a:gd name="connsiteX5" fmla="*/ 32318 w 142875"/>
                <a:gd name="connsiteY5" fmla="*/ 177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209550">
                  <a:moveTo>
                    <a:pt x="32318" y="17740"/>
                  </a:moveTo>
                  <a:cubicBezTo>
                    <a:pt x="45939" y="-7025"/>
                    <a:pt x="83944" y="-3786"/>
                    <a:pt x="105280" y="14692"/>
                  </a:cubicBezTo>
                  <a:cubicBezTo>
                    <a:pt x="127092" y="33647"/>
                    <a:pt x="149571" y="59079"/>
                    <a:pt x="147952" y="82034"/>
                  </a:cubicBezTo>
                  <a:cubicBezTo>
                    <a:pt x="144808" y="125659"/>
                    <a:pt x="114709" y="192048"/>
                    <a:pt x="84325" y="208336"/>
                  </a:cubicBezTo>
                  <a:cubicBezTo>
                    <a:pt x="64513" y="218908"/>
                    <a:pt x="13363" y="204430"/>
                    <a:pt x="4886" y="165949"/>
                  </a:cubicBezTo>
                  <a:cubicBezTo>
                    <a:pt x="-2829" y="131469"/>
                    <a:pt x="-6163" y="87463"/>
                    <a:pt x="32318" y="17740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4B0F3C-F6E5-47CF-A983-E889B2839CFA}"/>
                </a:ext>
              </a:extLst>
            </p:cNvPr>
            <p:cNvSpPr/>
            <p:nvPr/>
          </p:nvSpPr>
          <p:spPr>
            <a:xfrm>
              <a:off x="6002412" y="7350347"/>
              <a:ext cx="133350" cy="533400"/>
            </a:xfrm>
            <a:custGeom>
              <a:avLst/>
              <a:gdLst>
                <a:gd name="connsiteX0" fmla="*/ 87102 w 133350"/>
                <a:gd name="connsiteY0" fmla="*/ 540068 h 533400"/>
                <a:gd name="connsiteX1" fmla="*/ 22046 w 133350"/>
                <a:gd name="connsiteY1" fmla="*/ 80486 h 533400"/>
                <a:gd name="connsiteX2" fmla="*/ 139870 w 133350"/>
                <a:gd name="connsiteY2" fmla="*/ 0 h 533400"/>
                <a:gd name="connsiteX3" fmla="*/ 87102 w 133350"/>
                <a:gd name="connsiteY3" fmla="*/ 54006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533400">
                  <a:moveTo>
                    <a:pt x="87102" y="540068"/>
                  </a:moveTo>
                  <a:cubicBezTo>
                    <a:pt x="11949" y="347281"/>
                    <a:pt x="-27580" y="180880"/>
                    <a:pt x="22046" y="80486"/>
                  </a:cubicBezTo>
                  <a:lnTo>
                    <a:pt x="139870" y="0"/>
                  </a:lnTo>
                  <a:cubicBezTo>
                    <a:pt x="139870" y="0"/>
                    <a:pt x="63479" y="182689"/>
                    <a:pt x="87102" y="540068"/>
                  </a:cubicBezTo>
                  <a:close/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37475A25-E8BC-49AA-8C3A-174882DEC19F}"/>
              </a:ext>
            </a:extLst>
          </p:cNvPr>
          <p:cNvSpPr txBox="1"/>
          <p:nvPr/>
        </p:nvSpPr>
        <p:spPr>
          <a:xfrm>
            <a:off x="2977541" y="5877526"/>
            <a:ext cx="801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PENCERE YÖNETİMİ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2D5E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7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7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1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2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5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6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7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9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0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3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4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7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8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1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2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 animBg="1"/>
          <p:bldP spid="1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 animBg="1"/>
          <p:bldP spid="138" grpId="0"/>
          <p:bldP spid="13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4250838" y="1349828"/>
            <a:ext cx="9074600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driver.get_window_size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256436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1. Pencere boyutunu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4172362" y="4072271"/>
            <a:ext cx="9074600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driver.set_window_size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500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, 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300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2761110" cy="34746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2. 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Pencere boyutunu ayarlayalım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4250838" y="6794714"/>
            <a:ext cx="9074600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driver.get_window_position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234894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3. Pencere konumunu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4250838" y="9517156"/>
            <a:ext cx="9074600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driver.set_window_position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300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,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50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773741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4. Pencere konumunu ayarlayalım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4" y="1183093"/>
            <a:ext cx="9130581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Pencere </a:t>
            </a:r>
            <a:r>
              <a:rPr kumimoji="0" lang="tr-TR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Yöneti</a:t>
            </a:r>
            <a:r>
              <a:rPr lang="tr-TR" sz="6400" dirty="0">
                <a:solidFill>
                  <a:srgbClr val="172144">
                    <a:lumMod val="90000"/>
                    <a:lumOff val="10000"/>
                  </a:srgbClr>
                </a:solidFill>
                <a:latin typeface="Open Sans Light"/>
              </a:rPr>
              <a:t>mi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1423971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r="1890"/>
            <a:stretch/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3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4250838" y="1349828"/>
            <a:ext cx="9074600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driver.maximize_window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1875189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5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Pencereyi büyütelim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4172362" y="4072271"/>
            <a:ext cx="9074600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driver.minimize_window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2761110" cy="34746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6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Pencereyi küçültelim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4250838" y="6794714"/>
            <a:ext cx="9074600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driver.fullscreen_window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2552907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7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Pencereyi tam ekran yapalım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4250838" y="9517156"/>
            <a:ext cx="9074600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driver.save_screenshot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"./</a:t>
              </a:r>
              <a:r>
                <a:rPr kumimoji="0" lang="tr-TR" altLang="tr-TR" sz="2400" b="1" i="0" u="none" strike="noStrike" cap="none" normalizeH="0" baseline="0" dirty="0" err="1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images</a:t>
              </a:r>
              <a:r>
                <a:rPr kumimoji="0" lang="tr-TR" altLang="tr-TR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/bot-yazma-egitimi.png"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103672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8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Ekran görüntüsü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4" y="1183093"/>
            <a:ext cx="9130581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Pencere </a:t>
            </a:r>
            <a:r>
              <a:rPr kumimoji="0" lang="tr-TR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Yöneti</a:t>
            </a:r>
            <a:r>
              <a:rPr lang="tr-TR" sz="6400" dirty="0">
                <a:solidFill>
                  <a:srgbClr val="172144">
                    <a:lumMod val="90000"/>
                    <a:lumOff val="10000"/>
                  </a:srgbClr>
                </a:solidFill>
                <a:latin typeface="Open Sans Light"/>
              </a:rPr>
              <a:t>mi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1423971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r="1890"/>
            <a:stretch/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9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>
            <a:extLst>
              <a:ext uri="{FF2B5EF4-FFF2-40B4-BE49-F238E27FC236}">
                <a16:creationId xmlns:a16="http://schemas.microsoft.com/office/drawing/2014/main" id="{DFD3BC4F-379E-4880-9DDF-FD91208C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545" y="2008867"/>
            <a:ext cx="2203450" cy="2206625"/>
          </a:xfrm>
          <a:prstGeom prst="ellipse">
            <a:avLst/>
          </a:prstGeom>
          <a:solidFill>
            <a:srgbClr val="F2F2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E5830DA-E477-4033-B570-E211FF1089A6}"/>
              </a:ext>
            </a:extLst>
          </p:cNvPr>
          <p:cNvGrpSpPr/>
          <p:nvPr/>
        </p:nvGrpSpPr>
        <p:grpSpPr>
          <a:xfrm>
            <a:off x="2969758" y="1931080"/>
            <a:ext cx="8543925" cy="6586538"/>
            <a:chOff x="8180388" y="1379538"/>
            <a:chExt cx="8543925" cy="65865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F5D8BFA-4FDC-4B05-8CDC-4D24EF601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1379538"/>
              <a:ext cx="8543925" cy="6586538"/>
            </a:xfrm>
            <a:custGeom>
              <a:avLst/>
              <a:gdLst>
                <a:gd name="T0" fmla="*/ 3445 w 3505"/>
                <a:gd name="T1" fmla="*/ 2216 h 2700"/>
                <a:gd name="T2" fmla="*/ 3161 w 3505"/>
                <a:gd name="T3" fmla="*/ 2216 h 2700"/>
                <a:gd name="T4" fmla="*/ 3171 w 3505"/>
                <a:gd name="T5" fmla="*/ 2188 h 2700"/>
                <a:gd name="T6" fmla="*/ 3183 w 3505"/>
                <a:gd name="T7" fmla="*/ 2188 h 2700"/>
                <a:gd name="T8" fmla="*/ 3243 w 3505"/>
                <a:gd name="T9" fmla="*/ 2127 h 2700"/>
                <a:gd name="T10" fmla="*/ 3243 w 3505"/>
                <a:gd name="T11" fmla="*/ 2127 h 2700"/>
                <a:gd name="T12" fmla="*/ 3190 w 3505"/>
                <a:gd name="T13" fmla="*/ 2067 h 2700"/>
                <a:gd name="T14" fmla="*/ 3077 w 3505"/>
                <a:gd name="T15" fmla="*/ 1753 h 2700"/>
                <a:gd name="T16" fmla="*/ 2547 w 3505"/>
                <a:gd name="T17" fmla="*/ 1753 h 2700"/>
                <a:gd name="T18" fmla="*/ 2498 w 3505"/>
                <a:gd name="T19" fmla="*/ 1703 h 2700"/>
                <a:gd name="T20" fmla="*/ 2547 w 3505"/>
                <a:gd name="T21" fmla="*/ 1654 h 2700"/>
                <a:gd name="T22" fmla="*/ 2981 w 3505"/>
                <a:gd name="T23" fmla="*/ 1654 h 2700"/>
                <a:gd name="T24" fmla="*/ 2799 w 3505"/>
                <a:gd name="T25" fmla="*/ 1529 h 2700"/>
                <a:gd name="T26" fmla="*/ 2540 w 3505"/>
                <a:gd name="T27" fmla="*/ 1139 h 2700"/>
                <a:gd name="T28" fmla="*/ 2403 w 3505"/>
                <a:gd name="T29" fmla="*/ 1139 h 2700"/>
                <a:gd name="T30" fmla="*/ 2354 w 3505"/>
                <a:gd name="T31" fmla="*/ 1089 h 2700"/>
                <a:gd name="T32" fmla="*/ 2403 w 3505"/>
                <a:gd name="T33" fmla="*/ 1040 h 2700"/>
                <a:gd name="T34" fmla="*/ 2537 w 3505"/>
                <a:gd name="T35" fmla="*/ 1040 h 2700"/>
                <a:gd name="T36" fmla="*/ 2541 w 3505"/>
                <a:gd name="T37" fmla="*/ 527 h 2700"/>
                <a:gd name="T38" fmla="*/ 2525 w 3505"/>
                <a:gd name="T39" fmla="*/ 429 h 2700"/>
                <a:gd name="T40" fmla="*/ 2083 w 3505"/>
                <a:gd name="T41" fmla="*/ 429 h 2700"/>
                <a:gd name="T42" fmla="*/ 2034 w 3505"/>
                <a:gd name="T43" fmla="*/ 379 h 2700"/>
                <a:gd name="T44" fmla="*/ 2034 w 3505"/>
                <a:gd name="T45" fmla="*/ 379 h 2700"/>
                <a:gd name="T46" fmla="*/ 2083 w 3505"/>
                <a:gd name="T47" fmla="*/ 330 h 2700"/>
                <a:gd name="T48" fmla="*/ 2483 w 3505"/>
                <a:gd name="T49" fmla="*/ 330 h 2700"/>
                <a:gd name="T50" fmla="*/ 1661 w 3505"/>
                <a:gd name="T51" fmla="*/ 476 h 2700"/>
                <a:gd name="T52" fmla="*/ 826 w 3505"/>
                <a:gd name="T53" fmla="*/ 1023 h 2700"/>
                <a:gd name="T54" fmla="*/ 10 w 3505"/>
                <a:gd name="T55" fmla="*/ 1611 h 2700"/>
                <a:gd name="T56" fmla="*/ 23 w 3505"/>
                <a:gd name="T57" fmla="*/ 1813 h 2700"/>
                <a:gd name="T58" fmla="*/ 225 w 3505"/>
                <a:gd name="T59" fmla="*/ 1813 h 2700"/>
                <a:gd name="T60" fmla="*/ 274 w 3505"/>
                <a:gd name="T61" fmla="*/ 1862 h 2700"/>
                <a:gd name="T62" fmla="*/ 225 w 3505"/>
                <a:gd name="T63" fmla="*/ 1911 h 2700"/>
                <a:gd name="T64" fmla="*/ 62 w 3505"/>
                <a:gd name="T65" fmla="*/ 1911 h 2700"/>
                <a:gd name="T66" fmla="*/ 227 w 3505"/>
                <a:gd name="T67" fmla="*/ 2116 h 2700"/>
                <a:gd name="T68" fmla="*/ 243 w 3505"/>
                <a:gd name="T69" fmla="*/ 2114 h 2700"/>
                <a:gd name="T70" fmla="*/ 586 w 3505"/>
                <a:gd name="T71" fmla="*/ 2114 h 2700"/>
                <a:gd name="T72" fmla="*/ 635 w 3505"/>
                <a:gd name="T73" fmla="*/ 2163 h 2700"/>
                <a:gd name="T74" fmla="*/ 586 w 3505"/>
                <a:gd name="T75" fmla="*/ 2212 h 2700"/>
                <a:gd name="T76" fmla="*/ 358 w 3505"/>
                <a:gd name="T77" fmla="*/ 2212 h 2700"/>
                <a:gd name="T78" fmla="*/ 506 w 3505"/>
                <a:gd name="T79" fmla="*/ 2288 h 2700"/>
                <a:gd name="T80" fmla="*/ 1053 w 3505"/>
                <a:gd name="T81" fmla="*/ 2195 h 2700"/>
                <a:gd name="T82" fmla="*/ 2398 w 3505"/>
                <a:gd name="T83" fmla="*/ 2561 h 2700"/>
                <a:gd name="T84" fmla="*/ 2962 w 3505"/>
                <a:gd name="T85" fmla="*/ 2492 h 2700"/>
                <a:gd name="T86" fmla="*/ 3242 w 3505"/>
                <a:gd name="T87" fmla="*/ 2492 h 2700"/>
                <a:gd name="T88" fmla="*/ 3303 w 3505"/>
                <a:gd name="T89" fmla="*/ 2431 h 2700"/>
                <a:gd name="T90" fmla="*/ 3242 w 3505"/>
                <a:gd name="T91" fmla="*/ 2371 h 2700"/>
                <a:gd name="T92" fmla="*/ 3077 w 3505"/>
                <a:gd name="T93" fmla="*/ 2371 h 2700"/>
                <a:gd name="T94" fmla="*/ 3101 w 3505"/>
                <a:gd name="T95" fmla="*/ 2337 h 2700"/>
                <a:gd name="T96" fmla="*/ 3445 w 3505"/>
                <a:gd name="T97" fmla="*/ 2337 h 2700"/>
                <a:gd name="T98" fmla="*/ 3505 w 3505"/>
                <a:gd name="T99" fmla="*/ 2277 h 2700"/>
                <a:gd name="T100" fmla="*/ 3445 w 3505"/>
                <a:gd name="T101" fmla="*/ 2216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5" h="2700">
                  <a:moveTo>
                    <a:pt x="3445" y="2216"/>
                  </a:moveTo>
                  <a:cubicBezTo>
                    <a:pt x="3161" y="2216"/>
                    <a:pt x="3161" y="2216"/>
                    <a:pt x="3161" y="2216"/>
                  </a:cubicBezTo>
                  <a:cubicBezTo>
                    <a:pt x="3165" y="2207"/>
                    <a:pt x="3168" y="2197"/>
                    <a:pt x="3171" y="2188"/>
                  </a:cubicBezTo>
                  <a:cubicBezTo>
                    <a:pt x="3183" y="2188"/>
                    <a:pt x="3183" y="2188"/>
                    <a:pt x="3183" y="2188"/>
                  </a:cubicBezTo>
                  <a:cubicBezTo>
                    <a:pt x="3216" y="2188"/>
                    <a:pt x="3243" y="2161"/>
                    <a:pt x="3243" y="2127"/>
                  </a:cubicBezTo>
                  <a:cubicBezTo>
                    <a:pt x="3243" y="2127"/>
                    <a:pt x="3243" y="2127"/>
                    <a:pt x="3243" y="2127"/>
                  </a:cubicBezTo>
                  <a:cubicBezTo>
                    <a:pt x="3243" y="2097"/>
                    <a:pt x="3220" y="2071"/>
                    <a:pt x="3190" y="2067"/>
                  </a:cubicBezTo>
                  <a:cubicBezTo>
                    <a:pt x="3193" y="1964"/>
                    <a:pt x="3160" y="1856"/>
                    <a:pt x="3077" y="1753"/>
                  </a:cubicBezTo>
                  <a:cubicBezTo>
                    <a:pt x="2547" y="1753"/>
                    <a:pt x="2547" y="1753"/>
                    <a:pt x="2547" y="1753"/>
                  </a:cubicBezTo>
                  <a:cubicBezTo>
                    <a:pt x="2520" y="1753"/>
                    <a:pt x="2498" y="1730"/>
                    <a:pt x="2498" y="1703"/>
                  </a:cubicBezTo>
                  <a:cubicBezTo>
                    <a:pt x="2498" y="1676"/>
                    <a:pt x="2520" y="1654"/>
                    <a:pt x="2547" y="1654"/>
                  </a:cubicBezTo>
                  <a:cubicBezTo>
                    <a:pt x="2981" y="1654"/>
                    <a:pt x="2981" y="1654"/>
                    <a:pt x="2981" y="1654"/>
                  </a:cubicBezTo>
                  <a:cubicBezTo>
                    <a:pt x="2931" y="1611"/>
                    <a:pt x="2870" y="1569"/>
                    <a:pt x="2799" y="1529"/>
                  </a:cubicBezTo>
                  <a:cubicBezTo>
                    <a:pt x="2605" y="1430"/>
                    <a:pt x="2551" y="1306"/>
                    <a:pt x="2540" y="1139"/>
                  </a:cubicBezTo>
                  <a:cubicBezTo>
                    <a:pt x="2403" y="1139"/>
                    <a:pt x="2403" y="1139"/>
                    <a:pt x="2403" y="1139"/>
                  </a:cubicBezTo>
                  <a:cubicBezTo>
                    <a:pt x="2376" y="1139"/>
                    <a:pt x="2354" y="1117"/>
                    <a:pt x="2354" y="1089"/>
                  </a:cubicBezTo>
                  <a:cubicBezTo>
                    <a:pt x="2354" y="1062"/>
                    <a:pt x="2376" y="1040"/>
                    <a:pt x="2403" y="1040"/>
                  </a:cubicBezTo>
                  <a:cubicBezTo>
                    <a:pt x="2537" y="1040"/>
                    <a:pt x="2537" y="1040"/>
                    <a:pt x="2537" y="1040"/>
                  </a:cubicBezTo>
                  <a:cubicBezTo>
                    <a:pt x="2539" y="900"/>
                    <a:pt x="2554" y="732"/>
                    <a:pt x="2541" y="527"/>
                  </a:cubicBezTo>
                  <a:cubicBezTo>
                    <a:pt x="2539" y="492"/>
                    <a:pt x="2534" y="459"/>
                    <a:pt x="2525" y="429"/>
                  </a:cubicBezTo>
                  <a:cubicBezTo>
                    <a:pt x="2083" y="429"/>
                    <a:pt x="2083" y="429"/>
                    <a:pt x="2083" y="429"/>
                  </a:cubicBezTo>
                  <a:cubicBezTo>
                    <a:pt x="2056" y="429"/>
                    <a:pt x="2034" y="407"/>
                    <a:pt x="2034" y="379"/>
                  </a:cubicBezTo>
                  <a:cubicBezTo>
                    <a:pt x="2034" y="379"/>
                    <a:pt x="2034" y="379"/>
                    <a:pt x="2034" y="379"/>
                  </a:cubicBezTo>
                  <a:cubicBezTo>
                    <a:pt x="2034" y="352"/>
                    <a:pt x="2056" y="330"/>
                    <a:pt x="2083" y="330"/>
                  </a:cubicBezTo>
                  <a:cubicBezTo>
                    <a:pt x="2483" y="330"/>
                    <a:pt x="2483" y="330"/>
                    <a:pt x="2483" y="330"/>
                  </a:cubicBezTo>
                  <a:cubicBezTo>
                    <a:pt x="2278" y="0"/>
                    <a:pt x="1622" y="160"/>
                    <a:pt x="1661" y="476"/>
                  </a:cubicBezTo>
                  <a:cubicBezTo>
                    <a:pt x="1710" y="867"/>
                    <a:pt x="1133" y="1232"/>
                    <a:pt x="826" y="1023"/>
                  </a:cubicBezTo>
                  <a:cubicBezTo>
                    <a:pt x="559" y="841"/>
                    <a:pt x="72" y="1134"/>
                    <a:pt x="10" y="1611"/>
                  </a:cubicBezTo>
                  <a:cubicBezTo>
                    <a:pt x="0" y="1684"/>
                    <a:pt x="6" y="1752"/>
                    <a:pt x="23" y="1813"/>
                  </a:cubicBezTo>
                  <a:cubicBezTo>
                    <a:pt x="225" y="1813"/>
                    <a:pt x="225" y="1813"/>
                    <a:pt x="225" y="1813"/>
                  </a:cubicBezTo>
                  <a:cubicBezTo>
                    <a:pt x="252" y="1813"/>
                    <a:pt x="274" y="1835"/>
                    <a:pt x="274" y="1862"/>
                  </a:cubicBezTo>
                  <a:cubicBezTo>
                    <a:pt x="274" y="1889"/>
                    <a:pt x="252" y="1911"/>
                    <a:pt x="225" y="1911"/>
                  </a:cubicBezTo>
                  <a:cubicBezTo>
                    <a:pt x="62" y="1911"/>
                    <a:pt x="62" y="1911"/>
                    <a:pt x="62" y="1911"/>
                  </a:cubicBezTo>
                  <a:cubicBezTo>
                    <a:pt x="103" y="1993"/>
                    <a:pt x="164" y="2062"/>
                    <a:pt x="227" y="2116"/>
                  </a:cubicBezTo>
                  <a:cubicBezTo>
                    <a:pt x="232" y="2115"/>
                    <a:pt x="237" y="2114"/>
                    <a:pt x="243" y="2114"/>
                  </a:cubicBezTo>
                  <a:cubicBezTo>
                    <a:pt x="586" y="2114"/>
                    <a:pt x="586" y="2114"/>
                    <a:pt x="586" y="2114"/>
                  </a:cubicBezTo>
                  <a:cubicBezTo>
                    <a:pt x="613" y="2114"/>
                    <a:pt x="635" y="2136"/>
                    <a:pt x="635" y="2163"/>
                  </a:cubicBezTo>
                  <a:cubicBezTo>
                    <a:pt x="635" y="2190"/>
                    <a:pt x="613" y="2212"/>
                    <a:pt x="586" y="2212"/>
                  </a:cubicBezTo>
                  <a:cubicBezTo>
                    <a:pt x="358" y="2212"/>
                    <a:pt x="358" y="2212"/>
                    <a:pt x="358" y="2212"/>
                  </a:cubicBezTo>
                  <a:cubicBezTo>
                    <a:pt x="441" y="2264"/>
                    <a:pt x="506" y="2288"/>
                    <a:pt x="506" y="2288"/>
                  </a:cubicBezTo>
                  <a:cubicBezTo>
                    <a:pt x="786" y="2358"/>
                    <a:pt x="936" y="2255"/>
                    <a:pt x="1053" y="2195"/>
                  </a:cubicBezTo>
                  <a:cubicBezTo>
                    <a:pt x="1378" y="2028"/>
                    <a:pt x="2005" y="2079"/>
                    <a:pt x="2398" y="2561"/>
                  </a:cubicBezTo>
                  <a:cubicBezTo>
                    <a:pt x="2535" y="2700"/>
                    <a:pt x="2781" y="2643"/>
                    <a:pt x="2962" y="2492"/>
                  </a:cubicBezTo>
                  <a:cubicBezTo>
                    <a:pt x="3242" y="2492"/>
                    <a:pt x="3242" y="2492"/>
                    <a:pt x="3242" y="2492"/>
                  </a:cubicBezTo>
                  <a:cubicBezTo>
                    <a:pt x="3276" y="2492"/>
                    <a:pt x="3303" y="2465"/>
                    <a:pt x="3303" y="2431"/>
                  </a:cubicBezTo>
                  <a:cubicBezTo>
                    <a:pt x="3303" y="2398"/>
                    <a:pt x="3276" y="2371"/>
                    <a:pt x="3242" y="2371"/>
                  </a:cubicBezTo>
                  <a:cubicBezTo>
                    <a:pt x="3077" y="2371"/>
                    <a:pt x="3077" y="2371"/>
                    <a:pt x="3077" y="2371"/>
                  </a:cubicBezTo>
                  <a:cubicBezTo>
                    <a:pt x="3085" y="2360"/>
                    <a:pt x="3093" y="2349"/>
                    <a:pt x="3101" y="2337"/>
                  </a:cubicBezTo>
                  <a:cubicBezTo>
                    <a:pt x="3445" y="2337"/>
                    <a:pt x="3445" y="2337"/>
                    <a:pt x="3445" y="2337"/>
                  </a:cubicBezTo>
                  <a:cubicBezTo>
                    <a:pt x="3478" y="2337"/>
                    <a:pt x="3505" y="2310"/>
                    <a:pt x="3505" y="2277"/>
                  </a:cubicBezTo>
                  <a:cubicBezTo>
                    <a:pt x="3505" y="2243"/>
                    <a:pt x="3478" y="2216"/>
                    <a:pt x="3445" y="2216"/>
                  </a:cubicBezTo>
                  <a:close/>
                </a:path>
              </a:pathLst>
            </a:custGeom>
            <a:solidFill>
              <a:srgbClr val="F2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00F8A19-EDF1-4B73-B7FF-346B81BCF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5550" y="4665663"/>
              <a:ext cx="955675" cy="239713"/>
            </a:xfrm>
            <a:custGeom>
              <a:avLst/>
              <a:gdLst>
                <a:gd name="T0" fmla="*/ 343 w 392"/>
                <a:gd name="T1" fmla="*/ 98 h 98"/>
                <a:gd name="T2" fmla="*/ 49 w 392"/>
                <a:gd name="T3" fmla="*/ 98 h 98"/>
                <a:gd name="T4" fmla="*/ 0 w 392"/>
                <a:gd name="T5" fmla="*/ 49 h 98"/>
                <a:gd name="T6" fmla="*/ 0 w 392"/>
                <a:gd name="T7" fmla="*/ 49 h 98"/>
                <a:gd name="T8" fmla="*/ 49 w 392"/>
                <a:gd name="T9" fmla="*/ 0 h 98"/>
                <a:gd name="T10" fmla="*/ 343 w 392"/>
                <a:gd name="T11" fmla="*/ 0 h 98"/>
                <a:gd name="T12" fmla="*/ 392 w 392"/>
                <a:gd name="T13" fmla="*/ 49 h 98"/>
                <a:gd name="T14" fmla="*/ 392 w 392"/>
                <a:gd name="T15" fmla="*/ 49 h 98"/>
                <a:gd name="T16" fmla="*/ 343 w 392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98">
                  <a:moveTo>
                    <a:pt x="343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70" y="0"/>
                    <a:pt x="392" y="22"/>
                    <a:pt x="392" y="49"/>
                  </a:cubicBezTo>
                  <a:cubicBezTo>
                    <a:pt x="392" y="49"/>
                    <a:pt x="392" y="49"/>
                    <a:pt x="392" y="49"/>
                  </a:cubicBezTo>
                  <a:cubicBezTo>
                    <a:pt x="392" y="76"/>
                    <a:pt x="370" y="98"/>
                    <a:pt x="343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D3973A5-94B5-4506-BACB-01E776AF2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7263" y="4665663"/>
              <a:ext cx="238125" cy="239713"/>
            </a:xfrm>
            <a:custGeom>
              <a:avLst/>
              <a:gdLst>
                <a:gd name="T0" fmla="*/ 49 w 98"/>
                <a:gd name="T1" fmla="*/ 98 h 98"/>
                <a:gd name="T2" fmla="*/ 49 w 98"/>
                <a:gd name="T3" fmla="*/ 98 h 98"/>
                <a:gd name="T4" fmla="*/ 0 w 98"/>
                <a:gd name="T5" fmla="*/ 49 h 98"/>
                <a:gd name="T6" fmla="*/ 0 w 98"/>
                <a:gd name="T7" fmla="*/ 49 h 98"/>
                <a:gd name="T8" fmla="*/ 49 w 98"/>
                <a:gd name="T9" fmla="*/ 0 h 98"/>
                <a:gd name="T10" fmla="*/ 49 w 98"/>
                <a:gd name="T11" fmla="*/ 0 h 98"/>
                <a:gd name="T12" fmla="*/ 98 w 98"/>
                <a:gd name="T13" fmla="*/ 49 h 98"/>
                <a:gd name="T14" fmla="*/ 98 w 98"/>
                <a:gd name="T15" fmla="*/ 49 h 98"/>
                <a:gd name="T16" fmla="*/ 49 w 98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6" y="0"/>
                    <a:pt x="98" y="22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76"/>
                    <a:pt x="76" y="98"/>
                    <a:pt x="49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410FD5D-E4B2-4980-936E-96800846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7188" y="4359275"/>
              <a:ext cx="819150" cy="241300"/>
            </a:xfrm>
            <a:custGeom>
              <a:avLst/>
              <a:gdLst>
                <a:gd name="T0" fmla="*/ 287 w 336"/>
                <a:gd name="T1" fmla="*/ 99 h 99"/>
                <a:gd name="T2" fmla="*/ 49 w 336"/>
                <a:gd name="T3" fmla="*/ 99 h 99"/>
                <a:gd name="T4" fmla="*/ 0 w 336"/>
                <a:gd name="T5" fmla="*/ 50 h 99"/>
                <a:gd name="T6" fmla="*/ 0 w 336"/>
                <a:gd name="T7" fmla="*/ 50 h 99"/>
                <a:gd name="T8" fmla="*/ 49 w 336"/>
                <a:gd name="T9" fmla="*/ 0 h 99"/>
                <a:gd name="T10" fmla="*/ 287 w 336"/>
                <a:gd name="T11" fmla="*/ 0 h 99"/>
                <a:gd name="T12" fmla="*/ 336 w 336"/>
                <a:gd name="T13" fmla="*/ 50 h 99"/>
                <a:gd name="T14" fmla="*/ 336 w 336"/>
                <a:gd name="T15" fmla="*/ 50 h 99"/>
                <a:gd name="T16" fmla="*/ 287 w 336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9">
                  <a:moveTo>
                    <a:pt x="287" y="99"/>
                  </a:moveTo>
                  <a:cubicBezTo>
                    <a:pt x="49" y="99"/>
                    <a:pt x="49" y="99"/>
                    <a:pt x="49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50"/>
                  </a:cubicBezTo>
                  <a:cubicBezTo>
                    <a:pt x="336" y="50"/>
                    <a:pt x="336" y="50"/>
                    <a:pt x="336" y="50"/>
                  </a:cubicBezTo>
                  <a:cubicBezTo>
                    <a:pt x="336" y="77"/>
                    <a:pt x="314" y="99"/>
                    <a:pt x="287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ADD0AFF-15DB-48D8-A769-C63A1D2E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38438" y="5738813"/>
              <a:ext cx="819150" cy="239713"/>
            </a:xfrm>
            <a:custGeom>
              <a:avLst/>
              <a:gdLst>
                <a:gd name="T0" fmla="*/ 287 w 336"/>
                <a:gd name="T1" fmla="*/ 98 h 98"/>
                <a:gd name="T2" fmla="*/ 49 w 336"/>
                <a:gd name="T3" fmla="*/ 98 h 98"/>
                <a:gd name="T4" fmla="*/ 0 w 336"/>
                <a:gd name="T5" fmla="*/ 49 h 98"/>
                <a:gd name="T6" fmla="*/ 0 w 336"/>
                <a:gd name="T7" fmla="*/ 49 h 98"/>
                <a:gd name="T8" fmla="*/ 49 w 336"/>
                <a:gd name="T9" fmla="*/ 0 h 98"/>
                <a:gd name="T10" fmla="*/ 287 w 336"/>
                <a:gd name="T11" fmla="*/ 0 h 98"/>
                <a:gd name="T12" fmla="*/ 336 w 336"/>
                <a:gd name="T13" fmla="*/ 49 h 98"/>
                <a:gd name="T14" fmla="*/ 336 w 336"/>
                <a:gd name="T15" fmla="*/ 49 h 98"/>
                <a:gd name="T16" fmla="*/ 287 w 336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98">
                  <a:moveTo>
                    <a:pt x="287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14" y="0"/>
                    <a:pt x="336" y="22"/>
                    <a:pt x="336" y="49"/>
                  </a:cubicBezTo>
                  <a:cubicBezTo>
                    <a:pt x="336" y="49"/>
                    <a:pt x="336" y="49"/>
                    <a:pt x="336" y="49"/>
                  </a:cubicBezTo>
                  <a:cubicBezTo>
                    <a:pt x="336" y="76"/>
                    <a:pt x="314" y="98"/>
                    <a:pt x="287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985FF2-2D27-49F0-A738-51BEA7E4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4663" y="4960938"/>
              <a:ext cx="587375" cy="241300"/>
            </a:xfrm>
            <a:custGeom>
              <a:avLst/>
              <a:gdLst>
                <a:gd name="T0" fmla="*/ 192 w 241"/>
                <a:gd name="T1" fmla="*/ 99 h 99"/>
                <a:gd name="T2" fmla="*/ 50 w 241"/>
                <a:gd name="T3" fmla="*/ 99 h 99"/>
                <a:gd name="T4" fmla="*/ 0 w 241"/>
                <a:gd name="T5" fmla="*/ 50 h 99"/>
                <a:gd name="T6" fmla="*/ 0 w 241"/>
                <a:gd name="T7" fmla="*/ 50 h 99"/>
                <a:gd name="T8" fmla="*/ 50 w 241"/>
                <a:gd name="T9" fmla="*/ 0 h 99"/>
                <a:gd name="T10" fmla="*/ 192 w 241"/>
                <a:gd name="T11" fmla="*/ 0 h 99"/>
                <a:gd name="T12" fmla="*/ 241 w 241"/>
                <a:gd name="T13" fmla="*/ 50 h 99"/>
                <a:gd name="T14" fmla="*/ 241 w 241"/>
                <a:gd name="T15" fmla="*/ 50 h 99"/>
                <a:gd name="T16" fmla="*/ 192 w 24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99">
                  <a:moveTo>
                    <a:pt x="192" y="99"/>
                  </a:moveTo>
                  <a:cubicBezTo>
                    <a:pt x="50" y="99"/>
                    <a:pt x="50" y="99"/>
                    <a:pt x="50" y="99"/>
                  </a:cubicBezTo>
                  <a:cubicBezTo>
                    <a:pt x="22" y="99"/>
                    <a:pt x="0" y="77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19" y="0"/>
                    <a:pt x="241" y="22"/>
                    <a:pt x="241" y="5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41" y="77"/>
                    <a:pt x="219" y="99"/>
                    <a:pt x="192" y="99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2B326E1-B70A-4522-BF73-938D612BD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6338" y="5986463"/>
              <a:ext cx="585788" cy="238125"/>
            </a:xfrm>
            <a:custGeom>
              <a:avLst/>
              <a:gdLst>
                <a:gd name="T0" fmla="*/ 191 w 240"/>
                <a:gd name="T1" fmla="*/ 98 h 98"/>
                <a:gd name="T2" fmla="*/ 49 w 240"/>
                <a:gd name="T3" fmla="*/ 98 h 98"/>
                <a:gd name="T4" fmla="*/ 0 w 240"/>
                <a:gd name="T5" fmla="*/ 49 h 98"/>
                <a:gd name="T6" fmla="*/ 0 w 240"/>
                <a:gd name="T7" fmla="*/ 49 h 98"/>
                <a:gd name="T8" fmla="*/ 49 w 240"/>
                <a:gd name="T9" fmla="*/ 0 h 98"/>
                <a:gd name="T10" fmla="*/ 191 w 240"/>
                <a:gd name="T11" fmla="*/ 0 h 98"/>
                <a:gd name="T12" fmla="*/ 240 w 240"/>
                <a:gd name="T13" fmla="*/ 49 h 98"/>
                <a:gd name="T14" fmla="*/ 240 w 240"/>
                <a:gd name="T15" fmla="*/ 49 h 98"/>
                <a:gd name="T16" fmla="*/ 191 w 240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98">
                  <a:moveTo>
                    <a:pt x="191" y="98"/>
                  </a:move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18" y="0"/>
                    <a:pt x="240" y="22"/>
                    <a:pt x="240" y="4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76"/>
                    <a:pt x="218" y="98"/>
                    <a:pt x="191" y="98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CFD21A8-1CAF-41EE-A281-59F004B4F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7775" y="3043238"/>
              <a:ext cx="1176338" cy="295275"/>
            </a:xfrm>
            <a:custGeom>
              <a:avLst/>
              <a:gdLst>
                <a:gd name="T0" fmla="*/ 61 w 483"/>
                <a:gd name="T1" fmla="*/ 0 h 121"/>
                <a:gd name="T2" fmla="*/ 422 w 483"/>
                <a:gd name="T3" fmla="*/ 0 h 121"/>
                <a:gd name="T4" fmla="*/ 483 w 483"/>
                <a:gd name="T5" fmla="*/ 60 h 121"/>
                <a:gd name="T6" fmla="*/ 483 w 483"/>
                <a:gd name="T7" fmla="*/ 60 h 121"/>
                <a:gd name="T8" fmla="*/ 422 w 483"/>
                <a:gd name="T9" fmla="*/ 121 h 121"/>
                <a:gd name="T10" fmla="*/ 61 w 483"/>
                <a:gd name="T11" fmla="*/ 121 h 121"/>
                <a:gd name="T12" fmla="*/ 0 w 483"/>
                <a:gd name="T13" fmla="*/ 60 h 121"/>
                <a:gd name="T14" fmla="*/ 0 w 483"/>
                <a:gd name="T15" fmla="*/ 60 h 121"/>
                <a:gd name="T16" fmla="*/ 61 w 483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121">
                  <a:moveTo>
                    <a:pt x="61" y="0"/>
                  </a:moveTo>
                  <a:cubicBezTo>
                    <a:pt x="422" y="0"/>
                    <a:pt x="422" y="0"/>
                    <a:pt x="422" y="0"/>
                  </a:cubicBezTo>
                  <a:cubicBezTo>
                    <a:pt x="455" y="0"/>
                    <a:pt x="483" y="27"/>
                    <a:pt x="483" y="60"/>
                  </a:cubicBezTo>
                  <a:cubicBezTo>
                    <a:pt x="483" y="60"/>
                    <a:pt x="483" y="60"/>
                    <a:pt x="483" y="60"/>
                  </a:cubicBezTo>
                  <a:cubicBezTo>
                    <a:pt x="483" y="94"/>
                    <a:pt x="455" y="121"/>
                    <a:pt x="422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E9F0C8F-CE63-4D00-B9EA-E7370F052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0" y="3419475"/>
              <a:ext cx="1009650" cy="295275"/>
            </a:xfrm>
            <a:custGeom>
              <a:avLst/>
              <a:gdLst>
                <a:gd name="T0" fmla="*/ 61 w 414"/>
                <a:gd name="T1" fmla="*/ 0 h 121"/>
                <a:gd name="T2" fmla="*/ 354 w 414"/>
                <a:gd name="T3" fmla="*/ 0 h 121"/>
                <a:gd name="T4" fmla="*/ 414 w 414"/>
                <a:gd name="T5" fmla="*/ 61 h 121"/>
                <a:gd name="T6" fmla="*/ 414 w 414"/>
                <a:gd name="T7" fmla="*/ 61 h 121"/>
                <a:gd name="T8" fmla="*/ 354 w 414"/>
                <a:gd name="T9" fmla="*/ 121 h 121"/>
                <a:gd name="T10" fmla="*/ 61 w 414"/>
                <a:gd name="T11" fmla="*/ 121 h 121"/>
                <a:gd name="T12" fmla="*/ 0 w 414"/>
                <a:gd name="T13" fmla="*/ 61 h 121"/>
                <a:gd name="T14" fmla="*/ 0 w 414"/>
                <a:gd name="T15" fmla="*/ 61 h 121"/>
                <a:gd name="T16" fmla="*/ 61 w 414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" h="121">
                  <a:moveTo>
                    <a:pt x="61" y="0"/>
                  </a:moveTo>
                  <a:cubicBezTo>
                    <a:pt x="354" y="0"/>
                    <a:pt x="354" y="0"/>
                    <a:pt x="354" y="0"/>
                  </a:cubicBezTo>
                  <a:cubicBezTo>
                    <a:pt x="387" y="0"/>
                    <a:pt x="414" y="28"/>
                    <a:pt x="414" y="61"/>
                  </a:cubicBezTo>
                  <a:cubicBezTo>
                    <a:pt x="414" y="61"/>
                    <a:pt x="414" y="61"/>
                    <a:pt x="414" y="61"/>
                  </a:cubicBezTo>
                  <a:cubicBezTo>
                    <a:pt x="414" y="94"/>
                    <a:pt x="387" y="121"/>
                    <a:pt x="354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830D42F-7DE4-4760-85CA-82A591CA1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2038" y="2679700"/>
              <a:ext cx="722313" cy="295275"/>
            </a:xfrm>
            <a:custGeom>
              <a:avLst/>
              <a:gdLst>
                <a:gd name="T0" fmla="*/ 61 w 296"/>
                <a:gd name="T1" fmla="*/ 0 h 121"/>
                <a:gd name="T2" fmla="*/ 236 w 296"/>
                <a:gd name="T3" fmla="*/ 0 h 121"/>
                <a:gd name="T4" fmla="*/ 296 w 296"/>
                <a:gd name="T5" fmla="*/ 60 h 121"/>
                <a:gd name="T6" fmla="*/ 296 w 296"/>
                <a:gd name="T7" fmla="*/ 60 h 121"/>
                <a:gd name="T8" fmla="*/ 236 w 296"/>
                <a:gd name="T9" fmla="*/ 121 h 121"/>
                <a:gd name="T10" fmla="*/ 61 w 296"/>
                <a:gd name="T11" fmla="*/ 121 h 121"/>
                <a:gd name="T12" fmla="*/ 0 w 296"/>
                <a:gd name="T13" fmla="*/ 60 h 121"/>
                <a:gd name="T14" fmla="*/ 0 w 296"/>
                <a:gd name="T15" fmla="*/ 60 h 121"/>
                <a:gd name="T16" fmla="*/ 61 w 296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121">
                  <a:moveTo>
                    <a:pt x="61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69" y="0"/>
                    <a:pt x="296" y="27"/>
                    <a:pt x="296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6" y="94"/>
                    <a:pt x="269" y="121"/>
                    <a:pt x="236" y="121"/>
                  </a:cubicBez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D4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63E3A96-F945-4273-9990-9E8E67FC56AA}"/>
              </a:ext>
            </a:extLst>
          </p:cNvPr>
          <p:cNvGrpSpPr/>
          <p:nvPr/>
        </p:nvGrpSpPr>
        <p:grpSpPr>
          <a:xfrm>
            <a:off x="4727120" y="7365092"/>
            <a:ext cx="4319588" cy="3683000"/>
            <a:chOff x="9937750" y="6813550"/>
            <a:chExt cx="4319588" cy="3683000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DD0F84D-08D8-42B8-BA06-E2A3D58DC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6013" y="6813550"/>
              <a:ext cx="3679825" cy="3683000"/>
            </a:xfrm>
            <a:prstGeom prst="ellipse">
              <a:avLst/>
            </a:prstGeom>
            <a:solidFill>
              <a:srgbClr val="F2F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A2C6AD4-8EBA-4C8A-813C-DE318A44F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188" y="6978650"/>
              <a:ext cx="3849688" cy="3278188"/>
            </a:xfrm>
            <a:custGeom>
              <a:avLst/>
              <a:gdLst>
                <a:gd name="T0" fmla="*/ 1526 w 1580"/>
                <a:gd name="T1" fmla="*/ 762 h 1344"/>
                <a:gd name="T2" fmla="*/ 1418 w 1580"/>
                <a:gd name="T3" fmla="*/ 762 h 1344"/>
                <a:gd name="T4" fmla="*/ 1418 w 1580"/>
                <a:gd name="T5" fmla="*/ 762 h 1344"/>
                <a:gd name="T6" fmla="*/ 1323 w 1580"/>
                <a:gd name="T7" fmla="*/ 762 h 1344"/>
                <a:gd name="T8" fmla="*/ 1268 w 1580"/>
                <a:gd name="T9" fmla="*/ 815 h 1344"/>
                <a:gd name="T10" fmla="*/ 1284 w 1580"/>
                <a:gd name="T11" fmla="*/ 854 h 1344"/>
                <a:gd name="T12" fmla="*/ 1322 w 1580"/>
                <a:gd name="T13" fmla="*/ 870 h 1344"/>
                <a:gd name="T14" fmla="*/ 1393 w 1580"/>
                <a:gd name="T15" fmla="*/ 870 h 1344"/>
                <a:gd name="T16" fmla="*/ 1393 w 1580"/>
                <a:gd name="T17" fmla="*/ 870 h 1344"/>
                <a:gd name="T18" fmla="*/ 1444 w 1580"/>
                <a:gd name="T19" fmla="*/ 924 h 1344"/>
                <a:gd name="T20" fmla="*/ 1389 w 1580"/>
                <a:gd name="T21" fmla="*/ 977 h 1344"/>
                <a:gd name="T22" fmla="*/ 1380 w 1580"/>
                <a:gd name="T23" fmla="*/ 977 h 1344"/>
                <a:gd name="T24" fmla="*/ 1334 w 1580"/>
                <a:gd name="T25" fmla="*/ 1004 h 1344"/>
                <a:gd name="T26" fmla="*/ 768 w 1580"/>
                <a:gd name="T27" fmla="*/ 1337 h 1344"/>
                <a:gd name="T28" fmla="*/ 87 w 1580"/>
                <a:gd name="T29" fmla="*/ 675 h 1344"/>
                <a:gd name="T30" fmla="*/ 89 w 1580"/>
                <a:gd name="T31" fmla="*/ 610 h 1344"/>
                <a:gd name="T32" fmla="*/ 90 w 1580"/>
                <a:gd name="T33" fmla="*/ 607 h 1344"/>
                <a:gd name="T34" fmla="*/ 54 w 1580"/>
                <a:gd name="T35" fmla="*/ 571 h 1344"/>
                <a:gd name="T36" fmla="*/ 16 w 1580"/>
                <a:gd name="T37" fmla="*/ 555 h 1344"/>
                <a:gd name="T38" fmla="*/ 0 w 1580"/>
                <a:gd name="T39" fmla="*/ 517 h 1344"/>
                <a:gd name="T40" fmla="*/ 55 w 1580"/>
                <a:gd name="T41" fmla="*/ 464 h 1344"/>
                <a:gd name="T42" fmla="*/ 238 w 1580"/>
                <a:gd name="T43" fmla="*/ 464 h 1344"/>
                <a:gd name="T44" fmla="*/ 279 w 1580"/>
                <a:gd name="T45" fmla="*/ 411 h 1344"/>
                <a:gd name="T46" fmla="*/ 264 w 1580"/>
                <a:gd name="T47" fmla="*/ 373 h 1344"/>
                <a:gd name="T48" fmla="*/ 226 w 1580"/>
                <a:gd name="T49" fmla="*/ 358 h 1344"/>
                <a:gd name="T50" fmla="*/ 156 w 1580"/>
                <a:gd name="T51" fmla="*/ 358 h 1344"/>
                <a:gd name="T52" fmla="*/ 118 w 1580"/>
                <a:gd name="T53" fmla="*/ 342 h 1344"/>
                <a:gd name="T54" fmla="*/ 102 w 1580"/>
                <a:gd name="T55" fmla="*/ 303 h 1344"/>
                <a:gd name="T56" fmla="*/ 157 w 1580"/>
                <a:gd name="T57" fmla="*/ 250 h 1344"/>
                <a:gd name="T58" fmla="*/ 179 w 1580"/>
                <a:gd name="T59" fmla="*/ 250 h 1344"/>
                <a:gd name="T60" fmla="*/ 268 w 1580"/>
                <a:gd name="T61" fmla="*/ 211 h 1344"/>
                <a:gd name="T62" fmla="*/ 755 w 1580"/>
                <a:gd name="T63" fmla="*/ 0 h 1344"/>
                <a:gd name="T64" fmla="*/ 1419 w 1580"/>
                <a:gd name="T65" fmla="*/ 583 h 1344"/>
                <a:gd name="T66" fmla="*/ 1500 w 1580"/>
                <a:gd name="T67" fmla="*/ 655 h 1344"/>
                <a:gd name="T68" fmla="*/ 1526 w 1580"/>
                <a:gd name="T69" fmla="*/ 655 h 1344"/>
                <a:gd name="T70" fmla="*/ 1580 w 1580"/>
                <a:gd name="T71" fmla="*/ 709 h 1344"/>
                <a:gd name="T72" fmla="*/ 1580 w 1580"/>
                <a:gd name="T73" fmla="*/ 709 h 1344"/>
                <a:gd name="T74" fmla="*/ 1526 w 1580"/>
                <a:gd name="T75" fmla="*/ 76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0" h="1344">
                  <a:moveTo>
                    <a:pt x="1526" y="762"/>
                  </a:moveTo>
                  <a:cubicBezTo>
                    <a:pt x="1418" y="762"/>
                    <a:pt x="1418" y="762"/>
                    <a:pt x="1418" y="762"/>
                  </a:cubicBezTo>
                  <a:cubicBezTo>
                    <a:pt x="1418" y="762"/>
                    <a:pt x="1418" y="762"/>
                    <a:pt x="1418" y="762"/>
                  </a:cubicBezTo>
                  <a:cubicBezTo>
                    <a:pt x="1323" y="762"/>
                    <a:pt x="1323" y="762"/>
                    <a:pt x="1323" y="762"/>
                  </a:cubicBezTo>
                  <a:cubicBezTo>
                    <a:pt x="1294" y="762"/>
                    <a:pt x="1269" y="786"/>
                    <a:pt x="1268" y="815"/>
                  </a:cubicBezTo>
                  <a:cubicBezTo>
                    <a:pt x="1268" y="831"/>
                    <a:pt x="1274" y="844"/>
                    <a:pt x="1284" y="854"/>
                  </a:cubicBezTo>
                  <a:cubicBezTo>
                    <a:pt x="1294" y="864"/>
                    <a:pt x="1307" y="870"/>
                    <a:pt x="1322" y="870"/>
                  </a:cubicBezTo>
                  <a:cubicBezTo>
                    <a:pt x="1393" y="870"/>
                    <a:pt x="1393" y="870"/>
                    <a:pt x="1393" y="870"/>
                  </a:cubicBezTo>
                  <a:cubicBezTo>
                    <a:pt x="1393" y="870"/>
                    <a:pt x="1393" y="870"/>
                    <a:pt x="1393" y="870"/>
                  </a:cubicBezTo>
                  <a:cubicBezTo>
                    <a:pt x="1421" y="871"/>
                    <a:pt x="1444" y="895"/>
                    <a:pt x="1444" y="924"/>
                  </a:cubicBezTo>
                  <a:cubicBezTo>
                    <a:pt x="1444" y="953"/>
                    <a:pt x="1419" y="977"/>
                    <a:pt x="1389" y="977"/>
                  </a:cubicBezTo>
                  <a:cubicBezTo>
                    <a:pt x="1380" y="977"/>
                    <a:pt x="1380" y="977"/>
                    <a:pt x="1380" y="977"/>
                  </a:cubicBezTo>
                  <a:cubicBezTo>
                    <a:pt x="1361" y="977"/>
                    <a:pt x="1343" y="988"/>
                    <a:pt x="1334" y="1004"/>
                  </a:cubicBezTo>
                  <a:cubicBezTo>
                    <a:pt x="1220" y="1200"/>
                    <a:pt x="1009" y="1333"/>
                    <a:pt x="768" y="1337"/>
                  </a:cubicBezTo>
                  <a:cubicBezTo>
                    <a:pt x="395" y="1344"/>
                    <a:pt x="91" y="1048"/>
                    <a:pt x="87" y="675"/>
                  </a:cubicBezTo>
                  <a:cubicBezTo>
                    <a:pt x="87" y="653"/>
                    <a:pt x="88" y="632"/>
                    <a:pt x="89" y="610"/>
                  </a:cubicBezTo>
                  <a:cubicBezTo>
                    <a:pt x="89" y="609"/>
                    <a:pt x="90" y="608"/>
                    <a:pt x="90" y="607"/>
                  </a:cubicBezTo>
                  <a:cubicBezTo>
                    <a:pt x="90" y="587"/>
                    <a:pt x="74" y="571"/>
                    <a:pt x="54" y="571"/>
                  </a:cubicBezTo>
                  <a:cubicBezTo>
                    <a:pt x="39" y="571"/>
                    <a:pt x="25" y="565"/>
                    <a:pt x="16" y="555"/>
                  </a:cubicBezTo>
                  <a:cubicBezTo>
                    <a:pt x="6" y="546"/>
                    <a:pt x="0" y="532"/>
                    <a:pt x="0" y="517"/>
                  </a:cubicBezTo>
                  <a:cubicBezTo>
                    <a:pt x="0" y="487"/>
                    <a:pt x="25" y="464"/>
                    <a:pt x="55" y="464"/>
                  </a:cubicBezTo>
                  <a:cubicBezTo>
                    <a:pt x="238" y="464"/>
                    <a:pt x="238" y="464"/>
                    <a:pt x="238" y="464"/>
                  </a:cubicBezTo>
                  <a:cubicBezTo>
                    <a:pt x="262" y="458"/>
                    <a:pt x="279" y="437"/>
                    <a:pt x="279" y="411"/>
                  </a:cubicBezTo>
                  <a:cubicBezTo>
                    <a:pt x="279" y="397"/>
                    <a:pt x="273" y="383"/>
                    <a:pt x="264" y="373"/>
                  </a:cubicBezTo>
                  <a:cubicBezTo>
                    <a:pt x="254" y="364"/>
                    <a:pt x="241" y="358"/>
                    <a:pt x="226" y="358"/>
                  </a:cubicBezTo>
                  <a:cubicBezTo>
                    <a:pt x="156" y="358"/>
                    <a:pt x="156" y="358"/>
                    <a:pt x="156" y="358"/>
                  </a:cubicBezTo>
                  <a:cubicBezTo>
                    <a:pt x="141" y="358"/>
                    <a:pt x="127" y="352"/>
                    <a:pt x="118" y="342"/>
                  </a:cubicBezTo>
                  <a:cubicBezTo>
                    <a:pt x="108" y="332"/>
                    <a:pt x="102" y="318"/>
                    <a:pt x="102" y="303"/>
                  </a:cubicBezTo>
                  <a:cubicBezTo>
                    <a:pt x="102" y="274"/>
                    <a:pt x="127" y="250"/>
                    <a:pt x="157" y="250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213" y="250"/>
                    <a:pt x="245" y="236"/>
                    <a:pt x="268" y="211"/>
                  </a:cubicBezTo>
                  <a:cubicBezTo>
                    <a:pt x="390" y="81"/>
                    <a:pt x="563" y="0"/>
                    <a:pt x="755" y="0"/>
                  </a:cubicBezTo>
                  <a:cubicBezTo>
                    <a:pt x="1096" y="0"/>
                    <a:pt x="1377" y="254"/>
                    <a:pt x="1419" y="583"/>
                  </a:cubicBezTo>
                  <a:cubicBezTo>
                    <a:pt x="1424" y="624"/>
                    <a:pt x="1459" y="655"/>
                    <a:pt x="1500" y="655"/>
                  </a:cubicBezTo>
                  <a:cubicBezTo>
                    <a:pt x="1526" y="655"/>
                    <a:pt x="1526" y="655"/>
                    <a:pt x="1526" y="655"/>
                  </a:cubicBezTo>
                  <a:cubicBezTo>
                    <a:pt x="1556" y="655"/>
                    <a:pt x="1580" y="679"/>
                    <a:pt x="1580" y="709"/>
                  </a:cubicBezTo>
                  <a:cubicBezTo>
                    <a:pt x="1580" y="709"/>
                    <a:pt x="1580" y="709"/>
                    <a:pt x="1580" y="709"/>
                  </a:cubicBezTo>
                  <a:cubicBezTo>
                    <a:pt x="1580" y="738"/>
                    <a:pt x="1556" y="762"/>
                    <a:pt x="1526" y="762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D8D7E54-0A76-4E02-8C37-E563F7BE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0" y="7588250"/>
              <a:ext cx="263525" cy="263525"/>
            </a:xfrm>
            <a:custGeom>
              <a:avLst/>
              <a:gdLst>
                <a:gd name="T0" fmla="*/ 54 w 108"/>
                <a:gd name="T1" fmla="*/ 0 h 108"/>
                <a:gd name="T2" fmla="*/ 54 w 108"/>
                <a:gd name="T3" fmla="*/ 0 h 108"/>
                <a:gd name="T4" fmla="*/ 0 w 108"/>
                <a:gd name="T5" fmla="*/ 54 h 108"/>
                <a:gd name="T6" fmla="*/ 0 w 108"/>
                <a:gd name="T7" fmla="*/ 54 h 108"/>
                <a:gd name="T8" fmla="*/ 54 w 108"/>
                <a:gd name="T9" fmla="*/ 108 h 108"/>
                <a:gd name="T10" fmla="*/ 54 w 108"/>
                <a:gd name="T11" fmla="*/ 108 h 108"/>
                <a:gd name="T12" fmla="*/ 108 w 108"/>
                <a:gd name="T13" fmla="*/ 54 h 108"/>
                <a:gd name="T14" fmla="*/ 108 w 108"/>
                <a:gd name="T15" fmla="*/ 54 h 108"/>
                <a:gd name="T16" fmla="*/ 54 w 108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8"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83" y="108"/>
                    <a:pt x="108" y="8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24"/>
                    <a:pt x="83" y="0"/>
                    <a:pt x="54" y="0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487B8D5-DB9F-4BBF-B363-A32D3703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0" y="8577263"/>
              <a:ext cx="350838" cy="260350"/>
            </a:xfrm>
            <a:custGeom>
              <a:avLst/>
              <a:gdLst>
                <a:gd name="T0" fmla="*/ 90 w 144"/>
                <a:gd name="T1" fmla="*/ 0 h 107"/>
                <a:gd name="T2" fmla="*/ 53 w 144"/>
                <a:gd name="T3" fmla="*/ 0 h 107"/>
                <a:gd name="T4" fmla="*/ 0 w 144"/>
                <a:gd name="T5" fmla="*/ 54 h 107"/>
                <a:gd name="T6" fmla="*/ 0 w 144"/>
                <a:gd name="T7" fmla="*/ 54 h 107"/>
                <a:gd name="T8" fmla="*/ 53 w 144"/>
                <a:gd name="T9" fmla="*/ 107 h 107"/>
                <a:gd name="T10" fmla="*/ 90 w 144"/>
                <a:gd name="T11" fmla="*/ 107 h 107"/>
                <a:gd name="T12" fmla="*/ 144 w 144"/>
                <a:gd name="T13" fmla="*/ 54 h 107"/>
                <a:gd name="T14" fmla="*/ 144 w 144"/>
                <a:gd name="T15" fmla="*/ 54 h 107"/>
                <a:gd name="T16" fmla="*/ 90 w 144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7">
                  <a:moveTo>
                    <a:pt x="90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120" y="107"/>
                    <a:pt x="144" y="83"/>
                    <a:pt x="144" y="54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24"/>
                    <a:pt x="120" y="0"/>
                    <a:pt x="90" y="0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A238EB7-9C9A-4BAA-B48F-6F58C084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7069138"/>
              <a:ext cx="3852863" cy="3278188"/>
            </a:xfrm>
            <a:custGeom>
              <a:avLst/>
              <a:gdLst>
                <a:gd name="T0" fmla="*/ 1527 w 1581"/>
                <a:gd name="T1" fmla="*/ 762 h 1344"/>
                <a:gd name="T2" fmla="*/ 1418 w 1581"/>
                <a:gd name="T3" fmla="*/ 762 h 1344"/>
                <a:gd name="T4" fmla="*/ 1418 w 1581"/>
                <a:gd name="T5" fmla="*/ 762 h 1344"/>
                <a:gd name="T6" fmla="*/ 1324 w 1581"/>
                <a:gd name="T7" fmla="*/ 762 h 1344"/>
                <a:gd name="T8" fmla="*/ 1269 w 1581"/>
                <a:gd name="T9" fmla="*/ 815 h 1344"/>
                <a:gd name="T10" fmla="*/ 1284 w 1581"/>
                <a:gd name="T11" fmla="*/ 854 h 1344"/>
                <a:gd name="T12" fmla="*/ 1322 w 1581"/>
                <a:gd name="T13" fmla="*/ 870 h 1344"/>
                <a:gd name="T14" fmla="*/ 1394 w 1581"/>
                <a:gd name="T15" fmla="*/ 870 h 1344"/>
                <a:gd name="T16" fmla="*/ 1394 w 1581"/>
                <a:gd name="T17" fmla="*/ 870 h 1344"/>
                <a:gd name="T18" fmla="*/ 1445 w 1581"/>
                <a:gd name="T19" fmla="*/ 923 h 1344"/>
                <a:gd name="T20" fmla="*/ 1389 w 1581"/>
                <a:gd name="T21" fmla="*/ 977 h 1344"/>
                <a:gd name="T22" fmla="*/ 1381 w 1581"/>
                <a:gd name="T23" fmla="*/ 977 h 1344"/>
                <a:gd name="T24" fmla="*/ 1334 w 1581"/>
                <a:gd name="T25" fmla="*/ 1004 h 1344"/>
                <a:gd name="T26" fmla="*/ 768 w 1581"/>
                <a:gd name="T27" fmla="*/ 1337 h 1344"/>
                <a:gd name="T28" fmla="*/ 87 w 1581"/>
                <a:gd name="T29" fmla="*/ 675 h 1344"/>
                <a:gd name="T30" fmla="*/ 90 w 1581"/>
                <a:gd name="T31" fmla="*/ 610 h 1344"/>
                <a:gd name="T32" fmla="*/ 90 w 1581"/>
                <a:gd name="T33" fmla="*/ 607 h 1344"/>
                <a:gd name="T34" fmla="*/ 54 w 1581"/>
                <a:gd name="T35" fmla="*/ 571 h 1344"/>
                <a:gd name="T36" fmla="*/ 16 w 1581"/>
                <a:gd name="T37" fmla="*/ 555 h 1344"/>
                <a:gd name="T38" fmla="*/ 0 w 1581"/>
                <a:gd name="T39" fmla="*/ 517 h 1344"/>
                <a:gd name="T40" fmla="*/ 55 w 1581"/>
                <a:gd name="T41" fmla="*/ 464 h 1344"/>
                <a:gd name="T42" fmla="*/ 238 w 1581"/>
                <a:gd name="T43" fmla="*/ 464 h 1344"/>
                <a:gd name="T44" fmla="*/ 280 w 1581"/>
                <a:gd name="T45" fmla="*/ 411 h 1344"/>
                <a:gd name="T46" fmla="*/ 264 w 1581"/>
                <a:gd name="T47" fmla="*/ 373 h 1344"/>
                <a:gd name="T48" fmla="*/ 226 w 1581"/>
                <a:gd name="T49" fmla="*/ 358 h 1344"/>
                <a:gd name="T50" fmla="*/ 156 w 1581"/>
                <a:gd name="T51" fmla="*/ 358 h 1344"/>
                <a:gd name="T52" fmla="*/ 118 w 1581"/>
                <a:gd name="T53" fmla="*/ 342 h 1344"/>
                <a:gd name="T54" fmla="*/ 102 w 1581"/>
                <a:gd name="T55" fmla="*/ 303 h 1344"/>
                <a:gd name="T56" fmla="*/ 158 w 1581"/>
                <a:gd name="T57" fmla="*/ 250 h 1344"/>
                <a:gd name="T58" fmla="*/ 179 w 1581"/>
                <a:gd name="T59" fmla="*/ 250 h 1344"/>
                <a:gd name="T60" fmla="*/ 268 w 1581"/>
                <a:gd name="T61" fmla="*/ 211 h 1344"/>
                <a:gd name="T62" fmla="*/ 756 w 1581"/>
                <a:gd name="T63" fmla="*/ 0 h 1344"/>
                <a:gd name="T64" fmla="*/ 1419 w 1581"/>
                <a:gd name="T65" fmla="*/ 583 h 1344"/>
                <a:gd name="T66" fmla="*/ 1500 w 1581"/>
                <a:gd name="T67" fmla="*/ 655 h 1344"/>
                <a:gd name="T68" fmla="*/ 1527 w 1581"/>
                <a:gd name="T69" fmla="*/ 655 h 1344"/>
                <a:gd name="T70" fmla="*/ 1581 w 1581"/>
                <a:gd name="T71" fmla="*/ 709 h 1344"/>
                <a:gd name="T72" fmla="*/ 1581 w 1581"/>
                <a:gd name="T73" fmla="*/ 709 h 1344"/>
                <a:gd name="T74" fmla="*/ 1527 w 1581"/>
                <a:gd name="T75" fmla="*/ 76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81" h="1344">
                  <a:moveTo>
                    <a:pt x="1527" y="762"/>
                  </a:moveTo>
                  <a:cubicBezTo>
                    <a:pt x="1418" y="762"/>
                    <a:pt x="1418" y="762"/>
                    <a:pt x="1418" y="762"/>
                  </a:cubicBezTo>
                  <a:cubicBezTo>
                    <a:pt x="1418" y="762"/>
                    <a:pt x="1418" y="762"/>
                    <a:pt x="1418" y="762"/>
                  </a:cubicBezTo>
                  <a:cubicBezTo>
                    <a:pt x="1324" y="762"/>
                    <a:pt x="1324" y="762"/>
                    <a:pt x="1324" y="762"/>
                  </a:cubicBezTo>
                  <a:cubicBezTo>
                    <a:pt x="1294" y="762"/>
                    <a:pt x="1269" y="786"/>
                    <a:pt x="1269" y="815"/>
                  </a:cubicBezTo>
                  <a:cubicBezTo>
                    <a:pt x="1268" y="830"/>
                    <a:pt x="1274" y="844"/>
                    <a:pt x="1284" y="854"/>
                  </a:cubicBezTo>
                  <a:cubicBezTo>
                    <a:pt x="1294" y="864"/>
                    <a:pt x="1308" y="870"/>
                    <a:pt x="1322" y="870"/>
                  </a:cubicBezTo>
                  <a:cubicBezTo>
                    <a:pt x="1394" y="870"/>
                    <a:pt x="1394" y="870"/>
                    <a:pt x="1394" y="870"/>
                  </a:cubicBezTo>
                  <a:cubicBezTo>
                    <a:pt x="1394" y="870"/>
                    <a:pt x="1394" y="870"/>
                    <a:pt x="1394" y="870"/>
                  </a:cubicBezTo>
                  <a:cubicBezTo>
                    <a:pt x="1422" y="871"/>
                    <a:pt x="1445" y="895"/>
                    <a:pt x="1445" y="923"/>
                  </a:cubicBezTo>
                  <a:cubicBezTo>
                    <a:pt x="1445" y="953"/>
                    <a:pt x="1419" y="977"/>
                    <a:pt x="1389" y="977"/>
                  </a:cubicBezTo>
                  <a:cubicBezTo>
                    <a:pt x="1381" y="977"/>
                    <a:pt x="1381" y="977"/>
                    <a:pt x="1381" y="977"/>
                  </a:cubicBezTo>
                  <a:cubicBezTo>
                    <a:pt x="1362" y="977"/>
                    <a:pt x="1344" y="987"/>
                    <a:pt x="1334" y="1004"/>
                  </a:cubicBezTo>
                  <a:cubicBezTo>
                    <a:pt x="1221" y="1200"/>
                    <a:pt x="1010" y="1333"/>
                    <a:pt x="768" y="1337"/>
                  </a:cubicBezTo>
                  <a:cubicBezTo>
                    <a:pt x="396" y="1344"/>
                    <a:pt x="91" y="1048"/>
                    <a:pt x="87" y="675"/>
                  </a:cubicBezTo>
                  <a:cubicBezTo>
                    <a:pt x="87" y="653"/>
                    <a:pt x="88" y="631"/>
                    <a:pt x="90" y="610"/>
                  </a:cubicBezTo>
                  <a:cubicBezTo>
                    <a:pt x="90" y="609"/>
                    <a:pt x="90" y="608"/>
                    <a:pt x="90" y="607"/>
                  </a:cubicBezTo>
                  <a:cubicBezTo>
                    <a:pt x="90" y="587"/>
                    <a:pt x="74" y="571"/>
                    <a:pt x="54" y="571"/>
                  </a:cubicBezTo>
                  <a:cubicBezTo>
                    <a:pt x="39" y="571"/>
                    <a:pt x="26" y="565"/>
                    <a:pt x="16" y="555"/>
                  </a:cubicBezTo>
                  <a:cubicBezTo>
                    <a:pt x="6" y="545"/>
                    <a:pt x="0" y="532"/>
                    <a:pt x="0" y="517"/>
                  </a:cubicBezTo>
                  <a:cubicBezTo>
                    <a:pt x="1" y="487"/>
                    <a:pt x="26" y="464"/>
                    <a:pt x="55" y="464"/>
                  </a:cubicBezTo>
                  <a:cubicBezTo>
                    <a:pt x="238" y="464"/>
                    <a:pt x="238" y="464"/>
                    <a:pt x="238" y="464"/>
                  </a:cubicBezTo>
                  <a:cubicBezTo>
                    <a:pt x="262" y="458"/>
                    <a:pt x="280" y="437"/>
                    <a:pt x="280" y="411"/>
                  </a:cubicBezTo>
                  <a:cubicBezTo>
                    <a:pt x="280" y="396"/>
                    <a:pt x="274" y="383"/>
                    <a:pt x="264" y="373"/>
                  </a:cubicBezTo>
                  <a:cubicBezTo>
                    <a:pt x="255" y="364"/>
                    <a:pt x="241" y="358"/>
                    <a:pt x="226" y="358"/>
                  </a:cubicBezTo>
                  <a:cubicBezTo>
                    <a:pt x="156" y="358"/>
                    <a:pt x="156" y="358"/>
                    <a:pt x="156" y="358"/>
                  </a:cubicBezTo>
                  <a:cubicBezTo>
                    <a:pt x="141" y="358"/>
                    <a:pt x="128" y="352"/>
                    <a:pt x="118" y="342"/>
                  </a:cubicBezTo>
                  <a:cubicBezTo>
                    <a:pt x="108" y="332"/>
                    <a:pt x="102" y="318"/>
                    <a:pt x="102" y="303"/>
                  </a:cubicBezTo>
                  <a:cubicBezTo>
                    <a:pt x="103" y="274"/>
                    <a:pt x="128" y="250"/>
                    <a:pt x="158" y="250"/>
                  </a:cubicBezTo>
                  <a:cubicBezTo>
                    <a:pt x="179" y="250"/>
                    <a:pt x="179" y="250"/>
                    <a:pt x="179" y="250"/>
                  </a:cubicBezTo>
                  <a:cubicBezTo>
                    <a:pt x="213" y="250"/>
                    <a:pt x="245" y="236"/>
                    <a:pt x="268" y="211"/>
                  </a:cubicBezTo>
                  <a:cubicBezTo>
                    <a:pt x="390" y="81"/>
                    <a:pt x="564" y="0"/>
                    <a:pt x="756" y="0"/>
                  </a:cubicBezTo>
                  <a:cubicBezTo>
                    <a:pt x="1096" y="0"/>
                    <a:pt x="1377" y="254"/>
                    <a:pt x="1419" y="583"/>
                  </a:cubicBezTo>
                  <a:cubicBezTo>
                    <a:pt x="1424" y="624"/>
                    <a:pt x="1459" y="655"/>
                    <a:pt x="1500" y="655"/>
                  </a:cubicBezTo>
                  <a:cubicBezTo>
                    <a:pt x="1527" y="655"/>
                    <a:pt x="1527" y="655"/>
                    <a:pt x="1527" y="655"/>
                  </a:cubicBezTo>
                  <a:cubicBezTo>
                    <a:pt x="1557" y="655"/>
                    <a:pt x="1581" y="679"/>
                    <a:pt x="1581" y="709"/>
                  </a:cubicBezTo>
                  <a:cubicBezTo>
                    <a:pt x="1581" y="709"/>
                    <a:pt x="1581" y="709"/>
                    <a:pt x="1581" y="709"/>
                  </a:cubicBezTo>
                  <a:cubicBezTo>
                    <a:pt x="1581" y="738"/>
                    <a:pt x="1557" y="762"/>
                    <a:pt x="1527" y="762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0D59599-E1A5-40C1-A76A-DBC1EED3C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7750" y="7678738"/>
              <a:ext cx="260350" cy="263525"/>
            </a:xfrm>
            <a:custGeom>
              <a:avLst/>
              <a:gdLst>
                <a:gd name="T0" fmla="*/ 53 w 107"/>
                <a:gd name="T1" fmla="*/ 0 h 108"/>
                <a:gd name="T2" fmla="*/ 53 w 107"/>
                <a:gd name="T3" fmla="*/ 0 h 108"/>
                <a:gd name="T4" fmla="*/ 0 w 107"/>
                <a:gd name="T5" fmla="*/ 54 h 108"/>
                <a:gd name="T6" fmla="*/ 0 w 107"/>
                <a:gd name="T7" fmla="*/ 54 h 108"/>
                <a:gd name="T8" fmla="*/ 53 w 107"/>
                <a:gd name="T9" fmla="*/ 108 h 108"/>
                <a:gd name="T10" fmla="*/ 53 w 107"/>
                <a:gd name="T11" fmla="*/ 108 h 108"/>
                <a:gd name="T12" fmla="*/ 107 w 107"/>
                <a:gd name="T13" fmla="*/ 54 h 108"/>
                <a:gd name="T14" fmla="*/ 107 w 107"/>
                <a:gd name="T15" fmla="*/ 54 h 108"/>
                <a:gd name="T16" fmla="*/ 53 w 107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8"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4"/>
                    <a:pt x="24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83" y="108"/>
                    <a:pt x="107" y="84"/>
                    <a:pt x="107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7" y="24"/>
                    <a:pt x="83" y="0"/>
                    <a:pt x="53" y="0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F2ADE25-7FD7-4219-A274-6F11663BE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275" y="8666163"/>
              <a:ext cx="352425" cy="261938"/>
            </a:xfrm>
            <a:custGeom>
              <a:avLst/>
              <a:gdLst>
                <a:gd name="T0" fmla="*/ 91 w 145"/>
                <a:gd name="T1" fmla="*/ 0 h 107"/>
                <a:gd name="T2" fmla="*/ 54 w 145"/>
                <a:gd name="T3" fmla="*/ 0 h 107"/>
                <a:gd name="T4" fmla="*/ 0 w 145"/>
                <a:gd name="T5" fmla="*/ 54 h 107"/>
                <a:gd name="T6" fmla="*/ 0 w 145"/>
                <a:gd name="T7" fmla="*/ 54 h 107"/>
                <a:gd name="T8" fmla="*/ 54 w 145"/>
                <a:gd name="T9" fmla="*/ 107 h 107"/>
                <a:gd name="T10" fmla="*/ 91 w 145"/>
                <a:gd name="T11" fmla="*/ 107 h 107"/>
                <a:gd name="T12" fmla="*/ 145 w 145"/>
                <a:gd name="T13" fmla="*/ 54 h 107"/>
                <a:gd name="T14" fmla="*/ 145 w 145"/>
                <a:gd name="T15" fmla="*/ 54 h 107"/>
                <a:gd name="T16" fmla="*/ 91 w 145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07">
                  <a:moveTo>
                    <a:pt x="9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121" y="107"/>
                    <a:pt x="145" y="83"/>
                    <a:pt x="145" y="54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5" y="24"/>
                    <a:pt x="121" y="0"/>
                    <a:pt x="91" y="0"/>
                  </a:cubicBezTo>
                  <a:close/>
                </a:path>
              </a:pathLst>
            </a:custGeom>
            <a:solidFill>
              <a:srgbClr val="D2E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95AB3E-8CDA-403B-8CB7-1851BCF36EC9}"/>
              </a:ext>
            </a:extLst>
          </p:cNvPr>
          <p:cNvGrpSpPr/>
          <p:nvPr/>
        </p:nvGrpSpPr>
        <p:grpSpPr>
          <a:xfrm>
            <a:off x="3192916" y="4341698"/>
            <a:ext cx="6792913" cy="3849688"/>
            <a:chOff x="2293938" y="8405813"/>
            <a:chExt cx="6792913" cy="3849688"/>
          </a:xfrm>
        </p:grpSpPr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25BC5A23-2D26-41F3-8E9B-1725C26F7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313" y="8405813"/>
              <a:ext cx="5873750" cy="3849688"/>
            </a:xfrm>
            <a:custGeom>
              <a:avLst/>
              <a:gdLst>
                <a:gd name="T0" fmla="*/ 2325 w 2410"/>
                <a:gd name="T1" fmla="*/ 1578 h 1578"/>
                <a:gd name="T2" fmla="*/ 84 w 2410"/>
                <a:gd name="T3" fmla="*/ 1578 h 1578"/>
                <a:gd name="T4" fmla="*/ 0 w 2410"/>
                <a:gd name="T5" fmla="*/ 1494 h 1578"/>
                <a:gd name="T6" fmla="*/ 0 w 2410"/>
                <a:gd name="T7" fmla="*/ 84 h 1578"/>
                <a:gd name="T8" fmla="*/ 84 w 2410"/>
                <a:gd name="T9" fmla="*/ 0 h 1578"/>
                <a:gd name="T10" fmla="*/ 2325 w 2410"/>
                <a:gd name="T11" fmla="*/ 0 h 1578"/>
                <a:gd name="T12" fmla="*/ 2410 w 2410"/>
                <a:gd name="T13" fmla="*/ 84 h 1578"/>
                <a:gd name="T14" fmla="*/ 2410 w 2410"/>
                <a:gd name="T15" fmla="*/ 1494 h 1578"/>
                <a:gd name="T16" fmla="*/ 2325 w 2410"/>
                <a:gd name="T17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0" h="1578">
                  <a:moveTo>
                    <a:pt x="2325" y="1578"/>
                  </a:moveTo>
                  <a:cubicBezTo>
                    <a:pt x="84" y="1578"/>
                    <a:pt x="84" y="1578"/>
                    <a:pt x="84" y="1578"/>
                  </a:cubicBezTo>
                  <a:cubicBezTo>
                    <a:pt x="38" y="1578"/>
                    <a:pt x="0" y="1541"/>
                    <a:pt x="0" y="149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72" y="0"/>
                    <a:pt x="2410" y="38"/>
                    <a:pt x="2410" y="84"/>
                  </a:cubicBezTo>
                  <a:cubicBezTo>
                    <a:pt x="2410" y="1494"/>
                    <a:pt x="2410" y="1494"/>
                    <a:pt x="2410" y="1494"/>
                  </a:cubicBezTo>
                  <a:cubicBezTo>
                    <a:pt x="2410" y="1541"/>
                    <a:pt x="2372" y="1578"/>
                    <a:pt x="2325" y="1578"/>
                  </a:cubicBezTo>
                  <a:close/>
                </a:path>
              </a:pathLst>
            </a:custGeom>
            <a:solidFill>
              <a:srgbClr val="BAA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A2CCCFCB-C4EE-45D1-9989-A23C570A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8636000"/>
              <a:ext cx="5418138" cy="3211513"/>
            </a:xfrm>
            <a:prstGeom prst="rect">
              <a:avLst/>
            </a:prstGeom>
            <a:solidFill>
              <a:srgbClr val="D4CB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3E6F7CDF-FF3E-4AF2-BF92-38795D04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938" y="11931650"/>
              <a:ext cx="6792913" cy="323850"/>
            </a:xfrm>
            <a:custGeom>
              <a:avLst/>
              <a:gdLst>
                <a:gd name="T0" fmla="*/ 2771 w 2787"/>
                <a:gd name="T1" fmla="*/ 133 h 133"/>
                <a:gd name="T2" fmla="*/ 17 w 2787"/>
                <a:gd name="T3" fmla="*/ 133 h 133"/>
                <a:gd name="T4" fmla="*/ 0 w 2787"/>
                <a:gd name="T5" fmla="*/ 117 h 133"/>
                <a:gd name="T6" fmla="*/ 0 w 2787"/>
                <a:gd name="T7" fmla="*/ 16 h 133"/>
                <a:gd name="T8" fmla="*/ 17 w 2787"/>
                <a:gd name="T9" fmla="*/ 0 h 133"/>
                <a:gd name="T10" fmla="*/ 2771 w 2787"/>
                <a:gd name="T11" fmla="*/ 0 h 133"/>
                <a:gd name="T12" fmla="*/ 2787 w 2787"/>
                <a:gd name="T13" fmla="*/ 16 h 133"/>
                <a:gd name="T14" fmla="*/ 2787 w 2787"/>
                <a:gd name="T15" fmla="*/ 117 h 133"/>
                <a:gd name="T16" fmla="*/ 2771 w 2787"/>
                <a:gd name="T1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7" h="133">
                  <a:moveTo>
                    <a:pt x="2771" y="133"/>
                  </a:moveTo>
                  <a:cubicBezTo>
                    <a:pt x="17" y="133"/>
                    <a:pt x="17" y="133"/>
                    <a:pt x="17" y="133"/>
                  </a:cubicBezTo>
                  <a:cubicBezTo>
                    <a:pt x="8" y="133"/>
                    <a:pt x="0" y="126"/>
                    <a:pt x="0" y="1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771" y="0"/>
                    <a:pt x="2771" y="0"/>
                    <a:pt x="2771" y="0"/>
                  </a:cubicBezTo>
                  <a:cubicBezTo>
                    <a:pt x="2780" y="0"/>
                    <a:pt x="2787" y="7"/>
                    <a:pt x="2787" y="16"/>
                  </a:cubicBezTo>
                  <a:cubicBezTo>
                    <a:pt x="2787" y="117"/>
                    <a:pt x="2787" y="117"/>
                    <a:pt x="2787" y="117"/>
                  </a:cubicBezTo>
                  <a:cubicBezTo>
                    <a:pt x="2787" y="126"/>
                    <a:pt x="2780" y="133"/>
                    <a:pt x="2771" y="133"/>
                  </a:cubicBezTo>
                  <a:close/>
                </a:path>
              </a:pathLst>
            </a:custGeom>
            <a:solidFill>
              <a:srgbClr val="A38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2FFAE6CE-4C7D-45A4-8A3C-D97584974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5" y="11931650"/>
              <a:ext cx="1204913" cy="79375"/>
            </a:xfrm>
            <a:custGeom>
              <a:avLst/>
              <a:gdLst>
                <a:gd name="T0" fmla="*/ 464 w 494"/>
                <a:gd name="T1" fmla="*/ 33 h 33"/>
                <a:gd name="T2" fmla="*/ 30 w 494"/>
                <a:gd name="T3" fmla="*/ 33 h 33"/>
                <a:gd name="T4" fmla="*/ 10 w 494"/>
                <a:gd name="T5" fmla="*/ 20 h 33"/>
                <a:gd name="T6" fmla="*/ 0 w 494"/>
                <a:gd name="T7" fmla="*/ 0 h 33"/>
                <a:gd name="T8" fmla="*/ 494 w 494"/>
                <a:gd name="T9" fmla="*/ 0 h 33"/>
                <a:gd name="T10" fmla="*/ 484 w 494"/>
                <a:gd name="T11" fmla="*/ 20 h 33"/>
                <a:gd name="T12" fmla="*/ 464 w 49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4" h="33">
                  <a:moveTo>
                    <a:pt x="464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21" y="33"/>
                    <a:pt x="14" y="28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484" y="20"/>
                    <a:pt x="484" y="20"/>
                    <a:pt x="484" y="20"/>
                  </a:cubicBezTo>
                  <a:cubicBezTo>
                    <a:pt x="480" y="28"/>
                    <a:pt x="472" y="33"/>
                    <a:pt x="464" y="33"/>
                  </a:cubicBezTo>
                  <a:close/>
                </a:path>
              </a:pathLst>
            </a:custGeom>
            <a:solidFill>
              <a:srgbClr val="7260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5888FB8-A15A-434F-B715-1635E160B8FE}"/>
              </a:ext>
            </a:extLst>
          </p:cNvPr>
          <p:cNvGrpSpPr/>
          <p:nvPr/>
        </p:nvGrpSpPr>
        <p:grpSpPr>
          <a:xfrm>
            <a:off x="4025446" y="5160450"/>
            <a:ext cx="2671763" cy="1819276"/>
            <a:chOff x="4489450" y="4610100"/>
            <a:chExt cx="2671763" cy="1819276"/>
          </a:xfrm>
        </p:grpSpPr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592016AE-B108-46DB-9988-BA604F1B7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4610100"/>
              <a:ext cx="2671763" cy="96838"/>
            </a:xfrm>
            <a:custGeom>
              <a:avLst/>
              <a:gdLst>
                <a:gd name="T0" fmla="*/ 1096 w 1096"/>
                <a:gd name="T1" fmla="*/ 40 h 40"/>
                <a:gd name="T2" fmla="*/ 0 w 1096"/>
                <a:gd name="T3" fmla="*/ 40 h 40"/>
                <a:gd name="T4" fmla="*/ 0 w 1096"/>
                <a:gd name="T5" fmla="*/ 31 h 40"/>
                <a:gd name="T6" fmla="*/ 31 w 1096"/>
                <a:gd name="T7" fmla="*/ 0 h 40"/>
                <a:gd name="T8" fmla="*/ 1065 w 1096"/>
                <a:gd name="T9" fmla="*/ 0 h 40"/>
                <a:gd name="T10" fmla="*/ 1096 w 1096"/>
                <a:gd name="T11" fmla="*/ 31 h 40"/>
                <a:gd name="T12" fmla="*/ 1096 w 109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40">
                  <a:moveTo>
                    <a:pt x="1096" y="4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1065" y="0"/>
                    <a:pt x="1065" y="0"/>
                    <a:pt x="1065" y="0"/>
                  </a:cubicBezTo>
                  <a:cubicBezTo>
                    <a:pt x="1082" y="0"/>
                    <a:pt x="1096" y="14"/>
                    <a:pt x="1096" y="31"/>
                  </a:cubicBezTo>
                  <a:lnTo>
                    <a:pt x="1096" y="40"/>
                  </a:lnTo>
                  <a:close/>
                </a:path>
              </a:pathLst>
            </a:custGeom>
            <a:solidFill>
              <a:srgbClr val="584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0EE13C81-976F-4148-ABDB-7C5CC651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4706938"/>
              <a:ext cx="2671763" cy="1722438"/>
            </a:xfrm>
            <a:custGeom>
              <a:avLst/>
              <a:gdLst>
                <a:gd name="T0" fmla="*/ 1056 w 1096"/>
                <a:gd name="T1" fmla="*/ 706 h 706"/>
                <a:gd name="T2" fmla="*/ 41 w 1096"/>
                <a:gd name="T3" fmla="*/ 706 h 706"/>
                <a:gd name="T4" fmla="*/ 0 w 1096"/>
                <a:gd name="T5" fmla="*/ 665 h 706"/>
                <a:gd name="T6" fmla="*/ 0 w 1096"/>
                <a:gd name="T7" fmla="*/ 0 h 706"/>
                <a:gd name="T8" fmla="*/ 1096 w 1096"/>
                <a:gd name="T9" fmla="*/ 0 h 706"/>
                <a:gd name="T10" fmla="*/ 1096 w 1096"/>
                <a:gd name="T11" fmla="*/ 665 h 706"/>
                <a:gd name="T12" fmla="*/ 1056 w 1096"/>
                <a:gd name="T13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706">
                  <a:moveTo>
                    <a:pt x="1056" y="706"/>
                  </a:moveTo>
                  <a:cubicBezTo>
                    <a:pt x="41" y="706"/>
                    <a:pt x="41" y="706"/>
                    <a:pt x="41" y="706"/>
                  </a:cubicBezTo>
                  <a:cubicBezTo>
                    <a:pt x="18" y="706"/>
                    <a:pt x="0" y="688"/>
                    <a:pt x="0" y="6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665"/>
                    <a:pt x="1096" y="665"/>
                    <a:pt x="1096" y="665"/>
                  </a:cubicBezTo>
                  <a:cubicBezTo>
                    <a:pt x="1096" y="688"/>
                    <a:pt x="1078" y="706"/>
                    <a:pt x="1056" y="706"/>
                  </a:cubicBezTo>
                  <a:close/>
                </a:path>
              </a:pathLst>
            </a:custGeom>
            <a:solidFill>
              <a:srgbClr val="E7E4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588A0207-9E9A-48D1-A3E4-D0D6E589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4643438"/>
              <a:ext cx="31750" cy="31750"/>
            </a:xfrm>
            <a:prstGeom prst="ellipse">
              <a:avLst/>
            </a:prstGeom>
            <a:solidFill>
              <a:srgbClr val="85D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33DEFCEE-2AE8-45B1-9B40-C1B89AAA3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863" y="4643438"/>
              <a:ext cx="31750" cy="31750"/>
            </a:xfrm>
            <a:prstGeom prst="ellipse">
              <a:avLst/>
            </a:pr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A94534AE-9351-479A-B918-7E8A45836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488" y="4643438"/>
              <a:ext cx="31750" cy="31750"/>
            </a:xfrm>
            <a:prstGeom prst="ellipse">
              <a:avLst/>
            </a:pr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AE4F6248-230F-4C85-9CF3-EB1097070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4854575"/>
              <a:ext cx="1560513" cy="211138"/>
            </a:xfrm>
            <a:custGeom>
              <a:avLst/>
              <a:gdLst>
                <a:gd name="T0" fmla="*/ 622 w 640"/>
                <a:gd name="T1" fmla="*/ 87 h 87"/>
                <a:gd name="T2" fmla="*/ 18 w 640"/>
                <a:gd name="T3" fmla="*/ 87 h 87"/>
                <a:gd name="T4" fmla="*/ 0 w 640"/>
                <a:gd name="T5" fmla="*/ 69 h 87"/>
                <a:gd name="T6" fmla="*/ 0 w 640"/>
                <a:gd name="T7" fmla="*/ 18 h 87"/>
                <a:gd name="T8" fmla="*/ 18 w 640"/>
                <a:gd name="T9" fmla="*/ 0 h 87"/>
                <a:gd name="T10" fmla="*/ 622 w 640"/>
                <a:gd name="T11" fmla="*/ 0 h 87"/>
                <a:gd name="T12" fmla="*/ 640 w 640"/>
                <a:gd name="T13" fmla="*/ 18 h 87"/>
                <a:gd name="T14" fmla="*/ 640 w 640"/>
                <a:gd name="T15" fmla="*/ 69 h 87"/>
                <a:gd name="T16" fmla="*/ 622 w 640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" h="87">
                  <a:moveTo>
                    <a:pt x="622" y="87"/>
                  </a:moveTo>
                  <a:cubicBezTo>
                    <a:pt x="18" y="87"/>
                    <a:pt x="18" y="87"/>
                    <a:pt x="18" y="87"/>
                  </a:cubicBezTo>
                  <a:cubicBezTo>
                    <a:pt x="8" y="87"/>
                    <a:pt x="0" y="79"/>
                    <a:pt x="0" y="6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32" y="0"/>
                    <a:pt x="640" y="8"/>
                    <a:pt x="640" y="18"/>
                  </a:cubicBezTo>
                  <a:cubicBezTo>
                    <a:pt x="640" y="69"/>
                    <a:pt x="640" y="69"/>
                    <a:pt x="640" y="69"/>
                  </a:cubicBezTo>
                  <a:cubicBezTo>
                    <a:pt x="640" y="79"/>
                    <a:pt x="632" y="87"/>
                    <a:pt x="622" y="87"/>
                  </a:cubicBezTo>
                  <a:close/>
                </a:path>
              </a:pathLst>
            </a:custGeom>
            <a:solidFill>
              <a:srgbClr val="8A7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2E82165C-4F25-4CDB-9F96-AB9FC84B8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173663"/>
              <a:ext cx="858838" cy="509588"/>
            </a:xfrm>
            <a:custGeom>
              <a:avLst/>
              <a:gdLst>
                <a:gd name="T0" fmla="*/ 334 w 352"/>
                <a:gd name="T1" fmla="*/ 209 h 209"/>
                <a:gd name="T2" fmla="*/ 18 w 352"/>
                <a:gd name="T3" fmla="*/ 209 h 209"/>
                <a:gd name="T4" fmla="*/ 0 w 352"/>
                <a:gd name="T5" fmla="*/ 191 h 209"/>
                <a:gd name="T6" fmla="*/ 0 w 352"/>
                <a:gd name="T7" fmla="*/ 18 h 209"/>
                <a:gd name="T8" fmla="*/ 18 w 352"/>
                <a:gd name="T9" fmla="*/ 0 h 209"/>
                <a:gd name="T10" fmla="*/ 334 w 352"/>
                <a:gd name="T11" fmla="*/ 0 h 209"/>
                <a:gd name="T12" fmla="*/ 352 w 352"/>
                <a:gd name="T13" fmla="*/ 18 h 209"/>
                <a:gd name="T14" fmla="*/ 352 w 352"/>
                <a:gd name="T15" fmla="*/ 191 h 209"/>
                <a:gd name="T16" fmla="*/ 334 w 352"/>
                <a:gd name="T1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209">
                  <a:moveTo>
                    <a:pt x="334" y="209"/>
                  </a:moveTo>
                  <a:cubicBezTo>
                    <a:pt x="18" y="209"/>
                    <a:pt x="18" y="209"/>
                    <a:pt x="18" y="209"/>
                  </a:cubicBezTo>
                  <a:cubicBezTo>
                    <a:pt x="8" y="209"/>
                    <a:pt x="0" y="201"/>
                    <a:pt x="0" y="19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44" y="0"/>
                    <a:pt x="352" y="8"/>
                    <a:pt x="352" y="18"/>
                  </a:cubicBezTo>
                  <a:cubicBezTo>
                    <a:pt x="352" y="191"/>
                    <a:pt x="352" y="191"/>
                    <a:pt x="352" y="191"/>
                  </a:cubicBezTo>
                  <a:cubicBezTo>
                    <a:pt x="352" y="201"/>
                    <a:pt x="344" y="209"/>
                    <a:pt x="334" y="209"/>
                  </a:cubicBezTo>
                  <a:close/>
                </a:path>
              </a:pathLst>
            </a:custGeom>
            <a:solidFill>
              <a:srgbClr val="8A7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4C4BA445-F352-4A32-A8D0-C7735BAD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4795838"/>
              <a:ext cx="196850" cy="28575"/>
            </a:xfrm>
            <a:custGeom>
              <a:avLst/>
              <a:gdLst>
                <a:gd name="T0" fmla="*/ 75 w 81"/>
                <a:gd name="T1" fmla="*/ 12 h 12"/>
                <a:gd name="T2" fmla="*/ 6 w 81"/>
                <a:gd name="T3" fmla="*/ 12 h 12"/>
                <a:gd name="T4" fmla="*/ 0 w 81"/>
                <a:gd name="T5" fmla="*/ 6 h 12"/>
                <a:gd name="T6" fmla="*/ 0 w 81"/>
                <a:gd name="T7" fmla="*/ 6 h 12"/>
                <a:gd name="T8" fmla="*/ 6 w 81"/>
                <a:gd name="T9" fmla="*/ 0 h 12"/>
                <a:gd name="T10" fmla="*/ 75 w 81"/>
                <a:gd name="T11" fmla="*/ 0 h 12"/>
                <a:gd name="T12" fmla="*/ 81 w 81"/>
                <a:gd name="T13" fmla="*/ 6 h 12"/>
                <a:gd name="T14" fmla="*/ 81 w 81"/>
                <a:gd name="T15" fmla="*/ 6 h 12"/>
                <a:gd name="T16" fmla="*/ 75 w 8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">
                  <a:moveTo>
                    <a:pt x="7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1" y="3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9"/>
                    <a:pt x="78" y="12"/>
                    <a:pt x="75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9A8043DF-8828-436E-A03E-B830FE0C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700" y="5105400"/>
              <a:ext cx="196850" cy="28575"/>
            </a:xfrm>
            <a:custGeom>
              <a:avLst/>
              <a:gdLst>
                <a:gd name="T0" fmla="*/ 75 w 81"/>
                <a:gd name="T1" fmla="*/ 12 h 12"/>
                <a:gd name="T2" fmla="*/ 6 w 81"/>
                <a:gd name="T3" fmla="*/ 12 h 12"/>
                <a:gd name="T4" fmla="*/ 0 w 81"/>
                <a:gd name="T5" fmla="*/ 6 h 12"/>
                <a:gd name="T6" fmla="*/ 0 w 81"/>
                <a:gd name="T7" fmla="*/ 6 h 12"/>
                <a:gd name="T8" fmla="*/ 6 w 81"/>
                <a:gd name="T9" fmla="*/ 0 h 12"/>
                <a:gd name="T10" fmla="*/ 75 w 81"/>
                <a:gd name="T11" fmla="*/ 0 h 12"/>
                <a:gd name="T12" fmla="*/ 81 w 81"/>
                <a:gd name="T13" fmla="*/ 6 h 12"/>
                <a:gd name="T14" fmla="*/ 81 w 81"/>
                <a:gd name="T15" fmla="*/ 6 h 12"/>
                <a:gd name="T16" fmla="*/ 75 w 8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">
                  <a:moveTo>
                    <a:pt x="7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1" y="3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10"/>
                    <a:pt x="78" y="12"/>
                    <a:pt x="75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DFB152D8-8498-4F75-BD8A-CB03A47B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105400"/>
              <a:ext cx="346075" cy="28575"/>
            </a:xfrm>
            <a:custGeom>
              <a:avLst/>
              <a:gdLst>
                <a:gd name="T0" fmla="*/ 136 w 142"/>
                <a:gd name="T1" fmla="*/ 12 h 12"/>
                <a:gd name="T2" fmla="*/ 6 w 142"/>
                <a:gd name="T3" fmla="*/ 12 h 12"/>
                <a:gd name="T4" fmla="*/ 0 w 142"/>
                <a:gd name="T5" fmla="*/ 6 h 12"/>
                <a:gd name="T6" fmla="*/ 0 w 142"/>
                <a:gd name="T7" fmla="*/ 6 h 12"/>
                <a:gd name="T8" fmla="*/ 6 w 142"/>
                <a:gd name="T9" fmla="*/ 0 h 12"/>
                <a:gd name="T10" fmla="*/ 136 w 142"/>
                <a:gd name="T11" fmla="*/ 0 h 12"/>
                <a:gd name="T12" fmla="*/ 142 w 142"/>
                <a:gd name="T13" fmla="*/ 6 h 12"/>
                <a:gd name="T14" fmla="*/ 142 w 142"/>
                <a:gd name="T15" fmla="*/ 6 h 12"/>
                <a:gd name="T16" fmla="*/ 136 w 14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2">
                  <a:moveTo>
                    <a:pt x="13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9" y="0"/>
                    <a:pt x="142" y="3"/>
                    <a:pt x="142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2" y="10"/>
                    <a:pt x="139" y="12"/>
                    <a:pt x="136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81DAB10A-855A-4CBA-9ADF-EB350A800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5105400"/>
              <a:ext cx="173038" cy="28575"/>
            </a:xfrm>
            <a:custGeom>
              <a:avLst/>
              <a:gdLst>
                <a:gd name="T0" fmla="*/ 65 w 71"/>
                <a:gd name="T1" fmla="*/ 12 h 12"/>
                <a:gd name="T2" fmla="*/ 6 w 71"/>
                <a:gd name="T3" fmla="*/ 12 h 12"/>
                <a:gd name="T4" fmla="*/ 0 w 71"/>
                <a:gd name="T5" fmla="*/ 6 h 12"/>
                <a:gd name="T6" fmla="*/ 0 w 71"/>
                <a:gd name="T7" fmla="*/ 6 h 12"/>
                <a:gd name="T8" fmla="*/ 6 w 71"/>
                <a:gd name="T9" fmla="*/ 0 h 12"/>
                <a:gd name="T10" fmla="*/ 65 w 71"/>
                <a:gd name="T11" fmla="*/ 0 h 12"/>
                <a:gd name="T12" fmla="*/ 71 w 71"/>
                <a:gd name="T13" fmla="*/ 6 h 12"/>
                <a:gd name="T14" fmla="*/ 71 w 71"/>
                <a:gd name="T15" fmla="*/ 6 h 12"/>
                <a:gd name="T16" fmla="*/ 65 w 7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2">
                  <a:moveTo>
                    <a:pt x="6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71" y="3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0"/>
                    <a:pt x="68" y="12"/>
                    <a:pt x="65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2AC87E9C-E66D-4FE0-9DBC-468636305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0313" y="5105400"/>
              <a:ext cx="258763" cy="28575"/>
            </a:xfrm>
            <a:custGeom>
              <a:avLst/>
              <a:gdLst>
                <a:gd name="T0" fmla="*/ 100 w 106"/>
                <a:gd name="T1" fmla="*/ 12 h 12"/>
                <a:gd name="T2" fmla="*/ 6 w 106"/>
                <a:gd name="T3" fmla="*/ 12 h 12"/>
                <a:gd name="T4" fmla="*/ 0 w 106"/>
                <a:gd name="T5" fmla="*/ 6 h 12"/>
                <a:gd name="T6" fmla="*/ 0 w 106"/>
                <a:gd name="T7" fmla="*/ 6 h 12"/>
                <a:gd name="T8" fmla="*/ 6 w 106"/>
                <a:gd name="T9" fmla="*/ 0 h 12"/>
                <a:gd name="T10" fmla="*/ 100 w 106"/>
                <a:gd name="T11" fmla="*/ 0 h 12"/>
                <a:gd name="T12" fmla="*/ 106 w 106"/>
                <a:gd name="T13" fmla="*/ 6 h 12"/>
                <a:gd name="T14" fmla="*/ 106 w 106"/>
                <a:gd name="T15" fmla="*/ 6 h 12"/>
                <a:gd name="T16" fmla="*/ 100 w 10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2">
                  <a:moveTo>
                    <a:pt x="10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3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6" y="10"/>
                    <a:pt x="103" y="12"/>
                    <a:pt x="100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67D657C0-0506-4F4F-9C2E-A364DB3E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5105400"/>
              <a:ext cx="374650" cy="28575"/>
            </a:xfrm>
            <a:custGeom>
              <a:avLst/>
              <a:gdLst>
                <a:gd name="T0" fmla="*/ 147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7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7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2"/>
                    <a:pt x="147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2DB65C46-3C2D-4496-AEB1-6A1FA0FA9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197475"/>
              <a:ext cx="374650" cy="30163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BE477D2F-8F2C-4F87-8313-AB23A64E6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243513"/>
              <a:ext cx="190500" cy="11113"/>
            </a:xfrm>
            <a:custGeom>
              <a:avLst/>
              <a:gdLst>
                <a:gd name="T0" fmla="*/ 75 w 78"/>
                <a:gd name="T1" fmla="*/ 4 h 4"/>
                <a:gd name="T2" fmla="*/ 2 w 78"/>
                <a:gd name="T3" fmla="*/ 4 h 4"/>
                <a:gd name="T4" fmla="*/ 0 w 78"/>
                <a:gd name="T5" fmla="*/ 2 h 4"/>
                <a:gd name="T6" fmla="*/ 0 w 78"/>
                <a:gd name="T7" fmla="*/ 2 h 4"/>
                <a:gd name="T8" fmla="*/ 2 w 78"/>
                <a:gd name="T9" fmla="*/ 0 h 4"/>
                <a:gd name="T10" fmla="*/ 75 w 78"/>
                <a:gd name="T11" fmla="*/ 0 h 4"/>
                <a:gd name="T12" fmla="*/ 78 w 78"/>
                <a:gd name="T13" fmla="*/ 2 h 4"/>
                <a:gd name="T14" fmla="*/ 78 w 78"/>
                <a:gd name="T15" fmla="*/ 2 h 4"/>
                <a:gd name="T16" fmla="*/ 75 w 7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">
                  <a:moveTo>
                    <a:pt x="7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3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88471E25-44DD-4AA0-90FD-EA009CBD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300663"/>
              <a:ext cx="374650" cy="31750"/>
            </a:xfrm>
            <a:custGeom>
              <a:avLst/>
              <a:gdLst>
                <a:gd name="T0" fmla="*/ 148 w 154"/>
                <a:gd name="T1" fmla="*/ 13 h 13"/>
                <a:gd name="T2" fmla="*/ 6 w 154"/>
                <a:gd name="T3" fmla="*/ 13 h 13"/>
                <a:gd name="T4" fmla="*/ 0 w 154"/>
                <a:gd name="T5" fmla="*/ 6 h 13"/>
                <a:gd name="T6" fmla="*/ 0 w 154"/>
                <a:gd name="T7" fmla="*/ 6 h 13"/>
                <a:gd name="T8" fmla="*/ 6 w 154"/>
                <a:gd name="T9" fmla="*/ 0 h 13"/>
                <a:gd name="T10" fmla="*/ 148 w 154"/>
                <a:gd name="T11" fmla="*/ 0 h 13"/>
                <a:gd name="T12" fmla="*/ 154 w 154"/>
                <a:gd name="T13" fmla="*/ 6 h 13"/>
                <a:gd name="T14" fmla="*/ 154 w 154"/>
                <a:gd name="T15" fmla="*/ 6 h 13"/>
                <a:gd name="T16" fmla="*/ 148 w 15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3">
                  <a:moveTo>
                    <a:pt x="148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3"/>
                    <a:pt x="148" y="13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6F5AF1C7-80BE-4BD4-84BB-21858A9D2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346700"/>
              <a:ext cx="190500" cy="9525"/>
            </a:xfrm>
            <a:custGeom>
              <a:avLst/>
              <a:gdLst>
                <a:gd name="T0" fmla="*/ 75 w 78"/>
                <a:gd name="T1" fmla="*/ 4 h 4"/>
                <a:gd name="T2" fmla="*/ 2 w 78"/>
                <a:gd name="T3" fmla="*/ 4 h 4"/>
                <a:gd name="T4" fmla="*/ 0 w 78"/>
                <a:gd name="T5" fmla="*/ 2 h 4"/>
                <a:gd name="T6" fmla="*/ 0 w 78"/>
                <a:gd name="T7" fmla="*/ 2 h 4"/>
                <a:gd name="T8" fmla="*/ 2 w 78"/>
                <a:gd name="T9" fmla="*/ 0 h 4"/>
                <a:gd name="T10" fmla="*/ 75 w 78"/>
                <a:gd name="T11" fmla="*/ 0 h 4"/>
                <a:gd name="T12" fmla="*/ 78 w 78"/>
                <a:gd name="T13" fmla="*/ 2 h 4"/>
                <a:gd name="T14" fmla="*/ 78 w 78"/>
                <a:gd name="T15" fmla="*/ 2 h 4"/>
                <a:gd name="T16" fmla="*/ 75 w 7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">
                  <a:moveTo>
                    <a:pt x="7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3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D822523C-702B-4B63-92C8-3EC84B72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405438"/>
              <a:ext cx="374650" cy="28575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2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9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91B4BE36-5C1B-4370-BB24-0DB9903F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449888"/>
              <a:ext cx="190500" cy="11113"/>
            </a:xfrm>
            <a:custGeom>
              <a:avLst/>
              <a:gdLst>
                <a:gd name="T0" fmla="*/ 75 w 78"/>
                <a:gd name="T1" fmla="*/ 5 h 5"/>
                <a:gd name="T2" fmla="*/ 2 w 78"/>
                <a:gd name="T3" fmla="*/ 5 h 5"/>
                <a:gd name="T4" fmla="*/ 0 w 78"/>
                <a:gd name="T5" fmla="*/ 2 h 5"/>
                <a:gd name="T6" fmla="*/ 0 w 78"/>
                <a:gd name="T7" fmla="*/ 2 h 5"/>
                <a:gd name="T8" fmla="*/ 2 w 78"/>
                <a:gd name="T9" fmla="*/ 0 h 5"/>
                <a:gd name="T10" fmla="*/ 75 w 78"/>
                <a:gd name="T11" fmla="*/ 0 h 5"/>
                <a:gd name="T12" fmla="*/ 78 w 78"/>
                <a:gd name="T13" fmla="*/ 2 h 5"/>
                <a:gd name="T14" fmla="*/ 78 w 78"/>
                <a:gd name="T15" fmla="*/ 2 h 5"/>
                <a:gd name="T16" fmla="*/ 75 w 7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">
                  <a:moveTo>
                    <a:pt x="7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7" y="5"/>
                    <a:pt x="75" y="5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B8B4C418-9BEF-42FD-B9F8-955BC420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507038"/>
              <a:ext cx="374650" cy="30163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9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26519F5E-06BB-47F6-93D7-471BE4A4A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551488"/>
              <a:ext cx="190500" cy="12700"/>
            </a:xfrm>
            <a:custGeom>
              <a:avLst/>
              <a:gdLst>
                <a:gd name="T0" fmla="*/ 75 w 78"/>
                <a:gd name="T1" fmla="*/ 5 h 5"/>
                <a:gd name="T2" fmla="*/ 2 w 78"/>
                <a:gd name="T3" fmla="*/ 5 h 5"/>
                <a:gd name="T4" fmla="*/ 0 w 78"/>
                <a:gd name="T5" fmla="*/ 3 h 5"/>
                <a:gd name="T6" fmla="*/ 0 w 78"/>
                <a:gd name="T7" fmla="*/ 3 h 5"/>
                <a:gd name="T8" fmla="*/ 2 w 78"/>
                <a:gd name="T9" fmla="*/ 0 h 5"/>
                <a:gd name="T10" fmla="*/ 75 w 78"/>
                <a:gd name="T11" fmla="*/ 0 h 5"/>
                <a:gd name="T12" fmla="*/ 78 w 78"/>
                <a:gd name="T13" fmla="*/ 3 h 5"/>
                <a:gd name="T14" fmla="*/ 78 w 78"/>
                <a:gd name="T15" fmla="*/ 3 h 5"/>
                <a:gd name="T16" fmla="*/ 75 w 7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">
                  <a:moveTo>
                    <a:pt x="7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4"/>
                    <a:pt x="77" y="5"/>
                    <a:pt x="75" y="5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828B051B-0443-49F1-BB90-AC5C167C0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610225"/>
              <a:ext cx="374650" cy="28575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10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347C0330-A880-4296-A8B1-CFEF3E7FF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5656263"/>
              <a:ext cx="190500" cy="9525"/>
            </a:xfrm>
            <a:custGeom>
              <a:avLst/>
              <a:gdLst>
                <a:gd name="T0" fmla="*/ 75 w 78"/>
                <a:gd name="T1" fmla="*/ 4 h 4"/>
                <a:gd name="T2" fmla="*/ 2 w 78"/>
                <a:gd name="T3" fmla="*/ 4 h 4"/>
                <a:gd name="T4" fmla="*/ 0 w 78"/>
                <a:gd name="T5" fmla="*/ 2 h 4"/>
                <a:gd name="T6" fmla="*/ 0 w 78"/>
                <a:gd name="T7" fmla="*/ 2 h 4"/>
                <a:gd name="T8" fmla="*/ 2 w 78"/>
                <a:gd name="T9" fmla="*/ 0 h 4"/>
                <a:gd name="T10" fmla="*/ 75 w 78"/>
                <a:gd name="T11" fmla="*/ 0 h 4"/>
                <a:gd name="T12" fmla="*/ 78 w 78"/>
                <a:gd name="T13" fmla="*/ 2 h 4"/>
                <a:gd name="T14" fmla="*/ 78 w 78"/>
                <a:gd name="T15" fmla="*/ 2 h 4"/>
                <a:gd name="T16" fmla="*/ 75 w 78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4">
                  <a:moveTo>
                    <a:pt x="7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3"/>
                    <a:pt x="77" y="4"/>
                    <a:pt x="75" y="4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7B1EEC5F-4F1E-4133-B42C-6DCC0C07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775325"/>
              <a:ext cx="376238" cy="30163"/>
            </a:xfrm>
            <a:custGeom>
              <a:avLst/>
              <a:gdLst>
                <a:gd name="T0" fmla="*/ 148 w 154"/>
                <a:gd name="T1" fmla="*/ 12 h 12"/>
                <a:gd name="T2" fmla="*/ 6 w 154"/>
                <a:gd name="T3" fmla="*/ 12 h 12"/>
                <a:gd name="T4" fmla="*/ 0 w 154"/>
                <a:gd name="T5" fmla="*/ 6 h 12"/>
                <a:gd name="T6" fmla="*/ 0 w 154"/>
                <a:gd name="T7" fmla="*/ 6 h 12"/>
                <a:gd name="T8" fmla="*/ 6 w 154"/>
                <a:gd name="T9" fmla="*/ 0 h 12"/>
                <a:gd name="T10" fmla="*/ 148 w 154"/>
                <a:gd name="T11" fmla="*/ 0 h 12"/>
                <a:gd name="T12" fmla="*/ 154 w 154"/>
                <a:gd name="T13" fmla="*/ 6 h 12"/>
                <a:gd name="T14" fmla="*/ 154 w 154"/>
                <a:gd name="T15" fmla="*/ 6 h 12"/>
                <a:gd name="T16" fmla="*/ 148 w 15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">
                  <a:moveTo>
                    <a:pt x="14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1" y="0"/>
                    <a:pt x="154" y="3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9"/>
                    <a:pt x="151" y="12"/>
                    <a:pt x="148" y="12"/>
                  </a:cubicBezTo>
                  <a:close/>
                </a:path>
              </a:pathLst>
            </a:custGeom>
            <a:solidFill>
              <a:srgbClr val="919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DD2F931D-A32F-4C28-A938-075F7960E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075" y="5819775"/>
              <a:ext cx="190500" cy="12700"/>
            </a:xfrm>
            <a:custGeom>
              <a:avLst/>
              <a:gdLst>
                <a:gd name="T0" fmla="*/ 75 w 78"/>
                <a:gd name="T1" fmla="*/ 5 h 5"/>
                <a:gd name="T2" fmla="*/ 2 w 78"/>
                <a:gd name="T3" fmla="*/ 5 h 5"/>
                <a:gd name="T4" fmla="*/ 0 w 78"/>
                <a:gd name="T5" fmla="*/ 3 h 5"/>
                <a:gd name="T6" fmla="*/ 0 w 78"/>
                <a:gd name="T7" fmla="*/ 3 h 5"/>
                <a:gd name="T8" fmla="*/ 2 w 78"/>
                <a:gd name="T9" fmla="*/ 0 h 5"/>
                <a:gd name="T10" fmla="*/ 75 w 78"/>
                <a:gd name="T11" fmla="*/ 0 h 5"/>
                <a:gd name="T12" fmla="*/ 78 w 78"/>
                <a:gd name="T13" fmla="*/ 3 h 5"/>
                <a:gd name="T14" fmla="*/ 78 w 78"/>
                <a:gd name="T15" fmla="*/ 3 h 5"/>
                <a:gd name="T16" fmla="*/ 75 w 78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5">
                  <a:moveTo>
                    <a:pt x="7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4"/>
                    <a:pt x="77" y="5"/>
                    <a:pt x="75" y="5"/>
                  </a:cubicBezTo>
                  <a:close/>
                </a:path>
              </a:pathLst>
            </a:custGeom>
            <a:solidFill>
              <a:srgbClr val="B3B3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509BB1A4-E8CB-46CB-BCA4-49AEE564A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4795838"/>
              <a:ext cx="395288" cy="28575"/>
            </a:xfrm>
            <a:custGeom>
              <a:avLst/>
              <a:gdLst>
                <a:gd name="T0" fmla="*/ 156 w 162"/>
                <a:gd name="T1" fmla="*/ 12 h 12"/>
                <a:gd name="T2" fmla="*/ 7 w 162"/>
                <a:gd name="T3" fmla="*/ 12 h 12"/>
                <a:gd name="T4" fmla="*/ 0 w 162"/>
                <a:gd name="T5" fmla="*/ 6 h 12"/>
                <a:gd name="T6" fmla="*/ 0 w 162"/>
                <a:gd name="T7" fmla="*/ 6 h 12"/>
                <a:gd name="T8" fmla="*/ 7 w 162"/>
                <a:gd name="T9" fmla="*/ 0 h 12"/>
                <a:gd name="T10" fmla="*/ 156 w 162"/>
                <a:gd name="T11" fmla="*/ 0 h 12"/>
                <a:gd name="T12" fmla="*/ 162 w 162"/>
                <a:gd name="T13" fmla="*/ 6 h 12"/>
                <a:gd name="T14" fmla="*/ 162 w 162"/>
                <a:gd name="T15" fmla="*/ 6 h 12"/>
                <a:gd name="T16" fmla="*/ 156 w 16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2">
                  <a:moveTo>
                    <a:pt x="156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0" y="0"/>
                    <a:pt x="162" y="3"/>
                    <a:pt x="162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2" y="9"/>
                    <a:pt x="160" y="12"/>
                    <a:pt x="156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082804BB-323D-4611-8947-F2E4DF7C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5" y="4795838"/>
              <a:ext cx="196850" cy="28575"/>
            </a:xfrm>
            <a:custGeom>
              <a:avLst/>
              <a:gdLst>
                <a:gd name="T0" fmla="*/ 75 w 81"/>
                <a:gd name="T1" fmla="*/ 12 h 12"/>
                <a:gd name="T2" fmla="*/ 6 w 81"/>
                <a:gd name="T3" fmla="*/ 12 h 12"/>
                <a:gd name="T4" fmla="*/ 0 w 81"/>
                <a:gd name="T5" fmla="*/ 6 h 12"/>
                <a:gd name="T6" fmla="*/ 0 w 81"/>
                <a:gd name="T7" fmla="*/ 6 h 12"/>
                <a:gd name="T8" fmla="*/ 6 w 81"/>
                <a:gd name="T9" fmla="*/ 0 h 12"/>
                <a:gd name="T10" fmla="*/ 75 w 81"/>
                <a:gd name="T11" fmla="*/ 0 h 12"/>
                <a:gd name="T12" fmla="*/ 81 w 81"/>
                <a:gd name="T13" fmla="*/ 6 h 12"/>
                <a:gd name="T14" fmla="*/ 81 w 81"/>
                <a:gd name="T15" fmla="*/ 6 h 12"/>
                <a:gd name="T16" fmla="*/ 75 w 8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2">
                  <a:moveTo>
                    <a:pt x="7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1" y="3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9"/>
                    <a:pt x="78" y="12"/>
                    <a:pt x="75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2EA955BC-31AD-4D95-95CF-72D74254D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775" y="4795838"/>
              <a:ext cx="50800" cy="28575"/>
            </a:xfrm>
            <a:custGeom>
              <a:avLst/>
              <a:gdLst>
                <a:gd name="T0" fmla="*/ 15 w 21"/>
                <a:gd name="T1" fmla="*/ 12 h 12"/>
                <a:gd name="T2" fmla="*/ 6 w 21"/>
                <a:gd name="T3" fmla="*/ 12 h 12"/>
                <a:gd name="T4" fmla="*/ 0 w 21"/>
                <a:gd name="T5" fmla="*/ 6 h 12"/>
                <a:gd name="T6" fmla="*/ 0 w 21"/>
                <a:gd name="T7" fmla="*/ 6 h 12"/>
                <a:gd name="T8" fmla="*/ 6 w 21"/>
                <a:gd name="T9" fmla="*/ 0 h 12"/>
                <a:gd name="T10" fmla="*/ 15 w 21"/>
                <a:gd name="T11" fmla="*/ 0 h 12"/>
                <a:gd name="T12" fmla="*/ 21 w 21"/>
                <a:gd name="T13" fmla="*/ 6 h 12"/>
                <a:gd name="T14" fmla="*/ 21 w 21"/>
                <a:gd name="T15" fmla="*/ 6 h 12"/>
                <a:gd name="T16" fmla="*/ 15 w 2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1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9"/>
                    <a:pt x="19" y="12"/>
                    <a:pt x="15" y="12"/>
                  </a:cubicBezTo>
                  <a:close/>
                </a:path>
              </a:pathLst>
            </a:custGeom>
            <a:solidFill>
              <a:srgbClr val="C0C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F61E3009-C4D7-4DA6-AF8E-6506764E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5592763"/>
              <a:ext cx="23813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val 83">
              <a:extLst>
                <a:ext uri="{FF2B5EF4-FFF2-40B4-BE49-F238E27FC236}">
                  <a16:creationId xmlns:a16="http://schemas.microsoft.com/office/drawing/2014/main" id="{A6DB79D9-76D5-4874-B78F-676EA0A5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588" y="5592763"/>
              <a:ext cx="22225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val 84">
              <a:extLst>
                <a:ext uri="{FF2B5EF4-FFF2-40B4-BE49-F238E27FC236}">
                  <a16:creationId xmlns:a16="http://schemas.microsoft.com/office/drawing/2014/main" id="{62C494BD-8BCD-4BB1-BB84-4DAABBAA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5592763"/>
              <a:ext cx="23813" cy="222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57FEF230-3F4B-4A8B-BBF8-73A98A5D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5334000"/>
              <a:ext cx="269875" cy="168275"/>
            </a:xfrm>
            <a:custGeom>
              <a:avLst/>
              <a:gdLst>
                <a:gd name="T0" fmla="*/ 0 w 170"/>
                <a:gd name="T1" fmla="*/ 106 h 106"/>
                <a:gd name="T2" fmla="*/ 41 w 170"/>
                <a:gd name="T3" fmla="*/ 43 h 106"/>
                <a:gd name="T4" fmla="*/ 67 w 170"/>
                <a:gd name="T5" fmla="*/ 73 h 106"/>
                <a:gd name="T6" fmla="*/ 115 w 170"/>
                <a:gd name="T7" fmla="*/ 0 h 106"/>
                <a:gd name="T8" fmla="*/ 170 w 170"/>
                <a:gd name="T9" fmla="*/ 106 h 106"/>
                <a:gd name="T10" fmla="*/ 0 w 170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06">
                  <a:moveTo>
                    <a:pt x="0" y="106"/>
                  </a:moveTo>
                  <a:lnTo>
                    <a:pt x="41" y="43"/>
                  </a:lnTo>
                  <a:lnTo>
                    <a:pt x="67" y="73"/>
                  </a:lnTo>
                  <a:lnTo>
                    <a:pt x="115" y="0"/>
                  </a:lnTo>
                  <a:lnTo>
                    <a:pt x="170" y="106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656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D2A254E3-1623-416B-877D-A15B7E3E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325" y="5319713"/>
              <a:ext cx="55563" cy="55563"/>
            </a:xfrm>
            <a:prstGeom prst="ellipse">
              <a:avLst/>
            </a:prstGeom>
            <a:solidFill>
              <a:srgbClr val="656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Oval 87">
              <a:extLst>
                <a:ext uri="{FF2B5EF4-FFF2-40B4-BE49-F238E27FC236}">
                  <a16:creationId xmlns:a16="http://schemas.microsoft.com/office/drawing/2014/main" id="{8B8CFBF9-5AA1-44A9-87A0-8A7C2E73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202238"/>
              <a:ext cx="47625" cy="47625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8">
              <a:extLst>
                <a:ext uri="{FF2B5EF4-FFF2-40B4-BE49-F238E27FC236}">
                  <a16:creationId xmlns:a16="http://schemas.microsoft.com/office/drawing/2014/main" id="{5540DBA6-3B0E-41AC-931B-AB428135D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307013"/>
              <a:ext cx="47625" cy="47625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Oval 89">
              <a:extLst>
                <a:ext uri="{FF2B5EF4-FFF2-40B4-BE49-F238E27FC236}">
                  <a16:creationId xmlns:a16="http://schemas.microsoft.com/office/drawing/2014/main" id="{9CFE33DA-BDE9-434C-854D-F218B00B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413375"/>
              <a:ext cx="47625" cy="46038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Oval 90">
              <a:extLst>
                <a:ext uri="{FF2B5EF4-FFF2-40B4-BE49-F238E27FC236}">
                  <a16:creationId xmlns:a16="http://schemas.microsoft.com/office/drawing/2014/main" id="{28EDC45B-3952-4ACC-9A37-185E31AC7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518150"/>
              <a:ext cx="47625" cy="46038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18F8A980-20FF-411E-8C2A-BD0D9D9E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913" y="5622925"/>
              <a:ext cx="47625" cy="46038"/>
            </a:xfrm>
            <a:prstGeom prst="ellipse">
              <a:avLst/>
            </a:prstGeom>
            <a:solidFill>
              <a:srgbClr val="818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0D73824D-56D5-4CDF-B2D4-20E5AA4BB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63" y="5870575"/>
              <a:ext cx="869950" cy="452438"/>
            </a:xfrm>
            <a:custGeom>
              <a:avLst/>
              <a:gdLst>
                <a:gd name="T0" fmla="*/ 341 w 357"/>
                <a:gd name="T1" fmla="*/ 185 h 185"/>
                <a:gd name="T2" fmla="*/ 15 w 357"/>
                <a:gd name="T3" fmla="*/ 185 h 185"/>
                <a:gd name="T4" fmla="*/ 0 w 357"/>
                <a:gd name="T5" fmla="*/ 170 h 185"/>
                <a:gd name="T6" fmla="*/ 0 w 357"/>
                <a:gd name="T7" fmla="*/ 15 h 185"/>
                <a:gd name="T8" fmla="*/ 15 w 357"/>
                <a:gd name="T9" fmla="*/ 0 h 185"/>
                <a:gd name="T10" fmla="*/ 341 w 357"/>
                <a:gd name="T11" fmla="*/ 0 h 185"/>
                <a:gd name="T12" fmla="*/ 357 w 357"/>
                <a:gd name="T13" fmla="*/ 15 h 185"/>
                <a:gd name="T14" fmla="*/ 357 w 357"/>
                <a:gd name="T15" fmla="*/ 170 h 185"/>
                <a:gd name="T16" fmla="*/ 341 w 357"/>
                <a:gd name="T17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185">
                  <a:moveTo>
                    <a:pt x="341" y="185"/>
                  </a:moveTo>
                  <a:cubicBezTo>
                    <a:pt x="15" y="185"/>
                    <a:pt x="15" y="185"/>
                    <a:pt x="15" y="185"/>
                  </a:cubicBezTo>
                  <a:cubicBezTo>
                    <a:pt x="7" y="185"/>
                    <a:pt x="0" y="178"/>
                    <a:pt x="0" y="17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50" y="0"/>
                    <a:pt x="357" y="7"/>
                    <a:pt x="357" y="15"/>
                  </a:cubicBezTo>
                  <a:cubicBezTo>
                    <a:pt x="357" y="170"/>
                    <a:pt x="357" y="170"/>
                    <a:pt x="357" y="170"/>
                  </a:cubicBezTo>
                  <a:cubicBezTo>
                    <a:pt x="357" y="178"/>
                    <a:pt x="350" y="185"/>
                    <a:pt x="341" y="185"/>
                  </a:cubicBezTo>
                  <a:close/>
                </a:path>
              </a:pathLst>
            </a:custGeom>
            <a:solidFill>
              <a:srgbClr val="7F7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FB03AB7A-0F2C-4F8F-A7B9-92B677EB3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6018213"/>
              <a:ext cx="109538" cy="157163"/>
            </a:xfrm>
            <a:custGeom>
              <a:avLst/>
              <a:gdLst>
                <a:gd name="T0" fmla="*/ 0 w 69"/>
                <a:gd name="T1" fmla="*/ 0 h 99"/>
                <a:gd name="T2" fmla="*/ 0 w 69"/>
                <a:gd name="T3" fmla="*/ 99 h 99"/>
                <a:gd name="T4" fmla="*/ 69 w 69"/>
                <a:gd name="T5" fmla="*/ 47 h 99"/>
                <a:gd name="T6" fmla="*/ 0 w 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9">
                  <a:moveTo>
                    <a:pt x="0" y="0"/>
                  </a:moveTo>
                  <a:lnTo>
                    <a:pt x="0" y="99"/>
                  </a:lnTo>
                  <a:lnTo>
                    <a:pt x="69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31A25F5F-BFEA-4F88-ACE0-C682DD89A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6018213"/>
              <a:ext cx="109538" cy="157163"/>
            </a:xfrm>
            <a:custGeom>
              <a:avLst/>
              <a:gdLst>
                <a:gd name="T0" fmla="*/ 0 w 69"/>
                <a:gd name="T1" fmla="*/ 0 h 99"/>
                <a:gd name="T2" fmla="*/ 0 w 69"/>
                <a:gd name="T3" fmla="*/ 99 h 99"/>
                <a:gd name="T4" fmla="*/ 69 w 69"/>
                <a:gd name="T5" fmla="*/ 47 h 99"/>
                <a:gd name="T6" fmla="*/ 0 w 69"/>
                <a:gd name="T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9">
                  <a:moveTo>
                    <a:pt x="0" y="0"/>
                  </a:moveTo>
                  <a:lnTo>
                    <a:pt x="0" y="99"/>
                  </a:lnTo>
                  <a:lnTo>
                    <a:pt x="69" y="4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4B7969BE-3D6B-4EEE-BCA0-2768BFC73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5924550"/>
              <a:ext cx="292100" cy="295275"/>
            </a:xfrm>
            <a:custGeom>
              <a:avLst/>
              <a:gdLst>
                <a:gd name="T0" fmla="*/ 60 w 120"/>
                <a:gd name="T1" fmla="*/ 61 h 121"/>
                <a:gd name="T2" fmla="*/ 120 w 120"/>
                <a:gd name="T3" fmla="*/ 61 h 121"/>
                <a:gd name="T4" fmla="*/ 60 w 120"/>
                <a:gd name="T5" fmla="*/ 121 h 121"/>
                <a:gd name="T6" fmla="*/ 0 w 120"/>
                <a:gd name="T7" fmla="*/ 61 h 121"/>
                <a:gd name="T8" fmla="*/ 60 w 120"/>
                <a:gd name="T9" fmla="*/ 0 h 121"/>
                <a:gd name="T10" fmla="*/ 86 w 120"/>
                <a:gd name="T11" fmla="*/ 6 h 121"/>
                <a:gd name="T12" fmla="*/ 60 w 120"/>
                <a:gd name="T13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60" y="61"/>
                  </a:moveTo>
                  <a:cubicBezTo>
                    <a:pt x="120" y="61"/>
                    <a:pt x="120" y="61"/>
                    <a:pt x="120" y="61"/>
                  </a:cubicBezTo>
                  <a:cubicBezTo>
                    <a:pt x="120" y="94"/>
                    <a:pt x="93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9" y="0"/>
                    <a:pt x="78" y="2"/>
                    <a:pt x="86" y="6"/>
                  </a:cubicBezTo>
                  <a:lnTo>
                    <a:pt x="60" y="61"/>
                  </a:lnTo>
                  <a:close/>
                </a:path>
              </a:pathLst>
            </a:custGeom>
            <a:solidFill>
              <a:srgbClr val="7F7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97E05875-09E5-4D5C-8D58-72567493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0" y="5934075"/>
              <a:ext cx="160338" cy="134938"/>
            </a:xfrm>
            <a:custGeom>
              <a:avLst/>
              <a:gdLst>
                <a:gd name="T0" fmla="*/ 0 w 66"/>
                <a:gd name="T1" fmla="*/ 55 h 55"/>
                <a:gd name="T2" fmla="*/ 36 w 66"/>
                <a:gd name="T3" fmla="*/ 0 h 55"/>
                <a:gd name="T4" fmla="*/ 56 w 66"/>
                <a:gd name="T5" fmla="*/ 20 h 55"/>
                <a:gd name="T6" fmla="*/ 66 w 66"/>
                <a:gd name="T7" fmla="*/ 48 h 55"/>
                <a:gd name="T8" fmla="*/ 0 w 66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5">
                  <a:moveTo>
                    <a:pt x="0" y="55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44" y="5"/>
                    <a:pt x="51" y="12"/>
                    <a:pt x="56" y="20"/>
                  </a:cubicBezTo>
                  <a:cubicBezTo>
                    <a:pt x="62" y="29"/>
                    <a:pt x="65" y="38"/>
                    <a:pt x="66" y="48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ectangle 97">
              <a:extLst>
                <a:ext uri="{FF2B5EF4-FFF2-40B4-BE49-F238E27FC236}">
                  <a16:creationId xmlns:a16="http://schemas.microsoft.com/office/drawing/2014/main" id="{74151985-3A46-47CA-831D-CD4F49408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113" y="5934075"/>
              <a:ext cx="36513" cy="268288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Rectangle 98">
              <a:extLst>
                <a:ext uri="{FF2B5EF4-FFF2-40B4-BE49-F238E27FC236}">
                  <a16:creationId xmlns:a16="http://schemas.microsoft.com/office/drawing/2014/main" id="{98F48B6E-966A-4AFD-A42B-461E6FEA3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6091238"/>
              <a:ext cx="34925" cy="111125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485870CA-1AF3-43A0-8988-100D1C53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5" y="5986463"/>
              <a:ext cx="33338" cy="215900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Rectangle 100">
              <a:extLst>
                <a:ext uri="{FF2B5EF4-FFF2-40B4-BE49-F238E27FC236}">
                  <a16:creationId xmlns:a16="http://schemas.microsoft.com/office/drawing/2014/main" id="{E2726EBD-988A-441A-8235-9615CCDBF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863" y="6059488"/>
              <a:ext cx="36513" cy="142875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1">
              <a:extLst>
                <a:ext uri="{FF2B5EF4-FFF2-40B4-BE49-F238E27FC236}">
                  <a16:creationId xmlns:a16="http://schemas.microsoft.com/office/drawing/2014/main" id="{46D13EF2-87F0-4BDD-9698-2237FCE8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350" y="5865813"/>
              <a:ext cx="33338" cy="336550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102">
              <a:extLst>
                <a:ext uri="{FF2B5EF4-FFF2-40B4-BE49-F238E27FC236}">
                  <a16:creationId xmlns:a16="http://schemas.microsoft.com/office/drawing/2014/main" id="{62B78440-8F7C-42F2-9DA6-5647D46B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5981700"/>
              <a:ext cx="34925" cy="220663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 103">
              <a:extLst>
                <a:ext uri="{FF2B5EF4-FFF2-40B4-BE49-F238E27FC236}">
                  <a16:creationId xmlns:a16="http://schemas.microsoft.com/office/drawing/2014/main" id="{5F9C17AB-0026-4AB0-AAD2-EBEE0003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588" y="6019800"/>
              <a:ext cx="36513" cy="182563"/>
            </a:xfrm>
            <a:prstGeom prst="rect">
              <a:avLst/>
            </a:prstGeom>
            <a:solidFill>
              <a:srgbClr val="5D5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104">
              <a:extLst>
                <a:ext uri="{FF2B5EF4-FFF2-40B4-BE49-F238E27FC236}">
                  <a16:creationId xmlns:a16="http://schemas.microsoft.com/office/drawing/2014/main" id="{DDB2AA84-DA34-48E4-8D60-5C843613D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6142038"/>
              <a:ext cx="33338" cy="60325"/>
            </a:xfrm>
            <a:prstGeom prst="rect">
              <a:avLst/>
            </a:prstGeom>
            <a:solidFill>
              <a:srgbClr val="3A3A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6B81A6-33DC-4672-A669-AE3FC30FAD9F}"/>
              </a:ext>
            </a:extLst>
          </p:cNvPr>
          <p:cNvGrpSpPr/>
          <p:nvPr/>
        </p:nvGrpSpPr>
        <p:grpSpPr>
          <a:xfrm>
            <a:off x="6803571" y="4821917"/>
            <a:ext cx="2260600" cy="2466976"/>
            <a:chOff x="17386300" y="4270375"/>
            <a:chExt cx="2260600" cy="2466976"/>
          </a:xfrm>
        </p:grpSpPr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B6693C2E-7561-4976-BA10-9B6FA87A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6300" y="4270375"/>
              <a:ext cx="2260600" cy="130175"/>
            </a:xfrm>
            <a:custGeom>
              <a:avLst/>
              <a:gdLst>
                <a:gd name="T0" fmla="*/ 927 w 927"/>
                <a:gd name="T1" fmla="*/ 53 h 53"/>
                <a:gd name="T2" fmla="*/ 0 w 927"/>
                <a:gd name="T3" fmla="*/ 53 h 53"/>
                <a:gd name="T4" fmla="*/ 0 w 927"/>
                <a:gd name="T5" fmla="*/ 31 h 53"/>
                <a:gd name="T6" fmla="*/ 31 w 927"/>
                <a:gd name="T7" fmla="*/ 0 h 53"/>
                <a:gd name="T8" fmla="*/ 896 w 927"/>
                <a:gd name="T9" fmla="*/ 0 h 53"/>
                <a:gd name="T10" fmla="*/ 927 w 927"/>
                <a:gd name="T11" fmla="*/ 31 h 53"/>
                <a:gd name="T12" fmla="*/ 927 w 927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53">
                  <a:moveTo>
                    <a:pt x="927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913" y="0"/>
                    <a:pt x="927" y="14"/>
                    <a:pt x="927" y="31"/>
                  </a:cubicBezTo>
                  <a:lnTo>
                    <a:pt x="927" y="53"/>
                  </a:lnTo>
                  <a:close/>
                </a:path>
              </a:pathLst>
            </a:custGeom>
            <a:solidFill>
              <a:srgbClr val="E4E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7D74D946-E007-4FB9-8028-EBF6CF352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6300" y="4402138"/>
              <a:ext cx="2260600" cy="2335213"/>
            </a:xfrm>
            <a:custGeom>
              <a:avLst/>
              <a:gdLst>
                <a:gd name="T0" fmla="*/ 886 w 927"/>
                <a:gd name="T1" fmla="*/ 957 h 957"/>
                <a:gd name="T2" fmla="*/ 41 w 927"/>
                <a:gd name="T3" fmla="*/ 957 h 957"/>
                <a:gd name="T4" fmla="*/ 0 w 927"/>
                <a:gd name="T5" fmla="*/ 916 h 957"/>
                <a:gd name="T6" fmla="*/ 0 w 927"/>
                <a:gd name="T7" fmla="*/ 0 h 957"/>
                <a:gd name="T8" fmla="*/ 927 w 927"/>
                <a:gd name="T9" fmla="*/ 0 h 957"/>
                <a:gd name="T10" fmla="*/ 927 w 927"/>
                <a:gd name="T11" fmla="*/ 916 h 957"/>
                <a:gd name="T12" fmla="*/ 886 w 927"/>
                <a:gd name="T13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957">
                  <a:moveTo>
                    <a:pt x="886" y="957"/>
                  </a:moveTo>
                  <a:cubicBezTo>
                    <a:pt x="41" y="957"/>
                    <a:pt x="41" y="957"/>
                    <a:pt x="41" y="957"/>
                  </a:cubicBezTo>
                  <a:cubicBezTo>
                    <a:pt x="18" y="957"/>
                    <a:pt x="0" y="939"/>
                    <a:pt x="0" y="9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7" y="0"/>
                    <a:pt x="927" y="0"/>
                    <a:pt x="927" y="0"/>
                  </a:cubicBezTo>
                  <a:cubicBezTo>
                    <a:pt x="927" y="916"/>
                    <a:pt x="927" y="916"/>
                    <a:pt x="927" y="916"/>
                  </a:cubicBezTo>
                  <a:cubicBezTo>
                    <a:pt x="927" y="939"/>
                    <a:pt x="909" y="957"/>
                    <a:pt x="886" y="957"/>
                  </a:cubicBezTo>
                  <a:close/>
                </a:path>
              </a:pathLst>
            </a:custGeom>
            <a:solidFill>
              <a:srgbClr val="584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9B2593D8-485C-4A34-87A1-63D53AC7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6300" y="4402138"/>
              <a:ext cx="576263" cy="2335213"/>
            </a:xfrm>
            <a:custGeom>
              <a:avLst/>
              <a:gdLst>
                <a:gd name="T0" fmla="*/ 236 w 236"/>
                <a:gd name="T1" fmla="*/ 957 h 957"/>
                <a:gd name="T2" fmla="*/ 41 w 236"/>
                <a:gd name="T3" fmla="*/ 957 h 957"/>
                <a:gd name="T4" fmla="*/ 0 w 236"/>
                <a:gd name="T5" fmla="*/ 916 h 957"/>
                <a:gd name="T6" fmla="*/ 0 w 236"/>
                <a:gd name="T7" fmla="*/ 0 h 957"/>
                <a:gd name="T8" fmla="*/ 236 w 236"/>
                <a:gd name="T9" fmla="*/ 0 h 957"/>
                <a:gd name="T10" fmla="*/ 236 w 236"/>
                <a:gd name="T11" fmla="*/ 957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957">
                  <a:moveTo>
                    <a:pt x="236" y="957"/>
                  </a:moveTo>
                  <a:cubicBezTo>
                    <a:pt x="41" y="957"/>
                    <a:pt x="41" y="957"/>
                    <a:pt x="41" y="957"/>
                  </a:cubicBezTo>
                  <a:cubicBezTo>
                    <a:pt x="18" y="957"/>
                    <a:pt x="0" y="939"/>
                    <a:pt x="0" y="9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957"/>
                  </a:lnTo>
                  <a:close/>
                </a:path>
              </a:pathLst>
            </a:custGeom>
            <a:solidFill>
              <a:srgbClr val="2420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Oval 108">
              <a:extLst>
                <a:ext uri="{FF2B5EF4-FFF2-40B4-BE49-F238E27FC236}">
                  <a16:creationId xmlns:a16="http://schemas.microsoft.com/office/drawing/2014/main" id="{06D5167E-ADF8-491E-A7FB-C778BED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200" y="4322763"/>
              <a:ext cx="30163" cy="31750"/>
            </a:xfrm>
            <a:prstGeom prst="ellipse">
              <a:avLst/>
            </a:prstGeom>
            <a:solidFill>
              <a:srgbClr val="85D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val 109">
              <a:extLst>
                <a:ext uri="{FF2B5EF4-FFF2-40B4-BE49-F238E27FC236}">
                  <a16:creationId xmlns:a16="http://schemas.microsoft.com/office/drawing/2014/main" id="{C3666258-59E6-4367-AF6B-BFFD53CD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2825" y="4322763"/>
              <a:ext cx="31750" cy="31750"/>
            </a:xfrm>
            <a:prstGeom prst="ellipse">
              <a:avLst/>
            </a:pr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val 110">
              <a:extLst>
                <a:ext uri="{FF2B5EF4-FFF2-40B4-BE49-F238E27FC236}">
                  <a16:creationId xmlns:a16="http://schemas.microsoft.com/office/drawing/2014/main" id="{8D75694B-4CF3-4CE9-8BAD-CFF7E0769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2038" y="4322763"/>
              <a:ext cx="31750" cy="31750"/>
            </a:xfrm>
            <a:prstGeom prst="ellipse">
              <a:avLst/>
            </a:pr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A41F9283-90AE-4CD8-BEDC-FA1C603F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2975" y="4533900"/>
              <a:ext cx="236538" cy="30163"/>
            </a:xfrm>
            <a:custGeom>
              <a:avLst/>
              <a:gdLst>
                <a:gd name="T0" fmla="*/ 91 w 97"/>
                <a:gd name="T1" fmla="*/ 12 h 12"/>
                <a:gd name="T2" fmla="*/ 6 w 97"/>
                <a:gd name="T3" fmla="*/ 12 h 12"/>
                <a:gd name="T4" fmla="*/ 0 w 97"/>
                <a:gd name="T5" fmla="*/ 6 h 12"/>
                <a:gd name="T6" fmla="*/ 0 w 97"/>
                <a:gd name="T7" fmla="*/ 6 h 12"/>
                <a:gd name="T8" fmla="*/ 6 w 97"/>
                <a:gd name="T9" fmla="*/ 0 h 12"/>
                <a:gd name="T10" fmla="*/ 91 w 97"/>
                <a:gd name="T11" fmla="*/ 0 h 12"/>
                <a:gd name="T12" fmla="*/ 97 w 97"/>
                <a:gd name="T13" fmla="*/ 6 h 12"/>
                <a:gd name="T14" fmla="*/ 97 w 97"/>
                <a:gd name="T15" fmla="*/ 6 h 12"/>
                <a:gd name="T16" fmla="*/ 91 w 9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3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9"/>
                    <a:pt x="94" y="12"/>
                    <a:pt x="91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08B4FD92-2B84-4047-B93D-D8BFA5A17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4627563"/>
              <a:ext cx="207963" cy="28575"/>
            </a:xfrm>
            <a:custGeom>
              <a:avLst/>
              <a:gdLst>
                <a:gd name="T0" fmla="*/ 79 w 85"/>
                <a:gd name="T1" fmla="*/ 12 h 12"/>
                <a:gd name="T2" fmla="*/ 6 w 85"/>
                <a:gd name="T3" fmla="*/ 12 h 12"/>
                <a:gd name="T4" fmla="*/ 0 w 85"/>
                <a:gd name="T5" fmla="*/ 6 h 12"/>
                <a:gd name="T6" fmla="*/ 0 w 85"/>
                <a:gd name="T7" fmla="*/ 6 h 12"/>
                <a:gd name="T8" fmla="*/ 6 w 85"/>
                <a:gd name="T9" fmla="*/ 0 h 12"/>
                <a:gd name="T10" fmla="*/ 79 w 85"/>
                <a:gd name="T11" fmla="*/ 0 h 12"/>
                <a:gd name="T12" fmla="*/ 85 w 85"/>
                <a:gd name="T13" fmla="*/ 6 h 12"/>
                <a:gd name="T14" fmla="*/ 85 w 85"/>
                <a:gd name="T15" fmla="*/ 6 h 12"/>
                <a:gd name="T16" fmla="*/ 79 w 8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">
                  <a:moveTo>
                    <a:pt x="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3" y="0"/>
                    <a:pt x="85" y="3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10"/>
                    <a:pt x="83" y="12"/>
                    <a:pt x="79" y="12"/>
                  </a:cubicBez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FA1CE6D5-F8A2-4585-A670-908F50D5A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4705350"/>
              <a:ext cx="390525" cy="31750"/>
            </a:xfrm>
            <a:custGeom>
              <a:avLst/>
              <a:gdLst>
                <a:gd name="T0" fmla="*/ 153 w 160"/>
                <a:gd name="T1" fmla="*/ 13 h 13"/>
                <a:gd name="T2" fmla="*/ 6 w 160"/>
                <a:gd name="T3" fmla="*/ 13 h 13"/>
                <a:gd name="T4" fmla="*/ 0 w 160"/>
                <a:gd name="T5" fmla="*/ 7 h 13"/>
                <a:gd name="T6" fmla="*/ 0 w 160"/>
                <a:gd name="T7" fmla="*/ 7 h 13"/>
                <a:gd name="T8" fmla="*/ 6 w 160"/>
                <a:gd name="T9" fmla="*/ 0 h 13"/>
                <a:gd name="T10" fmla="*/ 153 w 160"/>
                <a:gd name="T11" fmla="*/ 0 h 13"/>
                <a:gd name="T12" fmla="*/ 160 w 160"/>
                <a:gd name="T13" fmla="*/ 7 h 13"/>
                <a:gd name="T14" fmla="*/ 160 w 160"/>
                <a:gd name="T15" fmla="*/ 7 h 13"/>
                <a:gd name="T16" fmla="*/ 153 w 16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3">
                  <a:moveTo>
                    <a:pt x="15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7" y="0"/>
                    <a:pt x="160" y="3"/>
                    <a:pt x="160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60" y="10"/>
                    <a:pt x="157" y="13"/>
                    <a:pt x="153" y="13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C992C124-4BC4-4052-90EC-A6746233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3225" y="4786313"/>
              <a:ext cx="307975" cy="28575"/>
            </a:xfrm>
            <a:custGeom>
              <a:avLst/>
              <a:gdLst>
                <a:gd name="T0" fmla="*/ 119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19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19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1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2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9"/>
                    <a:pt x="123" y="12"/>
                    <a:pt x="119" y="12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85ECD9F3-0FC0-416E-B7C8-AF7A03A16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4063" y="4705350"/>
              <a:ext cx="204788" cy="31750"/>
            </a:xfrm>
            <a:custGeom>
              <a:avLst/>
              <a:gdLst>
                <a:gd name="T0" fmla="*/ 78 w 84"/>
                <a:gd name="T1" fmla="*/ 13 h 13"/>
                <a:gd name="T2" fmla="*/ 6 w 84"/>
                <a:gd name="T3" fmla="*/ 13 h 13"/>
                <a:gd name="T4" fmla="*/ 0 w 84"/>
                <a:gd name="T5" fmla="*/ 7 h 13"/>
                <a:gd name="T6" fmla="*/ 0 w 84"/>
                <a:gd name="T7" fmla="*/ 7 h 13"/>
                <a:gd name="T8" fmla="*/ 6 w 84"/>
                <a:gd name="T9" fmla="*/ 0 h 13"/>
                <a:gd name="T10" fmla="*/ 78 w 84"/>
                <a:gd name="T11" fmla="*/ 0 h 13"/>
                <a:gd name="T12" fmla="*/ 84 w 84"/>
                <a:gd name="T13" fmla="*/ 7 h 13"/>
                <a:gd name="T14" fmla="*/ 84 w 84"/>
                <a:gd name="T15" fmla="*/ 7 h 13"/>
                <a:gd name="T16" fmla="*/ 78 w 8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3">
                  <a:moveTo>
                    <a:pt x="78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10"/>
                    <a:pt x="81" y="13"/>
                    <a:pt x="78" y="13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C6ADB380-9F8D-4B5C-A5DC-96298B5A6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319713"/>
              <a:ext cx="207963" cy="30163"/>
            </a:xfrm>
            <a:custGeom>
              <a:avLst/>
              <a:gdLst>
                <a:gd name="T0" fmla="*/ 79 w 85"/>
                <a:gd name="T1" fmla="*/ 12 h 12"/>
                <a:gd name="T2" fmla="*/ 6 w 85"/>
                <a:gd name="T3" fmla="*/ 12 h 12"/>
                <a:gd name="T4" fmla="*/ 0 w 85"/>
                <a:gd name="T5" fmla="*/ 6 h 12"/>
                <a:gd name="T6" fmla="*/ 0 w 85"/>
                <a:gd name="T7" fmla="*/ 6 h 12"/>
                <a:gd name="T8" fmla="*/ 6 w 85"/>
                <a:gd name="T9" fmla="*/ 0 h 12"/>
                <a:gd name="T10" fmla="*/ 79 w 85"/>
                <a:gd name="T11" fmla="*/ 0 h 12"/>
                <a:gd name="T12" fmla="*/ 85 w 85"/>
                <a:gd name="T13" fmla="*/ 6 h 12"/>
                <a:gd name="T14" fmla="*/ 85 w 85"/>
                <a:gd name="T15" fmla="*/ 6 h 12"/>
                <a:gd name="T16" fmla="*/ 79 w 8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">
                  <a:moveTo>
                    <a:pt x="7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3" y="0"/>
                    <a:pt x="85" y="3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9"/>
                    <a:pt x="83" y="12"/>
                    <a:pt x="79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96FBC026-0D02-4900-8FCB-1A2FD7FCC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397500"/>
              <a:ext cx="390525" cy="30163"/>
            </a:xfrm>
            <a:custGeom>
              <a:avLst/>
              <a:gdLst>
                <a:gd name="T0" fmla="*/ 153 w 160"/>
                <a:gd name="T1" fmla="*/ 12 h 12"/>
                <a:gd name="T2" fmla="*/ 6 w 160"/>
                <a:gd name="T3" fmla="*/ 12 h 12"/>
                <a:gd name="T4" fmla="*/ 0 w 160"/>
                <a:gd name="T5" fmla="*/ 6 h 12"/>
                <a:gd name="T6" fmla="*/ 0 w 160"/>
                <a:gd name="T7" fmla="*/ 6 h 12"/>
                <a:gd name="T8" fmla="*/ 6 w 160"/>
                <a:gd name="T9" fmla="*/ 0 h 12"/>
                <a:gd name="T10" fmla="*/ 153 w 160"/>
                <a:gd name="T11" fmla="*/ 0 h 12"/>
                <a:gd name="T12" fmla="*/ 160 w 160"/>
                <a:gd name="T13" fmla="*/ 6 h 12"/>
                <a:gd name="T14" fmla="*/ 160 w 160"/>
                <a:gd name="T15" fmla="*/ 6 h 12"/>
                <a:gd name="T16" fmla="*/ 153 w 16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12">
                  <a:moveTo>
                    <a:pt x="15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7" y="0"/>
                    <a:pt x="160" y="3"/>
                    <a:pt x="160" y="6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0" y="9"/>
                    <a:pt x="157" y="12"/>
                    <a:pt x="153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10430B27-36F9-4197-A88B-653984AE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3225" y="5475288"/>
              <a:ext cx="307975" cy="30163"/>
            </a:xfrm>
            <a:custGeom>
              <a:avLst/>
              <a:gdLst>
                <a:gd name="T0" fmla="*/ 119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19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19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19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3" y="0"/>
                    <a:pt x="126" y="3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10"/>
                    <a:pt x="123" y="12"/>
                    <a:pt x="119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0A8E765A-267B-426C-B945-2B0963A97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4063" y="5397500"/>
              <a:ext cx="204788" cy="30163"/>
            </a:xfrm>
            <a:custGeom>
              <a:avLst/>
              <a:gdLst>
                <a:gd name="T0" fmla="*/ 78 w 84"/>
                <a:gd name="T1" fmla="*/ 12 h 12"/>
                <a:gd name="T2" fmla="*/ 6 w 84"/>
                <a:gd name="T3" fmla="*/ 12 h 12"/>
                <a:gd name="T4" fmla="*/ 0 w 84"/>
                <a:gd name="T5" fmla="*/ 6 h 12"/>
                <a:gd name="T6" fmla="*/ 0 w 84"/>
                <a:gd name="T7" fmla="*/ 6 h 12"/>
                <a:gd name="T8" fmla="*/ 6 w 84"/>
                <a:gd name="T9" fmla="*/ 0 h 12"/>
                <a:gd name="T10" fmla="*/ 78 w 84"/>
                <a:gd name="T11" fmla="*/ 0 h 12"/>
                <a:gd name="T12" fmla="*/ 84 w 84"/>
                <a:gd name="T13" fmla="*/ 6 h 12"/>
                <a:gd name="T14" fmla="*/ 84 w 84"/>
                <a:gd name="T15" fmla="*/ 6 h 12"/>
                <a:gd name="T16" fmla="*/ 78 w 8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2">
                  <a:moveTo>
                    <a:pt x="7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3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9"/>
                    <a:pt x="81" y="12"/>
                    <a:pt x="78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DA9BD782-70C4-44FE-B448-0844A88D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4975225"/>
              <a:ext cx="336550" cy="30163"/>
            </a:xfrm>
            <a:custGeom>
              <a:avLst/>
              <a:gdLst>
                <a:gd name="T0" fmla="*/ 132 w 138"/>
                <a:gd name="T1" fmla="*/ 12 h 12"/>
                <a:gd name="T2" fmla="*/ 6 w 138"/>
                <a:gd name="T3" fmla="*/ 12 h 12"/>
                <a:gd name="T4" fmla="*/ 0 w 138"/>
                <a:gd name="T5" fmla="*/ 6 h 12"/>
                <a:gd name="T6" fmla="*/ 0 w 138"/>
                <a:gd name="T7" fmla="*/ 6 h 12"/>
                <a:gd name="T8" fmla="*/ 6 w 138"/>
                <a:gd name="T9" fmla="*/ 0 h 12"/>
                <a:gd name="T10" fmla="*/ 132 w 138"/>
                <a:gd name="T11" fmla="*/ 0 h 12"/>
                <a:gd name="T12" fmla="*/ 138 w 138"/>
                <a:gd name="T13" fmla="*/ 6 h 12"/>
                <a:gd name="T14" fmla="*/ 138 w 138"/>
                <a:gd name="T15" fmla="*/ 6 h 12"/>
                <a:gd name="T16" fmla="*/ 132 w 1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5" y="0"/>
                    <a:pt x="138" y="3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9"/>
                    <a:pt x="135" y="12"/>
                    <a:pt x="132" y="12"/>
                  </a:cubicBez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299E0597-424C-49BB-AB9F-CD5BC7B0C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675" y="4975225"/>
              <a:ext cx="142875" cy="30163"/>
            </a:xfrm>
            <a:custGeom>
              <a:avLst/>
              <a:gdLst>
                <a:gd name="T0" fmla="*/ 52 w 59"/>
                <a:gd name="T1" fmla="*/ 12 h 12"/>
                <a:gd name="T2" fmla="*/ 6 w 59"/>
                <a:gd name="T3" fmla="*/ 12 h 12"/>
                <a:gd name="T4" fmla="*/ 0 w 59"/>
                <a:gd name="T5" fmla="*/ 6 h 12"/>
                <a:gd name="T6" fmla="*/ 0 w 59"/>
                <a:gd name="T7" fmla="*/ 6 h 12"/>
                <a:gd name="T8" fmla="*/ 6 w 59"/>
                <a:gd name="T9" fmla="*/ 0 h 12"/>
                <a:gd name="T10" fmla="*/ 52 w 59"/>
                <a:gd name="T11" fmla="*/ 0 h 12"/>
                <a:gd name="T12" fmla="*/ 59 w 59"/>
                <a:gd name="T13" fmla="*/ 6 h 12"/>
                <a:gd name="T14" fmla="*/ 59 w 59"/>
                <a:gd name="T15" fmla="*/ 6 h 12"/>
                <a:gd name="T16" fmla="*/ 52 w 5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">
                  <a:moveTo>
                    <a:pt x="5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9" y="3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9"/>
                    <a:pt x="56" y="12"/>
                    <a:pt x="52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CE76FAA6-4363-41DB-8496-D3B56E57F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054600"/>
              <a:ext cx="628650" cy="28575"/>
            </a:xfrm>
            <a:custGeom>
              <a:avLst/>
              <a:gdLst>
                <a:gd name="T0" fmla="*/ 251 w 258"/>
                <a:gd name="T1" fmla="*/ 12 h 12"/>
                <a:gd name="T2" fmla="*/ 6 w 258"/>
                <a:gd name="T3" fmla="*/ 12 h 12"/>
                <a:gd name="T4" fmla="*/ 0 w 258"/>
                <a:gd name="T5" fmla="*/ 6 h 12"/>
                <a:gd name="T6" fmla="*/ 0 w 258"/>
                <a:gd name="T7" fmla="*/ 6 h 12"/>
                <a:gd name="T8" fmla="*/ 6 w 258"/>
                <a:gd name="T9" fmla="*/ 0 h 12"/>
                <a:gd name="T10" fmla="*/ 251 w 258"/>
                <a:gd name="T11" fmla="*/ 0 h 12"/>
                <a:gd name="T12" fmla="*/ 258 w 258"/>
                <a:gd name="T13" fmla="*/ 6 h 12"/>
                <a:gd name="T14" fmla="*/ 258 w 258"/>
                <a:gd name="T15" fmla="*/ 6 h 12"/>
                <a:gd name="T16" fmla="*/ 251 w 25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2">
                  <a:moveTo>
                    <a:pt x="25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5" y="0"/>
                    <a:pt x="258" y="3"/>
                    <a:pt x="258" y="6"/>
                  </a:cubicBezTo>
                  <a:cubicBezTo>
                    <a:pt x="258" y="6"/>
                    <a:pt x="258" y="6"/>
                    <a:pt x="258" y="6"/>
                  </a:cubicBezTo>
                  <a:cubicBezTo>
                    <a:pt x="258" y="10"/>
                    <a:pt x="255" y="12"/>
                    <a:pt x="251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2879CC43-E6FF-4CCD-BFAA-95F61C0C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2438" y="5132388"/>
              <a:ext cx="496888" cy="31750"/>
            </a:xfrm>
            <a:custGeom>
              <a:avLst/>
              <a:gdLst>
                <a:gd name="T0" fmla="*/ 197 w 204"/>
                <a:gd name="T1" fmla="*/ 13 h 13"/>
                <a:gd name="T2" fmla="*/ 6 w 204"/>
                <a:gd name="T3" fmla="*/ 13 h 13"/>
                <a:gd name="T4" fmla="*/ 0 w 204"/>
                <a:gd name="T5" fmla="*/ 6 h 13"/>
                <a:gd name="T6" fmla="*/ 0 w 204"/>
                <a:gd name="T7" fmla="*/ 6 h 13"/>
                <a:gd name="T8" fmla="*/ 6 w 204"/>
                <a:gd name="T9" fmla="*/ 0 h 13"/>
                <a:gd name="T10" fmla="*/ 197 w 204"/>
                <a:gd name="T11" fmla="*/ 0 h 13"/>
                <a:gd name="T12" fmla="*/ 204 w 204"/>
                <a:gd name="T13" fmla="*/ 6 h 13"/>
                <a:gd name="T14" fmla="*/ 204 w 204"/>
                <a:gd name="T15" fmla="*/ 6 h 13"/>
                <a:gd name="T16" fmla="*/ 197 w 20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3">
                  <a:moveTo>
                    <a:pt x="197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201" y="0"/>
                    <a:pt x="204" y="3"/>
                    <a:pt x="204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4" y="10"/>
                    <a:pt x="201" y="13"/>
                    <a:pt x="197" y="13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1C7AD024-435E-4535-B198-5A309545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763" y="5054600"/>
              <a:ext cx="331788" cy="28575"/>
            </a:xfrm>
            <a:custGeom>
              <a:avLst/>
              <a:gdLst>
                <a:gd name="T0" fmla="*/ 130 w 136"/>
                <a:gd name="T1" fmla="*/ 12 h 12"/>
                <a:gd name="T2" fmla="*/ 6 w 136"/>
                <a:gd name="T3" fmla="*/ 12 h 12"/>
                <a:gd name="T4" fmla="*/ 0 w 136"/>
                <a:gd name="T5" fmla="*/ 6 h 12"/>
                <a:gd name="T6" fmla="*/ 0 w 136"/>
                <a:gd name="T7" fmla="*/ 6 h 12"/>
                <a:gd name="T8" fmla="*/ 6 w 136"/>
                <a:gd name="T9" fmla="*/ 0 h 12"/>
                <a:gd name="T10" fmla="*/ 130 w 136"/>
                <a:gd name="T11" fmla="*/ 0 h 12"/>
                <a:gd name="T12" fmla="*/ 136 w 136"/>
                <a:gd name="T13" fmla="*/ 6 h 12"/>
                <a:gd name="T14" fmla="*/ 136 w 136"/>
                <a:gd name="T15" fmla="*/ 6 h 12"/>
                <a:gd name="T16" fmla="*/ 130 w 13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2">
                  <a:moveTo>
                    <a:pt x="1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10"/>
                    <a:pt x="133" y="12"/>
                    <a:pt x="130" y="1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27EDEA1E-5998-411E-80E7-4647FC8C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0175" y="5054600"/>
              <a:ext cx="331788" cy="28575"/>
            </a:xfrm>
            <a:custGeom>
              <a:avLst/>
              <a:gdLst>
                <a:gd name="T0" fmla="*/ 130 w 136"/>
                <a:gd name="T1" fmla="*/ 12 h 12"/>
                <a:gd name="T2" fmla="*/ 6 w 136"/>
                <a:gd name="T3" fmla="*/ 12 h 12"/>
                <a:gd name="T4" fmla="*/ 0 w 136"/>
                <a:gd name="T5" fmla="*/ 6 h 12"/>
                <a:gd name="T6" fmla="*/ 0 w 136"/>
                <a:gd name="T7" fmla="*/ 6 h 12"/>
                <a:gd name="T8" fmla="*/ 6 w 136"/>
                <a:gd name="T9" fmla="*/ 0 h 12"/>
                <a:gd name="T10" fmla="*/ 130 w 136"/>
                <a:gd name="T11" fmla="*/ 0 h 12"/>
                <a:gd name="T12" fmla="*/ 136 w 136"/>
                <a:gd name="T13" fmla="*/ 6 h 12"/>
                <a:gd name="T14" fmla="*/ 136 w 136"/>
                <a:gd name="T15" fmla="*/ 6 h 12"/>
                <a:gd name="T16" fmla="*/ 130 w 13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2">
                  <a:moveTo>
                    <a:pt x="1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36" y="10"/>
                    <a:pt x="133" y="12"/>
                    <a:pt x="130" y="12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ACCB958C-3023-4FF5-A55B-3A629265A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668963"/>
              <a:ext cx="336550" cy="28575"/>
            </a:xfrm>
            <a:custGeom>
              <a:avLst/>
              <a:gdLst>
                <a:gd name="T0" fmla="*/ 132 w 138"/>
                <a:gd name="T1" fmla="*/ 12 h 12"/>
                <a:gd name="T2" fmla="*/ 6 w 138"/>
                <a:gd name="T3" fmla="*/ 12 h 12"/>
                <a:gd name="T4" fmla="*/ 0 w 138"/>
                <a:gd name="T5" fmla="*/ 6 h 12"/>
                <a:gd name="T6" fmla="*/ 0 w 138"/>
                <a:gd name="T7" fmla="*/ 6 h 12"/>
                <a:gd name="T8" fmla="*/ 6 w 138"/>
                <a:gd name="T9" fmla="*/ 0 h 12"/>
                <a:gd name="T10" fmla="*/ 132 w 138"/>
                <a:gd name="T11" fmla="*/ 0 h 12"/>
                <a:gd name="T12" fmla="*/ 138 w 138"/>
                <a:gd name="T13" fmla="*/ 6 h 12"/>
                <a:gd name="T14" fmla="*/ 138 w 138"/>
                <a:gd name="T15" fmla="*/ 6 h 12"/>
                <a:gd name="T16" fmla="*/ 132 w 13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">
                  <a:moveTo>
                    <a:pt x="13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5" y="0"/>
                    <a:pt x="138" y="3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38" y="10"/>
                    <a:pt x="135" y="12"/>
                    <a:pt x="132" y="12"/>
                  </a:cubicBezTo>
                  <a:close/>
                </a:path>
              </a:pathLst>
            </a:custGeom>
            <a:solidFill>
              <a:srgbClr val="E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92E82E56-EB4E-4ADA-85C8-E1EC11C42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1675" y="5668963"/>
              <a:ext cx="142875" cy="28575"/>
            </a:xfrm>
            <a:custGeom>
              <a:avLst/>
              <a:gdLst>
                <a:gd name="T0" fmla="*/ 52 w 59"/>
                <a:gd name="T1" fmla="*/ 12 h 12"/>
                <a:gd name="T2" fmla="*/ 6 w 59"/>
                <a:gd name="T3" fmla="*/ 12 h 12"/>
                <a:gd name="T4" fmla="*/ 0 w 59"/>
                <a:gd name="T5" fmla="*/ 6 h 12"/>
                <a:gd name="T6" fmla="*/ 0 w 59"/>
                <a:gd name="T7" fmla="*/ 6 h 12"/>
                <a:gd name="T8" fmla="*/ 6 w 59"/>
                <a:gd name="T9" fmla="*/ 0 h 12"/>
                <a:gd name="T10" fmla="*/ 52 w 59"/>
                <a:gd name="T11" fmla="*/ 0 h 12"/>
                <a:gd name="T12" fmla="*/ 59 w 59"/>
                <a:gd name="T13" fmla="*/ 6 h 12"/>
                <a:gd name="T14" fmla="*/ 59 w 59"/>
                <a:gd name="T15" fmla="*/ 6 h 12"/>
                <a:gd name="T16" fmla="*/ 52 w 5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">
                  <a:moveTo>
                    <a:pt x="5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9" y="3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10"/>
                    <a:pt x="56" y="12"/>
                    <a:pt x="52" y="12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F05868B9-FA10-448C-AE35-0FF51EA4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746750"/>
              <a:ext cx="628650" cy="31750"/>
            </a:xfrm>
            <a:custGeom>
              <a:avLst/>
              <a:gdLst>
                <a:gd name="T0" fmla="*/ 251 w 258"/>
                <a:gd name="T1" fmla="*/ 13 h 13"/>
                <a:gd name="T2" fmla="*/ 6 w 258"/>
                <a:gd name="T3" fmla="*/ 13 h 13"/>
                <a:gd name="T4" fmla="*/ 0 w 258"/>
                <a:gd name="T5" fmla="*/ 6 h 13"/>
                <a:gd name="T6" fmla="*/ 0 w 258"/>
                <a:gd name="T7" fmla="*/ 6 h 13"/>
                <a:gd name="T8" fmla="*/ 6 w 258"/>
                <a:gd name="T9" fmla="*/ 0 h 13"/>
                <a:gd name="T10" fmla="*/ 251 w 258"/>
                <a:gd name="T11" fmla="*/ 0 h 13"/>
                <a:gd name="T12" fmla="*/ 258 w 258"/>
                <a:gd name="T13" fmla="*/ 6 h 13"/>
                <a:gd name="T14" fmla="*/ 258 w 258"/>
                <a:gd name="T15" fmla="*/ 6 h 13"/>
                <a:gd name="T16" fmla="*/ 251 w 258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3">
                  <a:moveTo>
                    <a:pt x="251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5" y="0"/>
                    <a:pt x="258" y="3"/>
                    <a:pt x="258" y="6"/>
                  </a:cubicBezTo>
                  <a:cubicBezTo>
                    <a:pt x="258" y="6"/>
                    <a:pt x="258" y="6"/>
                    <a:pt x="258" y="6"/>
                  </a:cubicBezTo>
                  <a:cubicBezTo>
                    <a:pt x="258" y="10"/>
                    <a:pt x="255" y="13"/>
                    <a:pt x="251" y="13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74F72FEC-2289-4941-BE82-D9743750F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0675" y="5918200"/>
              <a:ext cx="700088" cy="31750"/>
            </a:xfrm>
            <a:custGeom>
              <a:avLst/>
              <a:gdLst>
                <a:gd name="T0" fmla="*/ 281 w 287"/>
                <a:gd name="T1" fmla="*/ 13 h 13"/>
                <a:gd name="T2" fmla="*/ 6 w 287"/>
                <a:gd name="T3" fmla="*/ 13 h 13"/>
                <a:gd name="T4" fmla="*/ 0 w 287"/>
                <a:gd name="T5" fmla="*/ 7 h 13"/>
                <a:gd name="T6" fmla="*/ 0 w 287"/>
                <a:gd name="T7" fmla="*/ 7 h 13"/>
                <a:gd name="T8" fmla="*/ 6 w 287"/>
                <a:gd name="T9" fmla="*/ 0 h 13"/>
                <a:gd name="T10" fmla="*/ 281 w 287"/>
                <a:gd name="T11" fmla="*/ 0 h 13"/>
                <a:gd name="T12" fmla="*/ 287 w 287"/>
                <a:gd name="T13" fmla="*/ 7 h 13"/>
                <a:gd name="T14" fmla="*/ 287 w 287"/>
                <a:gd name="T15" fmla="*/ 7 h 13"/>
                <a:gd name="T16" fmla="*/ 281 w 287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13">
                  <a:moveTo>
                    <a:pt x="281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4" y="0"/>
                    <a:pt x="287" y="3"/>
                    <a:pt x="287" y="7"/>
                  </a:cubicBezTo>
                  <a:cubicBezTo>
                    <a:pt x="287" y="7"/>
                    <a:pt x="287" y="7"/>
                    <a:pt x="287" y="7"/>
                  </a:cubicBezTo>
                  <a:cubicBezTo>
                    <a:pt x="287" y="10"/>
                    <a:pt x="284" y="13"/>
                    <a:pt x="281" y="13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58506DA7-CCFA-43C8-A48B-9029AB85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2438" y="5827713"/>
              <a:ext cx="784225" cy="28575"/>
            </a:xfrm>
            <a:custGeom>
              <a:avLst/>
              <a:gdLst>
                <a:gd name="T0" fmla="*/ 316 w 322"/>
                <a:gd name="T1" fmla="*/ 12 h 12"/>
                <a:gd name="T2" fmla="*/ 6 w 322"/>
                <a:gd name="T3" fmla="*/ 12 h 12"/>
                <a:gd name="T4" fmla="*/ 0 w 322"/>
                <a:gd name="T5" fmla="*/ 6 h 12"/>
                <a:gd name="T6" fmla="*/ 0 w 322"/>
                <a:gd name="T7" fmla="*/ 6 h 12"/>
                <a:gd name="T8" fmla="*/ 6 w 322"/>
                <a:gd name="T9" fmla="*/ 0 h 12"/>
                <a:gd name="T10" fmla="*/ 316 w 322"/>
                <a:gd name="T11" fmla="*/ 0 h 12"/>
                <a:gd name="T12" fmla="*/ 322 w 322"/>
                <a:gd name="T13" fmla="*/ 6 h 12"/>
                <a:gd name="T14" fmla="*/ 322 w 322"/>
                <a:gd name="T15" fmla="*/ 6 h 12"/>
                <a:gd name="T16" fmla="*/ 316 w 32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12">
                  <a:moveTo>
                    <a:pt x="31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19" y="0"/>
                    <a:pt x="322" y="2"/>
                    <a:pt x="322" y="6"/>
                  </a:cubicBezTo>
                  <a:cubicBezTo>
                    <a:pt x="322" y="6"/>
                    <a:pt x="322" y="6"/>
                    <a:pt x="322" y="6"/>
                  </a:cubicBezTo>
                  <a:cubicBezTo>
                    <a:pt x="322" y="9"/>
                    <a:pt x="319" y="12"/>
                    <a:pt x="316" y="12"/>
                  </a:cubicBez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269C3FA9-2379-40E3-9C3B-6727D34F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0763" y="5746750"/>
              <a:ext cx="511175" cy="31750"/>
            </a:xfrm>
            <a:custGeom>
              <a:avLst/>
              <a:gdLst>
                <a:gd name="T0" fmla="*/ 204 w 210"/>
                <a:gd name="T1" fmla="*/ 13 h 13"/>
                <a:gd name="T2" fmla="*/ 6 w 210"/>
                <a:gd name="T3" fmla="*/ 13 h 13"/>
                <a:gd name="T4" fmla="*/ 0 w 210"/>
                <a:gd name="T5" fmla="*/ 6 h 13"/>
                <a:gd name="T6" fmla="*/ 0 w 210"/>
                <a:gd name="T7" fmla="*/ 6 h 13"/>
                <a:gd name="T8" fmla="*/ 6 w 210"/>
                <a:gd name="T9" fmla="*/ 0 h 13"/>
                <a:gd name="T10" fmla="*/ 204 w 210"/>
                <a:gd name="T11" fmla="*/ 0 h 13"/>
                <a:gd name="T12" fmla="*/ 210 w 210"/>
                <a:gd name="T13" fmla="*/ 6 h 13"/>
                <a:gd name="T14" fmla="*/ 210 w 210"/>
                <a:gd name="T15" fmla="*/ 6 h 13"/>
                <a:gd name="T16" fmla="*/ 204 w 21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13">
                  <a:moveTo>
                    <a:pt x="204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0"/>
                    <a:pt x="210" y="3"/>
                    <a:pt x="210" y="6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0" y="10"/>
                    <a:pt x="207" y="13"/>
                    <a:pt x="204" y="13"/>
                  </a:cubicBezTo>
                  <a:close/>
                </a:path>
              </a:pathLst>
            </a:custGeom>
            <a:solidFill>
              <a:srgbClr val="EA6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2A8870A7-CF86-4FB8-AFA5-FA3490F7B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4611688"/>
              <a:ext cx="301625" cy="30163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10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128618B3-FBBA-4C2C-B40D-E66F2D9D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4691063"/>
              <a:ext cx="301625" cy="31750"/>
            </a:xfrm>
            <a:custGeom>
              <a:avLst/>
              <a:gdLst>
                <a:gd name="T0" fmla="*/ 118 w 124"/>
                <a:gd name="T1" fmla="*/ 13 h 13"/>
                <a:gd name="T2" fmla="*/ 6 w 124"/>
                <a:gd name="T3" fmla="*/ 13 h 13"/>
                <a:gd name="T4" fmla="*/ 0 w 124"/>
                <a:gd name="T5" fmla="*/ 6 h 13"/>
                <a:gd name="T6" fmla="*/ 0 w 124"/>
                <a:gd name="T7" fmla="*/ 6 h 13"/>
                <a:gd name="T8" fmla="*/ 6 w 124"/>
                <a:gd name="T9" fmla="*/ 0 h 13"/>
                <a:gd name="T10" fmla="*/ 118 w 124"/>
                <a:gd name="T11" fmla="*/ 0 h 13"/>
                <a:gd name="T12" fmla="*/ 124 w 124"/>
                <a:gd name="T13" fmla="*/ 6 h 13"/>
                <a:gd name="T14" fmla="*/ 124 w 124"/>
                <a:gd name="T15" fmla="*/ 6 h 13"/>
                <a:gd name="T16" fmla="*/ 118 w 12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3">
                  <a:moveTo>
                    <a:pt x="118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10"/>
                    <a:pt x="122" y="13"/>
                    <a:pt x="118" y="13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 134">
              <a:extLst>
                <a:ext uri="{FF2B5EF4-FFF2-40B4-BE49-F238E27FC236}">
                  <a16:creationId xmlns:a16="http://schemas.microsoft.com/office/drawing/2014/main" id="{7CEFE3E4-6BB9-4AC7-8BDE-74B0E3B5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4770438"/>
              <a:ext cx="301625" cy="30163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2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9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0AA032E8-0FA3-4A50-A5E6-D223FD46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4849813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E4688065-1E22-4221-AB90-A574B8AB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4927600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79DE78E9-99BA-49A6-AC4D-E7B9F294C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005388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10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Freeform 138">
              <a:extLst>
                <a:ext uri="{FF2B5EF4-FFF2-40B4-BE49-F238E27FC236}">
                  <a16:creationId xmlns:a16="http://schemas.microsoft.com/office/drawing/2014/main" id="{A989FB3D-3F25-49B4-965F-370FB4C91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2975" y="5243513"/>
              <a:ext cx="236538" cy="30163"/>
            </a:xfrm>
            <a:custGeom>
              <a:avLst/>
              <a:gdLst>
                <a:gd name="T0" fmla="*/ 91 w 97"/>
                <a:gd name="T1" fmla="*/ 12 h 12"/>
                <a:gd name="T2" fmla="*/ 6 w 97"/>
                <a:gd name="T3" fmla="*/ 12 h 12"/>
                <a:gd name="T4" fmla="*/ 0 w 97"/>
                <a:gd name="T5" fmla="*/ 6 h 12"/>
                <a:gd name="T6" fmla="*/ 0 w 97"/>
                <a:gd name="T7" fmla="*/ 6 h 12"/>
                <a:gd name="T8" fmla="*/ 6 w 97"/>
                <a:gd name="T9" fmla="*/ 0 h 12"/>
                <a:gd name="T10" fmla="*/ 91 w 97"/>
                <a:gd name="T11" fmla="*/ 0 h 12"/>
                <a:gd name="T12" fmla="*/ 97 w 97"/>
                <a:gd name="T13" fmla="*/ 6 h 12"/>
                <a:gd name="T14" fmla="*/ 97 w 97"/>
                <a:gd name="T15" fmla="*/ 6 h 12"/>
                <a:gd name="T16" fmla="*/ 91 w 9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2">
                  <a:moveTo>
                    <a:pt x="9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4" y="0"/>
                    <a:pt x="97" y="2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9"/>
                    <a:pt x="94" y="12"/>
                    <a:pt x="91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9DC8C109-5685-4878-AE6B-230F9C009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5322888"/>
              <a:ext cx="301625" cy="28575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2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9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04A0D447-7334-41FE-ACC5-446A9C8E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5400675"/>
              <a:ext cx="301625" cy="28575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9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141">
              <a:extLst>
                <a:ext uri="{FF2B5EF4-FFF2-40B4-BE49-F238E27FC236}">
                  <a16:creationId xmlns:a16="http://schemas.microsoft.com/office/drawing/2014/main" id="{2E0B5F1C-CDF2-4967-A3DC-696F599DB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1713" y="5478463"/>
              <a:ext cx="301625" cy="28575"/>
            </a:xfrm>
            <a:custGeom>
              <a:avLst/>
              <a:gdLst>
                <a:gd name="T0" fmla="*/ 118 w 124"/>
                <a:gd name="T1" fmla="*/ 12 h 12"/>
                <a:gd name="T2" fmla="*/ 6 w 124"/>
                <a:gd name="T3" fmla="*/ 12 h 12"/>
                <a:gd name="T4" fmla="*/ 0 w 124"/>
                <a:gd name="T5" fmla="*/ 6 h 12"/>
                <a:gd name="T6" fmla="*/ 0 w 124"/>
                <a:gd name="T7" fmla="*/ 6 h 12"/>
                <a:gd name="T8" fmla="*/ 6 w 124"/>
                <a:gd name="T9" fmla="*/ 0 h 12"/>
                <a:gd name="T10" fmla="*/ 118 w 124"/>
                <a:gd name="T11" fmla="*/ 0 h 12"/>
                <a:gd name="T12" fmla="*/ 124 w 124"/>
                <a:gd name="T13" fmla="*/ 6 h 12"/>
                <a:gd name="T14" fmla="*/ 124 w 124"/>
                <a:gd name="T15" fmla="*/ 6 h 12"/>
                <a:gd name="T16" fmla="*/ 118 w 124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">
                  <a:moveTo>
                    <a:pt x="1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2" y="0"/>
                    <a:pt x="124" y="3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10"/>
                    <a:pt x="122" y="12"/>
                    <a:pt x="118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142">
              <a:extLst>
                <a:ext uri="{FF2B5EF4-FFF2-40B4-BE49-F238E27FC236}">
                  <a16:creationId xmlns:a16="http://schemas.microsoft.com/office/drawing/2014/main" id="{69AD91D0-95B6-4390-AB0A-2E1F3D4E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556250"/>
              <a:ext cx="263525" cy="31750"/>
            </a:xfrm>
            <a:custGeom>
              <a:avLst/>
              <a:gdLst>
                <a:gd name="T0" fmla="*/ 102 w 108"/>
                <a:gd name="T1" fmla="*/ 13 h 13"/>
                <a:gd name="T2" fmla="*/ 6 w 108"/>
                <a:gd name="T3" fmla="*/ 13 h 13"/>
                <a:gd name="T4" fmla="*/ 0 w 108"/>
                <a:gd name="T5" fmla="*/ 6 h 13"/>
                <a:gd name="T6" fmla="*/ 0 w 108"/>
                <a:gd name="T7" fmla="*/ 6 h 13"/>
                <a:gd name="T8" fmla="*/ 6 w 108"/>
                <a:gd name="T9" fmla="*/ 0 h 13"/>
                <a:gd name="T10" fmla="*/ 102 w 108"/>
                <a:gd name="T11" fmla="*/ 0 h 13"/>
                <a:gd name="T12" fmla="*/ 108 w 108"/>
                <a:gd name="T13" fmla="*/ 6 h 13"/>
                <a:gd name="T14" fmla="*/ 108 w 108"/>
                <a:gd name="T15" fmla="*/ 6 h 13"/>
                <a:gd name="T16" fmla="*/ 102 w 108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3">
                  <a:moveTo>
                    <a:pt x="102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3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10"/>
                    <a:pt x="106" y="13"/>
                    <a:pt x="102" y="13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Freeform 143">
              <a:extLst>
                <a:ext uri="{FF2B5EF4-FFF2-40B4-BE49-F238E27FC236}">
                  <a16:creationId xmlns:a16="http://schemas.microsoft.com/office/drawing/2014/main" id="{04E7F996-5BE4-493A-9EA9-D39D93DF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637213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Freeform 144">
              <a:extLst>
                <a:ext uri="{FF2B5EF4-FFF2-40B4-BE49-F238E27FC236}">
                  <a16:creationId xmlns:a16="http://schemas.microsoft.com/office/drawing/2014/main" id="{6CCE5721-2B6C-4845-96BE-BA937A98C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94263" y="5715000"/>
              <a:ext cx="263525" cy="28575"/>
            </a:xfrm>
            <a:custGeom>
              <a:avLst/>
              <a:gdLst>
                <a:gd name="T0" fmla="*/ 102 w 108"/>
                <a:gd name="T1" fmla="*/ 12 h 12"/>
                <a:gd name="T2" fmla="*/ 6 w 108"/>
                <a:gd name="T3" fmla="*/ 12 h 12"/>
                <a:gd name="T4" fmla="*/ 0 w 108"/>
                <a:gd name="T5" fmla="*/ 6 h 12"/>
                <a:gd name="T6" fmla="*/ 0 w 108"/>
                <a:gd name="T7" fmla="*/ 6 h 12"/>
                <a:gd name="T8" fmla="*/ 6 w 108"/>
                <a:gd name="T9" fmla="*/ 0 h 12"/>
                <a:gd name="T10" fmla="*/ 102 w 108"/>
                <a:gd name="T11" fmla="*/ 0 h 12"/>
                <a:gd name="T12" fmla="*/ 108 w 108"/>
                <a:gd name="T13" fmla="*/ 6 h 12"/>
                <a:gd name="T14" fmla="*/ 108 w 108"/>
                <a:gd name="T15" fmla="*/ 6 h 12"/>
                <a:gd name="T16" fmla="*/ 102 w 108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2">
                  <a:moveTo>
                    <a:pt x="10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6" y="0"/>
                    <a:pt x="108" y="2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8" y="9"/>
                    <a:pt x="106" y="12"/>
                    <a:pt x="102" y="12"/>
                  </a:cubicBezTo>
                  <a:close/>
                </a:path>
              </a:pathLst>
            </a:custGeom>
            <a:solidFill>
              <a:srgbClr val="1D1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9F13DAD-815B-4270-9DF2-9D9E77B60208}"/>
              </a:ext>
            </a:extLst>
          </p:cNvPr>
          <p:cNvGrpSpPr/>
          <p:nvPr/>
        </p:nvGrpSpPr>
        <p:grpSpPr>
          <a:xfrm>
            <a:off x="8699953" y="5255304"/>
            <a:ext cx="2352675" cy="2963863"/>
            <a:chOff x="22037675" y="4600575"/>
            <a:chExt cx="2352675" cy="2963863"/>
          </a:xfrm>
        </p:grpSpPr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AA0CA324-85D8-4F58-AFDC-FDFA0935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3638" y="5265738"/>
              <a:ext cx="195263" cy="266700"/>
            </a:xfrm>
            <a:prstGeom prst="rect">
              <a:avLst/>
            </a:prstGeom>
            <a:solidFill>
              <a:srgbClr val="F7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id="{4E45FB0E-D7D0-4617-AD46-757E105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7313" y="5487988"/>
              <a:ext cx="808038" cy="949325"/>
            </a:xfrm>
            <a:custGeom>
              <a:avLst/>
              <a:gdLst>
                <a:gd name="T0" fmla="*/ 30 w 332"/>
                <a:gd name="T1" fmla="*/ 33 h 389"/>
                <a:gd name="T2" fmla="*/ 88 w 332"/>
                <a:gd name="T3" fmla="*/ 14 h 389"/>
                <a:gd name="T4" fmla="*/ 119 w 332"/>
                <a:gd name="T5" fmla="*/ 59 h 389"/>
                <a:gd name="T6" fmla="*/ 123 w 332"/>
                <a:gd name="T7" fmla="*/ 287 h 389"/>
                <a:gd name="T8" fmla="*/ 332 w 332"/>
                <a:gd name="T9" fmla="*/ 195 h 389"/>
                <a:gd name="T10" fmla="*/ 325 w 332"/>
                <a:gd name="T11" fmla="*/ 252 h 389"/>
                <a:gd name="T12" fmla="*/ 103 w 332"/>
                <a:gd name="T13" fmla="*/ 381 h 389"/>
                <a:gd name="T14" fmla="*/ 67 w 332"/>
                <a:gd name="T15" fmla="*/ 369 h 389"/>
                <a:gd name="T16" fmla="*/ 30 w 332"/>
                <a:gd name="T17" fmla="*/ 3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389">
                  <a:moveTo>
                    <a:pt x="30" y="33"/>
                  </a:moveTo>
                  <a:cubicBezTo>
                    <a:pt x="46" y="7"/>
                    <a:pt x="66" y="0"/>
                    <a:pt x="88" y="14"/>
                  </a:cubicBezTo>
                  <a:cubicBezTo>
                    <a:pt x="105" y="24"/>
                    <a:pt x="115" y="40"/>
                    <a:pt x="119" y="59"/>
                  </a:cubicBezTo>
                  <a:cubicBezTo>
                    <a:pt x="129" y="107"/>
                    <a:pt x="129" y="188"/>
                    <a:pt x="123" y="287"/>
                  </a:cubicBezTo>
                  <a:cubicBezTo>
                    <a:pt x="332" y="195"/>
                    <a:pt x="332" y="195"/>
                    <a:pt x="332" y="195"/>
                  </a:cubicBezTo>
                  <a:cubicBezTo>
                    <a:pt x="325" y="252"/>
                    <a:pt x="325" y="252"/>
                    <a:pt x="325" y="252"/>
                  </a:cubicBezTo>
                  <a:cubicBezTo>
                    <a:pt x="103" y="381"/>
                    <a:pt x="103" y="381"/>
                    <a:pt x="103" y="381"/>
                  </a:cubicBezTo>
                  <a:cubicBezTo>
                    <a:pt x="90" y="389"/>
                    <a:pt x="73" y="383"/>
                    <a:pt x="67" y="369"/>
                  </a:cubicBezTo>
                  <a:cubicBezTo>
                    <a:pt x="21" y="266"/>
                    <a:pt x="0" y="156"/>
                    <a:pt x="30" y="33"/>
                  </a:cubicBez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EFAEC4E8-E433-494E-A9A5-CD8EF0243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2963" y="5473700"/>
              <a:ext cx="842963" cy="1319213"/>
            </a:xfrm>
            <a:custGeom>
              <a:avLst/>
              <a:gdLst>
                <a:gd name="T0" fmla="*/ 0 w 346"/>
                <a:gd name="T1" fmla="*/ 541 h 541"/>
                <a:gd name="T2" fmla="*/ 44 w 346"/>
                <a:gd name="T3" fmla="*/ 25 h 541"/>
                <a:gd name="T4" fmla="*/ 295 w 346"/>
                <a:gd name="T5" fmla="*/ 15 h 541"/>
                <a:gd name="T6" fmla="*/ 280 w 346"/>
                <a:gd name="T7" fmla="*/ 344 h 541"/>
                <a:gd name="T8" fmla="*/ 0 w 346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41">
                  <a:moveTo>
                    <a:pt x="0" y="541"/>
                  </a:moveTo>
                  <a:cubicBezTo>
                    <a:pt x="57" y="351"/>
                    <a:pt x="83" y="175"/>
                    <a:pt x="44" y="25"/>
                  </a:cubicBezTo>
                  <a:cubicBezTo>
                    <a:pt x="130" y="3"/>
                    <a:pt x="214" y="0"/>
                    <a:pt x="295" y="15"/>
                  </a:cubicBezTo>
                  <a:cubicBezTo>
                    <a:pt x="346" y="124"/>
                    <a:pt x="316" y="234"/>
                    <a:pt x="280" y="344"/>
                  </a:cubicBezTo>
                  <a:lnTo>
                    <a:pt x="0" y="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Freeform 148">
              <a:extLst>
                <a:ext uri="{FF2B5EF4-FFF2-40B4-BE49-F238E27FC236}">
                  <a16:creationId xmlns:a16="http://schemas.microsoft.com/office/drawing/2014/main" id="{27741E08-4CA0-4AC7-8768-FDE76F196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9463" y="5510213"/>
              <a:ext cx="811213" cy="954088"/>
            </a:xfrm>
            <a:custGeom>
              <a:avLst/>
              <a:gdLst>
                <a:gd name="T0" fmla="*/ 30 w 333"/>
                <a:gd name="T1" fmla="*/ 36 h 391"/>
                <a:gd name="T2" fmla="*/ 112 w 333"/>
                <a:gd name="T3" fmla="*/ 37 h 391"/>
                <a:gd name="T4" fmla="*/ 123 w 333"/>
                <a:gd name="T5" fmla="*/ 289 h 391"/>
                <a:gd name="T6" fmla="*/ 333 w 333"/>
                <a:gd name="T7" fmla="*/ 198 h 391"/>
                <a:gd name="T8" fmla="*/ 325 w 333"/>
                <a:gd name="T9" fmla="*/ 254 h 391"/>
                <a:gd name="T10" fmla="*/ 103 w 333"/>
                <a:gd name="T11" fmla="*/ 383 h 391"/>
                <a:gd name="T12" fmla="*/ 67 w 333"/>
                <a:gd name="T13" fmla="*/ 372 h 391"/>
                <a:gd name="T14" fmla="*/ 30 w 333"/>
                <a:gd name="T15" fmla="*/ 3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391">
                  <a:moveTo>
                    <a:pt x="30" y="36"/>
                  </a:moveTo>
                  <a:cubicBezTo>
                    <a:pt x="52" y="1"/>
                    <a:pt x="79" y="0"/>
                    <a:pt x="112" y="37"/>
                  </a:cubicBezTo>
                  <a:cubicBezTo>
                    <a:pt x="129" y="79"/>
                    <a:pt x="130" y="172"/>
                    <a:pt x="123" y="289"/>
                  </a:cubicBezTo>
                  <a:cubicBezTo>
                    <a:pt x="333" y="198"/>
                    <a:pt x="333" y="198"/>
                    <a:pt x="333" y="198"/>
                  </a:cubicBezTo>
                  <a:cubicBezTo>
                    <a:pt x="325" y="254"/>
                    <a:pt x="325" y="254"/>
                    <a:pt x="325" y="254"/>
                  </a:cubicBezTo>
                  <a:cubicBezTo>
                    <a:pt x="103" y="383"/>
                    <a:pt x="103" y="383"/>
                    <a:pt x="103" y="383"/>
                  </a:cubicBezTo>
                  <a:cubicBezTo>
                    <a:pt x="90" y="391"/>
                    <a:pt x="73" y="386"/>
                    <a:pt x="67" y="372"/>
                  </a:cubicBezTo>
                  <a:cubicBezTo>
                    <a:pt x="22" y="268"/>
                    <a:pt x="0" y="158"/>
                    <a:pt x="30" y="36"/>
                  </a:cubicBez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8853454D-760A-4E1C-8475-555410B4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02888" y="5691188"/>
              <a:ext cx="884238" cy="468313"/>
            </a:xfrm>
            <a:custGeom>
              <a:avLst/>
              <a:gdLst>
                <a:gd name="T0" fmla="*/ 4 w 363"/>
                <a:gd name="T1" fmla="*/ 168 h 192"/>
                <a:gd name="T2" fmla="*/ 68 w 363"/>
                <a:gd name="T3" fmla="*/ 11 h 192"/>
                <a:gd name="T4" fmla="*/ 83 w 363"/>
                <a:gd name="T5" fmla="*/ 0 h 192"/>
                <a:gd name="T6" fmla="*/ 343 w 363"/>
                <a:gd name="T7" fmla="*/ 1 h 192"/>
                <a:gd name="T8" fmla="*/ 359 w 363"/>
                <a:gd name="T9" fmla="*/ 23 h 192"/>
                <a:gd name="T10" fmla="*/ 315 w 363"/>
                <a:gd name="T11" fmla="*/ 161 h 192"/>
                <a:gd name="T12" fmla="*/ 300 w 363"/>
                <a:gd name="T13" fmla="*/ 172 h 192"/>
                <a:gd name="T14" fmla="*/ 21 w 363"/>
                <a:gd name="T15" fmla="*/ 191 h 192"/>
                <a:gd name="T16" fmla="*/ 4 w 363"/>
                <a:gd name="T17" fmla="*/ 1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192">
                  <a:moveTo>
                    <a:pt x="4" y="168"/>
                  </a:moveTo>
                  <a:cubicBezTo>
                    <a:pt x="68" y="11"/>
                    <a:pt x="68" y="11"/>
                    <a:pt x="68" y="11"/>
                  </a:cubicBezTo>
                  <a:cubicBezTo>
                    <a:pt x="70" y="4"/>
                    <a:pt x="76" y="0"/>
                    <a:pt x="83" y="0"/>
                  </a:cubicBezTo>
                  <a:cubicBezTo>
                    <a:pt x="343" y="1"/>
                    <a:pt x="343" y="1"/>
                    <a:pt x="343" y="1"/>
                  </a:cubicBezTo>
                  <a:cubicBezTo>
                    <a:pt x="355" y="1"/>
                    <a:pt x="363" y="12"/>
                    <a:pt x="359" y="23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12" y="167"/>
                    <a:pt x="307" y="172"/>
                    <a:pt x="300" y="172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9" y="192"/>
                    <a:pt x="0" y="180"/>
                    <a:pt x="4" y="168"/>
                  </a:cubicBezTo>
                  <a:close/>
                </a:path>
              </a:pathLst>
            </a:custGeom>
            <a:solidFill>
              <a:srgbClr val="C7D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A2E22BC5-5D42-4C81-8771-1A72B860F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9400" y="5710238"/>
              <a:ext cx="809625" cy="428625"/>
            </a:xfrm>
            <a:custGeom>
              <a:avLst/>
              <a:gdLst>
                <a:gd name="T0" fmla="*/ 5 w 332"/>
                <a:gd name="T1" fmla="*/ 154 h 176"/>
                <a:gd name="T2" fmla="*/ 62 w 332"/>
                <a:gd name="T3" fmla="*/ 10 h 176"/>
                <a:gd name="T4" fmla="*/ 77 w 332"/>
                <a:gd name="T5" fmla="*/ 0 h 176"/>
                <a:gd name="T6" fmla="*/ 314 w 332"/>
                <a:gd name="T7" fmla="*/ 1 h 176"/>
                <a:gd name="T8" fmla="*/ 329 w 332"/>
                <a:gd name="T9" fmla="*/ 21 h 176"/>
                <a:gd name="T10" fmla="*/ 288 w 332"/>
                <a:gd name="T11" fmla="*/ 147 h 176"/>
                <a:gd name="T12" fmla="*/ 274 w 332"/>
                <a:gd name="T13" fmla="*/ 158 h 176"/>
                <a:gd name="T14" fmla="*/ 20 w 332"/>
                <a:gd name="T15" fmla="*/ 175 h 176"/>
                <a:gd name="T16" fmla="*/ 5 w 332"/>
                <a:gd name="T17" fmla="*/ 15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176">
                  <a:moveTo>
                    <a:pt x="5" y="154"/>
                  </a:moveTo>
                  <a:cubicBezTo>
                    <a:pt x="62" y="10"/>
                    <a:pt x="62" y="10"/>
                    <a:pt x="62" y="10"/>
                  </a:cubicBezTo>
                  <a:cubicBezTo>
                    <a:pt x="65" y="4"/>
                    <a:pt x="70" y="0"/>
                    <a:pt x="77" y="0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25" y="1"/>
                    <a:pt x="332" y="11"/>
                    <a:pt x="329" y="21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6" y="153"/>
                    <a:pt x="281" y="157"/>
                    <a:pt x="274" y="158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9" y="176"/>
                    <a:pt x="0" y="165"/>
                    <a:pt x="5" y="154"/>
                  </a:cubicBezTo>
                  <a:close/>
                </a:path>
              </a:pathLst>
            </a:custGeom>
            <a:solidFill>
              <a:srgbClr val="CFD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Oval 151">
              <a:extLst>
                <a:ext uri="{FF2B5EF4-FFF2-40B4-BE49-F238E27FC236}">
                  <a16:creationId xmlns:a16="http://schemas.microsoft.com/office/drawing/2014/main" id="{2CED729F-CCB7-4187-B6A4-C5581BBF4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450" y="5838825"/>
              <a:ext cx="79375" cy="7461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45CE594B-7EA0-4075-9EEB-DDA6E39B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7300" y="7229475"/>
              <a:ext cx="273050" cy="330200"/>
            </a:xfrm>
            <a:custGeom>
              <a:avLst/>
              <a:gdLst>
                <a:gd name="T0" fmla="*/ 0 w 172"/>
                <a:gd name="T1" fmla="*/ 23 h 208"/>
                <a:gd name="T2" fmla="*/ 27 w 172"/>
                <a:gd name="T3" fmla="*/ 157 h 208"/>
                <a:gd name="T4" fmla="*/ 49 w 172"/>
                <a:gd name="T5" fmla="*/ 208 h 208"/>
                <a:gd name="T6" fmla="*/ 172 w 172"/>
                <a:gd name="T7" fmla="*/ 191 h 208"/>
                <a:gd name="T8" fmla="*/ 102 w 172"/>
                <a:gd name="T9" fmla="*/ 149 h 208"/>
                <a:gd name="T10" fmla="*/ 90 w 172"/>
                <a:gd name="T11" fmla="*/ 0 h 208"/>
                <a:gd name="T12" fmla="*/ 0 w 172"/>
                <a:gd name="T13" fmla="*/ 2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208">
                  <a:moveTo>
                    <a:pt x="0" y="23"/>
                  </a:moveTo>
                  <a:lnTo>
                    <a:pt x="27" y="157"/>
                  </a:lnTo>
                  <a:lnTo>
                    <a:pt x="49" y="208"/>
                  </a:lnTo>
                  <a:lnTo>
                    <a:pt x="172" y="191"/>
                  </a:lnTo>
                  <a:lnTo>
                    <a:pt x="102" y="149"/>
                  </a:lnTo>
                  <a:lnTo>
                    <a:pt x="90" y="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 153">
              <a:extLst>
                <a:ext uri="{FF2B5EF4-FFF2-40B4-BE49-F238E27FC236}">
                  <a16:creationId xmlns:a16="http://schemas.microsoft.com/office/drawing/2014/main" id="{3ACB54E4-3583-453E-92B3-F6A754BB4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8075" y="5892800"/>
              <a:ext cx="1566863" cy="1377950"/>
            </a:xfrm>
            <a:custGeom>
              <a:avLst/>
              <a:gdLst>
                <a:gd name="T0" fmla="*/ 527 w 643"/>
                <a:gd name="T1" fmla="*/ 71 h 565"/>
                <a:gd name="T2" fmla="*/ 643 w 643"/>
                <a:gd name="T3" fmla="*/ 557 h 565"/>
                <a:gd name="T4" fmla="*/ 579 w 643"/>
                <a:gd name="T5" fmla="*/ 565 h 565"/>
                <a:gd name="T6" fmla="*/ 445 w 643"/>
                <a:gd name="T7" fmla="*/ 292 h 565"/>
                <a:gd name="T8" fmla="*/ 365 w 643"/>
                <a:gd name="T9" fmla="*/ 358 h 565"/>
                <a:gd name="T10" fmla="*/ 210 w 643"/>
                <a:gd name="T11" fmla="*/ 516 h 565"/>
                <a:gd name="T12" fmla="*/ 174 w 643"/>
                <a:gd name="T13" fmla="*/ 534 h 565"/>
                <a:gd name="T14" fmla="*/ 24 w 643"/>
                <a:gd name="T15" fmla="*/ 504 h 565"/>
                <a:gd name="T16" fmla="*/ 24 w 643"/>
                <a:gd name="T17" fmla="*/ 351 h 565"/>
                <a:gd name="T18" fmla="*/ 444 w 643"/>
                <a:gd name="T19" fmla="*/ 12 h 565"/>
                <a:gd name="T20" fmla="*/ 527 w 643"/>
                <a:gd name="T21" fmla="*/ 7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3" h="565">
                  <a:moveTo>
                    <a:pt x="527" y="71"/>
                  </a:moveTo>
                  <a:cubicBezTo>
                    <a:pt x="561" y="180"/>
                    <a:pt x="576" y="301"/>
                    <a:pt x="643" y="557"/>
                  </a:cubicBezTo>
                  <a:cubicBezTo>
                    <a:pt x="579" y="565"/>
                    <a:pt x="579" y="565"/>
                    <a:pt x="579" y="565"/>
                  </a:cubicBezTo>
                  <a:cubicBezTo>
                    <a:pt x="477" y="382"/>
                    <a:pt x="445" y="296"/>
                    <a:pt x="445" y="292"/>
                  </a:cubicBezTo>
                  <a:cubicBezTo>
                    <a:pt x="436" y="285"/>
                    <a:pt x="384" y="344"/>
                    <a:pt x="365" y="358"/>
                  </a:cubicBezTo>
                  <a:cubicBezTo>
                    <a:pt x="210" y="516"/>
                    <a:pt x="210" y="516"/>
                    <a:pt x="210" y="516"/>
                  </a:cubicBezTo>
                  <a:cubicBezTo>
                    <a:pt x="201" y="526"/>
                    <a:pt x="188" y="532"/>
                    <a:pt x="174" y="534"/>
                  </a:cubicBezTo>
                  <a:cubicBezTo>
                    <a:pt x="100" y="546"/>
                    <a:pt x="49" y="537"/>
                    <a:pt x="24" y="504"/>
                  </a:cubicBezTo>
                  <a:cubicBezTo>
                    <a:pt x="1" y="474"/>
                    <a:pt x="0" y="423"/>
                    <a:pt x="24" y="351"/>
                  </a:cubicBezTo>
                  <a:cubicBezTo>
                    <a:pt x="190" y="154"/>
                    <a:pt x="290" y="45"/>
                    <a:pt x="444" y="12"/>
                  </a:cubicBezTo>
                  <a:cubicBezTo>
                    <a:pt x="490" y="0"/>
                    <a:pt x="499" y="14"/>
                    <a:pt x="527" y="71"/>
                  </a:cubicBezTo>
                  <a:close/>
                </a:path>
              </a:pathLst>
            </a:custGeom>
            <a:solidFill>
              <a:srgbClr val="415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 154">
              <a:extLst>
                <a:ext uri="{FF2B5EF4-FFF2-40B4-BE49-F238E27FC236}">
                  <a16:creationId xmlns:a16="http://schemas.microsoft.com/office/drawing/2014/main" id="{01FBB0F1-B315-44A5-860E-131F2B9DC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6813" y="6337300"/>
              <a:ext cx="1028700" cy="887413"/>
            </a:xfrm>
            <a:custGeom>
              <a:avLst/>
              <a:gdLst>
                <a:gd name="T0" fmla="*/ 421 w 422"/>
                <a:gd name="T1" fmla="*/ 109 h 364"/>
                <a:gd name="T2" fmla="*/ 341 w 422"/>
                <a:gd name="T3" fmla="*/ 176 h 364"/>
                <a:gd name="T4" fmla="*/ 186 w 422"/>
                <a:gd name="T5" fmla="*/ 334 h 364"/>
                <a:gd name="T6" fmla="*/ 150 w 422"/>
                <a:gd name="T7" fmla="*/ 352 h 364"/>
                <a:gd name="T8" fmla="*/ 0 w 422"/>
                <a:gd name="T9" fmla="*/ 322 h 364"/>
                <a:gd name="T10" fmla="*/ 160 w 422"/>
                <a:gd name="T11" fmla="*/ 262 h 364"/>
                <a:gd name="T12" fmla="*/ 405 w 422"/>
                <a:gd name="T13" fmla="*/ 0 h 364"/>
                <a:gd name="T14" fmla="*/ 421 w 422"/>
                <a:gd name="T15" fmla="*/ 109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364">
                  <a:moveTo>
                    <a:pt x="421" y="109"/>
                  </a:moveTo>
                  <a:cubicBezTo>
                    <a:pt x="413" y="103"/>
                    <a:pt x="360" y="162"/>
                    <a:pt x="341" y="176"/>
                  </a:cubicBezTo>
                  <a:cubicBezTo>
                    <a:pt x="186" y="334"/>
                    <a:pt x="186" y="334"/>
                    <a:pt x="186" y="334"/>
                  </a:cubicBezTo>
                  <a:cubicBezTo>
                    <a:pt x="177" y="344"/>
                    <a:pt x="164" y="350"/>
                    <a:pt x="150" y="352"/>
                  </a:cubicBezTo>
                  <a:cubicBezTo>
                    <a:pt x="76" y="364"/>
                    <a:pt x="25" y="355"/>
                    <a:pt x="0" y="322"/>
                  </a:cubicBezTo>
                  <a:cubicBezTo>
                    <a:pt x="11" y="325"/>
                    <a:pt x="81" y="338"/>
                    <a:pt x="160" y="262"/>
                  </a:cubicBezTo>
                  <a:cubicBezTo>
                    <a:pt x="247" y="179"/>
                    <a:pt x="405" y="0"/>
                    <a:pt x="405" y="0"/>
                  </a:cubicBezTo>
                  <a:cubicBezTo>
                    <a:pt x="405" y="0"/>
                    <a:pt x="422" y="114"/>
                    <a:pt x="421" y="109"/>
                  </a:cubicBez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 155">
              <a:extLst>
                <a:ext uri="{FF2B5EF4-FFF2-40B4-BE49-F238E27FC236}">
                  <a16:creationId xmlns:a16="http://schemas.microsoft.com/office/drawing/2014/main" id="{00D26B00-46CF-40D5-9509-883BA5974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8475" y="7245350"/>
              <a:ext cx="236538" cy="319088"/>
            </a:xfrm>
            <a:custGeom>
              <a:avLst/>
              <a:gdLst>
                <a:gd name="T0" fmla="*/ 0 w 149"/>
                <a:gd name="T1" fmla="*/ 12 h 201"/>
                <a:gd name="T2" fmla="*/ 9 w 149"/>
                <a:gd name="T3" fmla="*/ 147 h 201"/>
                <a:gd name="T4" fmla="*/ 25 w 149"/>
                <a:gd name="T5" fmla="*/ 201 h 201"/>
                <a:gd name="T6" fmla="*/ 149 w 149"/>
                <a:gd name="T7" fmla="*/ 201 h 201"/>
                <a:gd name="T8" fmla="*/ 86 w 149"/>
                <a:gd name="T9" fmla="*/ 150 h 201"/>
                <a:gd name="T10" fmla="*/ 94 w 149"/>
                <a:gd name="T11" fmla="*/ 0 h 201"/>
                <a:gd name="T12" fmla="*/ 0 w 149"/>
                <a:gd name="T13" fmla="*/ 1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01">
                  <a:moveTo>
                    <a:pt x="0" y="12"/>
                  </a:moveTo>
                  <a:lnTo>
                    <a:pt x="9" y="147"/>
                  </a:lnTo>
                  <a:lnTo>
                    <a:pt x="25" y="201"/>
                  </a:lnTo>
                  <a:lnTo>
                    <a:pt x="149" y="201"/>
                  </a:lnTo>
                  <a:lnTo>
                    <a:pt x="86" y="150"/>
                  </a:lnTo>
                  <a:lnTo>
                    <a:pt x="94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72FAC531-8C40-4926-B366-6941D234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4225" y="5886450"/>
              <a:ext cx="1398588" cy="1377950"/>
            </a:xfrm>
            <a:custGeom>
              <a:avLst/>
              <a:gdLst>
                <a:gd name="T0" fmla="*/ 574 w 574"/>
                <a:gd name="T1" fmla="*/ 71 h 565"/>
                <a:gd name="T2" fmla="*/ 465 w 574"/>
                <a:gd name="T3" fmla="*/ 557 h 565"/>
                <a:gd name="T4" fmla="*/ 401 w 574"/>
                <a:gd name="T5" fmla="*/ 565 h 565"/>
                <a:gd name="T6" fmla="*/ 405 w 574"/>
                <a:gd name="T7" fmla="*/ 362 h 565"/>
                <a:gd name="T8" fmla="*/ 404 w 574"/>
                <a:gd name="T9" fmla="*/ 347 h 565"/>
                <a:gd name="T10" fmla="*/ 363 w 574"/>
                <a:gd name="T11" fmla="*/ 361 h 565"/>
                <a:gd name="T12" fmla="*/ 208 w 574"/>
                <a:gd name="T13" fmla="*/ 518 h 565"/>
                <a:gd name="T14" fmla="*/ 172 w 574"/>
                <a:gd name="T15" fmla="*/ 537 h 565"/>
                <a:gd name="T16" fmla="*/ 22 w 574"/>
                <a:gd name="T17" fmla="*/ 507 h 565"/>
                <a:gd name="T18" fmla="*/ 7 w 574"/>
                <a:gd name="T19" fmla="*/ 411 h 565"/>
                <a:gd name="T20" fmla="*/ 50 w 574"/>
                <a:gd name="T21" fmla="*/ 320 h 565"/>
                <a:gd name="T22" fmla="*/ 501 w 574"/>
                <a:gd name="T23" fmla="*/ 12 h 565"/>
                <a:gd name="T24" fmla="*/ 574 w 574"/>
                <a:gd name="T25" fmla="*/ 7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65">
                  <a:moveTo>
                    <a:pt x="574" y="71"/>
                  </a:moveTo>
                  <a:cubicBezTo>
                    <a:pt x="568" y="209"/>
                    <a:pt x="521" y="380"/>
                    <a:pt x="465" y="557"/>
                  </a:cubicBezTo>
                  <a:cubicBezTo>
                    <a:pt x="401" y="565"/>
                    <a:pt x="401" y="565"/>
                    <a:pt x="401" y="565"/>
                  </a:cubicBezTo>
                  <a:cubicBezTo>
                    <a:pt x="407" y="487"/>
                    <a:pt x="411" y="413"/>
                    <a:pt x="405" y="362"/>
                  </a:cubicBezTo>
                  <a:cubicBezTo>
                    <a:pt x="405" y="357"/>
                    <a:pt x="404" y="352"/>
                    <a:pt x="404" y="347"/>
                  </a:cubicBezTo>
                  <a:cubicBezTo>
                    <a:pt x="395" y="341"/>
                    <a:pt x="381" y="346"/>
                    <a:pt x="363" y="361"/>
                  </a:cubicBezTo>
                  <a:cubicBezTo>
                    <a:pt x="208" y="518"/>
                    <a:pt x="208" y="518"/>
                    <a:pt x="208" y="518"/>
                  </a:cubicBezTo>
                  <a:cubicBezTo>
                    <a:pt x="198" y="528"/>
                    <a:pt x="186" y="534"/>
                    <a:pt x="172" y="537"/>
                  </a:cubicBezTo>
                  <a:cubicBezTo>
                    <a:pt x="97" y="548"/>
                    <a:pt x="47" y="539"/>
                    <a:pt x="22" y="507"/>
                  </a:cubicBezTo>
                  <a:cubicBezTo>
                    <a:pt x="5" y="485"/>
                    <a:pt x="0" y="453"/>
                    <a:pt x="7" y="411"/>
                  </a:cubicBezTo>
                  <a:cubicBezTo>
                    <a:pt x="12" y="377"/>
                    <a:pt x="27" y="345"/>
                    <a:pt x="50" y="320"/>
                  </a:cubicBezTo>
                  <a:cubicBezTo>
                    <a:pt x="206" y="143"/>
                    <a:pt x="356" y="42"/>
                    <a:pt x="501" y="12"/>
                  </a:cubicBezTo>
                  <a:cubicBezTo>
                    <a:pt x="548" y="0"/>
                    <a:pt x="573" y="18"/>
                    <a:pt x="574" y="71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BB0E0820-9810-47B6-A99A-811082E63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8200" y="6434138"/>
              <a:ext cx="933450" cy="788988"/>
            </a:xfrm>
            <a:custGeom>
              <a:avLst/>
              <a:gdLst>
                <a:gd name="T0" fmla="*/ 383 w 383"/>
                <a:gd name="T1" fmla="*/ 137 h 323"/>
                <a:gd name="T2" fmla="*/ 382 w 383"/>
                <a:gd name="T3" fmla="*/ 122 h 323"/>
                <a:gd name="T4" fmla="*/ 341 w 383"/>
                <a:gd name="T5" fmla="*/ 136 h 323"/>
                <a:gd name="T6" fmla="*/ 186 w 383"/>
                <a:gd name="T7" fmla="*/ 293 h 323"/>
                <a:gd name="T8" fmla="*/ 150 w 383"/>
                <a:gd name="T9" fmla="*/ 312 h 323"/>
                <a:gd name="T10" fmla="*/ 0 w 383"/>
                <a:gd name="T11" fmla="*/ 282 h 323"/>
                <a:gd name="T12" fmla="*/ 160 w 383"/>
                <a:gd name="T13" fmla="*/ 221 h 323"/>
                <a:gd name="T14" fmla="*/ 380 w 383"/>
                <a:gd name="T15" fmla="*/ 0 h 323"/>
                <a:gd name="T16" fmla="*/ 383 w 383"/>
                <a:gd name="T17" fmla="*/ 13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3" h="323">
                  <a:moveTo>
                    <a:pt x="383" y="137"/>
                  </a:moveTo>
                  <a:cubicBezTo>
                    <a:pt x="383" y="132"/>
                    <a:pt x="382" y="127"/>
                    <a:pt x="382" y="122"/>
                  </a:cubicBezTo>
                  <a:cubicBezTo>
                    <a:pt x="373" y="116"/>
                    <a:pt x="359" y="121"/>
                    <a:pt x="341" y="136"/>
                  </a:cubicBezTo>
                  <a:cubicBezTo>
                    <a:pt x="186" y="293"/>
                    <a:pt x="186" y="293"/>
                    <a:pt x="186" y="293"/>
                  </a:cubicBezTo>
                  <a:cubicBezTo>
                    <a:pt x="176" y="303"/>
                    <a:pt x="164" y="309"/>
                    <a:pt x="150" y="312"/>
                  </a:cubicBezTo>
                  <a:cubicBezTo>
                    <a:pt x="75" y="323"/>
                    <a:pt x="25" y="314"/>
                    <a:pt x="0" y="282"/>
                  </a:cubicBezTo>
                  <a:cubicBezTo>
                    <a:pt x="11" y="284"/>
                    <a:pt x="80" y="297"/>
                    <a:pt x="160" y="221"/>
                  </a:cubicBezTo>
                  <a:cubicBezTo>
                    <a:pt x="247" y="139"/>
                    <a:pt x="380" y="0"/>
                    <a:pt x="380" y="0"/>
                  </a:cubicBezTo>
                  <a:lnTo>
                    <a:pt x="383" y="137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158">
              <a:extLst>
                <a:ext uri="{FF2B5EF4-FFF2-40B4-BE49-F238E27FC236}">
                  <a16:creationId xmlns:a16="http://schemas.microsoft.com/office/drawing/2014/main" id="{EB444F49-DAE7-4172-ACF2-17E31073F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31400" y="4778375"/>
              <a:ext cx="477838" cy="587375"/>
            </a:xfrm>
            <a:custGeom>
              <a:avLst/>
              <a:gdLst>
                <a:gd name="T0" fmla="*/ 73 w 196"/>
                <a:gd name="T1" fmla="*/ 0 h 241"/>
                <a:gd name="T2" fmla="*/ 192 w 196"/>
                <a:gd name="T3" fmla="*/ 14 h 241"/>
                <a:gd name="T4" fmla="*/ 193 w 196"/>
                <a:gd name="T5" fmla="*/ 131 h 241"/>
                <a:gd name="T6" fmla="*/ 158 w 196"/>
                <a:gd name="T7" fmla="*/ 239 h 241"/>
                <a:gd name="T8" fmla="*/ 63 w 196"/>
                <a:gd name="T9" fmla="*/ 213 h 241"/>
                <a:gd name="T10" fmla="*/ 0 w 196"/>
                <a:gd name="T11" fmla="*/ 186 h 241"/>
                <a:gd name="T12" fmla="*/ 9 w 196"/>
                <a:gd name="T13" fmla="*/ 26 h 241"/>
                <a:gd name="T14" fmla="*/ 73 w 196"/>
                <a:gd name="T1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241">
                  <a:moveTo>
                    <a:pt x="73" y="0"/>
                  </a:moveTo>
                  <a:cubicBezTo>
                    <a:pt x="73" y="0"/>
                    <a:pt x="191" y="16"/>
                    <a:pt x="192" y="14"/>
                  </a:cubicBezTo>
                  <a:cubicBezTo>
                    <a:pt x="193" y="6"/>
                    <a:pt x="196" y="112"/>
                    <a:pt x="193" y="131"/>
                  </a:cubicBezTo>
                  <a:cubicBezTo>
                    <a:pt x="186" y="177"/>
                    <a:pt x="174" y="212"/>
                    <a:pt x="158" y="239"/>
                  </a:cubicBezTo>
                  <a:cubicBezTo>
                    <a:pt x="119" y="241"/>
                    <a:pt x="88" y="231"/>
                    <a:pt x="63" y="21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9" y="26"/>
                    <a:pt x="9" y="26"/>
                    <a:pt x="9" y="26"/>
                  </a:cubicBezTo>
                  <a:lnTo>
                    <a:pt x="73" y="0"/>
                  </a:lnTo>
                  <a:close/>
                </a:path>
              </a:pathLst>
            </a:custGeom>
            <a:solidFill>
              <a:srgbClr val="FEE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Oval 159">
              <a:extLst>
                <a:ext uri="{FF2B5EF4-FFF2-40B4-BE49-F238E27FC236}">
                  <a16:creationId xmlns:a16="http://schemas.microsoft.com/office/drawing/2014/main" id="{FE184762-B6EB-4DCA-97CD-A128CEF8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5400" y="4638675"/>
              <a:ext cx="331788" cy="331788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Oval 160">
              <a:extLst>
                <a:ext uri="{FF2B5EF4-FFF2-40B4-BE49-F238E27FC236}">
                  <a16:creationId xmlns:a16="http://schemas.microsoft.com/office/drawing/2014/main" id="{4851C348-491A-42C1-A58A-A1AC100E7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0125" y="4600575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Oval 161">
              <a:extLst>
                <a:ext uri="{FF2B5EF4-FFF2-40B4-BE49-F238E27FC236}">
                  <a16:creationId xmlns:a16="http://schemas.microsoft.com/office/drawing/2014/main" id="{17B7216F-3CD4-4781-9A6C-C2413CC1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7725" y="4865688"/>
              <a:ext cx="404813" cy="407988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Oval 162">
              <a:extLst>
                <a:ext uri="{FF2B5EF4-FFF2-40B4-BE49-F238E27FC236}">
                  <a16:creationId xmlns:a16="http://schemas.microsoft.com/office/drawing/2014/main" id="{8B7CFE4A-4DA2-4D4A-B100-745E792C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6763" y="4741863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Oval 163">
              <a:extLst>
                <a:ext uri="{FF2B5EF4-FFF2-40B4-BE49-F238E27FC236}">
                  <a16:creationId xmlns:a16="http://schemas.microsoft.com/office/drawing/2014/main" id="{E92548F6-570B-46C3-B4CD-47A44796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163" y="4973638"/>
              <a:ext cx="501650" cy="50006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Oval 164">
              <a:extLst>
                <a:ext uri="{FF2B5EF4-FFF2-40B4-BE49-F238E27FC236}">
                  <a16:creationId xmlns:a16="http://schemas.microsoft.com/office/drawing/2014/main" id="{E9D8CE50-7E03-40C6-9A49-A6706D446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7675" y="5214938"/>
              <a:ext cx="592138" cy="592138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Oval 165">
              <a:extLst>
                <a:ext uri="{FF2B5EF4-FFF2-40B4-BE49-F238E27FC236}">
                  <a16:creationId xmlns:a16="http://schemas.microsoft.com/office/drawing/2014/main" id="{A404ABA9-5701-46B4-A572-78376970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7238" y="5165725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Oval 166">
              <a:extLst>
                <a:ext uri="{FF2B5EF4-FFF2-40B4-BE49-F238E27FC236}">
                  <a16:creationId xmlns:a16="http://schemas.microsoft.com/office/drawing/2014/main" id="{8B3687C8-312F-4676-9843-491277C9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6300" y="5205413"/>
              <a:ext cx="404813" cy="404813"/>
            </a:xfrm>
            <a:prstGeom prst="ellipse">
              <a:avLst/>
            </a:prstGeom>
            <a:solidFill>
              <a:srgbClr val="DD6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720A117-F3C9-47AF-AA58-D17A0A7B0651}"/>
              </a:ext>
            </a:extLst>
          </p:cNvPr>
          <p:cNvGrpSpPr/>
          <p:nvPr/>
        </p:nvGrpSpPr>
        <p:grpSpPr>
          <a:xfrm>
            <a:off x="2316844" y="4367098"/>
            <a:ext cx="1766888" cy="3789363"/>
            <a:chOff x="-4763" y="3724275"/>
            <a:chExt cx="1766888" cy="3789363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EBC624DB-B156-4EB8-A2E5-F3F7D4B64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3" y="3724275"/>
              <a:ext cx="1689100" cy="3394075"/>
            </a:xfrm>
            <a:custGeom>
              <a:avLst/>
              <a:gdLst>
                <a:gd name="T0" fmla="*/ 453 w 693"/>
                <a:gd name="T1" fmla="*/ 665 h 1391"/>
                <a:gd name="T2" fmla="*/ 505 w 693"/>
                <a:gd name="T3" fmla="*/ 485 h 1391"/>
                <a:gd name="T4" fmla="*/ 407 w 693"/>
                <a:gd name="T5" fmla="*/ 278 h 1391"/>
                <a:gd name="T6" fmla="*/ 459 w 693"/>
                <a:gd name="T7" fmla="*/ 167 h 1391"/>
                <a:gd name="T8" fmla="*/ 322 w 693"/>
                <a:gd name="T9" fmla="*/ 6 h 1391"/>
                <a:gd name="T10" fmla="*/ 161 w 693"/>
                <a:gd name="T11" fmla="*/ 143 h 1391"/>
                <a:gd name="T12" fmla="*/ 179 w 693"/>
                <a:gd name="T13" fmla="*/ 227 h 1391"/>
                <a:gd name="T14" fmla="*/ 26 w 693"/>
                <a:gd name="T15" fmla="*/ 444 h 1391"/>
                <a:gd name="T16" fmla="*/ 121 w 693"/>
                <a:gd name="T17" fmla="*/ 705 h 1391"/>
                <a:gd name="T18" fmla="*/ 1 w 693"/>
                <a:gd name="T19" fmla="*/ 975 h 1391"/>
                <a:gd name="T20" fmla="*/ 389 w 693"/>
                <a:gd name="T21" fmla="*/ 1361 h 1391"/>
                <a:gd name="T22" fmla="*/ 663 w 693"/>
                <a:gd name="T23" fmla="*/ 928 h 1391"/>
                <a:gd name="T24" fmla="*/ 453 w 693"/>
                <a:gd name="T25" fmla="*/ 665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3" h="1391">
                  <a:moveTo>
                    <a:pt x="453" y="665"/>
                  </a:moveTo>
                  <a:cubicBezTo>
                    <a:pt x="444" y="570"/>
                    <a:pt x="505" y="597"/>
                    <a:pt x="505" y="485"/>
                  </a:cubicBezTo>
                  <a:cubicBezTo>
                    <a:pt x="504" y="386"/>
                    <a:pt x="409" y="332"/>
                    <a:pt x="407" y="278"/>
                  </a:cubicBezTo>
                  <a:cubicBezTo>
                    <a:pt x="406" y="225"/>
                    <a:pt x="457" y="197"/>
                    <a:pt x="459" y="167"/>
                  </a:cubicBezTo>
                  <a:cubicBezTo>
                    <a:pt x="466" y="85"/>
                    <a:pt x="404" y="13"/>
                    <a:pt x="322" y="6"/>
                  </a:cubicBezTo>
                  <a:cubicBezTo>
                    <a:pt x="240" y="0"/>
                    <a:pt x="168" y="61"/>
                    <a:pt x="161" y="143"/>
                  </a:cubicBezTo>
                  <a:cubicBezTo>
                    <a:pt x="158" y="173"/>
                    <a:pt x="177" y="180"/>
                    <a:pt x="179" y="227"/>
                  </a:cubicBezTo>
                  <a:cubicBezTo>
                    <a:pt x="180" y="274"/>
                    <a:pt x="11" y="346"/>
                    <a:pt x="26" y="444"/>
                  </a:cubicBezTo>
                  <a:cubicBezTo>
                    <a:pt x="40" y="542"/>
                    <a:pt x="127" y="587"/>
                    <a:pt x="121" y="705"/>
                  </a:cubicBezTo>
                  <a:cubicBezTo>
                    <a:pt x="117" y="792"/>
                    <a:pt x="0" y="830"/>
                    <a:pt x="1" y="975"/>
                  </a:cubicBezTo>
                  <a:cubicBezTo>
                    <a:pt x="4" y="1211"/>
                    <a:pt x="173" y="1391"/>
                    <a:pt x="389" y="1361"/>
                  </a:cubicBezTo>
                  <a:cubicBezTo>
                    <a:pt x="605" y="1330"/>
                    <a:pt x="693" y="1144"/>
                    <a:pt x="663" y="928"/>
                  </a:cubicBezTo>
                  <a:cubicBezTo>
                    <a:pt x="643" y="785"/>
                    <a:pt x="461" y="759"/>
                    <a:pt x="453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8954D8C-46D0-4F1C-99D5-62069903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8" y="4079875"/>
              <a:ext cx="252413" cy="2640013"/>
            </a:xfrm>
            <a:custGeom>
              <a:avLst/>
              <a:gdLst>
                <a:gd name="T0" fmla="*/ 32 w 103"/>
                <a:gd name="T1" fmla="*/ 0 h 1082"/>
                <a:gd name="T2" fmla="*/ 18 w 103"/>
                <a:gd name="T3" fmla="*/ 136 h 1082"/>
                <a:gd name="T4" fmla="*/ 10 w 103"/>
                <a:gd name="T5" fmla="*/ 272 h 1082"/>
                <a:gd name="T6" fmla="*/ 7 w 103"/>
                <a:gd name="T7" fmla="*/ 409 h 1082"/>
                <a:gd name="T8" fmla="*/ 9 w 103"/>
                <a:gd name="T9" fmla="*/ 546 h 1082"/>
                <a:gd name="T10" fmla="*/ 19 w 103"/>
                <a:gd name="T11" fmla="*/ 682 h 1082"/>
                <a:gd name="T12" fmla="*/ 36 w 103"/>
                <a:gd name="T13" fmla="*/ 817 h 1082"/>
                <a:gd name="T14" fmla="*/ 63 w 103"/>
                <a:gd name="T15" fmla="*/ 951 h 1082"/>
                <a:gd name="T16" fmla="*/ 103 w 103"/>
                <a:gd name="T17" fmla="*/ 1082 h 1082"/>
                <a:gd name="T18" fmla="*/ 60 w 103"/>
                <a:gd name="T19" fmla="*/ 952 h 1082"/>
                <a:gd name="T20" fmla="*/ 32 w 103"/>
                <a:gd name="T21" fmla="*/ 818 h 1082"/>
                <a:gd name="T22" fmla="*/ 13 w 103"/>
                <a:gd name="T23" fmla="*/ 682 h 1082"/>
                <a:gd name="T24" fmla="*/ 4 w 103"/>
                <a:gd name="T25" fmla="*/ 546 h 1082"/>
                <a:gd name="T26" fmla="*/ 5 w 103"/>
                <a:gd name="T27" fmla="*/ 272 h 1082"/>
                <a:gd name="T28" fmla="*/ 32 w 103"/>
                <a:gd name="T29" fmla="*/ 0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082">
                  <a:moveTo>
                    <a:pt x="32" y="0"/>
                  </a:moveTo>
                  <a:cubicBezTo>
                    <a:pt x="26" y="45"/>
                    <a:pt x="22" y="91"/>
                    <a:pt x="18" y="136"/>
                  </a:cubicBezTo>
                  <a:cubicBezTo>
                    <a:pt x="14" y="181"/>
                    <a:pt x="12" y="227"/>
                    <a:pt x="10" y="272"/>
                  </a:cubicBezTo>
                  <a:cubicBezTo>
                    <a:pt x="8" y="318"/>
                    <a:pt x="7" y="363"/>
                    <a:pt x="7" y="409"/>
                  </a:cubicBezTo>
                  <a:cubicBezTo>
                    <a:pt x="6" y="455"/>
                    <a:pt x="7" y="500"/>
                    <a:pt x="9" y="546"/>
                  </a:cubicBezTo>
                  <a:cubicBezTo>
                    <a:pt x="11" y="591"/>
                    <a:pt x="14" y="637"/>
                    <a:pt x="19" y="682"/>
                  </a:cubicBezTo>
                  <a:cubicBezTo>
                    <a:pt x="23" y="727"/>
                    <a:pt x="29" y="772"/>
                    <a:pt x="36" y="817"/>
                  </a:cubicBezTo>
                  <a:cubicBezTo>
                    <a:pt x="43" y="862"/>
                    <a:pt x="52" y="907"/>
                    <a:pt x="63" y="951"/>
                  </a:cubicBezTo>
                  <a:cubicBezTo>
                    <a:pt x="74" y="995"/>
                    <a:pt x="87" y="1039"/>
                    <a:pt x="103" y="1082"/>
                  </a:cubicBezTo>
                  <a:cubicBezTo>
                    <a:pt x="86" y="1040"/>
                    <a:pt x="72" y="996"/>
                    <a:pt x="60" y="952"/>
                  </a:cubicBezTo>
                  <a:cubicBezTo>
                    <a:pt x="49" y="908"/>
                    <a:pt x="40" y="863"/>
                    <a:pt x="32" y="818"/>
                  </a:cubicBezTo>
                  <a:cubicBezTo>
                    <a:pt x="24" y="773"/>
                    <a:pt x="18" y="728"/>
                    <a:pt x="13" y="682"/>
                  </a:cubicBezTo>
                  <a:cubicBezTo>
                    <a:pt x="9" y="637"/>
                    <a:pt x="6" y="591"/>
                    <a:pt x="4" y="546"/>
                  </a:cubicBezTo>
                  <a:cubicBezTo>
                    <a:pt x="0" y="455"/>
                    <a:pt x="0" y="363"/>
                    <a:pt x="5" y="272"/>
                  </a:cubicBezTo>
                  <a:cubicBezTo>
                    <a:pt x="10" y="181"/>
                    <a:pt x="18" y="9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A7F84D0-7A9E-42F8-BDA0-C86A6DD6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" y="4338638"/>
              <a:ext cx="263525" cy="252413"/>
            </a:xfrm>
            <a:custGeom>
              <a:avLst/>
              <a:gdLst>
                <a:gd name="T0" fmla="*/ 0 w 108"/>
                <a:gd name="T1" fmla="*/ 103 h 103"/>
                <a:gd name="T2" fmla="*/ 56 w 108"/>
                <a:gd name="T3" fmla="*/ 54 h 103"/>
                <a:gd name="T4" fmla="*/ 63 w 108"/>
                <a:gd name="T5" fmla="*/ 48 h 103"/>
                <a:gd name="T6" fmla="*/ 70 w 108"/>
                <a:gd name="T7" fmla="*/ 41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0 w 108"/>
                <a:gd name="T15" fmla="*/ 58 h 103"/>
                <a:gd name="T16" fmla="*/ 32 w 108"/>
                <a:gd name="T17" fmla="*/ 82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19" y="87"/>
                    <a:pt x="38" y="71"/>
                    <a:pt x="56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4" y="37"/>
                    <a:pt x="79" y="32"/>
                    <a:pt x="83" y="28"/>
                  </a:cubicBezTo>
                  <a:cubicBezTo>
                    <a:pt x="91" y="19"/>
                    <a:pt x="99" y="9"/>
                    <a:pt x="108" y="0"/>
                  </a:cubicBezTo>
                  <a:cubicBezTo>
                    <a:pt x="101" y="11"/>
                    <a:pt x="94" y="21"/>
                    <a:pt x="86" y="31"/>
                  </a:cubicBezTo>
                  <a:cubicBezTo>
                    <a:pt x="78" y="40"/>
                    <a:pt x="70" y="50"/>
                    <a:pt x="60" y="58"/>
                  </a:cubicBezTo>
                  <a:cubicBezTo>
                    <a:pt x="51" y="67"/>
                    <a:pt x="42" y="75"/>
                    <a:pt x="32" y="82"/>
                  </a:cubicBezTo>
                  <a:cubicBezTo>
                    <a:pt x="21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047D49C-5BCF-4E62-8BB6-0147932AF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4456113"/>
              <a:ext cx="263525" cy="250825"/>
            </a:xfrm>
            <a:custGeom>
              <a:avLst/>
              <a:gdLst>
                <a:gd name="T0" fmla="*/ 0 w 108"/>
                <a:gd name="T1" fmla="*/ 103 h 103"/>
                <a:gd name="T2" fmla="*/ 57 w 108"/>
                <a:gd name="T3" fmla="*/ 54 h 103"/>
                <a:gd name="T4" fmla="*/ 63 w 108"/>
                <a:gd name="T5" fmla="*/ 48 h 103"/>
                <a:gd name="T6" fmla="*/ 70 w 108"/>
                <a:gd name="T7" fmla="*/ 41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0 w 108"/>
                <a:gd name="T15" fmla="*/ 58 h 103"/>
                <a:gd name="T16" fmla="*/ 32 w 108"/>
                <a:gd name="T17" fmla="*/ 82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19" y="87"/>
                    <a:pt x="38" y="71"/>
                    <a:pt x="57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4" y="37"/>
                    <a:pt x="79" y="32"/>
                    <a:pt x="83" y="28"/>
                  </a:cubicBezTo>
                  <a:cubicBezTo>
                    <a:pt x="91" y="19"/>
                    <a:pt x="99" y="10"/>
                    <a:pt x="108" y="0"/>
                  </a:cubicBezTo>
                  <a:cubicBezTo>
                    <a:pt x="101" y="11"/>
                    <a:pt x="94" y="21"/>
                    <a:pt x="86" y="31"/>
                  </a:cubicBezTo>
                  <a:cubicBezTo>
                    <a:pt x="78" y="41"/>
                    <a:pt x="70" y="50"/>
                    <a:pt x="60" y="58"/>
                  </a:cubicBezTo>
                  <a:cubicBezTo>
                    <a:pt x="51" y="67"/>
                    <a:pt x="42" y="75"/>
                    <a:pt x="32" y="82"/>
                  </a:cubicBezTo>
                  <a:cubicBezTo>
                    <a:pt x="22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6E7AF37-7037-479B-8E58-E0CD9C9A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13" y="5154613"/>
              <a:ext cx="261938" cy="250825"/>
            </a:xfrm>
            <a:custGeom>
              <a:avLst/>
              <a:gdLst>
                <a:gd name="T0" fmla="*/ 0 w 108"/>
                <a:gd name="T1" fmla="*/ 103 h 103"/>
                <a:gd name="T2" fmla="*/ 57 w 108"/>
                <a:gd name="T3" fmla="*/ 54 h 103"/>
                <a:gd name="T4" fmla="*/ 63 w 108"/>
                <a:gd name="T5" fmla="*/ 48 h 103"/>
                <a:gd name="T6" fmla="*/ 70 w 108"/>
                <a:gd name="T7" fmla="*/ 42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1 w 108"/>
                <a:gd name="T15" fmla="*/ 59 h 103"/>
                <a:gd name="T16" fmla="*/ 32 w 108"/>
                <a:gd name="T17" fmla="*/ 83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20" y="87"/>
                    <a:pt x="39" y="71"/>
                    <a:pt x="57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5" y="37"/>
                    <a:pt x="79" y="33"/>
                    <a:pt x="83" y="28"/>
                  </a:cubicBezTo>
                  <a:cubicBezTo>
                    <a:pt x="92" y="19"/>
                    <a:pt x="100" y="10"/>
                    <a:pt x="108" y="0"/>
                  </a:cubicBezTo>
                  <a:cubicBezTo>
                    <a:pt x="102" y="11"/>
                    <a:pt x="94" y="22"/>
                    <a:pt x="86" y="31"/>
                  </a:cubicBezTo>
                  <a:cubicBezTo>
                    <a:pt x="78" y="41"/>
                    <a:pt x="70" y="50"/>
                    <a:pt x="61" y="59"/>
                  </a:cubicBezTo>
                  <a:cubicBezTo>
                    <a:pt x="51" y="67"/>
                    <a:pt x="42" y="75"/>
                    <a:pt x="32" y="83"/>
                  </a:cubicBezTo>
                  <a:cubicBezTo>
                    <a:pt x="22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310FCE0-3632-4F7B-82E7-95CBB9A8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3" y="5260975"/>
              <a:ext cx="261938" cy="252413"/>
            </a:xfrm>
            <a:custGeom>
              <a:avLst/>
              <a:gdLst>
                <a:gd name="T0" fmla="*/ 0 w 107"/>
                <a:gd name="T1" fmla="*/ 103 h 103"/>
                <a:gd name="T2" fmla="*/ 56 w 107"/>
                <a:gd name="T3" fmla="*/ 54 h 103"/>
                <a:gd name="T4" fmla="*/ 63 w 107"/>
                <a:gd name="T5" fmla="*/ 48 h 103"/>
                <a:gd name="T6" fmla="*/ 69 w 107"/>
                <a:gd name="T7" fmla="*/ 41 h 103"/>
                <a:gd name="T8" fmla="*/ 82 w 107"/>
                <a:gd name="T9" fmla="*/ 28 h 103"/>
                <a:gd name="T10" fmla="*/ 107 w 107"/>
                <a:gd name="T11" fmla="*/ 0 h 103"/>
                <a:gd name="T12" fmla="*/ 86 w 107"/>
                <a:gd name="T13" fmla="*/ 31 h 103"/>
                <a:gd name="T14" fmla="*/ 60 w 107"/>
                <a:gd name="T15" fmla="*/ 58 h 103"/>
                <a:gd name="T16" fmla="*/ 31 w 107"/>
                <a:gd name="T17" fmla="*/ 82 h 103"/>
                <a:gd name="T18" fmla="*/ 0 w 107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0" y="103"/>
                  </a:moveTo>
                  <a:cubicBezTo>
                    <a:pt x="19" y="87"/>
                    <a:pt x="38" y="71"/>
                    <a:pt x="56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4" y="37"/>
                    <a:pt x="78" y="32"/>
                    <a:pt x="82" y="28"/>
                  </a:cubicBezTo>
                  <a:cubicBezTo>
                    <a:pt x="91" y="19"/>
                    <a:pt x="99" y="9"/>
                    <a:pt x="107" y="0"/>
                  </a:cubicBezTo>
                  <a:cubicBezTo>
                    <a:pt x="101" y="11"/>
                    <a:pt x="94" y="21"/>
                    <a:pt x="86" y="31"/>
                  </a:cubicBezTo>
                  <a:cubicBezTo>
                    <a:pt x="78" y="40"/>
                    <a:pt x="69" y="50"/>
                    <a:pt x="60" y="58"/>
                  </a:cubicBezTo>
                  <a:cubicBezTo>
                    <a:pt x="51" y="67"/>
                    <a:pt x="41" y="75"/>
                    <a:pt x="31" y="82"/>
                  </a:cubicBezTo>
                  <a:cubicBezTo>
                    <a:pt x="21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C35AF21-CC9B-41A2-B1F5-30E017A4E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4765675"/>
              <a:ext cx="414338" cy="254000"/>
            </a:xfrm>
            <a:custGeom>
              <a:avLst/>
              <a:gdLst>
                <a:gd name="T0" fmla="*/ 0 w 170"/>
                <a:gd name="T1" fmla="*/ 0 h 104"/>
                <a:gd name="T2" fmla="*/ 39 w 170"/>
                <a:gd name="T3" fmla="*/ 31 h 104"/>
                <a:gd name="T4" fmla="*/ 81 w 170"/>
                <a:gd name="T5" fmla="*/ 59 h 104"/>
                <a:gd name="T6" fmla="*/ 102 w 170"/>
                <a:gd name="T7" fmla="*/ 72 h 104"/>
                <a:gd name="T8" fmla="*/ 113 w 170"/>
                <a:gd name="T9" fmla="*/ 78 h 104"/>
                <a:gd name="T10" fmla="*/ 119 w 170"/>
                <a:gd name="T11" fmla="*/ 81 h 104"/>
                <a:gd name="T12" fmla="*/ 124 w 170"/>
                <a:gd name="T13" fmla="*/ 84 h 104"/>
                <a:gd name="T14" fmla="*/ 136 w 170"/>
                <a:gd name="T15" fmla="*/ 89 h 104"/>
                <a:gd name="T16" fmla="*/ 147 w 170"/>
                <a:gd name="T17" fmla="*/ 94 h 104"/>
                <a:gd name="T18" fmla="*/ 153 w 170"/>
                <a:gd name="T19" fmla="*/ 97 h 104"/>
                <a:gd name="T20" fmla="*/ 158 w 170"/>
                <a:gd name="T21" fmla="*/ 99 h 104"/>
                <a:gd name="T22" fmla="*/ 170 w 170"/>
                <a:gd name="T23" fmla="*/ 104 h 104"/>
                <a:gd name="T24" fmla="*/ 122 w 170"/>
                <a:gd name="T25" fmla="*/ 88 h 104"/>
                <a:gd name="T26" fmla="*/ 117 w 170"/>
                <a:gd name="T27" fmla="*/ 85 h 104"/>
                <a:gd name="T28" fmla="*/ 111 w 170"/>
                <a:gd name="T29" fmla="*/ 82 h 104"/>
                <a:gd name="T30" fmla="*/ 100 w 170"/>
                <a:gd name="T31" fmla="*/ 77 h 104"/>
                <a:gd name="T32" fmla="*/ 78 w 170"/>
                <a:gd name="T33" fmla="*/ 64 h 104"/>
                <a:gd name="T34" fmla="*/ 37 w 170"/>
                <a:gd name="T35" fmla="*/ 35 h 104"/>
                <a:gd name="T36" fmla="*/ 0 w 170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0" h="104">
                  <a:moveTo>
                    <a:pt x="0" y="0"/>
                  </a:moveTo>
                  <a:cubicBezTo>
                    <a:pt x="13" y="11"/>
                    <a:pt x="26" y="21"/>
                    <a:pt x="39" y="31"/>
                  </a:cubicBezTo>
                  <a:cubicBezTo>
                    <a:pt x="53" y="41"/>
                    <a:pt x="67" y="51"/>
                    <a:pt x="81" y="59"/>
                  </a:cubicBezTo>
                  <a:cubicBezTo>
                    <a:pt x="88" y="64"/>
                    <a:pt x="95" y="68"/>
                    <a:pt x="102" y="72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36" y="89"/>
                    <a:pt x="136" y="89"/>
                    <a:pt x="136" y="89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9" y="95"/>
                    <a:pt x="151" y="96"/>
                    <a:pt x="153" y="97"/>
                  </a:cubicBezTo>
                  <a:cubicBezTo>
                    <a:pt x="158" y="99"/>
                    <a:pt x="158" y="99"/>
                    <a:pt x="158" y="99"/>
                  </a:cubicBezTo>
                  <a:cubicBezTo>
                    <a:pt x="162" y="101"/>
                    <a:pt x="166" y="102"/>
                    <a:pt x="170" y="104"/>
                  </a:cubicBezTo>
                  <a:cubicBezTo>
                    <a:pt x="154" y="100"/>
                    <a:pt x="138" y="95"/>
                    <a:pt x="122" y="88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2" y="73"/>
                    <a:pt x="85" y="69"/>
                    <a:pt x="78" y="64"/>
                  </a:cubicBezTo>
                  <a:cubicBezTo>
                    <a:pt x="63" y="55"/>
                    <a:pt x="50" y="46"/>
                    <a:pt x="37" y="35"/>
                  </a:cubicBezTo>
                  <a:cubicBezTo>
                    <a:pt x="24" y="24"/>
                    <a:pt x="11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70C6821-3558-4D8E-96DF-0232159E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4746625"/>
              <a:ext cx="531813" cy="346075"/>
            </a:xfrm>
            <a:custGeom>
              <a:avLst/>
              <a:gdLst>
                <a:gd name="T0" fmla="*/ 0 w 218"/>
                <a:gd name="T1" fmla="*/ 0 h 142"/>
                <a:gd name="T2" fmla="*/ 25 w 218"/>
                <a:gd name="T3" fmla="*/ 21 h 142"/>
                <a:gd name="T4" fmla="*/ 38 w 218"/>
                <a:gd name="T5" fmla="*/ 31 h 142"/>
                <a:gd name="T6" fmla="*/ 51 w 218"/>
                <a:gd name="T7" fmla="*/ 41 h 142"/>
                <a:gd name="T8" fmla="*/ 64 w 218"/>
                <a:gd name="T9" fmla="*/ 51 h 142"/>
                <a:gd name="T10" fmla="*/ 77 w 218"/>
                <a:gd name="T11" fmla="*/ 60 h 142"/>
                <a:gd name="T12" fmla="*/ 91 w 218"/>
                <a:gd name="T13" fmla="*/ 70 h 142"/>
                <a:gd name="T14" fmla="*/ 104 w 218"/>
                <a:gd name="T15" fmla="*/ 79 h 142"/>
                <a:gd name="T16" fmla="*/ 117 w 218"/>
                <a:gd name="T17" fmla="*/ 88 h 142"/>
                <a:gd name="T18" fmla="*/ 124 w 218"/>
                <a:gd name="T19" fmla="*/ 93 h 142"/>
                <a:gd name="T20" fmla="*/ 131 w 218"/>
                <a:gd name="T21" fmla="*/ 97 h 142"/>
                <a:gd name="T22" fmla="*/ 145 w 218"/>
                <a:gd name="T23" fmla="*/ 106 h 142"/>
                <a:gd name="T24" fmla="*/ 159 w 218"/>
                <a:gd name="T25" fmla="*/ 114 h 142"/>
                <a:gd name="T26" fmla="*/ 218 w 218"/>
                <a:gd name="T27" fmla="*/ 142 h 142"/>
                <a:gd name="T28" fmla="*/ 157 w 218"/>
                <a:gd name="T29" fmla="*/ 118 h 142"/>
                <a:gd name="T30" fmla="*/ 101 w 218"/>
                <a:gd name="T31" fmla="*/ 84 h 142"/>
                <a:gd name="T32" fmla="*/ 48 w 218"/>
                <a:gd name="T33" fmla="*/ 44 h 142"/>
                <a:gd name="T34" fmla="*/ 0 w 218"/>
                <a:gd name="T3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8" h="142">
                  <a:moveTo>
                    <a:pt x="0" y="0"/>
                  </a:moveTo>
                  <a:cubicBezTo>
                    <a:pt x="8" y="7"/>
                    <a:pt x="17" y="14"/>
                    <a:pt x="25" y="21"/>
                  </a:cubicBezTo>
                  <a:cubicBezTo>
                    <a:pt x="30" y="24"/>
                    <a:pt x="34" y="27"/>
                    <a:pt x="38" y="31"/>
                  </a:cubicBezTo>
                  <a:cubicBezTo>
                    <a:pt x="43" y="34"/>
                    <a:pt x="47" y="37"/>
                    <a:pt x="51" y="41"/>
                  </a:cubicBezTo>
                  <a:cubicBezTo>
                    <a:pt x="55" y="44"/>
                    <a:pt x="60" y="47"/>
                    <a:pt x="64" y="51"/>
                  </a:cubicBezTo>
                  <a:cubicBezTo>
                    <a:pt x="69" y="54"/>
                    <a:pt x="73" y="57"/>
                    <a:pt x="77" y="6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2"/>
                    <a:pt x="113" y="85"/>
                    <a:pt x="117" y="88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6" y="100"/>
                    <a:pt x="140" y="103"/>
                    <a:pt x="145" y="106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78" y="124"/>
                    <a:pt x="198" y="134"/>
                    <a:pt x="218" y="142"/>
                  </a:cubicBezTo>
                  <a:cubicBezTo>
                    <a:pt x="197" y="136"/>
                    <a:pt x="177" y="128"/>
                    <a:pt x="157" y="118"/>
                  </a:cubicBezTo>
                  <a:cubicBezTo>
                    <a:pt x="137" y="108"/>
                    <a:pt x="119" y="96"/>
                    <a:pt x="101" y="84"/>
                  </a:cubicBezTo>
                  <a:cubicBezTo>
                    <a:pt x="83" y="72"/>
                    <a:pt x="65" y="58"/>
                    <a:pt x="48" y="44"/>
                  </a:cubicBezTo>
                  <a:cubicBezTo>
                    <a:pt x="32" y="30"/>
                    <a:pt x="15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DB2B916-7BC5-4CC2-B073-3DA36D86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3" y="5773738"/>
              <a:ext cx="482600" cy="277813"/>
            </a:xfrm>
            <a:custGeom>
              <a:avLst/>
              <a:gdLst>
                <a:gd name="T0" fmla="*/ 0 w 198"/>
                <a:gd name="T1" fmla="*/ 0 h 114"/>
                <a:gd name="T2" fmla="*/ 40 w 198"/>
                <a:gd name="T3" fmla="*/ 42 h 114"/>
                <a:gd name="T4" fmla="*/ 45 w 198"/>
                <a:gd name="T5" fmla="*/ 47 h 114"/>
                <a:gd name="T6" fmla="*/ 51 w 198"/>
                <a:gd name="T7" fmla="*/ 51 h 114"/>
                <a:gd name="T8" fmla="*/ 63 w 198"/>
                <a:gd name="T9" fmla="*/ 60 h 114"/>
                <a:gd name="T10" fmla="*/ 75 w 198"/>
                <a:gd name="T11" fmla="*/ 68 h 114"/>
                <a:gd name="T12" fmla="*/ 88 w 198"/>
                <a:gd name="T13" fmla="*/ 75 h 114"/>
                <a:gd name="T14" fmla="*/ 101 w 198"/>
                <a:gd name="T15" fmla="*/ 82 h 114"/>
                <a:gd name="T16" fmla="*/ 107 w 198"/>
                <a:gd name="T17" fmla="*/ 85 h 114"/>
                <a:gd name="T18" fmla="*/ 114 w 198"/>
                <a:gd name="T19" fmla="*/ 88 h 114"/>
                <a:gd name="T20" fmla="*/ 127 w 198"/>
                <a:gd name="T21" fmla="*/ 94 h 114"/>
                <a:gd name="T22" fmla="*/ 141 w 198"/>
                <a:gd name="T23" fmla="*/ 99 h 114"/>
                <a:gd name="T24" fmla="*/ 148 w 198"/>
                <a:gd name="T25" fmla="*/ 101 h 114"/>
                <a:gd name="T26" fmla="*/ 155 w 198"/>
                <a:gd name="T27" fmla="*/ 103 h 114"/>
                <a:gd name="T28" fmla="*/ 169 w 198"/>
                <a:gd name="T29" fmla="*/ 107 h 114"/>
                <a:gd name="T30" fmla="*/ 198 w 198"/>
                <a:gd name="T31" fmla="*/ 114 h 114"/>
                <a:gd name="T32" fmla="*/ 183 w 198"/>
                <a:gd name="T33" fmla="*/ 112 h 114"/>
                <a:gd name="T34" fmla="*/ 176 w 198"/>
                <a:gd name="T35" fmla="*/ 111 h 114"/>
                <a:gd name="T36" fmla="*/ 168 w 198"/>
                <a:gd name="T37" fmla="*/ 110 h 114"/>
                <a:gd name="T38" fmla="*/ 154 w 198"/>
                <a:gd name="T39" fmla="*/ 107 h 114"/>
                <a:gd name="T40" fmla="*/ 147 w 198"/>
                <a:gd name="T41" fmla="*/ 105 h 114"/>
                <a:gd name="T42" fmla="*/ 140 w 198"/>
                <a:gd name="T43" fmla="*/ 103 h 114"/>
                <a:gd name="T44" fmla="*/ 126 w 198"/>
                <a:gd name="T45" fmla="*/ 98 h 114"/>
                <a:gd name="T46" fmla="*/ 112 w 198"/>
                <a:gd name="T47" fmla="*/ 93 h 114"/>
                <a:gd name="T48" fmla="*/ 105 w 198"/>
                <a:gd name="T49" fmla="*/ 90 h 114"/>
                <a:gd name="T50" fmla="*/ 98 w 198"/>
                <a:gd name="T51" fmla="*/ 87 h 114"/>
                <a:gd name="T52" fmla="*/ 85 w 198"/>
                <a:gd name="T53" fmla="*/ 80 h 114"/>
                <a:gd name="T54" fmla="*/ 37 w 198"/>
                <a:gd name="T55" fmla="*/ 45 h 114"/>
                <a:gd name="T56" fmla="*/ 0 w 198"/>
                <a:gd name="T5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4">
                  <a:moveTo>
                    <a:pt x="0" y="0"/>
                  </a:moveTo>
                  <a:cubicBezTo>
                    <a:pt x="11" y="16"/>
                    <a:pt x="25" y="30"/>
                    <a:pt x="40" y="4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7" y="48"/>
                    <a:pt x="49" y="50"/>
                    <a:pt x="51" y="51"/>
                  </a:cubicBezTo>
                  <a:cubicBezTo>
                    <a:pt x="55" y="54"/>
                    <a:pt x="59" y="57"/>
                    <a:pt x="63" y="60"/>
                  </a:cubicBezTo>
                  <a:cubicBezTo>
                    <a:pt x="67" y="62"/>
                    <a:pt x="71" y="65"/>
                    <a:pt x="75" y="68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92" y="77"/>
                    <a:pt x="96" y="80"/>
                    <a:pt x="101" y="82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8" y="90"/>
                    <a:pt x="123" y="92"/>
                    <a:pt x="127" y="94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55" y="103"/>
                    <a:pt x="155" y="103"/>
                    <a:pt x="155" y="103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9" y="110"/>
                    <a:pt x="188" y="112"/>
                    <a:pt x="198" y="114"/>
                  </a:cubicBezTo>
                  <a:cubicBezTo>
                    <a:pt x="193" y="113"/>
                    <a:pt x="188" y="113"/>
                    <a:pt x="183" y="112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3" y="111"/>
                    <a:pt x="171" y="111"/>
                    <a:pt x="168" y="110"/>
                  </a:cubicBezTo>
                  <a:cubicBezTo>
                    <a:pt x="154" y="107"/>
                    <a:pt x="154" y="107"/>
                    <a:pt x="154" y="107"/>
                  </a:cubicBezTo>
                  <a:cubicBezTo>
                    <a:pt x="152" y="106"/>
                    <a:pt x="149" y="106"/>
                    <a:pt x="147" y="10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1" y="97"/>
                    <a:pt x="116" y="95"/>
                    <a:pt x="112" y="93"/>
                  </a:cubicBezTo>
                  <a:cubicBezTo>
                    <a:pt x="105" y="90"/>
                    <a:pt x="105" y="90"/>
                    <a:pt x="105" y="90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4" y="85"/>
                    <a:pt x="89" y="82"/>
                    <a:pt x="85" y="80"/>
                  </a:cubicBezTo>
                  <a:cubicBezTo>
                    <a:pt x="68" y="70"/>
                    <a:pt x="52" y="59"/>
                    <a:pt x="37" y="45"/>
                  </a:cubicBezTo>
                  <a:cubicBezTo>
                    <a:pt x="22" y="32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F6E0FFB-409E-4D45-90F2-E8D06B56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38" y="6007100"/>
              <a:ext cx="519113" cy="225425"/>
            </a:xfrm>
            <a:custGeom>
              <a:avLst/>
              <a:gdLst>
                <a:gd name="T0" fmla="*/ 0 w 213"/>
                <a:gd name="T1" fmla="*/ 0 h 92"/>
                <a:gd name="T2" fmla="*/ 46 w 213"/>
                <a:gd name="T3" fmla="*/ 37 h 92"/>
                <a:gd name="T4" fmla="*/ 98 w 213"/>
                <a:gd name="T5" fmla="*/ 64 h 92"/>
                <a:gd name="T6" fmla="*/ 154 w 213"/>
                <a:gd name="T7" fmla="*/ 83 h 92"/>
                <a:gd name="T8" fmla="*/ 183 w 213"/>
                <a:gd name="T9" fmla="*/ 89 h 92"/>
                <a:gd name="T10" fmla="*/ 198 w 213"/>
                <a:gd name="T11" fmla="*/ 91 h 92"/>
                <a:gd name="T12" fmla="*/ 213 w 213"/>
                <a:gd name="T13" fmla="*/ 92 h 92"/>
                <a:gd name="T14" fmla="*/ 198 w 213"/>
                <a:gd name="T15" fmla="*/ 92 h 92"/>
                <a:gd name="T16" fmla="*/ 183 w 213"/>
                <a:gd name="T17" fmla="*/ 91 h 92"/>
                <a:gd name="T18" fmla="*/ 168 w 213"/>
                <a:gd name="T19" fmla="*/ 90 h 92"/>
                <a:gd name="T20" fmla="*/ 161 w 213"/>
                <a:gd name="T21" fmla="*/ 89 h 92"/>
                <a:gd name="T22" fmla="*/ 153 w 213"/>
                <a:gd name="T23" fmla="*/ 87 h 92"/>
                <a:gd name="T24" fmla="*/ 139 w 213"/>
                <a:gd name="T25" fmla="*/ 84 h 92"/>
                <a:gd name="T26" fmla="*/ 124 w 213"/>
                <a:gd name="T27" fmla="*/ 80 h 92"/>
                <a:gd name="T28" fmla="*/ 121 w 213"/>
                <a:gd name="T29" fmla="*/ 79 h 92"/>
                <a:gd name="T30" fmla="*/ 117 w 213"/>
                <a:gd name="T31" fmla="*/ 78 h 92"/>
                <a:gd name="T32" fmla="*/ 110 w 213"/>
                <a:gd name="T33" fmla="*/ 75 h 92"/>
                <a:gd name="T34" fmla="*/ 96 w 213"/>
                <a:gd name="T35" fmla="*/ 70 h 92"/>
                <a:gd name="T36" fmla="*/ 44 w 213"/>
                <a:gd name="T37" fmla="*/ 40 h 92"/>
                <a:gd name="T38" fmla="*/ 38 w 213"/>
                <a:gd name="T39" fmla="*/ 36 h 92"/>
                <a:gd name="T40" fmla="*/ 32 w 213"/>
                <a:gd name="T41" fmla="*/ 31 h 92"/>
                <a:gd name="T42" fmla="*/ 20 w 213"/>
                <a:gd name="T43" fmla="*/ 22 h 92"/>
                <a:gd name="T44" fmla="*/ 0 w 213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" h="92">
                  <a:moveTo>
                    <a:pt x="0" y="0"/>
                  </a:moveTo>
                  <a:cubicBezTo>
                    <a:pt x="14" y="14"/>
                    <a:pt x="30" y="26"/>
                    <a:pt x="46" y="37"/>
                  </a:cubicBezTo>
                  <a:cubicBezTo>
                    <a:pt x="63" y="47"/>
                    <a:pt x="80" y="57"/>
                    <a:pt x="98" y="64"/>
                  </a:cubicBezTo>
                  <a:cubicBezTo>
                    <a:pt x="116" y="72"/>
                    <a:pt x="135" y="79"/>
                    <a:pt x="154" y="83"/>
                  </a:cubicBezTo>
                  <a:cubicBezTo>
                    <a:pt x="164" y="86"/>
                    <a:pt x="174" y="87"/>
                    <a:pt x="183" y="89"/>
                  </a:cubicBezTo>
                  <a:cubicBezTo>
                    <a:pt x="188" y="90"/>
                    <a:pt x="193" y="90"/>
                    <a:pt x="198" y="91"/>
                  </a:cubicBezTo>
                  <a:cubicBezTo>
                    <a:pt x="203" y="91"/>
                    <a:pt x="208" y="92"/>
                    <a:pt x="213" y="92"/>
                  </a:cubicBezTo>
                  <a:cubicBezTo>
                    <a:pt x="208" y="92"/>
                    <a:pt x="203" y="92"/>
                    <a:pt x="198" y="92"/>
                  </a:cubicBezTo>
                  <a:cubicBezTo>
                    <a:pt x="193" y="92"/>
                    <a:pt x="188" y="92"/>
                    <a:pt x="183" y="91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6" y="90"/>
                    <a:pt x="163" y="89"/>
                    <a:pt x="161" y="89"/>
                  </a:cubicBezTo>
                  <a:cubicBezTo>
                    <a:pt x="153" y="87"/>
                    <a:pt x="153" y="87"/>
                    <a:pt x="153" y="87"/>
                  </a:cubicBezTo>
                  <a:cubicBezTo>
                    <a:pt x="148" y="86"/>
                    <a:pt x="143" y="86"/>
                    <a:pt x="139" y="84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5" y="73"/>
                    <a:pt x="101" y="72"/>
                    <a:pt x="96" y="70"/>
                  </a:cubicBezTo>
                  <a:cubicBezTo>
                    <a:pt x="78" y="62"/>
                    <a:pt x="60" y="52"/>
                    <a:pt x="44" y="40"/>
                  </a:cubicBezTo>
                  <a:cubicBezTo>
                    <a:pt x="42" y="39"/>
                    <a:pt x="40" y="37"/>
                    <a:pt x="38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8"/>
                    <a:pt x="24" y="25"/>
                    <a:pt x="20" y="22"/>
                  </a:cubicBezTo>
                  <a:cubicBezTo>
                    <a:pt x="13" y="15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912605C-F5C9-4BA4-902A-DC96A08F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75" y="5395913"/>
              <a:ext cx="974725" cy="1682750"/>
            </a:xfrm>
            <a:custGeom>
              <a:avLst/>
              <a:gdLst>
                <a:gd name="T0" fmla="*/ 320 w 400"/>
                <a:gd name="T1" fmla="*/ 294 h 690"/>
                <a:gd name="T2" fmla="*/ 333 w 400"/>
                <a:gd name="T3" fmla="*/ 662 h 690"/>
                <a:gd name="T4" fmla="*/ 80 w 400"/>
                <a:gd name="T5" fmla="*/ 395 h 690"/>
                <a:gd name="T6" fmla="*/ 66 w 400"/>
                <a:gd name="T7" fmla="*/ 28 h 690"/>
                <a:gd name="T8" fmla="*/ 320 w 400"/>
                <a:gd name="T9" fmla="*/ 29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0">
                  <a:moveTo>
                    <a:pt x="320" y="294"/>
                  </a:moveTo>
                  <a:cubicBezTo>
                    <a:pt x="393" y="469"/>
                    <a:pt x="400" y="634"/>
                    <a:pt x="333" y="662"/>
                  </a:cubicBezTo>
                  <a:cubicBezTo>
                    <a:pt x="267" y="690"/>
                    <a:pt x="154" y="570"/>
                    <a:pt x="80" y="395"/>
                  </a:cubicBezTo>
                  <a:cubicBezTo>
                    <a:pt x="6" y="220"/>
                    <a:pt x="0" y="55"/>
                    <a:pt x="66" y="28"/>
                  </a:cubicBezTo>
                  <a:cubicBezTo>
                    <a:pt x="133" y="0"/>
                    <a:pt x="246" y="119"/>
                    <a:pt x="320" y="2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160D1AB-ABC4-4B77-AB13-C8F301D10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4875213"/>
              <a:ext cx="1101725" cy="2216150"/>
            </a:xfrm>
            <a:custGeom>
              <a:avLst/>
              <a:gdLst>
                <a:gd name="T0" fmla="*/ 389 w 452"/>
                <a:gd name="T1" fmla="*/ 497 h 908"/>
                <a:gd name="T2" fmla="*/ 112 w 452"/>
                <a:gd name="T3" fmla="*/ 884 h 908"/>
                <a:gd name="T4" fmla="*/ 63 w 452"/>
                <a:gd name="T5" fmla="*/ 410 h 908"/>
                <a:gd name="T6" fmla="*/ 341 w 452"/>
                <a:gd name="T7" fmla="*/ 24 h 908"/>
                <a:gd name="T8" fmla="*/ 389 w 452"/>
                <a:gd name="T9" fmla="*/ 49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908">
                  <a:moveTo>
                    <a:pt x="389" y="497"/>
                  </a:moveTo>
                  <a:cubicBezTo>
                    <a:pt x="326" y="735"/>
                    <a:pt x="201" y="908"/>
                    <a:pt x="112" y="884"/>
                  </a:cubicBezTo>
                  <a:cubicBezTo>
                    <a:pt x="22" y="860"/>
                    <a:pt x="0" y="648"/>
                    <a:pt x="63" y="410"/>
                  </a:cubicBezTo>
                  <a:cubicBezTo>
                    <a:pt x="127" y="173"/>
                    <a:pt x="251" y="0"/>
                    <a:pt x="341" y="24"/>
                  </a:cubicBezTo>
                  <a:cubicBezTo>
                    <a:pt x="430" y="47"/>
                    <a:pt x="452" y="259"/>
                    <a:pt x="389" y="49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AE4E210-AE18-49DE-9BF8-97FCEF051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041900"/>
              <a:ext cx="995363" cy="1836738"/>
            </a:xfrm>
            <a:custGeom>
              <a:avLst/>
              <a:gdLst>
                <a:gd name="T0" fmla="*/ 0 w 408"/>
                <a:gd name="T1" fmla="*/ 239 h 753"/>
                <a:gd name="T2" fmla="*/ 58 w 408"/>
                <a:gd name="T3" fmla="*/ 365 h 753"/>
                <a:gd name="T4" fmla="*/ 116 w 408"/>
                <a:gd name="T5" fmla="*/ 491 h 753"/>
                <a:gd name="T6" fmla="*/ 173 w 408"/>
                <a:gd name="T7" fmla="*/ 617 h 753"/>
                <a:gd name="T8" fmla="*/ 230 w 408"/>
                <a:gd name="T9" fmla="*/ 743 h 753"/>
                <a:gd name="T10" fmla="*/ 225 w 408"/>
                <a:gd name="T11" fmla="*/ 744 h 753"/>
                <a:gd name="T12" fmla="*/ 247 w 408"/>
                <a:gd name="T13" fmla="*/ 650 h 753"/>
                <a:gd name="T14" fmla="*/ 270 w 408"/>
                <a:gd name="T15" fmla="*/ 557 h 753"/>
                <a:gd name="T16" fmla="*/ 316 w 408"/>
                <a:gd name="T17" fmla="*/ 371 h 753"/>
                <a:gd name="T18" fmla="*/ 362 w 408"/>
                <a:gd name="T19" fmla="*/ 185 h 753"/>
                <a:gd name="T20" fmla="*/ 408 w 408"/>
                <a:gd name="T21" fmla="*/ 0 h 753"/>
                <a:gd name="T22" fmla="*/ 365 w 408"/>
                <a:gd name="T23" fmla="*/ 186 h 753"/>
                <a:gd name="T24" fmla="*/ 320 w 408"/>
                <a:gd name="T25" fmla="*/ 372 h 753"/>
                <a:gd name="T26" fmla="*/ 275 w 408"/>
                <a:gd name="T27" fmla="*/ 559 h 753"/>
                <a:gd name="T28" fmla="*/ 253 w 408"/>
                <a:gd name="T29" fmla="*/ 652 h 753"/>
                <a:gd name="T30" fmla="*/ 230 w 408"/>
                <a:gd name="T31" fmla="*/ 745 h 753"/>
                <a:gd name="T32" fmla="*/ 228 w 408"/>
                <a:gd name="T33" fmla="*/ 753 h 753"/>
                <a:gd name="T34" fmla="*/ 225 w 408"/>
                <a:gd name="T35" fmla="*/ 745 h 753"/>
                <a:gd name="T36" fmla="*/ 169 w 408"/>
                <a:gd name="T37" fmla="*/ 619 h 753"/>
                <a:gd name="T38" fmla="*/ 112 w 408"/>
                <a:gd name="T39" fmla="*/ 492 h 753"/>
                <a:gd name="T40" fmla="*/ 56 w 408"/>
                <a:gd name="T41" fmla="*/ 366 h 753"/>
                <a:gd name="T42" fmla="*/ 0 w 408"/>
                <a:gd name="T43" fmla="*/ 23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8" h="753">
                  <a:moveTo>
                    <a:pt x="0" y="239"/>
                  </a:moveTo>
                  <a:cubicBezTo>
                    <a:pt x="58" y="365"/>
                    <a:pt x="58" y="365"/>
                    <a:pt x="58" y="365"/>
                  </a:cubicBezTo>
                  <a:cubicBezTo>
                    <a:pt x="78" y="407"/>
                    <a:pt x="97" y="449"/>
                    <a:pt x="116" y="491"/>
                  </a:cubicBezTo>
                  <a:cubicBezTo>
                    <a:pt x="173" y="617"/>
                    <a:pt x="173" y="617"/>
                    <a:pt x="173" y="617"/>
                  </a:cubicBezTo>
                  <a:cubicBezTo>
                    <a:pt x="230" y="743"/>
                    <a:pt x="230" y="743"/>
                    <a:pt x="230" y="743"/>
                  </a:cubicBezTo>
                  <a:cubicBezTo>
                    <a:pt x="225" y="744"/>
                    <a:pt x="225" y="744"/>
                    <a:pt x="225" y="744"/>
                  </a:cubicBezTo>
                  <a:cubicBezTo>
                    <a:pt x="247" y="650"/>
                    <a:pt x="247" y="650"/>
                    <a:pt x="247" y="650"/>
                  </a:cubicBezTo>
                  <a:cubicBezTo>
                    <a:pt x="270" y="557"/>
                    <a:pt x="270" y="557"/>
                    <a:pt x="270" y="557"/>
                  </a:cubicBezTo>
                  <a:cubicBezTo>
                    <a:pt x="316" y="371"/>
                    <a:pt x="316" y="371"/>
                    <a:pt x="316" y="371"/>
                  </a:cubicBezTo>
                  <a:cubicBezTo>
                    <a:pt x="362" y="185"/>
                    <a:pt x="362" y="185"/>
                    <a:pt x="362" y="185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365" y="186"/>
                    <a:pt x="365" y="186"/>
                    <a:pt x="365" y="186"/>
                  </a:cubicBezTo>
                  <a:cubicBezTo>
                    <a:pt x="320" y="372"/>
                    <a:pt x="320" y="372"/>
                    <a:pt x="320" y="372"/>
                  </a:cubicBezTo>
                  <a:cubicBezTo>
                    <a:pt x="275" y="559"/>
                    <a:pt x="275" y="559"/>
                    <a:pt x="275" y="559"/>
                  </a:cubicBezTo>
                  <a:cubicBezTo>
                    <a:pt x="253" y="652"/>
                    <a:pt x="253" y="652"/>
                    <a:pt x="253" y="652"/>
                  </a:cubicBezTo>
                  <a:cubicBezTo>
                    <a:pt x="230" y="745"/>
                    <a:pt x="230" y="745"/>
                    <a:pt x="230" y="745"/>
                  </a:cubicBezTo>
                  <a:cubicBezTo>
                    <a:pt x="228" y="753"/>
                    <a:pt x="228" y="753"/>
                    <a:pt x="228" y="753"/>
                  </a:cubicBezTo>
                  <a:cubicBezTo>
                    <a:pt x="225" y="745"/>
                    <a:pt x="225" y="745"/>
                    <a:pt x="225" y="745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12" y="492"/>
                    <a:pt x="112" y="492"/>
                    <a:pt x="112" y="492"/>
                  </a:cubicBezTo>
                  <a:cubicBezTo>
                    <a:pt x="94" y="450"/>
                    <a:pt x="75" y="408"/>
                    <a:pt x="56" y="366"/>
                  </a:cubicBez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842DFB4-5530-4AE8-81B4-2A2011FA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625" y="6022975"/>
              <a:ext cx="173038" cy="423863"/>
            </a:xfrm>
            <a:custGeom>
              <a:avLst/>
              <a:gdLst>
                <a:gd name="T0" fmla="*/ 0 w 71"/>
                <a:gd name="T1" fmla="*/ 0 h 174"/>
                <a:gd name="T2" fmla="*/ 15 w 71"/>
                <a:gd name="T3" fmla="*/ 45 h 174"/>
                <a:gd name="T4" fmla="*/ 30 w 71"/>
                <a:gd name="T5" fmla="*/ 90 h 174"/>
                <a:gd name="T6" fmla="*/ 47 w 71"/>
                <a:gd name="T7" fmla="*/ 134 h 174"/>
                <a:gd name="T8" fmla="*/ 71 w 71"/>
                <a:gd name="T9" fmla="*/ 174 h 174"/>
                <a:gd name="T10" fmla="*/ 43 w 71"/>
                <a:gd name="T11" fmla="*/ 136 h 174"/>
                <a:gd name="T12" fmla="*/ 25 w 71"/>
                <a:gd name="T13" fmla="*/ 92 h 174"/>
                <a:gd name="T14" fmla="*/ 11 w 71"/>
                <a:gd name="T15" fmla="*/ 46 h 174"/>
                <a:gd name="T16" fmla="*/ 0 w 71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74">
                  <a:moveTo>
                    <a:pt x="0" y="0"/>
                  </a:moveTo>
                  <a:cubicBezTo>
                    <a:pt x="6" y="15"/>
                    <a:pt x="11" y="30"/>
                    <a:pt x="15" y="45"/>
                  </a:cubicBezTo>
                  <a:cubicBezTo>
                    <a:pt x="20" y="60"/>
                    <a:pt x="25" y="75"/>
                    <a:pt x="30" y="90"/>
                  </a:cubicBezTo>
                  <a:cubicBezTo>
                    <a:pt x="35" y="105"/>
                    <a:pt x="41" y="119"/>
                    <a:pt x="47" y="134"/>
                  </a:cubicBezTo>
                  <a:cubicBezTo>
                    <a:pt x="54" y="148"/>
                    <a:pt x="61" y="162"/>
                    <a:pt x="71" y="174"/>
                  </a:cubicBezTo>
                  <a:cubicBezTo>
                    <a:pt x="59" y="164"/>
                    <a:pt x="50" y="150"/>
                    <a:pt x="43" y="136"/>
                  </a:cubicBezTo>
                  <a:cubicBezTo>
                    <a:pt x="36" y="122"/>
                    <a:pt x="30" y="107"/>
                    <a:pt x="25" y="92"/>
                  </a:cubicBezTo>
                  <a:cubicBezTo>
                    <a:pt x="20" y="77"/>
                    <a:pt x="15" y="61"/>
                    <a:pt x="11" y="46"/>
                  </a:cubicBezTo>
                  <a:cubicBezTo>
                    <a:pt x="7" y="31"/>
                    <a:pt x="3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90869F2-60F6-4DB1-AE66-9A2008945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5829300"/>
              <a:ext cx="150813" cy="422275"/>
            </a:xfrm>
            <a:custGeom>
              <a:avLst/>
              <a:gdLst>
                <a:gd name="T0" fmla="*/ 0 w 62"/>
                <a:gd name="T1" fmla="*/ 0 h 173"/>
                <a:gd name="T2" fmla="*/ 14 w 62"/>
                <a:gd name="T3" fmla="*/ 44 h 173"/>
                <a:gd name="T4" fmla="*/ 27 w 62"/>
                <a:gd name="T5" fmla="*/ 88 h 173"/>
                <a:gd name="T6" fmla="*/ 42 w 62"/>
                <a:gd name="T7" fmla="*/ 131 h 173"/>
                <a:gd name="T8" fmla="*/ 62 w 62"/>
                <a:gd name="T9" fmla="*/ 173 h 173"/>
                <a:gd name="T10" fmla="*/ 38 w 62"/>
                <a:gd name="T11" fmla="*/ 133 h 173"/>
                <a:gd name="T12" fmla="*/ 22 w 62"/>
                <a:gd name="T13" fmla="*/ 90 h 173"/>
                <a:gd name="T14" fmla="*/ 9 w 62"/>
                <a:gd name="T15" fmla="*/ 45 h 173"/>
                <a:gd name="T16" fmla="*/ 0 w 62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73">
                  <a:moveTo>
                    <a:pt x="0" y="0"/>
                  </a:moveTo>
                  <a:cubicBezTo>
                    <a:pt x="5" y="15"/>
                    <a:pt x="9" y="30"/>
                    <a:pt x="14" y="44"/>
                  </a:cubicBezTo>
                  <a:cubicBezTo>
                    <a:pt x="18" y="59"/>
                    <a:pt x="22" y="74"/>
                    <a:pt x="27" y="88"/>
                  </a:cubicBezTo>
                  <a:cubicBezTo>
                    <a:pt x="32" y="103"/>
                    <a:pt x="37" y="117"/>
                    <a:pt x="42" y="131"/>
                  </a:cubicBezTo>
                  <a:cubicBezTo>
                    <a:pt x="48" y="146"/>
                    <a:pt x="54" y="160"/>
                    <a:pt x="62" y="173"/>
                  </a:cubicBezTo>
                  <a:cubicBezTo>
                    <a:pt x="52" y="161"/>
                    <a:pt x="44" y="147"/>
                    <a:pt x="38" y="133"/>
                  </a:cubicBezTo>
                  <a:cubicBezTo>
                    <a:pt x="32" y="119"/>
                    <a:pt x="26" y="105"/>
                    <a:pt x="22" y="90"/>
                  </a:cubicBezTo>
                  <a:cubicBezTo>
                    <a:pt x="17" y="75"/>
                    <a:pt x="13" y="60"/>
                    <a:pt x="9" y="45"/>
                  </a:cubicBezTo>
                  <a:cubicBezTo>
                    <a:pt x="6" y="31"/>
                    <a:pt x="2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28C65013-256D-4254-9FAA-A23E52A5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00" y="5418138"/>
              <a:ext cx="171450" cy="447675"/>
            </a:xfrm>
            <a:custGeom>
              <a:avLst/>
              <a:gdLst>
                <a:gd name="T0" fmla="*/ 0 w 70"/>
                <a:gd name="T1" fmla="*/ 0 h 184"/>
                <a:gd name="T2" fmla="*/ 15 w 70"/>
                <a:gd name="T3" fmla="*/ 47 h 184"/>
                <a:gd name="T4" fmla="*/ 29 w 70"/>
                <a:gd name="T5" fmla="*/ 94 h 184"/>
                <a:gd name="T6" fmla="*/ 47 w 70"/>
                <a:gd name="T7" fmla="*/ 141 h 184"/>
                <a:gd name="T8" fmla="*/ 52 w 70"/>
                <a:gd name="T9" fmla="*/ 152 h 184"/>
                <a:gd name="T10" fmla="*/ 57 w 70"/>
                <a:gd name="T11" fmla="*/ 163 h 184"/>
                <a:gd name="T12" fmla="*/ 70 w 70"/>
                <a:gd name="T13" fmla="*/ 184 h 184"/>
                <a:gd name="T14" fmla="*/ 42 w 70"/>
                <a:gd name="T15" fmla="*/ 142 h 184"/>
                <a:gd name="T16" fmla="*/ 24 w 70"/>
                <a:gd name="T17" fmla="*/ 96 h 184"/>
                <a:gd name="T18" fmla="*/ 10 w 70"/>
                <a:gd name="T19" fmla="*/ 48 h 184"/>
                <a:gd name="T20" fmla="*/ 0 w 70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84">
                  <a:moveTo>
                    <a:pt x="0" y="0"/>
                  </a:moveTo>
                  <a:cubicBezTo>
                    <a:pt x="5" y="15"/>
                    <a:pt x="10" y="31"/>
                    <a:pt x="15" y="47"/>
                  </a:cubicBezTo>
                  <a:cubicBezTo>
                    <a:pt x="19" y="63"/>
                    <a:pt x="24" y="79"/>
                    <a:pt x="29" y="94"/>
                  </a:cubicBezTo>
                  <a:cubicBezTo>
                    <a:pt x="35" y="110"/>
                    <a:pt x="40" y="125"/>
                    <a:pt x="47" y="141"/>
                  </a:cubicBezTo>
                  <a:cubicBezTo>
                    <a:pt x="48" y="144"/>
                    <a:pt x="50" y="148"/>
                    <a:pt x="52" y="152"/>
                  </a:cubicBezTo>
                  <a:cubicBezTo>
                    <a:pt x="53" y="155"/>
                    <a:pt x="55" y="159"/>
                    <a:pt x="57" y="163"/>
                  </a:cubicBezTo>
                  <a:cubicBezTo>
                    <a:pt x="61" y="170"/>
                    <a:pt x="65" y="177"/>
                    <a:pt x="70" y="184"/>
                  </a:cubicBezTo>
                  <a:cubicBezTo>
                    <a:pt x="58" y="172"/>
                    <a:pt x="50" y="157"/>
                    <a:pt x="42" y="142"/>
                  </a:cubicBezTo>
                  <a:cubicBezTo>
                    <a:pt x="35" y="127"/>
                    <a:pt x="29" y="112"/>
                    <a:pt x="24" y="96"/>
                  </a:cubicBezTo>
                  <a:cubicBezTo>
                    <a:pt x="19" y="80"/>
                    <a:pt x="14" y="64"/>
                    <a:pt x="10" y="48"/>
                  </a:cubicBezTo>
                  <a:cubicBezTo>
                    <a:pt x="6" y="32"/>
                    <a:pt x="3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0D54C3B-03C0-4289-9691-D60982BC8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0" y="5359400"/>
              <a:ext cx="312738" cy="296863"/>
            </a:xfrm>
            <a:custGeom>
              <a:avLst/>
              <a:gdLst>
                <a:gd name="T0" fmla="*/ 0 w 128"/>
                <a:gd name="T1" fmla="*/ 122 h 122"/>
                <a:gd name="T2" fmla="*/ 34 w 128"/>
                <a:gd name="T3" fmla="*/ 94 h 122"/>
                <a:gd name="T4" fmla="*/ 66 w 128"/>
                <a:gd name="T5" fmla="*/ 63 h 122"/>
                <a:gd name="T6" fmla="*/ 97 w 128"/>
                <a:gd name="T7" fmla="*/ 31 h 122"/>
                <a:gd name="T8" fmla="*/ 128 w 128"/>
                <a:gd name="T9" fmla="*/ 0 h 122"/>
                <a:gd name="T10" fmla="*/ 100 w 128"/>
                <a:gd name="T11" fmla="*/ 34 h 122"/>
                <a:gd name="T12" fmla="*/ 70 w 128"/>
                <a:gd name="T13" fmla="*/ 67 h 122"/>
                <a:gd name="T14" fmla="*/ 37 w 128"/>
                <a:gd name="T15" fmla="*/ 98 h 122"/>
                <a:gd name="T16" fmla="*/ 0 w 128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2">
                  <a:moveTo>
                    <a:pt x="0" y="122"/>
                  </a:moveTo>
                  <a:cubicBezTo>
                    <a:pt x="12" y="114"/>
                    <a:pt x="23" y="104"/>
                    <a:pt x="34" y="94"/>
                  </a:cubicBezTo>
                  <a:cubicBezTo>
                    <a:pt x="45" y="84"/>
                    <a:pt x="56" y="74"/>
                    <a:pt x="66" y="63"/>
                  </a:cubicBezTo>
                  <a:cubicBezTo>
                    <a:pt x="76" y="53"/>
                    <a:pt x="86" y="42"/>
                    <a:pt x="97" y="31"/>
                  </a:cubicBezTo>
                  <a:cubicBezTo>
                    <a:pt x="107" y="21"/>
                    <a:pt x="117" y="10"/>
                    <a:pt x="128" y="0"/>
                  </a:cubicBezTo>
                  <a:cubicBezTo>
                    <a:pt x="119" y="12"/>
                    <a:pt x="110" y="23"/>
                    <a:pt x="100" y="34"/>
                  </a:cubicBezTo>
                  <a:cubicBezTo>
                    <a:pt x="90" y="46"/>
                    <a:pt x="80" y="57"/>
                    <a:pt x="70" y="67"/>
                  </a:cubicBezTo>
                  <a:cubicBezTo>
                    <a:pt x="59" y="78"/>
                    <a:pt x="49" y="88"/>
                    <a:pt x="37" y="98"/>
                  </a:cubicBezTo>
                  <a:cubicBezTo>
                    <a:pt x="26" y="107"/>
                    <a:pt x="13" y="116"/>
                    <a:pt x="0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822BDC70-437A-4BEB-8E23-7F3D19236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5846763"/>
              <a:ext cx="374650" cy="234950"/>
            </a:xfrm>
            <a:custGeom>
              <a:avLst/>
              <a:gdLst>
                <a:gd name="T0" fmla="*/ 0 w 154"/>
                <a:gd name="T1" fmla="*/ 96 h 96"/>
                <a:gd name="T2" fmla="*/ 40 w 154"/>
                <a:gd name="T3" fmla="*/ 76 h 96"/>
                <a:gd name="T4" fmla="*/ 78 w 154"/>
                <a:gd name="T5" fmla="*/ 51 h 96"/>
                <a:gd name="T6" fmla="*/ 116 w 154"/>
                <a:gd name="T7" fmla="*/ 25 h 96"/>
                <a:gd name="T8" fmla="*/ 154 w 154"/>
                <a:gd name="T9" fmla="*/ 0 h 96"/>
                <a:gd name="T10" fmla="*/ 119 w 154"/>
                <a:gd name="T11" fmla="*/ 29 h 96"/>
                <a:gd name="T12" fmla="*/ 81 w 154"/>
                <a:gd name="T13" fmla="*/ 56 h 96"/>
                <a:gd name="T14" fmla="*/ 42 w 154"/>
                <a:gd name="T15" fmla="*/ 79 h 96"/>
                <a:gd name="T16" fmla="*/ 0 w 154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96">
                  <a:moveTo>
                    <a:pt x="0" y="96"/>
                  </a:moveTo>
                  <a:cubicBezTo>
                    <a:pt x="14" y="91"/>
                    <a:pt x="27" y="83"/>
                    <a:pt x="40" y="76"/>
                  </a:cubicBezTo>
                  <a:cubicBezTo>
                    <a:pt x="53" y="68"/>
                    <a:pt x="66" y="59"/>
                    <a:pt x="78" y="51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29" y="17"/>
                    <a:pt x="141" y="8"/>
                    <a:pt x="154" y="0"/>
                  </a:cubicBezTo>
                  <a:cubicBezTo>
                    <a:pt x="143" y="10"/>
                    <a:pt x="131" y="20"/>
                    <a:pt x="119" y="29"/>
                  </a:cubicBezTo>
                  <a:cubicBezTo>
                    <a:pt x="107" y="38"/>
                    <a:pt x="94" y="47"/>
                    <a:pt x="81" y="56"/>
                  </a:cubicBezTo>
                  <a:cubicBezTo>
                    <a:pt x="69" y="64"/>
                    <a:pt x="56" y="72"/>
                    <a:pt x="42" y="79"/>
                  </a:cubicBezTo>
                  <a:cubicBezTo>
                    <a:pt x="29" y="87"/>
                    <a:pt x="15" y="93"/>
                    <a:pt x="0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BB7C3030-20B9-4576-B1B4-D9181AF3A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50" y="6119813"/>
              <a:ext cx="338138" cy="222250"/>
            </a:xfrm>
            <a:custGeom>
              <a:avLst/>
              <a:gdLst>
                <a:gd name="T0" fmla="*/ 0 w 139"/>
                <a:gd name="T1" fmla="*/ 91 h 91"/>
                <a:gd name="T2" fmla="*/ 19 w 139"/>
                <a:gd name="T3" fmla="*/ 84 h 91"/>
                <a:gd name="T4" fmla="*/ 28 w 139"/>
                <a:gd name="T5" fmla="*/ 78 h 91"/>
                <a:gd name="T6" fmla="*/ 37 w 139"/>
                <a:gd name="T7" fmla="*/ 73 h 91"/>
                <a:gd name="T8" fmla="*/ 71 w 139"/>
                <a:gd name="T9" fmla="*/ 49 h 91"/>
                <a:gd name="T10" fmla="*/ 105 w 139"/>
                <a:gd name="T11" fmla="*/ 24 h 91"/>
                <a:gd name="T12" fmla="*/ 139 w 139"/>
                <a:gd name="T13" fmla="*/ 0 h 91"/>
                <a:gd name="T14" fmla="*/ 107 w 139"/>
                <a:gd name="T15" fmla="*/ 27 h 91"/>
                <a:gd name="T16" fmla="*/ 74 w 139"/>
                <a:gd name="T17" fmla="*/ 53 h 91"/>
                <a:gd name="T18" fmla="*/ 39 w 139"/>
                <a:gd name="T19" fmla="*/ 77 h 91"/>
                <a:gd name="T20" fmla="*/ 30 w 139"/>
                <a:gd name="T21" fmla="*/ 82 h 91"/>
                <a:gd name="T22" fmla="*/ 20 w 139"/>
                <a:gd name="T23" fmla="*/ 86 h 91"/>
                <a:gd name="T24" fmla="*/ 0 w 139"/>
                <a:gd name="T2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91">
                  <a:moveTo>
                    <a:pt x="0" y="91"/>
                  </a:moveTo>
                  <a:cubicBezTo>
                    <a:pt x="7" y="90"/>
                    <a:pt x="13" y="87"/>
                    <a:pt x="19" y="84"/>
                  </a:cubicBezTo>
                  <a:cubicBezTo>
                    <a:pt x="22" y="82"/>
                    <a:pt x="25" y="80"/>
                    <a:pt x="28" y="78"/>
                  </a:cubicBezTo>
                  <a:cubicBezTo>
                    <a:pt x="31" y="77"/>
                    <a:pt x="34" y="75"/>
                    <a:pt x="37" y="73"/>
                  </a:cubicBezTo>
                  <a:cubicBezTo>
                    <a:pt x="48" y="65"/>
                    <a:pt x="60" y="57"/>
                    <a:pt x="71" y="4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16" y="15"/>
                    <a:pt x="127" y="7"/>
                    <a:pt x="139" y="0"/>
                  </a:cubicBezTo>
                  <a:cubicBezTo>
                    <a:pt x="129" y="9"/>
                    <a:pt x="118" y="18"/>
                    <a:pt x="107" y="27"/>
                  </a:cubicBezTo>
                  <a:cubicBezTo>
                    <a:pt x="97" y="36"/>
                    <a:pt x="85" y="45"/>
                    <a:pt x="74" y="53"/>
                  </a:cubicBezTo>
                  <a:cubicBezTo>
                    <a:pt x="63" y="61"/>
                    <a:pt x="51" y="70"/>
                    <a:pt x="39" y="77"/>
                  </a:cubicBezTo>
                  <a:cubicBezTo>
                    <a:pt x="36" y="78"/>
                    <a:pt x="33" y="80"/>
                    <a:pt x="30" y="82"/>
                  </a:cubicBezTo>
                  <a:cubicBezTo>
                    <a:pt x="27" y="83"/>
                    <a:pt x="24" y="85"/>
                    <a:pt x="20" y="86"/>
                  </a:cubicBezTo>
                  <a:cubicBezTo>
                    <a:pt x="14" y="89"/>
                    <a:pt x="7" y="91"/>
                    <a:pt x="0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DBB7C90-0E8D-495A-BA06-BB14F8FC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8" y="6315075"/>
              <a:ext cx="360363" cy="227013"/>
            </a:xfrm>
            <a:custGeom>
              <a:avLst/>
              <a:gdLst>
                <a:gd name="T0" fmla="*/ 0 w 148"/>
                <a:gd name="T1" fmla="*/ 93 h 93"/>
                <a:gd name="T2" fmla="*/ 40 w 148"/>
                <a:gd name="T3" fmla="*/ 75 h 93"/>
                <a:gd name="T4" fmla="*/ 77 w 148"/>
                <a:gd name="T5" fmla="*/ 51 h 93"/>
                <a:gd name="T6" fmla="*/ 112 w 148"/>
                <a:gd name="T7" fmla="*/ 26 h 93"/>
                <a:gd name="T8" fmla="*/ 148 w 148"/>
                <a:gd name="T9" fmla="*/ 0 h 93"/>
                <a:gd name="T10" fmla="*/ 115 w 148"/>
                <a:gd name="T11" fmla="*/ 29 h 93"/>
                <a:gd name="T12" fmla="*/ 80 w 148"/>
                <a:gd name="T13" fmla="*/ 56 h 93"/>
                <a:gd name="T14" fmla="*/ 42 w 148"/>
                <a:gd name="T15" fmla="*/ 79 h 93"/>
                <a:gd name="T16" fmla="*/ 0 w 14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93">
                  <a:moveTo>
                    <a:pt x="0" y="93"/>
                  </a:moveTo>
                  <a:cubicBezTo>
                    <a:pt x="14" y="88"/>
                    <a:pt x="27" y="82"/>
                    <a:pt x="40" y="75"/>
                  </a:cubicBezTo>
                  <a:cubicBezTo>
                    <a:pt x="53" y="68"/>
                    <a:pt x="65" y="60"/>
                    <a:pt x="77" y="51"/>
                  </a:cubicBezTo>
                  <a:cubicBezTo>
                    <a:pt x="89" y="43"/>
                    <a:pt x="101" y="34"/>
                    <a:pt x="112" y="26"/>
                  </a:cubicBezTo>
                  <a:cubicBezTo>
                    <a:pt x="124" y="17"/>
                    <a:pt x="136" y="8"/>
                    <a:pt x="148" y="0"/>
                  </a:cubicBezTo>
                  <a:cubicBezTo>
                    <a:pt x="137" y="10"/>
                    <a:pt x="126" y="20"/>
                    <a:pt x="115" y="29"/>
                  </a:cubicBezTo>
                  <a:cubicBezTo>
                    <a:pt x="104" y="39"/>
                    <a:pt x="92" y="48"/>
                    <a:pt x="80" y="56"/>
                  </a:cubicBezTo>
                  <a:cubicBezTo>
                    <a:pt x="68" y="64"/>
                    <a:pt x="55" y="72"/>
                    <a:pt x="42" y="79"/>
                  </a:cubicBezTo>
                  <a:cubicBezTo>
                    <a:pt x="29" y="85"/>
                    <a:pt x="15" y="90"/>
                    <a:pt x="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D3FE3BD-856C-47BC-BEF8-005C5625F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" y="5856288"/>
              <a:ext cx="182563" cy="114300"/>
            </a:xfrm>
            <a:custGeom>
              <a:avLst/>
              <a:gdLst>
                <a:gd name="T0" fmla="*/ 0 w 75"/>
                <a:gd name="T1" fmla="*/ 0 h 47"/>
                <a:gd name="T2" fmla="*/ 16 w 75"/>
                <a:gd name="T3" fmla="*/ 16 h 47"/>
                <a:gd name="T4" fmla="*/ 35 w 75"/>
                <a:gd name="T5" fmla="*/ 28 h 47"/>
                <a:gd name="T6" fmla="*/ 54 w 75"/>
                <a:gd name="T7" fmla="*/ 38 h 47"/>
                <a:gd name="T8" fmla="*/ 75 w 75"/>
                <a:gd name="T9" fmla="*/ 47 h 47"/>
                <a:gd name="T10" fmla="*/ 53 w 75"/>
                <a:gd name="T11" fmla="*/ 42 h 47"/>
                <a:gd name="T12" fmla="*/ 32 w 75"/>
                <a:gd name="T13" fmla="*/ 33 h 47"/>
                <a:gd name="T14" fmla="*/ 13 w 75"/>
                <a:gd name="T15" fmla="*/ 19 h 47"/>
                <a:gd name="T16" fmla="*/ 0 w 75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47">
                  <a:moveTo>
                    <a:pt x="0" y="0"/>
                  </a:moveTo>
                  <a:cubicBezTo>
                    <a:pt x="6" y="6"/>
                    <a:pt x="11" y="11"/>
                    <a:pt x="16" y="16"/>
                  </a:cubicBezTo>
                  <a:cubicBezTo>
                    <a:pt x="22" y="20"/>
                    <a:pt x="28" y="25"/>
                    <a:pt x="35" y="28"/>
                  </a:cubicBezTo>
                  <a:cubicBezTo>
                    <a:pt x="41" y="32"/>
                    <a:pt x="48" y="35"/>
                    <a:pt x="54" y="38"/>
                  </a:cubicBezTo>
                  <a:cubicBezTo>
                    <a:pt x="61" y="41"/>
                    <a:pt x="68" y="44"/>
                    <a:pt x="75" y="47"/>
                  </a:cubicBezTo>
                  <a:cubicBezTo>
                    <a:pt x="68" y="46"/>
                    <a:pt x="60" y="45"/>
                    <a:pt x="53" y="42"/>
                  </a:cubicBezTo>
                  <a:cubicBezTo>
                    <a:pt x="45" y="40"/>
                    <a:pt x="38" y="37"/>
                    <a:pt x="32" y="33"/>
                  </a:cubicBezTo>
                  <a:cubicBezTo>
                    <a:pt x="25" y="29"/>
                    <a:pt x="19" y="25"/>
                    <a:pt x="13" y="19"/>
                  </a:cubicBezTo>
                  <a:cubicBezTo>
                    <a:pt x="8" y="14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187677B9-7872-40FD-8A76-CA78543AC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" y="5741988"/>
              <a:ext cx="71438" cy="290513"/>
            </a:xfrm>
            <a:custGeom>
              <a:avLst/>
              <a:gdLst>
                <a:gd name="T0" fmla="*/ 0 w 29"/>
                <a:gd name="T1" fmla="*/ 119 h 119"/>
                <a:gd name="T2" fmla="*/ 10 w 29"/>
                <a:gd name="T3" fmla="*/ 90 h 119"/>
                <a:gd name="T4" fmla="*/ 18 w 29"/>
                <a:gd name="T5" fmla="*/ 60 h 119"/>
                <a:gd name="T6" fmla="*/ 24 w 29"/>
                <a:gd name="T7" fmla="*/ 30 h 119"/>
                <a:gd name="T8" fmla="*/ 28 w 29"/>
                <a:gd name="T9" fmla="*/ 0 h 119"/>
                <a:gd name="T10" fmla="*/ 29 w 29"/>
                <a:gd name="T11" fmla="*/ 31 h 119"/>
                <a:gd name="T12" fmla="*/ 24 w 29"/>
                <a:gd name="T13" fmla="*/ 62 h 119"/>
                <a:gd name="T14" fmla="*/ 15 w 29"/>
                <a:gd name="T15" fmla="*/ 91 h 119"/>
                <a:gd name="T16" fmla="*/ 0 w 29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19">
                  <a:moveTo>
                    <a:pt x="0" y="119"/>
                  </a:moveTo>
                  <a:cubicBezTo>
                    <a:pt x="4" y="109"/>
                    <a:pt x="7" y="99"/>
                    <a:pt x="10" y="90"/>
                  </a:cubicBezTo>
                  <a:cubicBezTo>
                    <a:pt x="13" y="80"/>
                    <a:pt x="16" y="70"/>
                    <a:pt x="18" y="60"/>
                  </a:cubicBezTo>
                  <a:cubicBezTo>
                    <a:pt x="21" y="50"/>
                    <a:pt x="23" y="40"/>
                    <a:pt x="24" y="30"/>
                  </a:cubicBezTo>
                  <a:cubicBezTo>
                    <a:pt x="26" y="20"/>
                    <a:pt x="27" y="10"/>
                    <a:pt x="28" y="0"/>
                  </a:cubicBezTo>
                  <a:cubicBezTo>
                    <a:pt x="29" y="10"/>
                    <a:pt x="29" y="20"/>
                    <a:pt x="29" y="31"/>
                  </a:cubicBezTo>
                  <a:cubicBezTo>
                    <a:pt x="28" y="41"/>
                    <a:pt x="26" y="51"/>
                    <a:pt x="24" y="62"/>
                  </a:cubicBezTo>
                  <a:cubicBezTo>
                    <a:pt x="22" y="72"/>
                    <a:pt x="18" y="82"/>
                    <a:pt x="15" y="91"/>
                  </a:cubicBezTo>
                  <a:cubicBezTo>
                    <a:pt x="11" y="101"/>
                    <a:pt x="6" y="110"/>
                    <a:pt x="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09E059B5-5F8E-4811-9BA6-CAFDCCF86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75" y="6156325"/>
              <a:ext cx="323850" cy="109538"/>
            </a:xfrm>
            <a:custGeom>
              <a:avLst/>
              <a:gdLst>
                <a:gd name="T0" fmla="*/ 133 w 133"/>
                <a:gd name="T1" fmla="*/ 45 h 45"/>
                <a:gd name="T2" fmla="*/ 97 w 133"/>
                <a:gd name="T3" fmla="*/ 42 h 45"/>
                <a:gd name="T4" fmla="*/ 63 w 133"/>
                <a:gd name="T5" fmla="*/ 33 h 45"/>
                <a:gd name="T6" fmla="*/ 30 w 133"/>
                <a:gd name="T7" fmla="*/ 19 h 45"/>
                <a:gd name="T8" fmla="*/ 0 w 133"/>
                <a:gd name="T9" fmla="*/ 0 h 45"/>
                <a:gd name="T10" fmla="*/ 32 w 133"/>
                <a:gd name="T11" fmla="*/ 15 h 45"/>
                <a:gd name="T12" fmla="*/ 65 w 133"/>
                <a:gd name="T13" fmla="*/ 27 h 45"/>
                <a:gd name="T14" fmla="*/ 98 w 133"/>
                <a:gd name="T15" fmla="*/ 38 h 45"/>
                <a:gd name="T16" fmla="*/ 133 w 133"/>
                <a:gd name="T1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5">
                  <a:moveTo>
                    <a:pt x="133" y="45"/>
                  </a:moveTo>
                  <a:cubicBezTo>
                    <a:pt x="121" y="45"/>
                    <a:pt x="109" y="44"/>
                    <a:pt x="97" y="42"/>
                  </a:cubicBezTo>
                  <a:cubicBezTo>
                    <a:pt x="86" y="40"/>
                    <a:pt x="74" y="37"/>
                    <a:pt x="63" y="33"/>
                  </a:cubicBezTo>
                  <a:cubicBezTo>
                    <a:pt x="52" y="29"/>
                    <a:pt x="41" y="24"/>
                    <a:pt x="30" y="19"/>
                  </a:cubicBezTo>
                  <a:cubicBezTo>
                    <a:pt x="20" y="13"/>
                    <a:pt x="9" y="7"/>
                    <a:pt x="0" y="0"/>
                  </a:cubicBezTo>
                  <a:cubicBezTo>
                    <a:pt x="11" y="5"/>
                    <a:pt x="21" y="10"/>
                    <a:pt x="32" y="15"/>
                  </a:cubicBezTo>
                  <a:cubicBezTo>
                    <a:pt x="43" y="19"/>
                    <a:pt x="54" y="24"/>
                    <a:pt x="65" y="27"/>
                  </a:cubicBezTo>
                  <a:cubicBezTo>
                    <a:pt x="76" y="31"/>
                    <a:pt x="87" y="35"/>
                    <a:pt x="98" y="38"/>
                  </a:cubicBezTo>
                  <a:cubicBezTo>
                    <a:pt x="110" y="41"/>
                    <a:pt x="121" y="43"/>
                    <a:pt x="13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74EA54CF-FCE7-4DCC-B3DF-E2BACCEB8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8" y="5995988"/>
              <a:ext cx="60325" cy="381000"/>
            </a:xfrm>
            <a:custGeom>
              <a:avLst/>
              <a:gdLst>
                <a:gd name="T0" fmla="*/ 0 w 25"/>
                <a:gd name="T1" fmla="*/ 156 h 156"/>
                <a:gd name="T2" fmla="*/ 10 w 25"/>
                <a:gd name="T3" fmla="*/ 118 h 156"/>
                <a:gd name="T4" fmla="*/ 17 w 25"/>
                <a:gd name="T5" fmla="*/ 79 h 156"/>
                <a:gd name="T6" fmla="*/ 21 w 25"/>
                <a:gd name="T7" fmla="*/ 39 h 156"/>
                <a:gd name="T8" fmla="*/ 23 w 25"/>
                <a:gd name="T9" fmla="*/ 0 h 156"/>
                <a:gd name="T10" fmla="*/ 25 w 25"/>
                <a:gd name="T11" fmla="*/ 40 h 156"/>
                <a:gd name="T12" fmla="*/ 22 w 25"/>
                <a:gd name="T13" fmla="*/ 80 h 156"/>
                <a:gd name="T14" fmla="*/ 14 w 25"/>
                <a:gd name="T15" fmla="*/ 119 h 156"/>
                <a:gd name="T16" fmla="*/ 0 w 25"/>
                <a:gd name="T1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6">
                  <a:moveTo>
                    <a:pt x="0" y="156"/>
                  </a:moveTo>
                  <a:cubicBezTo>
                    <a:pt x="4" y="144"/>
                    <a:pt x="7" y="131"/>
                    <a:pt x="10" y="118"/>
                  </a:cubicBezTo>
                  <a:cubicBezTo>
                    <a:pt x="13" y="105"/>
                    <a:pt x="15" y="92"/>
                    <a:pt x="17" y="79"/>
                  </a:cubicBezTo>
                  <a:cubicBezTo>
                    <a:pt x="18" y="66"/>
                    <a:pt x="20" y="53"/>
                    <a:pt x="21" y="39"/>
                  </a:cubicBezTo>
                  <a:cubicBezTo>
                    <a:pt x="22" y="26"/>
                    <a:pt x="22" y="13"/>
                    <a:pt x="23" y="0"/>
                  </a:cubicBezTo>
                  <a:cubicBezTo>
                    <a:pt x="25" y="13"/>
                    <a:pt x="25" y="26"/>
                    <a:pt x="25" y="40"/>
                  </a:cubicBezTo>
                  <a:cubicBezTo>
                    <a:pt x="25" y="53"/>
                    <a:pt x="24" y="66"/>
                    <a:pt x="22" y="80"/>
                  </a:cubicBezTo>
                  <a:cubicBezTo>
                    <a:pt x="21" y="93"/>
                    <a:pt x="18" y="106"/>
                    <a:pt x="14" y="119"/>
                  </a:cubicBezTo>
                  <a:cubicBezTo>
                    <a:pt x="11" y="132"/>
                    <a:pt x="6" y="145"/>
                    <a:pt x="0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01C50331-00E1-4B34-82C4-F8E679EA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13" y="6434138"/>
              <a:ext cx="277813" cy="90488"/>
            </a:xfrm>
            <a:custGeom>
              <a:avLst/>
              <a:gdLst>
                <a:gd name="T0" fmla="*/ 114 w 114"/>
                <a:gd name="T1" fmla="*/ 36 h 37"/>
                <a:gd name="T2" fmla="*/ 83 w 114"/>
                <a:gd name="T3" fmla="*/ 36 h 37"/>
                <a:gd name="T4" fmla="*/ 53 w 114"/>
                <a:gd name="T5" fmla="*/ 29 h 37"/>
                <a:gd name="T6" fmla="*/ 26 w 114"/>
                <a:gd name="T7" fmla="*/ 17 h 37"/>
                <a:gd name="T8" fmla="*/ 0 w 114"/>
                <a:gd name="T9" fmla="*/ 0 h 37"/>
                <a:gd name="T10" fmla="*/ 27 w 114"/>
                <a:gd name="T11" fmla="*/ 13 h 37"/>
                <a:gd name="T12" fmla="*/ 55 w 114"/>
                <a:gd name="T13" fmla="*/ 24 h 37"/>
                <a:gd name="T14" fmla="*/ 84 w 114"/>
                <a:gd name="T15" fmla="*/ 32 h 37"/>
                <a:gd name="T16" fmla="*/ 114 w 114"/>
                <a:gd name="T17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7">
                  <a:moveTo>
                    <a:pt x="114" y="36"/>
                  </a:moveTo>
                  <a:cubicBezTo>
                    <a:pt x="104" y="37"/>
                    <a:pt x="93" y="37"/>
                    <a:pt x="83" y="36"/>
                  </a:cubicBezTo>
                  <a:cubicBezTo>
                    <a:pt x="73" y="35"/>
                    <a:pt x="63" y="32"/>
                    <a:pt x="53" y="29"/>
                  </a:cubicBezTo>
                  <a:cubicBezTo>
                    <a:pt x="44" y="26"/>
                    <a:pt x="34" y="22"/>
                    <a:pt x="26" y="17"/>
                  </a:cubicBezTo>
                  <a:cubicBezTo>
                    <a:pt x="17" y="12"/>
                    <a:pt x="8" y="7"/>
                    <a:pt x="0" y="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7" y="17"/>
                    <a:pt x="46" y="20"/>
                    <a:pt x="55" y="24"/>
                  </a:cubicBezTo>
                  <a:cubicBezTo>
                    <a:pt x="65" y="27"/>
                    <a:pt x="74" y="30"/>
                    <a:pt x="84" y="32"/>
                  </a:cubicBezTo>
                  <a:cubicBezTo>
                    <a:pt x="94" y="34"/>
                    <a:pt x="104" y="35"/>
                    <a:pt x="11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E9FA2049-9F57-419A-9BDD-678533636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75" y="6932613"/>
              <a:ext cx="1030288" cy="581025"/>
            </a:xfrm>
            <a:custGeom>
              <a:avLst/>
              <a:gdLst>
                <a:gd name="T0" fmla="*/ 649 w 649"/>
                <a:gd name="T1" fmla="*/ 0 h 366"/>
                <a:gd name="T2" fmla="*/ 574 w 649"/>
                <a:gd name="T3" fmla="*/ 366 h 366"/>
                <a:gd name="T4" fmla="*/ 101 w 649"/>
                <a:gd name="T5" fmla="*/ 366 h 366"/>
                <a:gd name="T6" fmla="*/ 0 w 649"/>
                <a:gd name="T7" fmla="*/ 0 h 366"/>
                <a:gd name="T8" fmla="*/ 649 w 649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366">
                  <a:moveTo>
                    <a:pt x="649" y="0"/>
                  </a:moveTo>
                  <a:lnTo>
                    <a:pt x="574" y="366"/>
                  </a:lnTo>
                  <a:lnTo>
                    <a:pt x="101" y="366"/>
                  </a:lnTo>
                  <a:lnTo>
                    <a:pt x="0" y="0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67BD64AF-8440-4E00-9A42-9EBF3CF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263" y="6932613"/>
              <a:ext cx="177800" cy="581025"/>
            </a:xfrm>
            <a:custGeom>
              <a:avLst/>
              <a:gdLst>
                <a:gd name="T0" fmla="*/ 112 w 112"/>
                <a:gd name="T1" fmla="*/ 0 h 366"/>
                <a:gd name="T2" fmla="*/ 37 w 112"/>
                <a:gd name="T3" fmla="*/ 366 h 366"/>
                <a:gd name="T4" fmla="*/ 0 w 112"/>
                <a:gd name="T5" fmla="*/ 366 h 366"/>
                <a:gd name="T6" fmla="*/ 74 w 112"/>
                <a:gd name="T7" fmla="*/ 0 h 366"/>
                <a:gd name="T8" fmla="*/ 112 w 112"/>
                <a:gd name="T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366">
                  <a:moveTo>
                    <a:pt x="112" y="0"/>
                  </a:moveTo>
                  <a:lnTo>
                    <a:pt x="37" y="366"/>
                  </a:lnTo>
                  <a:lnTo>
                    <a:pt x="0" y="366"/>
                  </a:lnTo>
                  <a:lnTo>
                    <a:pt x="74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41118EA-68C1-4775-ACE3-2AAC7A51F447}"/>
              </a:ext>
            </a:extLst>
          </p:cNvPr>
          <p:cNvGrpSpPr/>
          <p:nvPr/>
        </p:nvGrpSpPr>
        <p:grpSpPr>
          <a:xfrm>
            <a:off x="12409713" y="1503411"/>
            <a:ext cx="4593771" cy="5246914"/>
            <a:chOff x="12692743" y="1389230"/>
            <a:chExt cx="4593771" cy="5246914"/>
          </a:xfrm>
          <a:effectLst>
            <a:outerShdw blurRad="812800" dist="50800" dir="5400000" algn="ctr" rotWithShape="0">
              <a:schemeClr val="accent1">
                <a:alpha val="22000"/>
              </a:schemeClr>
            </a:outerShdw>
          </a:effectLst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DB5100B-3C75-405C-A9F4-3E09122704F4}"/>
                </a:ext>
              </a:extLst>
            </p:cNvPr>
            <p:cNvSpPr/>
            <p:nvPr/>
          </p:nvSpPr>
          <p:spPr>
            <a:xfrm>
              <a:off x="12692743" y="1389230"/>
              <a:ext cx="4593771" cy="5246914"/>
            </a:xfrm>
            <a:prstGeom prst="roundRect">
              <a:avLst>
                <a:gd name="adj" fmla="val 4345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dist="165100" dir="5400000" algn="t" rotWithShape="0">
                <a:schemeClr val="tx1">
                  <a:lumMod val="90000"/>
                  <a:lumOff val="1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E0E5439-8353-4F3A-B071-D8D2F9BCFDB0}"/>
                </a:ext>
              </a:extLst>
            </p:cNvPr>
            <p:cNvSpPr txBox="1"/>
            <p:nvPr/>
          </p:nvSpPr>
          <p:spPr>
            <a:xfrm>
              <a:off x="13087350" y="2734128"/>
              <a:ext cx="3352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Yedekleme ve Eşitleme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8B3AF90-6D6C-4155-9BE1-28FF4EC453B9}"/>
                </a:ext>
              </a:extLst>
            </p:cNvPr>
            <p:cNvSpPr txBox="1"/>
            <p:nvPr/>
          </p:nvSpPr>
          <p:spPr>
            <a:xfrm>
              <a:off x="13087350" y="4393623"/>
              <a:ext cx="354330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Proje ve uygulamalarımızı internet üzerinde tutmamızı, yönetmemizi ve paylaşmamızı sağlar.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815AE7D-CF0F-4B00-BFAF-7964266B304C}"/>
                </a:ext>
              </a:extLst>
            </p:cNvPr>
            <p:cNvSpPr/>
            <p:nvPr/>
          </p:nvSpPr>
          <p:spPr>
            <a:xfrm>
              <a:off x="13012079" y="1644728"/>
              <a:ext cx="103105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Designball-Document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L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esignball-Electronic-Device-01" pitchFamily="2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C827217-8FF3-4841-A405-C7AB5F005D2A}"/>
              </a:ext>
            </a:extLst>
          </p:cNvPr>
          <p:cNvGrpSpPr/>
          <p:nvPr/>
        </p:nvGrpSpPr>
        <p:grpSpPr>
          <a:xfrm>
            <a:off x="12409713" y="7194037"/>
            <a:ext cx="4593771" cy="5246914"/>
            <a:chOff x="12692743" y="7079856"/>
            <a:chExt cx="4593771" cy="5246914"/>
          </a:xfrm>
          <a:effectLst>
            <a:outerShdw blurRad="812800" dist="50800" dir="5400000" algn="ctr" rotWithShape="0">
              <a:schemeClr val="accent1">
                <a:alpha val="22000"/>
              </a:schemeClr>
            </a:outerShdw>
          </a:effectLst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0D1FDD5A-E653-472F-8141-BC6ADEEB55FB}"/>
                </a:ext>
              </a:extLst>
            </p:cNvPr>
            <p:cNvSpPr/>
            <p:nvPr/>
          </p:nvSpPr>
          <p:spPr>
            <a:xfrm>
              <a:off x="12692743" y="7079856"/>
              <a:ext cx="4593771" cy="5246914"/>
            </a:xfrm>
            <a:prstGeom prst="roundRect">
              <a:avLst>
                <a:gd name="adj" fmla="val 4345"/>
              </a:avLst>
            </a:prstGeom>
            <a:solidFill>
              <a:schemeClr val="bg1"/>
            </a:solidFill>
            <a:ln>
              <a:noFill/>
            </a:ln>
            <a:effectLst>
              <a:outerShdw blurRad="482600" dist="165100" dir="5400000" algn="t" rotWithShape="0">
                <a:schemeClr val="tx1">
                  <a:lumMod val="90000"/>
                  <a:lumOff val="10000"/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32F4BA-4BED-4E1A-9399-21991DD1200B}"/>
                </a:ext>
              </a:extLst>
            </p:cNvPr>
            <p:cNvSpPr txBox="1"/>
            <p:nvPr/>
          </p:nvSpPr>
          <p:spPr>
            <a:xfrm>
              <a:off x="13087350" y="8440208"/>
              <a:ext cx="3352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Kodlamada Çatallaşma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3095693-38AB-433C-B532-AC5C7287D06C}"/>
                </a:ext>
              </a:extLst>
            </p:cNvPr>
            <p:cNvSpPr txBox="1"/>
            <p:nvPr/>
          </p:nvSpPr>
          <p:spPr>
            <a:xfrm>
              <a:off x="13087350" y="10099703"/>
              <a:ext cx="3543300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dirty="0">
                  <a:solidFill>
                    <a:srgbClr val="172144">
                      <a:lumMod val="90000"/>
                      <a:lumOff val="10000"/>
                    </a:srgbClr>
                  </a:solidFill>
                  <a:latin typeface="Calibri"/>
                </a:rPr>
                <a:t>Yazılımı ana dal başta olmak üzere; ihtiyaca göre dallara ayırmamızı ve istediğimiz zaman istenilen dala dönmemizi sağlar.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1BBE3A3-EB8E-4D1F-9F23-2BF646F1A192}"/>
                </a:ext>
              </a:extLst>
            </p:cNvPr>
            <p:cNvSpPr/>
            <p:nvPr/>
          </p:nvSpPr>
          <p:spPr>
            <a:xfrm>
              <a:off x="13136602" y="7301415"/>
              <a:ext cx="110799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Designball-Arrow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f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esignball-edu-02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4834872-BF4F-4CAF-92A0-3436B6D652AD}"/>
              </a:ext>
            </a:extLst>
          </p:cNvPr>
          <p:cNvSpPr txBox="1"/>
          <p:nvPr/>
        </p:nvSpPr>
        <p:spPr>
          <a:xfrm>
            <a:off x="18022666" y="4710107"/>
            <a:ext cx="5422435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dirty="0">
                <a:ln>
                  <a:noFill/>
                </a:ln>
                <a:solidFill>
                  <a:srgbClr val="4A86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Yazılım Geliştirmenin Olmazsa Olmazı: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800" b="1" dirty="0">
                <a:solidFill>
                  <a:srgbClr val="4A86FF"/>
                </a:solidFill>
                <a:latin typeface="Century Gothic"/>
              </a:rPr>
              <a:t>GIT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4A86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0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>
            <a:extLst>
              <a:ext uri="{FF2B5EF4-FFF2-40B4-BE49-F238E27FC236}">
                <a16:creationId xmlns:a16="http://schemas.microsoft.com/office/drawing/2014/main" id="{30332DA2-929C-4809-968E-966AECF5BB22}"/>
              </a:ext>
            </a:extLst>
          </p:cNvPr>
          <p:cNvSpPr/>
          <p:nvPr/>
        </p:nvSpPr>
        <p:spPr>
          <a:xfrm>
            <a:off x="0" y="0"/>
            <a:ext cx="14557829" cy="13715999"/>
          </a:xfrm>
          <a:prstGeom prst="rect">
            <a:avLst/>
          </a:prstGeom>
          <a:solidFill>
            <a:srgbClr val="DAE6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E165F43-7389-4DC2-B2C9-6262CC7A4C38}"/>
              </a:ext>
            </a:extLst>
          </p:cNvPr>
          <p:cNvGrpSpPr/>
          <p:nvPr/>
        </p:nvGrpSpPr>
        <p:grpSpPr>
          <a:xfrm>
            <a:off x="3873501" y="4725987"/>
            <a:ext cx="7035800" cy="5486401"/>
            <a:chOff x="3873501" y="4725987"/>
            <a:chExt cx="7035800" cy="5486401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8905117E-5350-46CA-B5F0-F55CBC3AC868}"/>
                </a:ext>
              </a:extLst>
            </p:cNvPr>
            <p:cNvGrpSpPr/>
            <p:nvPr/>
          </p:nvGrpSpPr>
          <p:grpSpPr>
            <a:xfrm>
              <a:off x="3873501" y="5424488"/>
              <a:ext cx="7035800" cy="4787900"/>
              <a:chOff x="6807201" y="4462463"/>
              <a:chExt cx="7035800" cy="4787900"/>
            </a:xfrm>
          </p:grpSpPr>
          <p:sp>
            <p:nvSpPr>
              <p:cNvPr id="160" name="Freeform 125">
                <a:extLst>
                  <a:ext uri="{FF2B5EF4-FFF2-40B4-BE49-F238E27FC236}">
                    <a16:creationId xmlns:a16="http://schemas.microsoft.com/office/drawing/2014/main" id="{F0505E7C-B97E-4B3B-82B0-29F4708D5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7701" y="5103813"/>
                <a:ext cx="4113213" cy="557213"/>
              </a:xfrm>
              <a:custGeom>
                <a:avLst/>
                <a:gdLst>
                  <a:gd name="T0" fmla="*/ 2477 w 2591"/>
                  <a:gd name="T1" fmla="*/ 351 h 351"/>
                  <a:gd name="T2" fmla="*/ 2371 w 2591"/>
                  <a:gd name="T3" fmla="*/ 351 h 351"/>
                  <a:gd name="T4" fmla="*/ 2266 w 2591"/>
                  <a:gd name="T5" fmla="*/ 351 h 351"/>
                  <a:gd name="T6" fmla="*/ 2161 w 2591"/>
                  <a:gd name="T7" fmla="*/ 351 h 351"/>
                  <a:gd name="T8" fmla="*/ 2056 w 2591"/>
                  <a:gd name="T9" fmla="*/ 351 h 351"/>
                  <a:gd name="T10" fmla="*/ 1950 w 2591"/>
                  <a:gd name="T11" fmla="*/ 351 h 351"/>
                  <a:gd name="T12" fmla="*/ 1845 w 2591"/>
                  <a:gd name="T13" fmla="*/ 351 h 351"/>
                  <a:gd name="T14" fmla="*/ 1740 w 2591"/>
                  <a:gd name="T15" fmla="*/ 351 h 351"/>
                  <a:gd name="T16" fmla="*/ 1635 w 2591"/>
                  <a:gd name="T17" fmla="*/ 351 h 351"/>
                  <a:gd name="T18" fmla="*/ 1529 w 2591"/>
                  <a:gd name="T19" fmla="*/ 351 h 351"/>
                  <a:gd name="T20" fmla="*/ 1424 w 2591"/>
                  <a:gd name="T21" fmla="*/ 351 h 351"/>
                  <a:gd name="T22" fmla="*/ 1319 w 2591"/>
                  <a:gd name="T23" fmla="*/ 351 h 351"/>
                  <a:gd name="T24" fmla="*/ 1214 w 2591"/>
                  <a:gd name="T25" fmla="*/ 351 h 351"/>
                  <a:gd name="T26" fmla="*/ 1108 w 2591"/>
                  <a:gd name="T27" fmla="*/ 351 h 351"/>
                  <a:gd name="T28" fmla="*/ 1003 w 2591"/>
                  <a:gd name="T29" fmla="*/ 351 h 351"/>
                  <a:gd name="T30" fmla="*/ 898 w 2591"/>
                  <a:gd name="T31" fmla="*/ 351 h 351"/>
                  <a:gd name="T32" fmla="*/ 793 w 2591"/>
                  <a:gd name="T33" fmla="*/ 351 h 351"/>
                  <a:gd name="T34" fmla="*/ 687 w 2591"/>
                  <a:gd name="T35" fmla="*/ 351 h 351"/>
                  <a:gd name="T36" fmla="*/ 582 w 2591"/>
                  <a:gd name="T37" fmla="*/ 351 h 351"/>
                  <a:gd name="T38" fmla="*/ 477 w 2591"/>
                  <a:gd name="T39" fmla="*/ 351 h 351"/>
                  <a:gd name="T40" fmla="*/ 372 w 2591"/>
                  <a:gd name="T41" fmla="*/ 351 h 351"/>
                  <a:gd name="T42" fmla="*/ 266 w 2591"/>
                  <a:gd name="T43" fmla="*/ 351 h 351"/>
                  <a:gd name="T44" fmla="*/ 161 w 2591"/>
                  <a:gd name="T45" fmla="*/ 351 h 351"/>
                  <a:gd name="T46" fmla="*/ 56 w 2591"/>
                  <a:gd name="T47" fmla="*/ 351 h 351"/>
                  <a:gd name="T48" fmla="*/ 0 w 2591"/>
                  <a:gd name="T49" fmla="*/ 329 h 351"/>
                  <a:gd name="T50" fmla="*/ 0 w 2591"/>
                  <a:gd name="T51" fmla="*/ 224 h 351"/>
                  <a:gd name="T52" fmla="*/ 0 w 2591"/>
                  <a:gd name="T53" fmla="*/ 118 h 351"/>
                  <a:gd name="T54" fmla="*/ 0 w 2591"/>
                  <a:gd name="T55" fmla="*/ 26 h 351"/>
                  <a:gd name="T56" fmla="*/ 47 w 2591"/>
                  <a:gd name="T57" fmla="*/ 0 h 351"/>
                  <a:gd name="T58" fmla="*/ 152 w 2591"/>
                  <a:gd name="T59" fmla="*/ 0 h 351"/>
                  <a:gd name="T60" fmla="*/ 258 w 2591"/>
                  <a:gd name="T61" fmla="*/ 0 h 351"/>
                  <a:gd name="T62" fmla="*/ 363 w 2591"/>
                  <a:gd name="T63" fmla="*/ 0 h 351"/>
                  <a:gd name="T64" fmla="*/ 468 w 2591"/>
                  <a:gd name="T65" fmla="*/ 0 h 351"/>
                  <a:gd name="T66" fmla="*/ 573 w 2591"/>
                  <a:gd name="T67" fmla="*/ 0 h 351"/>
                  <a:gd name="T68" fmla="*/ 679 w 2591"/>
                  <a:gd name="T69" fmla="*/ 0 h 351"/>
                  <a:gd name="T70" fmla="*/ 784 w 2591"/>
                  <a:gd name="T71" fmla="*/ 0 h 351"/>
                  <a:gd name="T72" fmla="*/ 889 w 2591"/>
                  <a:gd name="T73" fmla="*/ 0 h 351"/>
                  <a:gd name="T74" fmla="*/ 994 w 2591"/>
                  <a:gd name="T75" fmla="*/ 0 h 351"/>
                  <a:gd name="T76" fmla="*/ 1100 w 2591"/>
                  <a:gd name="T77" fmla="*/ 0 h 351"/>
                  <a:gd name="T78" fmla="*/ 1205 w 2591"/>
                  <a:gd name="T79" fmla="*/ 0 h 351"/>
                  <a:gd name="T80" fmla="*/ 1310 w 2591"/>
                  <a:gd name="T81" fmla="*/ 0 h 351"/>
                  <a:gd name="T82" fmla="*/ 1415 w 2591"/>
                  <a:gd name="T83" fmla="*/ 0 h 351"/>
                  <a:gd name="T84" fmla="*/ 1521 w 2591"/>
                  <a:gd name="T85" fmla="*/ 0 h 351"/>
                  <a:gd name="T86" fmla="*/ 1626 w 2591"/>
                  <a:gd name="T87" fmla="*/ 0 h 351"/>
                  <a:gd name="T88" fmla="*/ 1731 w 2591"/>
                  <a:gd name="T89" fmla="*/ 0 h 351"/>
                  <a:gd name="T90" fmla="*/ 1836 w 2591"/>
                  <a:gd name="T91" fmla="*/ 0 h 351"/>
                  <a:gd name="T92" fmla="*/ 1942 w 2591"/>
                  <a:gd name="T93" fmla="*/ 0 h 351"/>
                  <a:gd name="T94" fmla="*/ 2047 w 2591"/>
                  <a:gd name="T95" fmla="*/ 0 h 351"/>
                  <a:gd name="T96" fmla="*/ 2152 w 2591"/>
                  <a:gd name="T97" fmla="*/ 0 h 351"/>
                  <a:gd name="T98" fmla="*/ 2257 w 2591"/>
                  <a:gd name="T99" fmla="*/ 0 h 351"/>
                  <a:gd name="T100" fmla="*/ 2363 w 2591"/>
                  <a:gd name="T101" fmla="*/ 0 h 351"/>
                  <a:gd name="T102" fmla="*/ 2468 w 2591"/>
                  <a:gd name="T103" fmla="*/ 0 h 351"/>
                  <a:gd name="T104" fmla="*/ 2573 w 2591"/>
                  <a:gd name="T105" fmla="*/ 0 h 351"/>
                  <a:gd name="T106" fmla="*/ 2591 w 2591"/>
                  <a:gd name="T107" fmla="*/ 60 h 351"/>
                  <a:gd name="T108" fmla="*/ 2591 w 2591"/>
                  <a:gd name="T109" fmla="*/ 165 h 351"/>
                  <a:gd name="T110" fmla="*/ 2591 w 2591"/>
                  <a:gd name="T111" fmla="*/ 271 h 351"/>
                  <a:gd name="T112" fmla="*/ 2576 w 2591"/>
                  <a:gd name="T11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591" h="351">
                    <a:moveTo>
                      <a:pt x="2564" y="351"/>
                    </a:moveTo>
                    <a:lnTo>
                      <a:pt x="2547" y="351"/>
                    </a:lnTo>
                    <a:moveTo>
                      <a:pt x="2529" y="351"/>
                    </a:moveTo>
                    <a:lnTo>
                      <a:pt x="2512" y="351"/>
                    </a:lnTo>
                    <a:moveTo>
                      <a:pt x="2494" y="351"/>
                    </a:moveTo>
                    <a:lnTo>
                      <a:pt x="2477" y="351"/>
                    </a:lnTo>
                    <a:moveTo>
                      <a:pt x="2459" y="351"/>
                    </a:moveTo>
                    <a:lnTo>
                      <a:pt x="2442" y="351"/>
                    </a:lnTo>
                    <a:moveTo>
                      <a:pt x="2424" y="351"/>
                    </a:moveTo>
                    <a:lnTo>
                      <a:pt x="2406" y="351"/>
                    </a:lnTo>
                    <a:moveTo>
                      <a:pt x="2389" y="351"/>
                    </a:moveTo>
                    <a:lnTo>
                      <a:pt x="2371" y="351"/>
                    </a:lnTo>
                    <a:moveTo>
                      <a:pt x="2354" y="351"/>
                    </a:moveTo>
                    <a:lnTo>
                      <a:pt x="2336" y="351"/>
                    </a:lnTo>
                    <a:moveTo>
                      <a:pt x="2319" y="351"/>
                    </a:moveTo>
                    <a:lnTo>
                      <a:pt x="2301" y="351"/>
                    </a:lnTo>
                    <a:moveTo>
                      <a:pt x="2284" y="351"/>
                    </a:moveTo>
                    <a:lnTo>
                      <a:pt x="2266" y="351"/>
                    </a:lnTo>
                    <a:moveTo>
                      <a:pt x="2249" y="351"/>
                    </a:moveTo>
                    <a:lnTo>
                      <a:pt x="2231" y="351"/>
                    </a:lnTo>
                    <a:moveTo>
                      <a:pt x="2214" y="351"/>
                    </a:moveTo>
                    <a:lnTo>
                      <a:pt x="2196" y="351"/>
                    </a:lnTo>
                    <a:moveTo>
                      <a:pt x="2178" y="351"/>
                    </a:moveTo>
                    <a:lnTo>
                      <a:pt x="2161" y="351"/>
                    </a:lnTo>
                    <a:moveTo>
                      <a:pt x="2143" y="351"/>
                    </a:moveTo>
                    <a:lnTo>
                      <a:pt x="2126" y="351"/>
                    </a:lnTo>
                    <a:moveTo>
                      <a:pt x="2108" y="351"/>
                    </a:moveTo>
                    <a:lnTo>
                      <a:pt x="2091" y="351"/>
                    </a:lnTo>
                    <a:moveTo>
                      <a:pt x="2073" y="351"/>
                    </a:moveTo>
                    <a:lnTo>
                      <a:pt x="2056" y="351"/>
                    </a:lnTo>
                    <a:moveTo>
                      <a:pt x="2038" y="351"/>
                    </a:moveTo>
                    <a:lnTo>
                      <a:pt x="2021" y="351"/>
                    </a:lnTo>
                    <a:moveTo>
                      <a:pt x="2003" y="351"/>
                    </a:moveTo>
                    <a:lnTo>
                      <a:pt x="1985" y="351"/>
                    </a:lnTo>
                    <a:moveTo>
                      <a:pt x="1968" y="351"/>
                    </a:moveTo>
                    <a:lnTo>
                      <a:pt x="1950" y="351"/>
                    </a:lnTo>
                    <a:moveTo>
                      <a:pt x="1933" y="351"/>
                    </a:moveTo>
                    <a:lnTo>
                      <a:pt x="1915" y="351"/>
                    </a:lnTo>
                    <a:moveTo>
                      <a:pt x="1898" y="351"/>
                    </a:moveTo>
                    <a:lnTo>
                      <a:pt x="1880" y="351"/>
                    </a:lnTo>
                    <a:moveTo>
                      <a:pt x="1863" y="351"/>
                    </a:moveTo>
                    <a:lnTo>
                      <a:pt x="1845" y="351"/>
                    </a:lnTo>
                    <a:moveTo>
                      <a:pt x="1828" y="351"/>
                    </a:moveTo>
                    <a:lnTo>
                      <a:pt x="1810" y="351"/>
                    </a:lnTo>
                    <a:moveTo>
                      <a:pt x="1793" y="351"/>
                    </a:moveTo>
                    <a:lnTo>
                      <a:pt x="1775" y="351"/>
                    </a:lnTo>
                    <a:moveTo>
                      <a:pt x="1757" y="351"/>
                    </a:moveTo>
                    <a:lnTo>
                      <a:pt x="1740" y="351"/>
                    </a:lnTo>
                    <a:moveTo>
                      <a:pt x="1722" y="351"/>
                    </a:moveTo>
                    <a:lnTo>
                      <a:pt x="1705" y="351"/>
                    </a:lnTo>
                    <a:moveTo>
                      <a:pt x="1687" y="351"/>
                    </a:moveTo>
                    <a:lnTo>
                      <a:pt x="1670" y="351"/>
                    </a:lnTo>
                    <a:moveTo>
                      <a:pt x="1652" y="351"/>
                    </a:moveTo>
                    <a:lnTo>
                      <a:pt x="1635" y="351"/>
                    </a:lnTo>
                    <a:moveTo>
                      <a:pt x="1617" y="351"/>
                    </a:moveTo>
                    <a:lnTo>
                      <a:pt x="1600" y="351"/>
                    </a:lnTo>
                    <a:moveTo>
                      <a:pt x="1582" y="351"/>
                    </a:moveTo>
                    <a:lnTo>
                      <a:pt x="1564" y="351"/>
                    </a:lnTo>
                    <a:moveTo>
                      <a:pt x="1547" y="351"/>
                    </a:moveTo>
                    <a:lnTo>
                      <a:pt x="1529" y="351"/>
                    </a:lnTo>
                    <a:moveTo>
                      <a:pt x="1512" y="351"/>
                    </a:moveTo>
                    <a:lnTo>
                      <a:pt x="1494" y="351"/>
                    </a:lnTo>
                    <a:moveTo>
                      <a:pt x="1477" y="351"/>
                    </a:moveTo>
                    <a:lnTo>
                      <a:pt x="1459" y="351"/>
                    </a:lnTo>
                    <a:moveTo>
                      <a:pt x="1442" y="351"/>
                    </a:moveTo>
                    <a:lnTo>
                      <a:pt x="1424" y="351"/>
                    </a:lnTo>
                    <a:moveTo>
                      <a:pt x="1407" y="351"/>
                    </a:moveTo>
                    <a:lnTo>
                      <a:pt x="1389" y="351"/>
                    </a:lnTo>
                    <a:moveTo>
                      <a:pt x="1372" y="351"/>
                    </a:moveTo>
                    <a:lnTo>
                      <a:pt x="1354" y="351"/>
                    </a:lnTo>
                    <a:moveTo>
                      <a:pt x="1336" y="351"/>
                    </a:moveTo>
                    <a:lnTo>
                      <a:pt x="1319" y="351"/>
                    </a:lnTo>
                    <a:moveTo>
                      <a:pt x="1301" y="351"/>
                    </a:moveTo>
                    <a:lnTo>
                      <a:pt x="1284" y="351"/>
                    </a:lnTo>
                    <a:moveTo>
                      <a:pt x="1266" y="351"/>
                    </a:moveTo>
                    <a:lnTo>
                      <a:pt x="1249" y="351"/>
                    </a:lnTo>
                    <a:moveTo>
                      <a:pt x="1231" y="351"/>
                    </a:moveTo>
                    <a:lnTo>
                      <a:pt x="1214" y="351"/>
                    </a:lnTo>
                    <a:moveTo>
                      <a:pt x="1196" y="351"/>
                    </a:moveTo>
                    <a:lnTo>
                      <a:pt x="1179" y="351"/>
                    </a:lnTo>
                    <a:moveTo>
                      <a:pt x="1161" y="351"/>
                    </a:moveTo>
                    <a:lnTo>
                      <a:pt x="1144" y="351"/>
                    </a:lnTo>
                    <a:moveTo>
                      <a:pt x="1126" y="351"/>
                    </a:moveTo>
                    <a:lnTo>
                      <a:pt x="1108" y="351"/>
                    </a:lnTo>
                    <a:moveTo>
                      <a:pt x="1091" y="351"/>
                    </a:moveTo>
                    <a:lnTo>
                      <a:pt x="1073" y="351"/>
                    </a:lnTo>
                    <a:moveTo>
                      <a:pt x="1056" y="351"/>
                    </a:moveTo>
                    <a:lnTo>
                      <a:pt x="1038" y="351"/>
                    </a:lnTo>
                    <a:moveTo>
                      <a:pt x="1021" y="351"/>
                    </a:moveTo>
                    <a:lnTo>
                      <a:pt x="1003" y="351"/>
                    </a:lnTo>
                    <a:moveTo>
                      <a:pt x="986" y="351"/>
                    </a:moveTo>
                    <a:lnTo>
                      <a:pt x="968" y="351"/>
                    </a:lnTo>
                    <a:moveTo>
                      <a:pt x="951" y="351"/>
                    </a:moveTo>
                    <a:lnTo>
                      <a:pt x="933" y="351"/>
                    </a:lnTo>
                    <a:moveTo>
                      <a:pt x="915" y="351"/>
                    </a:moveTo>
                    <a:lnTo>
                      <a:pt x="898" y="351"/>
                    </a:lnTo>
                    <a:moveTo>
                      <a:pt x="880" y="351"/>
                    </a:moveTo>
                    <a:lnTo>
                      <a:pt x="863" y="351"/>
                    </a:lnTo>
                    <a:moveTo>
                      <a:pt x="845" y="351"/>
                    </a:moveTo>
                    <a:lnTo>
                      <a:pt x="828" y="351"/>
                    </a:lnTo>
                    <a:moveTo>
                      <a:pt x="810" y="351"/>
                    </a:moveTo>
                    <a:lnTo>
                      <a:pt x="793" y="351"/>
                    </a:lnTo>
                    <a:moveTo>
                      <a:pt x="775" y="351"/>
                    </a:moveTo>
                    <a:lnTo>
                      <a:pt x="758" y="351"/>
                    </a:lnTo>
                    <a:moveTo>
                      <a:pt x="740" y="351"/>
                    </a:moveTo>
                    <a:lnTo>
                      <a:pt x="723" y="351"/>
                    </a:lnTo>
                    <a:moveTo>
                      <a:pt x="705" y="351"/>
                    </a:moveTo>
                    <a:lnTo>
                      <a:pt x="687" y="351"/>
                    </a:lnTo>
                    <a:moveTo>
                      <a:pt x="670" y="351"/>
                    </a:moveTo>
                    <a:lnTo>
                      <a:pt x="652" y="351"/>
                    </a:lnTo>
                    <a:moveTo>
                      <a:pt x="635" y="351"/>
                    </a:moveTo>
                    <a:lnTo>
                      <a:pt x="617" y="351"/>
                    </a:lnTo>
                    <a:moveTo>
                      <a:pt x="600" y="351"/>
                    </a:moveTo>
                    <a:lnTo>
                      <a:pt x="582" y="351"/>
                    </a:lnTo>
                    <a:moveTo>
                      <a:pt x="565" y="351"/>
                    </a:moveTo>
                    <a:lnTo>
                      <a:pt x="547" y="351"/>
                    </a:lnTo>
                    <a:moveTo>
                      <a:pt x="530" y="351"/>
                    </a:moveTo>
                    <a:lnTo>
                      <a:pt x="512" y="351"/>
                    </a:lnTo>
                    <a:moveTo>
                      <a:pt x="494" y="351"/>
                    </a:moveTo>
                    <a:lnTo>
                      <a:pt x="477" y="351"/>
                    </a:lnTo>
                    <a:moveTo>
                      <a:pt x="459" y="351"/>
                    </a:moveTo>
                    <a:lnTo>
                      <a:pt x="442" y="351"/>
                    </a:lnTo>
                    <a:moveTo>
                      <a:pt x="424" y="351"/>
                    </a:moveTo>
                    <a:lnTo>
                      <a:pt x="407" y="351"/>
                    </a:lnTo>
                    <a:moveTo>
                      <a:pt x="389" y="351"/>
                    </a:moveTo>
                    <a:lnTo>
                      <a:pt x="372" y="351"/>
                    </a:lnTo>
                    <a:moveTo>
                      <a:pt x="354" y="351"/>
                    </a:moveTo>
                    <a:lnTo>
                      <a:pt x="337" y="351"/>
                    </a:lnTo>
                    <a:moveTo>
                      <a:pt x="319" y="351"/>
                    </a:moveTo>
                    <a:lnTo>
                      <a:pt x="302" y="351"/>
                    </a:lnTo>
                    <a:moveTo>
                      <a:pt x="284" y="351"/>
                    </a:moveTo>
                    <a:lnTo>
                      <a:pt x="266" y="351"/>
                    </a:lnTo>
                    <a:moveTo>
                      <a:pt x="249" y="351"/>
                    </a:moveTo>
                    <a:lnTo>
                      <a:pt x="231" y="351"/>
                    </a:lnTo>
                    <a:moveTo>
                      <a:pt x="214" y="351"/>
                    </a:moveTo>
                    <a:lnTo>
                      <a:pt x="196" y="351"/>
                    </a:lnTo>
                    <a:moveTo>
                      <a:pt x="179" y="351"/>
                    </a:moveTo>
                    <a:lnTo>
                      <a:pt x="161" y="351"/>
                    </a:lnTo>
                    <a:moveTo>
                      <a:pt x="144" y="351"/>
                    </a:moveTo>
                    <a:lnTo>
                      <a:pt x="126" y="351"/>
                    </a:lnTo>
                    <a:moveTo>
                      <a:pt x="109" y="351"/>
                    </a:moveTo>
                    <a:lnTo>
                      <a:pt x="91" y="351"/>
                    </a:lnTo>
                    <a:moveTo>
                      <a:pt x="74" y="351"/>
                    </a:moveTo>
                    <a:lnTo>
                      <a:pt x="56" y="351"/>
                    </a:lnTo>
                    <a:moveTo>
                      <a:pt x="38" y="351"/>
                    </a:moveTo>
                    <a:lnTo>
                      <a:pt x="27" y="351"/>
                    </a:lnTo>
                    <a:lnTo>
                      <a:pt x="21" y="351"/>
                    </a:lnTo>
                    <a:moveTo>
                      <a:pt x="6" y="344"/>
                    </a:moveTo>
                    <a:lnTo>
                      <a:pt x="0" y="339"/>
                    </a:lnTo>
                    <a:lnTo>
                      <a:pt x="0" y="329"/>
                    </a:lnTo>
                    <a:moveTo>
                      <a:pt x="0" y="312"/>
                    </a:moveTo>
                    <a:lnTo>
                      <a:pt x="0" y="294"/>
                    </a:lnTo>
                    <a:moveTo>
                      <a:pt x="0" y="276"/>
                    </a:moveTo>
                    <a:lnTo>
                      <a:pt x="0" y="259"/>
                    </a:lnTo>
                    <a:moveTo>
                      <a:pt x="0" y="241"/>
                    </a:moveTo>
                    <a:lnTo>
                      <a:pt x="0" y="224"/>
                    </a:lnTo>
                    <a:moveTo>
                      <a:pt x="0" y="206"/>
                    </a:moveTo>
                    <a:lnTo>
                      <a:pt x="0" y="189"/>
                    </a:lnTo>
                    <a:moveTo>
                      <a:pt x="0" y="171"/>
                    </a:moveTo>
                    <a:lnTo>
                      <a:pt x="0" y="154"/>
                    </a:lnTo>
                    <a:moveTo>
                      <a:pt x="0" y="136"/>
                    </a:moveTo>
                    <a:lnTo>
                      <a:pt x="0" y="118"/>
                    </a:lnTo>
                    <a:moveTo>
                      <a:pt x="0" y="101"/>
                    </a:moveTo>
                    <a:lnTo>
                      <a:pt x="0" y="83"/>
                    </a:lnTo>
                    <a:moveTo>
                      <a:pt x="0" y="66"/>
                    </a:moveTo>
                    <a:lnTo>
                      <a:pt x="0" y="48"/>
                    </a:lnTo>
                    <a:moveTo>
                      <a:pt x="0" y="31"/>
                    </a:moveTo>
                    <a:lnTo>
                      <a:pt x="0" y="26"/>
                    </a:lnTo>
                    <a:lnTo>
                      <a:pt x="0" y="13"/>
                    </a:lnTo>
                    <a:moveTo>
                      <a:pt x="12" y="0"/>
                    </a:moveTo>
                    <a:lnTo>
                      <a:pt x="12" y="0"/>
                    </a:lnTo>
                    <a:lnTo>
                      <a:pt x="27" y="0"/>
                    </a:lnTo>
                    <a:lnTo>
                      <a:pt x="30" y="0"/>
                    </a:lnTo>
                    <a:moveTo>
                      <a:pt x="47" y="0"/>
                    </a:moveTo>
                    <a:lnTo>
                      <a:pt x="65" y="0"/>
                    </a:lnTo>
                    <a:moveTo>
                      <a:pt x="82" y="0"/>
                    </a:moveTo>
                    <a:lnTo>
                      <a:pt x="100" y="0"/>
                    </a:lnTo>
                    <a:moveTo>
                      <a:pt x="117" y="0"/>
                    </a:moveTo>
                    <a:lnTo>
                      <a:pt x="135" y="0"/>
                    </a:lnTo>
                    <a:moveTo>
                      <a:pt x="152" y="0"/>
                    </a:moveTo>
                    <a:lnTo>
                      <a:pt x="170" y="0"/>
                    </a:lnTo>
                    <a:moveTo>
                      <a:pt x="188" y="0"/>
                    </a:moveTo>
                    <a:lnTo>
                      <a:pt x="205" y="0"/>
                    </a:lnTo>
                    <a:moveTo>
                      <a:pt x="223" y="0"/>
                    </a:moveTo>
                    <a:lnTo>
                      <a:pt x="240" y="0"/>
                    </a:lnTo>
                    <a:moveTo>
                      <a:pt x="258" y="0"/>
                    </a:moveTo>
                    <a:lnTo>
                      <a:pt x="275" y="0"/>
                    </a:lnTo>
                    <a:moveTo>
                      <a:pt x="293" y="0"/>
                    </a:moveTo>
                    <a:lnTo>
                      <a:pt x="310" y="0"/>
                    </a:lnTo>
                    <a:moveTo>
                      <a:pt x="328" y="0"/>
                    </a:moveTo>
                    <a:lnTo>
                      <a:pt x="345" y="0"/>
                    </a:lnTo>
                    <a:moveTo>
                      <a:pt x="363" y="0"/>
                    </a:moveTo>
                    <a:lnTo>
                      <a:pt x="380" y="0"/>
                    </a:lnTo>
                    <a:moveTo>
                      <a:pt x="398" y="0"/>
                    </a:moveTo>
                    <a:lnTo>
                      <a:pt x="416" y="0"/>
                    </a:lnTo>
                    <a:moveTo>
                      <a:pt x="433" y="0"/>
                    </a:moveTo>
                    <a:lnTo>
                      <a:pt x="451" y="0"/>
                    </a:lnTo>
                    <a:moveTo>
                      <a:pt x="468" y="0"/>
                    </a:moveTo>
                    <a:lnTo>
                      <a:pt x="486" y="0"/>
                    </a:lnTo>
                    <a:moveTo>
                      <a:pt x="503" y="0"/>
                    </a:moveTo>
                    <a:lnTo>
                      <a:pt x="521" y="0"/>
                    </a:lnTo>
                    <a:moveTo>
                      <a:pt x="538" y="0"/>
                    </a:moveTo>
                    <a:lnTo>
                      <a:pt x="556" y="0"/>
                    </a:lnTo>
                    <a:moveTo>
                      <a:pt x="573" y="0"/>
                    </a:moveTo>
                    <a:lnTo>
                      <a:pt x="591" y="0"/>
                    </a:lnTo>
                    <a:moveTo>
                      <a:pt x="609" y="0"/>
                    </a:moveTo>
                    <a:lnTo>
                      <a:pt x="626" y="0"/>
                    </a:lnTo>
                    <a:moveTo>
                      <a:pt x="644" y="0"/>
                    </a:moveTo>
                    <a:lnTo>
                      <a:pt x="661" y="0"/>
                    </a:lnTo>
                    <a:moveTo>
                      <a:pt x="679" y="0"/>
                    </a:moveTo>
                    <a:lnTo>
                      <a:pt x="696" y="0"/>
                    </a:lnTo>
                    <a:moveTo>
                      <a:pt x="714" y="0"/>
                    </a:moveTo>
                    <a:lnTo>
                      <a:pt x="731" y="0"/>
                    </a:lnTo>
                    <a:moveTo>
                      <a:pt x="749" y="0"/>
                    </a:moveTo>
                    <a:lnTo>
                      <a:pt x="766" y="0"/>
                    </a:lnTo>
                    <a:moveTo>
                      <a:pt x="784" y="0"/>
                    </a:moveTo>
                    <a:lnTo>
                      <a:pt x="801" y="0"/>
                    </a:lnTo>
                    <a:moveTo>
                      <a:pt x="819" y="0"/>
                    </a:moveTo>
                    <a:lnTo>
                      <a:pt x="837" y="0"/>
                    </a:lnTo>
                    <a:moveTo>
                      <a:pt x="854" y="0"/>
                    </a:moveTo>
                    <a:lnTo>
                      <a:pt x="872" y="0"/>
                    </a:lnTo>
                    <a:moveTo>
                      <a:pt x="889" y="0"/>
                    </a:moveTo>
                    <a:lnTo>
                      <a:pt x="907" y="0"/>
                    </a:lnTo>
                    <a:moveTo>
                      <a:pt x="924" y="0"/>
                    </a:moveTo>
                    <a:lnTo>
                      <a:pt x="942" y="0"/>
                    </a:lnTo>
                    <a:moveTo>
                      <a:pt x="959" y="0"/>
                    </a:moveTo>
                    <a:lnTo>
                      <a:pt x="977" y="0"/>
                    </a:lnTo>
                    <a:moveTo>
                      <a:pt x="994" y="0"/>
                    </a:moveTo>
                    <a:lnTo>
                      <a:pt x="1012" y="0"/>
                    </a:lnTo>
                    <a:moveTo>
                      <a:pt x="1029" y="0"/>
                    </a:moveTo>
                    <a:lnTo>
                      <a:pt x="1047" y="0"/>
                    </a:lnTo>
                    <a:moveTo>
                      <a:pt x="1065" y="0"/>
                    </a:moveTo>
                    <a:lnTo>
                      <a:pt x="1082" y="0"/>
                    </a:lnTo>
                    <a:moveTo>
                      <a:pt x="1100" y="0"/>
                    </a:moveTo>
                    <a:lnTo>
                      <a:pt x="1117" y="0"/>
                    </a:lnTo>
                    <a:moveTo>
                      <a:pt x="1135" y="0"/>
                    </a:moveTo>
                    <a:lnTo>
                      <a:pt x="1152" y="0"/>
                    </a:lnTo>
                    <a:moveTo>
                      <a:pt x="1170" y="0"/>
                    </a:moveTo>
                    <a:lnTo>
                      <a:pt x="1187" y="0"/>
                    </a:lnTo>
                    <a:moveTo>
                      <a:pt x="1205" y="0"/>
                    </a:moveTo>
                    <a:lnTo>
                      <a:pt x="1222" y="0"/>
                    </a:lnTo>
                    <a:moveTo>
                      <a:pt x="1240" y="0"/>
                    </a:moveTo>
                    <a:lnTo>
                      <a:pt x="1258" y="0"/>
                    </a:lnTo>
                    <a:moveTo>
                      <a:pt x="1275" y="0"/>
                    </a:moveTo>
                    <a:lnTo>
                      <a:pt x="1293" y="0"/>
                    </a:lnTo>
                    <a:moveTo>
                      <a:pt x="1310" y="0"/>
                    </a:moveTo>
                    <a:lnTo>
                      <a:pt x="1328" y="0"/>
                    </a:lnTo>
                    <a:moveTo>
                      <a:pt x="1345" y="0"/>
                    </a:moveTo>
                    <a:lnTo>
                      <a:pt x="1363" y="0"/>
                    </a:lnTo>
                    <a:moveTo>
                      <a:pt x="1380" y="0"/>
                    </a:moveTo>
                    <a:lnTo>
                      <a:pt x="1398" y="0"/>
                    </a:lnTo>
                    <a:moveTo>
                      <a:pt x="1415" y="0"/>
                    </a:moveTo>
                    <a:lnTo>
                      <a:pt x="1433" y="0"/>
                    </a:lnTo>
                    <a:moveTo>
                      <a:pt x="1450" y="0"/>
                    </a:moveTo>
                    <a:lnTo>
                      <a:pt x="1468" y="0"/>
                    </a:lnTo>
                    <a:moveTo>
                      <a:pt x="1486" y="0"/>
                    </a:moveTo>
                    <a:lnTo>
                      <a:pt x="1503" y="0"/>
                    </a:lnTo>
                    <a:moveTo>
                      <a:pt x="1521" y="0"/>
                    </a:moveTo>
                    <a:lnTo>
                      <a:pt x="1538" y="0"/>
                    </a:lnTo>
                    <a:moveTo>
                      <a:pt x="1556" y="0"/>
                    </a:moveTo>
                    <a:lnTo>
                      <a:pt x="1573" y="0"/>
                    </a:lnTo>
                    <a:moveTo>
                      <a:pt x="1591" y="0"/>
                    </a:moveTo>
                    <a:lnTo>
                      <a:pt x="1608" y="0"/>
                    </a:lnTo>
                    <a:moveTo>
                      <a:pt x="1626" y="0"/>
                    </a:moveTo>
                    <a:lnTo>
                      <a:pt x="1643" y="0"/>
                    </a:lnTo>
                    <a:moveTo>
                      <a:pt x="1661" y="0"/>
                    </a:moveTo>
                    <a:lnTo>
                      <a:pt x="1679" y="0"/>
                    </a:lnTo>
                    <a:moveTo>
                      <a:pt x="1696" y="0"/>
                    </a:moveTo>
                    <a:lnTo>
                      <a:pt x="1714" y="0"/>
                    </a:lnTo>
                    <a:moveTo>
                      <a:pt x="1731" y="0"/>
                    </a:moveTo>
                    <a:lnTo>
                      <a:pt x="1749" y="0"/>
                    </a:lnTo>
                    <a:moveTo>
                      <a:pt x="1766" y="0"/>
                    </a:moveTo>
                    <a:lnTo>
                      <a:pt x="1784" y="0"/>
                    </a:lnTo>
                    <a:moveTo>
                      <a:pt x="1801" y="0"/>
                    </a:moveTo>
                    <a:lnTo>
                      <a:pt x="1819" y="0"/>
                    </a:lnTo>
                    <a:moveTo>
                      <a:pt x="1836" y="0"/>
                    </a:moveTo>
                    <a:lnTo>
                      <a:pt x="1854" y="0"/>
                    </a:lnTo>
                    <a:moveTo>
                      <a:pt x="1871" y="0"/>
                    </a:moveTo>
                    <a:lnTo>
                      <a:pt x="1889" y="0"/>
                    </a:lnTo>
                    <a:moveTo>
                      <a:pt x="1907" y="0"/>
                    </a:moveTo>
                    <a:lnTo>
                      <a:pt x="1924" y="0"/>
                    </a:lnTo>
                    <a:moveTo>
                      <a:pt x="1942" y="0"/>
                    </a:moveTo>
                    <a:lnTo>
                      <a:pt x="1959" y="0"/>
                    </a:lnTo>
                    <a:moveTo>
                      <a:pt x="1977" y="0"/>
                    </a:moveTo>
                    <a:lnTo>
                      <a:pt x="1994" y="0"/>
                    </a:lnTo>
                    <a:moveTo>
                      <a:pt x="2012" y="0"/>
                    </a:moveTo>
                    <a:lnTo>
                      <a:pt x="2029" y="0"/>
                    </a:lnTo>
                    <a:moveTo>
                      <a:pt x="2047" y="0"/>
                    </a:moveTo>
                    <a:lnTo>
                      <a:pt x="2064" y="0"/>
                    </a:lnTo>
                    <a:moveTo>
                      <a:pt x="2082" y="0"/>
                    </a:moveTo>
                    <a:lnTo>
                      <a:pt x="2099" y="0"/>
                    </a:lnTo>
                    <a:moveTo>
                      <a:pt x="2117" y="0"/>
                    </a:moveTo>
                    <a:lnTo>
                      <a:pt x="2135" y="0"/>
                    </a:lnTo>
                    <a:moveTo>
                      <a:pt x="2152" y="0"/>
                    </a:moveTo>
                    <a:lnTo>
                      <a:pt x="2170" y="0"/>
                    </a:lnTo>
                    <a:moveTo>
                      <a:pt x="2187" y="0"/>
                    </a:moveTo>
                    <a:lnTo>
                      <a:pt x="2205" y="0"/>
                    </a:lnTo>
                    <a:moveTo>
                      <a:pt x="2222" y="0"/>
                    </a:moveTo>
                    <a:lnTo>
                      <a:pt x="2240" y="0"/>
                    </a:lnTo>
                    <a:moveTo>
                      <a:pt x="2257" y="0"/>
                    </a:moveTo>
                    <a:lnTo>
                      <a:pt x="2275" y="0"/>
                    </a:lnTo>
                    <a:moveTo>
                      <a:pt x="2292" y="0"/>
                    </a:moveTo>
                    <a:lnTo>
                      <a:pt x="2310" y="0"/>
                    </a:lnTo>
                    <a:moveTo>
                      <a:pt x="2328" y="0"/>
                    </a:moveTo>
                    <a:lnTo>
                      <a:pt x="2345" y="0"/>
                    </a:lnTo>
                    <a:moveTo>
                      <a:pt x="2363" y="0"/>
                    </a:moveTo>
                    <a:lnTo>
                      <a:pt x="2380" y="0"/>
                    </a:lnTo>
                    <a:moveTo>
                      <a:pt x="2398" y="0"/>
                    </a:moveTo>
                    <a:lnTo>
                      <a:pt x="2415" y="0"/>
                    </a:lnTo>
                    <a:moveTo>
                      <a:pt x="2433" y="0"/>
                    </a:moveTo>
                    <a:lnTo>
                      <a:pt x="2450" y="0"/>
                    </a:lnTo>
                    <a:moveTo>
                      <a:pt x="2468" y="0"/>
                    </a:moveTo>
                    <a:lnTo>
                      <a:pt x="2485" y="0"/>
                    </a:lnTo>
                    <a:moveTo>
                      <a:pt x="2503" y="0"/>
                    </a:moveTo>
                    <a:lnTo>
                      <a:pt x="2520" y="0"/>
                    </a:lnTo>
                    <a:moveTo>
                      <a:pt x="2538" y="0"/>
                    </a:moveTo>
                    <a:lnTo>
                      <a:pt x="2556" y="0"/>
                    </a:lnTo>
                    <a:moveTo>
                      <a:pt x="2573" y="0"/>
                    </a:moveTo>
                    <a:lnTo>
                      <a:pt x="2579" y="0"/>
                    </a:lnTo>
                    <a:lnTo>
                      <a:pt x="2588" y="9"/>
                    </a:lnTo>
                    <a:moveTo>
                      <a:pt x="2591" y="25"/>
                    </a:moveTo>
                    <a:lnTo>
                      <a:pt x="2591" y="26"/>
                    </a:lnTo>
                    <a:lnTo>
                      <a:pt x="2591" y="42"/>
                    </a:lnTo>
                    <a:moveTo>
                      <a:pt x="2591" y="60"/>
                    </a:moveTo>
                    <a:lnTo>
                      <a:pt x="2591" y="77"/>
                    </a:lnTo>
                    <a:moveTo>
                      <a:pt x="2591" y="95"/>
                    </a:moveTo>
                    <a:lnTo>
                      <a:pt x="2591" y="113"/>
                    </a:lnTo>
                    <a:moveTo>
                      <a:pt x="2591" y="130"/>
                    </a:moveTo>
                    <a:lnTo>
                      <a:pt x="2591" y="148"/>
                    </a:lnTo>
                    <a:moveTo>
                      <a:pt x="2591" y="165"/>
                    </a:moveTo>
                    <a:lnTo>
                      <a:pt x="2591" y="183"/>
                    </a:lnTo>
                    <a:moveTo>
                      <a:pt x="2591" y="200"/>
                    </a:moveTo>
                    <a:lnTo>
                      <a:pt x="2591" y="218"/>
                    </a:lnTo>
                    <a:moveTo>
                      <a:pt x="2591" y="235"/>
                    </a:moveTo>
                    <a:lnTo>
                      <a:pt x="2591" y="253"/>
                    </a:lnTo>
                    <a:moveTo>
                      <a:pt x="2591" y="271"/>
                    </a:moveTo>
                    <a:lnTo>
                      <a:pt x="2591" y="288"/>
                    </a:lnTo>
                    <a:moveTo>
                      <a:pt x="2591" y="306"/>
                    </a:moveTo>
                    <a:lnTo>
                      <a:pt x="2591" y="323"/>
                    </a:lnTo>
                    <a:moveTo>
                      <a:pt x="2589" y="341"/>
                    </a:moveTo>
                    <a:lnTo>
                      <a:pt x="2579" y="351"/>
                    </a:lnTo>
                    <a:lnTo>
                      <a:pt x="2576" y="351"/>
                    </a:lnTo>
                  </a:path>
                </a:pathLst>
              </a:custGeom>
              <a:noFill/>
              <a:ln w="9525" cap="flat">
                <a:solidFill>
                  <a:srgbClr val="8A7FF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Freeform 126">
                <a:extLst>
                  <a:ext uri="{FF2B5EF4-FFF2-40B4-BE49-F238E27FC236}">
                    <a16:creationId xmlns:a16="http://schemas.microsoft.com/office/drawing/2014/main" id="{7BAC70F0-AB4D-4111-A51C-64F6AAE82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1" y="4462463"/>
                <a:ext cx="7035800" cy="254000"/>
              </a:xfrm>
              <a:custGeom>
                <a:avLst/>
                <a:gdLst>
                  <a:gd name="T0" fmla="*/ 3032 w 3032"/>
                  <a:gd name="T1" fmla="*/ 109 h 109"/>
                  <a:gd name="T2" fmla="*/ 0 w 3032"/>
                  <a:gd name="T3" fmla="*/ 109 h 109"/>
                  <a:gd name="T4" fmla="*/ 0 w 3032"/>
                  <a:gd name="T5" fmla="*/ 30 h 109"/>
                  <a:gd name="T6" fmla="*/ 30 w 3032"/>
                  <a:gd name="T7" fmla="*/ 0 h 109"/>
                  <a:gd name="T8" fmla="*/ 3002 w 3032"/>
                  <a:gd name="T9" fmla="*/ 0 h 109"/>
                  <a:gd name="T10" fmla="*/ 3032 w 3032"/>
                  <a:gd name="T11" fmla="*/ 30 h 109"/>
                  <a:gd name="T12" fmla="*/ 3032 w 3032"/>
                  <a:gd name="T1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2" h="109">
                    <a:moveTo>
                      <a:pt x="3032" y="109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3002" y="0"/>
                      <a:pt x="3002" y="0"/>
                      <a:pt x="3002" y="0"/>
                    </a:cubicBezTo>
                    <a:cubicBezTo>
                      <a:pt x="3019" y="0"/>
                      <a:pt x="3032" y="13"/>
                      <a:pt x="3032" y="30"/>
                    </a:cubicBezTo>
                    <a:lnTo>
                      <a:pt x="3032" y="109"/>
                    </a:lnTo>
                    <a:close/>
                  </a:path>
                </a:pathLst>
              </a:custGeom>
              <a:solidFill>
                <a:srgbClr val="5848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" name="Freeform 127">
                <a:extLst>
                  <a:ext uri="{FF2B5EF4-FFF2-40B4-BE49-F238E27FC236}">
                    <a16:creationId xmlns:a16="http://schemas.microsoft.com/office/drawing/2014/main" id="{C9C24758-7E3F-4AF0-843B-6E5A2B950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1" y="4718050"/>
                <a:ext cx="7035800" cy="4532313"/>
              </a:xfrm>
              <a:custGeom>
                <a:avLst/>
                <a:gdLst>
                  <a:gd name="T0" fmla="*/ 2992 w 3032"/>
                  <a:gd name="T1" fmla="*/ 1952 h 1952"/>
                  <a:gd name="T2" fmla="*/ 40 w 3032"/>
                  <a:gd name="T3" fmla="*/ 1952 h 1952"/>
                  <a:gd name="T4" fmla="*/ 0 w 3032"/>
                  <a:gd name="T5" fmla="*/ 1911 h 1952"/>
                  <a:gd name="T6" fmla="*/ 0 w 3032"/>
                  <a:gd name="T7" fmla="*/ 0 h 1952"/>
                  <a:gd name="T8" fmla="*/ 3032 w 3032"/>
                  <a:gd name="T9" fmla="*/ 0 h 1952"/>
                  <a:gd name="T10" fmla="*/ 3032 w 3032"/>
                  <a:gd name="T11" fmla="*/ 1911 h 1952"/>
                  <a:gd name="T12" fmla="*/ 2992 w 3032"/>
                  <a:gd name="T13" fmla="*/ 1952 h 1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32" h="1952">
                    <a:moveTo>
                      <a:pt x="2992" y="1952"/>
                    </a:moveTo>
                    <a:cubicBezTo>
                      <a:pt x="40" y="1952"/>
                      <a:pt x="40" y="1952"/>
                      <a:pt x="40" y="1952"/>
                    </a:cubicBezTo>
                    <a:cubicBezTo>
                      <a:pt x="18" y="1952"/>
                      <a:pt x="0" y="1934"/>
                      <a:pt x="0" y="19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032" y="0"/>
                      <a:pt x="3032" y="0"/>
                      <a:pt x="3032" y="0"/>
                    </a:cubicBezTo>
                    <a:cubicBezTo>
                      <a:pt x="3032" y="1911"/>
                      <a:pt x="3032" y="1911"/>
                      <a:pt x="3032" y="1911"/>
                    </a:cubicBezTo>
                    <a:cubicBezTo>
                      <a:pt x="3032" y="1934"/>
                      <a:pt x="3014" y="1952"/>
                      <a:pt x="2992" y="1952"/>
                    </a:cubicBezTo>
                    <a:close/>
                  </a:path>
                </a:pathLst>
              </a:custGeom>
              <a:solidFill>
                <a:srgbClr val="E7E4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Oval 128">
                <a:extLst>
                  <a:ext uri="{FF2B5EF4-FFF2-40B4-BE49-F238E27FC236}">
                    <a16:creationId xmlns:a16="http://schemas.microsoft.com/office/drawing/2014/main" id="{7B323A4E-3BE0-40E6-8BC0-6FF720B30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8814" y="4551363"/>
                <a:ext cx="82550" cy="82550"/>
              </a:xfrm>
              <a:prstGeom prst="ellipse">
                <a:avLst/>
              </a:prstGeom>
              <a:solidFill>
                <a:srgbClr val="85D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" name="Oval 129">
                <a:extLst>
                  <a:ext uri="{FF2B5EF4-FFF2-40B4-BE49-F238E27FC236}">
                    <a16:creationId xmlns:a16="http://schemas.microsoft.com/office/drawing/2014/main" id="{51CC90D8-252E-44C4-BB9D-4C5E96220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226" y="4551363"/>
                <a:ext cx="82550" cy="82550"/>
              </a:xfrm>
              <a:prstGeom prst="ellipse">
                <a:avLst/>
              </a:prstGeom>
              <a:solidFill>
                <a:srgbClr val="EA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" name="Oval 130">
                <a:extLst>
                  <a:ext uri="{FF2B5EF4-FFF2-40B4-BE49-F238E27FC236}">
                    <a16:creationId xmlns:a16="http://schemas.microsoft.com/office/drawing/2014/main" id="{2BA776B4-3756-4BD4-85FD-A265AC008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2814" y="4551363"/>
                <a:ext cx="84138" cy="82550"/>
              </a:xfrm>
              <a:prstGeom prst="ellipse">
                <a:avLst/>
              </a:prstGeom>
              <a:solidFill>
                <a:srgbClr val="FBB0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" name="Freeform 131">
                <a:extLst>
                  <a:ext uri="{FF2B5EF4-FFF2-40B4-BE49-F238E27FC236}">
                    <a16:creationId xmlns:a16="http://schemas.microsoft.com/office/drawing/2014/main" id="{B3A0D149-A2AB-4739-B5BE-2461C60E5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7701" y="5946775"/>
                <a:ext cx="2259013" cy="1341438"/>
              </a:xfrm>
              <a:custGeom>
                <a:avLst/>
                <a:gdLst>
                  <a:gd name="T0" fmla="*/ 955 w 973"/>
                  <a:gd name="T1" fmla="*/ 578 h 578"/>
                  <a:gd name="T2" fmla="*/ 18 w 973"/>
                  <a:gd name="T3" fmla="*/ 578 h 578"/>
                  <a:gd name="T4" fmla="*/ 0 w 973"/>
                  <a:gd name="T5" fmla="*/ 560 h 578"/>
                  <a:gd name="T6" fmla="*/ 0 w 973"/>
                  <a:gd name="T7" fmla="*/ 18 h 578"/>
                  <a:gd name="T8" fmla="*/ 18 w 973"/>
                  <a:gd name="T9" fmla="*/ 0 h 578"/>
                  <a:gd name="T10" fmla="*/ 955 w 973"/>
                  <a:gd name="T11" fmla="*/ 0 h 578"/>
                  <a:gd name="T12" fmla="*/ 973 w 973"/>
                  <a:gd name="T13" fmla="*/ 18 h 578"/>
                  <a:gd name="T14" fmla="*/ 973 w 973"/>
                  <a:gd name="T15" fmla="*/ 560 h 578"/>
                  <a:gd name="T16" fmla="*/ 955 w 97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3" h="578">
                    <a:moveTo>
                      <a:pt x="955" y="578"/>
                    </a:moveTo>
                    <a:cubicBezTo>
                      <a:pt x="18" y="578"/>
                      <a:pt x="18" y="578"/>
                      <a:pt x="18" y="578"/>
                    </a:cubicBezTo>
                    <a:cubicBezTo>
                      <a:pt x="8" y="578"/>
                      <a:pt x="0" y="570"/>
                      <a:pt x="0" y="56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955" y="0"/>
                      <a:pt x="955" y="0"/>
                      <a:pt x="955" y="0"/>
                    </a:cubicBezTo>
                    <a:cubicBezTo>
                      <a:pt x="965" y="0"/>
                      <a:pt x="973" y="8"/>
                      <a:pt x="973" y="18"/>
                    </a:cubicBezTo>
                    <a:cubicBezTo>
                      <a:pt x="973" y="560"/>
                      <a:pt x="973" y="560"/>
                      <a:pt x="973" y="560"/>
                    </a:cubicBezTo>
                    <a:cubicBezTo>
                      <a:pt x="973" y="570"/>
                      <a:pt x="965" y="578"/>
                      <a:pt x="955" y="578"/>
                    </a:cubicBezTo>
                    <a:close/>
                  </a:path>
                </a:pathLst>
              </a:custGeom>
              <a:solidFill>
                <a:srgbClr val="8A7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Freeform 132">
                <a:extLst>
                  <a:ext uri="{FF2B5EF4-FFF2-40B4-BE49-F238E27FC236}">
                    <a16:creationId xmlns:a16="http://schemas.microsoft.com/office/drawing/2014/main" id="{4A2664D1-AAA6-4D79-BE20-0BF75E953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114" y="4948238"/>
                <a:ext cx="517525" cy="79375"/>
              </a:xfrm>
              <a:custGeom>
                <a:avLst/>
                <a:gdLst>
                  <a:gd name="T0" fmla="*/ 217 w 223"/>
                  <a:gd name="T1" fmla="*/ 34 h 34"/>
                  <a:gd name="T2" fmla="*/ 6 w 223"/>
                  <a:gd name="T3" fmla="*/ 34 h 34"/>
                  <a:gd name="T4" fmla="*/ 0 w 223"/>
                  <a:gd name="T5" fmla="*/ 28 h 34"/>
                  <a:gd name="T6" fmla="*/ 0 w 223"/>
                  <a:gd name="T7" fmla="*/ 6 h 34"/>
                  <a:gd name="T8" fmla="*/ 6 w 223"/>
                  <a:gd name="T9" fmla="*/ 0 h 34"/>
                  <a:gd name="T10" fmla="*/ 217 w 223"/>
                  <a:gd name="T11" fmla="*/ 0 h 34"/>
                  <a:gd name="T12" fmla="*/ 223 w 223"/>
                  <a:gd name="T13" fmla="*/ 6 h 34"/>
                  <a:gd name="T14" fmla="*/ 223 w 223"/>
                  <a:gd name="T15" fmla="*/ 28 h 34"/>
                  <a:gd name="T16" fmla="*/ 217 w 223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34">
                    <a:moveTo>
                      <a:pt x="217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0" y="0"/>
                      <a:pt x="223" y="3"/>
                      <a:pt x="223" y="6"/>
                    </a:cubicBezTo>
                    <a:cubicBezTo>
                      <a:pt x="223" y="28"/>
                      <a:pt x="223" y="28"/>
                      <a:pt x="223" y="28"/>
                    </a:cubicBezTo>
                    <a:cubicBezTo>
                      <a:pt x="223" y="31"/>
                      <a:pt x="220" y="34"/>
                      <a:pt x="217" y="34"/>
                    </a:cubicBezTo>
                    <a:close/>
                  </a:path>
                </a:pathLst>
              </a:custGeom>
              <a:solidFill>
                <a:srgbClr val="C0C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" name="Freeform 133">
                <a:extLst>
                  <a:ext uri="{FF2B5EF4-FFF2-40B4-BE49-F238E27FC236}">
                    <a16:creationId xmlns:a16="http://schemas.microsoft.com/office/drawing/2014/main" id="{C3C31099-21C9-4BE4-BE11-D2AC90021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3114" y="5765800"/>
                <a:ext cx="517525" cy="79375"/>
              </a:xfrm>
              <a:custGeom>
                <a:avLst/>
                <a:gdLst>
                  <a:gd name="T0" fmla="*/ 217 w 223"/>
                  <a:gd name="T1" fmla="*/ 34 h 34"/>
                  <a:gd name="T2" fmla="*/ 6 w 223"/>
                  <a:gd name="T3" fmla="*/ 34 h 34"/>
                  <a:gd name="T4" fmla="*/ 0 w 223"/>
                  <a:gd name="T5" fmla="*/ 28 h 34"/>
                  <a:gd name="T6" fmla="*/ 0 w 223"/>
                  <a:gd name="T7" fmla="*/ 6 h 34"/>
                  <a:gd name="T8" fmla="*/ 6 w 223"/>
                  <a:gd name="T9" fmla="*/ 0 h 34"/>
                  <a:gd name="T10" fmla="*/ 217 w 223"/>
                  <a:gd name="T11" fmla="*/ 0 h 34"/>
                  <a:gd name="T12" fmla="*/ 223 w 223"/>
                  <a:gd name="T13" fmla="*/ 6 h 34"/>
                  <a:gd name="T14" fmla="*/ 223 w 223"/>
                  <a:gd name="T15" fmla="*/ 28 h 34"/>
                  <a:gd name="T16" fmla="*/ 217 w 223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34">
                    <a:moveTo>
                      <a:pt x="217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0" y="0"/>
                      <a:pt x="223" y="3"/>
                      <a:pt x="223" y="6"/>
                    </a:cubicBezTo>
                    <a:cubicBezTo>
                      <a:pt x="223" y="28"/>
                      <a:pt x="223" y="28"/>
                      <a:pt x="223" y="28"/>
                    </a:cubicBezTo>
                    <a:cubicBezTo>
                      <a:pt x="223" y="31"/>
                      <a:pt x="220" y="34"/>
                      <a:pt x="217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Freeform 134">
                <a:extLst>
                  <a:ext uri="{FF2B5EF4-FFF2-40B4-BE49-F238E27FC236}">
                    <a16:creationId xmlns:a16="http://schemas.microsoft.com/office/drawing/2014/main" id="{78FFE2B0-96EE-4D6A-9F2D-3A97C2228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3664" y="5765800"/>
                <a:ext cx="911225" cy="79375"/>
              </a:xfrm>
              <a:custGeom>
                <a:avLst/>
                <a:gdLst>
                  <a:gd name="T0" fmla="*/ 387 w 393"/>
                  <a:gd name="T1" fmla="*/ 34 h 34"/>
                  <a:gd name="T2" fmla="*/ 6 w 393"/>
                  <a:gd name="T3" fmla="*/ 34 h 34"/>
                  <a:gd name="T4" fmla="*/ 0 w 393"/>
                  <a:gd name="T5" fmla="*/ 28 h 34"/>
                  <a:gd name="T6" fmla="*/ 0 w 393"/>
                  <a:gd name="T7" fmla="*/ 6 h 34"/>
                  <a:gd name="T8" fmla="*/ 6 w 393"/>
                  <a:gd name="T9" fmla="*/ 0 h 34"/>
                  <a:gd name="T10" fmla="*/ 387 w 393"/>
                  <a:gd name="T11" fmla="*/ 0 h 34"/>
                  <a:gd name="T12" fmla="*/ 393 w 393"/>
                  <a:gd name="T13" fmla="*/ 6 h 34"/>
                  <a:gd name="T14" fmla="*/ 393 w 393"/>
                  <a:gd name="T15" fmla="*/ 28 h 34"/>
                  <a:gd name="T16" fmla="*/ 387 w 393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3" h="34">
                    <a:moveTo>
                      <a:pt x="387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2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390" y="0"/>
                      <a:pt x="393" y="3"/>
                      <a:pt x="393" y="6"/>
                    </a:cubicBezTo>
                    <a:cubicBezTo>
                      <a:pt x="393" y="28"/>
                      <a:pt x="393" y="28"/>
                      <a:pt x="393" y="28"/>
                    </a:cubicBezTo>
                    <a:cubicBezTo>
                      <a:pt x="393" y="31"/>
                      <a:pt x="390" y="34"/>
                      <a:pt x="387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Freeform 135">
                <a:extLst>
                  <a:ext uri="{FF2B5EF4-FFF2-40B4-BE49-F238E27FC236}">
                    <a16:creationId xmlns:a16="http://schemas.microsoft.com/office/drawing/2014/main" id="{84A164BD-2A11-40C0-BB04-DD4558493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9501" y="5765800"/>
                <a:ext cx="457200" cy="79375"/>
              </a:xfrm>
              <a:custGeom>
                <a:avLst/>
                <a:gdLst>
                  <a:gd name="T0" fmla="*/ 191 w 197"/>
                  <a:gd name="T1" fmla="*/ 34 h 34"/>
                  <a:gd name="T2" fmla="*/ 6 w 197"/>
                  <a:gd name="T3" fmla="*/ 34 h 34"/>
                  <a:gd name="T4" fmla="*/ 0 w 197"/>
                  <a:gd name="T5" fmla="*/ 28 h 34"/>
                  <a:gd name="T6" fmla="*/ 0 w 197"/>
                  <a:gd name="T7" fmla="*/ 6 h 34"/>
                  <a:gd name="T8" fmla="*/ 6 w 197"/>
                  <a:gd name="T9" fmla="*/ 0 h 34"/>
                  <a:gd name="T10" fmla="*/ 191 w 197"/>
                  <a:gd name="T11" fmla="*/ 0 h 34"/>
                  <a:gd name="T12" fmla="*/ 197 w 197"/>
                  <a:gd name="T13" fmla="*/ 6 h 34"/>
                  <a:gd name="T14" fmla="*/ 197 w 197"/>
                  <a:gd name="T15" fmla="*/ 28 h 34"/>
                  <a:gd name="T16" fmla="*/ 191 w 197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34">
                    <a:moveTo>
                      <a:pt x="191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5" y="0"/>
                      <a:pt x="197" y="3"/>
                      <a:pt x="197" y="6"/>
                    </a:cubicBezTo>
                    <a:cubicBezTo>
                      <a:pt x="197" y="28"/>
                      <a:pt x="197" y="28"/>
                      <a:pt x="197" y="28"/>
                    </a:cubicBezTo>
                    <a:cubicBezTo>
                      <a:pt x="197" y="31"/>
                      <a:pt x="195" y="34"/>
                      <a:pt x="191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Freeform 136">
                <a:extLst>
                  <a:ext uri="{FF2B5EF4-FFF2-40B4-BE49-F238E27FC236}">
                    <a16:creationId xmlns:a16="http://schemas.microsoft.com/office/drawing/2014/main" id="{219FF0AE-570C-4786-82BF-10584702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9864" y="5765800"/>
                <a:ext cx="681038" cy="79375"/>
              </a:xfrm>
              <a:custGeom>
                <a:avLst/>
                <a:gdLst>
                  <a:gd name="T0" fmla="*/ 287 w 293"/>
                  <a:gd name="T1" fmla="*/ 34 h 34"/>
                  <a:gd name="T2" fmla="*/ 7 w 293"/>
                  <a:gd name="T3" fmla="*/ 34 h 34"/>
                  <a:gd name="T4" fmla="*/ 0 w 293"/>
                  <a:gd name="T5" fmla="*/ 28 h 34"/>
                  <a:gd name="T6" fmla="*/ 0 w 293"/>
                  <a:gd name="T7" fmla="*/ 6 h 34"/>
                  <a:gd name="T8" fmla="*/ 7 w 293"/>
                  <a:gd name="T9" fmla="*/ 0 h 34"/>
                  <a:gd name="T10" fmla="*/ 287 w 293"/>
                  <a:gd name="T11" fmla="*/ 0 h 34"/>
                  <a:gd name="T12" fmla="*/ 293 w 293"/>
                  <a:gd name="T13" fmla="*/ 6 h 34"/>
                  <a:gd name="T14" fmla="*/ 293 w 293"/>
                  <a:gd name="T15" fmla="*/ 28 h 34"/>
                  <a:gd name="T16" fmla="*/ 287 w 293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3" h="34">
                    <a:moveTo>
                      <a:pt x="287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90" y="0"/>
                      <a:pt x="293" y="3"/>
                      <a:pt x="293" y="6"/>
                    </a:cubicBezTo>
                    <a:cubicBezTo>
                      <a:pt x="293" y="28"/>
                      <a:pt x="293" y="28"/>
                      <a:pt x="293" y="28"/>
                    </a:cubicBezTo>
                    <a:cubicBezTo>
                      <a:pt x="293" y="31"/>
                      <a:pt x="290" y="34"/>
                      <a:pt x="287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Freeform 137">
                <a:extLst>
                  <a:ext uri="{FF2B5EF4-FFF2-40B4-BE49-F238E27FC236}">
                    <a16:creationId xmlns:a16="http://schemas.microsoft.com/office/drawing/2014/main" id="{40D5BCEA-DA3E-46DA-9F9B-8CEEF063F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6714" y="5765800"/>
                <a:ext cx="987425" cy="79375"/>
              </a:xfrm>
              <a:custGeom>
                <a:avLst/>
                <a:gdLst>
                  <a:gd name="T0" fmla="*/ 420 w 426"/>
                  <a:gd name="T1" fmla="*/ 34 h 34"/>
                  <a:gd name="T2" fmla="*/ 6 w 426"/>
                  <a:gd name="T3" fmla="*/ 34 h 34"/>
                  <a:gd name="T4" fmla="*/ 0 w 426"/>
                  <a:gd name="T5" fmla="*/ 28 h 34"/>
                  <a:gd name="T6" fmla="*/ 0 w 426"/>
                  <a:gd name="T7" fmla="*/ 6 h 34"/>
                  <a:gd name="T8" fmla="*/ 6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8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3" y="0"/>
                      <a:pt x="426" y="3"/>
                      <a:pt x="426" y="6"/>
                    </a:cubicBezTo>
                    <a:cubicBezTo>
                      <a:pt x="426" y="28"/>
                      <a:pt x="426" y="28"/>
                      <a:pt x="426" y="28"/>
                    </a:cubicBezTo>
                    <a:cubicBezTo>
                      <a:pt x="426" y="31"/>
                      <a:pt x="423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Freeform 138">
                <a:extLst>
                  <a:ext uri="{FF2B5EF4-FFF2-40B4-BE49-F238E27FC236}">
                    <a16:creationId xmlns:a16="http://schemas.microsoft.com/office/drawing/2014/main" id="{B0457BB9-5413-43FE-895D-7BC67CBA1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008688"/>
                <a:ext cx="989013" cy="79375"/>
              </a:xfrm>
              <a:custGeom>
                <a:avLst/>
                <a:gdLst>
                  <a:gd name="T0" fmla="*/ 420 w 426"/>
                  <a:gd name="T1" fmla="*/ 34 h 34"/>
                  <a:gd name="T2" fmla="*/ 7 w 426"/>
                  <a:gd name="T3" fmla="*/ 34 h 34"/>
                  <a:gd name="T4" fmla="*/ 0 w 426"/>
                  <a:gd name="T5" fmla="*/ 28 h 34"/>
                  <a:gd name="T6" fmla="*/ 0 w 426"/>
                  <a:gd name="T7" fmla="*/ 6 h 34"/>
                  <a:gd name="T8" fmla="*/ 7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8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4" y="0"/>
                      <a:pt x="426" y="3"/>
                      <a:pt x="426" y="6"/>
                    </a:cubicBezTo>
                    <a:cubicBezTo>
                      <a:pt x="426" y="28"/>
                      <a:pt x="426" y="28"/>
                      <a:pt x="426" y="28"/>
                    </a:cubicBezTo>
                    <a:cubicBezTo>
                      <a:pt x="426" y="31"/>
                      <a:pt x="424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Freeform 139">
                <a:extLst>
                  <a:ext uri="{FF2B5EF4-FFF2-40B4-BE49-F238E27FC236}">
                    <a16:creationId xmlns:a16="http://schemas.microsoft.com/office/drawing/2014/main" id="{8DA4D55E-9379-44D1-861C-28BA850BE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127750"/>
                <a:ext cx="501650" cy="30163"/>
              </a:xfrm>
              <a:custGeom>
                <a:avLst/>
                <a:gdLst>
                  <a:gd name="T0" fmla="*/ 213 w 216"/>
                  <a:gd name="T1" fmla="*/ 13 h 13"/>
                  <a:gd name="T2" fmla="*/ 3 w 216"/>
                  <a:gd name="T3" fmla="*/ 13 h 13"/>
                  <a:gd name="T4" fmla="*/ 0 w 216"/>
                  <a:gd name="T5" fmla="*/ 11 h 13"/>
                  <a:gd name="T6" fmla="*/ 0 w 216"/>
                  <a:gd name="T7" fmla="*/ 2 h 13"/>
                  <a:gd name="T8" fmla="*/ 3 w 216"/>
                  <a:gd name="T9" fmla="*/ 0 h 13"/>
                  <a:gd name="T10" fmla="*/ 213 w 216"/>
                  <a:gd name="T11" fmla="*/ 0 h 13"/>
                  <a:gd name="T12" fmla="*/ 216 w 216"/>
                  <a:gd name="T13" fmla="*/ 2 h 13"/>
                  <a:gd name="T14" fmla="*/ 216 w 216"/>
                  <a:gd name="T15" fmla="*/ 11 h 13"/>
                  <a:gd name="T16" fmla="*/ 213 w 21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13">
                    <a:moveTo>
                      <a:pt x="213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5" y="0"/>
                      <a:pt x="216" y="1"/>
                      <a:pt x="216" y="2"/>
                    </a:cubicBezTo>
                    <a:cubicBezTo>
                      <a:pt x="216" y="11"/>
                      <a:pt x="216" y="11"/>
                      <a:pt x="216" y="11"/>
                    </a:cubicBezTo>
                    <a:cubicBezTo>
                      <a:pt x="216" y="12"/>
                      <a:pt x="215" y="13"/>
                      <a:pt x="213" y="13"/>
                    </a:cubicBezTo>
                    <a:close/>
                  </a:path>
                </a:pathLst>
              </a:custGeom>
              <a:solidFill>
                <a:srgbClr val="B3B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Freeform 140">
                <a:extLst>
                  <a:ext uri="{FF2B5EF4-FFF2-40B4-BE49-F238E27FC236}">
                    <a16:creationId xmlns:a16="http://schemas.microsoft.com/office/drawing/2014/main" id="{1A455CA8-ADEB-40FE-AFA0-D409D2286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281738"/>
                <a:ext cx="989013" cy="77788"/>
              </a:xfrm>
              <a:custGeom>
                <a:avLst/>
                <a:gdLst>
                  <a:gd name="T0" fmla="*/ 420 w 426"/>
                  <a:gd name="T1" fmla="*/ 34 h 34"/>
                  <a:gd name="T2" fmla="*/ 7 w 426"/>
                  <a:gd name="T3" fmla="*/ 34 h 34"/>
                  <a:gd name="T4" fmla="*/ 0 w 426"/>
                  <a:gd name="T5" fmla="*/ 28 h 34"/>
                  <a:gd name="T6" fmla="*/ 0 w 426"/>
                  <a:gd name="T7" fmla="*/ 6 h 34"/>
                  <a:gd name="T8" fmla="*/ 7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8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4" y="0"/>
                      <a:pt x="426" y="3"/>
                      <a:pt x="426" y="6"/>
                    </a:cubicBezTo>
                    <a:cubicBezTo>
                      <a:pt x="426" y="28"/>
                      <a:pt x="426" y="28"/>
                      <a:pt x="426" y="28"/>
                    </a:cubicBezTo>
                    <a:cubicBezTo>
                      <a:pt x="426" y="31"/>
                      <a:pt x="424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6" name="Freeform 141">
                <a:extLst>
                  <a:ext uri="{FF2B5EF4-FFF2-40B4-BE49-F238E27FC236}">
                    <a16:creationId xmlns:a16="http://schemas.microsoft.com/office/drawing/2014/main" id="{70155023-D4D6-46F2-AAF6-023CA87E3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399213"/>
                <a:ext cx="501650" cy="30163"/>
              </a:xfrm>
              <a:custGeom>
                <a:avLst/>
                <a:gdLst>
                  <a:gd name="T0" fmla="*/ 213 w 216"/>
                  <a:gd name="T1" fmla="*/ 13 h 13"/>
                  <a:gd name="T2" fmla="*/ 3 w 216"/>
                  <a:gd name="T3" fmla="*/ 13 h 13"/>
                  <a:gd name="T4" fmla="*/ 0 w 216"/>
                  <a:gd name="T5" fmla="*/ 11 h 13"/>
                  <a:gd name="T6" fmla="*/ 0 w 216"/>
                  <a:gd name="T7" fmla="*/ 2 h 13"/>
                  <a:gd name="T8" fmla="*/ 3 w 216"/>
                  <a:gd name="T9" fmla="*/ 0 h 13"/>
                  <a:gd name="T10" fmla="*/ 213 w 216"/>
                  <a:gd name="T11" fmla="*/ 0 h 13"/>
                  <a:gd name="T12" fmla="*/ 216 w 216"/>
                  <a:gd name="T13" fmla="*/ 2 h 13"/>
                  <a:gd name="T14" fmla="*/ 216 w 216"/>
                  <a:gd name="T15" fmla="*/ 11 h 13"/>
                  <a:gd name="T16" fmla="*/ 213 w 21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13">
                    <a:moveTo>
                      <a:pt x="213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5" y="0"/>
                      <a:pt x="216" y="1"/>
                      <a:pt x="216" y="2"/>
                    </a:cubicBezTo>
                    <a:cubicBezTo>
                      <a:pt x="216" y="11"/>
                      <a:pt x="216" y="11"/>
                      <a:pt x="216" y="11"/>
                    </a:cubicBezTo>
                    <a:cubicBezTo>
                      <a:pt x="216" y="12"/>
                      <a:pt x="215" y="13"/>
                      <a:pt x="213" y="13"/>
                    </a:cubicBezTo>
                    <a:close/>
                  </a:path>
                </a:pathLst>
              </a:custGeom>
              <a:solidFill>
                <a:srgbClr val="B3B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7" name="Freeform 142">
                <a:extLst>
                  <a:ext uri="{FF2B5EF4-FFF2-40B4-BE49-F238E27FC236}">
                    <a16:creationId xmlns:a16="http://schemas.microsoft.com/office/drawing/2014/main" id="{741D46C7-AF36-4AD4-A026-C684CF42B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553200"/>
                <a:ext cx="989013" cy="77788"/>
              </a:xfrm>
              <a:custGeom>
                <a:avLst/>
                <a:gdLst>
                  <a:gd name="T0" fmla="*/ 420 w 426"/>
                  <a:gd name="T1" fmla="*/ 34 h 34"/>
                  <a:gd name="T2" fmla="*/ 7 w 426"/>
                  <a:gd name="T3" fmla="*/ 34 h 34"/>
                  <a:gd name="T4" fmla="*/ 0 w 426"/>
                  <a:gd name="T5" fmla="*/ 28 h 34"/>
                  <a:gd name="T6" fmla="*/ 0 w 426"/>
                  <a:gd name="T7" fmla="*/ 6 h 34"/>
                  <a:gd name="T8" fmla="*/ 7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8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4" y="0"/>
                      <a:pt x="426" y="3"/>
                      <a:pt x="426" y="6"/>
                    </a:cubicBezTo>
                    <a:cubicBezTo>
                      <a:pt x="426" y="28"/>
                      <a:pt x="426" y="28"/>
                      <a:pt x="426" y="28"/>
                    </a:cubicBezTo>
                    <a:cubicBezTo>
                      <a:pt x="426" y="31"/>
                      <a:pt x="424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" name="Freeform 143">
                <a:extLst>
                  <a:ext uri="{FF2B5EF4-FFF2-40B4-BE49-F238E27FC236}">
                    <a16:creationId xmlns:a16="http://schemas.microsoft.com/office/drawing/2014/main" id="{E7E817CB-63C7-43FE-AD5E-8CF400D62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670675"/>
                <a:ext cx="501650" cy="30163"/>
              </a:xfrm>
              <a:custGeom>
                <a:avLst/>
                <a:gdLst>
                  <a:gd name="T0" fmla="*/ 213 w 216"/>
                  <a:gd name="T1" fmla="*/ 13 h 13"/>
                  <a:gd name="T2" fmla="*/ 3 w 216"/>
                  <a:gd name="T3" fmla="*/ 13 h 13"/>
                  <a:gd name="T4" fmla="*/ 0 w 216"/>
                  <a:gd name="T5" fmla="*/ 10 h 13"/>
                  <a:gd name="T6" fmla="*/ 0 w 216"/>
                  <a:gd name="T7" fmla="*/ 2 h 13"/>
                  <a:gd name="T8" fmla="*/ 3 w 216"/>
                  <a:gd name="T9" fmla="*/ 0 h 13"/>
                  <a:gd name="T10" fmla="*/ 213 w 216"/>
                  <a:gd name="T11" fmla="*/ 0 h 13"/>
                  <a:gd name="T12" fmla="*/ 216 w 216"/>
                  <a:gd name="T13" fmla="*/ 2 h 13"/>
                  <a:gd name="T14" fmla="*/ 216 w 216"/>
                  <a:gd name="T15" fmla="*/ 10 h 13"/>
                  <a:gd name="T16" fmla="*/ 213 w 21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13">
                    <a:moveTo>
                      <a:pt x="213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5" y="0"/>
                      <a:pt x="216" y="1"/>
                      <a:pt x="216" y="2"/>
                    </a:cubicBezTo>
                    <a:cubicBezTo>
                      <a:pt x="216" y="10"/>
                      <a:pt x="216" y="10"/>
                      <a:pt x="216" y="10"/>
                    </a:cubicBezTo>
                    <a:cubicBezTo>
                      <a:pt x="216" y="12"/>
                      <a:pt x="215" y="13"/>
                      <a:pt x="213" y="13"/>
                    </a:cubicBezTo>
                    <a:close/>
                  </a:path>
                </a:pathLst>
              </a:custGeom>
              <a:solidFill>
                <a:srgbClr val="B3B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" name="Freeform 144">
                <a:extLst>
                  <a:ext uri="{FF2B5EF4-FFF2-40B4-BE49-F238E27FC236}">
                    <a16:creationId xmlns:a16="http://schemas.microsoft.com/office/drawing/2014/main" id="{7C8E2FB1-8543-44DA-8E95-E5E6A2980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824663"/>
                <a:ext cx="989013" cy="79375"/>
              </a:xfrm>
              <a:custGeom>
                <a:avLst/>
                <a:gdLst>
                  <a:gd name="T0" fmla="*/ 420 w 426"/>
                  <a:gd name="T1" fmla="*/ 34 h 34"/>
                  <a:gd name="T2" fmla="*/ 7 w 426"/>
                  <a:gd name="T3" fmla="*/ 34 h 34"/>
                  <a:gd name="T4" fmla="*/ 0 w 426"/>
                  <a:gd name="T5" fmla="*/ 28 h 34"/>
                  <a:gd name="T6" fmla="*/ 0 w 426"/>
                  <a:gd name="T7" fmla="*/ 6 h 34"/>
                  <a:gd name="T8" fmla="*/ 7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8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4" y="0"/>
                      <a:pt x="426" y="3"/>
                      <a:pt x="426" y="6"/>
                    </a:cubicBezTo>
                    <a:cubicBezTo>
                      <a:pt x="426" y="28"/>
                      <a:pt x="426" y="28"/>
                      <a:pt x="426" y="28"/>
                    </a:cubicBezTo>
                    <a:cubicBezTo>
                      <a:pt x="426" y="31"/>
                      <a:pt x="424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0" name="Freeform 145">
                <a:extLst>
                  <a:ext uri="{FF2B5EF4-FFF2-40B4-BE49-F238E27FC236}">
                    <a16:creationId xmlns:a16="http://schemas.microsoft.com/office/drawing/2014/main" id="{B3037249-6206-45A1-8A54-2F1E78CBF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6942138"/>
                <a:ext cx="501650" cy="30163"/>
              </a:xfrm>
              <a:custGeom>
                <a:avLst/>
                <a:gdLst>
                  <a:gd name="T0" fmla="*/ 213 w 216"/>
                  <a:gd name="T1" fmla="*/ 13 h 13"/>
                  <a:gd name="T2" fmla="*/ 3 w 216"/>
                  <a:gd name="T3" fmla="*/ 13 h 13"/>
                  <a:gd name="T4" fmla="*/ 0 w 216"/>
                  <a:gd name="T5" fmla="*/ 10 h 13"/>
                  <a:gd name="T6" fmla="*/ 0 w 216"/>
                  <a:gd name="T7" fmla="*/ 2 h 13"/>
                  <a:gd name="T8" fmla="*/ 3 w 216"/>
                  <a:gd name="T9" fmla="*/ 0 h 13"/>
                  <a:gd name="T10" fmla="*/ 213 w 216"/>
                  <a:gd name="T11" fmla="*/ 0 h 13"/>
                  <a:gd name="T12" fmla="*/ 216 w 216"/>
                  <a:gd name="T13" fmla="*/ 2 h 13"/>
                  <a:gd name="T14" fmla="*/ 216 w 216"/>
                  <a:gd name="T15" fmla="*/ 10 h 13"/>
                  <a:gd name="T16" fmla="*/ 213 w 21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13">
                    <a:moveTo>
                      <a:pt x="213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5" y="0"/>
                      <a:pt x="216" y="1"/>
                      <a:pt x="216" y="2"/>
                    </a:cubicBezTo>
                    <a:cubicBezTo>
                      <a:pt x="216" y="10"/>
                      <a:pt x="216" y="10"/>
                      <a:pt x="216" y="10"/>
                    </a:cubicBezTo>
                    <a:cubicBezTo>
                      <a:pt x="216" y="12"/>
                      <a:pt x="215" y="13"/>
                      <a:pt x="213" y="13"/>
                    </a:cubicBezTo>
                    <a:close/>
                  </a:path>
                </a:pathLst>
              </a:custGeom>
              <a:solidFill>
                <a:srgbClr val="B3B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46">
                <a:extLst>
                  <a:ext uri="{FF2B5EF4-FFF2-40B4-BE49-F238E27FC236}">
                    <a16:creationId xmlns:a16="http://schemas.microsoft.com/office/drawing/2014/main" id="{81E78905-FFF9-4464-ABE8-B310A63E1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7096125"/>
                <a:ext cx="989013" cy="79375"/>
              </a:xfrm>
              <a:custGeom>
                <a:avLst/>
                <a:gdLst>
                  <a:gd name="T0" fmla="*/ 420 w 426"/>
                  <a:gd name="T1" fmla="*/ 34 h 34"/>
                  <a:gd name="T2" fmla="*/ 7 w 426"/>
                  <a:gd name="T3" fmla="*/ 34 h 34"/>
                  <a:gd name="T4" fmla="*/ 0 w 426"/>
                  <a:gd name="T5" fmla="*/ 27 h 34"/>
                  <a:gd name="T6" fmla="*/ 0 w 426"/>
                  <a:gd name="T7" fmla="*/ 6 h 34"/>
                  <a:gd name="T8" fmla="*/ 7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7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3" y="34"/>
                      <a:pt x="0" y="31"/>
                      <a:pt x="0" y="2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4" y="0"/>
                      <a:pt x="426" y="3"/>
                      <a:pt x="426" y="6"/>
                    </a:cubicBezTo>
                    <a:cubicBezTo>
                      <a:pt x="426" y="27"/>
                      <a:pt x="426" y="27"/>
                      <a:pt x="426" y="27"/>
                    </a:cubicBezTo>
                    <a:cubicBezTo>
                      <a:pt x="426" y="31"/>
                      <a:pt x="424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Freeform 147">
                <a:extLst>
                  <a:ext uri="{FF2B5EF4-FFF2-40B4-BE49-F238E27FC236}">
                    <a16:creationId xmlns:a16="http://schemas.microsoft.com/office/drawing/2014/main" id="{2501D4EC-A020-43A7-AD2F-2FA9F08E8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6151" y="7215188"/>
                <a:ext cx="501650" cy="30163"/>
              </a:xfrm>
              <a:custGeom>
                <a:avLst/>
                <a:gdLst>
                  <a:gd name="T0" fmla="*/ 213 w 216"/>
                  <a:gd name="T1" fmla="*/ 13 h 13"/>
                  <a:gd name="T2" fmla="*/ 3 w 216"/>
                  <a:gd name="T3" fmla="*/ 13 h 13"/>
                  <a:gd name="T4" fmla="*/ 0 w 216"/>
                  <a:gd name="T5" fmla="*/ 10 h 13"/>
                  <a:gd name="T6" fmla="*/ 0 w 216"/>
                  <a:gd name="T7" fmla="*/ 2 h 13"/>
                  <a:gd name="T8" fmla="*/ 3 w 216"/>
                  <a:gd name="T9" fmla="*/ 0 h 13"/>
                  <a:gd name="T10" fmla="*/ 213 w 216"/>
                  <a:gd name="T11" fmla="*/ 0 h 13"/>
                  <a:gd name="T12" fmla="*/ 216 w 216"/>
                  <a:gd name="T13" fmla="*/ 2 h 13"/>
                  <a:gd name="T14" fmla="*/ 216 w 216"/>
                  <a:gd name="T15" fmla="*/ 10 h 13"/>
                  <a:gd name="T16" fmla="*/ 213 w 21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6" h="13">
                    <a:moveTo>
                      <a:pt x="213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5" y="0"/>
                      <a:pt x="216" y="1"/>
                      <a:pt x="216" y="2"/>
                    </a:cubicBezTo>
                    <a:cubicBezTo>
                      <a:pt x="216" y="10"/>
                      <a:pt x="216" y="10"/>
                      <a:pt x="216" y="10"/>
                    </a:cubicBezTo>
                    <a:cubicBezTo>
                      <a:pt x="216" y="12"/>
                      <a:pt x="215" y="13"/>
                      <a:pt x="213" y="13"/>
                    </a:cubicBezTo>
                    <a:close/>
                  </a:path>
                </a:pathLst>
              </a:custGeom>
              <a:solidFill>
                <a:srgbClr val="B3B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Freeform 148">
                <a:extLst>
                  <a:ext uri="{FF2B5EF4-FFF2-40B4-BE49-F238E27FC236}">
                    <a16:creationId xmlns:a16="http://schemas.microsoft.com/office/drawing/2014/main" id="{227CA390-C232-4E00-86BF-8CEDA7DC6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7701" y="7529513"/>
                <a:ext cx="989013" cy="79375"/>
              </a:xfrm>
              <a:custGeom>
                <a:avLst/>
                <a:gdLst>
                  <a:gd name="T0" fmla="*/ 420 w 426"/>
                  <a:gd name="T1" fmla="*/ 34 h 34"/>
                  <a:gd name="T2" fmla="*/ 6 w 426"/>
                  <a:gd name="T3" fmla="*/ 34 h 34"/>
                  <a:gd name="T4" fmla="*/ 0 w 426"/>
                  <a:gd name="T5" fmla="*/ 27 h 34"/>
                  <a:gd name="T6" fmla="*/ 0 w 426"/>
                  <a:gd name="T7" fmla="*/ 6 h 34"/>
                  <a:gd name="T8" fmla="*/ 6 w 426"/>
                  <a:gd name="T9" fmla="*/ 0 h 34"/>
                  <a:gd name="T10" fmla="*/ 420 w 426"/>
                  <a:gd name="T11" fmla="*/ 0 h 34"/>
                  <a:gd name="T12" fmla="*/ 426 w 426"/>
                  <a:gd name="T13" fmla="*/ 6 h 34"/>
                  <a:gd name="T14" fmla="*/ 426 w 426"/>
                  <a:gd name="T15" fmla="*/ 27 h 34"/>
                  <a:gd name="T16" fmla="*/ 420 w 426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6" h="34">
                    <a:moveTo>
                      <a:pt x="420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20" y="0"/>
                      <a:pt x="420" y="0"/>
                      <a:pt x="420" y="0"/>
                    </a:cubicBezTo>
                    <a:cubicBezTo>
                      <a:pt x="424" y="0"/>
                      <a:pt x="426" y="3"/>
                      <a:pt x="426" y="6"/>
                    </a:cubicBezTo>
                    <a:cubicBezTo>
                      <a:pt x="426" y="27"/>
                      <a:pt x="426" y="27"/>
                      <a:pt x="426" y="27"/>
                    </a:cubicBezTo>
                    <a:cubicBezTo>
                      <a:pt x="426" y="31"/>
                      <a:pt x="424" y="34"/>
                      <a:pt x="420" y="34"/>
                    </a:cubicBezTo>
                    <a:close/>
                  </a:path>
                </a:pathLst>
              </a:custGeom>
              <a:solidFill>
                <a:srgbClr val="9191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Freeform 149">
                <a:extLst>
                  <a:ext uri="{FF2B5EF4-FFF2-40B4-BE49-F238E27FC236}">
                    <a16:creationId xmlns:a16="http://schemas.microsoft.com/office/drawing/2014/main" id="{F8385305-457A-400B-8FDC-485C1EFEF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7701" y="7648575"/>
                <a:ext cx="500063" cy="30163"/>
              </a:xfrm>
              <a:custGeom>
                <a:avLst/>
                <a:gdLst>
                  <a:gd name="T0" fmla="*/ 213 w 215"/>
                  <a:gd name="T1" fmla="*/ 13 h 13"/>
                  <a:gd name="T2" fmla="*/ 3 w 215"/>
                  <a:gd name="T3" fmla="*/ 13 h 13"/>
                  <a:gd name="T4" fmla="*/ 0 w 215"/>
                  <a:gd name="T5" fmla="*/ 10 h 13"/>
                  <a:gd name="T6" fmla="*/ 0 w 215"/>
                  <a:gd name="T7" fmla="*/ 2 h 13"/>
                  <a:gd name="T8" fmla="*/ 3 w 215"/>
                  <a:gd name="T9" fmla="*/ 0 h 13"/>
                  <a:gd name="T10" fmla="*/ 213 w 215"/>
                  <a:gd name="T11" fmla="*/ 0 h 13"/>
                  <a:gd name="T12" fmla="*/ 215 w 215"/>
                  <a:gd name="T13" fmla="*/ 2 h 13"/>
                  <a:gd name="T14" fmla="*/ 215 w 215"/>
                  <a:gd name="T15" fmla="*/ 10 h 13"/>
                  <a:gd name="T16" fmla="*/ 213 w 21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" h="13">
                    <a:moveTo>
                      <a:pt x="213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1" y="13"/>
                      <a:pt x="0" y="12"/>
                      <a:pt x="0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4" y="0"/>
                      <a:pt x="215" y="1"/>
                      <a:pt x="215" y="2"/>
                    </a:cubicBezTo>
                    <a:cubicBezTo>
                      <a:pt x="215" y="10"/>
                      <a:pt x="215" y="10"/>
                      <a:pt x="215" y="10"/>
                    </a:cubicBezTo>
                    <a:cubicBezTo>
                      <a:pt x="215" y="12"/>
                      <a:pt x="214" y="13"/>
                      <a:pt x="213" y="13"/>
                    </a:cubicBezTo>
                    <a:close/>
                  </a:path>
                </a:pathLst>
              </a:custGeom>
              <a:solidFill>
                <a:srgbClr val="B3B3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Freeform 150">
                <a:extLst>
                  <a:ext uri="{FF2B5EF4-FFF2-40B4-BE49-F238E27FC236}">
                    <a16:creationId xmlns:a16="http://schemas.microsoft.com/office/drawing/2014/main" id="{8B09A6FF-B36A-4D45-A83E-623641C2E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6726" y="4948238"/>
                <a:ext cx="517525" cy="79375"/>
              </a:xfrm>
              <a:custGeom>
                <a:avLst/>
                <a:gdLst>
                  <a:gd name="T0" fmla="*/ 216 w 223"/>
                  <a:gd name="T1" fmla="*/ 34 h 34"/>
                  <a:gd name="T2" fmla="*/ 6 w 223"/>
                  <a:gd name="T3" fmla="*/ 34 h 34"/>
                  <a:gd name="T4" fmla="*/ 0 w 223"/>
                  <a:gd name="T5" fmla="*/ 28 h 34"/>
                  <a:gd name="T6" fmla="*/ 0 w 223"/>
                  <a:gd name="T7" fmla="*/ 6 h 34"/>
                  <a:gd name="T8" fmla="*/ 6 w 223"/>
                  <a:gd name="T9" fmla="*/ 0 h 34"/>
                  <a:gd name="T10" fmla="*/ 216 w 223"/>
                  <a:gd name="T11" fmla="*/ 0 h 34"/>
                  <a:gd name="T12" fmla="*/ 223 w 223"/>
                  <a:gd name="T13" fmla="*/ 6 h 34"/>
                  <a:gd name="T14" fmla="*/ 223 w 223"/>
                  <a:gd name="T15" fmla="*/ 28 h 34"/>
                  <a:gd name="T16" fmla="*/ 216 w 223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" h="34">
                    <a:moveTo>
                      <a:pt x="216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0" y="0"/>
                      <a:pt x="223" y="3"/>
                      <a:pt x="223" y="6"/>
                    </a:cubicBezTo>
                    <a:cubicBezTo>
                      <a:pt x="223" y="28"/>
                      <a:pt x="223" y="28"/>
                      <a:pt x="223" y="28"/>
                    </a:cubicBezTo>
                    <a:cubicBezTo>
                      <a:pt x="223" y="31"/>
                      <a:pt x="220" y="34"/>
                      <a:pt x="216" y="34"/>
                    </a:cubicBezTo>
                    <a:close/>
                  </a:path>
                </a:pathLst>
              </a:custGeom>
              <a:solidFill>
                <a:srgbClr val="C0C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6" name="Freeform 151">
                <a:extLst>
                  <a:ext uri="{FF2B5EF4-FFF2-40B4-BE49-F238E27FC236}">
                    <a16:creationId xmlns:a16="http://schemas.microsoft.com/office/drawing/2014/main" id="{21439AD5-B519-4C0E-A551-E1365B43C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6201" y="4948238"/>
                <a:ext cx="139700" cy="79375"/>
              </a:xfrm>
              <a:custGeom>
                <a:avLst/>
                <a:gdLst>
                  <a:gd name="T0" fmla="*/ 54 w 60"/>
                  <a:gd name="T1" fmla="*/ 34 h 34"/>
                  <a:gd name="T2" fmla="*/ 6 w 60"/>
                  <a:gd name="T3" fmla="*/ 34 h 34"/>
                  <a:gd name="T4" fmla="*/ 0 w 60"/>
                  <a:gd name="T5" fmla="*/ 28 h 34"/>
                  <a:gd name="T6" fmla="*/ 0 w 60"/>
                  <a:gd name="T7" fmla="*/ 6 h 34"/>
                  <a:gd name="T8" fmla="*/ 6 w 60"/>
                  <a:gd name="T9" fmla="*/ 0 h 34"/>
                  <a:gd name="T10" fmla="*/ 54 w 60"/>
                  <a:gd name="T11" fmla="*/ 0 h 34"/>
                  <a:gd name="T12" fmla="*/ 60 w 60"/>
                  <a:gd name="T13" fmla="*/ 6 h 34"/>
                  <a:gd name="T14" fmla="*/ 60 w 60"/>
                  <a:gd name="T15" fmla="*/ 28 h 34"/>
                  <a:gd name="T16" fmla="*/ 54 w 60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34">
                    <a:moveTo>
                      <a:pt x="54" y="34"/>
                    </a:moveTo>
                    <a:cubicBezTo>
                      <a:pt x="6" y="34"/>
                      <a:pt x="6" y="34"/>
                      <a:pt x="6" y="34"/>
                    </a:cubicBezTo>
                    <a:cubicBezTo>
                      <a:pt x="3" y="34"/>
                      <a:pt x="0" y="31"/>
                      <a:pt x="0" y="2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7" y="0"/>
                      <a:pt x="60" y="3"/>
                      <a:pt x="60" y="6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31"/>
                      <a:pt x="57" y="34"/>
                      <a:pt x="54" y="34"/>
                    </a:cubicBezTo>
                    <a:close/>
                  </a:path>
                </a:pathLst>
              </a:custGeom>
              <a:solidFill>
                <a:srgbClr val="C0C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7" name="Oval 152">
                <a:extLst>
                  <a:ext uri="{FF2B5EF4-FFF2-40B4-BE49-F238E27FC236}">
                    <a16:creationId xmlns:a16="http://schemas.microsoft.com/office/drawing/2014/main" id="{589F0F70-E308-4B7E-AE8C-D6D36FC59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1001" y="7046913"/>
                <a:ext cx="6191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8" name="Oval 153">
                <a:extLst>
                  <a:ext uri="{FF2B5EF4-FFF2-40B4-BE49-F238E27FC236}">
                    <a16:creationId xmlns:a16="http://schemas.microsoft.com/office/drawing/2014/main" id="{167D1039-2654-4A01-9A15-C3DB75443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3076" y="7046913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9" name="Oval 154">
                <a:extLst>
                  <a:ext uri="{FF2B5EF4-FFF2-40B4-BE49-F238E27FC236}">
                    <a16:creationId xmlns:a16="http://schemas.microsoft.com/office/drawing/2014/main" id="{AD2DC8C6-E636-4B98-BD07-D84B2A83D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3089" y="7046913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0" name="Freeform 155">
                <a:extLst>
                  <a:ext uri="{FF2B5EF4-FFF2-40B4-BE49-F238E27FC236}">
                    <a16:creationId xmlns:a16="http://schemas.microsoft.com/office/drawing/2014/main" id="{B19B1549-1AEB-4675-88ED-F799AEC02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0814" y="6369050"/>
                <a:ext cx="712788" cy="441325"/>
              </a:xfrm>
              <a:custGeom>
                <a:avLst/>
                <a:gdLst>
                  <a:gd name="T0" fmla="*/ 0 w 449"/>
                  <a:gd name="T1" fmla="*/ 278 h 278"/>
                  <a:gd name="T2" fmla="*/ 108 w 449"/>
                  <a:gd name="T3" fmla="*/ 111 h 278"/>
                  <a:gd name="T4" fmla="*/ 179 w 449"/>
                  <a:gd name="T5" fmla="*/ 192 h 278"/>
                  <a:gd name="T6" fmla="*/ 304 w 449"/>
                  <a:gd name="T7" fmla="*/ 0 h 278"/>
                  <a:gd name="T8" fmla="*/ 449 w 449"/>
                  <a:gd name="T9" fmla="*/ 278 h 278"/>
                  <a:gd name="T10" fmla="*/ 0 w 449"/>
                  <a:gd name="T11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278">
                    <a:moveTo>
                      <a:pt x="0" y="278"/>
                    </a:moveTo>
                    <a:lnTo>
                      <a:pt x="108" y="111"/>
                    </a:lnTo>
                    <a:lnTo>
                      <a:pt x="179" y="192"/>
                    </a:lnTo>
                    <a:lnTo>
                      <a:pt x="304" y="0"/>
                    </a:lnTo>
                    <a:lnTo>
                      <a:pt x="449" y="278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rgbClr val="656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Oval 156">
                <a:extLst>
                  <a:ext uri="{FF2B5EF4-FFF2-40B4-BE49-F238E27FC236}">
                    <a16:creationId xmlns:a16="http://schemas.microsoft.com/office/drawing/2014/main" id="{2DD6C26F-C10F-4858-8A5B-D9A425EED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0039" y="6329363"/>
                <a:ext cx="142875" cy="144463"/>
              </a:xfrm>
              <a:prstGeom prst="ellipse">
                <a:avLst/>
              </a:prstGeom>
              <a:solidFill>
                <a:srgbClr val="656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2" name="Oval 157">
                <a:extLst>
                  <a:ext uri="{FF2B5EF4-FFF2-40B4-BE49-F238E27FC236}">
                    <a16:creationId xmlns:a16="http://schemas.microsoft.com/office/drawing/2014/main" id="{9174065C-59A4-4832-8069-B94513B42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4851" y="6021388"/>
                <a:ext cx="125413" cy="125413"/>
              </a:xfrm>
              <a:prstGeom prst="ellipse">
                <a:avLst/>
              </a:prstGeom>
              <a:solidFill>
                <a:srgbClr val="818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3" name="Oval 158">
                <a:extLst>
                  <a:ext uri="{FF2B5EF4-FFF2-40B4-BE49-F238E27FC236}">
                    <a16:creationId xmlns:a16="http://schemas.microsoft.com/office/drawing/2014/main" id="{5DA1B67E-CA09-4E9B-8B99-7506CCAD1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4851" y="6297613"/>
                <a:ext cx="125413" cy="125413"/>
              </a:xfrm>
              <a:prstGeom prst="ellipse">
                <a:avLst/>
              </a:prstGeom>
              <a:solidFill>
                <a:srgbClr val="818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Oval 159">
                <a:extLst>
                  <a:ext uri="{FF2B5EF4-FFF2-40B4-BE49-F238E27FC236}">
                    <a16:creationId xmlns:a16="http://schemas.microsoft.com/office/drawing/2014/main" id="{6D153017-4E36-4EF4-AE1E-17259B85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4851" y="6573838"/>
                <a:ext cx="125413" cy="122238"/>
              </a:xfrm>
              <a:prstGeom prst="ellipse">
                <a:avLst/>
              </a:prstGeom>
              <a:solidFill>
                <a:srgbClr val="818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Oval 160">
                <a:extLst>
                  <a:ext uri="{FF2B5EF4-FFF2-40B4-BE49-F238E27FC236}">
                    <a16:creationId xmlns:a16="http://schemas.microsoft.com/office/drawing/2014/main" id="{4D7490F5-DCD2-410D-B74E-422984619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4851" y="6846888"/>
                <a:ext cx="125413" cy="125413"/>
              </a:xfrm>
              <a:prstGeom prst="ellipse">
                <a:avLst/>
              </a:prstGeom>
              <a:solidFill>
                <a:srgbClr val="818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Oval 161">
                <a:extLst>
                  <a:ext uri="{FF2B5EF4-FFF2-40B4-BE49-F238E27FC236}">
                    <a16:creationId xmlns:a16="http://schemas.microsoft.com/office/drawing/2014/main" id="{28ED400A-0F44-469D-8E92-1CA045E30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4851" y="7123113"/>
                <a:ext cx="125413" cy="125413"/>
              </a:xfrm>
              <a:prstGeom prst="ellipse">
                <a:avLst/>
              </a:prstGeom>
              <a:solidFill>
                <a:srgbClr val="8181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7" name="Freeform 162">
                <a:extLst>
                  <a:ext uri="{FF2B5EF4-FFF2-40B4-BE49-F238E27FC236}">
                    <a16:creationId xmlns:a16="http://schemas.microsoft.com/office/drawing/2014/main" id="{62A05E21-04E3-4DF6-8B2E-B8B943E24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5951" y="7780338"/>
                <a:ext cx="2290763" cy="1187450"/>
              </a:xfrm>
              <a:custGeom>
                <a:avLst/>
                <a:gdLst>
                  <a:gd name="T0" fmla="*/ 972 w 987"/>
                  <a:gd name="T1" fmla="*/ 511 h 511"/>
                  <a:gd name="T2" fmla="*/ 16 w 987"/>
                  <a:gd name="T3" fmla="*/ 511 h 511"/>
                  <a:gd name="T4" fmla="*/ 0 w 987"/>
                  <a:gd name="T5" fmla="*/ 496 h 511"/>
                  <a:gd name="T6" fmla="*/ 0 w 987"/>
                  <a:gd name="T7" fmla="*/ 16 h 511"/>
                  <a:gd name="T8" fmla="*/ 16 w 987"/>
                  <a:gd name="T9" fmla="*/ 0 h 511"/>
                  <a:gd name="T10" fmla="*/ 972 w 987"/>
                  <a:gd name="T11" fmla="*/ 0 h 511"/>
                  <a:gd name="T12" fmla="*/ 987 w 987"/>
                  <a:gd name="T13" fmla="*/ 16 h 511"/>
                  <a:gd name="T14" fmla="*/ 987 w 987"/>
                  <a:gd name="T15" fmla="*/ 496 h 511"/>
                  <a:gd name="T16" fmla="*/ 972 w 987"/>
                  <a:gd name="T17" fmla="*/ 511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7" h="511">
                    <a:moveTo>
                      <a:pt x="972" y="511"/>
                    </a:moveTo>
                    <a:cubicBezTo>
                      <a:pt x="16" y="511"/>
                      <a:pt x="16" y="511"/>
                      <a:pt x="16" y="511"/>
                    </a:cubicBezTo>
                    <a:cubicBezTo>
                      <a:pt x="7" y="511"/>
                      <a:pt x="0" y="504"/>
                      <a:pt x="0" y="49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72" y="0"/>
                      <a:pt x="972" y="0"/>
                      <a:pt x="972" y="0"/>
                    </a:cubicBezTo>
                    <a:cubicBezTo>
                      <a:pt x="980" y="0"/>
                      <a:pt x="987" y="7"/>
                      <a:pt x="987" y="16"/>
                    </a:cubicBezTo>
                    <a:cubicBezTo>
                      <a:pt x="987" y="496"/>
                      <a:pt x="987" y="496"/>
                      <a:pt x="987" y="496"/>
                    </a:cubicBezTo>
                    <a:cubicBezTo>
                      <a:pt x="987" y="504"/>
                      <a:pt x="980" y="511"/>
                      <a:pt x="972" y="511"/>
                    </a:cubicBezTo>
                    <a:close/>
                  </a:path>
                </a:pathLst>
              </a:custGeom>
              <a:solidFill>
                <a:srgbClr val="7F7C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8" name="Freeform 163">
                <a:extLst>
                  <a:ext uri="{FF2B5EF4-FFF2-40B4-BE49-F238E27FC236}">
                    <a16:creationId xmlns:a16="http://schemas.microsoft.com/office/drawing/2014/main" id="{160D4BC4-5748-405C-8496-B9566110C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6076" y="8164513"/>
                <a:ext cx="290513" cy="420688"/>
              </a:xfrm>
              <a:custGeom>
                <a:avLst/>
                <a:gdLst>
                  <a:gd name="T0" fmla="*/ 1 w 183"/>
                  <a:gd name="T1" fmla="*/ 1 h 265"/>
                  <a:gd name="T2" fmla="*/ 1 w 183"/>
                  <a:gd name="T3" fmla="*/ 265 h 265"/>
                  <a:gd name="T4" fmla="*/ 183 w 183"/>
                  <a:gd name="T5" fmla="*/ 126 h 265"/>
                  <a:gd name="T6" fmla="*/ 0 w 183"/>
                  <a:gd name="T7" fmla="*/ 0 h 265"/>
                  <a:gd name="T8" fmla="*/ 1 w 183"/>
                  <a:gd name="T9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265">
                    <a:moveTo>
                      <a:pt x="1" y="1"/>
                    </a:moveTo>
                    <a:lnTo>
                      <a:pt x="1" y="265"/>
                    </a:lnTo>
                    <a:lnTo>
                      <a:pt x="183" y="126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9" name="Freeform 164">
                <a:extLst>
                  <a:ext uri="{FF2B5EF4-FFF2-40B4-BE49-F238E27FC236}">
                    <a16:creationId xmlns:a16="http://schemas.microsoft.com/office/drawing/2014/main" id="{55CDDB57-440F-4CBD-B999-E13635AF2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6076" y="8164513"/>
                <a:ext cx="290513" cy="420688"/>
              </a:xfrm>
              <a:custGeom>
                <a:avLst/>
                <a:gdLst>
                  <a:gd name="T0" fmla="*/ 1 w 183"/>
                  <a:gd name="T1" fmla="*/ 1 h 265"/>
                  <a:gd name="T2" fmla="*/ 1 w 183"/>
                  <a:gd name="T3" fmla="*/ 265 h 265"/>
                  <a:gd name="T4" fmla="*/ 183 w 183"/>
                  <a:gd name="T5" fmla="*/ 126 h 265"/>
                  <a:gd name="T6" fmla="*/ 0 w 183"/>
                  <a:gd name="T7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3" h="265">
                    <a:moveTo>
                      <a:pt x="1" y="1"/>
                    </a:moveTo>
                    <a:lnTo>
                      <a:pt x="1" y="265"/>
                    </a:lnTo>
                    <a:lnTo>
                      <a:pt x="183" y="1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Freeform 165">
                <a:extLst>
                  <a:ext uri="{FF2B5EF4-FFF2-40B4-BE49-F238E27FC236}">
                    <a16:creationId xmlns:a16="http://schemas.microsoft.com/office/drawing/2014/main" id="{3946FFE0-90A4-4CF8-B352-A3BA3ADBA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9626" y="7924800"/>
                <a:ext cx="774700" cy="776288"/>
              </a:xfrm>
              <a:custGeom>
                <a:avLst/>
                <a:gdLst>
                  <a:gd name="T0" fmla="*/ 167 w 334"/>
                  <a:gd name="T1" fmla="*/ 167 h 334"/>
                  <a:gd name="T2" fmla="*/ 334 w 334"/>
                  <a:gd name="T3" fmla="*/ 167 h 334"/>
                  <a:gd name="T4" fmla="*/ 167 w 334"/>
                  <a:gd name="T5" fmla="*/ 334 h 334"/>
                  <a:gd name="T6" fmla="*/ 0 w 334"/>
                  <a:gd name="T7" fmla="*/ 167 h 334"/>
                  <a:gd name="T8" fmla="*/ 167 w 334"/>
                  <a:gd name="T9" fmla="*/ 0 h 334"/>
                  <a:gd name="T10" fmla="*/ 240 w 334"/>
                  <a:gd name="T11" fmla="*/ 17 h 334"/>
                  <a:gd name="T12" fmla="*/ 167 w 334"/>
                  <a:gd name="T13" fmla="*/ 167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4" h="334">
                    <a:moveTo>
                      <a:pt x="167" y="167"/>
                    </a:moveTo>
                    <a:cubicBezTo>
                      <a:pt x="334" y="167"/>
                      <a:pt x="334" y="167"/>
                      <a:pt x="334" y="167"/>
                    </a:cubicBezTo>
                    <a:cubicBezTo>
                      <a:pt x="334" y="258"/>
                      <a:pt x="259" y="334"/>
                      <a:pt x="167" y="334"/>
                    </a:cubicBezTo>
                    <a:cubicBezTo>
                      <a:pt x="75" y="334"/>
                      <a:pt x="0" y="258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192" y="0"/>
                      <a:pt x="218" y="5"/>
                      <a:pt x="240" y="17"/>
                    </a:cubicBezTo>
                    <a:lnTo>
                      <a:pt x="167" y="167"/>
                    </a:lnTo>
                    <a:close/>
                  </a:path>
                </a:pathLst>
              </a:custGeom>
              <a:solidFill>
                <a:srgbClr val="7F7C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1" name="Freeform 166">
                <a:extLst>
                  <a:ext uri="{FF2B5EF4-FFF2-40B4-BE49-F238E27FC236}">
                    <a16:creationId xmlns:a16="http://schemas.microsoft.com/office/drawing/2014/main" id="{8A107799-7D0D-477A-B759-D764A9610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1264" y="7945438"/>
                <a:ext cx="422275" cy="355600"/>
              </a:xfrm>
              <a:custGeom>
                <a:avLst/>
                <a:gdLst>
                  <a:gd name="T0" fmla="*/ 0 w 182"/>
                  <a:gd name="T1" fmla="*/ 153 h 153"/>
                  <a:gd name="T2" fmla="*/ 99 w 182"/>
                  <a:gd name="T3" fmla="*/ 0 h 153"/>
                  <a:gd name="T4" fmla="*/ 156 w 182"/>
                  <a:gd name="T5" fmla="*/ 57 h 153"/>
                  <a:gd name="T6" fmla="*/ 182 w 182"/>
                  <a:gd name="T7" fmla="*/ 134 h 153"/>
                  <a:gd name="T8" fmla="*/ 0 w 182"/>
                  <a:gd name="T9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153">
                    <a:moveTo>
                      <a:pt x="0" y="153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122" y="14"/>
                      <a:pt x="141" y="34"/>
                      <a:pt x="156" y="57"/>
                    </a:cubicBezTo>
                    <a:cubicBezTo>
                      <a:pt x="170" y="81"/>
                      <a:pt x="179" y="107"/>
                      <a:pt x="182" y="134"/>
                    </a:cubicBezTo>
                    <a:lnTo>
                      <a:pt x="0" y="153"/>
                    </a:lnTo>
                    <a:close/>
                  </a:path>
                </a:pathLst>
              </a:custGeom>
              <a:solidFill>
                <a:srgbClr val="5D5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Rectangle 167">
                <a:extLst>
                  <a:ext uri="{FF2B5EF4-FFF2-40B4-BE49-F238E27FC236}">
                    <a16:creationId xmlns:a16="http://schemas.microsoft.com/office/drawing/2014/main" id="{AFDB9DAD-78A8-487F-9793-F52F50A4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1351" y="7945438"/>
                <a:ext cx="90488" cy="708025"/>
              </a:xfrm>
              <a:prstGeom prst="rect">
                <a:avLst/>
              </a:prstGeom>
              <a:solidFill>
                <a:srgbClr val="5D5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3" name="Rectangle 168">
                <a:extLst>
                  <a:ext uri="{FF2B5EF4-FFF2-40B4-BE49-F238E27FC236}">
                    <a16:creationId xmlns:a16="http://schemas.microsoft.com/office/drawing/2014/main" id="{832A4795-C34E-43A8-B606-3B094CB65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1839" y="8361363"/>
                <a:ext cx="93663" cy="292100"/>
              </a:xfrm>
              <a:prstGeom prst="rect">
                <a:avLst/>
              </a:prstGeom>
              <a:solidFill>
                <a:srgbClr val="3A3A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4" name="Rectangle 169">
                <a:extLst>
                  <a:ext uri="{FF2B5EF4-FFF2-40B4-BE49-F238E27FC236}">
                    <a16:creationId xmlns:a16="http://schemas.microsoft.com/office/drawing/2014/main" id="{9E702605-9FE5-43CE-9D76-16C84B41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6789" y="8085138"/>
                <a:ext cx="92075" cy="568325"/>
              </a:xfrm>
              <a:prstGeom prst="rect">
                <a:avLst/>
              </a:prstGeom>
              <a:solidFill>
                <a:srgbClr val="5D5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5" name="Rectangle 170">
                <a:extLst>
                  <a:ext uri="{FF2B5EF4-FFF2-40B4-BE49-F238E27FC236}">
                    <a16:creationId xmlns:a16="http://schemas.microsoft.com/office/drawing/2014/main" id="{E73F88DC-61B8-49A8-8524-0F2FA46F0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8864" y="8275638"/>
                <a:ext cx="90488" cy="377825"/>
              </a:xfrm>
              <a:prstGeom prst="rect">
                <a:avLst/>
              </a:prstGeom>
              <a:solidFill>
                <a:srgbClr val="3A3A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6" name="Rectangle 171">
                <a:extLst>
                  <a:ext uri="{FF2B5EF4-FFF2-40B4-BE49-F238E27FC236}">
                    <a16:creationId xmlns:a16="http://schemas.microsoft.com/office/drawing/2014/main" id="{BAD9C613-644B-4EC6-A5FD-13ACDC1D3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3814" y="7772400"/>
                <a:ext cx="90488" cy="881063"/>
              </a:xfrm>
              <a:prstGeom prst="rect">
                <a:avLst/>
              </a:prstGeom>
              <a:solidFill>
                <a:srgbClr val="5D5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7" name="Rectangle 172">
                <a:extLst>
                  <a:ext uri="{FF2B5EF4-FFF2-40B4-BE49-F238E27FC236}">
                    <a16:creationId xmlns:a16="http://schemas.microsoft.com/office/drawing/2014/main" id="{EE7D3D02-E754-49A2-902B-9BDF10779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4301" y="8074025"/>
                <a:ext cx="90488" cy="579438"/>
              </a:xfrm>
              <a:prstGeom prst="rect">
                <a:avLst/>
              </a:prstGeom>
              <a:solidFill>
                <a:srgbClr val="3A3A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8" name="Rectangle 173">
                <a:extLst>
                  <a:ext uri="{FF2B5EF4-FFF2-40B4-BE49-F238E27FC236}">
                    <a16:creationId xmlns:a16="http://schemas.microsoft.com/office/drawing/2014/main" id="{E9980B3F-7F38-4313-9371-5D653350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9251" y="8175625"/>
                <a:ext cx="90488" cy="477838"/>
              </a:xfrm>
              <a:prstGeom prst="rect">
                <a:avLst/>
              </a:prstGeom>
              <a:solidFill>
                <a:srgbClr val="5D5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9" name="Rectangle 174">
                <a:extLst>
                  <a:ext uri="{FF2B5EF4-FFF2-40B4-BE49-F238E27FC236}">
                    <a16:creationId xmlns:a16="http://schemas.microsoft.com/office/drawing/2014/main" id="{2B7C6CA3-B928-4CCB-924E-D8B1B6751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9739" y="8491538"/>
                <a:ext cx="92075" cy="161925"/>
              </a:xfrm>
              <a:prstGeom prst="rect">
                <a:avLst/>
              </a:prstGeom>
              <a:solidFill>
                <a:srgbClr val="3A3A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Freeform 175">
                <a:extLst>
                  <a:ext uri="{FF2B5EF4-FFF2-40B4-BE49-F238E27FC236}">
                    <a16:creationId xmlns:a16="http://schemas.microsoft.com/office/drawing/2014/main" id="{4A1759FA-FB3D-4D9E-BF9C-8EEEFCB21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276" y="5129213"/>
                <a:ext cx="4065588" cy="506413"/>
              </a:xfrm>
              <a:custGeom>
                <a:avLst/>
                <a:gdLst>
                  <a:gd name="T0" fmla="*/ 1735 w 1752"/>
                  <a:gd name="T1" fmla="*/ 218 h 218"/>
                  <a:gd name="T2" fmla="*/ 17 w 1752"/>
                  <a:gd name="T3" fmla="*/ 218 h 218"/>
                  <a:gd name="T4" fmla="*/ 0 w 1752"/>
                  <a:gd name="T5" fmla="*/ 200 h 218"/>
                  <a:gd name="T6" fmla="*/ 0 w 1752"/>
                  <a:gd name="T7" fmla="*/ 18 h 218"/>
                  <a:gd name="T8" fmla="*/ 17 w 1752"/>
                  <a:gd name="T9" fmla="*/ 0 h 218"/>
                  <a:gd name="T10" fmla="*/ 1735 w 1752"/>
                  <a:gd name="T11" fmla="*/ 0 h 218"/>
                  <a:gd name="T12" fmla="*/ 1752 w 1752"/>
                  <a:gd name="T13" fmla="*/ 18 h 218"/>
                  <a:gd name="T14" fmla="*/ 1752 w 1752"/>
                  <a:gd name="T15" fmla="*/ 200 h 218"/>
                  <a:gd name="T16" fmla="*/ 1735 w 1752"/>
                  <a:gd name="T1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2" h="218">
                    <a:moveTo>
                      <a:pt x="1735" y="218"/>
                    </a:moveTo>
                    <a:cubicBezTo>
                      <a:pt x="17" y="218"/>
                      <a:pt x="17" y="218"/>
                      <a:pt x="17" y="218"/>
                    </a:cubicBezTo>
                    <a:cubicBezTo>
                      <a:pt x="8" y="218"/>
                      <a:pt x="0" y="210"/>
                      <a:pt x="0" y="20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35" y="0"/>
                      <a:pt x="1735" y="0"/>
                      <a:pt x="1735" y="0"/>
                    </a:cubicBezTo>
                    <a:cubicBezTo>
                      <a:pt x="1744" y="0"/>
                      <a:pt x="1752" y="8"/>
                      <a:pt x="1752" y="18"/>
                    </a:cubicBezTo>
                    <a:cubicBezTo>
                      <a:pt x="1752" y="200"/>
                      <a:pt x="1752" y="200"/>
                      <a:pt x="1752" y="200"/>
                    </a:cubicBezTo>
                    <a:cubicBezTo>
                      <a:pt x="1752" y="210"/>
                      <a:pt x="1744" y="218"/>
                      <a:pt x="1735" y="218"/>
                    </a:cubicBezTo>
                    <a:close/>
                  </a:path>
                </a:pathLst>
              </a:custGeom>
              <a:solidFill>
                <a:srgbClr val="8A7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Line 208">
                <a:extLst>
                  <a:ext uri="{FF2B5EF4-FFF2-40B4-BE49-F238E27FC236}">
                    <a16:creationId xmlns:a16="http://schemas.microsoft.com/office/drawing/2014/main" id="{F1E81824-C3D6-445D-B504-A457CA688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8463" y="507841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Line 209">
                <a:extLst>
                  <a:ext uri="{FF2B5EF4-FFF2-40B4-BE49-F238E27FC236}">
                    <a16:creationId xmlns:a16="http://schemas.microsoft.com/office/drawing/2014/main" id="{F62890FF-8030-4725-9603-E0EF8F661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8463" y="507841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08C3987-0A7F-4C37-B17F-013510552671}"/>
                </a:ext>
              </a:extLst>
            </p:cNvPr>
            <p:cNvGrpSpPr/>
            <p:nvPr/>
          </p:nvGrpSpPr>
          <p:grpSpPr>
            <a:xfrm>
              <a:off x="6994526" y="4725987"/>
              <a:ext cx="2484437" cy="1271588"/>
              <a:chOff x="9928226" y="2581275"/>
              <a:chExt cx="2484437" cy="1271588"/>
            </a:xfrm>
          </p:grpSpPr>
          <p:sp>
            <p:nvSpPr>
              <p:cNvPr id="10" name="Freeform 210">
                <a:extLst>
                  <a:ext uri="{FF2B5EF4-FFF2-40B4-BE49-F238E27FC236}">
                    <a16:creationId xmlns:a16="http://schemas.microsoft.com/office/drawing/2014/main" id="{37797CB1-0DE9-4657-82D4-A2822A0E9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4026" y="2871788"/>
                <a:ext cx="223838" cy="415925"/>
              </a:xfrm>
              <a:custGeom>
                <a:avLst/>
                <a:gdLst>
                  <a:gd name="T0" fmla="*/ 34 w 96"/>
                  <a:gd name="T1" fmla="*/ 23 h 179"/>
                  <a:gd name="T2" fmla="*/ 0 w 96"/>
                  <a:gd name="T3" fmla="*/ 179 h 179"/>
                  <a:gd name="T4" fmla="*/ 41 w 96"/>
                  <a:gd name="T5" fmla="*/ 175 h 179"/>
                  <a:gd name="T6" fmla="*/ 96 w 96"/>
                  <a:gd name="T7" fmla="*/ 14 h 179"/>
                  <a:gd name="T8" fmla="*/ 66 w 96"/>
                  <a:gd name="T9" fmla="*/ 0 h 179"/>
                  <a:gd name="T10" fmla="*/ 34 w 96"/>
                  <a:gd name="T11" fmla="*/ 2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179">
                    <a:moveTo>
                      <a:pt x="34" y="23"/>
                    </a:moveTo>
                    <a:cubicBezTo>
                      <a:pt x="34" y="23"/>
                      <a:pt x="41" y="78"/>
                      <a:pt x="0" y="179"/>
                    </a:cubicBezTo>
                    <a:cubicBezTo>
                      <a:pt x="41" y="175"/>
                      <a:pt x="41" y="175"/>
                      <a:pt x="41" y="175"/>
                    </a:cubicBezTo>
                    <a:cubicBezTo>
                      <a:pt x="96" y="14"/>
                      <a:pt x="96" y="14"/>
                      <a:pt x="96" y="14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34" y="2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Freeform 211">
                <a:extLst>
                  <a:ext uri="{FF2B5EF4-FFF2-40B4-BE49-F238E27FC236}">
                    <a16:creationId xmlns:a16="http://schemas.microsoft.com/office/drawing/2014/main" id="{3B36807B-0E3B-40F5-A6CB-CCCAB723E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7988" y="2651125"/>
                <a:ext cx="1171575" cy="660400"/>
              </a:xfrm>
              <a:custGeom>
                <a:avLst/>
                <a:gdLst>
                  <a:gd name="T0" fmla="*/ 0 w 505"/>
                  <a:gd name="T1" fmla="*/ 274 h 284"/>
                  <a:gd name="T2" fmla="*/ 93 w 505"/>
                  <a:gd name="T3" fmla="*/ 116 h 284"/>
                  <a:gd name="T4" fmla="*/ 160 w 505"/>
                  <a:gd name="T5" fmla="*/ 0 h 284"/>
                  <a:gd name="T6" fmla="*/ 333 w 505"/>
                  <a:gd name="T7" fmla="*/ 47 h 284"/>
                  <a:gd name="T8" fmla="*/ 505 w 505"/>
                  <a:gd name="T9" fmla="*/ 95 h 284"/>
                  <a:gd name="T10" fmla="*/ 369 w 505"/>
                  <a:gd name="T11" fmla="*/ 274 h 284"/>
                  <a:gd name="T12" fmla="*/ 0 w 505"/>
                  <a:gd name="T13" fmla="*/ 27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5" h="284">
                    <a:moveTo>
                      <a:pt x="0" y="274"/>
                    </a:moveTo>
                    <a:cubicBezTo>
                      <a:pt x="50" y="234"/>
                      <a:pt x="88" y="200"/>
                      <a:pt x="93" y="11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224" y="3"/>
                      <a:pt x="281" y="20"/>
                      <a:pt x="333" y="47"/>
                    </a:cubicBezTo>
                    <a:cubicBezTo>
                      <a:pt x="391" y="57"/>
                      <a:pt x="449" y="72"/>
                      <a:pt x="505" y="95"/>
                    </a:cubicBezTo>
                    <a:cubicBezTo>
                      <a:pt x="492" y="143"/>
                      <a:pt x="453" y="201"/>
                      <a:pt x="369" y="274"/>
                    </a:cubicBezTo>
                    <a:cubicBezTo>
                      <a:pt x="358" y="284"/>
                      <a:pt x="0" y="274"/>
                      <a:pt x="0" y="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Freeform 212">
                <a:extLst>
                  <a:ext uri="{FF2B5EF4-FFF2-40B4-BE49-F238E27FC236}">
                    <a16:creationId xmlns:a16="http://schemas.microsoft.com/office/drawing/2014/main" id="{2D175379-E36D-4484-9A72-4AE24C33C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5526" y="2624138"/>
                <a:ext cx="376238" cy="496888"/>
              </a:xfrm>
              <a:custGeom>
                <a:avLst/>
                <a:gdLst>
                  <a:gd name="T0" fmla="*/ 16 w 162"/>
                  <a:gd name="T1" fmla="*/ 62 h 214"/>
                  <a:gd name="T2" fmla="*/ 29 w 162"/>
                  <a:gd name="T3" fmla="*/ 35 h 214"/>
                  <a:gd name="T4" fmla="*/ 39 w 162"/>
                  <a:gd name="T5" fmla="*/ 22 h 214"/>
                  <a:gd name="T6" fmla="*/ 113 w 162"/>
                  <a:gd name="T7" fmla="*/ 6 h 214"/>
                  <a:gd name="T8" fmla="*/ 162 w 162"/>
                  <a:gd name="T9" fmla="*/ 73 h 214"/>
                  <a:gd name="T10" fmla="*/ 130 w 162"/>
                  <a:gd name="T11" fmla="*/ 162 h 214"/>
                  <a:gd name="T12" fmla="*/ 58 w 162"/>
                  <a:gd name="T13" fmla="*/ 212 h 214"/>
                  <a:gd name="T14" fmla="*/ 41 w 162"/>
                  <a:gd name="T15" fmla="*/ 211 h 214"/>
                  <a:gd name="T16" fmla="*/ 0 w 162"/>
                  <a:gd name="T17" fmla="*/ 155 h 214"/>
                  <a:gd name="T18" fmla="*/ 8 w 162"/>
                  <a:gd name="T19" fmla="*/ 91 h 214"/>
                  <a:gd name="T20" fmla="*/ 16 w 162"/>
                  <a:gd name="T21" fmla="*/ 6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214">
                    <a:moveTo>
                      <a:pt x="16" y="62"/>
                    </a:moveTo>
                    <a:cubicBezTo>
                      <a:pt x="21" y="53"/>
                      <a:pt x="26" y="42"/>
                      <a:pt x="29" y="35"/>
                    </a:cubicBezTo>
                    <a:cubicBezTo>
                      <a:pt x="32" y="30"/>
                      <a:pt x="35" y="25"/>
                      <a:pt x="39" y="22"/>
                    </a:cubicBezTo>
                    <a:cubicBezTo>
                      <a:pt x="60" y="4"/>
                      <a:pt x="85" y="0"/>
                      <a:pt x="113" y="6"/>
                    </a:cubicBezTo>
                    <a:cubicBezTo>
                      <a:pt x="151" y="16"/>
                      <a:pt x="161" y="42"/>
                      <a:pt x="162" y="73"/>
                    </a:cubicBezTo>
                    <a:cubicBezTo>
                      <a:pt x="159" y="107"/>
                      <a:pt x="148" y="136"/>
                      <a:pt x="130" y="162"/>
                    </a:cubicBezTo>
                    <a:cubicBezTo>
                      <a:pt x="108" y="188"/>
                      <a:pt x="84" y="204"/>
                      <a:pt x="58" y="212"/>
                    </a:cubicBezTo>
                    <a:cubicBezTo>
                      <a:pt x="52" y="214"/>
                      <a:pt x="47" y="213"/>
                      <a:pt x="41" y="211"/>
                    </a:cubicBezTo>
                    <a:cubicBezTo>
                      <a:pt x="15" y="198"/>
                      <a:pt x="2" y="180"/>
                      <a:pt x="0" y="155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9" y="81"/>
                      <a:pt x="12" y="71"/>
                      <a:pt x="16" y="62"/>
                    </a:cubicBezTo>
                    <a:close/>
                  </a:path>
                </a:pathLst>
              </a:custGeom>
              <a:solidFill>
                <a:srgbClr val="FCC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Freeform 213">
                <a:extLst>
                  <a:ext uri="{FF2B5EF4-FFF2-40B4-BE49-F238E27FC236}">
                    <a16:creationId xmlns:a16="http://schemas.microsoft.com/office/drawing/2014/main" id="{070D7766-48C9-408A-8F28-2CA2A8AF6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2863" y="3446463"/>
                <a:ext cx="276225" cy="271463"/>
              </a:xfrm>
              <a:custGeom>
                <a:avLst/>
                <a:gdLst>
                  <a:gd name="T0" fmla="*/ 119 w 119"/>
                  <a:gd name="T1" fmla="*/ 27 h 117"/>
                  <a:gd name="T2" fmla="*/ 71 w 119"/>
                  <a:gd name="T3" fmla="*/ 107 h 117"/>
                  <a:gd name="T4" fmla="*/ 64 w 119"/>
                  <a:gd name="T5" fmla="*/ 104 h 117"/>
                  <a:gd name="T6" fmla="*/ 70 w 119"/>
                  <a:gd name="T7" fmla="*/ 79 h 117"/>
                  <a:gd name="T8" fmla="*/ 49 w 119"/>
                  <a:gd name="T9" fmla="*/ 111 h 117"/>
                  <a:gd name="T10" fmla="*/ 42 w 119"/>
                  <a:gd name="T11" fmla="*/ 107 h 117"/>
                  <a:gd name="T12" fmla="*/ 54 w 119"/>
                  <a:gd name="T13" fmla="*/ 70 h 117"/>
                  <a:gd name="T14" fmla="*/ 24 w 119"/>
                  <a:gd name="T15" fmla="*/ 117 h 117"/>
                  <a:gd name="T16" fmla="*/ 18 w 119"/>
                  <a:gd name="T17" fmla="*/ 114 h 117"/>
                  <a:gd name="T18" fmla="*/ 39 w 119"/>
                  <a:gd name="T19" fmla="*/ 65 h 117"/>
                  <a:gd name="T20" fmla="*/ 5 w 119"/>
                  <a:gd name="T21" fmla="*/ 113 h 117"/>
                  <a:gd name="T22" fmla="*/ 0 w 119"/>
                  <a:gd name="T23" fmla="*/ 111 h 117"/>
                  <a:gd name="T24" fmla="*/ 25 w 119"/>
                  <a:gd name="T25" fmla="*/ 57 h 117"/>
                  <a:gd name="T26" fmla="*/ 91 w 119"/>
                  <a:gd name="T27" fmla="*/ 0 h 117"/>
                  <a:gd name="T28" fmla="*/ 119 w 119"/>
                  <a:gd name="T29" fmla="*/ 2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17">
                    <a:moveTo>
                      <a:pt x="119" y="27"/>
                    </a:moveTo>
                    <a:cubicBezTo>
                      <a:pt x="110" y="35"/>
                      <a:pt x="80" y="95"/>
                      <a:pt x="71" y="107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49" y="111"/>
                      <a:pt x="49" y="111"/>
                      <a:pt x="49" y="111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39" y="65"/>
                      <a:pt x="39" y="65"/>
                      <a:pt x="39" y="65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7" y="40"/>
                      <a:pt x="83" y="2"/>
                      <a:pt x="91" y="0"/>
                    </a:cubicBezTo>
                    <a:lnTo>
                      <a:pt x="119" y="27"/>
                    </a:lnTo>
                    <a:close/>
                  </a:path>
                </a:pathLst>
              </a:custGeom>
              <a:solidFill>
                <a:srgbClr val="FCC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214">
                <a:extLst>
                  <a:ext uri="{FF2B5EF4-FFF2-40B4-BE49-F238E27FC236}">
                    <a16:creationId xmlns:a16="http://schemas.microsoft.com/office/drawing/2014/main" id="{8CFF6DD3-4014-457F-88E5-C6B6C1AE3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4151" y="3629025"/>
                <a:ext cx="20638" cy="58738"/>
              </a:xfrm>
              <a:custGeom>
                <a:avLst/>
                <a:gdLst>
                  <a:gd name="T0" fmla="*/ 5 w 13"/>
                  <a:gd name="T1" fmla="*/ 37 h 37"/>
                  <a:gd name="T2" fmla="*/ 0 w 13"/>
                  <a:gd name="T3" fmla="*/ 26 h 37"/>
                  <a:gd name="T4" fmla="*/ 13 w 13"/>
                  <a:gd name="T5" fmla="*/ 0 h 37"/>
                  <a:gd name="T6" fmla="*/ 5 w 13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7">
                    <a:moveTo>
                      <a:pt x="5" y="37"/>
                    </a:moveTo>
                    <a:lnTo>
                      <a:pt x="0" y="26"/>
                    </a:lnTo>
                    <a:lnTo>
                      <a:pt x="13" y="0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F4B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215">
                <a:extLst>
                  <a:ext uri="{FF2B5EF4-FFF2-40B4-BE49-F238E27FC236}">
                    <a16:creationId xmlns:a16="http://schemas.microsoft.com/office/drawing/2014/main" id="{E7E03754-651F-4ED1-B0E4-8E46300C2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4151" y="3629025"/>
                <a:ext cx="20638" cy="58738"/>
              </a:xfrm>
              <a:custGeom>
                <a:avLst/>
                <a:gdLst>
                  <a:gd name="T0" fmla="*/ 5 w 13"/>
                  <a:gd name="T1" fmla="*/ 37 h 37"/>
                  <a:gd name="T2" fmla="*/ 0 w 13"/>
                  <a:gd name="T3" fmla="*/ 26 h 37"/>
                  <a:gd name="T4" fmla="*/ 13 w 1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7">
                    <a:moveTo>
                      <a:pt x="5" y="37"/>
                    </a:moveTo>
                    <a:lnTo>
                      <a:pt x="0" y="26"/>
                    </a:lnTo>
                    <a:lnTo>
                      <a:pt x="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16">
                <a:extLst>
                  <a:ext uri="{FF2B5EF4-FFF2-40B4-BE49-F238E27FC236}">
                    <a16:creationId xmlns:a16="http://schemas.microsoft.com/office/drawing/2014/main" id="{BC14E12D-5C5B-4782-B07D-F359BFF9F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9701" y="3608388"/>
                <a:ext cx="28575" cy="85725"/>
              </a:xfrm>
              <a:custGeom>
                <a:avLst/>
                <a:gdLst>
                  <a:gd name="T0" fmla="*/ 0 w 18"/>
                  <a:gd name="T1" fmla="*/ 54 h 54"/>
                  <a:gd name="T2" fmla="*/ 9 w 18"/>
                  <a:gd name="T3" fmla="*/ 13 h 54"/>
                  <a:gd name="T4" fmla="*/ 18 w 18"/>
                  <a:gd name="T5" fmla="*/ 0 h 54"/>
                  <a:gd name="T6" fmla="*/ 0 w 18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54">
                    <a:moveTo>
                      <a:pt x="0" y="54"/>
                    </a:moveTo>
                    <a:lnTo>
                      <a:pt x="9" y="13"/>
                    </a:lnTo>
                    <a:lnTo>
                      <a:pt x="18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4B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Freeform 217">
                <a:extLst>
                  <a:ext uri="{FF2B5EF4-FFF2-40B4-BE49-F238E27FC236}">
                    <a16:creationId xmlns:a16="http://schemas.microsoft.com/office/drawing/2014/main" id="{BD025041-6158-41B5-8C76-4516C5C12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9701" y="3608388"/>
                <a:ext cx="28575" cy="85725"/>
              </a:xfrm>
              <a:custGeom>
                <a:avLst/>
                <a:gdLst>
                  <a:gd name="T0" fmla="*/ 0 w 18"/>
                  <a:gd name="T1" fmla="*/ 54 h 54"/>
                  <a:gd name="T2" fmla="*/ 9 w 18"/>
                  <a:gd name="T3" fmla="*/ 13 h 54"/>
                  <a:gd name="T4" fmla="*/ 18 w 18"/>
                  <a:gd name="T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54">
                    <a:moveTo>
                      <a:pt x="0" y="54"/>
                    </a:moveTo>
                    <a:lnTo>
                      <a:pt x="9" y="13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Freeform 218">
                <a:extLst>
                  <a:ext uri="{FF2B5EF4-FFF2-40B4-BE49-F238E27FC236}">
                    <a16:creationId xmlns:a16="http://schemas.microsoft.com/office/drawing/2014/main" id="{D1E26C5C-748B-453D-9A7C-68DD87174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4138" y="3597275"/>
                <a:ext cx="49213" cy="112713"/>
              </a:xfrm>
              <a:custGeom>
                <a:avLst/>
                <a:gdLst>
                  <a:gd name="T0" fmla="*/ 0 w 31"/>
                  <a:gd name="T1" fmla="*/ 71 h 71"/>
                  <a:gd name="T2" fmla="*/ 24 w 31"/>
                  <a:gd name="T3" fmla="*/ 10 h 71"/>
                  <a:gd name="T4" fmla="*/ 31 w 31"/>
                  <a:gd name="T5" fmla="*/ 0 h 71"/>
                  <a:gd name="T6" fmla="*/ 0 w 31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71">
                    <a:moveTo>
                      <a:pt x="0" y="71"/>
                    </a:moveTo>
                    <a:lnTo>
                      <a:pt x="24" y="10"/>
                    </a:lnTo>
                    <a:lnTo>
                      <a:pt x="31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F4B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Freeform 219">
                <a:extLst>
                  <a:ext uri="{FF2B5EF4-FFF2-40B4-BE49-F238E27FC236}">
                    <a16:creationId xmlns:a16="http://schemas.microsoft.com/office/drawing/2014/main" id="{96332426-D903-423D-B68B-E9CA0B500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4138" y="3597275"/>
                <a:ext cx="49213" cy="112713"/>
              </a:xfrm>
              <a:custGeom>
                <a:avLst/>
                <a:gdLst>
                  <a:gd name="T0" fmla="*/ 0 w 31"/>
                  <a:gd name="T1" fmla="*/ 71 h 71"/>
                  <a:gd name="T2" fmla="*/ 24 w 31"/>
                  <a:gd name="T3" fmla="*/ 10 h 71"/>
                  <a:gd name="T4" fmla="*/ 31 w 31"/>
                  <a:gd name="T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71">
                    <a:moveTo>
                      <a:pt x="0" y="71"/>
                    </a:moveTo>
                    <a:lnTo>
                      <a:pt x="24" y="10"/>
                    </a:lnTo>
                    <a:lnTo>
                      <a:pt x="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Freeform 220">
                <a:extLst>
                  <a:ext uri="{FF2B5EF4-FFF2-40B4-BE49-F238E27FC236}">
                    <a16:creationId xmlns:a16="http://schemas.microsoft.com/office/drawing/2014/main" id="{F399EAED-9385-4E1C-BB70-81DB48778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4001" y="3398838"/>
                <a:ext cx="120650" cy="109538"/>
              </a:xfrm>
              <a:custGeom>
                <a:avLst/>
                <a:gdLst>
                  <a:gd name="T0" fmla="*/ 69 w 76"/>
                  <a:gd name="T1" fmla="*/ 44 h 69"/>
                  <a:gd name="T2" fmla="*/ 41 w 76"/>
                  <a:gd name="T3" fmla="*/ 69 h 69"/>
                  <a:gd name="T4" fmla="*/ 0 w 76"/>
                  <a:gd name="T5" fmla="*/ 30 h 69"/>
                  <a:gd name="T6" fmla="*/ 31 w 76"/>
                  <a:gd name="T7" fmla="*/ 0 h 69"/>
                  <a:gd name="T8" fmla="*/ 76 w 76"/>
                  <a:gd name="T9" fmla="*/ 41 h 69"/>
                  <a:gd name="T10" fmla="*/ 69 w 76"/>
                  <a:gd name="T11" fmla="*/ 4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69">
                    <a:moveTo>
                      <a:pt x="69" y="44"/>
                    </a:moveTo>
                    <a:lnTo>
                      <a:pt x="41" y="69"/>
                    </a:lnTo>
                    <a:lnTo>
                      <a:pt x="0" y="30"/>
                    </a:lnTo>
                    <a:lnTo>
                      <a:pt x="31" y="0"/>
                    </a:lnTo>
                    <a:lnTo>
                      <a:pt x="76" y="41"/>
                    </a:lnTo>
                    <a:lnTo>
                      <a:pt x="69" y="44"/>
                    </a:lnTo>
                    <a:close/>
                  </a:path>
                </a:pathLst>
              </a:custGeom>
              <a:solidFill>
                <a:srgbClr val="FCC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Freeform 221">
                <a:extLst>
                  <a:ext uri="{FF2B5EF4-FFF2-40B4-BE49-F238E27FC236}">
                    <a16:creationId xmlns:a16="http://schemas.microsoft.com/office/drawing/2014/main" id="{B02BB7CB-2C19-4627-99EC-AA35582DB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2351" y="2581275"/>
                <a:ext cx="417513" cy="525463"/>
              </a:xfrm>
              <a:custGeom>
                <a:avLst/>
                <a:gdLst>
                  <a:gd name="T0" fmla="*/ 2 w 180"/>
                  <a:gd name="T1" fmla="*/ 104 h 226"/>
                  <a:gd name="T2" fmla="*/ 21 w 180"/>
                  <a:gd name="T3" fmla="*/ 33 h 226"/>
                  <a:gd name="T4" fmla="*/ 49 w 180"/>
                  <a:gd name="T5" fmla="*/ 8 h 226"/>
                  <a:gd name="T6" fmla="*/ 106 w 180"/>
                  <a:gd name="T7" fmla="*/ 0 h 226"/>
                  <a:gd name="T8" fmla="*/ 141 w 180"/>
                  <a:gd name="T9" fmla="*/ 10 h 226"/>
                  <a:gd name="T10" fmla="*/ 167 w 180"/>
                  <a:gd name="T11" fmla="*/ 32 h 226"/>
                  <a:gd name="T12" fmla="*/ 178 w 180"/>
                  <a:gd name="T13" fmla="*/ 58 h 226"/>
                  <a:gd name="T14" fmla="*/ 171 w 180"/>
                  <a:gd name="T15" fmla="*/ 123 h 226"/>
                  <a:gd name="T16" fmla="*/ 157 w 180"/>
                  <a:gd name="T17" fmla="*/ 159 h 226"/>
                  <a:gd name="T18" fmla="*/ 147 w 180"/>
                  <a:gd name="T19" fmla="*/ 174 h 226"/>
                  <a:gd name="T20" fmla="*/ 122 w 180"/>
                  <a:gd name="T21" fmla="*/ 198 h 226"/>
                  <a:gd name="T22" fmla="*/ 99 w 180"/>
                  <a:gd name="T23" fmla="*/ 219 h 226"/>
                  <a:gd name="T24" fmla="*/ 93 w 180"/>
                  <a:gd name="T25" fmla="*/ 218 h 226"/>
                  <a:gd name="T26" fmla="*/ 88 w 180"/>
                  <a:gd name="T27" fmla="*/ 209 h 226"/>
                  <a:gd name="T28" fmla="*/ 82 w 180"/>
                  <a:gd name="T29" fmla="*/ 209 h 226"/>
                  <a:gd name="T30" fmla="*/ 78 w 180"/>
                  <a:gd name="T31" fmla="*/ 223 h 226"/>
                  <a:gd name="T32" fmla="*/ 72 w 180"/>
                  <a:gd name="T33" fmla="*/ 223 h 226"/>
                  <a:gd name="T34" fmla="*/ 69 w 180"/>
                  <a:gd name="T35" fmla="*/ 213 h 226"/>
                  <a:gd name="T36" fmla="*/ 63 w 180"/>
                  <a:gd name="T37" fmla="*/ 212 h 226"/>
                  <a:gd name="T38" fmla="*/ 63 w 180"/>
                  <a:gd name="T39" fmla="*/ 212 h 226"/>
                  <a:gd name="T40" fmla="*/ 57 w 180"/>
                  <a:gd name="T41" fmla="*/ 212 h 226"/>
                  <a:gd name="T42" fmla="*/ 41 w 180"/>
                  <a:gd name="T43" fmla="*/ 179 h 226"/>
                  <a:gd name="T44" fmla="*/ 41 w 180"/>
                  <a:gd name="T45" fmla="*/ 178 h 226"/>
                  <a:gd name="T46" fmla="*/ 5 w 180"/>
                  <a:gd name="T47" fmla="*/ 139 h 226"/>
                  <a:gd name="T48" fmla="*/ 2 w 180"/>
                  <a:gd name="T49" fmla="*/ 135 h 226"/>
                  <a:gd name="T50" fmla="*/ 2 w 180"/>
                  <a:gd name="T51" fmla="*/ 130 h 226"/>
                  <a:gd name="T52" fmla="*/ 10 w 180"/>
                  <a:gd name="T53" fmla="*/ 124 h 226"/>
                  <a:gd name="T54" fmla="*/ 11 w 180"/>
                  <a:gd name="T55" fmla="*/ 119 h 226"/>
                  <a:gd name="T56" fmla="*/ 2 w 180"/>
                  <a:gd name="T57" fmla="*/ 106 h 226"/>
                  <a:gd name="T58" fmla="*/ 2 w 180"/>
                  <a:gd name="T59" fmla="*/ 10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0" h="226">
                    <a:moveTo>
                      <a:pt x="2" y="104"/>
                    </a:moveTo>
                    <a:cubicBezTo>
                      <a:pt x="4" y="81"/>
                      <a:pt x="9" y="54"/>
                      <a:pt x="21" y="33"/>
                    </a:cubicBezTo>
                    <a:cubicBezTo>
                      <a:pt x="27" y="21"/>
                      <a:pt x="37" y="12"/>
                      <a:pt x="49" y="8"/>
                    </a:cubicBezTo>
                    <a:cubicBezTo>
                      <a:pt x="66" y="2"/>
                      <a:pt x="85" y="0"/>
                      <a:pt x="106" y="0"/>
                    </a:cubicBezTo>
                    <a:cubicBezTo>
                      <a:pt x="118" y="0"/>
                      <a:pt x="130" y="3"/>
                      <a:pt x="141" y="10"/>
                    </a:cubicBezTo>
                    <a:cubicBezTo>
                      <a:pt x="151" y="16"/>
                      <a:pt x="159" y="23"/>
                      <a:pt x="167" y="32"/>
                    </a:cubicBezTo>
                    <a:cubicBezTo>
                      <a:pt x="173" y="39"/>
                      <a:pt x="177" y="48"/>
                      <a:pt x="178" y="58"/>
                    </a:cubicBezTo>
                    <a:cubicBezTo>
                      <a:pt x="180" y="81"/>
                      <a:pt x="178" y="103"/>
                      <a:pt x="171" y="123"/>
                    </a:cubicBezTo>
                    <a:cubicBezTo>
                      <a:pt x="168" y="135"/>
                      <a:pt x="163" y="147"/>
                      <a:pt x="157" y="159"/>
                    </a:cubicBezTo>
                    <a:cubicBezTo>
                      <a:pt x="154" y="165"/>
                      <a:pt x="151" y="170"/>
                      <a:pt x="147" y="174"/>
                    </a:cubicBezTo>
                    <a:cubicBezTo>
                      <a:pt x="122" y="198"/>
                      <a:pt x="122" y="198"/>
                      <a:pt x="122" y="198"/>
                    </a:cubicBezTo>
                    <a:cubicBezTo>
                      <a:pt x="99" y="219"/>
                      <a:pt x="99" y="219"/>
                      <a:pt x="99" y="219"/>
                    </a:cubicBezTo>
                    <a:cubicBezTo>
                      <a:pt x="97" y="221"/>
                      <a:pt x="94" y="220"/>
                      <a:pt x="93" y="218"/>
                    </a:cubicBezTo>
                    <a:cubicBezTo>
                      <a:pt x="88" y="209"/>
                      <a:pt x="88" y="209"/>
                      <a:pt x="88" y="209"/>
                    </a:cubicBezTo>
                    <a:cubicBezTo>
                      <a:pt x="87" y="206"/>
                      <a:pt x="83" y="206"/>
                      <a:pt x="82" y="209"/>
                    </a:cubicBezTo>
                    <a:cubicBezTo>
                      <a:pt x="78" y="223"/>
                      <a:pt x="78" y="223"/>
                      <a:pt x="78" y="223"/>
                    </a:cubicBezTo>
                    <a:cubicBezTo>
                      <a:pt x="77" y="226"/>
                      <a:pt x="73" y="226"/>
                      <a:pt x="72" y="223"/>
                    </a:cubicBezTo>
                    <a:cubicBezTo>
                      <a:pt x="69" y="213"/>
                      <a:pt x="69" y="213"/>
                      <a:pt x="69" y="213"/>
                    </a:cubicBezTo>
                    <a:cubicBezTo>
                      <a:pt x="68" y="210"/>
                      <a:pt x="64" y="210"/>
                      <a:pt x="63" y="212"/>
                    </a:cubicBezTo>
                    <a:cubicBezTo>
                      <a:pt x="63" y="212"/>
                      <a:pt x="63" y="212"/>
                      <a:pt x="63" y="212"/>
                    </a:cubicBezTo>
                    <a:cubicBezTo>
                      <a:pt x="61" y="214"/>
                      <a:pt x="58" y="214"/>
                      <a:pt x="57" y="212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79"/>
                      <a:pt x="41" y="178"/>
                      <a:pt x="41" y="178"/>
                    </a:cubicBezTo>
                    <a:cubicBezTo>
                      <a:pt x="5" y="139"/>
                      <a:pt x="5" y="139"/>
                      <a:pt x="5" y="139"/>
                    </a:cubicBezTo>
                    <a:cubicBezTo>
                      <a:pt x="2" y="135"/>
                      <a:pt x="2" y="135"/>
                      <a:pt x="2" y="135"/>
                    </a:cubicBezTo>
                    <a:cubicBezTo>
                      <a:pt x="0" y="133"/>
                      <a:pt x="0" y="131"/>
                      <a:pt x="2" y="130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11" y="123"/>
                      <a:pt x="12" y="121"/>
                      <a:pt x="11" y="119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2" y="105"/>
                      <a:pt x="2" y="104"/>
                      <a:pt x="2" y="104"/>
                    </a:cubicBezTo>
                    <a:close/>
                  </a:path>
                </a:pathLst>
              </a:custGeom>
              <a:solidFill>
                <a:srgbClr val="DD60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" name="Freeform 222">
                <a:extLst>
                  <a:ext uri="{FF2B5EF4-FFF2-40B4-BE49-F238E27FC236}">
                    <a16:creationId xmlns:a16="http://schemas.microsoft.com/office/drawing/2014/main" id="{5FB6BB06-B118-40D0-94CA-8F92F88EC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8588" y="2871788"/>
                <a:ext cx="854075" cy="622300"/>
              </a:xfrm>
              <a:custGeom>
                <a:avLst/>
                <a:gdLst>
                  <a:gd name="T0" fmla="*/ 355 w 368"/>
                  <a:gd name="T1" fmla="*/ 147 h 268"/>
                  <a:gd name="T2" fmla="*/ 351 w 368"/>
                  <a:gd name="T3" fmla="*/ 150 h 268"/>
                  <a:gd name="T4" fmla="*/ 179 w 368"/>
                  <a:gd name="T5" fmla="*/ 231 h 268"/>
                  <a:gd name="T6" fmla="*/ 97 w 368"/>
                  <a:gd name="T7" fmla="*/ 268 h 268"/>
                  <a:gd name="T8" fmla="*/ 88 w 368"/>
                  <a:gd name="T9" fmla="*/ 261 h 268"/>
                  <a:gd name="T10" fmla="*/ 60 w 368"/>
                  <a:gd name="T11" fmla="*/ 237 h 268"/>
                  <a:gd name="T12" fmla="*/ 61 w 368"/>
                  <a:gd name="T13" fmla="*/ 230 h 268"/>
                  <a:gd name="T14" fmla="*/ 200 w 368"/>
                  <a:gd name="T15" fmla="*/ 156 h 268"/>
                  <a:gd name="T16" fmla="*/ 200 w 368"/>
                  <a:gd name="T17" fmla="*/ 156 h 268"/>
                  <a:gd name="T18" fmla="*/ 216 w 368"/>
                  <a:gd name="T19" fmla="*/ 146 h 268"/>
                  <a:gd name="T20" fmla="*/ 77 w 368"/>
                  <a:gd name="T21" fmla="*/ 98 h 268"/>
                  <a:gd name="T22" fmla="*/ 65 w 368"/>
                  <a:gd name="T23" fmla="*/ 96 h 268"/>
                  <a:gd name="T24" fmla="*/ 25 w 368"/>
                  <a:gd name="T25" fmla="*/ 94 h 268"/>
                  <a:gd name="T26" fmla="*/ 25 w 368"/>
                  <a:gd name="T27" fmla="*/ 94 h 268"/>
                  <a:gd name="T28" fmla="*/ 1 w 368"/>
                  <a:gd name="T29" fmla="*/ 93 h 268"/>
                  <a:gd name="T30" fmla="*/ 78 w 368"/>
                  <a:gd name="T31" fmla="*/ 0 h 268"/>
                  <a:gd name="T32" fmla="*/ 355 w 368"/>
                  <a:gd name="T33" fmla="*/ 102 h 268"/>
                  <a:gd name="T34" fmla="*/ 355 w 368"/>
                  <a:gd name="T35" fmla="*/ 14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8" h="268">
                    <a:moveTo>
                      <a:pt x="355" y="147"/>
                    </a:moveTo>
                    <a:cubicBezTo>
                      <a:pt x="354" y="148"/>
                      <a:pt x="352" y="149"/>
                      <a:pt x="351" y="150"/>
                    </a:cubicBezTo>
                    <a:cubicBezTo>
                      <a:pt x="304" y="193"/>
                      <a:pt x="247" y="221"/>
                      <a:pt x="179" y="231"/>
                    </a:cubicBezTo>
                    <a:cubicBezTo>
                      <a:pt x="141" y="243"/>
                      <a:pt x="112" y="255"/>
                      <a:pt x="97" y="268"/>
                    </a:cubicBezTo>
                    <a:cubicBezTo>
                      <a:pt x="88" y="261"/>
                      <a:pt x="88" y="261"/>
                      <a:pt x="88" y="261"/>
                    </a:cubicBezTo>
                    <a:cubicBezTo>
                      <a:pt x="60" y="237"/>
                      <a:pt x="60" y="237"/>
                      <a:pt x="60" y="237"/>
                    </a:cubicBezTo>
                    <a:cubicBezTo>
                      <a:pt x="58" y="235"/>
                      <a:pt x="59" y="231"/>
                      <a:pt x="61" y="230"/>
                    </a:cubicBezTo>
                    <a:cubicBezTo>
                      <a:pt x="98" y="217"/>
                      <a:pt x="145" y="191"/>
                      <a:pt x="200" y="156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5" y="153"/>
                      <a:pt x="211" y="149"/>
                      <a:pt x="216" y="14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3" y="97"/>
                      <a:pt x="69" y="96"/>
                      <a:pt x="65" y="96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38"/>
                      <a:pt x="25" y="6"/>
                      <a:pt x="78" y="0"/>
                    </a:cubicBezTo>
                    <a:cubicBezTo>
                      <a:pt x="183" y="23"/>
                      <a:pt x="274" y="58"/>
                      <a:pt x="355" y="102"/>
                    </a:cubicBezTo>
                    <a:cubicBezTo>
                      <a:pt x="366" y="118"/>
                      <a:pt x="368" y="133"/>
                      <a:pt x="355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Freeform 223">
                <a:extLst>
                  <a:ext uri="{FF2B5EF4-FFF2-40B4-BE49-F238E27FC236}">
                    <a16:creationId xmlns:a16="http://schemas.microsoft.com/office/drawing/2014/main" id="{DD4EB5D4-AAA0-4DFD-AF58-D5243E7FE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60238" y="3192463"/>
                <a:ext cx="152400" cy="33338"/>
              </a:xfrm>
              <a:custGeom>
                <a:avLst/>
                <a:gdLst>
                  <a:gd name="T0" fmla="*/ 0 w 66"/>
                  <a:gd name="T1" fmla="*/ 8 h 14"/>
                  <a:gd name="T2" fmla="*/ 66 w 66"/>
                  <a:gd name="T3" fmla="*/ 0 h 14"/>
                  <a:gd name="T4" fmla="*/ 0 w 66"/>
                  <a:gd name="T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14">
                    <a:moveTo>
                      <a:pt x="0" y="8"/>
                    </a:moveTo>
                    <a:cubicBezTo>
                      <a:pt x="0" y="8"/>
                      <a:pt x="37" y="14"/>
                      <a:pt x="66" y="0"/>
                    </a:cubicBezTo>
                    <a:cubicBezTo>
                      <a:pt x="66" y="0"/>
                      <a:pt x="41" y="6"/>
                      <a:pt x="0" y="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Freeform 224">
                <a:extLst>
                  <a:ext uri="{FF2B5EF4-FFF2-40B4-BE49-F238E27FC236}">
                    <a16:creationId xmlns:a16="http://schemas.microsoft.com/office/drawing/2014/main" id="{03CBFBE8-DB0A-404F-8679-5ECE19C70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60238" y="3125788"/>
                <a:ext cx="127000" cy="85725"/>
              </a:xfrm>
              <a:custGeom>
                <a:avLst/>
                <a:gdLst>
                  <a:gd name="T0" fmla="*/ 0 w 55"/>
                  <a:gd name="T1" fmla="*/ 37 h 37"/>
                  <a:gd name="T2" fmla="*/ 55 w 55"/>
                  <a:gd name="T3" fmla="*/ 0 h 37"/>
                  <a:gd name="T4" fmla="*/ 0 w 55"/>
                  <a:gd name="T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7">
                    <a:moveTo>
                      <a:pt x="0" y="37"/>
                    </a:moveTo>
                    <a:cubicBezTo>
                      <a:pt x="0" y="37"/>
                      <a:pt x="35" y="26"/>
                      <a:pt x="55" y="0"/>
                    </a:cubicBezTo>
                    <a:cubicBezTo>
                      <a:pt x="55" y="0"/>
                      <a:pt x="36" y="17"/>
                      <a:pt x="0" y="3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Freeform 225">
                <a:extLst>
                  <a:ext uri="{FF2B5EF4-FFF2-40B4-BE49-F238E27FC236}">
                    <a16:creationId xmlns:a16="http://schemas.microsoft.com/office/drawing/2014/main" id="{CB7CF5E8-56E9-43BF-82BB-38F38D033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3376" y="3221038"/>
                <a:ext cx="609600" cy="273050"/>
              </a:xfrm>
              <a:custGeom>
                <a:avLst/>
                <a:gdLst>
                  <a:gd name="T0" fmla="*/ 263 w 263"/>
                  <a:gd name="T1" fmla="*/ 0 h 118"/>
                  <a:gd name="T2" fmla="*/ 91 w 263"/>
                  <a:gd name="T3" fmla="*/ 81 h 118"/>
                  <a:gd name="T4" fmla="*/ 9 w 263"/>
                  <a:gd name="T5" fmla="*/ 118 h 118"/>
                  <a:gd name="T6" fmla="*/ 0 w 263"/>
                  <a:gd name="T7" fmla="*/ 111 h 118"/>
                  <a:gd name="T8" fmla="*/ 91 w 263"/>
                  <a:gd name="T9" fmla="*/ 70 h 118"/>
                  <a:gd name="T10" fmla="*/ 263 w 263"/>
                  <a:gd name="T1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3" h="118">
                    <a:moveTo>
                      <a:pt x="263" y="0"/>
                    </a:moveTo>
                    <a:cubicBezTo>
                      <a:pt x="216" y="43"/>
                      <a:pt x="159" y="71"/>
                      <a:pt x="91" y="81"/>
                    </a:cubicBezTo>
                    <a:cubicBezTo>
                      <a:pt x="53" y="93"/>
                      <a:pt x="24" y="105"/>
                      <a:pt x="9" y="118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39" y="79"/>
                      <a:pt x="91" y="70"/>
                    </a:cubicBezTo>
                    <a:cubicBezTo>
                      <a:pt x="144" y="62"/>
                      <a:pt x="211" y="34"/>
                      <a:pt x="26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Freeform 226">
                <a:extLst>
                  <a:ext uri="{FF2B5EF4-FFF2-40B4-BE49-F238E27FC236}">
                    <a16:creationId xmlns:a16="http://schemas.microsoft.com/office/drawing/2014/main" id="{75E82356-DEEE-44A2-9A99-E2ED3A629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7326" y="3062288"/>
                <a:ext cx="466725" cy="171450"/>
              </a:xfrm>
              <a:custGeom>
                <a:avLst/>
                <a:gdLst>
                  <a:gd name="T0" fmla="*/ 175 w 201"/>
                  <a:gd name="T1" fmla="*/ 74 h 74"/>
                  <a:gd name="T2" fmla="*/ 191 w 201"/>
                  <a:gd name="T3" fmla="*/ 64 h 74"/>
                  <a:gd name="T4" fmla="*/ 52 w 201"/>
                  <a:gd name="T5" fmla="*/ 16 h 74"/>
                  <a:gd name="T6" fmla="*/ 40 w 201"/>
                  <a:gd name="T7" fmla="*/ 14 h 74"/>
                  <a:gd name="T8" fmla="*/ 0 w 201"/>
                  <a:gd name="T9" fmla="*/ 12 h 74"/>
                  <a:gd name="T10" fmla="*/ 0 w 201"/>
                  <a:gd name="T11" fmla="*/ 12 h 74"/>
                  <a:gd name="T12" fmla="*/ 8 w 201"/>
                  <a:gd name="T13" fmla="*/ 3 h 74"/>
                  <a:gd name="T14" fmla="*/ 53 w 201"/>
                  <a:gd name="T15" fmla="*/ 6 h 74"/>
                  <a:gd name="T16" fmla="*/ 201 w 201"/>
                  <a:gd name="T17" fmla="*/ 58 h 74"/>
                  <a:gd name="T18" fmla="*/ 175 w 201"/>
                  <a:gd name="T1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74">
                    <a:moveTo>
                      <a:pt x="175" y="74"/>
                    </a:moveTo>
                    <a:cubicBezTo>
                      <a:pt x="180" y="71"/>
                      <a:pt x="186" y="67"/>
                      <a:pt x="191" y="64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48" y="15"/>
                      <a:pt x="44" y="14"/>
                      <a:pt x="4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31" y="0"/>
                      <a:pt x="53" y="6"/>
                    </a:cubicBezTo>
                    <a:cubicBezTo>
                      <a:pt x="74" y="13"/>
                      <a:pt x="201" y="58"/>
                      <a:pt x="201" y="58"/>
                    </a:cubicBezTo>
                    <a:lnTo>
                      <a:pt x="175" y="7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Freeform 227">
                <a:extLst>
                  <a:ext uri="{FF2B5EF4-FFF2-40B4-BE49-F238E27FC236}">
                    <a16:creationId xmlns:a16="http://schemas.microsoft.com/office/drawing/2014/main" id="{05BD3E2D-A1F4-4BA1-A718-642590DF6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8226" y="3640138"/>
                <a:ext cx="1038225" cy="212725"/>
              </a:xfrm>
              <a:custGeom>
                <a:avLst/>
                <a:gdLst>
                  <a:gd name="T0" fmla="*/ 442 w 448"/>
                  <a:gd name="T1" fmla="*/ 33 h 91"/>
                  <a:gd name="T2" fmla="*/ 10 w 448"/>
                  <a:gd name="T3" fmla="*/ 90 h 91"/>
                  <a:gd name="T4" fmla="*/ 3 w 448"/>
                  <a:gd name="T5" fmla="*/ 85 h 91"/>
                  <a:gd name="T6" fmla="*/ 1 w 448"/>
                  <a:gd name="T7" fmla="*/ 63 h 91"/>
                  <a:gd name="T8" fmla="*/ 6 w 448"/>
                  <a:gd name="T9" fmla="*/ 57 h 91"/>
                  <a:gd name="T10" fmla="*/ 438 w 448"/>
                  <a:gd name="T11" fmla="*/ 0 h 91"/>
                  <a:gd name="T12" fmla="*/ 445 w 448"/>
                  <a:gd name="T13" fmla="*/ 5 h 91"/>
                  <a:gd name="T14" fmla="*/ 448 w 448"/>
                  <a:gd name="T15" fmla="*/ 27 h 91"/>
                  <a:gd name="T16" fmla="*/ 442 w 448"/>
                  <a:gd name="T17" fmla="*/ 3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8" h="91">
                    <a:moveTo>
                      <a:pt x="442" y="33"/>
                    </a:moveTo>
                    <a:cubicBezTo>
                      <a:pt x="10" y="90"/>
                      <a:pt x="10" y="90"/>
                      <a:pt x="10" y="90"/>
                    </a:cubicBezTo>
                    <a:cubicBezTo>
                      <a:pt x="7" y="91"/>
                      <a:pt x="4" y="88"/>
                      <a:pt x="3" y="85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0"/>
                      <a:pt x="2" y="57"/>
                      <a:pt x="6" y="57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441" y="0"/>
                      <a:pt x="444" y="2"/>
                      <a:pt x="445" y="5"/>
                    </a:cubicBezTo>
                    <a:cubicBezTo>
                      <a:pt x="448" y="27"/>
                      <a:pt x="448" y="27"/>
                      <a:pt x="448" y="27"/>
                    </a:cubicBezTo>
                    <a:cubicBezTo>
                      <a:pt x="448" y="30"/>
                      <a:pt x="446" y="33"/>
                      <a:pt x="442" y="33"/>
                    </a:cubicBezTo>
                    <a:close/>
                  </a:path>
                </a:pathLst>
              </a:custGeom>
              <a:solidFill>
                <a:srgbClr val="C0C0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Freeform 228">
                <a:extLst>
                  <a:ext uri="{FF2B5EF4-FFF2-40B4-BE49-F238E27FC236}">
                    <a16:creationId xmlns:a16="http://schemas.microsoft.com/office/drawing/2014/main" id="{6BE7EAB4-A4CD-46E8-9F40-EE337CE05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238" y="3527425"/>
                <a:ext cx="166688" cy="322263"/>
              </a:xfrm>
              <a:custGeom>
                <a:avLst/>
                <a:gdLst>
                  <a:gd name="T0" fmla="*/ 0 w 72"/>
                  <a:gd name="T1" fmla="*/ 13 h 139"/>
                  <a:gd name="T2" fmla="*/ 8 w 72"/>
                  <a:gd name="T3" fmla="*/ 105 h 139"/>
                  <a:gd name="T4" fmla="*/ 16 w 72"/>
                  <a:gd name="T5" fmla="*/ 105 h 139"/>
                  <a:gd name="T6" fmla="*/ 22 w 72"/>
                  <a:gd name="T7" fmla="*/ 80 h 139"/>
                  <a:gd name="T8" fmla="*/ 27 w 72"/>
                  <a:gd name="T9" fmla="*/ 118 h 139"/>
                  <a:gd name="T10" fmla="*/ 35 w 72"/>
                  <a:gd name="T11" fmla="*/ 118 h 139"/>
                  <a:gd name="T12" fmla="*/ 40 w 72"/>
                  <a:gd name="T13" fmla="*/ 79 h 139"/>
                  <a:gd name="T14" fmla="*/ 47 w 72"/>
                  <a:gd name="T15" fmla="*/ 134 h 139"/>
                  <a:gd name="T16" fmla="*/ 53 w 72"/>
                  <a:gd name="T17" fmla="*/ 134 h 139"/>
                  <a:gd name="T18" fmla="*/ 56 w 72"/>
                  <a:gd name="T19" fmla="*/ 81 h 139"/>
                  <a:gd name="T20" fmla="*/ 65 w 72"/>
                  <a:gd name="T21" fmla="*/ 139 h 139"/>
                  <a:gd name="T22" fmla="*/ 71 w 72"/>
                  <a:gd name="T23" fmla="*/ 139 h 139"/>
                  <a:gd name="T24" fmla="*/ 72 w 72"/>
                  <a:gd name="T25" fmla="*/ 80 h 139"/>
                  <a:gd name="T26" fmla="*/ 36 w 72"/>
                  <a:gd name="T27" fmla="*/ 0 h 139"/>
                  <a:gd name="T28" fmla="*/ 0 w 72"/>
                  <a:gd name="T29" fmla="*/ 1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2" h="139">
                    <a:moveTo>
                      <a:pt x="0" y="13"/>
                    </a:moveTo>
                    <a:cubicBezTo>
                      <a:pt x="4" y="23"/>
                      <a:pt x="5" y="90"/>
                      <a:pt x="8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22" y="80"/>
                      <a:pt x="22" y="80"/>
                      <a:pt x="22" y="80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7" y="134"/>
                      <a:pt x="47" y="134"/>
                      <a:pt x="47" y="134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6" y="81"/>
                      <a:pt x="56" y="81"/>
                      <a:pt x="56" y="81"/>
                    </a:cubicBezTo>
                    <a:cubicBezTo>
                      <a:pt x="65" y="139"/>
                      <a:pt x="65" y="139"/>
                      <a:pt x="65" y="139"/>
                    </a:cubicBezTo>
                    <a:cubicBezTo>
                      <a:pt x="71" y="139"/>
                      <a:pt x="71" y="139"/>
                      <a:pt x="71" y="139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8" y="59"/>
                      <a:pt x="43" y="5"/>
                      <a:pt x="36" y="0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FCC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Freeform 229">
                <a:extLst>
                  <a:ext uri="{FF2B5EF4-FFF2-40B4-BE49-F238E27FC236}">
                    <a16:creationId xmlns:a16="http://schemas.microsoft.com/office/drawing/2014/main" id="{BC727B41-2D32-460D-A35F-EE16E8EDE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0338" y="3714750"/>
                <a:ext cx="12700" cy="55563"/>
              </a:xfrm>
              <a:custGeom>
                <a:avLst/>
                <a:gdLst>
                  <a:gd name="T0" fmla="*/ 0 w 8"/>
                  <a:gd name="T1" fmla="*/ 35 h 35"/>
                  <a:gd name="T2" fmla="*/ 8 w 8"/>
                  <a:gd name="T3" fmla="*/ 28 h 35"/>
                  <a:gd name="T4" fmla="*/ 8 w 8"/>
                  <a:gd name="T5" fmla="*/ 0 h 35"/>
                  <a:gd name="T6" fmla="*/ 0 w 8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8" y="28"/>
                    </a:lnTo>
                    <a:lnTo>
                      <a:pt x="8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4B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Freeform 230">
                <a:extLst>
                  <a:ext uri="{FF2B5EF4-FFF2-40B4-BE49-F238E27FC236}">
                    <a16:creationId xmlns:a16="http://schemas.microsoft.com/office/drawing/2014/main" id="{68292CB1-44A8-4D81-98A7-DC046CB2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0338" y="3714750"/>
                <a:ext cx="12700" cy="55563"/>
              </a:xfrm>
              <a:custGeom>
                <a:avLst/>
                <a:gdLst>
                  <a:gd name="T0" fmla="*/ 0 w 8"/>
                  <a:gd name="T1" fmla="*/ 35 h 35"/>
                  <a:gd name="T2" fmla="*/ 8 w 8"/>
                  <a:gd name="T3" fmla="*/ 28 h 35"/>
                  <a:gd name="T4" fmla="*/ 8 w 8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8" y="28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231">
                <a:extLst>
                  <a:ext uri="{FF2B5EF4-FFF2-40B4-BE49-F238E27FC236}">
                    <a16:creationId xmlns:a16="http://schemas.microsoft.com/office/drawing/2014/main" id="{0FF694A7-8CD3-4AD0-99EF-AB4FDCA1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3201" y="3709988"/>
                <a:ext cx="14288" cy="90488"/>
              </a:xfrm>
              <a:custGeom>
                <a:avLst/>
                <a:gdLst>
                  <a:gd name="T0" fmla="*/ 0 w 9"/>
                  <a:gd name="T1" fmla="*/ 57 h 57"/>
                  <a:gd name="T2" fmla="*/ 9 w 9"/>
                  <a:gd name="T3" fmla="*/ 16 h 57"/>
                  <a:gd name="T4" fmla="*/ 8 w 9"/>
                  <a:gd name="T5" fmla="*/ 0 h 57"/>
                  <a:gd name="T6" fmla="*/ 0 w 9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7">
                    <a:moveTo>
                      <a:pt x="0" y="57"/>
                    </a:moveTo>
                    <a:lnTo>
                      <a:pt x="9" y="16"/>
                    </a:lnTo>
                    <a:lnTo>
                      <a:pt x="8" y="0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4B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Freeform 232">
                <a:extLst>
                  <a:ext uri="{FF2B5EF4-FFF2-40B4-BE49-F238E27FC236}">
                    <a16:creationId xmlns:a16="http://schemas.microsoft.com/office/drawing/2014/main" id="{733B257C-8FD7-4182-989A-9F6C77431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3201" y="3709988"/>
                <a:ext cx="14288" cy="90488"/>
              </a:xfrm>
              <a:custGeom>
                <a:avLst/>
                <a:gdLst>
                  <a:gd name="T0" fmla="*/ 0 w 9"/>
                  <a:gd name="T1" fmla="*/ 57 h 57"/>
                  <a:gd name="T2" fmla="*/ 9 w 9"/>
                  <a:gd name="T3" fmla="*/ 16 h 57"/>
                  <a:gd name="T4" fmla="*/ 8 w 9"/>
                  <a:gd name="T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57">
                    <a:moveTo>
                      <a:pt x="0" y="57"/>
                    </a:moveTo>
                    <a:lnTo>
                      <a:pt x="9" y="16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Freeform 233">
                <a:extLst>
                  <a:ext uri="{FF2B5EF4-FFF2-40B4-BE49-F238E27FC236}">
                    <a16:creationId xmlns:a16="http://schemas.microsoft.com/office/drawing/2014/main" id="{1A00A320-AB02-480E-911D-7D050209F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6063" y="3714750"/>
                <a:ext cx="9525" cy="123825"/>
              </a:xfrm>
              <a:custGeom>
                <a:avLst/>
                <a:gdLst>
                  <a:gd name="T0" fmla="*/ 0 w 6"/>
                  <a:gd name="T1" fmla="*/ 78 h 78"/>
                  <a:gd name="T2" fmla="*/ 6 w 6"/>
                  <a:gd name="T3" fmla="*/ 13 h 78"/>
                  <a:gd name="T4" fmla="*/ 4 w 6"/>
                  <a:gd name="T5" fmla="*/ 0 h 78"/>
                  <a:gd name="T6" fmla="*/ 0 w 6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8">
                    <a:moveTo>
                      <a:pt x="0" y="78"/>
                    </a:moveTo>
                    <a:lnTo>
                      <a:pt x="6" y="13"/>
                    </a:lnTo>
                    <a:lnTo>
                      <a:pt x="4" y="0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4B1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Freeform 234">
                <a:extLst>
                  <a:ext uri="{FF2B5EF4-FFF2-40B4-BE49-F238E27FC236}">
                    <a16:creationId xmlns:a16="http://schemas.microsoft.com/office/drawing/2014/main" id="{A761E57C-5CDD-4B64-AA72-B3A6300F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6063" y="3714750"/>
                <a:ext cx="9525" cy="123825"/>
              </a:xfrm>
              <a:custGeom>
                <a:avLst/>
                <a:gdLst>
                  <a:gd name="T0" fmla="*/ 0 w 6"/>
                  <a:gd name="T1" fmla="*/ 78 h 78"/>
                  <a:gd name="T2" fmla="*/ 6 w 6"/>
                  <a:gd name="T3" fmla="*/ 13 h 78"/>
                  <a:gd name="T4" fmla="*/ 4 w 6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8">
                    <a:moveTo>
                      <a:pt x="0" y="78"/>
                    </a:moveTo>
                    <a:lnTo>
                      <a:pt x="6" y="13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Freeform 235">
                <a:extLst>
                  <a:ext uri="{FF2B5EF4-FFF2-40B4-BE49-F238E27FC236}">
                    <a16:creationId xmlns:a16="http://schemas.microsoft.com/office/drawing/2014/main" id="{68517C9C-2A39-4FC2-95B7-5F5982AB9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0488" y="3462338"/>
                <a:ext cx="115888" cy="95250"/>
              </a:xfrm>
              <a:custGeom>
                <a:avLst/>
                <a:gdLst>
                  <a:gd name="T0" fmla="*/ 4 w 73"/>
                  <a:gd name="T1" fmla="*/ 23 h 60"/>
                  <a:gd name="T2" fmla="*/ 20 w 73"/>
                  <a:gd name="T3" fmla="*/ 60 h 60"/>
                  <a:gd name="T4" fmla="*/ 73 w 73"/>
                  <a:gd name="T5" fmla="*/ 41 h 60"/>
                  <a:gd name="T6" fmla="*/ 58 w 73"/>
                  <a:gd name="T7" fmla="*/ 0 h 60"/>
                  <a:gd name="T8" fmla="*/ 0 w 73"/>
                  <a:gd name="T9" fmla="*/ 19 h 60"/>
                  <a:gd name="T10" fmla="*/ 4 w 73"/>
                  <a:gd name="T11" fmla="*/ 2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60">
                    <a:moveTo>
                      <a:pt x="4" y="23"/>
                    </a:moveTo>
                    <a:lnTo>
                      <a:pt x="20" y="60"/>
                    </a:lnTo>
                    <a:lnTo>
                      <a:pt x="73" y="41"/>
                    </a:lnTo>
                    <a:lnTo>
                      <a:pt x="58" y="0"/>
                    </a:lnTo>
                    <a:lnTo>
                      <a:pt x="0" y="19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FCC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Freeform 236">
                <a:extLst>
                  <a:ext uri="{FF2B5EF4-FFF2-40B4-BE49-F238E27FC236}">
                    <a16:creationId xmlns:a16="http://schemas.microsoft.com/office/drawing/2014/main" id="{79827394-CE52-420C-BEA9-89C08E650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6176" y="2643188"/>
                <a:ext cx="903288" cy="863600"/>
              </a:xfrm>
              <a:custGeom>
                <a:avLst/>
                <a:gdLst>
                  <a:gd name="T0" fmla="*/ 389 w 389"/>
                  <a:gd name="T1" fmla="*/ 4 h 372"/>
                  <a:gd name="T2" fmla="*/ 325 w 389"/>
                  <a:gd name="T3" fmla="*/ 115 h 372"/>
                  <a:gd name="T4" fmla="*/ 84 w 389"/>
                  <a:gd name="T5" fmla="*/ 131 h 372"/>
                  <a:gd name="T6" fmla="*/ 98 w 389"/>
                  <a:gd name="T7" fmla="*/ 180 h 372"/>
                  <a:gd name="T8" fmla="*/ 98 w 389"/>
                  <a:gd name="T9" fmla="*/ 180 h 372"/>
                  <a:gd name="T10" fmla="*/ 137 w 389"/>
                  <a:gd name="T11" fmla="*/ 355 h 372"/>
                  <a:gd name="T12" fmla="*/ 124 w 389"/>
                  <a:gd name="T13" fmla="*/ 360 h 372"/>
                  <a:gd name="T14" fmla="*/ 89 w 389"/>
                  <a:gd name="T15" fmla="*/ 372 h 372"/>
                  <a:gd name="T16" fmla="*/ 7 w 389"/>
                  <a:gd name="T17" fmla="*/ 129 h 372"/>
                  <a:gd name="T18" fmla="*/ 28 w 389"/>
                  <a:gd name="T19" fmla="*/ 69 h 372"/>
                  <a:gd name="T20" fmla="*/ 389 w 389"/>
                  <a:gd name="T21" fmla="*/ 4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9" h="372">
                    <a:moveTo>
                      <a:pt x="389" y="4"/>
                    </a:moveTo>
                    <a:cubicBezTo>
                      <a:pt x="325" y="115"/>
                      <a:pt x="325" y="115"/>
                      <a:pt x="325" y="115"/>
                    </a:cubicBezTo>
                    <a:cubicBezTo>
                      <a:pt x="240" y="131"/>
                      <a:pt x="158" y="138"/>
                      <a:pt x="84" y="131"/>
                    </a:cubicBezTo>
                    <a:cubicBezTo>
                      <a:pt x="89" y="147"/>
                      <a:pt x="93" y="163"/>
                      <a:pt x="98" y="180"/>
                    </a:cubicBezTo>
                    <a:cubicBezTo>
                      <a:pt x="98" y="180"/>
                      <a:pt x="98" y="180"/>
                      <a:pt x="98" y="180"/>
                    </a:cubicBezTo>
                    <a:cubicBezTo>
                      <a:pt x="112" y="234"/>
                      <a:pt x="125" y="293"/>
                      <a:pt x="137" y="355"/>
                    </a:cubicBezTo>
                    <a:cubicBezTo>
                      <a:pt x="124" y="360"/>
                      <a:pt x="124" y="360"/>
                      <a:pt x="124" y="360"/>
                    </a:cubicBezTo>
                    <a:cubicBezTo>
                      <a:pt x="89" y="372"/>
                      <a:pt x="89" y="372"/>
                      <a:pt x="89" y="372"/>
                    </a:cubicBezTo>
                    <a:cubicBezTo>
                      <a:pt x="50" y="282"/>
                      <a:pt x="16" y="196"/>
                      <a:pt x="7" y="129"/>
                    </a:cubicBezTo>
                    <a:cubicBezTo>
                      <a:pt x="0" y="99"/>
                      <a:pt x="6" y="79"/>
                      <a:pt x="28" y="69"/>
                    </a:cubicBezTo>
                    <a:cubicBezTo>
                      <a:pt x="170" y="22"/>
                      <a:pt x="291" y="0"/>
                      <a:pt x="389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Freeform 237">
                <a:extLst>
                  <a:ext uri="{FF2B5EF4-FFF2-40B4-BE49-F238E27FC236}">
                    <a16:creationId xmlns:a16="http://schemas.microsoft.com/office/drawing/2014/main" id="{704F1C49-5FF0-49E1-B401-E522E140E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9363" y="2867025"/>
                <a:ext cx="92075" cy="79375"/>
              </a:xfrm>
              <a:custGeom>
                <a:avLst/>
                <a:gdLst>
                  <a:gd name="T0" fmla="*/ 40 w 40"/>
                  <a:gd name="T1" fmla="*/ 34 h 34"/>
                  <a:gd name="T2" fmla="*/ 0 w 40"/>
                  <a:gd name="T3" fmla="*/ 0 h 34"/>
                  <a:gd name="T4" fmla="*/ 40 w 40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4">
                    <a:moveTo>
                      <a:pt x="40" y="34"/>
                    </a:moveTo>
                    <a:cubicBezTo>
                      <a:pt x="40" y="34"/>
                      <a:pt x="3" y="19"/>
                      <a:pt x="0" y="0"/>
                    </a:cubicBezTo>
                    <a:cubicBezTo>
                      <a:pt x="0" y="0"/>
                      <a:pt x="7" y="12"/>
                      <a:pt x="40" y="34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Freeform 238">
                <a:extLst>
                  <a:ext uri="{FF2B5EF4-FFF2-40B4-BE49-F238E27FC236}">
                    <a16:creationId xmlns:a16="http://schemas.microsoft.com/office/drawing/2014/main" id="{8C9582A8-11D7-4DDC-BB41-E8ED51F87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86988" y="2828925"/>
                <a:ext cx="47625" cy="117475"/>
              </a:xfrm>
              <a:custGeom>
                <a:avLst/>
                <a:gdLst>
                  <a:gd name="T0" fmla="*/ 20 w 20"/>
                  <a:gd name="T1" fmla="*/ 51 h 51"/>
                  <a:gd name="T2" fmla="*/ 9 w 20"/>
                  <a:gd name="T3" fmla="*/ 0 h 51"/>
                  <a:gd name="T4" fmla="*/ 20 w 20"/>
                  <a:gd name="T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1">
                    <a:moveTo>
                      <a:pt x="20" y="51"/>
                    </a:moveTo>
                    <a:cubicBezTo>
                      <a:pt x="20" y="51"/>
                      <a:pt x="0" y="17"/>
                      <a:pt x="9" y="0"/>
                    </a:cubicBezTo>
                    <a:cubicBezTo>
                      <a:pt x="9" y="0"/>
                      <a:pt x="7" y="14"/>
                      <a:pt x="20" y="5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Freeform 239">
                <a:extLst>
                  <a:ext uri="{FF2B5EF4-FFF2-40B4-BE49-F238E27FC236}">
                    <a16:creationId xmlns:a16="http://schemas.microsoft.com/office/drawing/2014/main" id="{494A53F5-57B4-4511-AA96-9FD5E8C52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4776" y="3060700"/>
                <a:ext cx="90488" cy="417513"/>
              </a:xfrm>
              <a:custGeom>
                <a:avLst/>
                <a:gdLst>
                  <a:gd name="T0" fmla="*/ 39 w 39"/>
                  <a:gd name="T1" fmla="*/ 175 h 180"/>
                  <a:gd name="T2" fmla="*/ 26 w 39"/>
                  <a:gd name="T3" fmla="*/ 180 h 180"/>
                  <a:gd name="T4" fmla="*/ 0 w 39"/>
                  <a:gd name="T5" fmla="*/ 0 h 180"/>
                  <a:gd name="T6" fmla="*/ 39 w 39"/>
                  <a:gd name="T7" fmla="*/ 1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80">
                    <a:moveTo>
                      <a:pt x="39" y="175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54"/>
                      <a:pt x="27" y="113"/>
                      <a:pt x="39" y="1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3147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80FAAD79-D0D3-49E4-B343-DA0BF2C01FEA}"/>
              </a:ext>
            </a:extLst>
          </p:cNvPr>
          <p:cNvSpPr>
            <a:spLocks/>
          </p:cNvSpPr>
          <p:nvPr/>
        </p:nvSpPr>
        <p:spPr bwMode="auto">
          <a:xfrm>
            <a:off x="0" y="-1"/>
            <a:ext cx="14557829" cy="13716000"/>
          </a:xfrm>
          <a:custGeom>
            <a:avLst/>
            <a:gdLst>
              <a:gd name="connsiteX0" fmla="*/ 6844380 w 14557829"/>
              <a:gd name="connsiteY0" fmla="*/ 2541813 h 13716000"/>
              <a:gd name="connsiteX1" fmla="*/ 5361045 w 14557829"/>
              <a:gd name="connsiteY1" fmla="*/ 3157671 h 13716000"/>
              <a:gd name="connsiteX2" fmla="*/ 4874249 w 14557829"/>
              <a:gd name="connsiteY2" fmla="*/ 3284182 h 13716000"/>
              <a:gd name="connsiteX3" fmla="*/ 4858112 w 14557829"/>
              <a:gd name="connsiteY3" fmla="*/ 3278798 h 13716000"/>
              <a:gd name="connsiteX4" fmla="*/ 2918994 w 14557829"/>
              <a:gd name="connsiteY4" fmla="*/ 4358179 h 13716000"/>
              <a:gd name="connsiteX5" fmla="*/ 2994299 w 14557829"/>
              <a:gd name="connsiteY5" fmla="*/ 5440251 h 13716000"/>
              <a:gd name="connsiteX6" fmla="*/ 2921683 w 14557829"/>
              <a:gd name="connsiteY6" fmla="*/ 6271993 h 13716000"/>
              <a:gd name="connsiteX7" fmla="*/ 2730730 w 14557829"/>
              <a:gd name="connsiteY7" fmla="*/ 6689210 h 13716000"/>
              <a:gd name="connsiteX8" fmla="*/ 3766181 w 14557829"/>
              <a:gd name="connsiteY8" fmla="*/ 8635324 h 13716000"/>
              <a:gd name="connsiteX9" fmla="*/ 3854934 w 14557829"/>
              <a:gd name="connsiteY9" fmla="*/ 8659550 h 13716000"/>
              <a:gd name="connsiteX10" fmla="*/ 4274494 w 14557829"/>
              <a:gd name="connsiteY10" fmla="*/ 8977173 h 13716000"/>
              <a:gd name="connsiteX11" fmla="*/ 5530483 w 14557829"/>
              <a:gd name="connsiteY11" fmla="*/ 9956960 h 13716000"/>
              <a:gd name="connsiteX12" fmla="*/ 6955909 w 14557829"/>
              <a:gd name="connsiteY12" fmla="*/ 9849291 h 13716000"/>
              <a:gd name="connsiteX13" fmla="*/ 7442706 w 14557829"/>
              <a:gd name="connsiteY13" fmla="*/ 9868133 h 13716000"/>
              <a:gd name="connsiteX14" fmla="*/ 7765444 w 14557829"/>
              <a:gd name="connsiteY14" fmla="*/ 9997336 h 13716000"/>
              <a:gd name="connsiteX15" fmla="*/ 8954196 w 14557829"/>
              <a:gd name="connsiteY15" fmla="*/ 9854674 h 13716000"/>
              <a:gd name="connsiteX16" fmla="*/ 9298450 w 14557829"/>
              <a:gd name="connsiteY16" fmla="*/ 9816990 h 13716000"/>
              <a:gd name="connsiteX17" fmla="*/ 9403340 w 14557829"/>
              <a:gd name="connsiteY17" fmla="*/ 9851983 h 13716000"/>
              <a:gd name="connsiteX18" fmla="*/ 12437078 w 14557829"/>
              <a:gd name="connsiteY18" fmla="*/ 8142740 h 13716000"/>
              <a:gd name="connsiteX19" fmla="*/ 12340256 w 14557829"/>
              <a:gd name="connsiteY19" fmla="*/ 6533090 h 13716000"/>
              <a:gd name="connsiteX20" fmla="*/ 12216540 w 14557829"/>
              <a:gd name="connsiteY20" fmla="*/ 5965137 h 13716000"/>
              <a:gd name="connsiteX21" fmla="*/ 10419965 w 14557829"/>
              <a:gd name="connsiteY21" fmla="*/ 3661023 h 13716000"/>
              <a:gd name="connsiteX22" fmla="*/ 9556640 w 14557829"/>
              <a:gd name="connsiteY22" fmla="*/ 3577580 h 13716000"/>
              <a:gd name="connsiteX23" fmla="*/ 8311409 w 14557829"/>
              <a:gd name="connsiteY23" fmla="*/ 3138829 h 13716000"/>
              <a:gd name="connsiteX24" fmla="*/ 7410432 w 14557829"/>
              <a:gd name="connsiteY24" fmla="*/ 2619327 h 13716000"/>
              <a:gd name="connsiteX25" fmla="*/ 6844380 w 14557829"/>
              <a:gd name="connsiteY25" fmla="*/ 2541813 h 13716000"/>
              <a:gd name="connsiteX26" fmla="*/ 0 w 14557829"/>
              <a:gd name="connsiteY26" fmla="*/ 0 h 13716000"/>
              <a:gd name="connsiteX27" fmla="*/ 14557829 w 14557829"/>
              <a:gd name="connsiteY27" fmla="*/ 0 h 13716000"/>
              <a:gd name="connsiteX28" fmla="*/ 14557829 w 14557829"/>
              <a:gd name="connsiteY28" fmla="*/ 13716000 h 13716000"/>
              <a:gd name="connsiteX29" fmla="*/ 0 w 14557829"/>
              <a:gd name="connsiteY29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557829" h="13716000">
                <a:moveTo>
                  <a:pt x="6844380" y="2541813"/>
                </a:moveTo>
                <a:cubicBezTo>
                  <a:pt x="6283371" y="2541940"/>
                  <a:pt x="5750348" y="2768044"/>
                  <a:pt x="5361045" y="3157671"/>
                </a:cubicBezTo>
                <a:cubicBezTo>
                  <a:pt x="5231950" y="3284182"/>
                  <a:pt x="5046376" y="3335325"/>
                  <a:pt x="4874249" y="3284182"/>
                </a:cubicBezTo>
                <a:cubicBezTo>
                  <a:pt x="4868870" y="3281490"/>
                  <a:pt x="4863491" y="3281490"/>
                  <a:pt x="4858112" y="3278798"/>
                </a:cubicBezTo>
                <a:cubicBezTo>
                  <a:pt x="4024372" y="3044619"/>
                  <a:pt x="3161047" y="3523745"/>
                  <a:pt x="2918994" y="4358179"/>
                </a:cubicBezTo>
                <a:cubicBezTo>
                  <a:pt x="2811414" y="4732328"/>
                  <a:pt x="2846378" y="5111862"/>
                  <a:pt x="2994299" y="5440251"/>
                </a:cubicBezTo>
                <a:cubicBezTo>
                  <a:pt x="3115326" y="5712115"/>
                  <a:pt x="3083052" y="6024355"/>
                  <a:pt x="2921683" y="6271993"/>
                </a:cubicBezTo>
                <a:cubicBezTo>
                  <a:pt x="2840999" y="6395812"/>
                  <a:pt x="2773762" y="6538473"/>
                  <a:pt x="2730730" y="6689210"/>
                </a:cubicBezTo>
                <a:cubicBezTo>
                  <a:pt x="2488676" y="7515569"/>
                  <a:pt x="2945889" y="8374228"/>
                  <a:pt x="3766181" y="8635324"/>
                </a:cubicBezTo>
                <a:cubicBezTo>
                  <a:pt x="3795766" y="8643400"/>
                  <a:pt x="3825350" y="8651475"/>
                  <a:pt x="3854934" y="8659550"/>
                </a:cubicBezTo>
                <a:cubicBezTo>
                  <a:pt x="4032440" y="8705310"/>
                  <a:pt x="4183051" y="8818362"/>
                  <a:pt x="4274494" y="8977173"/>
                </a:cubicBezTo>
                <a:cubicBezTo>
                  <a:pt x="4538063" y="9440150"/>
                  <a:pt x="4976449" y="9800840"/>
                  <a:pt x="5530483" y="9956960"/>
                </a:cubicBezTo>
                <a:cubicBezTo>
                  <a:pt x="6022658" y="10094238"/>
                  <a:pt x="6522902" y="10043095"/>
                  <a:pt x="6955909" y="9849291"/>
                </a:cubicBezTo>
                <a:cubicBezTo>
                  <a:pt x="7111900" y="9779306"/>
                  <a:pt x="7292095" y="9784690"/>
                  <a:pt x="7442706" y="9868133"/>
                </a:cubicBezTo>
                <a:cubicBezTo>
                  <a:pt x="7542217" y="9921968"/>
                  <a:pt x="7649796" y="9965035"/>
                  <a:pt x="7765444" y="9997336"/>
                </a:cubicBezTo>
                <a:cubicBezTo>
                  <a:pt x="8182314" y="10115772"/>
                  <a:pt x="8607252" y="10051170"/>
                  <a:pt x="8954196" y="9854674"/>
                </a:cubicBezTo>
                <a:cubicBezTo>
                  <a:pt x="9059086" y="9795456"/>
                  <a:pt x="9182802" y="9781998"/>
                  <a:pt x="9298450" y="9816990"/>
                </a:cubicBezTo>
                <a:cubicBezTo>
                  <a:pt x="9333413" y="9830449"/>
                  <a:pt x="9368376" y="9841216"/>
                  <a:pt x="9403340" y="9851983"/>
                </a:cubicBezTo>
                <a:cubicBezTo>
                  <a:pt x="10713118" y="10218057"/>
                  <a:pt x="12071308" y="9453608"/>
                  <a:pt x="12437078" y="8142740"/>
                </a:cubicBezTo>
                <a:cubicBezTo>
                  <a:pt x="12593068" y="7588245"/>
                  <a:pt x="12544657" y="7025675"/>
                  <a:pt x="12340256" y="6533090"/>
                </a:cubicBezTo>
                <a:cubicBezTo>
                  <a:pt x="12264951" y="6352745"/>
                  <a:pt x="12221919" y="6161632"/>
                  <a:pt x="12216540" y="5965137"/>
                </a:cubicBezTo>
                <a:cubicBezTo>
                  <a:pt x="12186956" y="4915365"/>
                  <a:pt x="11485001" y="3959804"/>
                  <a:pt x="10419965" y="3661023"/>
                </a:cubicBezTo>
                <a:cubicBezTo>
                  <a:pt x="10129500" y="3580271"/>
                  <a:pt x="9839036" y="3556046"/>
                  <a:pt x="9556640" y="3577580"/>
                </a:cubicBezTo>
                <a:cubicBezTo>
                  <a:pt x="9096738" y="3615264"/>
                  <a:pt x="8639526" y="3459144"/>
                  <a:pt x="8311409" y="3138829"/>
                </a:cubicBezTo>
                <a:cubicBezTo>
                  <a:pt x="8066666" y="2899266"/>
                  <a:pt x="7762755" y="2718920"/>
                  <a:pt x="7410432" y="2619327"/>
                </a:cubicBezTo>
                <a:cubicBezTo>
                  <a:pt x="7221496" y="2566838"/>
                  <a:pt x="7031383" y="2541771"/>
                  <a:pt x="6844380" y="2541813"/>
                </a:cubicBezTo>
                <a:close/>
                <a:moveTo>
                  <a:pt x="0" y="0"/>
                </a:moveTo>
                <a:lnTo>
                  <a:pt x="14557829" y="0"/>
                </a:lnTo>
                <a:lnTo>
                  <a:pt x="1455782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3F8FF"/>
          </a:solidFill>
          <a:ln>
            <a:noFill/>
          </a:ln>
          <a:effectLst>
            <a:outerShdw blurRad="419100" dist="165100" dir="10320000" sx="99000" sy="99000" algn="tl" rotWithShape="0">
              <a:srgbClr val="8FBAF9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B679E049-28B1-4204-83B0-91DFB2C22273}"/>
              </a:ext>
            </a:extLst>
          </p:cNvPr>
          <p:cNvSpPr>
            <a:spLocks/>
          </p:cNvSpPr>
          <p:nvPr/>
        </p:nvSpPr>
        <p:spPr bwMode="auto">
          <a:xfrm>
            <a:off x="6056314" y="2380456"/>
            <a:ext cx="2754313" cy="1049338"/>
          </a:xfrm>
          <a:custGeom>
            <a:avLst/>
            <a:gdLst>
              <a:gd name="T0" fmla="*/ 1106 w 1187"/>
              <a:gd name="T1" fmla="*/ 255 h 452"/>
              <a:gd name="T2" fmla="*/ 1073 w 1187"/>
              <a:gd name="T3" fmla="*/ 236 h 452"/>
              <a:gd name="T4" fmla="*/ 975 w 1187"/>
              <a:gd name="T5" fmla="*/ 191 h 452"/>
              <a:gd name="T6" fmla="*/ 895 w 1187"/>
              <a:gd name="T7" fmla="*/ 218 h 452"/>
              <a:gd name="T8" fmla="*/ 876 w 1187"/>
              <a:gd name="T9" fmla="*/ 215 h 452"/>
              <a:gd name="T10" fmla="*/ 695 w 1187"/>
              <a:gd name="T11" fmla="*/ 77 h 452"/>
              <a:gd name="T12" fmla="*/ 687 w 1187"/>
              <a:gd name="T13" fmla="*/ 78 h 452"/>
              <a:gd name="T14" fmla="*/ 644 w 1187"/>
              <a:gd name="T15" fmla="*/ 62 h 452"/>
              <a:gd name="T16" fmla="*/ 489 w 1187"/>
              <a:gd name="T17" fmla="*/ 0 h 452"/>
              <a:gd name="T18" fmla="*/ 316 w 1187"/>
              <a:gd name="T19" fmla="*/ 82 h 452"/>
              <a:gd name="T20" fmla="*/ 270 w 1187"/>
              <a:gd name="T21" fmla="*/ 103 h 452"/>
              <a:gd name="T22" fmla="*/ 269 w 1187"/>
              <a:gd name="T23" fmla="*/ 103 h 452"/>
              <a:gd name="T24" fmla="*/ 127 w 1187"/>
              <a:gd name="T25" fmla="*/ 178 h 452"/>
              <a:gd name="T26" fmla="*/ 97 w 1187"/>
              <a:gd name="T27" fmla="*/ 199 h 452"/>
              <a:gd name="T28" fmla="*/ 6 w 1187"/>
              <a:gd name="T29" fmla="*/ 335 h 452"/>
              <a:gd name="T30" fmla="*/ 123 w 1187"/>
              <a:gd name="T31" fmla="*/ 450 h 452"/>
              <a:gd name="T32" fmla="*/ 162 w 1187"/>
              <a:gd name="T33" fmla="*/ 448 h 452"/>
              <a:gd name="T34" fmla="*/ 232 w 1187"/>
              <a:gd name="T35" fmla="*/ 447 h 452"/>
              <a:gd name="T36" fmla="*/ 269 w 1187"/>
              <a:gd name="T37" fmla="*/ 451 h 452"/>
              <a:gd name="T38" fmla="*/ 329 w 1187"/>
              <a:gd name="T39" fmla="*/ 440 h 452"/>
              <a:gd name="T40" fmla="*/ 420 w 1187"/>
              <a:gd name="T41" fmla="*/ 440 h 452"/>
              <a:gd name="T42" fmla="*/ 489 w 1187"/>
              <a:gd name="T43" fmla="*/ 451 h 452"/>
              <a:gd name="T44" fmla="*/ 554 w 1187"/>
              <a:gd name="T45" fmla="*/ 441 h 452"/>
              <a:gd name="T46" fmla="*/ 641 w 1187"/>
              <a:gd name="T47" fmla="*/ 443 h 452"/>
              <a:gd name="T48" fmla="*/ 695 w 1187"/>
              <a:gd name="T49" fmla="*/ 451 h 452"/>
              <a:gd name="T50" fmla="*/ 747 w 1187"/>
              <a:gd name="T51" fmla="*/ 444 h 452"/>
              <a:gd name="T52" fmla="*/ 833 w 1187"/>
              <a:gd name="T53" fmla="*/ 445 h 452"/>
              <a:gd name="T54" fmla="*/ 869 w 1187"/>
              <a:gd name="T55" fmla="*/ 451 h 452"/>
              <a:gd name="T56" fmla="*/ 893 w 1187"/>
              <a:gd name="T57" fmla="*/ 449 h 452"/>
              <a:gd name="T58" fmla="*/ 949 w 1187"/>
              <a:gd name="T59" fmla="*/ 448 h 452"/>
              <a:gd name="T60" fmla="*/ 975 w 1187"/>
              <a:gd name="T61" fmla="*/ 451 h 452"/>
              <a:gd name="T62" fmla="*/ 1001 w 1187"/>
              <a:gd name="T63" fmla="*/ 448 h 452"/>
              <a:gd name="T64" fmla="*/ 1064 w 1187"/>
              <a:gd name="T65" fmla="*/ 448 h 452"/>
              <a:gd name="T66" fmla="*/ 1087 w 1187"/>
              <a:gd name="T67" fmla="*/ 451 h 452"/>
              <a:gd name="T68" fmla="*/ 1185 w 1187"/>
              <a:gd name="T69" fmla="*/ 349 h 452"/>
              <a:gd name="T70" fmla="*/ 1106 w 1187"/>
              <a:gd name="T71" fmla="*/ 255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87" h="452">
                <a:moveTo>
                  <a:pt x="1106" y="255"/>
                </a:moveTo>
                <a:cubicBezTo>
                  <a:pt x="1093" y="253"/>
                  <a:pt x="1082" y="246"/>
                  <a:pt x="1073" y="236"/>
                </a:cubicBezTo>
                <a:cubicBezTo>
                  <a:pt x="1050" y="208"/>
                  <a:pt x="1014" y="191"/>
                  <a:pt x="975" y="191"/>
                </a:cubicBezTo>
                <a:cubicBezTo>
                  <a:pt x="945" y="191"/>
                  <a:pt x="917" y="201"/>
                  <a:pt x="895" y="218"/>
                </a:cubicBezTo>
                <a:cubicBezTo>
                  <a:pt x="889" y="216"/>
                  <a:pt x="882" y="215"/>
                  <a:pt x="876" y="215"/>
                </a:cubicBezTo>
                <a:cubicBezTo>
                  <a:pt x="854" y="136"/>
                  <a:pt x="782" y="77"/>
                  <a:pt x="695" y="77"/>
                </a:cubicBezTo>
                <a:cubicBezTo>
                  <a:pt x="693" y="77"/>
                  <a:pt x="690" y="77"/>
                  <a:pt x="687" y="78"/>
                </a:cubicBezTo>
                <a:cubicBezTo>
                  <a:pt x="671" y="78"/>
                  <a:pt x="656" y="73"/>
                  <a:pt x="644" y="62"/>
                </a:cubicBezTo>
                <a:cubicBezTo>
                  <a:pt x="604" y="24"/>
                  <a:pt x="550" y="0"/>
                  <a:pt x="489" y="0"/>
                </a:cubicBezTo>
                <a:cubicBezTo>
                  <a:pt x="420" y="0"/>
                  <a:pt x="358" y="32"/>
                  <a:pt x="316" y="82"/>
                </a:cubicBezTo>
                <a:cubicBezTo>
                  <a:pt x="305" y="95"/>
                  <a:pt x="288" y="103"/>
                  <a:pt x="270" y="103"/>
                </a:cubicBezTo>
                <a:cubicBezTo>
                  <a:pt x="270" y="103"/>
                  <a:pt x="270" y="103"/>
                  <a:pt x="269" y="103"/>
                </a:cubicBezTo>
                <a:cubicBezTo>
                  <a:pt x="210" y="103"/>
                  <a:pt x="158" y="132"/>
                  <a:pt x="127" y="178"/>
                </a:cubicBezTo>
                <a:cubicBezTo>
                  <a:pt x="119" y="188"/>
                  <a:pt x="109" y="195"/>
                  <a:pt x="97" y="199"/>
                </a:cubicBezTo>
                <a:cubicBezTo>
                  <a:pt x="40" y="216"/>
                  <a:pt x="0" y="272"/>
                  <a:pt x="6" y="335"/>
                </a:cubicBezTo>
                <a:cubicBezTo>
                  <a:pt x="12" y="396"/>
                  <a:pt x="62" y="445"/>
                  <a:pt x="123" y="450"/>
                </a:cubicBezTo>
                <a:cubicBezTo>
                  <a:pt x="136" y="452"/>
                  <a:pt x="150" y="451"/>
                  <a:pt x="162" y="448"/>
                </a:cubicBezTo>
                <a:cubicBezTo>
                  <a:pt x="185" y="443"/>
                  <a:pt x="209" y="442"/>
                  <a:pt x="232" y="447"/>
                </a:cubicBezTo>
                <a:cubicBezTo>
                  <a:pt x="244" y="449"/>
                  <a:pt x="256" y="451"/>
                  <a:pt x="269" y="451"/>
                </a:cubicBezTo>
                <a:cubicBezTo>
                  <a:pt x="290" y="451"/>
                  <a:pt x="311" y="447"/>
                  <a:pt x="329" y="440"/>
                </a:cubicBezTo>
                <a:cubicBezTo>
                  <a:pt x="358" y="430"/>
                  <a:pt x="390" y="430"/>
                  <a:pt x="420" y="440"/>
                </a:cubicBezTo>
                <a:cubicBezTo>
                  <a:pt x="442" y="447"/>
                  <a:pt x="465" y="451"/>
                  <a:pt x="489" y="451"/>
                </a:cubicBezTo>
                <a:cubicBezTo>
                  <a:pt x="512" y="451"/>
                  <a:pt x="534" y="448"/>
                  <a:pt x="554" y="441"/>
                </a:cubicBezTo>
                <a:cubicBezTo>
                  <a:pt x="582" y="433"/>
                  <a:pt x="613" y="434"/>
                  <a:pt x="641" y="443"/>
                </a:cubicBezTo>
                <a:cubicBezTo>
                  <a:pt x="658" y="448"/>
                  <a:pt x="676" y="451"/>
                  <a:pt x="695" y="451"/>
                </a:cubicBezTo>
                <a:cubicBezTo>
                  <a:pt x="713" y="451"/>
                  <a:pt x="731" y="448"/>
                  <a:pt x="747" y="444"/>
                </a:cubicBezTo>
                <a:cubicBezTo>
                  <a:pt x="775" y="435"/>
                  <a:pt x="805" y="436"/>
                  <a:pt x="833" y="445"/>
                </a:cubicBezTo>
                <a:cubicBezTo>
                  <a:pt x="844" y="449"/>
                  <a:pt x="857" y="451"/>
                  <a:pt x="869" y="451"/>
                </a:cubicBezTo>
                <a:cubicBezTo>
                  <a:pt x="877" y="451"/>
                  <a:pt x="885" y="450"/>
                  <a:pt x="893" y="449"/>
                </a:cubicBezTo>
                <a:cubicBezTo>
                  <a:pt x="911" y="445"/>
                  <a:pt x="931" y="445"/>
                  <a:pt x="949" y="448"/>
                </a:cubicBezTo>
                <a:cubicBezTo>
                  <a:pt x="957" y="450"/>
                  <a:pt x="966" y="451"/>
                  <a:pt x="975" y="451"/>
                </a:cubicBezTo>
                <a:cubicBezTo>
                  <a:pt x="984" y="451"/>
                  <a:pt x="993" y="450"/>
                  <a:pt x="1001" y="448"/>
                </a:cubicBezTo>
                <a:cubicBezTo>
                  <a:pt x="1022" y="444"/>
                  <a:pt x="1043" y="443"/>
                  <a:pt x="1064" y="448"/>
                </a:cubicBezTo>
                <a:cubicBezTo>
                  <a:pt x="1071" y="450"/>
                  <a:pt x="1079" y="451"/>
                  <a:pt x="1087" y="451"/>
                </a:cubicBezTo>
                <a:cubicBezTo>
                  <a:pt x="1142" y="450"/>
                  <a:pt x="1187" y="404"/>
                  <a:pt x="1185" y="349"/>
                </a:cubicBezTo>
                <a:cubicBezTo>
                  <a:pt x="1183" y="303"/>
                  <a:pt x="1150" y="264"/>
                  <a:pt x="1106" y="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F5A29B91-BBD1-47AF-9A97-9C244ED0B4CE}"/>
              </a:ext>
            </a:extLst>
          </p:cNvPr>
          <p:cNvSpPr>
            <a:spLocks/>
          </p:cNvSpPr>
          <p:nvPr/>
        </p:nvSpPr>
        <p:spPr bwMode="auto">
          <a:xfrm>
            <a:off x="7264401" y="2505075"/>
            <a:ext cx="2019300" cy="768350"/>
          </a:xfrm>
          <a:custGeom>
            <a:avLst/>
            <a:gdLst>
              <a:gd name="T0" fmla="*/ 811 w 870"/>
              <a:gd name="T1" fmla="*/ 188 h 331"/>
              <a:gd name="T2" fmla="*/ 787 w 870"/>
              <a:gd name="T3" fmla="*/ 173 h 331"/>
              <a:gd name="T4" fmla="*/ 715 w 870"/>
              <a:gd name="T5" fmla="*/ 140 h 331"/>
              <a:gd name="T6" fmla="*/ 657 w 870"/>
              <a:gd name="T7" fmla="*/ 160 h 331"/>
              <a:gd name="T8" fmla="*/ 642 w 870"/>
              <a:gd name="T9" fmla="*/ 158 h 331"/>
              <a:gd name="T10" fmla="*/ 510 w 870"/>
              <a:gd name="T11" fmla="*/ 57 h 331"/>
              <a:gd name="T12" fmla="*/ 504 w 870"/>
              <a:gd name="T13" fmla="*/ 57 h 331"/>
              <a:gd name="T14" fmla="*/ 472 w 870"/>
              <a:gd name="T15" fmla="*/ 46 h 331"/>
              <a:gd name="T16" fmla="*/ 359 w 870"/>
              <a:gd name="T17" fmla="*/ 0 h 331"/>
              <a:gd name="T18" fmla="*/ 232 w 870"/>
              <a:gd name="T19" fmla="*/ 60 h 331"/>
              <a:gd name="T20" fmla="*/ 198 w 870"/>
              <a:gd name="T21" fmla="*/ 76 h 331"/>
              <a:gd name="T22" fmla="*/ 197 w 870"/>
              <a:gd name="T23" fmla="*/ 76 h 331"/>
              <a:gd name="T24" fmla="*/ 92 w 870"/>
              <a:gd name="T25" fmla="*/ 130 h 331"/>
              <a:gd name="T26" fmla="*/ 70 w 870"/>
              <a:gd name="T27" fmla="*/ 146 h 331"/>
              <a:gd name="T28" fmla="*/ 4 w 870"/>
              <a:gd name="T29" fmla="*/ 246 h 331"/>
              <a:gd name="T30" fmla="*/ 90 w 870"/>
              <a:gd name="T31" fmla="*/ 330 h 331"/>
              <a:gd name="T32" fmla="*/ 119 w 870"/>
              <a:gd name="T33" fmla="*/ 329 h 331"/>
              <a:gd name="T34" fmla="*/ 169 w 870"/>
              <a:gd name="T35" fmla="*/ 328 h 331"/>
              <a:gd name="T36" fmla="*/ 197 w 870"/>
              <a:gd name="T37" fmla="*/ 331 h 331"/>
              <a:gd name="T38" fmla="*/ 241 w 870"/>
              <a:gd name="T39" fmla="*/ 323 h 331"/>
              <a:gd name="T40" fmla="*/ 308 w 870"/>
              <a:gd name="T41" fmla="*/ 323 h 331"/>
              <a:gd name="T42" fmla="*/ 359 w 870"/>
              <a:gd name="T43" fmla="*/ 331 h 331"/>
              <a:gd name="T44" fmla="*/ 406 w 870"/>
              <a:gd name="T45" fmla="*/ 324 h 331"/>
              <a:gd name="T46" fmla="*/ 470 w 870"/>
              <a:gd name="T47" fmla="*/ 325 h 331"/>
              <a:gd name="T48" fmla="*/ 510 w 870"/>
              <a:gd name="T49" fmla="*/ 331 h 331"/>
              <a:gd name="T50" fmla="*/ 548 w 870"/>
              <a:gd name="T51" fmla="*/ 325 h 331"/>
              <a:gd name="T52" fmla="*/ 611 w 870"/>
              <a:gd name="T53" fmla="*/ 327 h 331"/>
              <a:gd name="T54" fmla="*/ 637 w 870"/>
              <a:gd name="T55" fmla="*/ 331 h 331"/>
              <a:gd name="T56" fmla="*/ 655 w 870"/>
              <a:gd name="T57" fmla="*/ 329 h 331"/>
              <a:gd name="T58" fmla="*/ 696 w 870"/>
              <a:gd name="T59" fmla="*/ 329 h 331"/>
              <a:gd name="T60" fmla="*/ 715 w 870"/>
              <a:gd name="T61" fmla="*/ 331 h 331"/>
              <a:gd name="T62" fmla="*/ 734 w 870"/>
              <a:gd name="T63" fmla="*/ 329 h 331"/>
              <a:gd name="T64" fmla="*/ 780 w 870"/>
              <a:gd name="T65" fmla="*/ 329 h 331"/>
              <a:gd name="T66" fmla="*/ 797 w 870"/>
              <a:gd name="T67" fmla="*/ 331 h 331"/>
              <a:gd name="T68" fmla="*/ 869 w 870"/>
              <a:gd name="T69" fmla="*/ 256 h 331"/>
              <a:gd name="T70" fmla="*/ 811 w 870"/>
              <a:gd name="T71" fmla="*/ 188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0" h="331">
                <a:moveTo>
                  <a:pt x="811" y="188"/>
                </a:moveTo>
                <a:cubicBezTo>
                  <a:pt x="801" y="186"/>
                  <a:pt x="793" y="180"/>
                  <a:pt x="787" y="173"/>
                </a:cubicBezTo>
                <a:cubicBezTo>
                  <a:pt x="770" y="153"/>
                  <a:pt x="744" y="140"/>
                  <a:pt x="715" y="140"/>
                </a:cubicBezTo>
                <a:cubicBezTo>
                  <a:pt x="693" y="140"/>
                  <a:pt x="673" y="147"/>
                  <a:pt x="657" y="160"/>
                </a:cubicBezTo>
                <a:cubicBezTo>
                  <a:pt x="652" y="159"/>
                  <a:pt x="647" y="158"/>
                  <a:pt x="642" y="158"/>
                </a:cubicBezTo>
                <a:cubicBezTo>
                  <a:pt x="626" y="100"/>
                  <a:pt x="573" y="57"/>
                  <a:pt x="510" y="57"/>
                </a:cubicBezTo>
                <a:cubicBezTo>
                  <a:pt x="508" y="57"/>
                  <a:pt x="506" y="57"/>
                  <a:pt x="504" y="57"/>
                </a:cubicBezTo>
                <a:cubicBezTo>
                  <a:pt x="492" y="58"/>
                  <a:pt x="481" y="54"/>
                  <a:pt x="472" y="46"/>
                </a:cubicBezTo>
                <a:cubicBezTo>
                  <a:pt x="443" y="18"/>
                  <a:pt x="403" y="0"/>
                  <a:pt x="359" y="0"/>
                </a:cubicBezTo>
                <a:cubicBezTo>
                  <a:pt x="308" y="0"/>
                  <a:pt x="262" y="24"/>
                  <a:pt x="232" y="60"/>
                </a:cubicBezTo>
                <a:cubicBezTo>
                  <a:pt x="223" y="70"/>
                  <a:pt x="211" y="76"/>
                  <a:pt x="198" y="76"/>
                </a:cubicBezTo>
                <a:cubicBezTo>
                  <a:pt x="198" y="76"/>
                  <a:pt x="197" y="76"/>
                  <a:pt x="197" y="76"/>
                </a:cubicBezTo>
                <a:cubicBezTo>
                  <a:pt x="154" y="76"/>
                  <a:pt x="115" y="97"/>
                  <a:pt x="92" y="130"/>
                </a:cubicBezTo>
                <a:cubicBezTo>
                  <a:pt x="87" y="138"/>
                  <a:pt x="79" y="143"/>
                  <a:pt x="70" y="146"/>
                </a:cubicBezTo>
                <a:cubicBezTo>
                  <a:pt x="29" y="159"/>
                  <a:pt x="0" y="199"/>
                  <a:pt x="4" y="246"/>
                </a:cubicBezTo>
                <a:cubicBezTo>
                  <a:pt x="9" y="291"/>
                  <a:pt x="45" y="327"/>
                  <a:pt x="90" y="330"/>
                </a:cubicBezTo>
                <a:cubicBezTo>
                  <a:pt x="100" y="331"/>
                  <a:pt x="109" y="331"/>
                  <a:pt x="119" y="329"/>
                </a:cubicBezTo>
                <a:cubicBezTo>
                  <a:pt x="135" y="325"/>
                  <a:pt x="153" y="324"/>
                  <a:pt x="169" y="328"/>
                </a:cubicBezTo>
                <a:cubicBezTo>
                  <a:pt x="178" y="330"/>
                  <a:pt x="188" y="331"/>
                  <a:pt x="197" y="331"/>
                </a:cubicBezTo>
                <a:cubicBezTo>
                  <a:pt x="213" y="331"/>
                  <a:pt x="227" y="328"/>
                  <a:pt x="241" y="323"/>
                </a:cubicBezTo>
                <a:cubicBezTo>
                  <a:pt x="263" y="315"/>
                  <a:pt x="286" y="316"/>
                  <a:pt x="308" y="323"/>
                </a:cubicBezTo>
                <a:cubicBezTo>
                  <a:pt x="324" y="328"/>
                  <a:pt x="341" y="331"/>
                  <a:pt x="359" y="331"/>
                </a:cubicBezTo>
                <a:cubicBezTo>
                  <a:pt x="375" y="331"/>
                  <a:pt x="391" y="328"/>
                  <a:pt x="406" y="324"/>
                </a:cubicBezTo>
                <a:cubicBezTo>
                  <a:pt x="427" y="318"/>
                  <a:pt x="449" y="319"/>
                  <a:pt x="470" y="325"/>
                </a:cubicBezTo>
                <a:cubicBezTo>
                  <a:pt x="482" y="329"/>
                  <a:pt x="496" y="331"/>
                  <a:pt x="510" y="331"/>
                </a:cubicBezTo>
                <a:cubicBezTo>
                  <a:pt x="523" y="331"/>
                  <a:pt x="536" y="329"/>
                  <a:pt x="548" y="325"/>
                </a:cubicBezTo>
                <a:cubicBezTo>
                  <a:pt x="568" y="320"/>
                  <a:pt x="590" y="320"/>
                  <a:pt x="611" y="327"/>
                </a:cubicBezTo>
                <a:cubicBezTo>
                  <a:pt x="619" y="329"/>
                  <a:pt x="628" y="331"/>
                  <a:pt x="637" y="331"/>
                </a:cubicBezTo>
                <a:cubicBezTo>
                  <a:pt x="643" y="331"/>
                  <a:pt x="649" y="330"/>
                  <a:pt x="655" y="329"/>
                </a:cubicBezTo>
                <a:cubicBezTo>
                  <a:pt x="668" y="326"/>
                  <a:pt x="682" y="326"/>
                  <a:pt x="696" y="329"/>
                </a:cubicBezTo>
                <a:cubicBezTo>
                  <a:pt x="702" y="330"/>
                  <a:pt x="708" y="331"/>
                  <a:pt x="715" y="331"/>
                </a:cubicBezTo>
                <a:cubicBezTo>
                  <a:pt x="721" y="331"/>
                  <a:pt x="728" y="330"/>
                  <a:pt x="734" y="329"/>
                </a:cubicBezTo>
                <a:cubicBezTo>
                  <a:pt x="749" y="326"/>
                  <a:pt x="765" y="325"/>
                  <a:pt x="780" y="329"/>
                </a:cubicBezTo>
                <a:cubicBezTo>
                  <a:pt x="785" y="330"/>
                  <a:pt x="791" y="331"/>
                  <a:pt x="797" y="331"/>
                </a:cubicBezTo>
                <a:cubicBezTo>
                  <a:pt x="837" y="330"/>
                  <a:pt x="870" y="296"/>
                  <a:pt x="869" y="256"/>
                </a:cubicBezTo>
                <a:cubicBezTo>
                  <a:pt x="868" y="222"/>
                  <a:pt x="843" y="194"/>
                  <a:pt x="811" y="188"/>
                </a:cubicBezTo>
                <a:close/>
              </a:path>
            </a:pathLst>
          </a:custGeom>
          <a:solidFill>
            <a:srgbClr val="D7E4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DB27407F-A51E-40BA-96E5-EB93934DC2C1}"/>
              </a:ext>
            </a:extLst>
          </p:cNvPr>
          <p:cNvSpPr>
            <a:spLocks/>
          </p:cNvSpPr>
          <p:nvPr/>
        </p:nvSpPr>
        <p:spPr bwMode="auto">
          <a:xfrm>
            <a:off x="8655051" y="4021137"/>
            <a:ext cx="1662113" cy="635000"/>
          </a:xfrm>
          <a:custGeom>
            <a:avLst/>
            <a:gdLst>
              <a:gd name="T0" fmla="*/ 667 w 716"/>
              <a:gd name="T1" fmla="*/ 154 h 273"/>
              <a:gd name="T2" fmla="*/ 648 w 716"/>
              <a:gd name="T3" fmla="*/ 142 h 273"/>
              <a:gd name="T4" fmla="*/ 588 w 716"/>
              <a:gd name="T5" fmla="*/ 115 h 273"/>
              <a:gd name="T6" fmla="*/ 540 w 716"/>
              <a:gd name="T7" fmla="*/ 132 h 273"/>
              <a:gd name="T8" fmla="*/ 528 w 716"/>
              <a:gd name="T9" fmla="*/ 130 h 273"/>
              <a:gd name="T10" fmla="*/ 420 w 716"/>
              <a:gd name="T11" fmla="*/ 47 h 273"/>
              <a:gd name="T12" fmla="*/ 415 w 716"/>
              <a:gd name="T13" fmla="*/ 47 h 273"/>
              <a:gd name="T14" fmla="*/ 389 w 716"/>
              <a:gd name="T15" fmla="*/ 38 h 273"/>
              <a:gd name="T16" fmla="*/ 296 w 716"/>
              <a:gd name="T17" fmla="*/ 0 h 273"/>
              <a:gd name="T18" fmla="*/ 191 w 716"/>
              <a:gd name="T19" fmla="*/ 49 h 273"/>
              <a:gd name="T20" fmla="*/ 163 w 716"/>
              <a:gd name="T21" fmla="*/ 62 h 273"/>
              <a:gd name="T22" fmla="*/ 163 w 716"/>
              <a:gd name="T23" fmla="*/ 62 h 273"/>
              <a:gd name="T24" fmla="*/ 77 w 716"/>
              <a:gd name="T25" fmla="*/ 107 h 273"/>
              <a:gd name="T26" fmla="*/ 59 w 716"/>
              <a:gd name="T27" fmla="*/ 120 h 273"/>
              <a:gd name="T28" fmla="*/ 4 w 716"/>
              <a:gd name="T29" fmla="*/ 203 h 273"/>
              <a:gd name="T30" fmla="*/ 74 w 716"/>
              <a:gd name="T31" fmla="*/ 272 h 273"/>
              <a:gd name="T32" fmla="*/ 98 w 716"/>
              <a:gd name="T33" fmla="*/ 270 h 273"/>
              <a:gd name="T34" fmla="*/ 140 w 716"/>
              <a:gd name="T35" fmla="*/ 270 h 273"/>
              <a:gd name="T36" fmla="*/ 163 w 716"/>
              <a:gd name="T37" fmla="*/ 272 h 273"/>
              <a:gd name="T38" fmla="*/ 199 w 716"/>
              <a:gd name="T39" fmla="*/ 266 h 273"/>
              <a:gd name="T40" fmla="*/ 254 w 716"/>
              <a:gd name="T41" fmla="*/ 266 h 273"/>
              <a:gd name="T42" fmla="*/ 296 w 716"/>
              <a:gd name="T43" fmla="*/ 272 h 273"/>
              <a:gd name="T44" fmla="*/ 334 w 716"/>
              <a:gd name="T45" fmla="*/ 267 h 273"/>
              <a:gd name="T46" fmla="*/ 387 w 716"/>
              <a:gd name="T47" fmla="*/ 267 h 273"/>
              <a:gd name="T48" fmla="*/ 420 w 716"/>
              <a:gd name="T49" fmla="*/ 272 h 273"/>
              <a:gd name="T50" fmla="*/ 451 w 716"/>
              <a:gd name="T51" fmla="*/ 268 h 273"/>
              <a:gd name="T52" fmla="*/ 503 w 716"/>
              <a:gd name="T53" fmla="*/ 269 h 273"/>
              <a:gd name="T54" fmla="*/ 525 w 716"/>
              <a:gd name="T55" fmla="*/ 272 h 273"/>
              <a:gd name="T56" fmla="*/ 539 w 716"/>
              <a:gd name="T57" fmla="*/ 271 h 273"/>
              <a:gd name="T58" fmla="*/ 573 w 716"/>
              <a:gd name="T59" fmla="*/ 271 h 273"/>
              <a:gd name="T60" fmla="*/ 588 w 716"/>
              <a:gd name="T61" fmla="*/ 272 h 273"/>
              <a:gd name="T62" fmla="*/ 604 w 716"/>
              <a:gd name="T63" fmla="*/ 271 h 273"/>
              <a:gd name="T64" fmla="*/ 642 w 716"/>
              <a:gd name="T65" fmla="*/ 271 h 273"/>
              <a:gd name="T66" fmla="*/ 656 w 716"/>
              <a:gd name="T67" fmla="*/ 272 h 273"/>
              <a:gd name="T68" fmla="*/ 715 w 716"/>
              <a:gd name="T69" fmla="*/ 211 h 273"/>
              <a:gd name="T70" fmla="*/ 667 w 716"/>
              <a:gd name="T71" fmla="*/ 15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6" h="273">
                <a:moveTo>
                  <a:pt x="667" y="154"/>
                </a:moveTo>
                <a:cubicBezTo>
                  <a:pt x="660" y="153"/>
                  <a:pt x="653" y="148"/>
                  <a:pt x="648" y="142"/>
                </a:cubicBezTo>
                <a:cubicBezTo>
                  <a:pt x="633" y="126"/>
                  <a:pt x="612" y="115"/>
                  <a:pt x="588" y="115"/>
                </a:cubicBezTo>
                <a:cubicBezTo>
                  <a:pt x="570" y="115"/>
                  <a:pt x="554" y="121"/>
                  <a:pt x="540" y="132"/>
                </a:cubicBezTo>
                <a:cubicBezTo>
                  <a:pt x="537" y="131"/>
                  <a:pt x="533" y="130"/>
                  <a:pt x="528" y="130"/>
                </a:cubicBezTo>
                <a:cubicBezTo>
                  <a:pt x="515" y="82"/>
                  <a:pt x="472" y="47"/>
                  <a:pt x="420" y="47"/>
                </a:cubicBezTo>
                <a:cubicBezTo>
                  <a:pt x="418" y="47"/>
                  <a:pt x="416" y="47"/>
                  <a:pt x="415" y="47"/>
                </a:cubicBezTo>
                <a:cubicBezTo>
                  <a:pt x="405" y="47"/>
                  <a:pt x="396" y="44"/>
                  <a:pt x="389" y="38"/>
                </a:cubicBezTo>
                <a:cubicBezTo>
                  <a:pt x="365" y="15"/>
                  <a:pt x="332" y="0"/>
                  <a:pt x="296" y="0"/>
                </a:cubicBezTo>
                <a:cubicBezTo>
                  <a:pt x="254" y="0"/>
                  <a:pt x="216" y="20"/>
                  <a:pt x="191" y="49"/>
                </a:cubicBezTo>
                <a:cubicBezTo>
                  <a:pt x="184" y="58"/>
                  <a:pt x="174" y="62"/>
                  <a:pt x="163" y="62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27" y="62"/>
                  <a:pt x="96" y="80"/>
                  <a:pt x="77" y="107"/>
                </a:cubicBezTo>
                <a:cubicBezTo>
                  <a:pt x="72" y="114"/>
                  <a:pt x="66" y="118"/>
                  <a:pt x="59" y="120"/>
                </a:cubicBezTo>
                <a:cubicBezTo>
                  <a:pt x="24" y="131"/>
                  <a:pt x="0" y="164"/>
                  <a:pt x="4" y="203"/>
                </a:cubicBezTo>
                <a:cubicBezTo>
                  <a:pt x="8" y="239"/>
                  <a:pt x="38" y="269"/>
                  <a:pt x="74" y="272"/>
                </a:cubicBezTo>
                <a:cubicBezTo>
                  <a:pt x="83" y="273"/>
                  <a:pt x="91" y="272"/>
                  <a:pt x="98" y="270"/>
                </a:cubicBezTo>
                <a:cubicBezTo>
                  <a:pt x="112" y="267"/>
                  <a:pt x="126" y="267"/>
                  <a:pt x="140" y="270"/>
                </a:cubicBezTo>
                <a:cubicBezTo>
                  <a:pt x="147" y="271"/>
                  <a:pt x="155" y="272"/>
                  <a:pt x="163" y="272"/>
                </a:cubicBezTo>
                <a:cubicBezTo>
                  <a:pt x="176" y="272"/>
                  <a:pt x="188" y="270"/>
                  <a:pt x="199" y="266"/>
                </a:cubicBezTo>
                <a:cubicBezTo>
                  <a:pt x="217" y="259"/>
                  <a:pt x="236" y="260"/>
                  <a:pt x="254" y="266"/>
                </a:cubicBezTo>
                <a:cubicBezTo>
                  <a:pt x="267" y="270"/>
                  <a:pt x="281" y="272"/>
                  <a:pt x="296" y="272"/>
                </a:cubicBezTo>
                <a:cubicBezTo>
                  <a:pt x="309" y="272"/>
                  <a:pt x="322" y="270"/>
                  <a:pt x="334" y="267"/>
                </a:cubicBezTo>
                <a:cubicBezTo>
                  <a:pt x="352" y="261"/>
                  <a:pt x="370" y="262"/>
                  <a:pt x="387" y="267"/>
                </a:cubicBezTo>
                <a:cubicBezTo>
                  <a:pt x="397" y="270"/>
                  <a:pt x="408" y="272"/>
                  <a:pt x="420" y="272"/>
                </a:cubicBezTo>
                <a:cubicBezTo>
                  <a:pt x="431" y="272"/>
                  <a:pt x="441" y="271"/>
                  <a:pt x="451" y="268"/>
                </a:cubicBezTo>
                <a:cubicBezTo>
                  <a:pt x="468" y="263"/>
                  <a:pt x="486" y="263"/>
                  <a:pt x="503" y="269"/>
                </a:cubicBezTo>
                <a:cubicBezTo>
                  <a:pt x="510" y="271"/>
                  <a:pt x="517" y="272"/>
                  <a:pt x="525" y="272"/>
                </a:cubicBezTo>
                <a:cubicBezTo>
                  <a:pt x="530" y="272"/>
                  <a:pt x="534" y="272"/>
                  <a:pt x="539" y="271"/>
                </a:cubicBezTo>
                <a:cubicBezTo>
                  <a:pt x="550" y="269"/>
                  <a:pt x="562" y="268"/>
                  <a:pt x="573" y="271"/>
                </a:cubicBezTo>
                <a:cubicBezTo>
                  <a:pt x="578" y="272"/>
                  <a:pt x="583" y="272"/>
                  <a:pt x="588" y="272"/>
                </a:cubicBezTo>
                <a:cubicBezTo>
                  <a:pt x="594" y="272"/>
                  <a:pt x="599" y="272"/>
                  <a:pt x="604" y="271"/>
                </a:cubicBezTo>
                <a:cubicBezTo>
                  <a:pt x="617" y="268"/>
                  <a:pt x="629" y="268"/>
                  <a:pt x="642" y="271"/>
                </a:cubicBezTo>
                <a:cubicBezTo>
                  <a:pt x="646" y="272"/>
                  <a:pt x="651" y="272"/>
                  <a:pt x="656" y="272"/>
                </a:cubicBezTo>
                <a:cubicBezTo>
                  <a:pt x="689" y="272"/>
                  <a:pt x="716" y="244"/>
                  <a:pt x="715" y="211"/>
                </a:cubicBezTo>
                <a:cubicBezTo>
                  <a:pt x="714" y="183"/>
                  <a:pt x="694" y="160"/>
                  <a:pt x="667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Freeform 8">
            <a:extLst>
              <a:ext uri="{FF2B5EF4-FFF2-40B4-BE49-F238E27FC236}">
                <a16:creationId xmlns:a16="http://schemas.microsoft.com/office/drawing/2014/main" id="{19EF5AAF-A3EB-40FA-A879-58BA1555F5A3}"/>
              </a:ext>
            </a:extLst>
          </p:cNvPr>
          <p:cNvSpPr>
            <a:spLocks/>
          </p:cNvSpPr>
          <p:nvPr/>
        </p:nvSpPr>
        <p:spPr bwMode="auto">
          <a:xfrm>
            <a:off x="4549776" y="3914774"/>
            <a:ext cx="1662113" cy="631825"/>
          </a:xfrm>
          <a:custGeom>
            <a:avLst/>
            <a:gdLst>
              <a:gd name="T0" fmla="*/ 667 w 716"/>
              <a:gd name="T1" fmla="*/ 154 h 272"/>
              <a:gd name="T2" fmla="*/ 648 w 716"/>
              <a:gd name="T3" fmla="*/ 142 h 272"/>
              <a:gd name="T4" fmla="*/ 588 w 716"/>
              <a:gd name="T5" fmla="*/ 115 h 272"/>
              <a:gd name="T6" fmla="*/ 540 w 716"/>
              <a:gd name="T7" fmla="*/ 131 h 272"/>
              <a:gd name="T8" fmla="*/ 529 w 716"/>
              <a:gd name="T9" fmla="*/ 130 h 272"/>
              <a:gd name="T10" fmla="*/ 420 w 716"/>
              <a:gd name="T11" fmla="*/ 47 h 272"/>
              <a:gd name="T12" fmla="*/ 415 w 716"/>
              <a:gd name="T13" fmla="*/ 47 h 272"/>
              <a:gd name="T14" fmla="*/ 389 w 716"/>
              <a:gd name="T15" fmla="*/ 37 h 272"/>
              <a:gd name="T16" fmla="*/ 296 w 716"/>
              <a:gd name="T17" fmla="*/ 0 h 272"/>
              <a:gd name="T18" fmla="*/ 191 w 716"/>
              <a:gd name="T19" fmla="*/ 49 h 272"/>
              <a:gd name="T20" fmla="*/ 163 w 716"/>
              <a:gd name="T21" fmla="*/ 62 h 272"/>
              <a:gd name="T22" fmla="*/ 163 w 716"/>
              <a:gd name="T23" fmla="*/ 62 h 272"/>
              <a:gd name="T24" fmla="*/ 77 w 716"/>
              <a:gd name="T25" fmla="*/ 107 h 272"/>
              <a:gd name="T26" fmla="*/ 59 w 716"/>
              <a:gd name="T27" fmla="*/ 120 h 272"/>
              <a:gd name="T28" fmla="*/ 4 w 716"/>
              <a:gd name="T29" fmla="*/ 202 h 272"/>
              <a:gd name="T30" fmla="*/ 74 w 716"/>
              <a:gd name="T31" fmla="*/ 272 h 272"/>
              <a:gd name="T32" fmla="*/ 98 w 716"/>
              <a:gd name="T33" fmla="*/ 270 h 272"/>
              <a:gd name="T34" fmla="*/ 140 w 716"/>
              <a:gd name="T35" fmla="*/ 269 h 272"/>
              <a:gd name="T36" fmla="*/ 163 w 716"/>
              <a:gd name="T37" fmla="*/ 272 h 272"/>
              <a:gd name="T38" fmla="*/ 199 w 716"/>
              <a:gd name="T39" fmla="*/ 265 h 272"/>
              <a:gd name="T40" fmla="*/ 254 w 716"/>
              <a:gd name="T41" fmla="*/ 265 h 272"/>
              <a:gd name="T42" fmla="*/ 296 w 716"/>
              <a:gd name="T43" fmla="*/ 272 h 272"/>
              <a:gd name="T44" fmla="*/ 334 w 716"/>
              <a:gd name="T45" fmla="*/ 266 h 272"/>
              <a:gd name="T46" fmla="*/ 387 w 716"/>
              <a:gd name="T47" fmla="*/ 267 h 272"/>
              <a:gd name="T48" fmla="*/ 420 w 716"/>
              <a:gd name="T49" fmla="*/ 272 h 272"/>
              <a:gd name="T50" fmla="*/ 451 w 716"/>
              <a:gd name="T51" fmla="*/ 267 h 272"/>
              <a:gd name="T52" fmla="*/ 503 w 716"/>
              <a:gd name="T53" fmla="*/ 268 h 272"/>
              <a:gd name="T54" fmla="*/ 525 w 716"/>
              <a:gd name="T55" fmla="*/ 272 h 272"/>
              <a:gd name="T56" fmla="*/ 539 w 716"/>
              <a:gd name="T57" fmla="*/ 270 h 272"/>
              <a:gd name="T58" fmla="*/ 573 w 716"/>
              <a:gd name="T59" fmla="*/ 270 h 272"/>
              <a:gd name="T60" fmla="*/ 588 w 716"/>
              <a:gd name="T61" fmla="*/ 272 h 272"/>
              <a:gd name="T62" fmla="*/ 604 w 716"/>
              <a:gd name="T63" fmla="*/ 270 h 272"/>
              <a:gd name="T64" fmla="*/ 642 w 716"/>
              <a:gd name="T65" fmla="*/ 270 h 272"/>
              <a:gd name="T66" fmla="*/ 656 w 716"/>
              <a:gd name="T67" fmla="*/ 272 h 272"/>
              <a:gd name="T68" fmla="*/ 715 w 716"/>
              <a:gd name="T69" fmla="*/ 210 h 272"/>
              <a:gd name="T70" fmla="*/ 667 w 716"/>
              <a:gd name="T71" fmla="*/ 154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6" h="272">
                <a:moveTo>
                  <a:pt x="667" y="154"/>
                </a:moveTo>
                <a:cubicBezTo>
                  <a:pt x="660" y="152"/>
                  <a:pt x="653" y="148"/>
                  <a:pt x="648" y="142"/>
                </a:cubicBezTo>
                <a:cubicBezTo>
                  <a:pt x="633" y="125"/>
                  <a:pt x="612" y="115"/>
                  <a:pt x="588" y="115"/>
                </a:cubicBezTo>
                <a:cubicBezTo>
                  <a:pt x="570" y="115"/>
                  <a:pt x="554" y="121"/>
                  <a:pt x="540" y="131"/>
                </a:cubicBezTo>
                <a:cubicBezTo>
                  <a:pt x="537" y="130"/>
                  <a:pt x="533" y="130"/>
                  <a:pt x="529" y="130"/>
                </a:cubicBezTo>
                <a:cubicBezTo>
                  <a:pt x="515" y="82"/>
                  <a:pt x="472" y="47"/>
                  <a:pt x="420" y="47"/>
                </a:cubicBezTo>
                <a:cubicBezTo>
                  <a:pt x="418" y="47"/>
                  <a:pt x="416" y="47"/>
                  <a:pt x="415" y="47"/>
                </a:cubicBezTo>
                <a:cubicBezTo>
                  <a:pt x="405" y="47"/>
                  <a:pt x="396" y="44"/>
                  <a:pt x="389" y="37"/>
                </a:cubicBezTo>
                <a:cubicBezTo>
                  <a:pt x="365" y="14"/>
                  <a:pt x="332" y="0"/>
                  <a:pt x="296" y="0"/>
                </a:cubicBezTo>
                <a:cubicBezTo>
                  <a:pt x="254" y="0"/>
                  <a:pt x="216" y="19"/>
                  <a:pt x="191" y="49"/>
                </a:cubicBezTo>
                <a:cubicBezTo>
                  <a:pt x="184" y="57"/>
                  <a:pt x="174" y="62"/>
                  <a:pt x="163" y="62"/>
                </a:cubicBezTo>
                <a:cubicBezTo>
                  <a:pt x="163" y="62"/>
                  <a:pt x="163" y="62"/>
                  <a:pt x="163" y="62"/>
                </a:cubicBezTo>
                <a:cubicBezTo>
                  <a:pt x="127" y="62"/>
                  <a:pt x="96" y="80"/>
                  <a:pt x="77" y="107"/>
                </a:cubicBezTo>
                <a:cubicBezTo>
                  <a:pt x="72" y="113"/>
                  <a:pt x="66" y="118"/>
                  <a:pt x="59" y="120"/>
                </a:cubicBezTo>
                <a:cubicBezTo>
                  <a:pt x="24" y="130"/>
                  <a:pt x="0" y="164"/>
                  <a:pt x="4" y="202"/>
                </a:cubicBezTo>
                <a:cubicBezTo>
                  <a:pt x="8" y="239"/>
                  <a:pt x="38" y="268"/>
                  <a:pt x="74" y="272"/>
                </a:cubicBezTo>
                <a:cubicBezTo>
                  <a:pt x="83" y="272"/>
                  <a:pt x="91" y="272"/>
                  <a:pt x="98" y="270"/>
                </a:cubicBezTo>
                <a:cubicBezTo>
                  <a:pt x="112" y="267"/>
                  <a:pt x="126" y="266"/>
                  <a:pt x="140" y="269"/>
                </a:cubicBezTo>
                <a:cubicBezTo>
                  <a:pt x="147" y="271"/>
                  <a:pt x="155" y="272"/>
                  <a:pt x="163" y="272"/>
                </a:cubicBezTo>
                <a:cubicBezTo>
                  <a:pt x="176" y="272"/>
                  <a:pt x="188" y="270"/>
                  <a:pt x="199" y="265"/>
                </a:cubicBezTo>
                <a:cubicBezTo>
                  <a:pt x="217" y="259"/>
                  <a:pt x="236" y="259"/>
                  <a:pt x="254" y="265"/>
                </a:cubicBezTo>
                <a:cubicBezTo>
                  <a:pt x="267" y="270"/>
                  <a:pt x="281" y="272"/>
                  <a:pt x="296" y="272"/>
                </a:cubicBezTo>
                <a:cubicBezTo>
                  <a:pt x="309" y="272"/>
                  <a:pt x="322" y="270"/>
                  <a:pt x="334" y="266"/>
                </a:cubicBezTo>
                <a:cubicBezTo>
                  <a:pt x="352" y="261"/>
                  <a:pt x="370" y="262"/>
                  <a:pt x="387" y="267"/>
                </a:cubicBezTo>
                <a:cubicBezTo>
                  <a:pt x="397" y="270"/>
                  <a:pt x="408" y="272"/>
                  <a:pt x="420" y="272"/>
                </a:cubicBezTo>
                <a:cubicBezTo>
                  <a:pt x="431" y="272"/>
                  <a:pt x="441" y="270"/>
                  <a:pt x="451" y="267"/>
                </a:cubicBezTo>
                <a:cubicBezTo>
                  <a:pt x="468" y="263"/>
                  <a:pt x="486" y="263"/>
                  <a:pt x="503" y="268"/>
                </a:cubicBezTo>
                <a:cubicBezTo>
                  <a:pt x="510" y="271"/>
                  <a:pt x="517" y="272"/>
                  <a:pt x="525" y="272"/>
                </a:cubicBezTo>
                <a:cubicBezTo>
                  <a:pt x="530" y="272"/>
                  <a:pt x="534" y="271"/>
                  <a:pt x="539" y="270"/>
                </a:cubicBezTo>
                <a:cubicBezTo>
                  <a:pt x="550" y="268"/>
                  <a:pt x="562" y="268"/>
                  <a:pt x="573" y="270"/>
                </a:cubicBezTo>
                <a:cubicBezTo>
                  <a:pt x="578" y="271"/>
                  <a:pt x="583" y="272"/>
                  <a:pt x="588" y="272"/>
                </a:cubicBezTo>
                <a:cubicBezTo>
                  <a:pt x="594" y="272"/>
                  <a:pt x="599" y="271"/>
                  <a:pt x="604" y="270"/>
                </a:cubicBezTo>
                <a:cubicBezTo>
                  <a:pt x="617" y="268"/>
                  <a:pt x="629" y="267"/>
                  <a:pt x="642" y="270"/>
                </a:cubicBezTo>
                <a:cubicBezTo>
                  <a:pt x="646" y="271"/>
                  <a:pt x="651" y="272"/>
                  <a:pt x="656" y="272"/>
                </a:cubicBezTo>
                <a:cubicBezTo>
                  <a:pt x="689" y="271"/>
                  <a:pt x="716" y="243"/>
                  <a:pt x="715" y="210"/>
                </a:cubicBezTo>
                <a:cubicBezTo>
                  <a:pt x="714" y="182"/>
                  <a:pt x="694" y="159"/>
                  <a:pt x="667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3780BC6-CA37-42D3-9BFE-FAEC1ECEBB44}"/>
              </a:ext>
            </a:extLst>
          </p:cNvPr>
          <p:cNvGrpSpPr/>
          <p:nvPr/>
        </p:nvGrpSpPr>
        <p:grpSpPr>
          <a:xfrm>
            <a:off x="10813258" y="5241925"/>
            <a:ext cx="2087562" cy="4471988"/>
            <a:chOff x="20883564" y="4746625"/>
            <a:chExt cx="2087562" cy="4471988"/>
          </a:xfrm>
        </p:grpSpPr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8C1657ED-3663-4F5E-B447-882673E5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3564" y="4746625"/>
              <a:ext cx="1995488" cy="4005263"/>
            </a:xfrm>
            <a:custGeom>
              <a:avLst/>
              <a:gdLst>
                <a:gd name="T0" fmla="*/ 562 w 860"/>
                <a:gd name="T1" fmla="*/ 825 h 1725"/>
                <a:gd name="T2" fmla="*/ 626 w 860"/>
                <a:gd name="T3" fmla="*/ 602 h 1725"/>
                <a:gd name="T4" fmla="*/ 506 w 860"/>
                <a:gd name="T5" fmla="*/ 346 h 1725"/>
                <a:gd name="T6" fmla="*/ 570 w 860"/>
                <a:gd name="T7" fmla="*/ 208 h 1725"/>
                <a:gd name="T8" fmla="*/ 400 w 860"/>
                <a:gd name="T9" fmla="*/ 8 h 1725"/>
                <a:gd name="T10" fmla="*/ 200 w 860"/>
                <a:gd name="T11" fmla="*/ 178 h 1725"/>
                <a:gd name="T12" fmla="*/ 222 w 860"/>
                <a:gd name="T13" fmla="*/ 282 h 1725"/>
                <a:gd name="T14" fmla="*/ 32 w 860"/>
                <a:gd name="T15" fmla="*/ 551 h 1725"/>
                <a:gd name="T16" fmla="*/ 151 w 860"/>
                <a:gd name="T17" fmla="*/ 874 h 1725"/>
                <a:gd name="T18" fmla="*/ 2 w 860"/>
                <a:gd name="T19" fmla="*/ 1209 h 1725"/>
                <a:gd name="T20" fmla="*/ 483 w 860"/>
                <a:gd name="T21" fmla="*/ 1688 h 1725"/>
                <a:gd name="T22" fmla="*/ 822 w 860"/>
                <a:gd name="T23" fmla="*/ 1151 h 1725"/>
                <a:gd name="T24" fmla="*/ 562 w 860"/>
                <a:gd name="T25" fmla="*/ 825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0" h="1725">
                  <a:moveTo>
                    <a:pt x="562" y="825"/>
                  </a:moveTo>
                  <a:cubicBezTo>
                    <a:pt x="551" y="708"/>
                    <a:pt x="627" y="741"/>
                    <a:pt x="626" y="602"/>
                  </a:cubicBezTo>
                  <a:cubicBezTo>
                    <a:pt x="626" y="479"/>
                    <a:pt x="507" y="412"/>
                    <a:pt x="506" y="346"/>
                  </a:cubicBezTo>
                  <a:cubicBezTo>
                    <a:pt x="504" y="279"/>
                    <a:pt x="567" y="245"/>
                    <a:pt x="570" y="208"/>
                  </a:cubicBezTo>
                  <a:cubicBezTo>
                    <a:pt x="578" y="106"/>
                    <a:pt x="502" y="16"/>
                    <a:pt x="400" y="8"/>
                  </a:cubicBezTo>
                  <a:cubicBezTo>
                    <a:pt x="298" y="0"/>
                    <a:pt x="208" y="76"/>
                    <a:pt x="200" y="178"/>
                  </a:cubicBezTo>
                  <a:cubicBezTo>
                    <a:pt x="197" y="216"/>
                    <a:pt x="221" y="224"/>
                    <a:pt x="222" y="282"/>
                  </a:cubicBezTo>
                  <a:cubicBezTo>
                    <a:pt x="224" y="340"/>
                    <a:pt x="14" y="430"/>
                    <a:pt x="32" y="551"/>
                  </a:cubicBezTo>
                  <a:cubicBezTo>
                    <a:pt x="51" y="672"/>
                    <a:pt x="158" y="728"/>
                    <a:pt x="151" y="874"/>
                  </a:cubicBezTo>
                  <a:cubicBezTo>
                    <a:pt x="146" y="983"/>
                    <a:pt x="0" y="1030"/>
                    <a:pt x="2" y="1209"/>
                  </a:cubicBezTo>
                  <a:cubicBezTo>
                    <a:pt x="5" y="1502"/>
                    <a:pt x="215" y="1725"/>
                    <a:pt x="483" y="1688"/>
                  </a:cubicBezTo>
                  <a:cubicBezTo>
                    <a:pt x="751" y="1650"/>
                    <a:pt x="860" y="1419"/>
                    <a:pt x="822" y="1151"/>
                  </a:cubicBezTo>
                  <a:cubicBezTo>
                    <a:pt x="798" y="973"/>
                    <a:pt x="572" y="942"/>
                    <a:pt x="562" y="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9D974672-BFC8-47D8-999E-603897E5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8739" y="5165725"/>
              <a:ext cx="296863" cy="3116263"/>
            </a:xfrm>
            <a:custGeom>
              <a:avLst/>
              <a:gdLst>
                <a:gd name="T0" fmla="*/ 40 w 128"/>
                <a:gd name="T1" fmla="*/ 0 h 1342"/>
                <a:gd name="T2" fmla="*/ 23 w 128"/>
                <a:gd name="T3" fmla="*/ 169 h 1342"/>
                <a:gd name="T4" fmla="*/ 12 w 128"/>
                <a:gd name="T5" fmla="*/ 338 h 1342"/>
                <a:gd name="T6" fmla="*/ 8 w 128"/>
                <a:gd name="T7" fmla="*/ 508 h 1342"/>
                <a:gd name="T8" fmla="*/ 12 w 128"/>
                <a:gd name="T9" fmla="*/ 677 h 1342"/>
                <a:gd name="T10" fmla="*/ 23 w 128"/>
                <a:gd name="T11" fmla="*/ 846 h 1342"/>
                <a:gd name="T12" fmla="*/ 45 w 128"/>
                <a:gd name="T13" fmla="*/ 1014 h 1342"/>
                <a:gd name="T14" fmla="*/ 79 w 128"/>
                <a:gd name="T15" fmla="*/ 1180 h 1342"/>
                <a:gd name="T16" fmla="*/ 128 w 128"/>
                <a:gd name="T17" fmla="*/ 1342 h 1342"/>
                <a:gd name="T18" fmla="*/ 75 w 128"/>
                <a:gd name="T19" fmla="*/ 1181 h 1342"/>
                <a:gd name="T20" fmla="*/ 39 w 128"/>
                <a:gd name="T21" fmla="*/ 1015 h 1342"/>
                <a:gd name="T22" fmla="*/ 17 w 128"/>
                <a:gd name="T23" fmla="*/ 847 h 1342"/>
                <a:gd name="T24" fmla="*/ 5 w 128"/>
                <a:gd name="T25" fmla="*/ 677 h 1342"/>
                <a:gd name="T26" fmla="*/ 7 w 128"/>
                <a:gd name="T27" fmla="*/ 338 h 1342"/>
                <a:gd name="T28" fmla="*/ 40 w 128"/>
                <a:gd name="T2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342">
                  <a:moveTo>
                    <a:pt x="40" y="0"/>
                  </a:moveTo>
                  <a:cubicBezTo>
                    <a:pt x="33" y="56"/>
                    <a:pt x="27" y="113"/>
                    <a:pt x="23" y="169"/>
                  </a:cubicBezTo>
                  <a:cubicBezTo>
                    <a:pt x="18" y="225"/>
                    <a:pt x="15" y="282"/>
                    <a:pt x="12" y="338"/>
                  </a:cubicBezTo>
                  <a:cubicBezTo>
                    <a:pt x="10" y="395"/>
                    <a:pt x="8" y="451"/>
                    <a:pt x="8" y="508"/>
                  </a:cubicBezTo>
                  <a:cubicBezTo>
                    <a:pt x="8" y="564"/>
                    <a:pt x="10" y="621"/>
                    <a:pt x="12" y="677"/>
                  </a:cubicBezTo>
                  <a:cubicBezTo>
                    <a:pt x="14" y="734"/>
                    <a:pt x="18" y="790"/>
                    <a:pt x="23" y="846"/>
                  </a:cubicBezTo>
                  <a:cubicBezTo>
                    <a:pt x="29" y="902"/>
                    <a:pt x="36" y="958"/>
                    <a:pt x="45" y="1014"/>
                  </a:cubicBezTo>
                  <a:cubicBezTo>
                    <a:pt x="54" y="1070"/>
                    <a:pt x="65" y="1125"/>
                    <a:pt x="79" y="1180"/>
                  </a:cubicBezTo>
                  <a:cubicBezTo>
                    <a:pt x="92" y="1235"/>
                    <a:pt x="109" y="1289"/>
                    <a:pt x="128" y="1342"/>
                  </a:cubicBezTo>
                  <a:cubicBezTo>
                    <a:pt x="107" y="1290"/>
                    <a:pt x="90" y="1236"/>
                    <a:pt x="75" y="1181"/>
                  </a:cubicBezTo>
                  <a:cubicBezTo>
                    <a:pt x="61" y="1126"/>
                    <a:pt x="49" y="1071"/>
                    <a:pt x="39" y="1015"/>
                  </a:cubicBezTo>
                  <a:cubicBezTo>
                    <a:pt x="30" y="959"/>
                    <a:pt x="23" y="903"/>
                    <a:pt x="17" y="847"/>
                  </a:cubicBezTo>
                  <a:cubicBezTo>
                    <a:pt x="11" y="790"/>
                    <a:pt x="7" y="734"/>
                    <a:pt x="5" y="677"/>
                  </a:cubicBezTo>
                  <a:cubicBezTo>
                    <a:pt x="0" y="564"/>
                    <a:pt x="1" y="451"/>
                    <a:pt x="7" y="338"/>
                  </a:cubicBezTo>
                  <a:cubicBezTo>
                    <a:pt x="13" y="225"/>
                    <a:pt x="23" y="112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3D95CBB9-6085-4553-90AB-C920E9D37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0489" y="5473700"/>
              <a:ext cx="309563" cy="293688"/>
            </a:xfrm>
            <a:custGeom>
              <a:avLst/>
              <a:gdLst>
                <a:gd name="T0" fmla="*/ 0 w 133"/>
                <a:gd name="T1" fmla="*/ 127 h 127"/>
                <a:gd name="T2" fmla="*/ 70 w 133"/>
                <a:gd name="T3" fmla="*/ 67 h 127"/>
                <a:gd name="T4" fmla="*/ 78 w 133"/>
                <a:gd name="T5" fmla="*/ 59 h 127"/>
                <a:gd name="T6" fmla="*/ 87 w 133"/>
                <a:gd name="T7" fmla="*/ 51 h 127"/>
                <a:gd name="T8" fmla="*/ 103 w 133"/>
                <a:gd name="T9" fmla="*/ 35 h 127"/>
                <a:gd name="T10" fmla="*/ 133 w 133"/>
                <a:gd name="T11" fmla="*/ 0 h 127"/>
                <a:gd name="T12" fmla="*/ 107 w 133"/>
                <a:gd name="T13" fmla="*/ 38 h 127"/>
                <a:gd name="T14" fmla="*/ 75 w 133"/>
                <a:gd name="T15" fmla="*/ 72 h 127"/>
                <a:gd name="T16" fmla="*/ 39 w 133"/>
                <a:gd name="T17" fmla="*/ 102 h 127"/>
                <a:gd name="T18" fmla="*/ 0 w 133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27">
                  <a:moveTo>
                    <a:pt x="0" y="127"/>
                  </a:moveTo>
                  <a:cubicBezTo>
                    <a:pt x="24" y="107"/>
                    <a:pt x="48" y="88"/>
                    <a:pt x="70" y="6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2" y="46"/>
                    <a:pt x="97" y="40"/>
                    <a:pt x="103" y="35"/>
                  </a:cubicBezTo>
                  <a:cubicBezTo>
                    <a:pt x="113" y="23"/>
                    <a:pt x="123" y="12"/>
                    <a:pt x="133" y="0"/>
                  </a:cubicBezTo>
                  <a:cubicBezTo>
                    <a:pt x="126" y="13"/>
                    <a:pt x="117" y="26"/>
                    <a:pt x="107" y="38"/>
                  </a:cubicBezTo>
                  <a:cubicBezTo>
                    <a:pt x="97" y="50"/>
                    <a:pt x="86" y="61"/>
                    <a:pt x="75" y="72"/>
                  </a:cubicBezTo>
                  <a:cubicBezTo>
                    <a:pt x="63" y="83"/>
                    <a:pt x="52" y="93"/>
                    <a:pt x="39" y="102"/>
                  </a:cubicBezTo>
                  <a:cubicBezTo>
                    <a:pt x="27" y="111"/>
                    <a:pt x="14" y="12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ECC8363E-6AC9-46BC-8226-7E1FF076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76" y="5611813"/>
              <a:ext cx="307975" cy="295275"/>
            </a:xfrm>
            <a:custGeom>
              <a:avLst/>
              <a:gdLst>
                <a:gd name="T0" fmla="*/ 0 w 133"/>
                <a:gd name="T1" fmla="*/ 127 h 127"/>
                <a:gd name="T2" fmla="*/ 70 w 133"/>
                <a:gd name="T3" fmla="*/ 67 h 127"/>
                <a:gd name="T4" fmla="*/ 79 w 133"/>
                <a:gd name="T5" fmla="*/ 59 h 127"/>
                <a:gd name="T6" fmla="*/ 87 w 133"/>
                <a:gd name="T7" fmla="*/ 51 h 127"/>
                <a:gd name="T8" fmla="*/ 103 w 133"/>
                <a:gd name="T9" fmla="*/ 34 h 127"/>
                <a:gd name="T10" fmla="*/ 133 w 133"/>
                <a:gd name="T11" fmla="*/ 0 h 127"/>
                <a:gd name="T12" fmla="*/ 107 w 133"/>
                <a:gd name="T13" fmla="*/ 38 h 127"/>
                <a:gd name="T14" fmla="*/ 75 w 133"/>
                <a:gd name="T15" fmla="*/ 72 h 127"/>
                <a:gd name="T16" fmla="*/ 39 w 133"/>
                <a:gd name="T17" fmla="*/ 102 h 127"/>
                <a:gd name="T18" fmla="*/ 0 w 133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27">
                  <a:moveTo>
                    <a:pt x="0" y="127"/>
                  </a:moveTo>
                  <a:cubicBezTo>
                    <a:pt x="24" y="107"/>
                    <a:pt x="48" y="88"/>
                    <a:pt x="70" y="67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2" y="45"/>
                    <a:pt x="97" y="40"/>
                    <a:pt x="103" y="34"/>
                  </a:cubicBezTo>
                  <a:cubicBezTo>
                    <a:pt x="113" y="23"/>
                    <a:pt x="123" y="11"/>
                    <a:pt x="133" y="0"/>
                  </a:cubicBezTo>
                  <a:cubicBezTo>
                    <a:pt x="126" y="13"/>
                    <a:pt x="117" y="26"/>
                    <a:pt x="107" y="38"/>
                  </a:cubicBezTo>
                  <a:cubicBezTo>
                    <a:pt x="97" y="50"/>
                    <a:pt x="86" y="61"/>
                    <a:pt x="75" y="72"/>
                  </a:cubicBezTo>
                  <a:cubicBezTo>
                    <a:pt x="64" y="82"/>
                    <a:pt x="52" y="92"/>
                    <a:pt x="39" y="102"/>
                  </a:cubicBezTo>
                  <a:cubicBezTo>
                    <a:pt x="27" y="111"/>
                    <a:pt x="14" y="119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707F9EA8-AD0E-4DDF-AADE-E369F5248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7789" y="6437313"/>
              <a:ext cx="307975" cy="293688"/>
            </a:xfrm>
            <a:custGeom>
              <a:avLst/>
              <a:gdLst>
                <a:gd name="T0" fmla="*/ 0 w 133"/>
                <a:gd name="T1" fmla="*/ 127 h 127"/>
                <a:gd name="T2" fmla="*/ 70 w 133"/>
                <a:gd name="T3" fmla="*/ 67 h 127"/>
                <a:gd name="T4" fmla="*/ 78 w 133"/>
                <a:gd name="T5" fmla="*/ 59 h 127"/>
                <a:gd name="T6" fmla="*/ 87 w 133"/>
                <a:gd name="T7" fmla="*/ 51 h 127"/>
                <a:gd name="T8" fmla="*/ 103 w 133"/>
                <a:gd name="T9" fmla="*/ 34 h 127"/>
                <a:gd name="T10" fmla="*/ 133 w 133"/>
                <a:gd name="T11" fmla="*/ 0 h 127"/>
                <a:gd name="T12" fmla="*/ 107 w 133"/>
                <a:gd name="T13" fmla="*/ 38 h 127"/>
                <a:gd name="T14" fmla="*/ 75 w 133"/>
                <a:gd name="T15" fmla="*/ 72 h 127"/>
                <a:gd name="T16" fmla="*/ 39 w 133"/>
                <a:gd name="T17" fmla="*/ 102 h 127"/>
                <a:gd name="T18" fmla="*/ 0 w 133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27">
                  <a:moveTo>
                    <a:pt x="0" y="127"/>
                  </a:moveTo>
                  <a:cubicBezTo>
                    <a:pt x="24" y="107"/>
                    <a:pt x="48" y="88"/>
                    <a:pt x="70" y="6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2" y="45"/>
                    <a:pt x="97" y="40"/>
                    <a:pt x="103" y="34"/>
                  </a:cubicBezTo>
                  <a:cubicBezTo>
                    <a:pt x="113" y="23"/>
                    <a:pt x="123" y="12"/>
                    <a:pt x="133" y="0"/>
                  </a:cubicBezTo>
                  <a:cubicBezTo>
                    <a:pt x="126" y="13"/>
                    <a:pt x="117" y="26"/>
                    <a:pt x="107" y="38"/>
                  </a:cubicBezTo>
                  <a:cubicBezTo>
                    <a:pt x="97" y="50"/>
                    <a:pt x="86" y="61"/>
                    <a:pt x="75" y="72"/>
                  </a:cubicBezTo>
                  <a:cubicBezTo>
                    <a:pt x="63" y="82"/>
                    <a:pt x="52" y="92"/>
                    <a:pt x="39" y="102"/>
                  </a:cubicBezTo>
                  <a:cubicBezTo>
                    <a:pt x="27" y="111"/>
                    <a:pt x="14" y="120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33426402-174E-42B8-B46E-EAABD6F4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4139" y="6562725"/>
              <a:ext cx="307975" cy="293688"/>
            </a:xfrm>
            <a:custGeom>
              <a:avLst/>
              <a:gdLst>
                <a:gd name="T0" fmla="*/ 0 w 133"/>
                <a:gd name="T1" fmla="*/ 127 h 127"/>
                <a:gd name="T2" fmla="*/ 70 w 133"/>
                <a:gd name="T3" fmla="*/ 67 h 127"/>
                <a:gd name="T4" fmla="*/ 78 w 133"/>
                <a:gd name="T5" fmla="*/ 59 h 127"/>
                <a:gd name="T6" fmla="*/ 87 w 133"/>
                <a:gd name="T7" fmla="*/ 51 h 127"/>
                <a:gd name="T8" fmla="*/ 103 w 133"/>
                <a:gd name="T9" fmla="*/ 34 h 127"/>
                <a:gd name="T10" fmla="*/ 133 w 133"/>
                <a:gd name="T11" fmla="*/ 0 h 127"/>
                <a:gd name="T12" fmla="*/ 107 w 133"/>
                <a:gd name="T13" fmla="*/ 38 h 127"/>
                <a:gd name="T14" fmla="*/ 75 w 133"/>
                <a:gd name="T15" fmla="*/ 72 h 127"/>
                <a:gd name="T16" fmla="*/ 39 w 133"/>
                <a:gd name="T17" fmla="*/ 101 h 127"/>
                <a:gd name="T18" fmla="*/ 0 w 133"/>
                <a:gd name="T1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27">
                  <a:moveTo>
                    <a:pt x="0" y="127"/>
                  </a:moveTo>
                  <a:cubicBezTo>
                    <a:pt x="24" y="107"/>
                    <a:pt x="48" y="87"/>
                    <a:pt x="70" y="6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92" y="45"/>
                    <a:pt x="97" y="40"/>
                    <a:pt x="103" y="34"/>
                  </a:cubicBezTo>
                  <a:cubicBezTo>
                    <a:pt x="113" y="23"/>
                    <a:pt x="123" y="11"/>
                    <a:pt x="133" y="0"/>
                  </a:cubicBezTo>
                  <a:cubicBezTo>
                    <a:pt x="126" y="13"/>
                    <a:pt x="117" y="26"/>
                    <a:pt x="107" y="38"/>
                  </a:cubicBezTo>
                  <a:cubicBezTo>
                    <a:pt x="97" y="50"/>
                    <a:pt x="86" y="61"/>
                    <a:pt x="75" y="72"/>
                  </a:cubicBezTo>
                  <a:cubicBezTo>
                    <a:pt x="63" y="82"/>
                    <a:pt x="52" y="92"/>
                    <a:pt x="39" y="101"/>
                  </a:cubicBezTo>
                  <a:cubicBezTo>
                    <a:pt x="27" y="111"/>
                    <a:pt x="14" y="119"/>
                    <a:pt x="0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803C993E-32AB-414F-B467-183791BD8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2489" y="5976938"/>
              <a:ext cx="487363" cy="300038"/>
            </a:xfrm>
            <a:custGeom>
              <a:avLst/>
              <a:gdLst>
                <a:gd name="T0" fmla="*/ 0 w 210"/>
                <a:gd name="T1" fmla="*/ 0 h 129"/>
                <a:gd name="T2" fmla="*/ 48 w 210"/>
                <a:gd name="T3" fmla="*/ 39 h 129"/>
                <a:gd name="T4" fmla="*/ 100 w 210"/>
                <a:gd name="T5" fmla="*/ 73 h 129"/>
                <a:gd name="T6" fmla="*/ 126 w 210"/>
                <a:gd name="T7" fmla="*/ 89 h 129"/>
                <a:gd name="T8" fmla="*/ 140 w 210"/>
                <a:gd name="T9" fmla="*/ 97 h 129"/>
                <a:gd name="T10" fmla="*/ 147 w 210"/>
                <a:gd name="T11" fmla="*/ 100 h 129"/>
                <a:gd name="T12" fmla="*/ 154 w 210"/>
                <a:gd name="T13" fmla="*/ 104 h 129"/>
                <a:gd name="T14" fmla="*/ 168 w 210"/>
                <a:gd name="T15" fmla="*/ 111 h 129"/>
                <a:gd name="T16" fmla="*/ 182 w 210"/>
                <a:gd name="T17" fmla="*/ 117 h 129"/>
                <a:gd name="T18" fmla="*/ 189 w 210"/>
                <a:gd name="T19" fmla="*/ 120 h 129"/>
                <a:gd name="T20" fmla="*/ 196 w 210"/>
                <a:gd name="T21" fmla="*/ 123 h 129"/>
                <a:gd name="T22" fmla="*/ 210 w 210"/>
                <a:gd name="T23" fmla="*/ 129 h 129"/>
                <a:gd name="T24" fmla="*/ 151 w 210"/>
                <a:gd name="T25" fmla="*/ 109 h 129"/>
                <a:gd name="T26" fmla="*/ 144 w 210"/>
                <a:gd name="T27" fmla="*/ 106 h 129"/>
                <a:gd name="T28" fmla="*/ 137 w 210"/>
                <a:gd name="T29" fmla="*/ 102 h 129"/>
                <a:gd name="T30" fmla="*/ 123 w 210"/>
                <a:gd name="T31" fmla="*/ 95 h 129"/>
                <a:gd name="T32" fmla="*/ 96 w 210"/>
                <a:gd name="T33" fmla="*/ 80 h 129"/>
                <a:gd name="T34" fmla="*/ 45 w 210"/>
                <a:gd name="T35" fmla="*/ 43 h 129"/>
                <a:gd name="T36" fmla="*/ 0 w 210"/>
                <a:gd name="T3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129">
                  <a:moveTo>
                    <a:pt x="0" y="0"/>
                  </a:moveTo>
                  <a:cubicBezTo>
                    <a:pt x="15" y="14"/>
                    <a:pt x="32" y="26"/>
                    <a:pt x="48" y="39"/>
                  </a:cubicBezTo>
                  <a:cubicBezTo>
                    <a:pt x="65" y="51"/>
                    <a:pt x="82" y="63"/>
                    <a:pt x="100" y="73"/>
                  </a:cubicBezTo>
                  <a:cubicBezTo>
                    <a:pt x="108" y="79"/>
                    <a:pt x="117" y="84"/>
                    <a:pt x="126" y="89"/>
                  </a:cubicBezTo>
                  <a:cubicBezTo>
                    <a:pt x="140" y="97"/>
                    <a:pt x="140" y="97"/>
                    <a:pt x="140" y="97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4" y="118"/>
                    <a:pt x="186" y="119"/>
                    <a:pt x="189" y="120"/>
                  </a:cubicBezTo>
                  <a:cubicBezTo>
                    <a:pt x="196" y="123"/>
                    <a:pt x="196" y="123"/>
                    <a:pt x="196" y="123"/>
                  </a:cubicBezTo>
                  <a:cubicBezTo>
                    <a:pt x="201" y="125"/>
                    <a:pt x="206" y="127"/>
                    <a:pt x="210" y="129"/>
                  </a:cubicBezTo>
                  <a:cubicBezTo>
                    <a:pt x="190" y="124"/>
                    <a:pt x="170" y="117"/>
                    <a:pt x="151" y="109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137" y="102"/>
                    <a:pt x="137" y="102"/>
                    <a:pt x="137" y="102"/>
                  </a:cubicBezTo>
                  <a:cubicBezTo>
                    <a:pt x="123" y="95"/>
                    <a:pt x="123" y="95"/>
                    <a:pt x="123" y="95"/>
                  </a:cubicBezTo>
                  <a:cubicBezTo>
                    <a:pt x="114" y="90"/>
                    <a:pt x="105" y="85"/>
                    <a:pt x="96" y="80"/>
                  </a:cubicBezTo>
                  <a:cubicBezTo>
                    <a:pt x="78" y="68"/>
                    <a:pt x="61" y="56"/>
                    <a:pt x="45" y="43"/>
                  </a:cubicBezTo>
                  <a:cubicBezTo>
                    <a:pt x="29" y="30"/>
                    <a:pt x="14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E760193E-33B9-4FDE-ABED-DC5737116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4376" y="5953125"/>
              <a:ext cx="625475" cy="409575"/>
            </a:xfrm>
            <a:custGeom>
              <a:avLst/>
              <a:gdLst>
                <a:gd name="T0" fmla="*/ 0 w 270"/>
                <a:gd name="T1" fmla="*/ 0 h 176"/>
                <a:gd name="T2" fmla="*/ 31 w 270"/>
                <a:gd name="T3" fmla="*/ 26 h 176"/>
                <a:gd name="T4" fmla="*/ 47 w 270"/>
                <a:gd name="T5" fmla="*/ 38 h 176"/>
                <a:gd name="T6" fmla="*/ 63 w 270"/>
                <a:gd name="T7" fmla="*/ 51 h 176"/>
                <a:gd name="T8" fmla="*/ 80 w 270"/>
                <a:gd name="T9" fmla="*/ 63 h 176"/>
                <a:gd name="T10" fmla="*/ 96 w 270"/>
                <a:gd name="T11" fmla="*/ 75 h 176"/>
                <a:gd name="T12" fmla="*/ 112 w 270"/>
                <a:gd name="T13" fmla="*/ 87 h 176"/>
                <a:gd name="T14" fmla="*/ 129 w 270"/>
                <a:gd name="T15" fmla="*/ 98 h 176"/>
                <a:gd name="T16" fmla="*/ 146 w 270"/>
                <a:gd name="T17" fmla="*/ 110 h 176"/>
                <a:gd name="T18" fmla="*/ 154 w 270"/>
                <a:gd name="T19" fmla="*/ 115 h 176"/>
                <a:gd name="T20" fmla="*/ 163 w 270"/>
                <a:gd name="T21" fmla="*/ 120 h 176"/>
                <a:gd name="T22" fmla="*/ 180 w 270"/>
                <a:gd name="T23" fmla="*/ 131 h 176"/>
                <a:gd name="T24" fmla="*/ 197 w 270"/>
                <a:gd name="T25" fmla="*/ 141 h 176"/>
                <a:gd name="T26" fmla="*/ 270 w 270"/>
                <a:gd name="T27" fmla="*/ 176 h 176"/>
                <a:gd name="T28" fmla="*/ 195 w 270"/>
                <a:gd name="T29" fmla="*/ 146 h 176"/>
                <a:gd name="T30" fmla="*/ 125 w 270"/>
                <a:gd name="T31" fmla="*/ 104 h 176"/>
                <a:gd name="T32" fmla="*/ 60 w 270"/>
                <a:gd name="T33" fmla="*/ 55 h 176"/>
                <a:gd name="T34" fmla="*/ 0 w 270"/>
                <a:gd name="T3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" h="176">
                  <a:moveTo>
                    <a:pt x="0" y="0"/>
                  </a:moveTo>
                  <a:cubicBezTo>
                    <a:pt x="10" y="9"/>
                    <a:pt x="21" y="17"/>
                    <a:pt x="31" y="26"/>
                  </a:cubicBezTo>
                  <a:cubicBezTo>
                    <a:pt x="37" y="30"/>
                    <a:pt x="42" y="34"/>
                    <a:pt x="47" y="38"/>
                  </a:cubicBezTo>
                  <a:cubicBezTo>
                    <a:pt x="53" y="42"/>
                    <a:pt x="58" y="47"/>
                    <a:pt x="63" y="51"/>
                  </a:cubicBezTo>
                  <a:cubicBezTo>
                    <a:pt x="69" y="55"/>
                    <a:pt x="74" y="59"/>
                    <a:pt x="80" y="63"/>
                  </a:cubicBezTo>
                  <a:cubicBezTo>
                    <a:pt x="85" y="67"/>
                    <a:pt x="90" y="71"/>
                    <a:pt x="96" y="75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34" y="102"/>
                    <a:pt x="140" y="106"/>
                    <a:pt x="146" y="110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68" y="124"/>
                    <a:pt x="174" y="128"/>
                    <a:pt x="180" y="131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21" y="154"/>
                    <a:pt x="245" y="166"/>
                    <a:pt x="270" y="176"/>
                  </a:cubicBezTo>
                  <a:cubicBezTo>
                    <a:pt x="244" y="169"/>
                    <a:pt x="219" y="159"/>
                    <a:pt x="195" y="146"/>
                  </a:cubicBezTo>
                  <a:cubicBezTo>
                    <a:pt x="170" y="134"/>
                    <a:pt x="147" y="119"/>
                    <a:pt x="125" y="104"/>
                  </a:cubicBezTo>
                  <a:cubicBezTo>
                    <a:pt x="102" y="89"/>
                    <a:pt x="81" y="72"/>
                    <a:pt x="60" y="55"/>
                  </a:cubicBezTo>
                  <a:cubicBezTo>
                    <a:pt x="39" y="38"/>
                    <a:pt x="19" y="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863E38AC-BD4D-489E-9816-8B02AC2A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0901" y="7165975"/>
              <a:ext cx="569913" cy="327025"/>
            </a:xfrm>
            <a:custGeom>
              <a:avLst/>
              <a:gdLst>
                <a:gd name="T0" fmla="*/ 0 w 246"/>
                <a:gd name="T1" fmla="*/ 0 h 141"/>
                <a:gd name="T2" fmla="*/ 50 w 246"/>
                <a:gd name="T3" fmla="*/ 52 h 141"/>
                <a:gd name="T4" fmla="*/ 57 w 246"/>
                <a:gd name="T5" fmla="*/ 58 h 141"/>
                <a:gd name="T6" fmla="*/ 64 w 246"/>
                <a:gd name="T7" fmla="*/ 64 h 141"/>
                <a:gd name="T8" fmla="*/ 79 w 246"/>
                <a:gd name="T9" fmla="*/ 74 h 141"/>
                <a:gd name="T10" fmla="*/ 94 w 246"/>
                <a:gd name="T11" fmla="*/ 84 h 141"/>
                <a:gd name="T12" fmla="*/ 109 w 246"/>
                <a:gd name="T13" fmla="*/ 93 h 141"/>
                <a:gd name="T14" fmla="*/ 126 w 246"/>
                <a:gd name="T15" fmla="*/ 101 h 141"/>
                <a:gd name="T16" fmla="*/ 134 w 246"/>
                <a:gd name="T17" fmla="*/ 106 h 141"/>
                <a:gd name="T18" fmla="*/ 142 w 246"/>
                <a:gd name="T19" fmla="*/ 109 h 141"/>
                <a:gd name="T20" fmla="*/ 159 w 246"/>
                <a:gd name="T21" fmla="*/ 116 h 141"/>
                <a:gd name="T22" fmla="*/ 176 w 246"/>
                <a:gd name="T23" fmla="*/ 122 h 141"/>
                <a:gd name="T24" fmla="*/ 184 w 246"/>
                <a:gd name="T25" fmla="*/ 125 h 141"/>
                <a:gd name="T26" fmla="*/ 193 w 246"/>
                <a:gd name="T27" fmla="*/ 128 h 141"/>
                <a:gd name="T28" fmla="*/ 210 w 246"/>
                <a:gd name="T29" fmla="*/ 133 h 141"/>
                <a:gd name="T30" fmla="*/ 246 w 246"/>
                <a:gd name="T31" fmla="*/ 141 h 141"/>
                <a:gd name="T32" fmla="*/ 228 w 246"/>
                <a:gd name="T33" fmla="*/ 139 h 141"/>
                <a:gd name="T34" fmla="*/ 218 w 246"/>
                <a:gd name="T35" fmla="*/ 138 h 141"/>
                <a:gd name="T36" fmla="*/ 209 w 246"/>
                <a:gd name="T37" fmla="*/ 136 h 141"/>
                <a:gd name="T38" fmla="*/ 192 w 246"/>
                <a:gd name="T39" fmla="*/ 132 h 141"/>
                <a:gd name="T40" fmla="*/ 183 w 246"/>
                <a:gd name="T41" fmla="*/ 130 h 141"/>
                <a:gd name="T42" fmla="*/ 174 w 246"/>
                <a:gd name="T43" fmla="*/ 128 h 141"/>
                <a:gd name="T44" fmla="*/ 156 w 246"/>
                <a:gd name="T45" fmla="*/ 122 h 141"/>
                <a:gd name="T46" fmla="*/ 139 w 246"/>
                <a:gd name="T47" fmla="*/ 115 h 141"/>
                <a:gd name="T48" fmla="*/ 131 w 246"/>
                <a:gd name="T49" fmla="*/ 112 h 141"/>
                <a:gd name="T50" fmla="*/ 122 w 246"/>
                <a:gd name="T51" fmla="*/ 108 h 141"/>
                <a:gd name="T52" fmla="*/ 106 w 246"/>
                <a:gd name="T53" fmla="*/ 99 h 141"/>
                <a:gd name="T54" fmla="*/ 46 w 246"/>
                <a:gd name="T55" fmla="*/ 57 h 141"/>
                <a:gd name="T56" fmla="*/ 0 w 246"/>
                <a:gd name="T5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6" h="141">
                  <a:moveTo>
                    <a:pt x="0" y="0"/>
                  </a:moveTo>
                  <a:cubicBezTo>
                    <a:pt x="14" y="20"/>
                    <a:pt x="32" y="37"/>
                    <a:pt x="50" y="52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60"/>
                    <a:pt x="62" y="62"/>
                    <a:pt x="64" y="64"/>
                  </a:cubicBezTo>
                  <a:cubicBezTo>
                    <a:pt x="69" y="67"/>
                    <a:pt x="74" y="71"/>
                    <a:pt x="79" y="74"/>
                  </a:cubicBezTo>
                  <a:cubicBezTo>
                    <a:pt x="84" y="77"/>
                    <a:pt x="89" y="81"/>
                    <a:pt x="94" y="84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15" y="96"/>
                    <a:pt x="120" y="99"/>
                    <a:pt x="126" y="101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42" y="109"/>
                    <a:pt x="142" y="109"/>
                    <a:pt x="142" y="109"/>
                  </a:cubicBezTo>
                  <a:cubicBezTo>
                    <a:pt x="147" y="111"/>
                    <a:pt x="153" y="114"/>
                    <a:pt x="159" y="116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184" y="125"/>
                    <a:pt x="184" y="125"/>
                    <a:pt x="184" y="125"/>
                  </a:cubicBezTo>
                  <a:cubicBezTo>
                    <a:pt x="193" y="128"/>
                    <a:pt x="193" y="128"/>
                    <a:pt x="193" y="128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22" y="136"/>
                    <a:pt x="234" y="138"/>
                    <a:pt x="246" y="141"/>
                  </a:cubicBezTo>
                  <a:cubicBezTo>
                    <a:pt x="240" y="141"/>
                    <a:pt x="234" y="140"/>
                    <a:pt x="228" y="139"/>
                  </a:cubicBezTo>
                  <a:cubicBezTo>
                    <a:pt x="218" y="138"/>
                    <a:pt x="218" y="138"/>
                    <a:pt x="218" y="138"/>
                  </a:cubicBezTo>
                  <a:cubicBezTo>
                    <a:pt x="215" y="138"/>
                    <a:pt x="212" y="137"/>
                    <a:pt x="209" y="136"/>
                  </a:cubicBezTo>
                  <a:cubicBezTo>
                    <a:pt x="192" y="132"/>
                    <a:pt x="192" y="132"/>
                    <a:pt x="192" y="132"/>
                  </a:cubicBezTo>
                  <a:cubicBezTo>
                    <a:pt x="189" y="132"/>
                    <a:pt x="186" y="131"/>
                    <a:pt x="183" y="130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56" y="122"/>
                    <a:pt x="156" y="122"/>
                    <a:pt x="156" y="122"/>
                  </a:cubicBezTo>
                  <a:cubicBezTo>
                    <a:pt x="151" y="120"/>
                    <a:pt x="145" y="118"/>
                    <a:pt x="139" y="115"/>
                  </a:cubicBezTo>
                  <a:cubicBezTo>
                    <a:pt x="131" y="112"/>
                    <a:pt x="131" y="112"/>
                    <a:pt x="131" y="112"/>
                  </a:cubicBezTo>
                  <a:cubicBezTo>
                    <a:pt x="122" y="108"/>
                    <a:pt x="122" y="108"/>
                    <a:pt x="122" y="108"/>
                  </a:cubicBezTo>
                  <a:cubicBezTo>
                    <a:pt x="117" y="105"/>
                    <a:pt x="111" y="102"/>
                    <a:pt x="106" y="99"/>
                  </a:cubicBezTo>
                  <a:cubicBezTo>
                    <a:pt x="85" y="87"/>
                    <a:pt x="64" y="73"/>
                    <a:pt x="46" y="57"/>
                  </a:cubicBezTo>
                  <a:cubicBezTo>
                    <a:pt x="28" y="40"/>
                    <a:pt x="12" y="2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0AB93A90-E9A9-4160-A78F-88E561976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7726" y="7442200"/>
              <a:ext cx="612775" cy="266700"/>
            </a:xfrm>
            <a:custGeom>
              <a:avLst/>
              <a:gdLst>
                <a:gd name="T0" fmla="*/ 0 w 264"/>
                <a:gd name="T1" fmla="*/ 0 h 115"/>
                <a:gd name="T2" fmla="*/ 58 w 264"/>
                <a:gd name="T3" fmla="*/ 46 h 115"/>
                <a:gd name="T4" fmla="*/ 122 w 264"/>
                <a:gd name="T5" fmla="*/ 80 h 115"/>
                <a:gd name="T6" fmla="*/ 192 w 264"/>
                <a:gd name="T7" fmla="*/ 103 h 115"/>
                <a:gd name="T8" fmla="*/ 228 w 264"/>
                <a:gd name="T9" fmla="*/ 110 h 115"/>
                <a:gd name="T10" fmla="*/ 246 w 264"/>
                <a:gd name="T11" fmla="*/ 112 h 115"/>
                <a:gd name="T12" fmla="*/ 264 w 264"/>
                <a:gd name="T13" fmla="*/ 115 h 115"/>
                <a:gd name="T14" fmla="*/ 246 w 264"/>
                <a:gd name="T15" fmla="*/ 114 h 115"/>
                <a:gd name="T16" fmla="*/ 227 w 264"/>
                <a:gd name="T17" fmla="*/ 114 h 115"/>
                <a:gd name="T18" fmla="*/ 209 w 264"/>
                <a:gd name="T19" fmla="*/ 112 h 115"/>
                <a:gd name="T20" fmla="*/ 199 w 264"/>
                <a:gd name="T21" fmla="*/ 110 h 115"/>
                <a:gd name="T22" fmla="*/ 190 w 264"/>
                <a:gd name="T23" fmla="*/ 108 h 115"/>
                <a:gd name="T24" fmla="*/ 172 w 264"/>
                <a:gd name="T25" fmla="*/ 104 h 115"/>
                <a:gd name="T26" fmla="*/ 154 w 264"/>
                <a:gd name="T27" fmla="*/ 99 h 115"/>
                <a:gd name="T28" fmla="*/ 150 w 264"/>
                <a:gd name="T29" fmla="*/ 98 h 115"/>
                <a:gd name="T30" fmla="*/ 145 w 264"/>
                <a:gd name="T31" fmla="*/ 97 h 115"/>
                <a:gd name="T32" fmla="*/ 137 w 264"/>
                <a:gd name="T33" fmla="*/ 93 h 115"/>
                <a:gd name="T34" fmla="*/ 119 w 264"/>
                <a:gd name="T35" fmla="*/ 87 h 115"/>
                <a:gd name="T36" fmla="*/ 54 w 264"/>
                <a:gd name="T37" fmla="*/ 50 h 115"/>
                <a:gd name="T38" fmla="*/ 47 w 264"/>
                <a:gd name="T39" fmla="*/ 45 h 115"/>
                <a:gd name="T40" fmla="*/ 40 w 264"/>
                <a:gd name="T41" fmla="*/ 39 h 115"/>
                <a:gd name="T42" fmla="*/ 25 w 264"/>
                <a:gd name="T43" fmla="*/ 27 h 115"/>
                <a:gd name="T44" fmla="*/ 0 w 26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4" h="115">
                  <a:moveTo>
                    <a:pt x="0" y="0"/>
                  </a:moveTo>
                  <a:cubicBezTo>
                    <a:pt x="17" y="17"/>
                    <a:pt x="37" y="32"/>
                    <a:pt x="58" y="46"/>
                  </a:cubicBezTo>
                  <a:cubicBezTo>
                    <a:pt x="78" y="59"/>
                    <a:pt x="100" y="71"/>
                    <a:pt x="122" y="80"/>
                  </a:cubicBezTo>
                  <a:cubicBezTo>
                    <a:pt x="145" y="90"/>
                    <a:pt x="168" y="98"/>
                    <a:pt x="192" y="103"/>
                  </a:cubicBezTo>
                  <a:cubicBezTo>
                    <a:pt x="203" y="106"/>
                    <a:pt x="215" y="108"/>
                    <a:pt x="228" y="110"/>
                  </a:cubicBezTo>
                  <a:cubicBezTo>
                    <a:pt x="234" y="111"/>
                    <a:pt x="240" y="112"/>
                    <a:pt x="246" y="112"/>
                  </a:cubicBezTo>
                  <a:cubicBezTo>
                    <a:pt x="252" y="113"/>
                    <a:pt x="258" y="114"/>
                    <a:pt x="264" y="115"/>
                  </a:cubicBezTo>
                  <a:cubicBezTo>
                    <a:pt x="258" y="115"/>
                    <a:pt x="252" y="115"/>
                    <a:pt x="246" y="114"/>
                  </a:cubicBezTo>
                  <a:cubicBezTo>
                    <a:pt x="239" y="114"/>
                    <a:pt x="233" y="114"/>
                    <a:pt x="227" y="114"/>
                  </a:cubicBezTo>
                  <a:cubicBezTo>
                    <a:pt x="209" y="112"/>
                    <a:pt x="209" y="112"/>
                    <a:pt x="209" y="112"/>
                  </a:cubicBezTo>
                  <a:cubicBezTo>
                    <a:pt x="206" y="111"/>
                    <a:pt x="203" y="111"/>
                    <a:pt x="199" y="110"/>
                  </a:cubicBezTo>
                  <a:cubicBezTo>
                    <a:pt x="190" y="108"/>
                    <a:pt x="190" y="108"/>
                    <a:pt x="190" y="108"/>
                  </a:cubicBezTo>
                  <a:cubicBezTo>
                    <a:pt x="184" y="107"/>
                    <a:pt x="178" y="106"/>
                    <a:pt x="172" y="104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5" y="97"/>
                    <a:pt x="145" y="97"/>
                    <a:pt x="145" y="97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31" y="91"/>
                    <a:pt x="125" y="89"/>
                    <a:pt x="119" y="87"/>
                  </a:cubicBezTo>
                  <a:cubicBezTo>
                    <a:pt x="96" y="77"/>
                    <a:pt x="75" y="65"/>
                    <a:pt x="54" y="50"/>
                  </a:cubicBezTo>
                  <a:cubicBezTo>
                    <a:pt x="52" y="48"/>
                    <a:pt x="49" y="47"/>
                    <a:pt x="47" y="45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5" y="35"/>
                    <a:pt x="30" y="31"/>
                    <a:pt x="25" y="27"/>
                  </a:cubicBezTo>
                  <a:cubicBezTo>
                    <a:pt x="16" y="19"/>
                    <a:pt x="7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EA156628-102D-4014-898A-03BBB6162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51" y="6719888"/>
              <a:ext cx="1149350" cy="1985963"/>
            </a:xfrm>
            <a:custGeom>
              <a:avLst/>
              <a:gdLst>
                <a:gd name="T0" fmla="*/ 396 w 495"/>
                <a:gd name="T1" fmla="*/ 365 h 855"/>
                <a:gd name="T2" fmla="*/ 413 w 495"/>
                <a:gd name="T3" fmla="*/ 821 h 855"/>
                <a:gd name="T4" fmla="*/ 99 w 495"/>
                <a:gd name="T5" fmla="*/ 490 h 855"/>
                <a:gd name="T6" fmla="*/ 82 w 495"/>
                <a:gd name="T7" fmla="*/ 34 h 855"/>
                <a:gd name="T8" fmla="*/ 396 w 495"/>
                <a:gd name="T9" fmla="*/ 36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855">
                  <a:moveTo>
                    <a:pt x="396" y="365"/>
                  </a:moveTo>
                  <a:cubicBezTo>
                    <a:pt x="488" y="582"/>
                    <a:pt x="495" y="786"/>
                    <a:pt x="413" y="821"/>
                  </a:cubicBezTo>
                  <a:cubicBezTo>
                    <a:pt x="331" y="855"/>
                    <a:pt x="190" y="707"/>
                    <a:pt x="99" y="490"/>
                  </a:cubicBezTo>
                  <a:cubicBezTo>
                    <a:pt x="8" y="273"/>
                    <a:pt x="0" y="69"/>
                    <a:pt x="82" y="34"/>
                  </a:cubicBezTo>
                  <a:cubicBezTo>
                    <a:pt x="164" y="0"/>
                    <a:pt x="305" y="148"/>
                    <a:pt x="396" y="3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33512D95-2E29-4597-8CFC-661B6D91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9376" y="6103938"/>
              <a:ext cx="1301750" cy="2617788"/>
            </a:xfrm>
            <a:custGeom>
              <a:avLst/>
              <a:gdLst>
                <a:gd name="T0" fmla="*/ 482 w 561"/>
                <a:gd name="T1" fmla="*/ 617 h 1127"/>
                <a:gd name="T2" fmla="*/ 138 w 561"/>
                <a:gd name="T3" fmla="*/ 1097 h 1127"/>
                <a:gd name="T4" fmla="*/ 79 w 561"/>
                <a:gd name="T5" fmla="*/ 510 h 1127"/>
                <a:gd name="T6" fmla="*/ 422 w 561"/>
                <a:gd name="T7" fmla="*/ 30 h 1127"/>
                <a:gd name="T8" fmla="*/ 482 w 561"/>
                <a:gd name="T9" fmla="*/ 617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27">
                  <a:moveTo>
                    <a:pt x="482" y="617"/>
                  </a:moveTo>
                  <a:cubicBezTo>
                    <a:pt x="404" y="912"/>
                    <a:pt x="250" y="1127"/>
                    <a:pt x="138" y="1097"/>
                  </a:cubicBezTo>
                  <a:cubicBezTo>
                    <a:pt x="27" y="1067"/>
                    <a:pt x="0" y="804"/>
                    <a:pt x="79" y="510"/>
                  </a:cubicBezTo>
                  <a:cubicBezTo>
                    <a:pt x="157" y="215"/>
                    <a:pt x="311" y="0"/>
                    <a:pt x="422" y="30"/>
                  </a:cubicBezTo>
                  <a:cubicBezTo>
                    <a:pt x="534" y="60"/>
                    <a:pt x="561" y="322"/>
                    <a:pt x="482" y="6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9F0ED3DC-ED26-4B74-BEF9-B864DFD6E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8076" y="6302375"/>
              <a:ext cx="1174750" cy="2165350"/>
            </a:xfrm>
            <a:custGeom>
              <a:avLst/>
              <a:gdLst>
                <a:gd name="T0" fmla="*/ 0 w 506"/>
                <a:gd name="T1" fmla="*/ 296 h 933"/>
                <a:gd name="T2" fmla="*/ 72 w 506"/>
                <a:gd name="T3" fmla="*/ 452 h 933"/>
                <a:gd name="T4" fmla="*/ 143 w 506"/>
                <a:gd name="T5" fmla="*/ 609 h 933"/>
                <a:gd name="T6" fmla="*/ 215 w 506"/>
                <a:gd name="T7" fmla="*/ 765 h 933"/>
                <a:gd name="T8" fmla="*/ 285 w 506"/>
                <a:gd name="T9" fmla="*/ 922 h 933"/>
                <a:gd name="T10" fmla="*/ 279 w 506"/>
                <a:gd name="T11" fmla="*/ 922 h 933"/>
                <a:gd name="T12" fmla="*/ 307 w 506"/>
                <a:gd name="T13" fmla="*/ 807 h 933"/>
                <a:gd name="T14" fmla="*/ 335 w 506"/>
                <a:gd name="T15" fmla="*/ 691 h 933"/>
                <a:gd name="T16" fmla="*/ 391 w 506"/>
                <a:gd name="T17" fmla="*/ 461 h 933"/>
                <a:gd name="T18" fmla="*/ 448 w 506"/>
                <a:gd name="T19" fmla="*/ 230 h 933"/>
                <a:gd name="T20" fmla="*/ 506 w 506"/>
                <a:gd name="T21" fmla="*/ 0 h 933"/>
                <a:gd name="T22" fmla="*/ 452 w 506"/>
                <a:gd name="T23" fmla="*/ 231 h 933"/>
                <a:gd name="T24" fmla="*/ 397 w 506"/>
                <a:gd name="T25" fmla="*/ 462 h 933"/>
                <a:gd name="T26" fmla="*/ 341 w 506"/>
                <a:gd name="T27" fmla="*/ 693 h 933"/>
                <a:gd name="T28" fmla="*/ 314 w 506"/>
                <a:gd name="T29" fmla="*/ 808 h 933"/>
                <a:gd name="T30" fmla="*/ 285 w 506"/>
                <a:gd name="T31" fmla="*/ 924 h 933"/>
                <a:gd name="T32" fmla="*/ 283 w 506"/>
                <a:gd name="T33" fmla="*/ 933 h 933"/>
                <a:gd name="T34" fmla="*/ 279 w 506"/>
                <a:gd name="T35" fmla="*/ 924 h 933"/>
                <a:gd name="T36" fmla="*/ 209 w 506"/>
                <a:gd name="T37" fmla="*/ 768 h 933"/>
                <a:gd name="T38" fmla="*/ 139 w 506"/>
                <a:gd name="T39" fmla="*/ 611 h 933"/>
                <a:gd name="T40" fmla="*/ 69 w 506"/>
                <a:gd name="T41" fmla="*/ 454 h 933"/>
                <a:gd name="T42" fmla="*/ 0 w 506"/>
                <a:gd name="T43" fmla="*/ 29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6" h="933">
                  <a:moveTo>
                    <a:pt x="0" y="296"/>
                  </a:moveTo>
                  <a:cubicBezTo>
                    <a:pt x="72" y="452"/>
                    <a:pt x="72" y="452"/>
                    <a:pt x="72" y="452"/>
                  </a:cubicBezTo>
                  <a:cubicBezTo>
                    <a:pt x="96" y="504"/>
                    <a:pt x="120" y="557"/>
                    <a:pt x="143" y="609"/>
                  </a:cubicBezTo>
                  <a:cubicBezTo>
                    <a:pt x="215" y="765"/>
                    <a:pt x="215" y="765"/>
                    <a:pt x="215" y="765"/>
                  </a:cubicBezTo>
                  <a:cubicBezTo>
                    <a:pt x="285" y="922"/>
                    <a:pt x="285" y="922"/>
                    <a:pt x="285" y="922"/>
                  </a:cubicBezTo>
                  <a:cubicBezTo>
                    <a:pt x="279" y="922"/>
                    <a:pt x="279" y="922"/>
                    <a:pt x="279" y="922"/>
                  </a:cubicBezTo>
                  <a:cubicBezTo>
                    <a:pt x="307" y="807"/>
                    <a:pt x="307" y="807"/>
                    <a:pt x="307" y="807"/>
                  </a:cubicBezTo>
                  <a:cubicBezTo>
                    <a:pt x="335" y="691"/>
                    <a:pt x="335" y="691"/>
                    <a:pt x="335" y="691"/>
                  </a:cubicBezTo>
                  <a:cubicBezTo>
                    <a:pt x="391" y="461"/>
                    <a:pt x="391" y="461"/>
                    <a:pt x="391" y="461"/>
                  </a:cubicBezTo>
                  <a:cubicBezTo>
                    <a:pt x="448" y="230"/>
                    <a:pt x="448" y="230"/>
                    <a:pt x="448" y="230"/>
                  </a:cubicBezTo>
                  <a:cubicBezTo>
                    <a:pt x="506" y="0"/>
                    <a:pt x="506" y="0"/>
                    <a:pt x="506" y="0"/>
                  </a:cubicBezTo>
                  <a:cubicBezTo>
                    <a:pt x="452" y="231"/>
                    <a:pt x="452" y="231"/>
                    <a:pt x="452" y="231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341" y="693"/>
                    <a:pt x="341" y="693"/>
                    <a:pt x="341" y="693"/>
                  </a:cubicBezTo>
                  <a:cubicBezTo>
                    <a:pt x="314" y="808"/>
                    <a:pt x="314" y="808"/>
                    <a:pt x="314" y="808"/>
                  </a:cubicBezTo>
                  <a:cubicBezTo>
                    <a:pt x="285" y="924"/>
                    <a:pt x="285" y="924"/>
                    <a:pt x="285" y="924"/>
                  </a:cubicBezTo>
                  <a:cubicBezTo>
                    <a:pt x="283" y="933"/>
                    <a:pt x="283" y="933"/>
                    <a:pt x="283" y="933"/>
                  </a:cubicBezTo>
                  <a:cubicBezTo>
                    <a:pt x="279" y="924"/>
                    <a:pt x="279" y="924"/>
                    <a:pt x="279" y="924"/>
                  </a:cubicBezTo>
                  <a:cubicBezTo>
                    <a:pt x="209" y="768"/>
                    <a:pt x="209" y="768"/>
                    <a:pt x="209" y="768"/>
                  </a:cubicBezTo>
                  <a:cubicBezTo>
                    <a:pt x="139" y="611"/>
                    <a:pt x="139" y="611"/>
                    <a:pt x="139" y="611"/>
                  </a:cubicBezTo>
                  <a:cubicBezTo>
                    <a:pt x="116" y="558"/>
                    <a:pt x="92" y="506"/>
                    <a:pt x="69" y="454"/>
                  </a:cubicBezTo>
                  <a:lnTo>
                    <a:pt x="0" y="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Freeform 49">
              <a:extLst>
                <a:ext uri="{FF2B5EF4-FFF2-40B4-BE49-F238E27FC236}">
                  <a16:creationId xmlns:a16="http://schemas.microsoft.com/office/drawing/2014/main" id="{55CF0B7E-53AA-48F6-A084-13958C385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6401" y="7458075"/>
              <a:ext cx="204788" cy="504825"/>
            </a:xfrm>
            <a:custGeom>
              <a:avLst/>
              <a:gdLst>
                <a:gd name="T0" fmla="*/ 0 w 88"/>
                <a:gd name="T1" fmla="*/ 0 h 217"/>
                <a:gd name="T2" fmla="*/ 18 w 88"/>
                <a:gd name="T3" fmla="*/ 56 h 217"/>
                <a:gd name="T4" fmla="*/ 37 w 88"/>
                <a:gd name="T5" fmla="*/ 112 h 217"/>
                <a:gd name="T6" fmla="*/ 58 w 88"/>
                <a:gd name="T7" fmla="*/ 167 h 217"/>
                <a:gd name="T8" fmla="*/ 88 w 88"/>
                <a:gd name="T9" fmla="*/ 217 h 217"/>
                <a:gd name="T10" fmla="*/ 53 w 88"/>
                <a:gd name="T11" fmla="*/ 169 h 217"/>
                <a:gd name="T12" fmla="*/ 30 w 88"/>
                <a:gd name="T13" fmla="*/ 114 h 217"/>
                <a:gd name="T14" fmla="*/ 13 w 88"/>
                <a:gd name="T15" fmla="*/ 58 h 217"/>
                <a:gd name="T16" fmla="*/ 0 w 88"/>
                <a:gd name="T1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217">
                  <a:moveTo>
                    <a:pt x="0" y="0"/>
                  </a:moveTo>
                  <a:cubicBezTo>
                    <a:pt x="6" y="19"/>
                    <a:pt x="12" y="37"/>
                    <a:pt x="18" y="56"/>
                  </a:cubicBezTo>
                  <a:cubicBezTo>
                    <a:pt x="24" y="75"/>
                    <a:pt x="30" y="93"/>
                    <a:pt x="37" y="112"/>
                  </a:cubicBezTo>
                  <a:cubicBezTo>
                    <a:pt x="43" y="130"/>
                    <a:pt x="50" y="149"/>
                    <a:pt x="58" y="167"/>
                  </a:cubicBezTo>
                  <a:cubicBezTo>
                    <a:pt x="66" y="184"/>
                    <a:pt x="75" y="202"/>
                    <a:pt x="88" y="217"/>
                  </a:cubicBezTo>
                  <a:cubicBezTo>
                    <a:pt x="73" y="204"/>
                    <a:pt x="62" y="187"/>
                    <a:pt x="53" y="169"/>
                  </a:cubicBezTo>
                  <a:cubicBezTo>
                    <a:pt x="44" y="151"/>
                    <a:pt x="37" y="133"/>
                    <a:pt x="30" y="114"/>
                  </a:cubicBezTo>
                  <a:cubicBezTo>
                    <a:pt x="24" y="96"/>
                    <a:pt x="18" y="77"/>
                    <a:pt x="13" y="58"/>
                  </a:cubicBezTo>
                  <a:cubicBezTo>
                    <a:pt x="8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50">
              <a:extLst>
                <a:ext uri="{FF2B5EF4-FFF2-40B4-BE49-F238E27FC236}">
                  <a16:creationId xmlns:a16="http://schemas.microsoft.com/office/drawing/2014/main" id="{8A8F89B0-0F9A-4922-9BCE-614EDF81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7364" y="7232650"/>
              <a:ext cx="179388" cy="496888"/>
            </a:xfrm>
            <a:custGeom>
              <a:avLst/>
              <a:gdLst>
                <a:gd name="T0" fmla="*/ 0 w 77"/>
                <a:gd name="T1" fmla="*/ 0 h 214"/>
                <a:gd name="T2" fmla="*/ 17 w 77"/>
                <a:gd name="T3" fmla="*/ 55 h 214"/>
                <a:gd name="T4" fmla="*/ 34 w 77"/>
                <a:gd name="T5" fmla="*/ 109 h 214"/>
                <a:gd name="T6" fmla="*/ 52 w 77"/>
                <a:gd name="T7" fmla="*/ 163 h 214"/>
                <a:gd name="T8" fmla="*/ 77 w 77"/>
                <a:gd name="T9" fmla="*/ 214 h 214"/>
                <a:gd name="T10" fmla="*/ 47 w 77"/>
                <a:gd name="T11" fmla="*/ 165 h 214"/>
                <a:gd name="T12" fmla="*/ 27 w 77"/>
                <a:gd name="T13" fmla="*/ 111 h 214"/>
                <a:gd name="T14" fmla="*/ 12 w 77"/>
                <a:gd name="T15" fmla="*/ 56 h 214"/>
                <a:gd name="T16" fmla="*/ 0 w 77"/>
                <a:gd name="T1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214">
                  <a:moveTo>
                    <a:pt x="0" y="0"/>
                  </a:moveTo>
                  <a:cubicBezTo>
                    <a:pt x="6" y="18"/>
                    <a:pt x="11" y="36"/>
                    <a:pt x="17" y="55"/>
                  </a:cubicBezTo>
                  <a:cubicBezTo>
                    <a:pt x="23" y="73"/>
                    <a:pt x="28" y="91"/>
                    <a:pt x="34" y="109"/>
                  </a:cubicBezTo>
                  <a:cubicBezTo>
                    <a:pt x="40" y="127"/>
                    <a:pt x="46" y="145"/>
                    <a:pt x="52" y="163"/>
                  </a:cubicBezTo>
                  <a:cubicBezTo>
                    <a:pt x="59" y="180"/>
                    <a:pt x="67" y="198"/>
                    <a:pt x="77" y="214"/>
                  </a:cubicBezTo>
                  <a:cubicBezTo>
                    <a:pt x="64" y="199"/>
                    <a:pt x="55" y="182"/>
                    <a:pt x="47" y="165"/>
                  </a:cubicBezTo>
                  <a:cubicBezTo>
                    <a:pt x="39" y="147"/>
                    <a:pt x="33" y="129"/>
                    <a:pt x="27" y="111"/>
                  </a:cubicBezTo>
                  <a:cubicBezTo>
                    <a:pt x="21" y="93"/>
                    <a:pt x="16" y="75"/>
                    <a:pt x="12" y="56"/>
                  </a:cubicBezTo>
                  <a:cubicBezTo>
                    <a:pt x="7" y="38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Freeform 51">
              <a:extLst>
                <a:ext uri="{FF2B5EF4-FFF2-40B4-BE49-F238E27FC236}">
                  <a16:creationId xmlns:a16="http://schemas.microsoft.com/office/drawing/2014/main" id="{540D68A5-DE8F-4872-BB32-5456C650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3089" y="6745288"/>
              <a:ext cx="203200" cy="530225"/>
            </a:xfrm>
            <a:custGeom>
              <a:avLst/>
              <a:gdLst>
                <a:gd name="T0" fmla="*/ 0 w 87"/>
                <a:gd name="T1" fmla="*/ 0 h 228"/>
                <a:gd name="T2" fmla="*/ 18 w 87"/>
                <a:gd name="T3" fmla="*/ 58 h 228"/>
                <a:gd name="T4" fmla="*/ 37 w 87"/>
                <a:gd name="T5" fmla="*/ 117 h 228"/>
                <a:gd name="T6" fmla="*/ 58 w 87"/>
                <a:gd name="T7" fmla="*/ 174 h 228"/>
                <a:gd name="T8" fmla="*/ 64 w 87"/>
                <a:gd name="T9" fmla="*/ 188 h 228"/>
                <a:gd name="T10" fmla="*/ 71 w 87"/>
                <a:gd name="T11" fmla="*/ 202 h 228"/>
                <a:gd name="T12" fmla="*/ 87 w 87"/>
                <a:gd name="T13" fmla="*/ 228 h 228"/>
                <a:gd name="T14" fmla="*/ 53 w 87"/>
                <a:gd name="T15" fmla="*/ 177 h 228"/>
                <a:gd name="T16" fmla="*/ 30 w 87"/>
                <a:gd name="T17" fmla="*/ 119 h 228"/>
                <a:gd name="T18" fmla="*/ 13 w 87"/>
                <a:gd name="T19" fmla="*/ 60 h 228"/>
                <a:gd name="T20" fmla="*/ 0 w 87"/>
                <a:gd name="T21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228">
                  <a:moveTo>
                    <a:pt x="0" y="0"/>
                  </a:moveTo>
                  <a:cubicBezTo>
                    <a:pt x="6" y="19"/>
                    <a:pt x="12" y="39"/>
                    <a:pt x="18" y="58"/>
                  </a:cubicBezTo>
                  <a:cubicBezTo>
                    <a:pt x="24" y="78"/>
                    <a:pt x="30" y="97"/>
                    <a:pt x="37" y="117"/>
                  </a:cubicBezTo>
                  <a:cubicBezTo>
                    <a:pt x="43" y="136"/>
                    <a:pt x="50" y="155"/>
                    <a:pt x="58" y="174"/>
                  </a:cubicBezTo>
                  <a:cubicBezTo>
                    <a:pt x="60" y="179"/>
                    <a:pt x="62" y="184"/>
                    <a:pt x="64" y="188"/>
                  </a:cubicBezTo>
                  <a:cubicBezTo>
                    <a:pt x="67" y="193"/>
                    <a:pt x="69" y="197"/>
                    <a:pt x="71" y="202"/>
                  </a:cubicBezTo>
                  <a:cubicBezTo>
                    <a:pt x="76" y="211"/>
                    <a:pt x="81" y="220"/>
                    <a:pt x="87" y="228"/>
                  </a:cubicBezTo>
                  <a:cubicBezTo>
                    <a:pt x="73" y="213"/>
                    <a:pt x="62" y="195"/>
                    <a:pt x="53" y="177"/>
                  </a:cubicBezTo>
                  <a:cubicBezTo>
                    <a:pt x="44" y="158"/>
                    <a:pt x="37" y="139"/>
                    <a:pt x="30" y="119"/>
                  </a:cubicBezTo>
                  <a:cubicBezTo>
                    <a:pt x="24" y="100"/>
                    <a:pt x="18" y="80"/>
                    <a:pt x="13" y="60"/>
                  </a:cubicBez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Freeform 52">
              <a:extLst>
                <a:ext uri="{FF2B5EF4-FFF2-40B4-BE49-F238E27FC236}">
                  <a16:creationId xmlns:a16="http://schemas.microsoft.com/office/drawing/2014/main" id="{71E35BC0-42E3-4F5E-88CC-93B4350C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6614" y="6675438"/>
              <a:ext cx="368300" cy="354013"/>
            </a:xfrm>
            <a:custGeom>
              <a:avLst/>
              <a:gdLst>
                <a:gd name="T0" fmla="*/ 0 w 159"/>
                <a:gd name="T1" fmla="*/ 152 h 152"/>
                <a:gd name="T2" fmla="*/ 43 w 159"/>
                <a:gd name="T3" fmla="*/ 117 h 152"/>
                <a:gd name="T4" fmla="*/ 82 w 159"/>
                <a:gd name="T5" fmla="*/ 79 h 152"/>
                <a:gd name="T6" fmla="*/ 120 w 159"/>
                <a:gd name="T7" fmla="*/ 39 h 152"/>
                <a:gd name="T8" fmla="*/ 159 w 159"/>
                <a:gd name="T9" fmla="*/ 0 h 152"/>
                <a:gd name="T10" fmla="*/ 124 w 159"/>
                <a:gd name="T11" fmla="*/ 43 h 152"/>
                <a:gd name="T12" fmla="*/ 87 w 159"/>
                <a:gd name="T13" fmla="*/ 84 h 152"/>
                <a:gd name="T14" fmla="*/ 46 w 159"/>
                <a:gd name="T15" fmla="*/ 121 h 152"/>
                <a:gd name="T16" fmla="*/ 0 w 159"/>
                <a:gd name="T1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52">
                  <a:moveTo>
                    <a:pt x="0" y="152"/>
                  </a:moveTo>
                  <a:cubicBezTo>
                    <a:pt x="15" y="141"/>
                    <a:pt x="29" y="130"/>
                    <a:pt x="43" y="117"/>
                  </a:cubicBezTo>
                  <a:cubicBezTo>
                    <a:pt x="56" y="105"/>
                    <a:pt x="69" y="92"/>
                    <a:pt x="82" y="79"/>
                  </a:cubicBezTo>
                  <a:cubicBezTo>
                    <a:pt x="95" y="66"/>
                    <a:pt x="107" y="53"/>
                    <a:pt x="120" y="39"/>
                  </a:cubicBezTo>
                  <a:cubicBezTo>
                    <a:pt x="133" y="26"/>
                    <a:pt x="146" y="13"/>
                    <a:pt x="159" y="0"/>
                  </a:cubicBezTo>
                  <a:cubicBezTo>
                    <a:pt x="148" y="15"/>
                    <a:pt x="136" y="29"/>
                    <a:pt x="124" y="43"/>
                  </a:cubicBezTo>
                  <a:cubicBezTo>
                    <a:pt x="112" y="57"/>
                    <a:pt x="100" y="71"/>
                    <a:pt x="87" y="84"/>
                  </a:cubicBezTo>
                  <a:cubicBezTo>
                    <a:pt x="74" y="97"/>
                    <a:pt x="61" y="110"/>
                    <a:pt x="46" y="121"/>
                  </a:cubicBezTo>
                  <a:cubicBezTo>
                    <a:pt x="32" y="133"/>
                    <a:pt x="17" y="144"/>
                    <a:pt x="0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Freeform 53">
              <a:extLst>
                <a:ext uri="{FF2B5EF4-FFF2-40B4-BE49-F238E27FC236}">
                  <a16:creationId xmlns:a16="http://schemas.microsoft.com/office/drawing/2014/main" id="{55964501-1E96-4B04-917E-DC68C2DDE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05964" y="7253288"/>
              <a:ext cx="444500" cy="276225"/>
            </a:xfrm>
            <a:custGeom>
              <a:avLst/>
              <a:gdLst>
                <a:gd name="T0" fmla="*/ 0 w 192"/>
                <a:gd name="T1" fmla="*/ 119 h 119"/>
                <a:gd name="T2" fmla="*/ 50 w 192"/>
                <a:gd name="T3" fmla="*/ 93 h 119"/>
                <a:gd name="T4" fmla="*/ 97 w 192"/>
                <a:gd name="T5" fmla="*/ 62 h 119"/>
                <a:gd name="T6" fmla="*/ 144 w 192"/>
                <a:gd name="T7" fmla="*/ 31 h 119"/>
                <a:gd name="T8" fmla="*/ 192 w 192"/>
                <a:gd name="T9" fmla="*/ 0 h 119"/>
                <a:gd name="T10" fmla="*/ 147 w 192"/>
                <a:gd name="T11" fmla="*/ 35 h 119"/>
                <a:gd name="T12" fmla="*/ 101 w 192"/>
                <a:gd name="T13" fmla="*/ 68 h 119"/>
                <a:gd name="T14" fmla="*/ 53 w 192"/>
                <a:gd name="T15" fmla="*/ 98 h 119"/>
                <a:gd name="T16" fmla="*/ 0 w 192"/>
                <a:gd name="T1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19">
                  <a:moveTo>
                    <a:pt x="0" y="119"/>
                  </a:moveTo>
                  <a:cubicBezTo>
                    <a:pt x="17" y="112"/>
                    <a:pt x="34" y="103"/>
                    <a:pt x="50" y="93"/>
                  </a:cubicBezTo>
                  <a:cubicBezTo>
                    <a:pt x="66" y="83"/>
                    <a:pt x="82" y="73"/>
                    <a:pt x="97" y="62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60" y="20"/>
                    <a:pt x="175" y="10"/>
                    <a:pt x="192" y="0"/>
                  </a:cubicBezTo>
                  <a:cubicBezTo>
                    <a:pt x="177" y="12"/>
                    <a:pt x="162" y="24"/>
                    <a:pt x="147" y="35"/>
                  </a:cubicBezTo>
                  <a:cubicBezTo>
                    <a:pt x="132" y="47"/>
                    <a:pt x="117" y="58"/>
                    <a:pt x="101" y="68"/>
                  </a:cubicBezTo>
                  <a:cubicBezTo>
                    <a:pt x="85" y="79"/>
                    <a:pt x="69" y="89"/>
                    <a:pt x="53" y="98"/>
                  </a:cubicBezTo>
                  <a:cubicBezTo>
                    <a:pt x="36" y="107"/>
                    <a:pt x="18" y="115"/>
                    <a:pt x="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Freeform 54">
              <a:extLst>
                <a:ext uri="{FF2B5EF4-FFF2-40B4-BE49-F238E27FC236}">
                  <a16:creationId xmlns:a16="http://schemas.microsoft.com/office/drawing/2014/main" id="{78B1BAC8-C405-4A7E-A889-5BDAF0008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1351" y="7573963"/>
              <a:ext cx="398463" cy="263525"/>
            </a:xfrm>
            <a:custGeom>
              <a:avLst/>
              <a:gdLst>
                <a:gd name="T0" fmla="*/ 0 w 172"/>
                <a:gd name="T1" fmla="*/ 113 h 113"/>
                <a:gd name="T2" fmla="*/ 23 w 172"/>
                <a:gd name="T3" fmla="*/ 104 h 113"/>
                <a:gd name="T4" fmla="*/ 35 w 172"/>
                <a:gd name="T5" fmla="*/ 97 h 113"/>
                <a:gd name="T6" fmla="*/ 45 w 172"/>
                <a:gd name="T7" fmla="*/ 90 h 113"/>
                <a:gd name="T8" fmla="*/ 88 w 172"/>
                <a:gd name="T9" fmla="*/ 60 h 113"/>
                <a:gd name="T10" fmla="*/ 129 w 172"/>
                <a:gd name="T11" fmla="*/ 30 h 113"/>
                <a:gd name="T12" fmla="*/ 172 w 172"/>
                <a:gd name="T13" fmla="*/ 0 h 113"/>
                <a:gd name="T14" fmla="*/ 133 w 172"/>
                <a:gd name="T15" fmla="*/ 34 h 113"/>
                <a:gd name="T16" fmla="*/ 92 w 172"/>
                <a:gd name="T17" fmla="*/ 66 h 113"/>
                <a:gd name="T18" fmla="*/ 48 w 172"/>
                <a:gd name="T19" fmla="*/ 95 h 113"/>
                <a:gd name="T20" fmla="*/ 37 w 172"/>
                <a:gd name="T21" fmla="*/ 101 h 113"/>
                <a:gd name="T22" fmla="*/ 25 w 172"/>
                <a:gd name="T23" fmla="*/ 107 h 113"/>
                <a:gd name="T24" fmla="*/ 0 w 172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13">
                  <a:moveTo>
                    <a:pt x="0" y="113"/>
                  </a:moveTo>
                  <a:cubicBezTo>
                    <a:pt x="8" y="112"/>
                    <a:pt x="16" y="108"/>
                    <a:pt x="23" y="104"/>
                  </a:cubicBezTo>
                  <a:cubicBezTo>
                    <a:pt x="27" y="102"/>
                    <a:pt x="31" y="100"/>
                    <a:pt x="35" y="97"/>
                  </a:cubicBezTo>
                  <a:cubicBezTo>
                    <a:pt x="38" y="95"/>
                    <a:pt x="42" y="93"/>
                    <a:pt x="45" y="90"/>
                  </a:cubicBezTo>
                  <a:cubicBezTo>
                    <a:pt x="60" y="81"/>
                    <a:pt x="74" y="71"/>
                    <a:pt x="88" y="60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43" y="19"/>
                    <a:pt x="158" y="9"/>
                    <a:pt x="172" y="0"/>
                  </a:cubicBezTo>
                  <a:cubicBezTo>
                    <a:pt x="159" y="12"/>
                    <a:pt x="146" y="23"/>
                    <a:pt x="133" y="34"/>
                  </a:cubicBezTo>
                  <a:cubicBezTo>
                    <a:pt x="120" y="45"/>
                    <a:pt x="106" y="56"/>
                    <a:pt x="92" y="66"/>
                  </a:cubicBezTo>
                  <a:cubicBezTo>
                    <a:pt x="78" y="76"/>
                    <a:pt x="64" y="86"/>
                    <a:pt x="48" y="95"/>
                  </a:cubicBezTo>
                  <a:cubicBezTo>
                    <a:pt x="45" y="97"/>
                    <a:pt x="41" y="99"/>
                    <a:pt x="37" y="101"/>
                  </a:cubicBezTo>
                  <a:cubicBezTo>
                    <a:pt x="33" y="103"/>
                    <a:pt x="29" y="105"/>
                    <a:pt x="25" y="107"/>
                  </a:cubicBezTo>
                  <a:cubicBezTo>
                    <a:pt x="17" y="110"/>
                    <a:pt x="8" y="113"/>
                    <a:pt x="0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Freeform 55">
              <a:extLst>
                <a:ext uri="{FF2B5EF4-FFF2-40B4-BE49-F238E27FC236}">
                  <a16:creationId xmlns:a16="http://schemas.microsoft.com/office/drawing/2014/main" id="{1A1415D1-4D32-447C-9331-50C7CBD81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2614" y="7804150"/>
              <a:ext cx="425450" cy="266700"/>
            </a:xfrm>
            <a:custGeom>
              <a:avLst/>
              <a:gdLst>
                <a:gd name="T0" fmla="*/ 0 w 183"/>
                <a:gd name="T1" fmla="*/ 115 h 115"/>
                <a:gd name="T2" fmla="*/ 50 w 183"/>
                <a:gd name="T3" fmla="*/ 93 h 115"/>
                <a:gd name="T4" fmla="*/ 95 w 183"/>
                <a:gd name="T5" fmla="*/ 64 h 115"/>
                <a:gd name="T6" fmla="*/ 139 w 183"/>
                <a:gd name="T7" fmla="*/ 32 h 115"/>
                <a:gd name="T8" fmla="*/ 183 w 183"/>
                <a:gd name="T9" fmla="*/ 0 h 115"/>
                <a:gd name="T10" fmla="*/ 143 w 183"/>
                <a:gd name="T11" fmla="*/ 37 h 115"/>
                <a:gd name="T12" fmla="*/ 99 w 183"/>
                <a:gd name="T13" fmla="*/ 70 h 115"/>
                <a:gd name="T14" fmla="*/ 52 w 183"/>
                <a:gd name="T15" fmla="*/ 98 h 115"/>
                <a:gd name="T16" fmla="*/ 0 w 183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15">
                  <a:moveTo>
                    <a:pt x="0" y="115"/>
                  </a:moveTo>
                  <a:cubicBezTo>
                    <a:pt x="18" y="110"/>
                    <a:pt x="34" y="102"/>
                    <a:pt x="50" y="93"/>
                  </a:cubicBezTo>
                  <a:cubicBezTo>
                    <a:pt x="65" y="84"/>
                    <a:pt x="81" y="74"/>
                    <a:pt x="95" y="64"/>
                  </a:cubicBezTo>
                  <a:cubicBezTo>
                    <a:pt x="110" y="54"/>
                    <a:pt x="125" y="43"/>
                    <a:pt x="139" y="32"/>
                  </a:cubicBezTo>
                  <a:cubicBezTo>
                    <a:pt x="154" y="21"/>
                    <a:pt x="169" y="10"/>
                    <a:pt x="183" y="0"/>
                  </a:cubicBezTo>
                  <a:cubicBezTo>
                    <a:pt x="170" y="13"/>
                    <a:pt x="157" y="25"/>
                    <a:pt x="143" y="37"/>
                  </a:cubicBezTo>
                  <a:cubicBezTo>
                    <a:pt x="129" y="48"/>
                    <a:pt x="114" y="59"/>
                    <a:pt x="99" y="70"/>
                  </a:cubicBezTo>
                  <a:cubicBezTo>
                    <a:pt x="84" y="80"/>
                    <a:pt x="69" y="90"/>
                    <a:pt x="52" y="98"/>
                  </a:cubicBezTo>
                  <a:cubicBezTo>
                    <a:pt x="36" y="106"/>
                    <a:pt x="18" y="113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Freeform 56">
              <a:extLst>
                <a:ext uri="{FF2B5EF4-FFF2-40B4-BE49-F238E27FC236}">
                  <a16:creationId xmlns:a16="http://schemas.microsoft.com/office/drawing/2014/main" id="{549867A8-FB85-40E0-A977-3D1F67A9D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7914" y="7265988"/>
              <a:ext cx="212725" cy="131763"/>
            </a:xfrm>
            <a:custGeom>
              <a:avLst/>
              <a:gdLst>
                <a:gd name="T0" fmla="*/ 0 w 92"/>
                <a:gd name="T1" fmla="*/ 0 h 57"/>
                <a:gd name="T2" fmla="*/ 20 w 92"/>
                <a:gd name="T3" fmla="*/ 19 h 57"/>
                <a:gd name="T4" fmla="*/ 42 w 92"/>
                <a:gd name="T5" fmla="*/ 34 h 57"/>
                <a:gd name="T6" fmla="*/ 67 w 92"/>
                <a:gd name="T7" fmla="*/ 46 h 57"/>
                <a:gd name="T8" fmla="*/ 92 w 92"/>
                <a:gd name="T9" fmla="*/ 57 h 57"/>
                <a:gd name="T10" fmla="*/ 65 w 92"/>
                <a:gd name="T11" fmla="*/ 52 h 57"/>
                <a:gd name="T12" fmla="*/ 39 w 92"/>
                <a:gd name="T13" fmla="*/ 40 h 57"/>
                <a:gd name="T14" fmla="*/ 16 w 92"/>
                <a:gd name="T15" fmla="*/ 23 h 57"/>
                <a:gd name="T16" fmla="*/ 0 w 92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7">
                  <a:moveTo>
                    <a:pt x="0" y="0"/>
                  </a:moveTo>
                  <a:cubicBezTo>
                    <a:pt x="6" y="7"/>
                    <a:pt x="13" y="13"/>
                    <a:pt x="20" y="19"/>
                  </a:cubicBezTo>
                  <a:cubicBezTo>
                    <a:pt x="27" y="25"/>
                    <a:pt x="34" y="30"/>
                    <a:pt x="42" y="34"/>
                  </a:cubicBezTo>
                  <a:cubicBezTo>
                    <a:pt x="50" y="39"/>
                    <a:pt x="58" y="43"/>
                    <a:pt x="67" y="46"/>
                  </a:cubicBezTo>
                  <a:cubicBezTo>
                    <a:pt x="75" y="50"/>
                    <a:pt x="84" y="54"/>
                    <a:pt x="92" y="57"/>
                  </a:cubicBezTo>
                  <a:cubicBezTo>
                    <a:pt x="83" y="56"/>
                    <a:pt x="74" y="54"/>
                    <a:pt x="65" y="52"/>
                  </a:cubicBezTo>
                  <a:cubicBezTo>
                    <a:pt x="56" y="49"/>
                    <a:pt x="47" y="45"/>
                    <a:pt x="39" y="40"/>
                  </a:cubicBezTo>
                  <a:cubicBezTo>
                    <a:pt x="30" y="36"/>
                    <a:pt x="23" y="30"/>
                    <a:pt x="16" y="23"/>
                  </a:cubicBezTo>
                  <a:cubicBezTo>
                    <a:pt x="9" y="16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Freeform 57">
              <a:extLst>
                <a:ext uri="{FF2B5EF4-FFF2-40B4-BE49-F238E27FC236}">
                  <a16:creationId xmlns:a16="http://schemas.microsoft.com/office/drawing/2014/main" id="{F93B0D88-EF08-423E-825C-904698F52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3976" y="7127875"/>
              <a:ext cx="84138" cy="341313"/>
            </a:xfrm>
            <a:custGeom>
              <a:avLst/>
              <a:gdLst>
                <a:gd name="T0" fmla="*/ 0 w 36"/>
                <a:gd name="T1" fmla="*/ 147 h 147"/>
                <a:gd name="T2" fmla="*/ 13 w 36"/>
                <a:gd name="T3" fmla="*/ 111 h 147"/>
                <a:gd name="T4" fmla="*/ 23 w 36"/>
                <a:gd name="T5" fmla="*/ 75 h 147"/>
                <a:gd name="T6" fmla="*/ 30 w 36"/>
                <a:gd name="T7" fmla="*/ 37 h 147"/>
                <a:gd name="T8" fmla="*/ 34 w 36"/>
                <a:gd name="T9" fmla="*/ 0 h 147"/>
                <a:gd name="T10" fmla="*/ 35 w 36"/>
                <a:gd name="T11" fmla="*/ 38 h 147"/>
                <a:gd name="T12" fmla="*/ 30 w 36"/>
                <a:gd name="T13" fmla="*/ 76 h 147"/>
                <a:gd name="T14" fmla="*/ 18 w 36"/>
                <a:gd name="T15" fmla="*/ 113 h 147"/>
                <a:gd name="T16" fmla="*/ 0 w 36"/>
                <a:gd name="T17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47">
                  <a:moveTo>
                    <a:pt x="0" y="147"/>
                  </a:moveTo>
                  <a:cubicBezTo>
                    <a:pt x="5" y="135"/>
                    <a:pt x="9" y="123"/>
                    <a:pt x="13" y="111"/>
                  </a:cubicBezTo>
                  <a:cubicBezTo>
                    <a:pt x="16" y="99"/>
                    <a:pt x="20" y="87"/>
                    <a:pt x="23" y="75"/>
                  </a:cubicBezTo>
                  <a:cubicBezTo>
                    <a:pt x="26" y="62"/>
                    <a:pt x="28" y="50"/>
                    <a:pt x="30" y="37"/>
                  </a:cubicBezTo>
                  <a:cubicBezTo>
                    <a:pt x="32" y="25"/>
                    <a:pt x="33" y="12"/>
                    <a:pt x="34" y="0"/>
                  </a:cubicBezTo>
                  <a:cubicBezTo>
                    <a:pt x="36" y="12"/>
                    <a:pt x="36" y="25"/>
                    <a:pt x="35" y="38"/>
                  </a:cubicBezTo>
                  <a:cubicBezTo>
                    <a:pt x="35" y="51"/>
                    <a:pt x="33" y="64"/>
                    <a:pt x="30" y="76"/>
                  </a:cubicBezTo>
                  <a:cubicBezTo>
                    <a:pt x="27" y="89"/>
                    <a:pt x="23" y="101"/>
                    <a:pt x="18" y="113"/>
                  </a:cubicBezTo>
                  <a:cubicBezTo>
                    <a:pt x="13" y="125"/>
                    <a:pt x="7" y="137"/>
                    <a:pt x="0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Freeform 58">
              <a:extLst>
                <a:ext uri="{FF2B5EF4-FFF2-40B4-BE49-F238E27FC236}">
                  <a16:creationId xmlns:a16="http://schemas.microsoft.com/office/drawing/2014/main" id="{A0EA40E3-16E8-46D9-9E71-EEE90FC02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88389" y="7616825"/>
              <a:ext cx="381000" cy="131763"/>
            </a:xfrm>
            <a:custGeom>
              <a:avLst/>
              <a:gdLst>
                <a:gd name="T0" fmla="*/ 164 w 164"/>
                <a:gd name="T1" fmla="*/ 57 h 57"/>
                <a:gd name="T2" fmla="*/ 120 w 164"/>
                <a:gd name="T3" fmla="*/ 53 h 57"/>
                <a:gd name="T4" fmla="*/ 78 w 164"/>
                <a:gd name="T5" fmla="*/ 42 h 57"/>
                <a:gd name="T6" fmla="*/ 37 w 164"/>
                <a:gd name="T7" fmla="*/ 24 h 57"/>
                <a:gd name="T8" fmla="*/ 0 w 164"/>
                <a:gd name="T9" fmla="*/ 0 h 57"/>
                <a:gd name="T10" fmla="*/ 39 w 164"/>
                <a:gd name="T11" fmla="*/ 19 h 57"/>
                <a:gd name="T12" fmla="*/ 80 w 164"/>
                <a:gd name="T13" fmla="*/ 35 h 57"/>
                <a:gd name="T14" fmla="*/ 122 w 164"/>
                <a:gd name="T15" fmla="*/ 48 h 57"/>
                <a:gd name="T16" fmla="*/ 164 w 164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57">
                  <a:moveTo>
                    <a:pt x="164" y="57"/>
                  </a:moveTo>
                  <a:cubicBezTo>
                    <a:pt x="150" y="57"/>
                    <a:pt x="135" y="56"/>
                    <a:pt x="120" y="53"/>
                  </a:cubicBezTo>
                  <a:cubicBezTo>
                    <a:pt x="106" y="50"/>
                    <a:pt x="92" y="46"/>
                    <a:pt x="78" y="42"/>
                  </a:cubicBezTo>
                  <a:cubicBezTo>
                    <a:pt x="64" y="37"/>
                    <a:pt x="50" y="31"/>
                    <a:pt x="37" y="24"/>
                  </a:cubicBezTo>
                  <a:cubicBezTo>
                    <a:pt x="24" y="17"/>
                    <a:pt x="11" y="9"/>
                    <a:pt x="0" y="0"/>
                  </a:cubicBezTo>
                  <a:cubicBezTo>
                    <a:pt x="13" y="7"/>
                    <a:pt x="26" y="13"/>
                    <a:pt x="39" y="19"/>
                  </a:cubicBezTo>
                  <a:cubicBezTo>
                    <a:pt x="53" y="25"/>
                    <a:pt x="66" y="30"/>
                    <a:pt x="80" y="35"/>
                  </a:cubicBezTo>
                  <a:cubicBezTo>
                    <a:pt x="94" y="40"/>
                    <a:pt x="107" y="44"/>
                    <a:pt x="122" y="48"/>
                  </a:cubicBezTo>
                  <a:cubicBezTo>
                    <a:pt x="136" y="51"/>
                    <a:pt x="150" y="54"/>
                    <a:pt x="164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Freeform 59">
              <a:extLst>
                <a:ext uri="{FF2B5EF4-FFF2-40B4-BE49-F238E27FC236}">
                  <a16:creationId xmlns:a16="http://schemas.microsoft.com/office/drawing/2014/main" id="{D78D18E9-E489-4A9B-9122-A9E7FDFA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6539" y="7427913"/>
              <a:ext cx="74613" cy="450850"/>
            </a:xfrm>
            <a:custGeom>
              <a:avLst/>
              <a:gdLst>
                <a:gd name="T0" fmla="*/ 0 w 32"/>
                <a:gd name="T1" fmla="*/ 194 h 194"/>
                <a:gd name="T2" fmla="*/ 13 w 32"/>
                <a:gd name="T3" fmla="*/ 146 h 194"/>
                <a:gd name="T4" fmla="*/ 21 w 32"/>
                <a:gd name="T5" fmla="*/ 98 h 194"/>
                <a:gd name="T6" fmla="*/ 26 w 32"/>
                <a:gd name="T7" fmla="*/ 49 h 194"/>
                <a:gd name="T8" fmla="*/ 29 w 32"/>
                <a:gd name="T9" fmla="*/ 0 h 194"/>
                <a:gd name="T10" fmla="*/ 32 w 32"/>
                <a:gd name="T11" fmla="*/ 49 h 194"/>
                <a:gd name="T12" fmla="*/ 28 w 32"/>
                <a:gd name="T13" fmla="*/ 99 h 194"/>
                <a:gd name="T14" fmla="*/ 18 w 32"/>
                <a:gd name="T15" fmla="*/ 148 h 194"/>
                <a:gd name="T16" fmla="*/ 0 w 32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4">
                  <a:moveTo>
                    <a:pt x="0" y="194"/>
                  </a:moveTo>
                  <a:cubicBezTo>
                    <a:pt x="5" y="178"/>
                    <a:pt x="9" y="162"/>
                    <a:pt x="13" y="146"/>
                  </a:cubicBezTo>
                  <a:cubicBezTo>
                    <a:pt x="16" y="130"/>
                    <a:pt x="19" y="114"/>
                    <a:pt x="21" y="98"/>
                  </a:cubicBezTo>
                  <a:cubicBezTo>
                    <a:pt x="23" y="82"/>
                    <a:pt x="25" y="65"/>
                    <a:pt x="26" y="49"/>
                  </a:cubicBezTo>
                  <a:cubicBezTo>
                    <a:pt x="27" y="33"/>
                    <a:pt x="28" y="16"/>
                    <a:pt x="29" y="0"/>
                  </a:cubicBezTo>
                  <a:cubicBezTo>
                    <a:pt x="31" y="16"/>
                    <a:pt x="32" y="33"/>
                    <a:pt x="32" y="49"/>
                  </a:cubicBezTo>
                  <a:cubicBezTo>
                    <a:pt x="31" y="66"/>
                    <a:pt x="30" y="82"/>
                    <a:pt x="28" y="99"/>
                  </a:cubicBezTo>
                  <a:cubicBezTo>
                    <a:pt x="26" y="115"/>
                    <a:pt x="23" y="132"/>
                    <a:pt x="18" y="148"/>
                  </a:cubicBezTo>
                  <a:cubicBezTo>
                    <a:pt x="14" y="164"/>
                    <a:pt x="8" y="179"/>
                    <a:pt x="0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8E017761-0353-4633-B19D-D5D6E9CB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7301" y="7948613"/>
              <a:ext cx="327025" cy="106363"/>
            </a:xfrm>
            <a:custGeom>
              <a:avLst/>
              <a:gdLst>
                <a:gd name="T0" fmla="*/ 141 w 141"/>
                <a:gd name="T1" fmla="*/ 43 h 46"/>
                <a:gd name="T2" fmla="*/ 104 w 141"/>
                <a:gd name="T3" fmla="*/ 44 h 46"/>
                <a:gd name="T4" fmla="*/ 67 w 141"/>
                <a:gd name="T5" fmla="*/ 35 h 46"/>
                <a:gd name="T6" fmla="*/ 32 w 141"/>
                <a:gd name="T7" fmla="*/ 20 h 46"/>
                <a:gd name="T8" fmla="*/ 0 w 141"/>
                <a:gd name="T9" fmla="*/ 0 h 46"/>
                <a:gd name="T10" fmla="*/ 34 w 141"/>
                <a:gd name="T11" fmla="*/ 15 h 46"/>
                <a:gd name="T12" fmla="*/ 69 w 141"/>
                <a:gd name="T13" fmla="*/ 28 h 46"/>
                <a:gd name="T14" fmla="*/ 105 w 141"/>
                <a:gd name="T15" fmla="*/ 38 h 46"/>
                <a:gd name="T16" fmla="*/ 141 w 141"/>
                <a:gd name="T1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46">
                  <a:moveTo>
                    <a:pt x="141" y="43"/>
                  </a:moveTo>
                  <a:cubicBezTo>
                    <a:pt x="129" y="46"/>
                    <a:pt x="116" y="45"/>
                    <a:pt x="104" y="44"/>
                  </a:cubicBezTo>
                  <a:cubicBezTo>
                    <a:pt x="91" y="42"/>
                    <a:pt x="79" y="39"/>
                    <a:pt x="67" y="35"/>
                  </a:cubicBezTo>
                  <a:cubicBezTo>
                    <a:pt x="55" y="31"/>
                    <a:pt x="43" y="26"/>
                    <a:pt x="32" y="20"/>
                  </a:cubicBezTo>
                  <a:cubicBezTo>
                    <a:pt x="21" y="14"/>
                    <a:pt x="10" y="7"/>
                    <a:pt x="0" y="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46" y="20"/>
                    <a:pt x="57" y="24"/>
                    <a:pt x="69" y="28"/>
                  </a:cubicBezTo>
                  <a:cubicBezTo>
                    <a:pt x="81" y="32"/>
                    <a:pt x="93" y="36"/>
                    <a:pt x="105" y="38"/>
                  </a:cubicBezTo>
                  <a:cubicBezTo>
                    <a:pt x="117" y="41"/>
                    <a:pt x="129" y="43"/>
                    <a:pt x="141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4B09A436-7ED3-47AC-833F-4245302E9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3776" y="8535988"/>
              <a:ext cx="1214438" cy="682625"/>
            </a:xfrm>
            <a:custGeom>
              <a:avLst/>
              <a:gdLst>
                <a:gd name="T0" fmla="*/ 765 w 765"/>
                <a:gd name="T1" fmla="*/ 0 h 430"/>
                <a:gd name="T2" fmla="*/ 677 w 765"/>
                <a:gd name="T3" fmla="*/ 430 h 430"/>
                <a:gd name="T4" fmla="*/ 119 w 765"/>
                <a:gd name="T5" fmla="*/ 430 h 430"/>
                <a:gd name="T6" fmla="*/ 0 w 765"/>
                <a:gd name="T7" fmla="*/ 0 h 430"/>
                <a:gd name="T8" fmla="*/ 765 w 765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430">
                  <a:moveTo>
                    <a:pt x="765" y="0"/>
                  </a:moveTo>
                  <a:lnTo>
                    <a:pt x="677" y="430"/>
                  </a:lnTo>
                  <a:lnTo>
                    <a:pt x="119" y="430"/>
                  </a:lnTo>
                  <a:lnTo>
                    <a:pt x="0" y="0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 62">
              <a:extLst>
                <a:ext uri="{FF2B5EF4-FFF2-40B4-BE49-F238E27FC236}">
                  <a16:creationId xmlns:a16="http://schemas.microsoft.com/office/drawing/2014/main" id="{AD77655E-E684-4547-9CE7-58D4E4F57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8664" y="8535988"/>
              <a:ext cx="209550" cy="682625"/>
            </a:xfrm>
            <a:custGeom>
              <a:avLst/>
              <a:gdLst>
                <a:gd name="T0" fmla="*/ 132 w 132"/>
                <a:gd name="T1" fmla="*/ 0 h 430"/>
                <a:gd name="T2" fmla="*/ 44 w 132"/>
                <a:gd name="T3" fmla="*/ 430 h 430"/>
                <a:gd name="T4" fmla="*/ 0 w 132"/>
                <a:gd name="T5" fmla="*/ 430 h 430"/>
                <a:gd name="T6" fmla="*/ 88 w 132"/>
                <a:gd name="T7" fmla="*/ 0 h 430"/>
                <a:gd name="T8" fmla="*/ 132 w 132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30">
                  <a:moveTo>
                    <a:pt x="132" y="0"/>
                  </a:moveTo>
                  <a:lnTo>
                    <a:pt x="44" y="430"/>
                  </a:lnTo>
                  <a:lnTo>
                    <a:pt x="0" y="430"/>
                  </a:lnTo>
                  <a:lnTo>
                    <a:pt x="88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4CEF097A-972F-4F78-B5B5-4B7B33ADE444}"/>
              </a:ext>
            </a:extLst>
          </p:cNvPr>
          <p:cNvGrpSpPr/>
          <p:nvPr/>
        </p:nvGrpSpPr>
        <p:grpSpPr>
          <a:xfrm>
            <a:off x="5035315" y="6537325"/>
            <a:ext cx="1298575" cy="3751263"/>
            <a:chOff x="7599364" y="9975850"/>
            <a:chExt cx="1298575" cy="3751263"/>
          </a:xfrm>
        </p:grpSpPr>
        <p:sp>
          <p:nvSpPr>
            <p:cNvPr id="211" name="Freeform 176">
              <a:extLst>
                <a:ext uri="{FF2B5EF4-FFF2-40B4-BE49-F238E27FC236}">
                  <a16:creationId xmlns:a16="http://schemas.microsoft.com/office/drawing/2014/main" id="{15518876-D40B-4891-B406-B9BB35F5E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189" y="10112375"/>
              <a:ext cx="60325" cy="109538"/>
            </a:xfrm>
            <a:custGeom>
              <a:avLst/>
              <a:gdLst>
                <a:gd name="T0" fmla="*/ 26 w 26"/>
                <a:gd name="T1" fmla="*/ 40 h 47"/>
                <a:gd name="T2" fmla="*/ 6 w 26"/>
                <a:gd name="T3" fmla="*/ 47 h 47"/>
                <a:gd name="T4" fmla="*/ 3 w 26"/>
                <a:gd name="T5" fmla="*/ 24 h 47"/>
                <a:gd name="T6" fmla="*/ 1 w 26"/>
                <a:gd name="T7" fmla="*/ 13 h 47"/>
                <a:gd name="T8" fmla="*/ 0 w 26"/>
                <a:gd name="T9" fmla="*/ 11 h 47"/>
                <a:gd name="T10" fmla="*/ 20 w 26"/>
                <a:gd name="T11" fmla="*/ 0 h 47"/>
                <a:gd name="T12" fmla="*/ 21 w 26"/>
                <a:gd name="T13" fmla="*/ 10 h 47"/>
                <a:gd name="T14" fmla="*/ 23 w 26"/>
                <a:gd name="T15" fmla="*/ 19 h 47"/>
                <a:gd name="T16" fmla="*/ 23 w 26"/>
                <a:gd name="T17" fmla="*/ 19 h 47"/>
                <a:gd name="T18" fmla="*/ 26 w 26"/>
                <a:gd name="T1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7">
                  <a:moveTo>
                    <a:pt x="26" y="40"/>
                  </a:moveTo>
                  <a:cubicBezTo>
                    <a:pt x="26" y="41"/>
                    <a:pt x="6" y="47"/>
                    <a:pt x="6" y="47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4"/>
                    <a:pt x="21" y="10"/>
                  </a:cubicBezTo>
                  <a:cubicBezTo>
                    <a:pt x="22" y="12"/>
                    <a:pt x="22" y="16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29"/>
                    <a:pt x="26" y="40"/>
                    <a:pt x="26" y="40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Freeform 177">
              <a:extLst>
                <a:ext uri="{FF2B5EF4-FFF2-40B4-BE49-F238E27FC236}">
                  <a16:creationId xmlns:a16="http://schemas.microsoft.com/office/drawing/2014/main" id="{BF5D18D4-CE3A-49B6-B7D3-9B2EF38AE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6" y="9986963"/>
              <a:ext cx="28575" cy="139700"/>
            </a:xfrm>
            <a:custGeom>
              <a:avLst/>
              <a:gdLst>
                <a:gd name="T0" fmla="*/ 2 w 12"/>
                <a:gd name="T1" fmla="*/ 0 h 60"/>
                <a:gd name="T2" fmla="*/ 5 w 12"/>
                <a:gd name="T3" fmla="*/ 36 h 60"/>
                <a:gd name="T4" fmla="*/ 12 w 12"/>
                <a:gd name="T5" fmla="*/ 36 h 60"/>
                <a:gd name="T6" fmla="*/ 2 w 12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0">
                  <a:moveTo>
                    <a:pt x="2" y="0"/>
                  </a:moveTo>
                  <a:cubicBezTo>
                    <a:pt x="2" y="0"/>
                    <a:pt x="0" y="12"/>
                    <a:pt x="5" y="36"/>
                  </a:cubicBezTo>
                  <a:cubicBezTo>
                    <a:pt x="11" y="60"/>
                    <a:pt x="12" y="36"/>
                    <a:pt x="12" y="3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4B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178">
              <a:extLst>
                <a:ext uri="{FF2B5EF4-FFF2-40B4-BE49-F238E27FC236}">
                  <a16:creationId xmlns:a16="http://schemas.microsoft.com/office/drawing/2014/main" id="{57FFE403-87DB-413D-83D6-B7800B9C3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1" y="11653838"/>
              <a:ext cx="111125" cy="234950"/>
            </a:xfrm>
            <a:custGeom>
              <a:avLst/>
              <a:gdLst>
                <a:gd name="T0" fmla="*/ 6 w 48"/>
                <a:gd name="T1" fmla="*/ 36 h 101"/>
                <a:gd name="T2" fmla="*/ 22 w 48"/>
                <a:gd name="T3" fmla="*/ 94 h 101"/>
                <a:gd name="T4" fmla="*/ 34 w 48"/>
                <a:gd name="T5" fmla="*/ 101 h 101"/>
                <a:gd name="T6" fmla="*/ 48 w 48"/>
                <a:gd name="T7" fmla="*/ 11 h 101"/>
                <a:gd name="T8" fmla="*/ 25 w 48"/>
                <a:gd name="T9" fmla="*/ 10 h 101"/>
                <a:gd name="T10" fmla="*/ 6 w 48"/>
                <a:gd name="T11" fmla="*/ 3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01">
                  <a:moveTo>
                    <a:pt x="6" y="36"/>
                  </a:moveTo>
                  <a:cubicBezTo>
                    <a:pt x="6" y="36"/>
                    <a:pt x="0" y="56"/>
                    <a:pt x="22" y="94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1" y="19"/>
                    <a:pt x="25" y="10"/>
                  </a:cubicBezTo>
                  <a:cubicBezTo>
                    <a:pt x="9" y="0"/>
                    <a:pt x="6" y="36"/>
                    <a:pt x="6" y="36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179">
              <a:extLst>
                <a:ext uri="{FF2B5EF4-FFF2-40B4-BE49-F238E27FC236}">
                  <a16:creationId xmlns:a16="http://schemas.microsoft.com/office/drawing/2014/main" id="{8FDE9135-39B8-4964-B682-3EF1D5CD8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814" y="13460413"/>
              <a:ext cx="222250" cy="266700"/>
            </a:xfrm>
            <a:custGeom>
              <a:avLst/>
              <a:gdLst>
                <a:gd name="T0" fmla="*/ 12 w 96"/>
                <a:gd name="T1" fmla="*/ 13 h 115"/>
                <a:gd name="T2" fmla="*/ 3 w 96"/>
                <a:gd name="T3" fmla="*/ 72 h 115"/>
                <a:gd name="T4" fmla="*/ 4 w 96"/>
                <a:gd name="T5" fmla="*/ 89 h 115"/>
                <a:gd name="T6" fmla="*/ 5 w 96"/>
                <a:gd name="T7" fmla="*/ 91 h 115"/>
                <a:gd name="T8" fmla="*/ 61 w 96"/>
                <a:gd name="T9" fmla="*/ 107 h 115"/>
                <a:gd name="T10" fmla="*/ 93 w 96"/>
                <a:gd name="T11" fmla="*/ 87 h 115"/>
                <a:gd name="T12" fmla="*/ 89 w 96"/>
                <a:gd name="T13" fmla="*/ 74 h 115"/>
                <a:gd name="T14" fmla="*/ 61 w 96"/>
                <a:gd name="T15" fmla="*/ 36 h 115"/>
                <a:gd name="T16" fmla="*/ 59 w 96"/>
                <a:gd name="T17" fmla="*/ 0 h 115"/>
                <a:gd name="T18" fmla="*/ 12 w 96"/>
                <a:gd name="T19" fmla="*/ 1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115">
                  <a:moveTo>
                    <a:pt x="12" y="13"/>
                  </a:moveTo>
                  <a:cubicBezTo>
                    <a:pt x="15" y="32"/>
                    <a:pt x="11" y="52"/>
                    <a:pt x="3" y="72"/>
                  </a:cubicBezTo>
                  <a:cubicBezTo>
                    <a:pt x="0" y="78"/>
                    <a:pt x="1" y="84"/>
                    <a:pt x="4" y="89"/>
                  </a:cubicBezTo>
                  <a:cubicBezTo>
                    <a:pt x="4" y="90"/>
                    <a:pt x="5" y="90"/>
                    <a:pt x="5" y="91"/>
                  </a:cubicBezTo>
                  <a:cubicBezTo>
                    <a:pt x="17" y="109"/>
                    <a:pt x="41" y="115"/>
                    <a:pt x="61" y="107"/>
                  </a:cubicBezTo>
                  <a:cubicBezTo>
                    <a:pt x="72" y="102"/>
                    <a:pt x="83" y="95"/>
                    <a:pt x="93" y="87"/>
                  </a:cubicBezTo>
                  <a:cubicBezTo>
                    <a:pt x="96" y="81"/>
                    <a:pt x="95" y="76"/>
                    <a:pt x="89" y="74"/>
                  </a:cubicBezTo>
                  <a:cubicBezTo>
                    <a:pt x="75" y="63"/>
                    <a:pt x="65" y="51"/>
                    <a:pt x="61" y="36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12" y="13"/>
                  </a:lnTo>
                  <a:close/>
                </a:path>
              </a:pathLst>
            </a:custGeom>
            <a:solidFill>
              <a:srgbClr val="22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Freeform 180">
              <a:extLst>
                <a:ext uri="{FF2B5EF4-FFF2-40B4-BE49-F238E27FC236}">
                  <a16:creationId xmlns:a16="http://schemas.microsoft.com/office/drawing/2014/main" id="{F9FFC897-D8DA-482D-9B92-C618B1DC0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9" y="13395325"/>
              <a:ext cx="254000" cy="292100"/>
            </a:xfrm>
            <a:custGeom>
              <a:avLst/>
              <a:gdLst>
                <a:gd name="T0" fmla="*/ 11 w 109"/>
                <a:gd name="T1" fmla="*/ 10 h 126"/>
                <a:gd name="T2" fmla="*/ 0 w 109"/>
                <a:gd name="T3" fmla="*/ 70 h 126"/>
                <a:gd name="T4" fmla="*/ 0 w 109"/>
                <a:gd name="T5" fmla="*/ 74 h 126"/>
                <a:gd name="T6" fmla="*/ 5 w 109"/>
                <a:gd name="T7" fmla="*/ 109 h 126"/>
                <a:gd name="T8" fmla="*/ 15 w 109"/>
                <a:gd name="T9" fmla="*/ 119 h 126"/>
                <a:gd name="T10" fmla="*/ 94 w 109"/>
                <a:gd name="T11" fmla="*/ 126 h 126"/>
                <a:gd name="T12" fmla="*/ 97 w 109"/>
                <a:gd name="T13" fmla="*/ 126 h 126"/>
                <a:gd name="T14" fmla="*/ 97 w 109"/>
                <a:gd name="T15" fmla="*/ 126 h 126"/>
                <a:gd name="T16" fmla="*/ 104 w 109"/>
                <a:gd name="T17" fmla="*/ 109 h 126"/>
                <a:gd name="T18" fmla="*/ 90 w 109"/>
                <a:gd name="T19" fmla="*/ 92 h 126"/>
                <a:gd name="T20" fmla="*/ 73 w 109"/>
                <a:gd name="T21" fmla="*/ 69 h 126"/>
                <a:gd name="T22" fmla="*/ 72 w 109"/>
                <a:gd name="T23" fmla="*/ 67 h 126"/>
                <a:gd name="T24" fmla="*/ 53 w 109"/>
                <a:gd name="T25" fmla="*/ 14 h 126"/>
                <a:gd name="T26" fmla="*/ 45 w 109"/>
                <a:gd name="T27" fmla="*/ 8 h 126"/>
                <a:gd name="T28" fmla="*/ 24 w 109"/>
                <a:gd name="T29" fmla="*/ 2 h 126"/>
                <a:gd name="T30" fmla="*/ 11 w 109"/>
                <a:gd name="T31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26">
                  <a:moveTo>
                    <a:pt x="11" y="1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2"/>
                    <a:pt x="0" y="73"/>
                    <a:pt x="0" y="74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6" y="114"/>
                    <a:pt x="10" y="118"/>
                    <a:pt x="15" y="119"/>
                  </a:cubicBezTo>
                  <a:cubicBezTo>
                    <a:pt x="94" y="126"/>
                    <a:pt x="94" y="126"/>
                    <a:pt x="94" y="126"/>
                  </a:cubicBezTo>
                  <a:cubicBezTo>
                    <a:pt x="95" y="126"/>
                    <a:pt x="96" y="126"/>
                    <a:pt x="97" y="126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105" y="125"/>
                    <a:pt x="109" y="115"/>
                    <a:pt x="104" y="109"/>
                  </a:cubicBezTo>
                  <a:cubicBezTo>
                    <a:pt x="98" y="101"/>
                    <a:pt x="91" y="93"/>
                    <a:pt x="90" y="92"/>
                  </a:cubicBezTo>
                  <a:cubicBezTo>
                    <a:pt x="88" y="91"/>
                    <a:pt x="76" y="74"/>
                    <a:pt x="73" y="69"/>
                  </a:cubicBezTo>
                  <a:cubicBezTo>
                    <a:pt x="72" y="68"/>
                    <a:pt x="72" y="68"/>
                    <a:pt x="72" y="67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2" y="11"/>
                    <a:pt x="49" y="8"/>
                    <a:pt x="45" y="8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0"/>
                    <a:pt x="12" y="4"/>
                    <a:pt x="11" y="10"/>
                  </a:cubicBezTo>
                  <a:close/>
                </a:path>
              </a:pathLst>
            </a:custGeom>
            <a:solidFill>
              <a:srgbClr val="223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reeform 181">
              <a:extLst>
                <a:ext uri="{FF2B5EF4-FFF2-40B4-BE49-F238E27FC236}">
                  <a16:creationId xmlns:a16="http://schemas.microsoft.com/office/drawing/2014/main" id="{34B6B62A-D599-4A9B-9807-29D6D9705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51" y="11612563"/>
              <a:ext cx="573088" cy="1882775"/>
            </a:xfrm>
            <a:custGeom>
              <a:avLst/>
              <a:gdLst>
                <a:gd name="T0" fmla="*/ 247 w 247"/>
                <a:gd name="T1" fmla="*/ 800 h 811"/>
                <a:gd name="T2" fmla="*/ 212 w 247"/>
                <a:gd name="T3" fmla="*/ 808 h 811"/>
                <a:gd name="T4" fmla="*/ 200 w 247"/>
                <a:gd name="T5" fmla="*/ 811 h 811"/>
                <a:gd name="T6" fmla="*/ 145 w 247"/>
                <a:gd name="T7" fmla="*/ 564 h 811"/>
                <a:gd name="T8" fmla="*/ 121 w 247"/>
                <a:gd name="T9" fmla="*/ 461 h 811"/>
                <a:gd name="T10" fmla="*/ 111 w 247"/>
                <a:gd name="T11" fmla="*/ 426 h 811"/>
                <a:gd name="T12" fmla="*/ 111 w 247"/>
                <a:gd name="T13" fmla="*/ 426 h 811"/>
                <a:gd name="T14" fmla="*/ 36 w 247"/>
                <a:gd name="T15" fmla="*/ 158 h 811"/>
                <a:gd name="T16" fmla="*/ 21 w 247"/>
                <a:gd name="T17" fmla="*/ 145 h 811"/>
                <a:gd name="T18" fmla="*/ 0 w 247"/>
                <a:gd name="T19" fmla="*/ 28 h 811"/>
                <a:gd name="T20" fmla="*/ 131 w 247"/>
                <a:gd name="T21" fmla="*/ 0 h 811"/>
                <a:gd name="T22" fmla="*/ 132 w 247"/>
                <a:gd name="T23" fmla="*/ 2 h 811"/>
                <a:gd name="T24" fmla="*/ 206 w 247"/>
                <a:gd name="T25" fmla="*/ 379 h 811"/>
                <a:gd name="T26" fmla="*/ 206 w 247"/>
                <a:gd name="T27" fmla="*/ 379 h 811"/>
                <a:gd name="T28" fmla="*/ 208 w 247"/>
                <a:gd name="T29" fmla="*/ 449 h 811"/>
                <a:gd name="T30" fmla="*/ 240 w 247"/>
                <a:gd name="T31" fmla="*/ 626 h 811"/>
                <a:gd name="T32" fmla="*/ 247 w 247"/>
                <a:gd name="T33" fmla="*/ 80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811">
                  <a:moveTo>
                    <a:pt x="247" y="800"/>
                  </a:moveTo>
                  <a:cubicBezTo>
                    <a:pt x="212" y="808"/>
                    <a:pt x="212" y="808"/>
                    <a:pt x="212" y="808"/>
                  </a:cubicBezTo>
                  <a:cubicBezTo>
                    <a:pt x="200" y="811"/>
                    <a:pt x="200" y="811"/>
                    <a:pt x="200" y="811"/>
                  </a:cubicBezTo>
                  <a:cubicBezTo>
                    <a:pt x="199" y="743"/>
                    <a:pt x="177" y="658"/>
                    <a:pt x="145" y="564"/>
                  </a:cubicBezTo>
                  <a:cubicBezTo>
                    <a:pt x="140" y="523"/>
                    <a:pt x="132" y="487"/>
                    <a:pt x="121" y="461"/>
                  </a:cubicBezTo>
                  <a:cubicBezTo>
                    <a:pt x="111" y="426"/>
                    <a:pt x="111" y="426"/>
                    <a:pt x="111" y="426"/>
                  </a:cubicBezTo>
                  <a:cubicBezTo>
                    <a:pt x="111" y="426"/>
                    <a:pt x="111" y="426"/>
                    <a:pt x="111" y="426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21" y="145"/>
                    <a:pt x="21" y="145"/>
                    <a:pt x="21" y="14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1"/>
                    <a:pt x="131" y="1"/>
                    <a:pt x="132" y="2"/>
                  </a:cubicBezTo>
                  <a:cubicBezTo>
                    <a:pt x="167" y="77"/>
                    <a:pt x="198" y="236"/>
                    <a:pt x="206" y="379"/>
                  </a:cubicBezTo>
                  <a:cubicBezTo>
                    <a:pt x="206" y="379"/>
                    <a:pt x="206" y="379"/>
                    <a:pt x="206" y="379"/>
                  </a:cubicBezTo>
                  <a:cubicBezTo>
                    <a:pt x="208" y="403"/>
                    <a:pt x="209" y="426"/>
                    <a:pt x="208" y="449"/>
                  </a:cubicBezTo>
                  <a:cubicBezTo>
                    <a:pt x="233" y="506"/>
                    <a:pt x="244" y="565"/>
                    <a:pt x="240" y="626"/>
                  </a:cubicBezTo>
                  <a:lnTo>
                    <a:pt x="247" y="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reeform 182">
              <a:extLst>
                <a:ext uri="{FF2B5EF4-FFF2-40B4-BE49-F238E27FC236}">
                  <a16:creationId xmlns:a16="http://schemas.microsoft.com/office/drawing/2014/main" id="{09A2E02A-0F15-4C39-9014-127CE2CED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9" y="11652250"/>
              <a:ext cx="487363" cy="1776413"/>
            </a:xfrm>
            <a:custGeom>
              <a:avLst/>
              <a:gdLst>
                <a:gd name="T0" fmla="*/ 210 w 210"/>
                <a:gd name="T1" fmla="*/ 114 h 765"/>
                <a:gd name="T2" fmla="*/ 210 w 210"/>
                <a:gd name="T3" fmla="*/ 118 h 765"/>
                <a:gd name="T4" fmla="*/ 209 w 210"/>
                <a:gd name="T5" fmla="*/ 128 h 765"/>
                <a:gd name="T6" fmla="*/ 194 w 210"/>
                <a:gd name="T7" fmla="*/ 144 h 765"/>
                <a:gd name="T8" fmla="*/ 169 w 210"/>
                <a:gd name="T9" fmla="*/ 417 h 765"/>
                <a:gd name="T10" fmla="*/ 165 w 210"/>
                <a:gd name="T11" fmla="*/ 432 h 765"/>
                <a:gd name="T12" fmla="*/ 140 w 210"/>
                <a:gd name="T13" fmla="*/ 479 h 765"/>
                <a:gd name="T14" fmla="*/ 138 w 210"/>
                <a:gd name="T15" fmla="*/ 484 h 765"/>
                <a:gd name="T16" fmla="*/ 41 w 210"/>
                <a:gd name="T17" fmla="*/ 765 h 765"/>
                <a:gd name="T18" fmla="*/ 33 w 210"/>
                <a:gd name="T19" fmla="*/ 763 h 765"/>
                <a:gd name="T20" fmla="*/ 0 w 210"/>
                <a:gd name="T21" fmla="*/ 758 h 765"/>
                <a:gd name="T22" fmla="*/ 27 w 210"/>
                <a:gd name="T23" fmla="*/ 520 h 765"/>
                <a:gd name="T24" fmla="*/ 28 w 210"/>
                <a:gd name="T25" fmla="*/ 513 h 765"/>
                <a:gd name="T26" fmla="*/ 75 w 210"/>
                <a:gd name="T27" fmla="*/ 419 h 765"/>
                <a:gd name="T28" fmla="*/ 81 w 210"/>
                <a:gd name="T29" fmla="*/ 0 h 765"/>
                <a:gd name="T30" fmla="*/ 200 w 210"/>
                <a:gd name="T31" fmla="*/ 17 h 765"/>
                <a:gd name="T32" fmla="*/ 203 w 210"/>
                <a:gd name="T33" fmla="*/ 43 h 765"/>
                <a:gd name="T34" fmla="*/ 210 w 210"/>
                <a:gd name="T35" fmla="*/ 11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765">
                  <a:moveTo>
                    <a:pt x="210" y="114"/>
                  </a:moveTo>
                  <a:cubicBezTo>
                    <a:pt x="210" y="118"/>
                    <a:pt x="210" y="118"/>
                    <a:pt x="210" y="118"/>
                  </a:cubicBezTo>
                  <a:cubicBezTo>
                    <a:pt x="210" y="121"/>
                    <a:pt x="209" y="124"/>
                    <a:pt x="209" y="128"/>
                  </a:cubicBezTo>
                  <a:cubicBezTo>
                    <a:pt x="209" y="131"/>
                    <a:pt x="194" y="141"/>
                    <a:pt x="194" y="144"/>
                  </a:cubicBezTo>
                  <a:cubicBezTo>
                    <a:pt x="189" y="230"/>
                    <a:pt x="179" y="338"/>
                    <a:pt x="169" y="417"/>
                  </a:cubicBezTo>
                  <a:cubicBezTo>
                    <a:pt x="169" y="422"/>
                    <a:pt x="167" y="428"/>
                    <a:pt x="165" y="432"/>
                  </a:cubicBezTo>
                  <a:cubicBezTo>
                    <a:pt x="140" y="479"/>
                    <a:pt x="140" y="479"/>
                    <a:pt x="140" y="479"/>
                  </a:cubicBezTo>
                  <a:cubicBezTo>
                    <a:pt x="139" y="481"/>
                    <a:pt x="138" y="482"/>
                    <a:pt x="138" y="484"/>
                  </a:cubicBezTo>
                  <a:cubicBezTo>
                    <a:pt x="41" y="765"/>
                    <a:pt x="41" y="765"/>
                    <a:pt x="41" y="765"/>
                  </a:cubicBezTo>
                  <a:cubicBezTo>
                    <a:pt x="33" y="763"/>
                    <a:pt x="33" y="763"/>
                    <a:pt x="33" y="763"/>
                  </a:cubicBezTo>
                  <a:cubicBezTo>
                    <a:pt x="0" y="758"/>
                    <a:pt x="0" y="758"/>
                    <a:pt x="0" y="758"/>
                  </a:cubicBezTo>
                  <a:cubicBezTo>
                    <a:pt x="16" y="707"/>
                    <a:pt x="24" y="622"/>
                    <a:pt x="27" y="520"/>
                  </a:cubicBezTo>
                  <a:cubicBezTo>
                    <a:pt x="27" y="517"/>
                    <a:pt x="28" y="515"/>
                    <a:pt x="28" y="513"/>
                  </a:cubicBezTo>
                  <a:cubicBezTo>
                    <a:pt x="36" y="479"/>
                    <a:pt x="54" y="448"/>
                    <a:pt x="75" y="419"/>
                  </a:cubicBezTo>
                  <a:cubicBezTo>
                    <a:pt x="54" y="279"/>
                    <a:pt x="41" y="90"/>
                    <a:pt x="81" y="0"/>
                  </a:cubicBezTo>
                  <a:cubicBezTo>
                    <a:pt x="200" y="17"/>
                    <a:pt x="200" y="17"/>
                    <a:pt x="200" y="17"/>
                  </a:cubicBezTo>
                  <a:cubicBezTo>
                    <a:pt x="200" y="23"/>
                    <a:pt x="202" y="32"/>
                    <a:pt x="203" y="43"/>
                  </a:cubicBezTo>
                  <a:cubicBezTo>
                    <a:pt x="206" y="61"/>
                    <a:pt x="210" y="84"/>
                    <a:pt x="210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 183">
              <a:extLst>
                <a:ext uri="{FF2B5EF4-FFF2-40B4-BE49-F238E27FC236}">
                  <a16:creationId xmlns:a16="http://schemas.microsoft.com/office/drawing/2014/main" id="{D6EF3B8F-F8B7-4355-817B-C3A9C3B26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7489" y="10714038"/>
              <a:ext cx="563563" cy="989013"/>
            </a:xfrm>
            <a:custGeom>
              <a:avLst/>
              <a:gdLst>
                <a:gd name="T0" fmla="*/ 243 w 243"/>
                <a:gd name="T1" fmla="*/ 83 h 426"/>
                <a:gd name="T2" fmla="*/ 243 w 243"/>
                <a:gd name="T3" fmla="*/ 387 h 426"/>
                <a:gd name="T4" fmla="*/ 232 w 243"/>
                <a:gd name="T5" fmla="*/ 395 h 426"/>
                <a:gd name="T6" fmla="*/ 58 w 243"/>
                <a:gd name="T7" fmla="*/ 421 h 426"/>
                <a:gd name="T8" fmla="*/ 5 w 243"/>
                <a:gd name="T9" fmla="*/ 404 h 426"/>
                <a:gd name="T10" fmla="*/ 29 w 243"/>
                <a:gd name="T11" fmla="*/ 122 h 426"/>
                <a:gd name="T12" fmla="*/ 18 w 243"/>
                <a:gd name="T13" fmla="*/ 79 h 426"/>
                <a:gd name="T14" fmla="*/ 18 w 243"/>
                <a:gd name="T15" fmla="*/ 79 h 426"/>
                <a:gd name="T16" fmla="*/ 4 w 243"/>
                <a:gd name="T17" fmla="*/ 29 h 426"/>
                <a:gd name="T18" fmla="*/ 221 w 243"/>
                <a:gd name="T19" fmla="*/ 6 h 426"/>
                <a:gd name="T20" fmla="*/ 243 w 243"/>
                <a:gd name="T21" fmla="*/ 83 h 426"/>
                <a:gd name="T22" fmla="*/ 243 w 243"/>
                <a:gd name="T23" fmla="*/ 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3" h="426">
                  <a:moveTo>
                    <a:pt x="243" y="83"/>
                  </a:moveTo>
                  <a:cubicBezTo>
                    <a:pt x="195" y="220"/>
                    <a:pt x="209" y="262"/>
                    <a:pt x="243" y="387"/>
                  </a:cubicBezTo>
                  <a:cubicBezTo>
                    <a:pt x="240" y="390"/>
                    <a:pt x="236" y="393"/>
                    <a:pt x="232" y="395"/>
                  </a:cubicBezTo>
                  <a:cubicBezTo>
                    <a:pt x="198" y="416"/>
                    <a:pt x="115" y="426"/>
                    <a:pt x="58" y="421"/>
                  </a:cubicBezTo>
                  <a:cubicBezTo>
                    <a:pt x="33" y="419"/>
                    <a:pt x="13" y="414"/>
                    <a:pt x="5" y="404"/>
                  </a:cubicBezTo>
                  <a:cubicBezTo>
                    <a:pt x="29" y="295"/>
                    <a:pt x="36" y="251"/>
                    <a:pt x="29" y="122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20"/>
                    <a:pt x="217" y="0"/>
                    <a:pt x="221" y="6"/>
                  </a:cubicBezTo>
                  <a:cubicBezTo>
                    <a:pt x="243" y="83"/>
                    <a:pt x="243" y="83"/>
                    <a:pt x="243" y="83"/>
                  </a:cubicBezTo>
                  <a:cubicBezTo>
                    <a:pt x="243" y="83"/>
                    <a:pt x="243" y="83"/>
                    <a:pt x="243" y="83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 184">
              <a:extLst>
                <a:ext uri="{FF2B5EF4-FFF2-40B4-BE49-F238E27FC236}">
                  <a16:creationId xmlns:a16="http://schemas.microsoft.com/office/drawing/2014/main" id="{7DBBC5D1-BA31-4FAE-8AB7-24F38054A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1" y="10896600"/>
              <a:ext cx="230188" cy="795338"/>
            </a:xfrm>
            <a:custGeom>
              <a:avLst/>
              <a:gdLst>
                <a:gd name="T0" fmla="*/ 53 w 99"/>
                <a:gd name="T1" fmla="*/ 342 h 342"/>
                <a:gd name="T2" fmla="*/ 0 w 99"/>
                <a:gd name="T3" fmla="*/ 325 h 342"/>
                <a:gd name="T4" fmla="*/ 24 w 99"/>
                <a:gd name="T5" fmla="*/ 43 h 342"/>
                <a:gd name="T6" fmla="*/ 13 w 99"/>
                <a:gd name="T7" fmla="*/ 0 h 342"/>
                <a:gd name="T8" fmla="*/ 53 w 99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342">
                  <a:moveTo>
                    <a:pt x="53" y="342"/>
                  </a:moveTo>
                  <a:cubicBezTo>
                    <a:pt x="28" y="340"/>
                    <a:pt x="8" y="335"/>
                    <a:pt x="0" y="325"/>
                  </a:cubicBezTo>
                  <a:cubicBezTo>
                    <a:pt x="24" y="216"/>
                    <a:pt x="31" y="172"/>
                    <a:pt x="24" y="4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4"/>
                    <a:pt x="99" y="215"/>
                    <a:pt x="53" y="342"/>
                  </a:cubicBezTo>
                  <a:close/>
                </a:path>
              </a:pathLst>
            </a:custGeom>
            <a:solidFill>
              <a:srgbClr val="153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 185">
              <a:extLst>
                <a:ext uri="{FF2B5EF4-FFF2-40B4-BE49-F238E27FC236}">
                  <a16:creationId xmlns:a16="http://schemas.microsoft.com/office/drawing/2014/main" id="{305B650E-F525-4F7D-B71D-0751DD1B8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251" y="10188575"/>
              <a:ext cx="547688" cy="717550"/>
            </a:xfrm>
            <a:custGeom>
              <a:avLst/>
              <a:gdLst>
                <a:gd name="T0" fmla="*/ 0 w 236"/>
                <a:gd name="T1" fmla="*/ 232 h 309"/>
                <a:gd name="T2" fmla="*/ 179 w 236"/>
                <a:gd name="T3" fmla="*/ 172 h 309"/>
                <a:gd name="T4" fmla="*/ 167 w 236"/>
                <a:gd name="T5" fmla="*/ 12 h 309"/>
                <a:gd name="T6" fmla="*/ 202 w 236"/>
                <a:gd name="T7" fmla="*/ 0 h 309"/>
                <a:gd name="T8" fmla="*/ 234 w 236"/>
                <a:gd name="T9" fmla="*/ 185 h 309"/>
                <a:gd name="T10" fmla="*/ 226 w 236"/>
                <a:gd name="T11" fmla="*/ 199 h 309"/>
                <a:gd name="T12" fmla="*/ 22 w 236"/>
                <a:gd name="T13" fmla="*/ 309 h 309"/>
                <a:gd name="T14" fmla="*/ 0 w 236"/>
                <a:gd name="T15" fmla="*/ 23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309">
                  <a:moveTo>
                    <a:pt x="0" y="232"/>
                  </a:moveTo>
                  <a:cubicBezTo>
                    <a:pt x="75" y="201"/>
                    <a:pt x="141" y="176"/>
                    <a:pt x="179" y="172"/>
                  </a:cubicBezTo>
                  <a:cubicBezTo>
                    <a:pt x="180" y="109"/>
                    <a:pt x="180" y="47"/>
                    <a:pt x="167" y="12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3" y="74"/>
                    <a:pt x="236" y="138"/>
                    <a:pt x="234" y="185"/>
                  </a:cubicBezTo>
                  <a:cubicBezTo>
                    <a:pt x="233" y="190"/>
                    <a:pt x="231" y="196"/>
                    <a:pt x="226" y="199"/>
                  </a:cubicBezTo>
                  <a:cubicBezTo>
                    <a:pt x="173" y="238"/>
                    <a:pt x="100" y="274"/>
                    <a:pt x="22" y="309"/>
                  </a:cubicBezTo>
                  <a:lnTo>
                    <a:pt x="0" y="232"/>
                  </a:ln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 186">
              <a:extLst>
                <a:ext uri="{FF2B5EF4-FFF2-40B4-BE49-F238E27FC236}">
                  <a16:creationId xmlns:a16="http://schemas.microsoft.com/office/drawing/2014/main" id="{3013AD97-CD79-4F64-95C6-E33B8B6BA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4" y="10780713"/>
              <a:ext cx="311150" cy="957263"/>
            </a:xfrm>
            <a:custGeom>
              <a:avLst/>
              <a:gdLst>
                <a:gd name="T0" fmla="*/ 59 w 134"/>
                <a:gd name="T1" fmla="*/ 245 h 412"/>
                <a:gd name="T2" fmla="*/ 59 w 134"/>
                <a:gd name="T3" fmla="*/ 261 h 412"/>
                <a:gd name="T4" fmla="*/ 75 w 134"/>
                <a:gd name="T5" fmla="*/ 338 h 412"/>
                <a:gd name="T6" fmla="*/ 88 w 134"/>
                <a:gd name="T7" fmla="*/ 386 h 412"/>
                <a:gd name="T8" fmla="*/ 85 w 134"/>
                <a:gd name="T9" fmla="*/ 389 h 412"/>
                <a:gd name="T10" fmla="*/ 85 w 134"/>
                <a:gd name="T11" fmla="*/ 389 h 412"/>
                <a:gd name="T12" fmla="*/ 69 w 134"/>
                <a:gd name="T13" fmla="*/ 412 h 412"/>
                <a:gd name="T14" fmla="*/ 1 w 134"/>
                <a:gd name="T15" fmla="*/ 259 h 412"/>
                <a:gd name="T16" fmla="*/ 2 w 134"/>
                <a:gd name="T17" fmla="*/ 249 h 412"/>
                <a:gd name="T18" fmla="*/ 59 w 134"/>
                <a:gd name="T19" fmla="*/ 101 h 412"/>
                <a:gd name="T20" fmla="*/ 106 w 134"/>
                <a:gd name="T21" fmla="*/ 0 h 412"/>
                <a:gd name="T22" fmla="*/ 131 w 134"/>
                <a:gd name="T23" fmla="*/ 78 h 412"/>
                <a:gd name="T24" fmla="*/ 134 w 134"/>
                <a:gd name="T25" fmla="*/ 87 h 412"/>
                <a:gd name="T26" fmla="*/ 128 w 134"/>
                <a:gd name="T27" fmla="*/ 102 h 412"/>
                <a:gd name="T28" fmla="*/ 59 w 134"/>
                <a:gd name="T29" fmla="*/ 24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412">
                  <a:moveTo>
                    <a:pt x="59" y="245"/>
                  </a:moveTo>
                  <a:cubicBezTo>
                    <a:pt x="56" y="250"/>
                    <a:pt x="56" y="256"/>
                    <a:pt x="59" y="261"/>
                  </a:cubicBezTo>
                  <a:cubicBezTo>
                    <a:pt x="71" y="277"/>
                    <a:pt x="75" y="304"/>
                    <a:pt x="75" y="338"/>
                  </a:cubicBezTo>
                  <a:cubicBezTo>
                    <a:pt x="88" y="386"/>
                    <a:pt x="88" y="386"/>
                    <a:pt x="88" y="386"/>
                  </a:cubicBezTo>
                  <a:cubicBezTo>
                    <a:pt x="85" y="389"/>
                    <a:pt x="85" y="389"/>
                    <a:pt x="85" y="389"/>
                  </a:cubicBezTo>
                  <a:cubicBezTo>
                    <a:pt x="85" y="389"/>
                    <a:pt x="85" y="389"/>
                    <a:pt x="85" y="389"/>
                  </a:cubicBezTo>
                  <a:cubicBezTo>
                    <a:pt x="69" y="412"/>
                    <a:pt x="69" y="412"/>
                    <a:pt x="69" y="412"/>
                  </a:cubicBezTo>
                  <a:cubicBezTo>
                    <a:pt x="36" y="354"/>
                    <a:pt x="11" y="301"/>
                    <a:pt x="1" y="259"/>
                  </a:cubicBezTo>
                  <a:cubicBezTo>
                    <a:pt x="0" y="255"/>
                    <a:pt x="0" y="252"/>
                    <a:pt x="2" y="249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8" y="61"/>
                    <a:pt x="76" y="28"/>
                    <a:pt x="106" y="0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4" y="87"/>
                    <a:pt x="134" y="87"/>
                    <a:pt x="134" y="87"/>
                  </a:cubicBezTo>
                  <a:cubicBezTo>
                    <a:pt x="132" y="92"/>
                    <a:pt x="130" y="97"/>
                    <a:pt x="128" y="102"/>
                  </a:cubicBezTo>
                  <a:cubicBezTo>
                    <a:pt x="108" y="154"/>
                    <a:pt x="85" y="202"/>
                    <a:pt x="59" y="245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187">
              <a:extLst>
                <a:ext uri="{FF2B5EF4-FFF2-40B4-BE49-F238E27FC236}">
                  <a16:creationId xmlns:a16="http://schemas.microsoft.com/office/drawing/2014/main" id="{AE51A648-7B5A-4027-B0B7-3D5AD4C55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139" y="10961688"/>
              <a:ext cx="200025" cy="722313"/>
            </a:xfrm>
            <a:custGeom>
              <a:avLst/>
              <a:gdLst>
                <a:gd name="T0" fmla="*/ 14 w 86"/>
                <a:gd name="T1" fmla="*/ 167 h 311"/>
                <a:gd name="T2" fmla="*/ 14 w 86"/>
                <a:gd name="T3" fmla="*/ 183 h 311"/>
                <a:gd name="T4" fmla="*/ 30 w 86"/>
                <a:gd name="T5" fmla="*/ 260 h 311"/>
                <a:gd name="T6" fmla="*/ 43 w 86"/>
                <a:gd name="T7" fmla="*/ 308 h 311"/>
                <a:gd name="T8" fmla="*/ 40 w 86"/>
                <a:gd name="T9" fmla="*/ 311 h 311"/>
                <a:gd name="T10" fmla="*/ 40 w 86"/>
                <a:gd name="T11" fmla="*/ 311 h 311"/>
                <a:gd name="T12" fmla="*/ 22 w 86"/>
                <a:gd name="T13" fmla="*/ 259 h 311"/>
                <a:gd name="T14" fmla="*/ 1 w 86"/>
                <a:gd name="T15" fmla="*/ 171 h 311"/>
                <a:gd name="T16" fmla="*/ 2 w 86"/>
                <a:gd name="T17" fmla="*/ 163 h 311"/>
                <a:gd name="T18" fmla="*/ 86 w 86"/>
                <a:gd name="T19" fmla="*/ 0 h 311"/>
                <a:gd name="T20" fmla="*/ 83 w 86"/>
                <a:gd name="T21" fmla="*/ 24 h 311"/>
                <a:gd name="T22" fmla="*/ 14 w 86"/>
                <a:gd name="T23" fmla="*/ 16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311">
                  <a:moveTo>
                    <a:pt x="14" y="167"/>
                  </a:moveTo>
                  <a:cubicBezTo>
                    <a:pt x="11" y="172"/>
                    <a:pt x="11" y="178"/>
                    <a:pt x="14" y="183"/>
                  </a:cubicBezTo>
                  <a:cubicBezTo>
                    <a:pt x="26" y="199"/>
                    <a:pt x="30" y="226"/>
                    <a:pt x="30" y="260"/>
                  </a:cubicBezTo>
                  <a:cubicBezTo>
                    <a:pt x="43" y="308"/>
                    <a:pt x="43" y="308"/>
                    <a:pt x="43" y="308"/>
                  </a:cubicBezTo>
                  <a:cubicBezTo>
                    <a:pt x="40" y="311"/>
                    <a:pt x="40" y="311"/>
                    <a:pt x="40" y="311"/>
                  </a:cubicBezTo>
                  <a:cubicBezTo>
                    <a:pt x="40" y="311"/>
                    <a:pt x="40" y="311"/>
                    <a:pt x="40" y="311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68"/>
                    <a:pt x="1" y="165"/>
                    <a:pt x="2" y="16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63" y="76"/>
                    <a:pt x="40" y="124"/>
                    <a:pt x="14" y="167"/>
                  </a:cubicBezTo>
                  <a:close/>
                </a:path>
              </a:pathLst>
            </a:custGeom>
            <a:solidFill>
              <a:srgbClr val="153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 188">
              <a:extLst>
                <a:ext uri="{FF2B5EF4-FFF2-40B4-BE49-F238E27FC236}">
                  <a16:creationId xmlns:a16="http://schemas.microsoft.com/office/drawing/2014/main" id="{C4B4ADE6-DD06-47B7-B1AC-4770C600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9" y="10188575"/>
              <a:ext cx="387350" cy="434975"/>
            </a:xfrm>
            <a:custGeom>
              <a:avLst/>
              <a:gdLst>
                <a:gd name="T0" fmla="*/ 165 w 167"/>
                <a:gd name="T1" fmla="*/ 147 h 187"/>
                <a:gd name="T2" fmla="*/ 150 w 167"/>
                <a:gd name="T3" fmla="*/ 180 h 187"/>
                <a:gd name="T4" fmla="*/ 146 w 167"/>
                <a:gd name="T5" fmla="*/ 184 h 187"/>
                <a:gd name="T6" fmla="*/ 136 w 167"/>
                <a:gd name="T7" fmla="*/ 186 h 187"/>
                <a:gd name="T8" fmla="*/ 108 w 167"/>
                <a:gd name="T9" fmla="*/ 171 h 187"/>
                <a:gd name="T10" fmla="*/ 95 w 167"/>
                <a:gd name="T11" fmla="*/ 171 h 187"/>
                <a:gd name="T12" fmla="*/ 52 w 167"/>
                <a:gd name="T13" fmla="*/ 169 h 187"/>
                <a:gd name="T14" fmla="*/ 3 w 167"/>
                <a:gd name="T15" fmla="*/ 111 h 187"/>
                <a:gd name="T16" fmla="*/ 3 w 167"/>
                <a:gd name="T17" fmla="*/ 59 h 187"/>
                <a:gd name="T18" fmla="*/ 6 w 167"/>
                <a:gd name="T19" fmla="*/ 48 h 187"/>
                <a:gd name="T20" fmla="*/ 19 w 167"/>
                <a:gd name="T21" fmla="*/ 28 h 187"/>
                <a:gd name="T22" fmla="*/ 44 w 167"/>
                <a:gd name="T23" fmla="*/ 8 h 187"/>
                <a:gd name="T24" fmla="*/ 102 w 167"/>
                <a:gd name="T25" fmla="*/ 3 h 187"/>
                <a:gd name="T26" fmla="*/ 144 w 167"/>
                <a:gd name="T27" fmla="*/ 24 h 187"/>
                <a:gd name="T28" fmla="*/ 164 w 167"/>
                <a:gd name="T29" fmla="*/ 66 h 187"/>
                <a:gd name="T30" fmla="*/ 164 w 167"/>
                <a:gd name="T31" fmla="*/ 79 h 187"/>
                <a:gd name="T32" fmla="*/ 167 w 167"/>
                <a:gd name="T33" fmla="*/ 138 h 187"/>
                <a:gd name="T34" fmla="*/ 165 w 167"/>
                <a:gd name="T35" fmla="*/ 1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187">
                  <a:moveTo>
                    <a:pt x="165" y="147"/>
                  </a:moveTo>
                  <a:cubicBezTo>
                    <a:pt x="150" y="180"/>
                    <a:pt x="150" y="180"/>
                    <a:pt x="150" y="180"/>
                  </a:cubicBezTo>
                  <a:cubicBezTo>
                    <a:pt x="149" y="181"/>
                    <a:pt x="148" y="182"/>
                    <a:pt x="146" y="184"/>
                  </a:cubicBezTo>
                  <a:cubicBezTo>
                    <a:pt x="143" y="186"/>
                    <a:pt x="140" y="187"/>
                    <a:pt x="136" y="186"/>
                  </a:cubicBezTo>
                  <a:cubicBezTo>
                    <a:pt x="126" y="179"/>
                    <a:pt x="116" y="174"/>
                    <a:pt x="108" y="171"/>
                  </a:cubicBezTo>
                  <a:cubicBezTo>
                    <a:pt x="104" y="170"/>
                    <a:pt x="99" y="169"/>
                    <a:pt x="95" y="171"/>
                  </a:cubicBezTo>
                  <a:cubicBezTo>
                    <a:pt x="82" y="174"/>
                    <a:pt x="68" y="174"/>
                    <a:pt x="52" y="169"/>
                  </a:cubicBezTo>
                  <a:cubicBezTo>
                    <a:pt x="28" y="155"/>
                    <a:pt x="10" y="136"/>
                    <a:pt x="3" y="111"/>
                  </a:cubicBezTo>
                  <a:cubicBezTo>
                    <a:pt x="1" y="92"/>
                    <a:pt x="0" y="74"/>
                    <a:pt x="3" y="59"/>
                  </a:cubicBezTo>
                  <a:cubicBezTo>
                    <a:pt x="4" y="55"/>
                    <a:pt x="5" y="51"/>
                    <a:pt x="6" y="48"/>
                  </a:cubicBezTo>
                  <a:cubicBezTo>
                    <a:pt x="10" y="40"/>
                    <a:pt x="14" y="34"/>
                    <a:pt x="19" y="28"/>
                  </a:cubicBezTo>
                  <a:cubicBezTo>
                    <a:pt x="26" y="19"/>
                    <a:pt x="34" y="13"/>
                    <a:pt x="44" y="8"/>
                  </a:cubicBezTo>
                  <a:cubicBezTo>
                    <a:pt x="63" y="1"/>
                    <a:pt x="82" y="0"/>
                    <a:pt x="102" y="3"/>
                  </a:cubicBezTo>
                  <a:cubicBezTo>
                    <a:pt x="120" y="7"/>
                    <a:pt x="134" y="14"/>
                    <a:pt x="144" y="24"/>
                  </a:cubicBezTo>
                  <a:cubicBezTo>
                    <a:pt x="155" y="35"/>
                    <a:pt x="161" y="49"/>
                    <a:pt x="164" y="66"/>
                  </a:cubicBezTo>
                  <a:cubicBezTo>
                    <a:pt x="164" y="70"/>
                    <a:pt x="164" y="75"/>
                    <a:pt x="164" y="79"/>
                  </a:cubicBezTo>
                  <a:cubicBezTo>
                    <a:pt x="164" y="97"/>
                    <a:pt x="165" y="117"/>
                    <a:pt x="167" y="138"/>
                  </a:cubicBezTo>
                  <a:cubicBezTo>
                    <a:pt x="167" y="141"/>
                    <a:pt x="167" y="144"/>
                    <a:pt x="165" y="147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reeform 189">
              <a:extLst>
                <a:ext uri="{FF2B5EF4-FFF2-40B4-BE49-F238E27FC236}">
                  <a16:creationId xmlns:a16="http://schemas.microsoft.com/office/drawing/2014/main" id="{7D0E17D2-A253-4BFB-9E08-21E6B0F21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089" y="10188575"/>
              <a:ext cx="381000" cy="434975"/>
            </a:xfrm>
            <a:custGeom>
              <a:avLst/>
              <a:gdLst>
                <a:gd name="T0" fmla="*/ 148 w 164"/>
                <a:gd name="T1" fmla="*/ 105 h 187"/>
                <a:gd name="T2" fmla="*/ 148 w 164"/>
                <a:gd name="T3" fmla="*/ 127 h 187"/>
                <a:gd name="T4" fmla="*/ 153 w 164"/>
                <a:gd name="T5" fmla="*/ 153 h 187"/>
                <a:gd name="T6" fmla="*/ 148 w 164"/>
                <a:gd name="T7" fmla="*/ 178 h 187"/>
                <a:gd name="T8" fmla="*/ 146 w 164"/>
                <a:gd name="T9" fmla="*/ 184 h 187"/>
                <a:gd name="T10" fmla="*/ 136 w 164"/>
                <a:gd name="T11" fmla="*/ 186 h 187"/>
                <a:gd name="T12" fmla="*/ 108 w 164"/>
                <a:gd name="T13" fmla="*/ 171 h 187"/>
                <a:gd name="T14" fmla="*/ 95 w 164"/>
                <a:gd name="T15" fmla="*/ 171 h 187"/>
                <a:gd name="T16" fmla="*/ 52 w 164"/>
                <a:gd name="T17" fmla="*/ 169 h 187"/>
                <a:gd name="T18" fmla="*/ 3 w 164"/>
                <a:gd name="T19" fmla="*/ 111 h 187"/>
                <a:gd name="T20" fmla="*/ 3 w 164"/>
                <a:gd name="T21" fmla="*/ 59 h 187"/>
                <a:gd name="T22" fmla="*/ 18 w 164"/>
                <a:gd name="T23" fmla="*/ 31 h 187"/>
                <a:gd name="T24" fmla="*/ 19 w 164"/>
                <a:gd name="T25" fmla="*/ 28 h 187"/>
                <a:gd name="T26" fmla="*/ 44 w 164"/>
                <a:gd name="T27" fmla="*/ 8 h 187"/>
                <a:gd name="T28" fmla="*/ 102 w 164"/>
                <a:gd name="T29" fmla="*/ 3 h 187"/>
                <a:gd name="T30" fmla="*/ 144 w 164"/>
                <a:gd name="T31" fmla="*/ 24 h 187"/>
                <a:gd name="T32" fmla="*/ 164 w 164"/>
                <a:gd name="T33" fmla="*/ 66 h 187"/>
                <a:gd name="T34" fmla="*/ 164 w 164"/>
                <a:gd name="T35" fmla="*/ 79 h 187"/>
                <a:gd name="T36" fmla="*/ 153 w 164"/>
                <a:gd name="T37" fmla="*/ 83 h 187"/>
                <a:gd name="T38" fmla="*/ 148 w 164"/>
                <a:gd name="T39" fmla="*/ 10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87">
                  <a:moveTo>
                    <a:pt x="148" y="105"/>
                  </a:moveTo>
                  <a:cubicBezTo>
                    <a:pt x="145" y="112"/>
                    <a:pt x="145" y="120"/>
                    <a:pt x="148" y="127"/>
                  </a:cubicBezTo>
                  <a:cubicBezTo>
                    <a:pt x="151" y="135"/>
                    <a:pt x="153" y="144"/>
                    <a:pt x="153" y="153"/>
                  </a:cubicBezTo>
                  <a:cubicBezTo>
                    <a:pt x="153" y="162"/>
                    <a:pt x="151" y="171"/>
                    <a:pt x="148" y="178"/>
                  </a:cubicBezTo>
                  <a:cubicBezTo>
                    <a:pt x="147" y="180"/>
                    <a:pt x="147" y="182"/>
                    <a:pt x="146" y="184"/>
                  </a:cubicBezTo>
                  <a:cubicBezTo>
                    <a:pt x="143" y="186"/>
                    <a:pt x="140" y="187"/>
                    <a:pt x="136" y="186"/>
                  </a:cubicBezTo>
                  <a:cubicBezTo>
                    <a:pt x="126" y="179"/>
                    <a:pt x="116" y="174"/>
                    <a:pt x="108" y="171"/>
                  </a:cubicBezTo>
                  <a:cubicBezTo>
                    <a:pt x="104" y="170"/>
                    <a:pt x="99" y="169"/>
                    <a:pt x="95" y="171"/>
                  </a:cubicBezTo>
                  <a:cubicBezTo>
                    <a:pt x="82" y="174"/>
                    <a:pt x="68" y="174"/>
                    <a:pt x="52" y="169"/>
                  </a:cubicBezTo>
                  <a:cubicBezTo>
                    <a:pt x="28" y="155"/>
                    <a:pt x="10" y="136"/>
                    <a:pt x="3" y="111"/>
                  </a:cubicBezTo>
                  <a:cubicBezTo>
                    <a:pt x="1" y="92"/>
                    <a:pt x="0" y="74"/>
                    <a:pt x="3" y="59"/>
                  </a:cubicBezTo>
                  <a:cubicBezTo>
                    <a:pt x="12" y="52"/>
                    <a:pt x="17" y="42"/>
                    <a:pt x="18" y="31"/>
                  </a:cubicBezTo>
                  <a:cubicBezTo>
                    <a:pt x="18" y="30"/>
                    <a:pt x="19" y="29"/>
                    <a:pt x="19" y="28"/>
                  </a:cubicBezTo>
                  <a:cubicBezTo>
                    <a:pt x="26" y="19"/>
                    <a:pt x="34" y="13"/>
                    <a:pt x="44" y="8"/>
                  </a:cubicBezTo>
                  <a:cubicBezTo>
                    <a:pt x="63" y="1"/>
                    <a:pt x="82" y="0"/>
                    <a:pt x="102" y="3"/>
                  </a:cubicBezTo>
                  <a:cubicBezTo>
                    <a:pt x="120" y="7"/>
                    <a:pt x="134" y="14"/>
                    <a:pt x="144" y="24"/>
                  </a:cubicBezTo>
                  <a:cubicBezTo>
                    <a:pt x="155" y="35"/>
                    <a:pt x="161" y="49"/>
                    <a:pt x="164" y="66"/>
                  </a:cubicBezTo>
                  <a:cubicBezTo>
                    <a:pt x="164" y="70"/>
                    <a:pt x="164" y="75"/>
                    <a:pt x="164" y="79"/>
                  </a:cubicBezTo>
                  <a:cubicBezTo>
                    <a:pt x="161" y="81"/>
                    <a:pt x="157" y="82"/>
                    <a:pt x="153" y="83"/>
                  </a:cubicBezTo>
                  <a:cubicBezTo>
                    <a:pt x="152" y="91"/>
                    <a:pt x="151" y="98"/>
                    <a:pt x="148" y="105"/>
                  </a:cubicBezTo>
                  <a:close/>
                </a:path>
              </a:pathLst>
            </a:custGeom>
            <a:solidFill>
              <a:srgbClr val="F4B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reeform 190">
              <a:extLst>
                <a:ext uri="{FF2B5EF4-FFF2-40B4-BE49-F238E27FC236}">
                  <a16:creationId xmlns:a16="http://schemas.microsoft.com/office/drawing/2014/main" id="{C169BC0B-F8C7-4AE0-BEB8-727EB33CE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26" y="10572750"/>
              <a:ext cx="149225" cy="141288"/>
            </a:xfrm>
            <a:custGeom>
              <a:avLst/>
              <a:gdLst>
                <a:gd name="T0" fmla="*/ 6 w 94"/>
                <a:gd name="T1" fmla="*/ 4 h 89"/>
                <a:gd name="T2" fmla="*/ 0 w 94"/>
                <a:gd name="T3" fmla="*/ 89 h 89"/>
                <a:gd name="T4" fmla="*/ 94 w 94"/>
                <a:gd name="T5" fmla="*/ 84 h 89"/>
                <a:gd name="T6" fmla="*/ 91 w 94"/>
                <a:gd name="T7" fmla="*/ 0 h 89"/>
                <a:gd name="T8" fmla="*/ 6 w 94"/>
                <a:gd name="T9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9">
                  <a:moveTo>
                    <a:pt x="6" y="4"/>
                  </a:moveTo>
                  <a:lnTo>
                    <a:pt x="0" y="89"/>
                  </a:lnTo>
                  <a:lnTo>
                    <a:pt x="94" y="84"/>
                  </a:lnTo>
                  <a:lnTo>
                    <a:pt x="91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 191">
              <a:extLst>
                <a:ext uri="{FF2B5EF4-FFF2-40B4-BE49-F238E27FC236}">
                  <a16:creationId xmlns:a16="http://schemas.microsoft.com/office/drawing/2014/main" id="{4FA61035-2E29-4281-B6C1-ED0547E4B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0014" y="10161588"/>
              <a:ext cx="631825" cy="868363"/>
            </a:xfrm>
            <a:custGeom>
              <a:avLst/>
              <a:gdLst>
                <a:gd name="T0" fmla="*/ 262 w 272"/>
                <a:gd name="T1" fmla="*/ 49 h 374"/>
                <a:gd name="T2" fmla="*/ 236 w 272"/>
                <a:gd name="T3" fmla="*/ 33 h 374"/>
                <a:gd name="T4" fmla="*/ 236 w 272"/>
                <a:gd name="T5" fmla="*/ 33 h 374"/>
                <a:gd name="T6" fmla="*/ 201 w 272"/>
                <a:gd name="T7" fmla="*/ 1 h 374"/>
                <a:gd name="T8" fmla="*/ 184 w 272"/>
                <a:gd name="T9" fmla="*/ 5 h 374"/>
                <a:gd name="T10" fmla="*/ 168 w 272"/>
                <a:gd name="T11" fmla="*/ 5 h 374"/>
                <a:gd name="T12" fmla="*/ 144 w 272"/>
                <a:gd name="T13" fmla="*/ 1 h 374"/>
                <a:gd name="T14" fmla="*/ 107 w 272"/>
                <a:gd name="T15" fmla="*/ 34 h 374"/>
                <a:gd name="T16" fmla="*/ 106 w 272"/>
                <a:gd name="T17" fmla="*/ 41 h 374"/>
                <a:gd name="T18" fmla="*/ 90 w 272"/>
                <a:gd name="T19" fmla="*/ 70 h 374"/>
                <a:gd name="T20" fmla="*/ 62 w 272"/>
                <a:gd name="T21" fmla="*/ 124 h 374"/>
                <a:gd name="T22" fmla="*/ 62 w 272"/>
                <a:gd name="T23" fmla="*/ 129 h 374"/>
                <a:gd name="T24" fmla="*/ 49 w 272"/>
                <a:gd name="T25" fmla="*/ 154 h 374"/>
                <a:gd name="T26" fmla="*/ 12 w 272"/>
                <a:gd name="T27" fmla="*/ 219 h 374"/>
                <a:gd name="T28" fmla="*/ 14 w 272"/>
                <a:gd name="T29" fmla="*/ 235 h 374"/>
                <a:gd name="T30" fmla="*/ 0 w 272"/>
                <a:gd name="T31" fmla="*/ 284 h 374"/>
                <a:gd name="T32" fmla="*/ 88 w 272"/>
                <a:gd name="T33" fmla="*/ 374 h 374"/>
                <a:gd name="T34" fmla="*/ 120 w 272"/>
                <a:gd name="T35" fmla="*/ 369 h 374"/>
                <a:gd name="T36" fmla="*/ 151 w 272"/>
                <a:gd name="T37" fmla="*/ 367 h 374"/>
                <a:gd name="T38" fmla="*/ 187 w 272"/>
                <a:gd name="T39" fmla="*/ 365 h 374"/>
                <a:gd name="T40" fmla="*/ 254 w 272"/>
                <a:gd name="T41" fmla="*/ 286 h 374"/>
                <a:gd name="T42" fmla="*/ 239 w 272"/>
                <a:gd name="T43" fmla="*/ 226 h 374"/>
                <a:gd name="T44" fmla="*/ 235 w 272"/>
                <a:gd name="T45" fmla="*/ 189 h 374"/>
                <a:gd name="T46" fmla="*/ 241 w 272"/>
                <a:gd name="T47" fmla="*/ 163 h 374"/>
                <a:gd name="T48" fmla="*/ 235 w 272"/>
                <a:gd name="T49" fmla="*/ 137 h 374"/>
                <a:gd name="T50" fmla="*/ 235 w 272"/>
                <a:gd name="T51" fmla="*/ 115 h 374"/>
                <a:gd name="T52" fmla="*/ 240 w 272"/>
                <a:gd name="T53" fmla="*/ 93 h 374"/>
                <a:gd name="T54" fmla="*/ 262 w 272"/>
                <a:gd name="T55" fmla="*/ 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2" h="374">
                  <a:moveTo>
                    <a:pt x="262" y="49"/>
                  </a:moveTo>
                  <a:cubicBezTo>
                    <a:pt x="258" y="39"/>
                    <a:pt x="247" y="33"/>
                    <a:pt x="236" y="33"/>
                  </a:cubicBezTo>
                  <a:cubicBezTo>
                    <a:pt x="236" y="33"/>
                    <a:pt x="236" y="33"/>
                    <a:pt x="236" y="33"/>
                  </a:cubicBezTo>
                  <a:cubicBezTo>
                    <a:pt x="234" y="15"/>
                    <a:pt x="219" y="1"/>
                    <a:pt x="201" y="1"/>
                  </a:cubicBezTo>
                  <a:cubicBezTo>
                    <a:pt x="195" y="1"/>
                    <a:pt x="189" y="2"/>
                    <a:pt x="184" y="5"/>
                  </a:cubicBezTo>
                  <a:cubicBezTo>
                    <a:pt x="179" y="8"/>
                    <a:pt x="173" y="7"/>
                    <a:pt x="168" y="5"/>
                  </a:cubicBezTo>
                  <a:cubicBezTo>
                    <a:pt x="161" y="1"/>
                    <a:pt x="153" y="0"/>
                    <a:pt x="144" y="1"/>
                  </a:cubicBezTo>
                  <a:cubicBezTo>
                    <a:pt x="126" y="3"/>
                    <a:pt x="111" y="17"/>
                    <a:pt x="107" y="34"/>
                  </a:cubicBezTo>
                  <a:cubicBezTo>
                    <a:pt x="106" y="36"/>
                    <a:pt x="106" y="39"/>
                    <a:pt x="106" y="41"/>
                  </a:cubicBezTo>
                  <a:cubicBezTo>
                    <a:pt x="105" y="53"/>
                    <a:pt x="99" y="63"/>
                    <a:pt x="90" y="70"/>
                  </a:cubicBezTo>
                  <a:cubicBezTo>
                    <a:pt x="73" y="82"/>
                    <a:pt x="62" y="102"/>
                    <a:pt x="62" y="124"/>
                  </a:cubicBezTo>
                  <a:cubicBezTo>
                    <a:pt x="62" y="126"/>
                    <a:pt x="62" y="127"/>
                    <a:pt x="62" y="129"/>
                  </a:cubicBezTo>
                  <a:cubicBezTo>
                    <a:pt x="62" y="139"/>
                    <a:pt x="58" y="148"/>
                    <a:pt x="49" y="154"/>
                  </a:cubicBezTo>
                  <a:cubicBezTo>
                    <a:pt x="27" y="167"/>
                    <a:pt x="12" y="191"/>
                    <a:pt x="12" y="219"/>
                  </a:cubicBezTo>
                  <a:cubicBezTo>
                    <a:pt x="12" y="225"/>
                    <a:pt x="13" y="230"/>
                    <a:pt x="14" y="235"/>
                  </a:cubicBezTo>
                  <a:cubicBezTo>
                    <a:pt x="5" y="249"/>
                    <a:pt x="0" y="266"/>
                    <a:pt x="0" y="284"/>
                  </a:cubicBezTo>
                  <a:cubicBezTo>
                    <a:pt x="1" y="332"/>
                    <a:pt x="40" y="372"/>
                    <a:pt x="88" y="374"/>
                  </a:cubicBezTo>
                  <a:cubicBezTo>
                    <a:pt x="99" y="374"/>
                    <a:pt x="110" y="372"/>
                    <a:pt x="120" y="369"/>
                  </a:cubicBezTo>
                  <a:cubicBezTo>
                    <a:pt x="130" y="366"/>
                    <a:pt x="140" y="365"/>
                    <a:pt x="151" y="367"/>
                  </a:cubicBezTo>
                  <a:cubicBezTo>
                    <a:pt x="162" y="369"/>
                    <a:pt x="174" y="368"/>
                    <a:pt x="187" y="365"/>
                  </a:cubicBezTo>
                  <a:cubicBezTo>
                    <a:pt x="223" y="356"/>
                    <a:pt x="251" y="324"/>
                    <a:pt x="254" y="286"/>
                  </a:cubicBezTo>
                  <a:cubicBezTo>
                    <a:pt x="256" y="264"/>
                    <a:pt x="250" y="243"/>
                    <a:pt x="239" y="226"/>
                  </a:cubicBezTo>
                  <a:cubicBezTo>
                    <a:pt x="231" y="215"/>
                    <a:pt x="230" y="201"/>
                    <a:pt x="235" y="189"/>
                  </a:cubicBezTo>
                  <a:cubicBezTo>
                    <a:pt x="239" y="181"/>
                    <a:pt x="241" y="172"/>
                    <a:pt x="241" y="163"/>
                  </a:cubicBezTo>
                  <a:cubicBezTo>
                    <a:pt x="241" y="154"/>
                    <a:pt x="239" y="145"/>
                    <a:pt x="235" y="137"/>
                  </a:cubicBezTo>
                  <a:cubicBezTo>
                    <a:pt x="232" y="130"/>
                    <a:pt x="232" y="122"/>
                    <a:pt x="235" y="115"/>
                  </a:cubicBezTo>
                  <a:cubicBezTo>
                    <a:pt x="238" y="108"/>
                    <a:pt x="240" y="101"/>
                    <a:pt x="240" y="93"/>
                  </a:cubicBezTo>
                  <a:cubicBezTo>
                    <a:pt x="259" y="90"/>
                    <a:pt x="272" y="70"/>
                    <a:pt x="262" y="49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 192">
              <a:extLst>
                <a:ext uri="{FF2B5EF4-FFF2-40B4-BE49-F238E27FC236}">
                  <a16:creationId xmlns:a16="http://schemas.microsoft.com/office/drawing/2014/main" id="{991214A9-9059-443C-956C-7DF13D676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164" y="10382250"/>
              <a:ext cx="157163" cy="444500"/>
            </a:xfrm>
            <a:custGeom>
              <a:avLst/>
              <a:gdLst>
                <a:gd name="T0" fmla="*/ 68 w 68"/>
                <a:gd name="T1" fmla="*/ 0 h 192"/>
                <a:gd name="T2" fmla="*/ 63 w 68"/>
                <a:gd name="T3" fmla="*/ 4 h 192"/>
                <a:gd name="T4" fmla="*/ 59 w 68"/>
                <a:gd name="T5" fmla="*/ 9 h 192"/>
                <a:gd name="T6" fmla="*/ 51 w 68"/>
                <a:gd name="T7" fmla="*/ 19 h 192"/>
                <a:gd name="T8" fmla="*/ 40 w 68"/>
                <a:gd name="T9" fmla="*/ 43 h 192"/>
                <a:gd name="T10" fmla="*/ 37 w 68"/>
                <a:gd name="T11" fmla="*/ 68 h 192"/>
                <a:gd name="T12" fmla="*/ 36 w 68"/>
                <a:gd name="T13" fmla="*/ 95 h 192"/>
                <a:gd name="T14" fmla="*/ 33 w 68"/>
                <a:gd name="T15" fmla="*/ 121 h 192"/>
                <a:gd name="T16" fmla="*/ 27 w 68"/>
                <a:gd name="T17" fmla="*/ 146 h 192"/>
                <a:gd name="T18" fmla="*/ 17 w 68"/>
                <a:gd name="T19" fmla="*/ 171 h 192"/>
                <a:gd name="T20" fmla="*/ 0 w 68"/>
                <a:gd name="T21" fmla="*/ 192 h 192"/>
                <a:gd name="T22" fmla="*/ 15 w 68"/>
                <a:gd name="T23" fmla="*/ 170 h 192"/>
                <a:gd name="T24" fmla="*/ 23 w 68"/>
                <a:gd name="T25" fmla="*/ 146 h 192"/>
                <a:gd name="T26" fmla="*/ 32 w 68"/>
                <a:gd name="T27" fmla="*/ 94 h 192"/>
                <a:gd name="T28" fmla="*/ 33 w 68"/>
                <a:gd name="T29" fmla="*/ 68 h 192"/>
                <a:gd name="T30" fmla="*/ 37 w 68"/>
                <a:gd name="T31" fmla="*/ 42 h 192"/>
                <a:gd name="T32" fmla="*/ 49 w 68"/>
                <a:gd name="T33" fmla="*/ 18 h 192"/>
                <a:gd name="T34" fmla="*/ 58 w 68"/>
                <a:gd name="T35" fmla="*/ 8 h 192"/>
                <a:gd name="T36" fmla="*/ 68 w 68"/>
                <a:gd name="T3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192">
                  <a:moveTo>
                    <a:pt x="68" y="0"/>
                  </a:moveTo>
                  <a:cubicBezTo>
                    <a:pt x="66" y="1"/>
                    <a:pt x="65" y="3"/>
                    <a:pt x="63" y="4"/>
                  </a:cubicBezTo>
                  <a:cubicBezTo>
                    <a:pt x="62" y="6"/>
                    <a:pt x="60" y="7"/>
                    <a:pt x="59" y="9"/>
                  </a:cubicBezTo>
                  <a:cubicBezTo>
                    <a:pt x="56" y="12"/>
                    <a:pt x="53" y="16"/>
                    <a:pt x="51" y="19"/>
                  </a:cubicBezTo>
                  <a:cubicBezTo>
                    <a:pt x="46" y="27"/>
                    <a:pt x="43" y="34"/>
                    <a:pt x="40" y="43"/>
                  </a:cubicBezTo>
                  <a:cubicBezTo>
                    <a:pt x="38" y="51"/>
                    <a:pt x="37" y="60"/>
                    <a:pt x="37" y="68"/>
                  </a:cubicBezTo>
                  <a:cubicBezTo>
                    <a:pt x="37" y="77"/>
                    <a:pt x="37" y="86"/>
                    <a:pt x="36" y="95"/>
                  </a:cubicBezTo>
                  <a:cubicBezTo>
                    <a:pt x="35" y="103"/>
                    <a:pt x="34" y="112"/>
                    <a:pt x="33" y="121"/>
                  </a:cubicBezTo>
                  <a:cubicBezTo>
                    <a:pt x="31" y="129"/>
                    <a:pt x="29" y="138"/>
                    <a:pt x="27" y="146"/>
                  </a:cubicBezTo>
                  <a:cubicBezTo>
                    <a:pt x="24" y="155"/>
                    <a:pt x="21" y="163"/>
                    <a:pt x="17" y="171"/>
                  </a:cubicBezTo>
                  <a:cubicBezTo>
                    <a:pt x="13" y="179"/>
                    <a:pt x="8" y="187"/>
                    <a:pt x="0" y="192"/>
                  </a:cubicBezTo>
                  <a:cubicBezTo>
                    <a:pt x="7" y="186"/>
                    <a:pt x="11" y="178"/>
                    <a:pt x="15" y="170"/>
                  </a:cubicBezTo>
                  <a:cubicBezTo>
                    <a:pt x="19" y="162"/>
                    <a:pt x="21" y="154"/>
                    <a:pt x="23" y="146"/>
                  </a:cubicBezTo>
                  <a:cubicBezTo>
                    <a:pt x="28" y="129"/>
                    <a:pt x="30" y="111"/>
                    <a:pt x="32" y="94"/>
                  </a:cubicBezTo>
                  <a:cubicBezTo>
                    <a:pt x="32" y="85"/>
                    <a:pt x="33" y="77"/>
                    <a:pt x="33" y="68"/>
                  </a:cubicBezTo>
                  <a:cubicBezTo>
                    <a:pt x="33" y="59"/>
                    <a:pt x="34" y="50"/>
                    <a:pt x="37" y="42"/>
                  </a:cubicBezTo>
                  <a:cubicBezTo>
                    <a:pt x="40" y="33"/>
                    <a:pt x="44" y="25"/>
                    <a:pt x="49" y="18"/>
                  </a:cubicBezTo>
                  <a:cubicBezTo>
                    <a:pt x="52" y="14"/>
                    <a:pt x="55" y="11"/>
                    <a:pt x="58" y="8"/>
                  </a:cubicBezTo>
                  <a:cubicBezTo>
                    <a:pt x="61" y="5"/>
                    <a:pt x="64" y="2"/>
                    <a:pt x="68" y="0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 193">
              <a:extLst>
                <a:ext uri="{FF2B5EF4-FFF2-40B4-BE49-F238E27FC236}">
                  <a16:creationId xmlns:a16="http://schemas.microsoft.com/office/drawing/2014/main" id="{F9A32F5D-8AB2-492D-8995-631B10352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1" y="10334625"/>
              <a:ext cx="188913" cy="530225"/>
            </a:xfrm>
            <a:custGeom>
              <a:avLst/>
              <a:gdLst>
                <a:gd name="T0" fmla="*/ 81 w 81"/>
                <a:gd name="T1" fmla="*/ 0 h 228"/>
                <a:gd name="T2" fmla="*/ 75 w 81"/>
                <a:gd name="T3" fmla="*/ 4 h 228"/>
                <a:gd name="T4" fmla="*/ 69 w 81"/>
                <a:gd name="T5" fmla="*/ 10 h 228"/>
                <a:gd name="T6" fmla="*/ 60 w 81"/>
                <a:gd name="T7" fmla="*/ 22 h 228"/>
                <a:gd name="T8" fmla="*/ 47 w 81"/>
                <a:gd name="T9" fmla="*/ 50 h 228"/>
                <a:gd name="T10" fmla="*/ 43 w 81"/>
                <a:gd name="T11" fmla="*/ 81 h 228"/>
                <a:gd name="T12" fmla="*/ 42 w 81"/>
                <a:gd name="T13" fmla="*/ 112 h 228"/>
                <a:gd name="T14" fmla="*/ 38 w 81"/>
                <a:gd name="T15" fmla="*/ 144 h 228"/>
                <a:gd name="T16" fmla="*/ 31 w 81"/>
                <a:gd name="T17" fmla="*/ 174 h 228"/>
                <a:gd name="T18" fmla="*/ 19 w 81"/>
                <a:gd name="T19" fmla="*/ 204 h 228"/>
                <a:gd name="T20" fmla="*/ 0 w 81"/>
                <a:gd name="T21" fmla="*/ 228 h 228"/>
                <a:gd name="T22" fmla="*/ 17 w 81"/>
                <a:gd name="T23" fmla="*/ 203 h 228"/>
                <a:gd name="T24" fmla="*/ 27 w 81"/>
                <a:gd name="T25" fmla="*/ 173 h 228"/>
                <a:gd name="T26" fmla="*/ 38 w 81"/>
                <a:gd name="T27" fmla="*/ 112 h 228"/>
                <a:gd name="T28" fmla="*/ 39 w 81"/>
                <a:gd name="T29" fmla="*/ 81 h 228"/>
                <a:gd name="T30" fmla="*/ 44 w 81"/>
                <a:gd name="T31" fmla="*/ 49 h 228"/>
                <a:gd name="T32" fmla="*/ 58 w 81"/>
                <a:gd name="T33" fmla="*/ 21 h 228"/>
                <a:gd name="T34" fmla="*/ 69 w 81"/>
                <a:gd name="T35" fmla="*/ 9 h 228"/>
                <a:gd name="T36" fmla="*/ 81 w 81"/>
                <a:gd name="T3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8">
                  <a:moveTo>
                    <a:pt x="81" y="0"/>
                  </a:moveTo>
                  <a:cubicBezTo>
                    <a:pt x="79" y="1"/>
                    <a:pt x="77" y="2"/>
                    <a:pt x="75" y="4"/>
                  </a:cubicBezTo>
                  <a:cubicBezTo>
                    <a:pt x="73" y="6"/>
                    <a:pt x="71" y="8"/>
                    <a:pt x="69" y="10"/>
                  </a:cubicBezTo>
                  <a:cubicBezTo>
                    <a:pt x="66" y="14"/>
                    <a:pt x="63" y="18"/>
                    <a:pt x="60" y="22"/>
                  </a:cubicBezTo>
                  <a:cubicBezTo>
                    <a:pt x="54" y="31"/>
                    <a:pt x="50" y="40"/>
                    <a:pt x="47" y="50"/>
                  </a:cubicBezTo>
                  <a:cubicBezTo>
                    <a:pt x="45" y="60"/>
                    <a:pt x="43" y="70"/>
                    <a:pt x="43" y="81"/>
                  </a:cubicBezTo>
                  <a:cubicBezTo>
                    <a:pt x="43" y="91"/>
                    <a:pt x="43" y="102"/>
                    <a:pt x="42" y="112"/>
                  </a:cubicBezTo>
                  <a:cubicBezTo>
                    <a:pt x="41" y="123"/>
                    <a:pt x="40" y="133"/>
                    <a:pt x="38" y="144"/>
                  </a:cubicBezTo>
                  <a:cubicBezTo>
                    <a:pt x="36" y="154"/>
                    <a:pt x="34" y="164"/>
                    <a:pt x="31" y="174"/>
                  </a:cubicBezTo>
                  <a:cubicBezTo>
                    <a:pt x="28" y="185"/>
                    <a:pt x="24" y="194"/>
                    <a:pt x="19" y="204"/>
                  </a:cubicBezTo>
                  <a:cubicBezTo>
                    <a:pt x="14" y="213"/>
                    <a:pt x="9" y="222"/>
                    <a:pt x="0" y="228"/>
                  </a:cubicBezTo>
                  <a:cubicBezTo>
                    <a:pt x="8" y="222"/>
                    <a:pt x="13" y="212"/>
                    <a:pt x="17" y="203"/>
                  </a:cubicBezTo>
                  <a:cubicBezTo>
                    <a:pt x="22" y="193"/>
                    <a:pt x="25" y="184"/>
                    <a:pt x="27" y="173"/>
                  </a:cubicBezTo>
                  <a:cubicBezTo>
                    <a:pt x="33" y="153"/>
                    <a:pt x="36" y="133"/>
                    <a:pt x="38" y="112"/>
                  </a:cubicBezTo>
                  <a:cubicBezTo>
                    <a:pt x="39" y="102"/>
                    <a:pt x="39" y="91"/>
                    <a:pt x="39" y="81"/>
                  </a:cubicBezTo>
                  <a:cubicBezTo>
                    <a:pt x="39" y="70"/>
                    <a:pt x="41" y="59"/>
                    <a:pt x="44" y="49"/>
                  </a:cubicBezTo>
                  <a:cubicBezTo>
                    <a:pt x="47" y="39"/>
                    <a:pt x="52" y="30"/>
                    <a:pt x="58" y="21"/>
                  </a:cubicBezTo>
                  <a:cubicBezTo>
                    <a:pt x="61" y="17"/>
                    <a:pt x="65" y="13"/>
                    <a:pt x="69" y="9"/>
                  </a:cubicBezTo>
                  <a:cubicBezTo>
                    <a:pt x="72" y="5"/>
                    <a:pt x="76" y="2"/>
                    <a:pt x="81" y="0"/>
                  </a:cubicBezTo>
                  <a:close/>
                </a:path>
              </a:pathLst>
            </a:custGeom>
            <a:solidFill>
              <a:srgbClr val="303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 194">
              <a:extLst>
                <a:ext uri="{FF2B5EF4-FFF2-40B4-BE49-F238E27FC236}">
                  <a16:creationId xmlns:a16="http://schemas.microsoft.com/office/drawing/2014/main" id="{55938EDF-6100-46AD-9289-CF8AD5484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9" y="11858625"/>
              <a:ext cx="215900" cy="117475"/>
            </a:xfrm>
            <a:custGeom>
              <a:avLst/>
              <a:gdLst>
                <a:gd name="T0" fmla="*/ 0 w 93"/>
                <a:gd name="T1" fmla="*/ 0 h 51"/>
                <a:gd name="T2" fmla="*/ 17 w 93"/>
                <a:gd name="T3" fmla="*/ 22 h 51"/>
                <a:gd name="T4" fmla="*/ 39 w 93"/>
                <a:gd name="T5" fmla="*/ 37 h 51"/>
                <a:gd name="T6" fmla="*/ 46 w 93"/>
                <a:gd name="T7" fmla="*/ 40 h 51"/>
                <a:gd name="T8" fmla="*/ 49 w 93"/>
                <a:gd name="T9" fmla="*/ 42 h 51"/>
                <a:gd name="T10" fmla="*/ 52 w 93"/>
                <a:gd name="T11" fmla="*/ 43 h 51"/>
                <a:gd name="T12" fmla="*/ 59 w 93"/>
                <a:gd name="T13" fmla="*/ 45 h 51"/>
                <a:gd name="T14" fmla="*/ 65 w 93"/>
                <a:gd name="T15" fmla="*/ 46 h 51"/>
                <a:gd name="T16" fmla="*/ 69 w 93"/>
                <a:gd name="T17" fmla="*/ 47 h 51"/>
                <a:gd name="T18" fmla="*/ 72 w 93"/>
                <a:gd name="T19" fmla="*/ 48 h 51"/>
                <a:gd name="T20" fmla="*/ 79 w 93"/>
                <a:gd name="T21" fmla="*/ 49 h 51"/>
                <a:gd name="T22" fmla="*/ 93 w 93"/>
                <a:gd name="T23" fmla="*/ 50 h 51"/>
                <a:gd name="T24" fmla="*/ 79 w 93"/>
                <a:gd name="T25" fmla="*/ 51 h 51"/>
                <a:gd name="T26" fmla="*/ 72 w 93"/>
                <a:gd name="T27" fmla="*/ 50 h 51"/>
                <a:gd name="T28" fmla="*/ 68 w 93"/>
                <a:gd name="T29" fmla="*/ 50 h 51"/>
                <a:gd name="T30" fmla="*/ 65 w 93"/>
                <a:gd name="T31" fmla="*/ 49 h 51"/>
                <a:gd name="T32" fmla="*/ 58 w 93"/>
                <a:gd name="T33" fmla="*/ 48 h 51"/>
                <a:gd name="T34" fmla="*/ 51 w 93"/>
                <a:gd name="T35" fmla="*/ 46 h 51"/>
                <a:gd name="T36" fmla="*/ 47 w 93"/>
                <a:gd name="T37" fmla="*/ 45 h 51"/>
                <a:gd name="T38" fmla="*/ 44 w 93"/>
                <a:gd name="T39" fmla="*/ 44 h 51"/>
                <a:gd name="T40" fmla="*/ 38 w 93"/>
                <a:gd name="T41" fmla="*/ 41 h 51"/>
                <a:gd name="T42" fmla="*/ 15 w 93"/>
                <a:gd name="T43" fmla="*/ 24 h 51"/>
                <a:gd name="T44" fmla="*/ 6 w 93"/>
                <a:gd name="T45" fmla="*/ 13 h 51"/>
                <a:gd name="T46" fmla="*/ 0 w 93"/>
                <a:gd name="T4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51">
                  <a:moveTo>
                    <a:pt x="0" y="0"/>
                  </a:moveTo>
                  <a:cubicBezTo>
                    <a:pt x="4" y="8"/>
                    <a:pt x="10" y="15"/>
                    <a:pt x="17" y="22"/>
                  </a:cubicBezTo>
                  <a:cubicBezTo>
                    <a:pt x="24" y="28"/>
                    <a:pt x="31" y="33"/>
                    <a:pt x="39" y="37"/>
                  </a:cubicBezTo>
                  <a:cubicBezTo>
                    <a:pt x="41" y="38"/>
                    <a:pt x="44" y="39"/>
                    <a:pt x="46" y="40"/>
                  </a:cubicBezTo>
                  <a:cubicBezTo>
                    <a:pt x="47" y="41"/>
                    <a:pt x="48" y="41"/>
                    <a:pt x="49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4" y="43"/>
                    <a:pt x="56" y="44"/>
                    <a:pt x="59" y="45"/>
                  </a:cubicBezTo>
                  <a:cubicBezTo>
                    <a:pt x="61" y="45"/>
                    <a:pt x="63" y="46"/>
                    <a:pt x="65" y="46"/>
                  </a:cubicBezTo>
                  <a:cubicBezTo>
                    <a:pt x="66" y="47"/>
                    <a:pt x="68" y="47"/>
                    <a:pt x="69" y="47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4" y="49"/>
                    <a:pt x="88" y="49"/>
                    <a:pt x="93" y="50"/>
                  </a:cubicBezTo>
                  <a:cubicBezTo>
                    <a:pt x="88" y="50"/>
                    <a:pt x="84" y="51"/>
                    <a:pt x="79" y="51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7" y="50"/>
                    <a:pt x="66" y="50"/>
                    <a:pt x="65" y="49"/>
                  </a:cubicBezTo>
                  <a:cubicBezTo>
                    <a:pt x="62" y="49"/>
                    <a:pt x="60" y="49"/>
                    <a:pt x="58" y="48"/>
                  </a:cubicBezTo>
                  <a:cubicBezTo>
                    <a:pt x="55" y="48"/>
                    <a:pt x="53" y="47"/>
                    <a:pt x="51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6" y="45"/>
                    <a:pt x="45" y="44"/>
                    <a:pt x="44" y="44"/>
                  </a:cubicBezTo>
                  <a:cubicBezTo>
                    <a:pt x="42" y="43"/>
                    <a:pt x="40" y="42"/>
                    <a:pt x="38" y="41"/>
                  </a:cubicBezTo>
                  <a:cubicBezTo>
                    <a:pt x="29" y="37"/>
                    <a:pt x="21" y="31"/>
                    <a:pt x="15" y="24"/>
                  </a:cubicBezTo>
                  <a:cubicBezTo>
                    <a:pt x="11" y="20"/>
                    <a:pt x="9" y="16"/>
                    <a:pt x="6" y="13"/>
                  </a:cubicBezTo>
                  <a:cubicBezTo>
                    <a:pt x="4" y="8"/>
                    <a:pt x="1" y="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 195">
              <a:extLst>
                <a:ext uri="{FF2B5EF4-FFF2-40B4-BE49-F238E27FC236}">
                  <a16:creationId xmlns:a16="http://schemas.microsoft.com/office/drawing/2014/main" id="{740CC229-555F-4D44-B6CA-926CABF3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2614" y="11825288"/>
              <a:ext cx="215900" cy="120650"/>
            </a:xfrm>
            <a:custGeom>
              <a:avLst/>
              <a:gdLst>
                <a:gd name="T0" fmla="*/ 0 w 93"/>
                <a:gd name="T1" fmla="*/ 50 h 52"/>
                <a:gd name="T2" fmla="*/ 27 w 93"/>
                <a:gd name="T3" fmla="*/ 48 h 52"/>
                <a:gd name="T4" fmla="*/ 53 w 93"/>
                <a:gd name="T5" fmla="*/ 38 h 52"/>
                <a:gd name="T6" fmla="*/ 59 w 93"/>
                <a:gd name="T7" fmla="*/ 34 h 52"/>
                <a:gd name="T8" fmla="*/ 62 w 93"/>
                <a:gd name="T9" fmla="*/ 32 h 52"/>
                <a:gd name="T10" fmla="*/ 65 w 93"/>
                <a:gd name="T11" fmla="*/ 30 h 52"/>
                <a:gd name="T12" fmla="*/ 70 w 93"/>
                <a:gd name="T13" fmla="*/ 26 h 52"/>
                <a:gd name="T14" fmla="*/ 75 w 93"/>
                <a:gd name="T15" fmla="*/ 21 h 52"/>
                <a:gd name="T16" fmla="*/ 78 w 93"/>
                <a:gd name="T17" fmla="*/ 19 h 52"/>
                <a:gd name="T18" fmla="*/ 80 w 93"/>
                <a:gd name="T19" fmla="*/ 16 h 52"/>
                <a:gd name="T20" fmla="*/ 85 w 93"/>
                <a:gd name="T21" fmla="*/ 11 h 52"/>
                <a:gd name="T22" fmla="*/ 93 w 93"/>
                <a:gd name="T23" fmla="*/ 0 h 52"/>
                <a:gd name="T24" fmla="*/ 86 w 93"/>
                <a:gd name="T25" fmla="*/ 12 h 52"/>
                <a:gd name="T26" fmla="*/ 82 w 93"/>
                <a:gd name="T27" fmla="*/ 18 h 52"/>
                <a:gd name="T28" fmla="*/ 80 w 93"/>
                <a:gd name="T29" fmla="*/ 21 h 52"/>
                <a:gd name="T30" fmla="*/ 77 w 93"/>
                <a:gd name="T31" fmla="*/ 24 h 52"/>
                <a:gd name="T32" fmla="*/ 72 w 93"/>
                <a:gd name="T33" fmla="*/ 29 h 52"/>
                <a:gd name="T34" fmla="*/ 67 w 93"/>
                <a:gd name="T35" fmla="*/ 33 h 52"/>
                <a:gd name="T36" fmla="*/ 64 w 93"/>
                <a:gd name="T37" fmla="*/ 36 h 52"/>
                <a:gd name="T38" fmla="*/ 61 w 93"/>
                <a:gd name="T39" fmla="*/ 38 h 52"/>
                <a:gd name="T40" fmla="*/ 55 w 93"/>
                <a:gd name="T41" fmla="*/ 41 h 52"/>
                <a:gd name="T42" fmla="*/ 28 w 93"/>
                <a:gd name="T43" fmla="*/ 51 h 52"/>
                <a:gd name="T44" fmla="*/ 14 w 93"/>
                <a:gd name="T45" fmla="*/ 52 h 52"/>
                <a:gd name="T46" fmla="*/ 0 w 93"/>
                <a:gd name="T47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52">
                  <a:moveTo>
                    <a:pt x="0" y="50"/>
                  </a:moveTo>
                  <a:cubicBezTo>
                    <a:pt x="9" y="51"/>
                    <a:pt x="18" y="50"/>
                    <a:pt x="27" y="48"/>
                  </a:cubicBezTo>
                  <a:cubicBezTo>
                    <a:pt x="36" y="46"/>
                    <a:pt x="45" y="43"/>
                    <a:pt x="53" y="38"/>
                  </a:cubicBezTo>
                  <a:cubicBezTo>
                    <a:pt x="55" y="37"/>
                    <a:pt x="57" y="36"/>
                    <a:pt x="59" y="34"/>
                  </a:cubicBezTo>
                  <a:cubicBezTo>
                    <a:pt x="60" y="34"/>
                    <a:pt x="61" y="33"/>
                    <a:pt x="62" y="32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29"/>
                    <a:pt x="68" y="28"/>
                    <a:pt x="70" y="26"/>
                  </a:cubicBezTo>
                  <a:cubicBezTo>
                    <a:pt x="72" y="24"/>
                    <a:pt x="73" y="23"/>
                    <a:pt x="75" y="21"/>
                  </a:cubicBezTo>
                  <a:cubicBezTo>
                    <a:pt x="76" y="21"/>
                    <a:pt x="77" y="20"/>
                    <a:pt x="78" y="19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8" y="8"/>
                    <a:pt x="90" y="4"/>
                    <a:pt x="93" y="0"/>
                  </a:cubicBezTo>
                  <a:cubicBezTo>
                    <a:pt x="91" y="4"/>
                    <a:pt x="89" y="8"/>
                    <a:pt x="86" y="12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79" y="22"/>
                    <a:pt x="78" y="23"/>
                    <a:pt x="77" y="24"/>
                  </a:cubicBezTo>
                  <a:cubicBezTo>
                    <a:pt x="76" y="25"/>
                    <a:pt x="74" y="27"/>
                    <a:pt x="72" y="29"/>
                  </a:cubicBezTo>
                  <a:cubicBezTo>
                    <a:pt x="71" y="30"/>
                    <a:pt x="69" y="32"/>
                    <a:pt x="67" y="33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3" y="36"/>
                    <a:pt x="62" y="37"/>
                    <a:pt x="61" y="38"/>
                  </a:cubicBezTo>
                  <a:cubicBezTo>
                    <a:pt x="59" y="39"/>
                    <a:pt x="57" y="40"/>
                    <a:pt x="55" y="41"/>
                  </a:cubicBezTo>
                  <a:cubicBezTo>
                    <a:pt x="47" y="46"/>
                    <a:pt x="37" y="49"/>
                    <a:pt x="28" y="51"/>
                  </a:cubicBezTo>
                  <a:cubicBezTo>
                    <a:pt x="23" y="52"/>
                    <a:pt x="19" y="52"/>
                    <a:pt x="14" y="52"/>
                  </a:cubicBezTo>
                  <a:cubicBezTo>
                    <a:pt x="9" y="52"/>
                    <a:pt x="4" y="51"/>
                    <a:pt x="0" y="5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 196">
              <a:extLst>
                <a:ext uri="{FF2B5EF4-FFF2-40B4-BE49-F238E27FC236}">
                  <a16:creationId xmlns:a16="http://schemas.microsoft.com/office/drawing/2014/main" id="{E08ACE80-A204-4DBF-8618-D816B7168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6" y="11915775"/>
              <a:ext cx="409575" cy="1512888"/>
            </a:xfrm>
            <a:custGeom>
              <a:avLst/>
              <a:gdLst>
                <a:gd name="T0" fmla="*/ 177 w 177"/>
                <a:gd name="T1" fmla="*/ 0 h 651"/>
                <a:gd name="T2" fmla="*/ 177 w 177"/>
                <a:gd name="T3" fmla="*/ 4 h 651"/>
                <a:gd name="T4" fmla="*/ 176 w 177"/>
                <a:gd name="T5" fmla="*/ 14 h 651"/>
                <a:gd name="T6" fmla="*/ 161 w 177"/>
                <a:gd name="T7" fmla="*/ 30 h 651"/>
                <a:gd name="T8" fmla="*/ 136 w 177"/>
                <a:gd name="T9" fmla="*/ 303 h 651"/>
                <a:gd name="T10" fmla="*/ 132 w 177"/>
                <a:gd name="T11" fmla="*/ 318 h 651"/>
                <a:gd name="T12" fmla="*/ 107 w 177"/>
                <a:gd name="T13" fmla="*/ 365 h 651"/>
                <a:gd name="T14" fmla="*/ 105 w 177"/>
                <a:gd name="T15" fmla="*/ 370 h 651"/>
                <a:gd name="T16" fmla="*/ 8 w 177"/>
                <a:gd name="T17" fmla="*/ 651 h 651"/>
                <a:gd name="T18" fmla="*/ 0 w 177"/>
                <a:gd name="T19" fmla="*/ 649 h 651"/>
                <a:gd name="T20" fmla="*/ 92 w 177"/>
                <a:gd name="T21" fmla="*/ 363 h 651"/>
                <a:gd name="T22" fmla="*/ 126 w 177"/>
                <a:gd name="T23" fmla="*/ 299 h 651"/>
                <a:gd name="T24" fmla="*/ 148 w 177"/>
                <a:gd name="T25" fmla="*/ 25 h 651"/>
                <a:gd name="T26" fmla="*/ 177 w 177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651">
                  <a:moveTo>
                    <a:pt x="177" y="0"/>
                  </a:moveTo>
                  <a:cubicBezTo>
                    <a:pt x="177" y="4"/>
                    <a:pt x="177" y="4"/>
                    <a:pt x="177" y="4"/>
                  </a:cubicBezTo>
                  <a:cubicBezTo>
                    <a:pt x="177" y="7"/>
                    <a:pt x="176" y="10"/>
                    <a:pt x="176" y="14"/>
                  </a:cubicBezTo>
                  <a:cubicBezTo>
                    <a:pt x="176" y="17"/>
                    <a:pt x="161" y="27"/>
                    <a:pt x="161" y="30"/>
                  </a:cubicBezTo>
                  <a:cubicBezTo>
                    <a:pt x="156" y="116"/>
                    <a:pt x="146" y="224"/>
                    <a:pt x="136" y="303"/>
                  </a:cubicBezTo>
                  <a:cubicBezTo>
                    <a:pt x="136" y="308"/>
                    <a:pt x="134" y="314"/>
                    <a:pt x="132" y="318"/>
                  </a:cubicBezTo>
                  <a:cubicBezTo>
                    <a:pt x="107" y="365"/>
                    <a:pt x="107" y="365"/>
                    <a:pt x="107" y="365"/>
                  </a:cubicBezTo>
                  <a:cubicBezTo>
                    <a:pt x="106" y="367"/>
                    <a:pt x="105" y="368"/>
                    <a:pt x="105" y="370"/>
                  </a:cubicBezTo>
                  <a:cubicBezTo>
                    <a:pt x="8" y="651"/>
                    <a:pt x="8" y="651"/>
                    <a:pt x="8" y="651"/>
                  </a:cubicBezTo>
                  <a:cubicBezTo>
                    <a:pt x="0" y="649"/>
                    <a:pt x="0" y="649"/>
                    <a:pt x="0" y="649"/>
                  </a:cubicBezTo>
                  <a:cubicBezTo>
                    <a:pt x="92" y="363"/>
                    <a:pt x="92" y="363"/>
                    <a:pt x="92" y="363"/>
                  </a:cubicBezTo>
                  <a:cubicBezTo>
                    <a:pt x="92" y="363"/>
                    <a:pt x="113" y="333"/>
                    <a:pt x="126" y="299"/>
                  </a:cubicBezTo>
                  <a:cubicBezTo>
                    <a:pt x="139" y="266"/>
                    <a:pt x="148" y="25"/>
                    <a:pt x="148" y="25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 197">
              <a:extLst>
                <a:ext uri="{FF2B5EF4-FFF2-40B4-BE49-F238E27FC236}">
                  <a16:creationId xmlns:a16="http://schemas.microsoft.com/office/drawing/2014/main" id="{95871793-B199-4AB5-B541-216158DFD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4" y="12601575"/>
              <a:ext cx="233363" cy="893763"/>
            </a:xfrm>
            <a:custGeom>
              <a:avLst/>
              <a:gdLst>
                <a:gd name="T0" fmla="*/ 101 w 101"/>
                <a:gd name="T1" fmla="*/ 382 h 385"/>
                <a:gd name="T2" fmla="*/ 89 w 101"/>
                <a:gd name="T3" fmla="*/ 385 h 385"/>
                <a:gd name="T4" fmla="*/ 34 w 101"/>
                <a:gd name="T5" fmla="*/ 138 h 385"/>
                <a:gd name="T6" fmla="*/ 10 w 101"/>
                <a:gd name="T7" fmla="*/ 35 h 385"/>
                <a:gd name="T8" fmla="*/ 0 w 101"/>
                <a:gd name="T9" fmla="*/ 0 h 385"/>
                <a:gd name="T10" fmla="*/ 43 w 101"/>
                <a:gd name="T11" fmla="*/ 134 h 385"/>
                <a:gd name="T12" fmla="*/ 101 w 101"/>
                <a:gd name="T13" fmla="*/ 379 h 385"/>
                <a:gd name="T14" fmla="*/ 101 w 101"/>
                <a:gd name="T15" fmla="*/ 38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385">
                  <a:moveTo>
                    <a:pt x="101" y="382"/>
                  </a:moveTo>
                  <a:cubicBezTo>
                    <a:pt x="89" y="385"/>
                    <a:pt x="89" y="385"/>
                    <a:pt x="89" y="385"/>
                  </a:cubicBezTo>
                  <a:cubicBezTo>
                    <a:pt x="88" y="317"/>
                    <a:pt x="66" y="232"/>
                    <a:pt x="34" y="138"/>
                  </a:cubicBezTo>
                  <a:cubicBezTo>
                    <a:pt x="29" y="97"/>
                    <a:pt x="21" y="61"/>
                    <a:pt x="1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32"/>
                    <a:pt x="32" y="77"/>
                    <a:pt x="43" y="134"/>
                  </a:cubicBezTo>
                  <a:cubicBezTo>
                    <a:pt x="43" y="134"/>
                    <a:pt x="88" y="224"/>
                    <a:pt x="101" y="379"/>
                  </a:cubicBezTo>
                  <a:cubicBezTo>
                    <a:pt x="101" y="380"/>
                    <a:pt x="101" y="381"/>
                    <a:pt x="101" y="3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 198">
              <a:extLst>
                <a:ext uri="{FF2B5EF4-FFF2-40B4-BE49-F238E27FC236}">
                  <a16:creationId xmlns:a16="http://schemas.microsoft.com/office/drawing/2014/main" id="{EC80A88F-6DB8-46DB-8773-EB30A03ED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1" y="11617325"/>
              <a:ext cx="198438" cy="874713"/>
            </a:xfrm>
            <a:custGeom>
              <a:avLst/>
              <a:gdLst>
                <a:gd name="T0" fmla="*/ 86 w 86"/>
                <a:gd name="T1" fmla="*/ 377 h 377"/>
                <a:gd name="T2" fmla="*/ 0 w 86"/>
                <a:gd name="T3" fmla="*/ 6 h 377"/>
                <a:gd name="T4" fmla="*/ 12 w 86"/>
                <a:gd name="T5" fmla="*/ 0 h 377"/>
                <a:gd name="T6" fmla="*/ 86 w 86"/>
                <a:gd name="T7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377">
                  <a:moveTo>
                    <a:pt x="86" y="377"/>
                  </a:moveTo>
                  <a:cubicBezTo>
                    <a:pt x="69" y="164"/>
                    <a:pt x="0" y="6"/>
                    <a:pt x="0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7" y="75"/>
                    <a:pt x="78" y="234"/>
                    <a:pt x="86" y="37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 199">
              <a:extLst>
                <a:ext uri="{FF2B5EF4-FFF2-40B4-BE49-F238E27FC236}">
                  <a16:creationId xmlns:a16="http://schemas.microsoft.com/office/drawing/2014/main" id="{8E6F3CBB-E3DA-480C-90EC-BD506216B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0251" y="10715625"/>
              <a:ext cx="155575" cy="50800"/>
            </a:xfrm>
            <a:custGeom>
              <a:avLst/>
              <a:gdLst>
                <a:gd name="T0" fmla="*/ 0 w 67"/>
                <a:gd name="T1" fmla="*/ 5 h 22"/>
                <a:gd name="T2" fmla="*/ 67 w 67"/>
                <a:gd name="T3" fmla="*/ 22 h 22"/>
                <a:gd name="T4" fmla="*/ 0 w 67"/>
                <a:gd name="T5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22">
                  <a:moveTo>
                    <a:pt x="0" y="5"/>
                  </a:moveTo>
                  <a:cubicBezTo>
                    <a:pt x="0" y="5"/>
                    <a:pt x="48" y="0"/>
                    <a:pt x="67" y="22"/>
                  </a:cubicBezTo>
                  <a:cubicBezTo>
                    <a:pt x="67" y="22"/>
                    <a:pt x="54" y="10"/>
                    <a:pt x="0" y="5"/>
                  </a:cubicBezTo>
                  <a:close/>
                </a:path>
              </a:pathLst>
            </a:custGeom>
            <a:solidFill>
              <a:srgbClr val="153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 200">
              <a:extLst>
                <a:ext uri="{FF2B5EF4-FFF2-40B4-BE49-F238E27FC236}">
                  <a16:creationId xmlns:a16="http://schemas.microsoft.com/office/drawing/2014/main" id="{7B65688F-BCD3-4D7C-B314-239718508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589" y="10575925"/>
              <a:ext cx="63500" cy="19050"/>
            </a:xfrm>
            <a:custGeom>
              <a:avLst/>
              <a:gdLst>
                <a:gd name="T0" fmla="*/ 0 w 27"/>
                <a:gd name="T1" fmla="*/ 5 h 8"/>
                <a:gd name="T2" fmla="*/ 27 w 27"/>
                <a:gd name="T3" fmla="*/ 8 h 8"/>
                <a:gd name="T4" fmla="*/ 0 w 27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">
                  <a:moveTo>
                    <a:pt x="0" y="5"/>
                  </a:moveTo>
                  <a:cubicBezTo>
                    <a:pt x="0" y="5"/>
                    <a:pt x="14" y="0"/>
                    <a:pt x="27" y="8"/>
                  </a:cubicBezTo>
                  <a:cubicBezTo>
                    <a:pt x="27" y="8"/>
                    <a:pt x="23" y="5"/>
                    <a:pt x="0" y="5"/>
                  </a:cubicBezTo>
                  <a:close/>
                </a:path>
              </a:pathLst>
            </a:custGeom>
            <a:solidFill>
              <a:srgbClr val="153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 201">
              <a:extLst>
                <a:ext uri="{FF2B5EF4-FFF2-40B4-BE49-F238E27FC236}">
                  <a16:creationId xmlns:a16="http://schemas.microsoft.com/office/drawing/2014/main" id="{DFEAB926-D976-4EDA-82B1-96248F9CD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4" y="10906125"/>
              <a:ext cx="261938" cy="725488"/>
            </a:xfrm>
            <a:custGeom>
              <a:avLst/>
              <a:gdLst>
                <a:gd name="T0" fmla="*/ 113 w 113"/>
                <a:gd name="T1" fmla="*/ 304 h 312"/>
                <a:gd name="T2" fmla="*/ 102 w 113"/>
                <a:gd name="T3" fmla="*/ 312 h 312"/>
                <a:gd name="T4" fmla="*/ 113 w 113"/>
                <a:gd name="T5" fmla="*/ 0 h 312"/>
                <a:gd name="T6" fmla="*/ 113 w 113"/>
                <a:gd name="T7" fmla="*/ 30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312">
                  <a:moveTo>
                    <a:pt x="113" y="304"/>
                  </a:moveTo>
                  <a:cubicBezTo>
                    <a:pt x="110" y="307"/>
                    <a:pt x="106" y="310"/>
                    <a:pt x="102" y="312"/>
                  </a:cubicBezTo>
                  <a:cubicBezTo>
                    <a:pt x="0" y="226"/>
                    <a:pt x="110" y="5"/>
                    <a:pt x="113" y="0"/>
                  </a:cubicBezTo>
                  <a:cubicBezTo>
                    <a:pt x="65" y="137"/>
                    <a:pt x="79" y="179"/>
                    <a:pt x="113" y="304"/>
                  </a:cubicBezTo>
                  <a:close/>
                </a:path>
              </a:pathLst>
            </a:custGeom>
            <a:solidFill>
              <a:srgbClr val="153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Freeform 202">
              <a:extLst>
                <a:ext uri="{FF2B5EF4-FFF2-40B4-BE49-F238E27FC236}">
                  <a16:creationId xmlns:a16="http://schemas.microsoft.com/office/drawing/2014/main" id="{AF6BAE2E-4F45-452E-9311-38824461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4" y="11825288"/>
              <a:ext cx="22225" cy="90488"/>
            </a:xfrm>
            <a:custGeom>
              <a:avLst/>
              <a:gdLst>
                <a:gd name="T0" fmla="*/ 0 w 10"/>
                <a:gd name="T1" fmla="*/ 0 h 39"/>
                <a:gd name="T2" fmla="*/ 4 w 10"/>
                <a:gd name="T3" fmla="*/ 39 h 39"/>
                <a:gd name="T4" fmla="*/ 0 w 10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9">
                  <a:moveTo>
                    <a:pt x="0" y="0"/>
                  </a:moveTo>
                  <a:cubicBezTo>
                    <a:pt x="0" y="0"/>
                    <a:pt x="10" y="18"/>
                    <a:pt x="4" y="39"/>
                  </a:cubicBezTo>
                  <a:cubicBezTo>
                    <a:pt x="4" y="39"/>
                    <a:pt x="6" y="19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Freeform 203">
              <a:extLst>
                <a:ext uri="{FF2B5EF4-FFF2-40B4-BE49-F238E27FC236}">
                  <a16:creationId xmlns:a16="http://schemas.microsoft.com/office/drawing/2014/main" id="{CA15698C-2BAA-4D1B-AD86-0190C329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4114" y="10033000"/>
              <a:ext cx="9525" cy="28575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3 h 12"/>
                <a:gd name="T4" fmla="*/ 0 w 4"/>
                <a:gd name="T5" fmla="*/ 12 h 12"/>
                <a:gd name="T6" fmla="*/ 3 w 4"/>
                <a:gd name="T7" fmla="*/ 11 h 12"/>
                <a:gd name="T8" fmla="*/ 4 w 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3" y="12"/>
                    <a:pt x="3" y="11"/>
                  </a:cubicBezTo>
                  <a:cubicBezTo>
                    <a:pt x="3" y="1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4B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 204">
              <a:extLst>
                <a:ext uri="{FF2B5EF4-FFF2-40B4-BE49-F238E27FC236}">
                  <a16:creationId xmlns:a16="http://schemas.microsoft.com/office/drawing/2014/main" id="{EEAEB489-C903-41BD-97A5-0C3522115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4" y="10017125"/>
              <a:ext cx="9525" cy="34925"/>
            </a:xfrm>
            <a:custGeom>
              <a:avLst/>
              <a:gdLst>
                <a:gd name="T0" fmla="*/ 3 w 4"/>
                <a:gd name="T1" fmla="*/ 0 h 15"/>
                <a:gd name="T2" fmla="*/ 1 w 4"/>
                <a:gd name="T3" fmla="*/ 1 h 15"/>
                <a:gd name="T4" fmla="*/ 0 w 4"/>
                <a:gd name="T5" fmla="*/ 14 h 15"/>
                <a:gd name="T6" fmla="*/ 4 w 4"/>
                <a:gd name="T7" fmla="*/ 15 h 15"/>
                <a:gd name="T8" fmla="*/ 3 w 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5">
                  <a:moveTo>
                    <a:pt x="3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4" y="15"/>
                    <a:pt x="4" y="15"/>
                  </a:cubicBezTo>
                  <a:cubicBezTo>
                    <a:pt x="4" y="1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4B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22E98391-7ECF-4879-9E34-B7F1EAC1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0138" y="10002838"/>
              <a:ext cx="9525" cy="50800"/>
            </a:xfrm>
            <a:custGeom>
              <a:avLst/>
              <a:gdLst>
                <a:gd name="T0" fmla="*/ 5 w 6"/>
                <a:gd name="T1" fmla="*/ 0 h 32"/>
                <a:gd name="T2" fmla="*/ 0 w 6"/>
                <a:gd name="T3" fmla="*/ 8 h 32"/>
                <a:gd name="T4" fmla="*/ 3 w 6"/>
                <a:gd name="T5" fmla="*/ 32 h 32"/>
                <a:gd name="T6" fmla="*/ 6 w 6"/>
                <a:gd name="T7" fmla="*/ 32 h 32"/>
                <a:gd name="T8" fmla="*/ 5 w 6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2">
                  <a:moveTo>
                    <a:pt x="5" y="0"/>
                  </a:moveTo>
                  <a:lnTo>
                    <a:pt x="0" y="8"/>
                  </a:lnTo>
                  <a:lnTo>
                    <a:pt x="3" y="32"/>
                  </a:lnTo>
                  <a:lnTo>
                    <a:pt x="6" y="3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4B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9DBE828A-5D14-4098-B842-2F4DBDFB1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6" y="9975850"/>
              <a:ext cx="120650" cy="187325"/>
            </a:xfrm>
            <a:custGeom>
              <a:avLst/>
              <a:gdLst>
                <a:gd name="T0" fmla="*/ 3 w 52"/>
                <a:gd name="T1" fmla="*/ 2 h 81"/>
                <a:gd name="T2" fmla="*/ 3 w 52"/>
                <a:gd name="T3" fmla="*/ 2 h 81"/>
                <a:gd name="T4" fmla="*/ 12 w 52"/>
                <a:gd name="T5" fmla="*/ 2 h 81"/>
                <a:gd name="T6" fmla="*/ 13 w 52"/>
                <a:gd name="T7" fmla="*/ 3 h 81"/>
                <a:gd name="T8" fmla="*/ 14 w 52"/>
                <a:gd name="T9" fmla="*/ 5 h 81"/>
                <a:gd name="T10" fmla="*/ 19 w 52"/>
                <a:gd name="T11" fmla="*/ 33 h 81"/>
                <a:gd name="T12" fmla="*/ 19 w 52"/>
                <a:gd name="T13" fmla="*/ 14 h 81"/>
                <a:gd name="T14" fmla="*/ 21 w 52"/>
                <a:gd name="T15" fmla="*/ 10 h 81"/>
                <a:gd name="T16" fmla="*/ 21 w 52"/>
                <a:gd name="T17" fmla="*/ 10 h 81"/>
                <a:gd name="T18" fmla="*/ 28 w 52"/>
                <a:gd name="T19" fmla="*/ 11 h 81"/>
                <a:gd name="T20" fmla="*/ 28 w 52"/>
                <a:gd name="T21" fmla="*/ 11 h 81"/>
                <a:gd name="T22" fmla="*/ 30 w 52"/>
                <a:gd name="T23" fmla="*/ 15 h 81"/>
                <a:gd name="T24" fmla="*/ 29 w 52"/>
                <a:gd name="T25" fmla="*/ 32 h 81"/>
                <a:gd name="T26" fmla="*/ 31 w 52"/>
                <a:gd name="T27" fmla="*/ 19 h 81"/>
                <a:gd name="T28" fmla="*/ 32 w 52"/>
                <a:gd name="T29" fmla="*/ 17 h 81"/>
                <a:gd name="T30" fmla="*/ 32 w 52"/>
                <a:gd name="T31" fmla="*/ 17 h 81"/>
                <a:gd name="T32" fmla="*/ 39 w 52"/>
                <a:gd name="T33" fmla="*/ 18 h 81"/>
                <a:gd name="T34" fmla="*/ 40 w 52"/>
                <a:gd name="T35" fmla="*/ 19 h 81"/>
                <a:gd name="T36" fmla="*/ 41 w 52"/>
                <a:gd name="T37" fmla="*/ 21 h 81"/>
                <a:gd name="T38" fmla="*/ 40 w 52"/>
                <a:gd name="T39" fmla="*/ 36 h 81"/>
                <a:gd name="T40" fmla="*/ 41 w 52"/>
                <a:gd name="T41" fmla="*/ 27 h 81"/>
                <a:gd name="T42" fmla="*/ 44 w 52"/>
                <a:gd name="T43" fmla="*/ 24 h 81"/>
                <a:gd name="T44" fmla="*/ 46 w 52"/>
                <a:gd name="T45" fmla="*/ 24 h 81"/>
                <a:gd name="T46" fmla="*/ 49 w 52"/>
                <a:gd name="T47" fmla="*/ 28 h 81"/>
                <a:gd name="T48" fmla="*/ 52 w 52"/>
                <a:gd name="T49" fmla="*/ 63 h 81"/>
                <a:gd name="T50" fmla="*/ 42 w 52"/>
                <a:gd name="T51" fmla="*/ 75 h 81"/>
                <a:gd name="T52" fmla="*/ 30 w 52"/>
                <a:gd name="T53" fmla="*/ 80 h 81"/>
                <a:gd name="T54" fmla="*/ 18 w 52"/>
                <a:gd name="T55" fmla="*/ 79 h 81"/>
                <a:gd name="T56" fmla="*/ 8 w 52"/>
                <a:gd name="T57" fmla="*/ 74 h 81"/>
                <a:gd name="T58" fmla="*/ 4 w 52"/>
                <a:gd name="T59" fmla="*/ 70 h 81"/>
                <a:gd name="T60" fmla="*/ 1 w 52"/>
                <a:gd name="T61" fmla="*/ 59 h 81"/>
                <a:gd name="T62" fmla="*/ 1 w 52"/>
                <a:gd name="T63" fmla="*/ 54 h 81"/>
                <a:gd name="T64" fmla="*/ 7 w 52"/>
                <a:gd name="T65" fmla="*/ 37 h 81"/>
                <a:gd name="T66" fmla="*/ 2 w 52"/>
                <a:gd name="T67" fmla="*/ 6 h 81"/>
                <a:gd name="T68" fmla="*/ 3 w 52"/>
                <a:gd name="T69" fmla="*/ 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" h="81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9" y="0"/>
                    <a:pt x="12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4"/>
                    <a:pt x="14" y="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20" y="11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9"/>
                    <a:pt x="26" y="10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9" y="12"/>
                    <a:pt x="30" y="13"/>
                    <a:pt x="30" y="1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8"/>
                    <a:pt x="31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16"/>
                    <a:pt x="37" y="17"/>
                    <a:pt x="39" y="18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20"/>
                    <a:pt x="41" y="20"/>
                    <a:pt x="41" y="21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2" y="26"/>
                    <a:pt x="43" y="25"/>
                    <a:pt x="44" y="24"/>
                  </a:cubicBezTo>
                  <a:cubicBezTo>
                    <a:pt x="45" y="24"/>
                    <a:pt x="46" y="24"/>
                    <a:pt x="46" y="24"/>
                  </a:cubicBezTo>
                  <a:cubicBezTo>
                    <a:pt x="48" y="25"/>
                    <a:pt x="49" y="26"/>
                    <a:pt x="49" y="28"/>
                  </a:cubicBezTo>
                  <a:cubicBezTo>
                    <a:pt x="52" y="40"/>
                    <a:pt x="52" y="52"/>
                    <a:pt x="52" y="63"/>
                  </a:cubicBezTo>
                  <a:cubicBezTo>
                    <a:pt x="51" y="69"/>
                    <a:pt x="47" y="74"/>
                    <a:pt x="42" y="75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26" y="81"/>
                    <a:pt x="22" y="81"/>
                    <a:pt x="18" y="79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6" y="73"/>
                    <a:pt x="5" y="72"/>
                    <a:pt x="4" y="7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57"/>
                    <a:pt x="0" y="56"/>
                    <a:pt x="1" y="5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3"/>
                    <a:pt x="3" y="2"/>
                  </a:cubicBezTo>
                  <a:close/>
                </a:path>
              </a:pathLst>
            </a:custGeom>
            <a:solidFill>
              <a:srgbClr val="FCC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21202A62-3523-41C2-9F63-81E79DFBB00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4557829" cy="13716000"/>
          </a:xfrm>
          <a:custGeom>
            <a:avLst/>
            <a:gdLst>
              <a:gd name="connsiteX0" fmla="*/ 6290878 w 14557829"/>
              <a:gd name="connsiteY0" fmla="*/ 1974298 h 13716000"/>
              <a:gd name="connsiteX1" fmla="*/ 4511539 w 14557829"/>
              <a:gd name="connsiteY1" fmla="*/ 2703779 h 13716000"/>
              <a:gd name="connsiteX2" fmla="*/ 3920226 w 14557829"/>
              <a:gd name="connsiteY2" fmla="*/ 2936133 h 13716000"/>
              <a:gd name="connsiteX3" fmla="*/ 3806824 w 14557829"/>
              <a:gd name="connsiteY3" fmla="*/ 2936133 h 13716000"/>
              <a:gd name="connsiteX4" fmla="*/ 1970784 w 14557829"/>
              <a:gd name="connsiteY4" fmla="*/ 4862503 h 13716000"/>
              <a:gd name="connsiteX5" fmla="*/ 2057186 w 14557829"/>
              <a:gd name="connsiteY5" fmla="*/ 5413666 h 13716000"/>
              <a:gd name="connsiteX6" fmla="*/ 1870882 w 14557829"/>
              <a:gd name="connsiteY6" fmla="*/ 6399817 h 13716000"/>
              <a:gd name="connsiteX7" fmla="*/ 1430772 w 14557829"/>
              <a:gd name="connsiteY7" fmla="*/ 7637233 h 13716000"/>
              <a:gd name="connsiteX8" fmla="*/ 3412616 w 14557829"/>
              <a:gd name="connsiteY8" fmla="*/ 8896262 h 13716000"/>
              <a:gd name="connsiteX9" fmla="*/ 3431516 w 14557829"/>
              <a:gd name="connsiteY9" fmla="*/ 8896262 h 13716000"/>
              <a:gd name="connsiteX10" fmla="*/ 3958028 w 14557829"/>
              <a:gd name="connsiteY10" fmla="*/ 9201564 h 13716000"/>
              <a:gd name="connsiteX11" fmla="*/ 5318857 w 14557829"/>
              <a:gd name="connsiteY11" fmla="*/ 10774001 h 13716000"/>
              <a:gd name="connsiteX12" fmla="*/ 7200799 w 14557829"/>
              <a:gd name="connsiteY12" fmla="*/ 10147188 h 13716000"/>
              <a:gd name="connsiteX13" fmla="*/ 8793832 w 14557829"/>
              <a:gd name="connsiteY13" fmla="*/ 10041818 h 13716000"/>
              <a:gd name="connsiteX14" fmla="*/ 9933257 w 14557829"/>
              <a:gd name="connsiteY14" fmla="*/ 10892879 h 13716000"/>
              <a:gd name="connsiteX15" fmla="*/ 13027525 w 14557829"/>
              <a:gd name="connsiteY15" fmla="*/ 9450128 h 13716000"/>
              <a:gd name="connsiteX16" fmla="*/ 13103126 w 14557829"/>
              <a:gd name="connsiteY16" fmla="*/ 8180291 h 13716000"/>
              <a:gd name="connsiteX17" fmla="*/ 12549614 w 14557829"/>
              <a:gd name="connsiteY17" fmla="*/ 6016164 h 13716000"/>
              <a:gd name="connsiteX18" fmla="*/ 10767575 w 14557829"/>
              <a:gd name="connsiteY18" fmla="*/ 3360312 h 13716000"/>
              <a:gd name="connsiteX19" fmla="*/ 10632572 w 14557829"/>
              <a:gd name="connsiteY19" fmla="*/ 3363014 h 13716000"/>
              <a:gd name="connsiteX20" fmla="*/ 10243764 w 14557829"/>
              <a:gd name="connsiteY20" fmla="*/ 3209012 h 13716000"/>
              <a:gd name="connsiteX21" fmla="*/ 8907235 w 14557829"/>
              <a:gd name="connsiteY21" fmla="*/ 2655147 h 13716000"/>
              <a:gd name="connsiteX22" fmla="*/ 8488726 w 14557829"/>
              <a:gd name="connsiteY22" fmla="*/ 2701078 h 13716000"/>
              <a:gd name="connsiteX23" fmla="*/ 7916314 w 14557829"/>
              <a:gd name="connsiteY23" fmla="*/ 2563287 h 13716000"/>
              <a:gd name="connsiteX24" fmla="*/ 6290878 w 14557829"/>
              <a:gd name="connsiteY24" fmla="*/ 1974298 h 13716000"/>
              <a:gd name="connsiteX25" fmla="*/ 0 w 14557829"/>
              <a:gd name="connsiteY25" fmla="*/ 0 h 13716000"/>
              <a:gd name="connsiteX26" fmla="*/ 14557829 w 14557829"/>
              <a:gd name="connsiteY26" fmla="*/ 0 h 13716000"/>
              <a:gd name="connsiteX27" fmla="*/ 14557829 w 14557829"/>
              <a:gd name="connsiteY27" fmla="*/ 13716000 h 13716000"/>
              <a:gd name="connsiteX28" fmla="*/ 0 w 14557829"/>
              <a:gd name="connsiteY28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557829" h="13716000">
                <a:moveTo>
                  <a:pt x="6290878" y="1974298"/>
                </a:moveTo>
                <a:cubicBezTo>
                  <a:pt x="5599663" y="1974298"/>
                  <a:pt x="4970550" y="2252582"/>
                  <a:pt x="4511539" y="2703779"/>
                </a:cubicBezTo>
                <a:cubicBezTo>
                  <a:pt x="4354936" y="2857781"/>
                  <a:pt x="4141632" y="2941536"/>
                  <a:pt x="3920226" y="2936133"/>
                </a:cubicBezTo>
                <a:cubicBezTo>
                  <a:pt x="3882426" y="2936133"/>
                  <a:pt x="3844625" y="2936133"/>
                  <a:pt x="3806824" y="2936133"/>
                </a:cubicBezTo>
                <a:cubicBezTo>
                  <a:pt x="2770002" y="2971256"/>
                  <a:pt x="1957284" y="3825019"/>
                  <a:pt x="1970784" y="4862503"/>
                </a:cubicBezTo>
                <a:cubicBezTo>
                  <a:pt x="1970784" y="5054329"/>
                  <a:pt x="2003185" y="5238050"/>
                  <a:pt x="2057186" y="5413666"/>
                </a:cubicBezTo>
                <a:cubicBezTo>
                  <a:pt x="2162488" y="5754091"/>
                  <a:pt x="2100387" y="6126937"/>
                  <a:pt x="1870882" y="6399817"/>
                </a:cubicBezTo>
                <a:cubicBezTo>
                  <a:pt x="1592776" y="6734838"/>
                  <a:pt x="1425372" y="7167123"/>
                  <a:pt x="1430772" y="7637233"/>
                </a:cubicBezTo>
                <a:cubicBezTo>
                  <a:pt x="1441573" y="8685524"/>
                  <a:pt x="2364993" y="8896262"/>
                  <a:pt x="3412616" y="8896262"/>
                </a:cubicBezTo>
                <a:cubicBezTo>
                  <a:pt x="3418016" y="8896262"/>
                  <a:pt x="3426116" y="8896262"/>
                  <a:pt x="3431516" y="8896262"/>
                </a:cubicBezTo>
                <a:cubicBezTo>
                  <a:pt x="3650221" y="8893561"/>
                  <a:pt x="3850025" y="9012440"/>
                  <a:pt x="3958028" y="9201564"/>
                </a:cubicBezTo>
                <a:cubicBezTo>
                  <a:pt x="4392737" y="9974274"/>
                  <a:pt x="4422437" y="10463296"/>
                  <a:pt x="5318857" y="10774001"/>
                </a:cubicBezTo>
                <a:cubicBezTo>
                  <a:pt x="6379980" y="11144145"/>
                  <a:pt x="6925393" y="10452489"/>
                  <a:pt x="7200799" y="10147188"/>
                </a:cubicBezTo>
                <a:cubicBezTo>
                  <a:pt x="7649008" y="9650060"/>
                  <a:pt x="8248421" y="9709499"/>
                  <a:pt x="8793832" y="10041818"/>
                </a:cubicBezTo>
                <a:cubicBezTo>
                  <a:pt x="9088139" y="10220136"/>
                  <a:pt x="9350044" y="10665930"/>
                  <a:pt x="9933257" y="10892879"/>
                </a:cubicBezTo>
                <a:cubicBezTo>
                  <a:pt x="11177984" y="11379200"/>
                  <a:pt x="12652216" y="10663228"/>
                  <a:pt x="13027525" y="9450128"/>
                </a:cubicBezTo>
                <a:cubicBezTo>
                  <a:pt x="13097726" y="9225880"/>
                  <a:pt x="12957323" y="8364012"/>
                  <a:pt x="13103126" y="8180291"/>
                </a:cubicBezTo>
                <a:cubicBezTo>
                  <a:pt x="13502735" y="7672356"/>
                  <a:pt x="12549614" y="6713223"/>
                  <a:pt x="12549614" y="6016164"/>
                </a:cubicBezTo>
                <a:cubicBezTo>
                  <a:pt x="12549614" y="4373480"/>
                  <a:pt x="12144605" y="3870949"/>
                  <a:pt x="10767575" y="3360312"/>
                </a:cubicBezTo>
                <a:cubicBezTo>
                  <a:pt x="10724374" y="3344102"/>
                  <a:pt x="10678473" y="3360312"/>
                  <a:pt x="10632572" y="3363014"/>
                </a:cubicBezTo>
                <a:cubicBezTo>
                  <a:pt x="10486769" y="3368418"/>
                  <a:pt x="10346366" y="3314382"/>
                  <a:pt x="10243764" y="3209012"/>
                </a:cubicBezTo>
                <a:cubicBezTo>
                  <a:pt x="9903557" y="2865886"/>
                  <a:pt x="9431046" y="2655147"/>
                  <a:pt x="8907235" y="2655147"/>
                </a:cubicBezTo>
                <a:cubicBezTo>
                  <a:pt x="8764132" y="2655147"/>
                  <a:pt x="8623729" y="2671358"/>
                  <a:pt x="8488726" y="2701078"/>
                </a:cubicBezTo>
                <a:cubicBezTo>
                  <a:pt x="8286222" y="2747008"/>
                  <a:pt x="8075617" y="2695674"/>
                  <a:pt x="7916314" y="2563287"/>
                </a:cubicBezTo>
                <a:cubicBezTo>
                  <a:pt x="7476204" y="2195844"/>
                  <a:pt x="6909192" y="1974298"/>
                  <a:pt x="6290878" y="1974298"/>
                </a:cubicBezTo>
                <a:close/>
                <a:moveTo>
                  <a:pt x="0" y="0"/>
                </a:moveTo>
                <a:lnTo>
                  <a:pt x="14557829" y="0"/>
                </a:lnTo>
                <a:lnTo>
                  <a:pt x="14557829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19100" dist="165100" dir="10320000" sx="99000" sy="99000" algn="tl" rotWithShape="0">
              <a:srgbClr val="8FBAF9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dirty="0">
              <a:ln>
                <a:noFill/>
              </a:ln>
              <a:solidFill>
                <a:srgbClr val="2831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27400C2-7074-4512-896F-370B808ECD1B}"/>
              </a:ext>
            </a:extLst>
          </p:cNvPr>
          <p:cNvGrpSpPr/>
          <p:nvPr/>
        </p:nvGrpSpPr>
        <p:grpSpPr>
          <a:xfrm>
            <a:off x="1993107" y="6097588"/>
            <a:ext cx="1687513" cy="3616325"/>
            <a:chOff x="1492251" y="5602288"/>
            <a:chExt cx="1687513" cy="3616325"/>
          </a:xfrm>
        </p:grpSpPr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F67BE41-B0B3-4F3C-9F28-5661ABE43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5602288"/>
              <a:ext cx="1612900" cy="3240088"/>
            </a:xfrm>
            <a:custGeom>
              <a:avLst/>
              <a:gdLst>
                <a:gd name="T0" fmla="*/ 454 w 695"/>
                <a:gd name="T1" fmla="*/ 667 h 1395"/>
                <a:gd name="T2" fmla="*/ 507 w 695"/>
                <a:gd name="T3" fmla="*/ 487 h 1395"/>
                <a:gd name="T4" fmla="*/ 409 w 695"/>
                <a:gd name="T5" fmla="*/ 280 h 1395"/>
                <a:gd name="T6" fmla="*/ 461 w 695"/>
                <a:gd name="T7" fmla="*/ 168 h 1395"/>
                <a:gd name="T8" fmla="*/ 323 w 695"/>
                <a:gd name="T9" fmla="*/ 7 h 1395"/>
                <a:gd name="T10" fmla="*/ 162 w 695"/>
                <a:gd name="T11" fmla="*/ 144 h 1395"/>
                <a:gd name="T12" fmla="*/ 180 w 695"/>
                <a:gd name="T13" fmla="*/ 228 h 1395"/>
                <a:gd name="T14" fmla="*/ 26 w 695"/>
                <a:gd name="T15" fmla="*/ 446 h 1395"/>
                <a:gd name="T16" fmla="*/ 122 w 695"/>
                <a:gd name="T17" fmla="*/ 707 h 1395"/>
                <a:gd name="T18" fmla="*/ 2 w 695"/>
                <a:gd name="T19" fmla="*/ 978 h 1395"/>
                <a:gd name="T20" fmla="*/ 391 w 695"/>
                <a:gd name="T21" fmla="*/ 1365 h 1395"/>
                <a:gd name="T22" fmla="*/ 665 w 695"/>
                <a:gd name="T23" fmla="*/ 931 h 1395"/>
                <a:gd name="T24" fmla="*/ 454 w 695"/>
                <a:gd name="T25" fmla="*/ 667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5" h="1395">
                  <a:moveTo>
                    <a:pt x="454" y="667"/>
                  </a:moveTo>
                  <a:cubicBezTo>
                    <a:pt x="446" y="572"/>
                    <a:pt x="507" y="599"/>
                    <a:pt x="507" y="487"/>
                  </a:cubicBezTo>
                  <a:cubicBezTo>
                    <a:pt x="506" y="388"/>
                    <a:pt x="410" y="333"/>
                    <a:pt x="409" y="280"/>
                  </a:cubicBezTo>
                  <a:cubicBezTo>
                    <a:pt x="408" y="226"/>
                    <a:pt x="458" y="199"/>
                    <a:pt x="461" y="168"/>
                  </a:cubicBezTo>
                  <a:cubicBezTo>
                    <a:pt x="467" y="86"/>
                    <a:pt x="406" y="14"/>
                    <a:pt x="323" y="7"/>
                  </a:cubicBezTo>
                  <a:cubicBezTo>
                    <a:pt x="241" y="0"/>
                    <a:pt x="169" y="62"/>
                    <a:pt x="162" y="144"/>
                  </a:cubicBezTo>
                  <a:cubicBezTo>
                    <a:pt x="160" y="175"/>
                    <a:pt x="179" y="181"/>
                    <a:pt x="180" y="228"/>
                  </a:cubicBezTo>
                  <a:cubicBezTo>
                    <a:pt x="181" y="275"/>
                    <a:pt x="11" y="348"/>
                    <a:pt x="26" y="446"/>
                  </a:cubicBezTo>
                  <a:cubicBezTo>
                    <a:pt x="41" y="544"/>
                    <a:pt x="128" y="589"/>
                    <a:pt x="122" y="707"/>
                  </a:cubicBezTo>
                  <a:cubicBezTo>
                    <a:pt x="118" y="795"/>
                    <a:pt x="0" y="833"/>
                    <a:pt x="2" y="978"/>
                  </a:cubicBezTo>
                  <a:cubicBezTo>
                    <a:pt x="4" y="1214"/>
                    <a:pt x="174" y="1395"/>
                    <a:pt x="391" y="1365"/>
                  </a:cubicBezTo>
                  <a:cubicBezTo>
                    <a:pt x="607" y="1334"/>
                    <a:pt x="695" y="1147"/>
                    <a:pt x="665" y="931"/>
                  </a:cubicBezTo>
                  <a:cubicBezTo>
                    <a:pt x="645" y="787"/>
                    <a:pt x="463" y="762"/>
                    <a:pt x="454" y="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16FEEC3-7FC6-4CA1-87F7-B10890C74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376" y="5943600"/>
              <a:ext cx="239713" cy="2519363"/>
            </a:xfrm>
            <a:custGeom>
              <a:avLst/>
              <a:gdLst>
                <a:gd name="T0" fmla="*/ 32 w 103"/>
                <a:gd name="T1" fmla="*/ 0 h 1085"/>
                <a:gd name="T2" fmla="*/ 18 w 103"/>
                <a:gd name="T3" fmla="*/ 136 h 1085"/>
                <a:gd name="T4" fmla="*/ 10 w 103"/>
                <a:gd name="T5" fmla="*/ 273 h 1085"/>
                <a:gd name="T6" fmla="*/ 7 w 103"/>
                <a:gd name="T7" fmla="*/ 410 h 1085"/>
                <a:gd name="T8" fmla="*/ 10 w 103"/>
                <a:gd name="T9" fmla="*/ 547 h 1085"/>
                <a:gd name="T10" fmla="*/ 19 w 103"/>
                <a:gd name="T11" fmla="*/ 684 h 1085"/>
                <a:gd name="T12" fmla="*/ 36 w 103"/>
                <a:gd name="T13" fmla="*/ 819 h 1085"/>
                <a:gd name="T14" fmla="*/ 64 w 103"/>
                <a:gd name="T15" fmla="*/ 953 h 1085"/>
                <a:gd name="T16" fmla="*/ 103 w 103"/>
                <a:gd name="T17" fmla="*/ 1085 h 1085"/>
                <a:gd name="T18" fmla="*/ 61 w 103"/>
                <a:gd name="T19" fmla="*/ 954 h 1085"/>
                <a:gd name="T20" fmla="*/ 32 w 103"/>
                <a:gd name="T21" fmla="*/ 820 h 1085"/>
                <a:gd name="T22" fmla="*/ 14 w 103"/>
                <a:gd name="T23" fmla="*/ 684 h 1085"/>
                <a:gd name="T24" fmla="*/ 4 w 103"/>
                <a:gd name="T25" fmla="*/ 547 h 1085"/>
                <a:gd name="T26" fmla="*/ 6 w 103"/>
                <a:gd name="T27" fmla="*/ 273 h 1085"/>
                <a:gd name="T28" fmla="*/ 32 w 103"/>
                <a:gd name="T2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085">
                  <a:moveTo>
                    <a:pt x="32" y="0"/>
                  </a:moveTo>
                  <a:cubicBezTo>
                    <a:pt x="27" y="45"/>
                    <a:pt x="22" y="91"/>
                    <a:pt x="18" y="136"/>
                  </a:cubicBezTo>
                  <a:cubicBezTo>
                    <a:pt x="15" y="182"/>
                    <a:pt x="12" y="227"/>
                    <a:pt x="10" y="273"/>
                  </a:cubicBezTo>
                  <a:cubicBezTo>
                    <a:pt x="8" y="319"/>
                    <a:pt x="7" y="364"/>
                    <a:pt x="7" y="410"/>
                  </a:cubicBezTo>
                  <a:cubicBezTo>
                    <a:pt x="7" y="456"/>
                    <a:pt x="8" y="501"/>
                    <a:pt x="10" y="547"/>
                  </a:cubicBezTo>
                  <a:cubicBezTo>
                    <a:pt x="12" y="593"/>
                    <a:pt x="15" y="638"/>
                    <a:pt x="19" y="684"/>
                  </a:cubicBezTo>
                  <a:cubicBezTo>
                    <a:pt x="23" y="729"/>
                    <a:pt x="29" y="774"/>
                    <a:pt x="36" y="819"/>
                  </a:cubicBezTo>
                  <a:cubicBezTo>
                    <a:pt x="44" y="864"/>
                    <a:pt x="53" y="909"/>
                    <a:pt x="64" y="953"/>
                  </a:cubicBezTo>
                  <a:cubicBezTo>
                    <a:pt x="75" y="998"/>
                    <a:pt x="88" y="1041"/>
                    <a:pt x="103" y="1085"/>
                  </a:cubicBezTo>
                  <a:cubicBezTo>
                    <a:pt x="87" y="1042"/>
                    <a:pt x="73" y="998"/>
                    <a:pt x="61" y="954"/>
                  </a:cubicBezTo>
                  <a:cubicBezTo>
                    <a:pt x="49" y="910"/>
                    <a:pt x="40" y="865"/>
                    <a:pt x="32" y="820"/>
                  </a:cubicBezTo>
                  <a:cubicBezTo>
                    <a:pt x="24" y="775"/>
                    <a:pt x="18" y="730"/>
                    <a:pt x="14" y="684"/>
                  </a:cubicBezTo>
                  <a:cubicBezTo>
                    <a:pt x="9" y="639"/>
                    <a:pt x="6" y="593"/>
                    <a:pt x="4" y="547"/>
                  </a:cubicBezTo>
                  <a:cubicBezTo>
                    <a:pt x="0" y="456"/>
                    <a:pt x="1" y="364"/>
                    <a:pt x="6" y="273"/>
                  </a:cubicBezTo>
                  <a:cubicBezTo>
                    <a:pt x="11" y="182"/>
                    <a:pt x="19" y="9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16D43C7-FCD7-4334-BAC3-8209AC6A5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776" y="6189663"/>
              <a:ext cx="250825" cy="239713"/>
            </a:xfrm>
            <a:custGeom>
              <a:avLst/>
              <a:gdLst>
                <a:gd name="T0" fmla="*/ 0 w 108"/>
                <a:gd name="T1" fmla="*/ 103 h 103"/>
                <a:gd name="T2" fmla="*/ 57 w 108"/>
                <a:gd name="T3" fmla="*/ 54 h 103"/>
                <a:gd name="T4" fmla="*/ 64 w 108"/>
                <a:gd name="T5" fmla="*/ 48 h 103"/>
                <a:gd name="T6" fmla="*/ 70 w 108"/>
                <a:gd name="T7" fmla="*/ 42 h 103"/>
                <a:gd name="T8" fmla="*/ 83 w 108"/>
                <a:gd name="T9" fmla="*/ 28 h 103"/>
                <a:gd name="T10" fmla="*/ 108 w 108"/>
                <a:gd name="T11" fmla="*/ 0 h 103"/>
                <a:gd name="T12" fmla="*/ 87 w 108"/>
                <a:gd name="T13" fmla="*/ 31 h 103"/>
                <a:gd name="T14" fmla="*/ 61 w 108"/>
                <a:gd name="T15" fmla="*/ 59 h 103"/>
                <a:gd name="T16" fmla="*/ 32 w 108"/>
                <a:gd name="T17" fmla="*/ 83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20" y="87"/>
                    <a:pt x="39" y="71"/>
                    <a:pt x="57" y="54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5" y="37"/>
                    <a:pt x="79" y="33"/>
                    <a:pt x="83" y="28"/>
                  </a:cubicBezTo>
                  <a:cubicBezTo>
                    <a:pt x="92" y="19"/>
                    <a:pt x="100" y="10"/>
                    <a:pt x="108" y="0"/>
                  </a:cubicBezTo>
                  <a:cubicBezTo>
                    <a:pt x="102" y="11"/>
                    <a:pt x="95" y="22"/>
                    <a:pt x="87" y="31"/>
                  </a:cubicBezTo>
                  <a:cubicBezTo>
                    <a:pt x="79" y="41"/>
                    <a:pt x="70" y="50"/>
                    <a:pt x="61" y="59"/>
                  </a:cubicBezTo>
                  <a:cubicBezTo>
                    <a:pt x="52" y="67"/>
                    <a:pt x="42" y="75"/>
                    <a:pt x="32" y="83"/>
                  </a:cubicBezTo>
                  <a:cubicBezTo>
                    <a:pt x="22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D557AA62-35CE-4843-B63A-37107E214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9" y="6303963"/>
              <a:ext cx="249238" cy="236538"/>
            </a:xfrm>
            <a:custGeom>
              <a:avLst/>
              <a:gdLst>
                <a:gd name="T0" fmla="*/ 0 w 108"/>
                <a:gd name="T1" fmla="*/ 102 h 102"/>
                <a:gd name="T2" fmla="*/ 57 w 108"/>
                <a:gd name="T3" fmla="*/ 54 h 102"/>
                <a:gd name="T4" fmla="*/ 64 w 108"/>
                <a:gd name="T5" fmla="*/ 47 h 102"/>
                <a:gd name="T6" fmla="*/ 70 w 108"/>
                <a:gd name="T7" fmla="*/ 41 h 102"/>
                <a:gd name="T8" fmla="*/ 83 w 108"/>
                <a:gd name="T9" fmla="*/ 28 h 102"/>
                <a:gd name="T10" fmla="*/ 108 w 108"/>
                <a:gd name="T11" fmla="*/ 0 h 102"/>
                <a:gd name="T12" fmla="*/ 87 w 108"/>
                <a:gd name="T13" fmla="*/ 31 h 102"/>
                <a:gd name="T14" fmla="*/ 61 w 108"/>
                <a:gd name="T15" fmla="*/ 58 h 102"/>
                <a:gd name="T16" fmla="*/ 32 w 108"/>
                <a:gd name="T17" fmla="*/ 82 h 102"/>
                <a:gd name="T18" fmla="*/ 0 w 108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2">
                  <a:moveTo>
                    <a:pt x="0" y="102"/>
                  </a:moveTo>
                  <a:cubicBezTo>
                    <a:pt x="20" y="87"/>
                    <a:pt x="39" y="71"/>
                    <a:pt x="57" y="54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5" y="37"/>
                    <a:pt x="79" y="32"/>
                    <a:pt x="83" y="28"/>
                  </a:cubicBezTo>
                  <a:cubicBezTo>
                    <a:pt x="92" y="19"/>
                    <a:pt x="100" y="9"/>
                    <a:pt x="108" y="0"/>
                  </a:cubicBezTo>
                  <a:cubicBezTo>
                    <a:pt x="102" y="11"/>
                    <a:pt x="95" y="21"/>
                    <a:pt x="87" y="31"/>
                  </a:cubicBezTo>
                  <a:cubicBezTo>
                    <a:pt x="79" y="40"/>
                    <a:pt x="70" y="49"/>
                    <a:pt x="61" y="58"/>
                  </a:cubicBezTo>
                  <a:cubicBezTo>
                    <a:pt x="52" y="66"/>
                    <a:pt x="42" y="75"/>
                    <a:pt x="32" y="82"/>
                  </a:cubicBezTo>
                  <a:cubicBezTo>
                    <a:pt x="22" y="89"/>
                    <a:pt x="11" y="96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59B42483-A784-4948-B176-73CCD7DF4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9" y="6967538"/>
              <a:ext cx="247650" cy="239713"/>
            </a:xfrm>
            <a:custGeom>
              <a:avLst/>
              <a:gdLst>
                <a:gd name="T0" fmla="*/ 0 w 107"/>
                <a:gd name="T1" fmla="*/ 103 h 103"/>
                <a:gd name="T2" fmla="*/ 56 w 107"/>
                <a:gd name="T3" fmla="*/ 55 h 103"/>
                <a:gd name="T4" fmla="*/ 63 w 107"/>
                <a:gd name="T5" fmla="*/ 48 h 103"/>
                <a:gd name="T6" fmla="*/ 70 w 107"/>
                <a:gd name="T7" fmla="*/ 42 h 103"/>
                <a:gd name="T8" fmla="*/ 83 w 107"/>
                <a:gd name="T9" fmla="*/ 29 h 103"/>
                <a:gd name="T10" fmla="*/ 107 w 107"/>
                <a:gd name="T11" fmla="*/ 0 h 103"/>
                <a:gd name="T12" fmla="*/ 86 w 107"/>
                <a:gd name="T13" fmla="*/ 32 h 103"/>
                <a:gd name="T14" fmla="*/ 60 w 107"/>
                <a:gd name="T15" fmla="*/ 59 h 103"/>
                <a:gd name="T16" fmla="*/ 31 w 107"/>
                <a:gd name="T17" fmla="*/ 83 h 103"/>
                <a:gd name="T18" fmla="*/ 0 w 107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3">
                  <a:moveTo>
                    <a:pt x="0" y="103"/>
                  </a:moveTo>
                  <a:cubicBezTo>
                    <a:pt x="19" y="88"/>
                    <a:pt x="38" y="72"/>
                    <a:pt x="56" y="55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4" y="38"/>
                    <a:pt x="78" y="33"/>
                    <a:pt x="83" y="29"/>
                  </a:cubicBezTo>
                  <a:cubicBezTo>
                    <a:pt x="91" y="20"/>
                    <a:pt x="99" y="10"/>
                    <a:pt x="107" y="0"/>
                  </a:cubicBezTo>
                  <a:cubicBezTo>
                    <a:pt x="101" y="11"/>
                    <a:pt x="94" y="22"/>
                    <a:pt x="86" y="32"/>
                  </a:cubicBezTo>
                  <a:cubicBezTo>
                    <a:pt x="78" y="41"/>
                    <a:pt x="69" y="50"/>
                    <a:pt x="60" y="59"/>
                  </a:cubicBezTo>
                  <a:cubicBezTo>
                    <a:pt x="51" y="67"/>
                    <a:pt x="41" y="75"/>
                    <a:pt x="31" y="83"/>
                  </a:cubicBezTo>
                  <a:cubicBezTo>
                    <a:pt x="21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B26003BC-301C-4B9D-951F-B676F4D5C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3601" y="7070725"/>
              <a:ext cx="249238" cy="238125"/>
            </a:xfrm>
            <a:custGeom>
              <a:avLst/>
              <a:gdLst>
                <a:gd name="T0" fmla="*/ 0 w 108"/>
                <a:gd name="T1" fmla="*/ 103 h 103"/>
                <a:gd name="T2" fmla="*/ 56 w 108"/>
                <a:gd name="T3" fmla="*/ 54 h 103"/>
                <a:gd name="T4" fmla="*/ 63 w 108"/>
                <a:gd name="T5" fmla="*/ 48 h 103"/>
                <a:gd name="T6" fmla="*/ 70 w 108"/>
                <a:gd name="T7" fmla="*/ 41 h 103"/>
                <a:gd name="T8" fmla="*/ 83 w 108"/>
                <a:gd name="T9" fmla="*/ 28 h 103"/>
                <a:gd name="T10" fmla="*/ 108 w 108"/>
                <a:gd name="T11" fmla="*/ 0 h 103"/>
                <a:gd name="T12" fmla="*/ 86 w 108"/>
                <a:gd name="T13" fmla="*/ 31 h 103"/>
                <a:gd name="T14" fmla="*/ 60 w 108"/>
                <a:gd name="T15" fmla="*/ 58 h 103"/>
                <a:gd name="T16" fmla="*/ 31 w 108"/>
                <a:gd name="T17" fmla="*/ 82 h 103"/>
                <a:gd name="T18" fmla="*/ 0 w 108"/>
                <a:gd name="T1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3">
                  <a:moveTo>
                    <a:pt x="0" y="103"/>
                  </a:moveTo>
                  <a:cubicBezTo>
                    <a:pt x="19" y="87"/>
                    <a:pt x="38" y="71"/>
                    <a:pt x="56" y="5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4" y="37"/>
                    <a:pt x="79" y="32"/>
                    <a:pt x="83" y="28"/>
                  </a:cubicBezTo>
                  <a:cubicBezTo>
                    <a:pt x="92" y="19"/>
                    <a:pt x="100" y="10"/>
                    <a:pt x="108" y="0"/>
                  </a:cubicBezTo>
                  <a:cubicBezTo>
                    <a:pt x="102" y="11"/>
                    <a:pt x="94" y="21"/>
                    <a:pt x="86" y="31"/>
                  </a:cubicBezTo>
                  <a:cubicBezTo>
                    <a:pt x="78" y="41"/>
                    <a:pt x="70" y="50"/>
                    <a:pt x="60" y="58"/>
                  </a:cubicBezTo>
                  <a:cubicBezTo>
                    <a:pt x="51" y="67"/>
                    <a:pt x="42" y="75"/>
                    <a:pt x="31" y="82"/>
                  </a:cubicBezTo>
                  <a:cubicBezTo>
                    <a:pt x="21" y="90"/>
                    <a:pt x="11" y="97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317D49AB-57E9-460C-ABDE-C0649F9A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01" y="6599238"/>
              <a:ext cx="393700" cy="241300"/>
            </a:xfrm>
            <a:custGeom>
              <a:avLst/>
              <a:gdLst>
                <a:gd name="T0" fmla="*/ 0 w 170"/>
                <a:gd name="T1" fmla="*/ 0 h 104"/>
                <a:gd name="T2" fmla="*/ 39 w 170"/>
                <a:gd name="T3" fmla="*/ 31 h 104"/>
                <a:gd name="T4" fmla="*/ 81 w 170"/>
                <a:gd name="T5" fmla="*/ 59 h 104"/>
                <a:gd name="T6" fmla="*/ 102 w 170"/>
                <a:gd name="T7" fmla="*/ 72 h 104"/>
                <a:gd name="T8" fmla="*/ 113 w 170"/>
                <a:gd name="T9" fmla="*/ 78 h 104"/>
                <a:gd name="T10" fmla="*/ 119 w 170"/>
                <a:gd name="T11" fmla="*/ 81 h 104"/>
                <a:gd name="T12" fmla="*/ 125 w 170"/>
                <a:gd name="T13" fmla="*/ 84 h 104"/>
                <a:gd name="T14" fmla="*/ 136 w 170"/>
                <a:gd name="T15" fmla="*/ 89 h 104"/>
                <a:gd name="T16" fmla="*/ 147 w 170"/>
                <a:gd name="T17" fmla="*/ 94 h 104"/>
                <a:gd name="T18" fmla="*/ 153 w 170"/>
                <a:gd name="T19" fmla="*/ 97 h 104"/>
                <a:gd name="T20" fmla="*/ 159 w 170"/>
                <a:gd name="T21" fmla="*/ 99 h 104"/>
                <a:gd name="T22" fmla="*/ 170 w 170"/>
                <a:gd name="T23" fmla="*/ 104 h 104"/>
                <a:gd name="T24" fmla="*/ 123 w 170"/>
                <a:gd name="T25" fmla="*/ 88 h 104"/>
                <a:gd name="T26" fmla="*/ 117 w 170"/>
                <a:gd name="T27" fmla="*/ 85 h 104"/>
                <a:gd name="T28" fmla="*/ 111 w 170"/>
                <a:gd name="T29" fmla="*/ 82 h 104"/>
                <a:gd name="T30" fmla="*/ 100 w 170"/>
                <a:gd name="T31" fmla="*/ 77 h 104"/>
                <a:gd name="T32" fmla="*/ 78 w 170"/>
                <a:gd name="T33" fmla="*/ 64 h 104"/>
                <a:gd name="T34" fmla="*/ 37 w 170"/>
                <a:gd name="T35" fmla="*/ 35 h 104"/>
                <a:gd name="T36" fmla="*/ 0 w 170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0" h="104">
                  <a:moveTo>
                    <a:pt x="0" y="0"/>
                  </a:moveTo>
                  <a:cubicBezTo>
                    <a:pt x="13" y="11"/>
                    <a:pt x="26" y="21"/>
                    <a:pt x="39" y="31"/>
                  </a:cubicBezTo>
                  <a:cubicBezTo>
                    <a:pt x="53" y="41"/>
                    <a:pt x="67" y="50"/>
                    <a:pt x="81" y="59"/>
                  </a:cubicBezTo>
                  <a:cubicBezTo>
                    <a:pt x="88" y="64"/>
                    <a:pt x="95" y="68"/>
                    <a:pt x="102" y="72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36" y="89"/>
                    <a:pt x="136" y="89"/>
                    <a:pt x="136" y="89"/>
                  </a:cubicBezTo>
                  <a:cubicBezTo>
                    <a:pt x="147" y="94"/>
                    <a:pt x="147" y="94"/>
                    <a:pt x="147" y="94"/>
                  </a:cubicBezTo>
                  <a:cubicBezTo>
                    <a:pt x="149" y="95"/>
                    <a:pt x="151" y="96"/>
                    <a:pt x="153" y="97"/>
                  </a:cubicBezTo>
                  <a:cubicBezTo>
                    <a:pt x="159" y="99"/>
                    <a:pt x="159" y="99"/>
                    <a:pt x="159" y="99"/>
                  </a:cubicBezTo>
                  <a:cubicBezTo>
                    <a:pt x="163" y="101"/>
                    <a:pt x="167" y="102"/>
                    <a:pt x="170" y="104"/>
                  </a:cubicBezTo>
                  <a:cubicBezTo>
                    <a:pt x="154" y="100"/>
                    <a:pt x="138" y="95"/>
                    <a:pt x="123" y="88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92" y="73"/>
                    <a:pt x="85" y="69"/>
                    <a:pt x="78" y="64"/>
                  </a:cubicBezTo>
                  <a:cubicBezTo>
                    <a:pt x="64" y="55"/>
                    <a:pt x="50" y="45"/>
                    <a:pt x="37" y="35"/>
                  </a:cubicBezTo>
                  <a:cubicBezTo>
                    <a:pt x="24" y="24"/>
                    <a:pt x="11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7BD1C28B-8F5B-49B2-B576-994497E80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076" y="6580188"/>
              <a:ext cx="504825" cy="330200"/>
            </a:xfrm>
            <a:custGeom>
              <a:avLst/>
              <a:gdLst>
                <a:gd name="T0" fmla="*/ 0 w 218"/>
                <a:gd name="T1" fmla="*/ 0 h 142"/>
                <a:gd name="T2" fmla="*/ 25 w 218"/>
                <a:gd name="T3" fmla="*/ 20 h 142"/>
                <a:gd name="T4" fmla="*/ 38 w 218"/>
                <a:gd name="T5" fmla="*/ 31 h 142"/>
                <a:gd name="T6" fmla="*/ 51 w 218"/>
                <a:gd name="T7" fmla="*/ 41 h 142"/>
                <a:gd name="T8" fmla="*/ 64 w 218"/>
                <a:gd name="T9" fmla="*/ 50 h 142"/>
                <a:gd name="T10" fmla="*/ 77 w 218"/>
                <a:gd name="T11" fmla="*/ 60 h 142"/>
                <a:gd name="T12" fmla="*/ 91 w 218"/>
                <a:gd name="T13" fmla="*/ 70 h 142"/>
                <a:gd name="T14" fmla="*/ 104 w 218"/>
                <a:gd name="T15" fmla="*/ 79 h 142"/>
                <a:gd name="T16" fmla="*/ 118 w 218"/>
                <a:gd name="T17" fmla="*/ 88 h 142"/>
                <a:gd name="T18" fmla="*/ 124 w 218"/>
                <a:gd name="T19" fmla="*/ 93 h 142"/>
                <a:gd name="T20" fmla="*/ 131 w 218"/>
                <a:gd name="T21" fmla="*/ 97 h 142"/>
                <a:gd name="T22" fmla="*/ 145 w 218"/>
                <a:gd name="T23" fmla="*/ 106 h 142"/>
                <a:gd name="T24" fmla="*/ 159 w 218"/>
                <a:gd name="T25" fmla="*/ 114 h 142"/>
                <a:gd name="T26" fmla="*/ 218 w 218"/>
                <a:gd name="T27" fmla="*/ 142 h 142"/>
                <a:gd name="T28" fmla="*/ 157 w 218"/>
                <a:gd name="T29" fmla="*/ 118 h 142"/>
                <a:gd name="T30" fmla="*/ 101 w 218"/>
                <a:gd name="T31" fmla="*/ 84 h 142"/>
                <a:gd name="T32" fmla="*/ 48 w 218"/>
                <a:gd name="T33" fmla="*/ 44 h 142"/>
                <a:gd name="T34" fmla="*/ 0 w 218"/>
                <a:gd name="T3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8" h="142">
                  <a:moveTo>
                    <a:pt x="0" y="0"/>
                  </a:moveTo>
                  <a:cubicBezTo>
                    <a:pt x="8" y="7"/>
                    <a:pt x="17" y="14"/>
                    <a:pt x="25" y="20"/>
                  </a:cubicBezTo>
                  <a:cubicBezTo>
                    <a:pt x="30" y="24"/>
                    <a:pt x="34" y="27"/>
                    <a:pt x="38" y="31"/>
                  </a:cubicBezTo>
                  <a:cubicBezTo>
                    <a:pt x="42" y="34"/>
                    <a:pt x="47" y="37"/>
                    <a:pt x="51" y="41"/>
                  </a:cubicBezTo>
                  <a:cubicBezTo>
                    <a:pt x="55" y="44"/>
                    <a:pt x="60" y="47"/>
                    <a:pt x="64" y="50"/>
                  </a:cubicBezTo>
                  <a:cubicBezTo>
                    <a:pt x="69" y="54"/>
                    <a:pt x="73" y="57"/>
                    <a:pt x="77" y="6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8" y="82"/>
                    <a:pt x="113" y="85"/>
                    <a:pt x="118" y="88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36" y="100"/>
                    <a:pt x="140" y="103"/>
                    <a:pt x="145" y="106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78" y="124"/>
                    <a:pt x="198" y="134"/>
                    <a:pt x="218" y="142"/>
                  </a:cubicBezTo>
                  <a:cubicBezTo>
                    <a:pt x="197" y="136"/>
                    <a:pt x="177" y="128"/>
                    <a:pt x="157" y="118"/>
                  </a:cubicBezTo>
                  <a:cubicBezTo>
                    <a:pt x="138" y="108"/>
                    <a:pt x="119" y="96"/>
                    <a:pt x="101" y="84"/>
                  </a:cubicBezTo>
                  <a:cubicBezTo>
                    <a:pt x="83" y="71"/>
                    <a:pt x="65" y="58"/>
                    <a:pt x="48" y="44"/>
                  </a:cubicBezTo>
                  <a:cubicBezTo>
                    <a:pt x="31" y="30"/>
                    <a:pt x="15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BEEB209-19AD-404E-8164-C0D2E6EDC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201" y="7558088"/>
              <a:ext cx="458788" cy="266700"/>
            </a:xfrm>
            <a:custGeom>
              <a:avLst/>
              <a:gdLst>
                <a:gd name="T0" fmla="*/ 0 w 198"/>
                <a:gd name="T1" fmla="*/ 0 h 115"/>
                <a:gd name="T2" fmla="*/ 40 w 198"/>
                <a:gd name="T3" fmla="*/ 43 h 115"/>
                <a:gd name="T4" fmla="*/ 46 w 198"/>
                <a:gd name="T5" fmla="*/ 48 h 115"/>
                <a:gd name="T6" fmla="*/ 51 w 198"/>
                <a:gd name="T7" fmla="*/ 52 h 115"/>
                <a:gd name="T8" fmla="*/ 63 w 198"/>
                <a:gd name="T9" fmla="*/ 60 h 115"/>
                <a:gd name="T10" fmla="*/ 75 w 198"/>
                <a:gd name="T11" fmla="*/ 69 h 115"/>
                <a:gd name="T12" fmla="*/ 88 w 198"/>
                <a:gd name="T13" fmla="*/ 76 h 115"/>
                <a:gd name="T14" fmla="*/ 101 w 198"/>
                <a:gd name="T15" fmla="*/ 83 h 115"/>
                <a:gd name="T16" fmla="*/ 107 w 198"/>
                <a:gd name="T17" fmla="*/ 86 h 115"/>
                <a:gd name="T18" fmla="*/ 114 w 198"/>
                <a:gd name="T19" fmla="*/ 89 h 115"/>
                <a:gd name="T20" fmla="*/ 128 w 198"/>
                <a:gd name="T21" fmla="*/ 95 h 115"/>
                <a:gd name="T22" fmla="*/ 141 w 198"/>
                <a:gd name="T23" fmla="*/ 99 h 115"/>
                <a:gd name="T24" fmla="*/ 148 w 198"/>
                <a:gd name="T25" fmla="*/ 102 h 115"/>
                <a:gd name="T26" fmla="*/ 155 w 198"/>
                <a:gd name="T27" fmla="*/ 104 h 115"/>
                <a:gd name="T28" fmla="*/ 169 w 198"/>
                <a:gd name="T29" fmla="*/ 108 h 115"/>
                <a:gd name="T30" fmla="*/ 198 w 198"/>
                <a:gd name="T31" fmla="*/ 115 h 115"/>
                <a:gd name="T32" fmla="*/ 183 w 198"/>
                <a:gd name="T33" fmla="*/ 113 h 115"/>
                <a:gd name="T34" fmla="*/ 176 w 198"/>
                <a:gd name="T35" fmla="*/ 112 h 115"/>
                <a:gd name="T36" fmla="*/ 169 w 198"/>
                <a:gd name="T37" fmla="*/ 111 h 115"/>
                <a:gd name="T38" fmla="*/ 154 w 198"/>
                <a:gd name="T39" fmla="*/ 108 h 115"/>
                <a:gd name="T40" fmla="*/ 147 w 198"/>
                <a:gd name="T41" fmla="*/ 106 h 115"/>
                <a:gd name="T42" fmla="*/ 140 w 198"/>
                <a:gd name="T43" fmla="*/ 104 h 115"/>
                <a:gd name="T44" fmla="*/ 126 w 198"/>
                <a:gd name="T45" fmla="*/ 99 h 115"/>
                <a:gd name="T46" fmla="*/ 112 w 198"/>
                <a:gd name="T47" fmla="*/ 94 h 115"/>
                <a:gd name="T48" fmla="*/ 105 w 198"/>
                <a:gd name="T49" fmla="*/ 91 h 115"/>
                <a:gd name="T50" fmla="*/ 98 w 198"/>
                <a:gd name="T51" fmla="*/ 88 h 115"/>
                <a:gd name="T52" fmla="*/ 85 w 198"/>
                <a:gd name="T53" fmla="*/ 81 h 115"/>
                <a:gd name="T54" fmla="*/ 37 w 198"/>
                <a:gd name="T55" fmla="*/ 46 h 115"/>
                <a:gd name="T56" fmla="*/ 0 w 198"/>
                <a:gd name="T5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5">
                  <a:moveTo>
                    <a:pt x="0" y="0"/>
                  </a:moveTo>
                  <a:cubicBezTo>
                    <a:pt x="11" y="16"/>
                    <a:pt x="25" y="30"/>
                    <a:pt x="40" y="43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7" y="49"/>
                    <a:pt x="49" y="50"/>
                    <a:pt x="51" y="52"/>
                  </a:cubicBezTo>
                  <a:cubicBezTo>
                    <a:pt x="55" y="55"/>
                    <a:pt x="59" y="58"/>
                    <a:pt x="63" y="60"/>
                  </a:cubicBezTo>
                  <a:cubicBezTo>
                    <a:pt x="67" y="63"/>
                    <a:pt x="71" y="66"/>
                    <a:pt x="75" y="69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2" y="78"/>
                    <a:pt x="97" y="80"/>
                    <a:pt x="101" y="83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14" y="89"/>
                    <a:pt x="114" y="89"/>
                    <a:pt x="114" y="89"/>
                  </a:cubicBezTo>
                  <a:cubicBezTo>
                    <a:pt x="119" y="91"/>
                    <a:pt x="123" y="93"/>
                    <a:pt x="128" y="95"/>
                  </a:cubicBezTo>
                  <a:cubicBezTo>
                    <a:pt x="141" y="99"/>
                    <a:pt x="141" y="99"/>
                    <a:pt x="141" y="99"/>
                  </a:cubicBezTo>
                  <a:cubicBezTo>
                    <a:pt x="148" y="102"/>
                    <a:pt x="148" y="102"/>
                    <a:pt x="148" y="102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69" y="108"/>
                    <a:pt x="169" y="108"/>
                    <a:pt x="169" y="108"/>
                  </a:cubicBezTo>
                  <a:cubicBezTo>
                    <a:pt x="179" y="111"/>
                    <a:pt x="189" y="112"/>
                    <a:pt x="198" y="115"/>
                  </a:cubicBezTo>
                  <a:cubicBezTo>
                    <a:pt x="193" y="114"/>
                    <a:pt x="188" y="114"/>
                    <a:pt x="183" y="113"/>
                  </a:cubicBezTo>
                  <a:cubicBezTo>
                    <a:pt x="176" y="112"/>
                    <a:pt x="176" y="112"/>
                    <a:pt x="176" y="112"/>
                  </a:cubicBezTo>
                  <a:cubicBezTo>
                    <a:pt x="174" y="112"/>
                    <a:pt x="171" y="111"/>
                    <a:pt x="169" y="111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2" y="107"/>
                    <a:pt x="150" y="107"/>
                    <a:pt x="147" y="106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26" y="99"/>
                    <a:pt x="126" y="99"/>
                    <a:pt x="126" y="99"/>
                  </a:cubicBezTo>
                  <a:cubicBezTo>
                    <a:pt x="121" y="97"/>
                    <a:pt x="117" y="96"/>
                    <a:pt x="112" y="94"/>
                  </a:cubicBezTo>
                  <a:cubicBezTo>
                    <a:pt x="105" y="91"/>
                    <a:pt x="105" y="91"/>
                    <a:pt x="105" y="9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4" y="85"/>
                    <a:pt x="90" y="83"/>
                    <a:pt x="85" y="81"/>
                  </a:cubicBezTo>
                  <a:cubicBezTo>
                    <a:pt x="68" y="71"/>
                    <a:pt x="52" y="60"/>
                    <a:pt x="37" y="46"/>
                  </a:cubicBezTo>
                  <a:cubicBezTo>
                    <a:pt x="22" y="33"/>
                    <a:pt x="9" y="1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1F6276CE-3648-45A5-9B68-EB6F0E7E3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6" y="7783513"/>
              <a:ext cx="495300" cy="212725"/>
            </a:xfrm>
            <a:custGeom>
              <a:avLst/>
              <a:gdLst>
                <a:gd name="T0" fmla="*/ 0 w 213"/>
                <a:gd name="T1" fmla="*/ 0 h 92"/>
                <a:gd name="T2" fmla="*/ 46 w 213"/>
                <a:gd name="T3" fmla="*/ 37 h 92"/>
                <a:gd name="T4" fmla="*/ 98 w 213"/>
                <a:gd name="T5" fmla="*/ 64 h 92"/>
                <a:gd name="T6" fmla="*/ 155 w 213"/>
                <a:gd name="T7" fmla="*/ 83 h 92"/>
                <a:gd name="T8" fmla="*/ 184 w 213"/>
                <a:gd name="T9" fmla="*/ 89 h 92"/>
                <a:gd name="T10" fmla="*/ 198 w 213"/>
                <a:gd name="T11" fmla="*/ 91 h 92"/>
                <a:gd name="T12" fmla="*/ 213 w 213"/>
                <a:gd name="T13" fmla="*/ 92 h 92"/>
                <a:gd name="T14" fmla="*/ 198 w 213"/>
                <a:gd name="T15" fmla="*/ 92 h 92"/>
                <a:gd name="T16" fmla="*/ 183 w 213"/>
                <a:gd name="T17" fmla="*/ 92 h 92"/>
                <a:gd name="T18" fmla="*/ 168 w 213"/>
                <a:gd name="T19" fmla="*/ 90 h 92"/>
                <a:gd name="T20" fmla="*/ 161 w 213"/>
                <a:gd name="T21" fmla="*/ 89 h 92"/>
                <a:gd name="T22" fmla="*/ 154 w 213"/>
                <a:gd name="T23" fmla="*/ 87 h 92"/>
                <a:gd name="T24" fmla="*/ 139 w 213"/>
                <a:gd name="T25" fmla="*/ 84 h 92"/>
                <a:gd name="T26" fmla="*/ 124 w 213"/>
                <a:gd name="T27" fmla="*/ 80 h 92"/>
                <a:gd name="T28" fmla="*/ 121 w 213"/>
                <a:gd name="T29" fmla="*/ 79 h 92"/>
                <a:gd name="T30" fmla="*/ 117 w 213"/>
                <a:gd name="T31" fmla="*/ 78 h 92"/>
                <a:gd name="T32" fmla="*/ 110 w 213"/>
                <a:gd name="T33" fmla="*/ 75 h 92"/>
                <a:gd name="T34" fmla="*/ 96 w 213"/>
                <a:gd name="T35" fmla="*/ 70 h 92"/>
                <a:gd name="T36" fmla="*/ 44 w 213"/>
                <a:gd name="T37" fmla="*/ 40 h 92"/>
                <a:gd name="T38" fmla="*/ 38 w 213"/>
                <a:gd name="T39" fmla="*/ 36 h 92"/>
                <a:gd name="T40" fmla="*/ 32 w 213"/>
                <a:gd name="T41" fmla="*/ 31 h 92"/>
                <a:gd name="T42" fmla="*/ 20 w 213"/>
                <a:gd name="T43" fmla="*/ 22 h 92"/>
                <a:gd name="T44" fmla="*/ 0 w 213"/>
                <a:gd name="T4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3" h="92">
                  <a:moveTo>
                    <a:pt x="0" y="0"/>
                  </a:moveTo>
                  <a:cubicBezTo>
                    <a:pt x="14" y="14"/>
                    <a:pt x="30" y="26"/>
                    <a:pt x="46" y="37"/>
                  </a:cubicBezTo>
                  <a:cubicBezTo>
                    <a:pt x="63" y="47"/>
                    <a:pt x="80" y="57"/>
                    <a:pt x="98" y="64"/>
                  </a:cubicBezTo>
                  <a:cubicBezTo>
                    <a:pt x="117" y="72"/>
                    <a:pt x="135" y="79"/>
                    <a:pt x="155" y="83"/>
                  </a:cubicBezTo>
                  <a:cubicBezTo>
                    <a:pt x="164" y="86"/>
                    <a:pt x="174" y="87"/>
                    <a:pt x="184" y="89"/>
                  </a:cubicBezTo>
                  <a:cubicBezTo>
                    <a:pt x="188" y="90"/>
                    <a:pt x="193" y="90"/>
                    <a:pt x="198" y="91"/>
                  </a:cubicBezTo>
                  <a:cubicBezTo>
                    <a:pt x="203" y="91"/>
                    <a:pt x="208" y="92"/>
                    <a:pt x="213" y="92"/>
                  </a:cubicBezTo>
                  <a:cubicBezTo>
                    <a:pt x="208" y="92"/>
                    <a:pt x="203" y="92"/>
                    <a:pt x="198" y="92"/>
                  </a:cubicBezTo>
                  <a:cubicBezTo>
                    <a:pt x="193" y="92"/>
                    <a:pt x="188" y="92"/>
                    <a:pt x="183" y="92"/>
                  </a:cubicBezTo>
                  <a:cubicBezTo>
                    <a:pt x="168" y="90"/>
                    <a:pt x="168" y="90"/>
                    <a:pt x="168" y="90"/>
                  </a:cubicBezTo>
                  <a:cubicBezTo>
                    <a:pt x="166" y="90"/>
                    <a:pt x="163" y="89"/>
                    <a:pt x="161" y="89"/>
                  </a:cubicBezTo>
                  <a:cubicBezTo>
                    <a:pt x="154" y="87"/>
                    <a:pt x="154" y="87"/>
                    <a:pt x="154" y="87"/>
                  </a:cubicBezTo>
                  <a:cubicBezTo>
                    <a:pt x="149" y="86"/>
                    <a:pt x="144" y="86"/>
                    <a:pt x="139" y="84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05" y="74"/>
                    <a:pt x="101" y="72"/>
                    <a:pt x="96" y="70"/>
                  </a:cubicBezTo>
                  <a:cubicBezTo>
                    <a:pt x="78" y="62"/>
                    <a:pt x="60" y="52"/>
                    <a:pt x="44" y="40"/>
                  </a:cubicBezTo>
                  <a:cubicBezTo>
                    <a:pt x="42" y="39"/>
                    <a:pt x="40" y="37"/>
                    <a:pt x="38" y="36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28"/>
                    <a:pt x="24" y="25"/>
                    <a:pt x="20" y="22"/>
                  </a:cubicBezTo>
                  <a:cubicBezTo>
                    <a:pt x="13" y="15"/>
                    <a:pt x="6" y="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42EB60F-4C36-4F78-B5DB-CB137A24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964" y="7197725"/>
              <a:ext cx="927100" cy="1606550"/>
            </a:xfrm>
            <a:custGeom>
              <a:avLst/>
              <a:gdLst>
                <a:gd name="T0" fmla="*/ 320 w 400"/>
                <a:gd name="T1" fmla="*/ 295 h 692"/>
                <a:gd name="T2" fmla="*/ 334 w 400"/>
                <a:gd name="T3" fmla="*/ 664 h 692"/>
                <a:gd name="T4" fmla="*/ 80 w 400"/>
                <a:gd name="T5" fmla="*/ 396 h 692"/>
                <a:gd name="T6" fmla="*/ 66 w 400"/>
                <a:gd name="T7" fmla="*/ 28 h 692"/>
                <a:gd name="T8" fmla="*/ 320 w 400"/>
                <a:gd name="T9" fmla="*/ 295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692">
                  <a:moveTo>
                    <a:pt x="320" y="295"/>
                  </a:moveTo>
                  <a:cubicBezTo>
                    <a:pt x="394" y="471"/>
                    <a:pt x="400" y="636"/>
                    <a:pt x="334" y="664"/>
                  </a:cubicBezTo>
                  <a:cubicBezTo>
                    <a:pt x="268" y="692"/>
                    <a:pt x="154" y="572"/>
                    <a:pt x="80" y="396"/>
                  </a:cubicBezTo>
                  <a:cubicBezTo>
                    <a:pt x="6" y="221"/>
                    <a:pt x="0" y="56"/>
                    <a:pt x="66" y="28"/>
                  </a:cubicBezTo>
                  <a:cubicBezTo>
                    <a:pt x="133" y="0"/>
                    <a:pt x="247" y="120"/>
                    <a:pt x="320" y="29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8E2279A7-1A66-4B09-AD8D-B647C326F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839" y="6700838"/>
              <a:ext cx="1050925" cy="2116138"/>
            </a:xfrm>
            <a:custGeom>
              <a:avLst/>
              <a:gdLst>
                <a:gd name="T0" fmla="*/ 390 w 453"/>
                <a:gd name="T1" fmla="*/ 499 h 911"/>
                <a:gd name="T2" fmla="*/ 112 w 453"/>
                <a:gd name="T3" fmla="*/ 887 h 911"/>
                <a:gd name="T4" fmla="*/ 64 w 453"/>
                <a:gd name="T5" fmla="*/ 412 h 911"/>
                <a:gd name="T6" fmla="*/ 342 w 453"/>
                <a:gd name="T7" fmla="*/ 24 h 911"/>
                <a:gd name="T8" fmla="*/ 390 w 453"/>
                <a:gd name="T9" fmla="*/ 499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911">
                  <a:moveTo>
                    <a:pt x="390" y="499"/>
                  </a:moveTo>
                  <a:cubicBezTo>
                    <a:pt x="327" y="737"/>
                    <a:pt x="202" y="911"/>
                    <a:pt x="112" y="887"/>
                  </a:cubicBezTo>
                  <a:cubicBezTo>
                    <a:pt x="22" y="863"/>
                    <a:pt x="0" y="650"/>
                    <a:pt x="64" y="412"/>
                  </a:cubicBezTo>
                  <a:cubicBezTo>
                    <a:pt x="127" y="174"/>
                    <a:pt x="252" y="0"/>
                    <a:pt x="342" y="24"/>
                  </a:cubicBezTo>
                  <a:cubicBezTo>
                    <a:pt x="432" y="48"/>
                    <a:pt x="453" y="261"/>
                    <a:pt x="390" y="49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3CC15602-76D7-4DB4-AE41-583AF740A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576" y="6861175"/>
              <a:ext cx="949325" cy="1751013"/>
            </a:xfrm>
            <a:custGeom>
              <a:avLst/>
              <a:gdLst>
                <a:gd name="T0" fmla="*/ 0 w 409"/>
                <a:gd name="T1" fmla="*/ 239 h 754"/>
                <a:gd name="T2" fmla="*/ 58 w 409"/>
                <a:gd name="T3" fmla="*/ 366 h 754"/>
                <a:gd name="T4" fmla="*/ 116 w 409"/>
                <a:gd name="T5" fmla="*/ 492 h 754"/>
                <a:gd name="T6" fmla="*/ 174 w 409"/>
                <a:gd name="T7" fmla="*/ 618 h 754"/>
                <a:gd name="T8" fmla="*/ 231 w 409"/>
                <a:gd name="T9" fmla="*/ 745 h 754"/>
                <a:gd name="T10" fmla="*/ 226 w 409"/>
                <a:gd name="T11" fmla="*/ 745 h 754"/>
                <a:gd name="T12" fmla="*/ 248 w 409"/>
                <a:gd name="T13" fmla="*/ 652 h 754"/>
                <a:gd name="T14" fmla="*/ 271 w 409"/>
                <a:gd name="T15" fmla="*/ 559 h 754"/>
                <a:gd name="T16" fmla="*/ 316 w 409"/>
                <a:gd name="T17" fmla="*/ 372 h 754"/>
                <a:gd name="T18" fmla="*/ 363 w 409"/>
                <a:gd name="T19" fmla="*/ 186 h 754"/>
                <a:gd name="T20" fmla="*/ 409 w 409"/>
                <a:gd name="T21" fmla="*/ 0 h 754"/>
                <a:gd name="T22" fmla="*/ 366 w 409"/>
                <a:gd name="T23" fmla="*/ 187 h 754"/>
                <a:gd name="T24" fmla="*/ 321 w 409"/>
                <a:gd name="T25" fmla="*/ 373 h 754"/>
                <a:gd name="T26" fmla="*/ 276 w 409"/>
                <a:gd name="T27" fmla="*/ 560 h 754"/>
                <a:gd name="T28" fmla="*/ 254 w 409"/>
                <a:gd name="T29" fmla="*/ 653 h 754"/>
                <a:gd name="T30" fmla="*/ 231 w 409"/>
                <a:gd name="T31" fmla="*/ 747 h 754"/>
                <a:gd name="T32" fmla="*/ 229 w 409"/>
                <a:gd name="T33" fmla="*/ 754 h 754"/>
                <a:gd name="T34" fmla="*/ 226 w 409"/>
                <a:gd name="T35" fmla="*/ 747 h 754"/>
                <a:gd name="T36" fmla="*/ 169 w 409"/>
                <a:gd name="T37" fmla="*/ 620 h 754"/>
                <a:gd name="T38" fmla="*/ 113 w 409"/>
                <a:gd name="T39" fmla="*/ 493 h 754"/>
                <a:gd name="T40" fmla="*/ 56 w 409"/>
                <a:gd name="T41" fmla="*/ 366 h 754"/>
                <a:gd name="T42" fmla="*/ 0 w 409"/>
                <a:gd name="T43" fmla="*/ 239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9" h="754">
                  <a:moveTo>
                    <a:pt x="0" y="239"/>
                  </a:moveTo>
                  <a:cubicBezTo>
                    <a:pt x="58" y="366"/>
                    <a:pt x="58" y="366"/>
                    <a:pt x="58" y="366"/>
                  </a:cubicBezTo>
                  <a:cubicBezTo>
                    <a:pt x="78" y="408"/>
                    <a:pt x="97" y="450"/>
                    <a:pt x="116" y="492"/>
                  </a:cubicBezTo>
                  <a:cubicBezTo>
                    <a:pt x="174" y="618"/>
                    <a:pt x="174" y="618"/>
                    <a:pt x="174" y="618"/>
                  </a:cubicBezTo>
                  <a:cubicBezTo>
                    <a:pt x="231" y="745"/>
                    <a:pt x="231" y="745"/>
                    <a:pt x="231" y="745"/>
                  </a:cubicBezTo>
                  <a:cubicBezTo>
                    <a:pt x="226" y="745"/>
                    <a:pt x="226" y="745"/>
                    <a:pt x="226" y="745"/>
                  </a:cubicBezTo>
                  <a:cubicBezTo>
                    <a:pt x="248" y="652"/>
                    <a:pt x="248" y="652"/>
                    <a:pt x="248" y="652"/>
                  </a:cubicBezTo>
                  <a:cubicBezTo>
                    <a:pt x="271" y="559"/>
                    <a:pt x="271" y="559"/>
                    <a:pt x="271" y="559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63" y="186"/>
                    <a:pt x="363" y="186"/>
                    <a:pt x="363" y="186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366" y="187"/>
                    <a:pt x="366" y="187"/>
                    <a:pt x="366" y="187"/>
                  </a:cubicBezTo>
                  <a:cubicBezTo>
                    <a:pt x="321" y="373"/>
                    <a:pt x="321" y="373"/>
                    <a:pt x="321" y="373"/>
                  </a:cubicBezTo>
                  <a:cubicBezTo>
                    <a:pt x="276" y="560"/>
                    <a:pt x="276" y="560"/>
                    <a:pt x="276" y="560"/>
                  </a:cubicBezTo>
                  <a:cubicBezTo>
                    <a:pt x="254" y="653"/>
                    <a:pt x="254" y="653"/>
                    <a:pt x="254" y="653"/>
                  </a:cubicBezTo>
                  <a:cubicBezTo>
                    <a:pt x="231" y="747"/>
                    <a:pt x="231" y="747"/>
                    <a:pt x="231" y="747"/>
                  </a:cubicBezTo>
                  <a:cubicBezTo>
                    <a:pt x="229" y="754"/>
                    <a:pt x="229" y="754"/>
                    <a:pt x="229" y="754"/>
                  </a:cubicBezTo>
                  <a:cubicBezTo>
                    <a:pt x="226" y="747"/>
                    <a:pt x="226" y="747"/>
                    <a:pt x="226" y="747"/>
                  </a:cubicBezTo>
                  <a:cubicBezTo>
                    <a:pt x="169" y="620"/>
                    <a:pt x="169" y="620"/>
                    <a:pt x="169" y="620"/>
                  </a:cubicBezTo>
                  <a:cubicBezTo>
                    <a:pt x="113" y="493"/>
                    <a:pt x="113" y="493"/>
                    <a:pt x="113" y="493"/>
                  </a:cubicBezTo>
                  <a:cubicBezTo>
                    <a:pt x="94" y="451"/>
                    <a:pt x="75" y="409"/>
                    <a:pt x="56" y="366"/>
                  </a:cubicBez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79FE662C-BAE2-46F8-B3DF-CFE83868D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4" y="7794625"/>
              <a:ext cx="165100" cy="409575"/>
            </a:xfrm>
            <a:custGeom>
              <a:avLst/>
              <a:gdLst>
                <a:gd name="T0" fmla="*/ 0 w 71"/>
                <a:gd name="T1" fmla="*/ 0 h 176"/>
                <a:gd name="T2" fmla="*/ 15 w 71"/>
                <a:gd name="T3" fmla="*/ 46 h 176"/>
                <a:gd name="T4" fmla="*/ 30 w 71"/>
                <a:gd name="T5" fmla="*/ 91 h 176"/>
                <a:gd name="T6" fmla="*/ 47 w 71"/>
                <a:gd name="T7" fmla="*/ 135 h 176"/>
                <a:gd name="T8" fmla="*/ 71 w 71"/>
                <a:gd name="T9" fmla="*/ 176 h 176"/>
                <a:gd name="T10" fmla="*/ 43 w 71"/>
                <a:gd name="T11" fmla="*/ 137 h 176"/>
                <a:gd name="T12" fmla="*/ 24 w 71"/>
                <a:gd name="T13" fmla="*/ 93 h 176"/>
                <a:gd name="T14" fmla="*/ 11 w 71"/>
                <a:gd name="T15" fmla="*/ 47 h 176"/>
                <a:gd name="T16" fmla="*/ 0 w 71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76">
                  <a:moveTo>
                    <a:pt x="0" y="0"/>
                  </a:moveTo>
                  <a:cubicBezTo>
                    <a:pt x="5" y="16"/>
                    <a:pt x="10" y="31"/>
                    <a:pt x="15" y="46"/>
                  </a:cubicBezTo>
                  <a:cubicBezTo>
                    <a:pt x="20" y="61"/>
                    <a:pt x="25" y="76"/>
                    <a:pt x="30" y="91"/>
                  </a:cubicBezTo>
                  <a:cubicBezTo>
                    <a:pt x="35" y="106"/>
                    <a:pt x="41" y="121"/>
                    <a:pt x="47" y="135"/>
                  </a:cubicBezTo>
                  <a:cubicBezTo>
                    <a:pt x="53" y="149"/>
                    <a:pt x="61" y="163"/>
                    <a:pt x="71" y="176"/>
                  </a:cubicBezTo>
                  <a:cubicBezTo>
                    <a:pt x="59" y="165"/>
                    <a:pt x="50" y="151"/>
                    <a:pt x="43" y="137"/>
                  </a:cubicBezTo>
                  <a:cubicBezTo>
                    <a:pt x="36" y="123"/>
                    <a:pt x="30" y="108"/>
                    <a:pt x="24" y="93"/>
                  </a:cubicBezTo>
                  <a:cubicBezTo>
                    <a:pt x="19" y="78"/>
                    <a:pt x="15" y="62"/>
                    <a:pt x="11" y="47"/>
                  </a:cubicBezTo>
                  <a:cubicBezTo>
                    <a:pt x="7" y="32"/>
                    <a:pt x="3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2E885D78-CCAE-42B8-8BC9-DF34C313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451" y="7613650"/>
              <a:ext cx="146050" cy="401638"/>
            </a:xfrm>
            <a:custGeom>
              <a:avLst/>
              <a:gdLst>
                <a:gd name="T0" fmla="*/ 0 w 63"/>
                <a:gd name="T1" fmla="*/ 0 h 173"/>
                <a:gd name="T2" fmla="*/ 14 w 63"/>
                <a:gd name="T3" fmla="*/ 44 h 173"/>
                <a:gd name="T4" fmla="*/ 28 w 63"/>
                <a:gd name="T5" fmla="*/ 88 h 173"/>
                <a:gd name="T6" fmla="*/ 43 w 63"/>
                <a:gd name="T7" fmla="*/ 131 h 173"/>
                <a:gd name="T8" fmla="*/ 63 w 63"/>
                <a:gd name="T9" fmla="*/ 173 h 173"/>
                <a:gd name="T10" fmla="*/ 39 w 63"/>
                <a:gd name="T11" fmla="*/ 133 h 173"/>
                <a:gd name="T12" fmla="*/ 22 w 63"/>
                <a:gd name="T13" fmla="*/ 90 h 173"/>
                <a:gd name="T14" fmla="*/ 10 w 63"/>
                <a:gd name="T15" fmla="*/ 45 h 173"/>
                <a:gd name="T16" fmla="*/ 0 w 63"/>
                <a:gd name="T1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73">
                  <a:moveTo>
                    <a:pt x="0" y="0"/>
                  </a:moveTo>
                  <a:cubicBezTo>
                    <a:pt x="5" y="15"/>
                    <a:pt x="10" y="29"/>
                    <a:pt x="14" y="44"/>
                  </a:cubicBezTo>
                  <a:cubicBezTo>
                    <a:pt x="19" y="59"/>
                    <a:pt x="23" y="73"/>
                    <a:pt x="28" y="88"/>
                  </a:cubicBezTo>
                  <a:cubicBezTo>
                    <a:pt x="32" y="103"/>
                    <a:pt x="37" y="117"/>
                    <a:pt x="43" y="131"/>
                  </a:cubicBezTo>
                  <a:cubicBezTo>
                    <a:pt x="48" y="146"/>
                    <a:pt x="54" y="160"/>
                    <a:pt x="63" y="173"/>
                  </a:cubicBezTo>
                  <a:cubicBezTo>
                    <a:pt x="52" y="161"/>
                    <a:pt x="45" y="147"/>
                    <a:pt x="39" y="133"/>
                  </a:cubicBezTo>
                  <a:cubicBezTo>
                    <a:pt x="32" y="119"/>
                    <a:pt x="27" y="105"/>
                    <a:pt x="22" y="90"/>
                  </a:cubicBezTo>
                  <a:cubicBezTo>
                    <a:pt x="18" y="75"/>
                    <a:pt x="14" y="60"/>
                    <a:pt x="10" y="45"/>
                  </a:cubicBezTo>
                  <a:cubicBezTo>
                    <a:pt x="6" y="30"/>
                    <a:pt x="3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B03B87A6-DF84-42BF-9F14-3D80C1550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301" y="7218363"/>
              <a:ext cx="165100" cy="428625"/>
            </a:xfrm>
            <a:custGeom>
              <a:avLst/>
              <a:gdLst>
                <a:gd name="T0" fmla="*/ 0 w 71"/>
                <a:gd name="T1" fmla="*/ 0 h 184"/>
                <a:gd name="T2" fmla="*/ 15 w 71"/>
                <a:gd name="T3" fmla="*/ 47 h 184"/>
                <a:gd name="T4" fmla="*/ 30 w 71"/>
                <a:gd name="T5" fmla="*/ 95 h 184"/>
                <a:gd name="T6" fmla="*/ 47 w 71"/>
                <a:gd name="T7" fmla="*/ 141 h 184"/>
                <a:gd name="T8" fmla="*/ 52 w 71"/>
                <a:gd name="T9" fmla="*/ 152 h 184"/>
                <a:gd name="T10" fmla="*/ 58 w 71"/>
                <a:gd name="T11" fmla="*/ 163 h 184"/>
                <a:gd name="T12" fmla="*/ 71 w 71"/>
                <a:gd name="T13" fmla="*/ 184 h 184"/>
                <a:gd name="T14" fmla="*/ 43 w 71"/>
                <a:gd name="T15" fmla="*/ 143 h 184"/>
                <a:gd name="T16" fmla="*/ 25 w 71"/>
                <a:gd name="T17" fmla="*/ 97 h 184"/>
                <a:gd name="T18" fmla="*/ 11 w 71"/>
                <a:gd name="T19" fmla="*/ 49 h 184"/>
                <a:gd name="T20" fmla="*/ 0 w 71"/>
                <a:gd name="T2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84">
                  <a:moveTo>
                    <a:pt x="0" y="0"/>
                  </a:moveTo>
                  <a:cubicBezTo>
                    <a:pt x="5" y="16"/>
                    <a:pt x="10" y="32"/>
                    <a:pt x="15" y="47"/>
                  </a:cubicBezTo>
                  <a:cubicBezTo>
                    <a:pt x="20" y="63"/>
                    <a:pt x="25" y="79"/>
                    <a:pt x="30" y="95"/>
                  </a:cubicBezTo>
                  <a:cubicBezTo>
                    <a:pt x="35" y="110"/>
                    <a:pt x="41" y="126"/>
                    <a:pt x="47" y="141"/>
                  </a:cubicBezTo>
                  <a:cubicBezTo>
                    <a:pt x="49" y="145"/>
                    <a:pt x="51" y="149"/>
                    <a:pt x="52" y="152"/>
                  </a:cubicBezTo>
                  <a:cubicBezTo>
                    <a:pt x="54" y="156"/>
                    <a:pt x="56" y="160"/>
                    <a:pt x="58" y="163"/>
                  </a:cubicBezTo>
                  <a:cubicBezTo>
                    <a:pt x="62" y="171"/>
                    <a:pt x="66" y="178"/>
                    <a:pt x="71" y="184"/>
                  </a:cubicBezTo>
                  <a:cubicBezTo>
                    <a:pt x="59" y="173"/>
                    <a:pt x="50" y="158"/>
                    <a:pt x="43" y="143"/>
                  </a:cubicBezTo>
                  <a:cubicBezTo>
                    <a:pt x="36" y="128"/>
                    <a:pt x="30" y="112"/>
                    <a:pt x="25" y="97"/>
                  </a:cubicBezTo>
                  <a:cubicBezTo>
                    <a:pt x="20" y="81"/>
                    <a:pt x="15" y="65"/>
                    <a:pt x="11" y="49"/>
                  </a:cubicBezTo>
                  <a:cubicBezTo>
                    <a:pt x="7" y="33"/>
                    <a:pt x="3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4BB6D3EE-2FCE-4CEA-8521-E77B5A98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4" y="7162800"/>
              <a:ext cx="296863" cy="285750"/>
            </a:xfrm>
            <a:custGeom>
              <a:avLst/>
              <a:gdLst>
                <a:gd name="T0" fmla="*/ 0 w 128"/>
                <a:gd name="T1" fmla="*/ 123 h 123"/>
                <a:gd name="T2" fmla="*/ 34 w 128"/>
                <a:gd name="T3" fmla="*/ 95 h 123"/>
                <a:gd name="T4" fmla="*/ 66 w 128"/>
                <a:gd name="T5" fmla="*/ 64 h 123"/>
                <a:gd name="T6" fmla="*/ 97 w 128"/>
                <a:gd name="T7" fmla="*/ 32 h 123"/>
                <a:gd name="T8" fmla="*/ 128 w 128"/>
                <a:gd name="T9" fmla="*/ 0 h 123"/>
                <a:gd name="T10" fmla="*/ 100 w 128"/>
                <a:gd name="T11" fmla="*/ 35 h 123"/>
                <a:gd name="T12" fmla="*/ 70 w 128"/>
                <a:gd name="T13" fmla="*/ 68 h 123"/>
                <a:gd name="T14" fmla="*/ 37 w 128"/>
                <a:gd name="T15" fmla="*/ 98 h 123"/>
                <a:gd name="T16" fmla="*/ 0 w 128"/>
                <a:gd name="T1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23">
                  <a:moveTo>
                    <a:pt x="0" y="123"/>
                  </a:moveTo>
                  <a:cubicBezTo>
                    <a:pt x="12" y="114"/>
                    <a:pt x="23" y="105"/>
                    <a:pt x="34" y="95"/>
                  </a:cubicBezTo>
                  <a:cubicBezTo>
                    <a:pt x="45" y="85"/>
                    <a:pt x="56" y="74"/>
                    <a:pt x="66" y="64"/>
                  </a:cubicBezTo>
                  <a:cubicBezTo>
                    <a:pt x="76" y="53"/>
                    <a:pt x="87" y="42"/>
                    <a:pt x="97" y="32"/>
                  </a:cubicBezTo>
                  <a:cubicBezTo>
                    <a:pt x="107" y="21"/>
                    <a:pt x="117" y="10"/>
                    <a:pt x="128" y="0"/>
                  </a:cubicBezTo>
                  <a:cubicBezTo>
                    <a:pt x="119" y="12"/>
                    <a:pt x="110" y="24"/>
                    <a:pt x="100" y="35"/>
                  </a:cubicBezTo>
                  <a:cubicBezTo>
                    <a:pt x="91" y="46"/>
                    <a:pt x="80" y="57"/>
                    <a:pt x="70" y="68"/>
                  </a:cubicBezTo>
                  <a:cubicBezTo>
                    <a:pt x="60" y="78"/>
                    <a:pt x="49" y="89"/>
                    <a:pt x="37" y="98"/>
                  </a:cubicBezTo>
                  <a:cubicBezTo>
                    <a:pt x="26" y="108"/>
                    <a:pt x="13" y="116"/>
                    <a:pt x="0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E0035838-707B-491F-9648-7CCCE558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9" y="7629525"/>
              <a:ext cx="360363" cy="223838"/>
            </a:xfrm>
            <a:custGeom>
              <a:avLst/>
              <a:gdLst>
                <a:gd name="T0" fmla="*/ 0 w 155"/>
                <a:gd name="T1" fmla="*/ 96 h 96"/>
                <a:gd name="T2" fmla="*/ 40 w 155"/>
                <a:gd name="T3" fmla="*/ 75 h 96"/>
                <a:gd name="T4" fmla="*/ 78 w 155"/>
                <a:gd name="T5" fmla="*/ 51 h 96"/>
                <a:gd name="T6" fmla="*/ 116 w 155"/>
                <a:gd name="T7" fmla="*/ 25 h 96"/>
                <a:gd name="T8" fmla="*/ 155 w 155"/>
                <a:gd name="T9" fmla="*/ 0 h 96"/>
                <a:gd name="T10" fmla="*/ 119 w 155"/>
                <a:gd name="T11" fmla="*/ 29 h 96"/>
                <a:gd name="T12" fmla="*/ 81 w 155"/>
                <a:gd name="T13" fmla="*/ 55 h 96"/>
                <a:gd name="T14" fmla="*/ 42 w 155"/>
                <a:gd name="T15" fmla="*/ 79 h 96"/>
                <a:gd name="T16" fmla="*/ 0 w 155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96">
                  <a:moveTo>
                    <a:pt x="0" y="96"/>
                  </a:moveTo>
                  <a:cubicBezTo>
                    <a:pt x="14" y="91"/>
                    <a:pt x="27" y="83"/>
                    <a:pt x="40" y="75"/>
                  </a:cubicBezTo>
                  <a:cubicBezTo>
                    <a:pt x="53" y="68"/>
                    <a:pt x="66" y="59"/>
                    <a:pt x="78" y="51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29" y="17"/>
                    <a:pt x="142" y="8"/>
                    <a:pt x="155" y="0"/>
                  </a:cubicBezTo>
                  <a:cubicBezTo>
                    <a:pt x="143" y="10"/>
                    <a:pt x="131" y="19"/>
                    <a:pt x="119" y="29"/>
                  </a:cubicBezTo>
                  <a:cubicBezTo>
                    <a:pt x="107" y="38"/>
                    <a:pt x="94" y="47"/>
                    <a:pt x="81" y="55"/>
                  </a:cubicBezTo>
                  <a:cubicBezTo>
                    <a:pt x="69" y="64"/>
                    <a:pt x="56" y="72"/>
                    <a:pt x="42" y="79"/>
                  </a:cubicBezTo>
                  <a:cubicBezTo>
                    <a:pt x="29" y="87"/>
                    <a:pt x="15" y="93"/>
                    <a:pt x="0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B1D7DE74-1CA6-452C-86FB-FD223715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4" y="7889875"/>
              <a:ext cx="322263" cy="214313"/>
            </a:xfrm>
            <a:custGeom>
              <a:avLst/>
              <a:gdLst>
                <a:gd name="T0" fmla="*/ 0 w 139"/>
                <a:gd name="T1" fmla="*/ 92 h 92"/>
                <a:gd name="T2" fmla="*/ 19 w 139"/>
                <a:gd name="T3" fmla="*/ 84 h 92"/>
                <a:gd name="T4" fmla="*/ 28 w 139"/>
                <a:gd name="T5" fmla="*/ 78 h 92"/>
                <a:gd name="T6" fmla="*/ 37 w 139"/>
                <a:gd name="T7" fmla="*/ 73 h 92"/>
                <a:gd name="T8" fmla="*/ 71 w 139"/>
                <a:gd name="T9" fmla="*/ 49 h 92"/>
                <a:gd name="T10" fmla="*/ 105 w 139"/>
                <a:gd name="T11" fmla="*/ 24 h 92"/>
                <a:gd name="T12" fmla="*/ 139 w 139"/>
                <a:gd name="T13" fmla="*/ 0 h 92"/>
                <a:gd name="T14" fmla="*/ 107 w 139"/>
                <a:gd name="T15" fmla="*/ 27 h 92"/>
                <a:gd name="T16" fmla="*/ 74 w 139"/>
                <a:gd name="T17" fmla="*/ 53 h 92"/>
                <a:gd name="T18" fmla="*/ 39 w 139"/>
                <a:gd name="T19" fmla="*/ 77 h 92"/>
                <a:gd name="T20" fmla="*/ 30 w 139"/>
                <a:gd name="T21" fmla="*/ 82 h 92"/>
                <a:gd name="T22" fmla="*/ 20 w 139"/>
                <a:gd name="T23" fmla="*/ 86 h 92"/>
                <a:gd name="T24" fmla="*/ 0 w 139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92">
                  <a:moveTo>
                    <a:pt x="0" y="92"/>
                  </a:moveTo>
                  <a:cubicBezTo>
                    <a:pt x="6" y="90"/>
                    <a:pt x="13" y="87"/>
                    <a:pt x="19" y="84"/>
                  </a:cubicBezTo>
                  <a:cubicBezTo>
                    <a:pt x="22" y="82"/>
                    <a:pt x="25" y="80"/>
                    <a:pt x="28" y="78"/>
                  </a:cubicBezTo>
                  <a:cubicBezTo>
                    <a:pt x="31" y="77"/>
                    <a:pt x="34" y="75"/>
                    <a:pt x="37" y="73"/>
                  </a:cubicBezTo>
                  <a:cubicBezTo>
                    <a:pt x="48" y="65"/>
                    <a:pt x="60" y="57"/>
                    <a:pt x="71" y="49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16" y="15"/>
                    <a:pt x="127" y="7"/>
                    <a:pt x="139" y="0"/>
                  </a:cubicBezTo>
                  <a:cubicBezTo>
                    <a:pt x="129" y="9"/>
                    <a:pt x="118" y="18"/>
                    <a:pt x="107" y="27"/>
                  </a:cubicBezTo>
                  <a:cubicBezTo>
                    <a:pt x="97" y="36"/>
                    <a:pt x="85" y="45"/>
                    <a:pt x="74" y="53"/>
                  </a:cubicBezTo>
                  <a:cubicBezTo>
                    <a:pt x="63" y="62"/>
                    <a:pt x="51" y="70"/>
                    <a:pt x="39" y="77"/>
                  </a:cubicBezTo>
                  <a:cubicBezTo>
                    <a:pt x="36" y="78"/>
                    <a:pt x="33" y="80"/>
                    <a:pt x="30" y="82"/>
                  </a:cubicBezTo>
                  <a:cubicBezTo>
                    <a:pt x="27" y="83"/>
                    <a:pt x="23" y="85"/>
                    <a:pt x="20" y="86"/>
                  </a:cubicBezTo>
                  <a:cubicBezTo>
                    <a:pt x="13" y="89"/>
                    <a:pt x="7" y="91"/>
                    <a:pt x="0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65942373-B2FE-4BB5-8E92-1D2DBA6BA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26" y="8075613"/>
              <a:ext cx="342900" cy="215900"/>
            </a:xfrm>
            <a:custGeom>
              <a:avLst/>
              <a:gdLst>
                <a:gd name="T0" fmla="*/ 0 w 148"/>
                <a:gd name="T1" fmla="*/ 93 h 93"/>
                <a:gd name="T2" fmla="*/ 40 w 148"/>
                <a:gd name="T3" fmla="*/ 75 h 93"/>
                <a:gd name="T4" fmla="*/ 77 w 148"/>
                <a:gd name="T5" fmla="*/ 52 h 93"/>
                <a:gd name="T6" fmla="*/ 112 w 148"/>
                <a:gd name="T7" fmla="*/ 26 h 93"/>
                <a:gd name="T8" fmla="*/ 148 w 148"/>
                <a:gd name="T9" fmla="*/ 0 h 93"/>
                <a:gd name="T10" fmla="*/ 115 w 148"/>
                <a:gd name="T11" fmla="*/ 29 h 93"/>
                <a:gd name="T12" fmla="*/ 80 w 148"/>
                <a:gd name="T13" fmla="*/ 56 h 93"/>
                <a:gd name="T14" fmla="*/ 42 w 148"/>
                <a:gd name="T15" fmla="*/ 79 h 93"/>
                <a:gd name="T16" fmla="*/ 0 w 14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93">
                  <a:moveTo>
                    <a:pt x="0" y="93"/>
                  </a:moveTo>
                  <a:cubicBezTo>
                    <a:pt x="14" y="88"/>
                    <a:pt x="27" y="82"/>
                    <a:pt x="40" y="75"/>
                  </a:cubicBezTo>
                  <a:cubicBezTo>
                    <a:pt x="53" y="68"/>
                    <a:pt x="65" y="60"/>
                    <a:pt x="77" y="52"/>
                  </a:cubicBezTo>
                  <a:cubicBezTo>
                    <a:pt x="89" y="43"/>
                    <a:pt x="101" y="35"/>
                    <a:pt x="112" y="26"/>
                  </a:cubicBezTo>
                  <a:cubicBezTo>
                    <a:pt x="124" y="17"/>
                    <a:pt x="136" y="8"/>
                    <a:pt x="148" y="0"/>
                  </a:cubicBezTo>
                  <a:cubicBezTo>
                    <a:pt x="137" y="10"/>
                    <a:pt x="126" y="20"/>
                    <a:pt x="115" y="29"/>
                  </a:cubicBezTo>
                  <a:cubicBezTo>
                    <a:pt x="104" y="39"/>
                    <a:pt x="92" y="48"/>
                    <a:pt x="80" y="56"/>
                  </a:cubicBezTo>
                  <a:cubicBezTo>
                    <a:pt x="68" y="65"/>
                    <a:pt x="55" y="73"/>
                    <a:pt x="42" y="79"/>
                  </a:cubicBezTo>
                  <a:cubicBezTo>
                    <a:pt x="29" y="86"/>
                    <a:pt x="14" y="91"/>
                    <a:pt x="0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7EFB17C7-AF29-4422-AC4F-F4D82DA48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764" y="7639050"/>
              <a:ext cx="171450" cy="109538"/>
            </a:xfrm>
            <a:custGeom>
              <a:avLst/>
              <a:gdLst>
                <a:gd name="T0" fmla="*/ 0 w 74"/>
                <a:gd name="T1" fmla="*/ 0 h 47"/>
                <a:gd name="T2" fmla="*/ 16 w 74"/>
                <a:gd name="T3" fmla="*/ 16 h 47"/>
                <a:gd name="T4" fmla="*/ 34 w 74"/>
                <a:gd name="T5" fmla="*/ 28 h 47"/>
                <a:gd name="T6" fmla="*/ 54 w 74"/>
                <a:gd name="T7" fmla="*/ 38 h 47"/>
                <a:gd name="T8" fmla="*/ 74 w 74"/>
                <a:gd name="T9" fmla="*/ 47 h 47"/>
                <a:gd name="T10" fmla="*/ 52 w 74"/>
                <a:gd name="T11" fmla="*/ 42 h 47"/>
                <a:gd name="T12" fmla="*/ 31 w 74"/>
                <a:gd name="T13" fmla="*/ 33 h 47"/>
                <a:gd name="T14" fmla="*/ 13 w 74"/>
                <a:gd name="T15" fmla="*/ 19 h 47"/>
                <a:gd name="T16" fmla="*/ 0 w 74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7">
                  <a:moveTo>
                    <a:pt x="0" y="0"/>
                  </a:moveTo>
                  <a:cubicBezTo>
                    <a:pt x="5" y="6"/>
                    <a:pt x="10" y="11"/>
                    <a:pt x="16" y="16"/>
                  </a:cubicBezTo>
                  <a:cubicBezTo>
                    <a:pt x="21" y="20"/>
                    <a:pt x="27" y="24"/>
                    <a:pt x="34" y="28"/>
                  </a:cubicBezTo>
                  <a:cubicBezTo>
                    <a:pt x="40" y="32"/>
                    <a:pt x="47" y="35"/>
                    <a:pt x="54" y="38"/>
                  </a:cubicBezTo>
                  <a:cubicBezTo>
                    <a:pt x="60" y="41"/>
                    <a:pt x="67" y="44"/>
                    <a:pt x="74" y="47"/>
                  </a:cubicBezTo>
                  <a:cubicBezTo>
                    <a:pt x="67" y="46"/>
                    <a:pt x="59" y="44"/>
                    <a:pt x="52" y="42"/>
                  </a:cubicBezTo>
                  <a:cubicBezTo>
                    <a:pt x="45" y="40"/>
                    <a:pt x="38" y="37"/>
                    <a:pt x="31" y="33"/>
                  </a:cubicBezTo>
                  <a:cubicBezTo>
                    <a:pt x="24" y="29"/>
                    <a:pt x="18" y="24"/>
                    <a:pt x="13" y="19"/>
                  </a:cubicBezTo>
                  <a:cubicBezTo>
                    <a:pt x="7" y="13"/>
                    <a:pt x="3" y="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C605FC16-0AE0-4B2A-B696-E6E973D0B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789" y="7527925"/>
              <a:ext cx="66675" cy="279400"/>
            </a:xfrm>
            <a:custGeom>
              <a:avLst/>
              <a:gdLst>
                <a:gd name="T0" fmla="*/ 0 w 29"/>
                <a:gd name="T1" fmla="*/ 120 h 120"/>
                <a:gd name="T2" fmla="*/ 10 w 29"/>
                <a:gd name="T3" fmla="*/ 91 h 120"/>
                <a:gd name="T4" fmla="*/ 18 w 29"/>
                <a:gd name="T5" fmla="*/ 61 h 120"/>
                <a:gd name="T6" fmla="*/ 23 w 29"/>
                <a:gd name="T7" fmla="*/ 31 h 120"/>
                <a:gd name="T8" fmla="*/ 27 w 29"/>
                <a:gd name="T9" fmla="*/ 0 h 120"/>
                <a:gd name="T10" fmla="*/ 28 w 29"/>
                <a:gd name="T11" fmla="*/ 31 h 120"/>
                <a:gd name="T12" fmla="*/ 23 w 29"/>
                <a:gd name="T13" fmla="*/ 62 h 120"/>
                <a:gd name="T14" fmla="*/ 14 w 29"/>
                <a:gd name="T15" fmla="*/ 92 h 120"/>
                <a:gd name="T16" fmla="*/ 0 w 29"/>
                <a:gd name="T1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0">
                  <a:moveTo>
                    <a:pt x="0" y="120"/>
                  </a:moveTo>
                  <a:cubicBezTo>
                    <a:pt x="3" y="110"/>
                    <a:pt x="7" y="100"/>
                    <a:pt x="10" y="91"/>
                  </a:cubicBezTo>
                  <a:cubicBezTo>
                    <a:pt x="13" y="81"/>
                    <a:pt x="16" y="71"/>
                    <a:pt x="18" y="61"/>
                  </a:cubicBezTo>
                  <a:cubicBezTo>
                    <a:pt x="20" y="51"/>
                    <a:pt x="22" y="41"/>
                    <a:pt x="23" y="31"/>
                  </a:cubicBezTo>
                  <a:cubicBezTo>
                    <a:pt x="25" y="21"/>
                    <a:pt x="26" y="11"/>
                    <a:pt x="27" y="0"/>
                  </a:cubicBezTo>
                  <a:cubicBezTo>
                    <a:pt x="28" y="11"/>
                    <a:pt x="29" y="21"/>
                    <a:pt x="28" y="31"/>
                  </a:cubicBezTo>
                  <a:cubicBezTo>
                    <a:pt x="27" y="42"/>
                    <a:pt x="26" y="52"/>
                    <a:pt x="23" y="62"/>
                  </a:cubicBezTo>
                  <a:cubicBezTo>
                    <a:pt x="21" y="72"/>
                    <a:pt x="18" y="82"/>
                    <a:pt x="14" y="92"/>
                  </a:cubicBezTo>
                  <a:cubicBezTo>
                    <a:pt x="10" y="102"/>
                    <a:pt x="5" y="111"/>
                    <a:pt x="0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992468E4-4D91-4C67-99D8-DB68CD7B7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0239" y="7924800"/>
              <a:ext cx="309563" cy="106363"/>
            </a:xfrm>
            <a:custGeom>
              <a:avLst/>
              <a:gdLst>
                <a:gd name="T0" fmla="*/ 133 w 133"/>
                <a:gd name="T1" fmla="*/ 46 h 46"/>
                <a:gd name="T2" fmla="*/ 98 w 133"/>
                <a:gd name="T3" fmla="*/ 42 h 46"/>
                <a:gd name="T4" fmla="*/ 63 w 133"/>
                <a:gd name="T5" fmla="*/ 33 h 46"/>
                <a:gd name="T6" fmla="*/ 30 w 133"/>
                <a:gd name="T7" fmla="*/ 19 h 46"/>
                <a:gd name="T8" fmla="*/ 0 w 133"/>
                <a:gd name="T9" fmla="*/ 0 h 46"/>
                <a:gd name="T10" fmla="*/ 32 w 133"/>
                <a:gd name="T11" fmla="*/ 15 h 46"/>
                <a:gd name="T12" fmla="*/ 65 w 133"/>
                <a:gd name="T13" fmla="*/ 28 h 46"/>
                <a:gd name="T14" fmla="*/ 99 w 133"/>
                <a:gd name="T15" fmla="*/ 38 h 46"/>
                <a:gd name="T16" fmla="*/ 133 w 133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46">
                  <a:moveTo>
                    <a:pt x="133" y="46"/>
                  </a:moveTo>
                  <a:cubicBezTo>
                    <a:pt x="121" y="46"/>
                    <a:pt x="109" y="44"/>
                    <a:pt x="98" y="42"/>
                  </a:cubicBezTo>
                  <a:cubicBezTo>
                    <a:pt x="86" y="40"/>
                    <a:pt x="74" y="37"/>
                    <a:pt x="63" y="33"/>
                  </a:cubicBezTo>
                  <a:cubicBezTo>
                    <a:pt x="52" y="29"/>
                    <a:pt x="41" y="24"/>
                    <a:pt x="30" y="19"/>
                  </a:cubicBezTo>
                  <a:cubicBezTo>
                    <a:pt x="20" y="13"/>
                    <a:pt x="10" y="7"/>
                    <a:pt x="0" y="0"/>
                  </a:cubicBezTo>
                  <a:cubicBezTo>
                    <a:pt x="11" y="5"/>
                    <a:pt x="22" y="10"/>
                    <a:pt x="32" y="15"/>
                  </a:cubicBezTo>
                  <a:cubicBezTo>
                    <a:pt x="43" y="19"/>
                    <a:pt x="54" y="24"/>
                    <a:pt x="65" y="28"/>
                  </a:cubicBezTo>
                  <a:cubicBezTo>
                    <a:pt x="76" y="31"/>
                    <a:pt x="87" y="35"/>
                    <a:pt x="99" y="38"/>
                  </a:cubicBezTo>
                  <a:cubicBezTo>
                    <a:pt x="110" y="41"/>
                    <a:pt x="122" y="43"/>
                    <a:pt x="133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C39111F5-B723-47C2-AEDC-0ACC3DD94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26" y="7772400"/>
              <a:ext cx="58738" cy="363538"/>
            </a:xfrm>
            <a:custGeom>
              <a:avLst/>
              <a:gdLst>
                <a:gd name="T0" fmla="*/ 0 w 25"/>
                <a:gd name="T1" fmla="*/ 157 h 157"/>
                <a:gd name="T2" fmla="*/ 10 w 25"/>
                <a:gd name="T3" fmla="*/ 118 h 157"/>
                <a:gd name="T4" fmla="*/ 16 w 25"/>
                <a:gd name="T5" fmla="*/ 79 h 157"/>
                <a:gd name="T6" fmla="*/ 20 w 25"/>
                <a:gd name="T7" fmla="*/ 39 h 157"/>
                <a:gd name="T8" fmla="*/ 23 w 25"/>
                <a:gd name="T9" fmla="*/ 0 h 157"/>
                <a:gd name="T10" fmla="*/ 25 w 25"/>
                <a:gd name="T11" fmla="*/ 40 h 157"/>
                <a:gd name="T12" fmla="*/ 22 w 25"/>
                <a:gd name="T13" fmla="*/ 80 h 157"/>
                <a:gd name="T14" fmla="*/ 14 w 25"/>
                <a:gd name="T15" fmla="*/ 119 h 157"/>
                <a:gd name="T16" fmla="*/ 0 w 25"/>
                <a:gd name="T1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7">
                  <a:moveTo>
                    <a:pt x="0" y="157"/>
                  </a:moveTo>
                  <a:cubicBezTo>
                    <a:pt x="3" y="144"/>
                    <a:pt x="7" y="131"/>
                    <a:pt x="10" y="118"/>
                  </a:cubicBezTo>
                  <a:cubicBezTo>
                    <a:pt x="12" y="105"/>
                    <a:pt x="15" y="92"/>
                    <a:pt x="16" y="79"/>
                  </a:cubicBezTo>
                  <a:cubicBezTo>
                    <a:pt x="18" y="66"/>
                    <a:pt x="19" y="53"/>
                    <a:pt x="20" y="39"/>
                  </a:cubicBezTo>
                  <a:cubicBezTo>
                    <a:pt x="21" y="26"/>
                    <a:pt x="22" y="13"/>
                    <a:pt x="23" y="0"/>
                  </a:cubicBezTo>
                  <a:cubicBezTo>
                    <a:pt x="24" y="13"/>
                    <a:pt x="25" y="26"/>
                    <a:pt x="25" y="40"/>
                  </a:cubicBezTo>
                  <a:cubicBezTo>
                    <a:pt x="25" y="53"/>
                    <a:pt x="24" y="66"/>
                    <a:pt x="22" y="80"/>
                  </a:cubicBezTo>
                  <a:cubicBezTo>
                    <a:pt x="20" y="93"/>
                    <a:pt x="18" y="106"/>
                    <a:pt x="14" y="119"/>
                  </a:cubicBezTo>
                  <a:cubicBezTo>
                    <a:pt x="10" y="132"/>
                    <a:pt x="6" y="145"/>
                    <a:pt x="0" y="1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6AE728F2-0BEE-4B77-9206-52F77350B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6" y="8191500"/>
              <a:ext cx="263525" cy="85725"/>
            </a:xfrm>
            <a:custGeom>
              <a:avLst/>
              <a:gdLst>
                <a:gd name="T0" fmla="*/ 114 w 114"/>
                <a:gd name="T1" fmla="*/ 35 h 37"/>
                <a:gd name="T2" fmla="*/ 84 w 114"/>
                <a:gd name="T3" fmla="*/ 35 h 37"/>
                <a:gd name="T4" fmla="*/ 54 w 114"/>
                <a:gd name="T5" fmla="*/ 28 h 37"/>
                <a:gd name="T6" fmla="*/ 26 w 114"/>
                <a:gd name="T7" fmla="*/ 16 h 37"/>
                <a:gd name="T8" fmla="*/ 0 w 114"/>
                <a:gd name="T9" fmla="*/ 0 h 37"/>
                <a:gd name="T10" fmla="*/ 28 w 114"/>
                <a:gd name="T11" fmla="*/ 12 h 37"/>
                <a:gd name="T12" fmla="*/ 56 w 114"/>
                <a:gd name="T13" fmla="*/ 23 h 37"/>
                <a:gd name="T14" fmla="*/ 84 w 114"/>
                <a:gd name="T15" fmla="*/ 31 h 37"/>
                <a:gd name="T16" fmla="*/ 114 w 114"/>
                <a:gd name="T17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37">
                  <a:moveTo>
                    <a:pt x="114" y="35"/>
                  </a:moveTo>
                  <a:cubicBezTo>
                    <a:pt x="104" y="37"/>
                    <a:pt x="94" y="37"/>
                    <a:pt x="84" y="35"/>
                  </a:cubicBezTo>
                  <a:cubicBezTo>
                    <a:pt x="74" y="34"/>
                    <a:pt x="64" y="32"/>
                    <a:pt x="54" y="28"/>
                  </a:cubicBezTo>
                  <a:cubicBezTo>
                    <a:pt x="44" y="25"/>
                    <a:pt x="35" y="21"/>
                    <a:pt x="26" y="16"/>
                  </a:cubicBezTo>
                  <a:cubicBezTo>
                    <a:pt x="17" y="11"/>
                    <a:pt x="8" y="6"/>
                    <a:pt x="0" y="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7" y="16"/>
                    <a:pt x="46" y="20"/>
                    <a:pt x="56" y="23"/>
                  </a:cubicBezTo>
                  <a:cubicBezTo>
                    <a:pt x="65" y="26"/>
                    <a:pt x="75" y="29"/>
                    <a:pt x="84" y="31"/>
                  </a:cubicBezTo>
                  <a:cubicBezTo>
                    <a:pt x="94" y="33"/>
                    <a:pt x="104" y="34"/>
                    <a:pt x="11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A49EAADD-879C-4DDF-ACAD-F3BC2C40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089" y="8666163"/>
              <a:ext cx="981075" cy="552450"/>
            </a:xfrm>
            <a:custGeom>
              <a:avLst/>
              <a:gdLst>
                <a:gd name="T0" fmla="*/ 618 w 618"/>
                <a:gd name="T1" fmla="*/ 0 h 348"/>
                <a:gd name="T2" fmla="*/ 547 w 618"/>
                <a:gd name="T3" fmla="*/ 348 h 348"/>
                <a:gd name="T4" fmla="*/ 95 w 618"/>
                <a:gd name="T5" fmla="*/ 348 h 348"/>
                <a:gd name="T6" fmla="*/ 0 w 618"/>
                <a:gd name="T7" fmla="*/ 0 h 348"/>
                <a:gd name="T8" fmla="*/ 618 w 618"/>
                <a:gd name="T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348">
                  <a:moveTo>
                    <a:pt x="618" y="0"/>
                  </a:moveTo>
                  <a:lnTo>
                    <a:pt x="547" y="348"/>
                  </a:lnTo>
                  <a:lnTo>
                    <a:pt x="95" y="348"/>
                  </a:lnTo>
                  <a:lnTo>
                    <a:pt x="0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072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39C935AE-F09C-48E9-B358-05A9C4AA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301" y="8666163"/>
              <a:ext cx="169863" cy="552450"/>
            </a:xfrm>
            <a:custGeom>
              <a:avLst/>
              <a:gdLst>
                <a:gd name="T0" fmla="*/ 107 w 107"/>
                <a:gd name="T1" fmla="*/ 0 h 348"/>
                <a:gd name="T2" fmla="*/ 36 w 107"/>
                <a:gd name="T3" fmla="*/ 348 h 348"/>
                <a:gd name="T4" fmla="*/ 0 w 107"/>
                <a:gd name="T5" fmla="*/ 348 h 348"/>
                <a:gd name="T6" fmla="*/ 71 w 107"/>
                <a:gd name="T7" fmla="*/ 0 h 348"/>
                <a:gd name="T8" fmla="*/ 107 w 107"/>
                <a:gd name="T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348">
                  <a:moveTo>
                    <a:pt x="107" y="0"/>
                  </a:moveTo>
                  <a:lnTo>
                    <a:pt x="36" y="348"/>
                  </a:lnTo>
                  <a:lnTo>
                    <a:pt x="0" y="348"/>
                  </a:lnTo>
                  <a:lnTo>
                    <a:pt x="71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31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314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4269B50A-6FDB-4E6B-BFFD-20B449321E83}"/>
              </a:ext>
            </a:extLst>
          </p:cNvPr>
          <p:cNvSpPr txBox="1"/>
          <p:nvPr/>
        </p:nvSpPr>
        <p:spPr>
          <a:xfrm>
            <a:off x="13828694" y="2852642"/>
            <a:ext cx="911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Bir senaryo ile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tr-TR" sz="5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/>
                <a:ea typeface="+mn-ea"/>
                <a:cs typeface="+mn-cs"/>
              </a:rPr>
              <a:t>GIT</a:t>
            </a:r>
            <a:r>
              <a:rPr kumimoji="0" lang="tr-TR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‘in</a:t>
            </a:r>
            <a:r>
              <a:rPr kumimoji="0" lang="tr-T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önemi üzerinde duralım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35B81C8-C481-4134-8543-224537005A70}"/>
              </a:ext>
            </a:extLst>
          </p:cNvPr>
          <p:cNvSpPr txBox="1"/>
          <p:nvPr/>
        </p:nvSpPr>
        <p:spPr>
          <a:xfrm>
            <a:off x="16018329" y="5025549"/>
            <a:ext cx="4737182" cy="22129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Open Sans Extrabold" panose="020B0906030804020204" pitchFamily="34" charset="0"/>
                <a:cs typeface="Open Sans Extrabold" panose="020B0906030804020204" pitchFamily="34" charset="0"/>
              </a:rPr>
              <a:t>Eren ve Sultan,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tr-TR" sz="2000" dirty="0">
                <a:solidFill>
                  <a:srgbClr val="FFFFFF"/>
                </a:solidFill>
              </a:rPr>
              <a:t>öğrencilerin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çalışmalarını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otomatik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kontrol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eden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ve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velileri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e-posta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ile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bilgilendiren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bir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yazılım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tr-TR" sz="2000" dirty="0">
                <a:solidFill>
                  <a:srgbClr val="FFFFFF"/>
                </a:solidFill>
              </a:rPr>
              <a:t>geliştirdiler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C89F5A6-BBCE-409F-9E7F-2516093AE9DC}"/>
              </a:ext>
            </a:extLst>
          </p:cNvPr>
          <p:cNvSpPr txBox="1"/>
          <p:nvPr/>
        </p:nvSpPr>
        <p:spPr>
          <a:xfrm>
            <a:off x="16018329" y="8142738"/>
            <a:ext cx="4737182" cy="21682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Open Sans Extrabold" panose="020B0906030804020204" pitchFamily="34" charset="0"/>
                <a:cs typeface="Open Sans Extrabold" panose="020B0906030804020204" pitchFamily="34" charset="0"/>
              </a:rPr>
              <a:t>Her gün saat 20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Open Sans Extrabold" panose="020B0906030804020204" pitchFamily="34" charset="0"/>
                <a:cs typeface="Open Sans Extrabold" panose="020B0906030804020204" pitchFamily="34" charset="0"/>
              </a:rPr>
              <a:t>00’de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yazılım öğrenci</a:t>
            </a:r>
            <a:r>
              <a:rPr kumimoji="0" lang="tr-TR" sz="20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çalışmalarını kontrol edip, duruma göre velileri e-posta ile bilgilendiriyor.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65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2" presetClass="entr" presetSubtype="4" accel="19000" decel="79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19000" decel="79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2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2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248" grpId="0" animBg="1"/>
      <p:bldP spid="40" grpId="0" animBg="1"/>
      <p:bldP spid="41" grpId="0" animBg="1"/>
      <p:bldP spid="42" grpId="0" animBg="1"/>
      <p:bldP spid="43" grpId="0" animBg="1"/>
      <p:bldP spid="249" grpId="0" animBg="1"/>
      <p:bldP spid="252" grpId="0"/>
      <p:bldP spid="2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34B5AB-2A32-49A7-BE0E-B1F5EDF33B84}"/>
              </a:ext>
            </a:extLst>
          </p:cNvPr>
          <p:cNvSpPr/>
          <p:nvPr/>
        </p:nvSpPr>
        <p:spPr>
          <a:xfrm>
            <a:off x="-1" y="0"/>
            <a:ext cx="24387176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EB50AE8-B49C-4DB3-B4BC-4DBAE2C58A1A}"/>
              </a:ext>
            </a:extLst>
          </p:cNvPr>
          <p:cNvSpPr>
            <a:spLocks/>
          </p:cNvSpPr>
          <p:nvPr/>
        </p:nvSpPr>
        <p:spPr bwMode="auto">
          <a:xfrm>
            <a:off x="-1" y="0"/>
            <a:ext cx="24387176" cy="13716000"/>
          </a:xfrm>
          <a:custGeom>
            <a:avLst/>
            <a:gdLst>
              <a:gd name="connsiteX0" fmla="*/ 0 w 24387176"/>
              <a:gd name="connsiteY0" fmla="*/ 0 h 13716000"/>
              <a:gd name="connsiteX1" fmla="*/ 24387176 w 24387176"/>
              <a:gd name="connsiteY1" fmla="*/ 0 h 13716000"/>
              <a:gd name="connsiteX2" fmla="*/ 24387176 w 24387176"/>
              <a:gd name="connsiteY2" fmla="*/ 13716000 h 13716000"/>
              <a:gd name="connsiteX3" fmla="*/ 10799724 w 24387176"/>
              <a:gd name="connsiteY3" fmla="*/ 13716000 h 13716000"/>
              <a:gd name="connsiteX4" fmla="*/ 18629526 w 24387176"/>
              <a:gd name="connsiteY4" fmla="*/ 6903823 h 13716000"/>
              <a:gd name="connsiteX5" fmla="*/ 20455236 w 24387176"/>
              <a:gd name="connsiteY5" fmla="*/ 2773156 h 13716000"/>
              <a:gd name="connsiteX6" fmla="*/ 20847348 w 24387176"/>
              <a:gd name="connsiteY6" fmla="*/ 2773156 h 13716000"/>
              <a:gd name="connsiteX7" fmla="*/ 20438640 w 24387176"/>
              <a:gd name="connsiteY7" fmla="*/ 1807812 h 13716000"/>
              <a:gd name="connsiteX8" fmla="*/ 19183464 w 24387176"/>
              <a:gd name="connsiteY8" fmla="*/ 2809670 h 13716000"/>
              <a:gd name="connsiteX9" fmla="*/ 19583876 w 24387176"/>
              <a:gd name="connsiteY9" fmla="*/ 2809670 h 13716000"/>
              <a:gd name="connsiteX10" fmla="*/ 17032030 w 24387176"/>
              <a:gd name="connsiteY10" fmla="*/ 6903823 h 13716000"/>
              <a:gd name="connsiteX11" fmla="*/ 17032032 w 24387176"/>
              <a:gd name="connsiteY11" fmla="*/ 6903823 h 13716000"/>
              <a:gd name="connsiteX12" fmla="*/ 2113083 w 24387176"/>
              <a:gd name="connsiteY12" fmla="*/ 13716000 h 13716000"/>
              <a:gd name="connsiteX13" fmla="*/ 0 w 24387176"/>
              <a:gd name="connsiteY1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87176" h="13716000">
                <a:moveTo>
                  <a:pt x="0" y="0"/>
                </a:moveTo>
                <a:lnTo>
                  <a:pt x="24387176" y="0"/>
                </a:lnTo>
                <a:lnTo>
                  <a:pt x="24387176" y="13716000"/>
                </a:lnTo>
                <a:lnTo>
                  <a:pt x="10799724" y="13716000"/>
                </a:lnTo>
                <a:lnTo>
                  <a:pt x="18629526" y="6903823"/>
                </a:lnTo>
                <a:lnTo>
                  <a:pt x="20455236" y="2773156"/>
                </a:lnTo>
                <a:lnTo>
                  <a:pt x="20847348" y="2773156"/>
                </a:lnTo>
                <a:lnTo>
                  <a:pt x="20438640" y="1807812"/>
                </a:lnTo>
                <a:lnTo>
                  <a:pt x="19183464" y="2809670"/>
                </a:lnTo>
                <a:lnTo>
                  <a:pt x="19583876" y="2809670"/>
                </a:lnTo>
                <a:lnTo>
                  <a:pt x="17032030" y="6903823"/>
                </a:lnTo>
                <a:lnTo>
                  <a:pt x="17032032" y="6903823"/>
                </a:lnTo>
                <a:lnTo>
                  <a:pt x="21130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A4A61D-909B-4150-999D-F03AA69CBE1C}"/>
              </a:ext>
            </a:extLst>
          </p:cNvPr>
          <p:cNvGrpSpPr/>
          <p:nvPr/>
        </p:nvGrpSpPr>
        <p:grpSpPr>
          <a:xfrm>
            <a:off x="8171646" y="10101969"/>
            <a:ext cx="3549602" cy="3047186"/>
            <a:chOff x="9262860" y="9697805"/>
            <a:chExt cx="2424425" cy="20812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7630ED-F70D-443A-A96D-4DD472078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A38D5E-BB32-4289-A449-FCE6D9BE12CB}"/>
                </a:ext>
              </a:extLst>
            </p:cNvPr>
            <p:cNvSpPr/>
            <p:nvPr/>
          </p:nvSpPr>
          <p:spPr>
            <a:xfrm>
              <a:off x="9588663" y="9697805"/>
              <a:ext cx="1727100" cy="172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signball-Communication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a</a:t>
              </a:r>
              <a:endParaRPr kumimoji="0" lang="en-US" sz="14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607338-FC6F-4744-AC9D-7AE0A517A26C}"/>
              </a:ext>
            </a:extLst>
          </p:cNvPr>
          <p:cNvGrpSpPr/>
          <p:nvPr/>
        </p:nvGrpSpPr>
        <p:grpSpPr>
          <a:xfrm>
            <a:off x="12025518" y="8524592"/>
            <a:ext cx="2666868" cy="2289395"/>
            <a:chOff x="9262860" y="9697805"/>
            <a:chExt cx="2424425" cy="20812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745749-1DCD-469D-9722-ABDCC175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64EEAE-4C63-402B-B6BB-CEEBCF1E2FE4}"/>
                </a:ext>
              </a:extLst>
            </p:cNvPr>
            <p:cNvSpPr/>
            <p:nvPr/>
          </p:nvSpPr>
          <p:spPr>
            <a:xfrm>
              <a:off x="9588663" y="9697805"/>
              <a:ext cx="1727100" cy="1727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signball-Edu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endPara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E31474-CF4F-4090-B5AA-74CD914D9CA4}"/>
              </a:ext>
            </a:extLst>
          </p:cNvPr>
          <p:cNvGrpSpPr/>
          <p:nvPr/>
        </p:nvGrpSpPr>
        <p:grpSpPr>
          <a:xfrm>
            <a:off x="14804979" y="7469395"/>
            <a:ext cx="1821506" cy="1563687"/>
            <a:chOff x="9262860" y="9697805"/>
            <a:chExt cx="2424425" cy="208126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386D2AE-2F66-44BF-BE90-2427CBF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2D3F5D-FE07-42A9-876D-6A5BF74AB941}"/>
                </a:ext>
              </a:extLst>
            </p:cNvPr>
            <p:cNvSpPr/>
            <p:nvPr/>
          </p:nvSpPr>
          <p:spPr>
            <a:xfrm>
              <a:off x="9588663" y="9697805"/>
              <a:ext cx="1727100" cy="1727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signball-Electronic-Device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signball-Finance-01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F32B7F-8B07-4D4F-BDA9-BE5CE6D735C2}"/>
              </a:ext>
            </a:extLst>
          </p:cNvPr>
          <p:cNvGrpSpPr/>
          <p:nvPr/>
        </p:nvGrpSpPr>
        <p:grpSpPr>
          <a:xfrm>
            <a:off x="16625320" y="6641477"/>
            <a:ext cx="1368525" cy="1174822"/>
            <a:chOff x="9262860" y="9697805"/>
            <a:chExt cx="2424425" cy="208126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2B356A3-EC48-4D9A-BC1F-43D5DF96D2C6}"/>
                </a:ext>
              </a:extLst>
            </p:cNvPr>
            <p:cNvSpPr/>
            <p:nvPr/>
          </p:nvSpPr>
          <p:spPr>
            <a:xfrm>
              <a:off x="9588663" y="9697805"/>
              <a:ext cx="1727100" cy="1727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Designball-Documents-02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0D6EB68-DC7F-40D9-933A-F60D77E27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262860" y="10431828"/>
              <a:ext cx="2424425" cy="134724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DABD26-3015-4DAF-AC49-2C53B3FE0DF5}"/>
              </a:ext>
            </a:extLst>
          </p:cNvPr>
          <p:cNvSpPr txBox="1"/>
          <p:nvPr/>
        </p:nvSpPr>
        <p:spPr>
          <a:xfrm>
            <a:off x="14902888" y="10689184"/>
            <a:ext cx="56199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Sınav oluşturma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EBA’da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otomatik sınav oluşturma ve sınavları öğrencilere çalışma olarak gönderme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595D51-DAAD-4084-9C34-FB8F553E8E8F}"/>
              </a:ext>
            </a:extLst>
          </p:cNvPr>
          <p:cNvSpPr txBox="1"/>
          <p:nvPr/>
        </p:nvSpPr>
        <p:spPr>
          <a:xfrm>
            <a:off x="5212725" y="8279061"/>
            <a:ext cx="5917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Velileri Telegram ile bilgilendirme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E-posta seçeneğine ek olarak, Telegram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kullanan velileri bu kanal ile de bilgilendirme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70616B-235E-4884-BFDA-6A4C2BDF0E73}"/>
              </a:ext>
            </a:extLst>
          </p:cNvPr>
          <p:cNvSpPr txBox="1"/>
          <p:nvPr/>
        </p:nvSpPr>
        <p:spPr>
          <a:xfrm>
            <a:off x="11668093" y="5585839"/>
            <a:ext cx="48299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800" dirty="0">
                <a:solidFill>
                  <a:srgbClr val="08C6F9"/>
                </a:solidFill>
                <a:latin typeface="Open Sans Light"/>
              </a:rPr>
              <a:t>Geliştirme esnasında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8C6F9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kodlarda</a:t>
            </a:r>
            <a:r>
              <a:rPr kumimoji="0" lang="tr-TR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 oluşan değişikliklerin mevcut yazılımın hatasız çalışmasını etkilememesi gerekiyor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99ADF-BFF8-4D63-A260-FA878198D949}"/>
              </a:ext>
            </a:extLst>
          </p:cNvPr>
          <p:cNvSpPr txBox="1"/>
          <p:nvPr/>
        </p:nvSpPr>
        <p:spPr>
          <a:xfrm>
            <a:off x="17481115" y="8044308"/>
            <a:ext cx="65123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Yazılımın mevcut halinin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aynı saatlerde çalışmaya devam etmesi gerekiyor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8DE7D68-C335-4805-BAD7-DF41B4B4D948}"/>
              </a:ext>
            </a:extLst>
          </p:cNvPr>
          <p:cNvSpPr txBox="1">
            <a:spLocks/>
          </p:cNvSpPr>
          <p:nvPr/>
        </p:nvSpPr>
        <p:spPr>
          <a:xfrm>
            <a:off x="2216838" y="2631864"/>
            <a:ext cx="12453324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Geliştirdikleri yazılıma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yeni özellikler eklemek istiyorlar.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78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2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2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62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6" grpId="0"/>
          <p:bldP spid="27" grpId="0"/>
          <p:bldP spid="28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eliştirme çizgisi">
            <a:extLst>
              <a:ext uri="{FF2B5EF4-FFF2-40B4-BE49-F238E27FC236}">
                <a16:creationId xmlns:a16="http://schemas.microsoft.com/office/drawing/2014/main" id="{04230D02-CB2A-4A25-8F14-58C70244BA03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524227" y="822960"/>
            <a:ext cx="12904" cy="86394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liştirme çizgisi">
            <a:extLst>
              <a:ext uri="{FF2B5EF4-FFF2-40B4-BE49-F238E27FC236}">
                <a16:creationId xmlns:a16="http://schemas.microsoft.com/office/drawing/2014/main" id="{72724314-2277-4869-91E5-0ED0C175600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1995594" y="822960"/>
            <a:ext cx="1" cy="863761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liştirme çizgisi">
            <a:extLst>
              <a:ext uri="{FF2B5EF4-FFF2-40B4-BE49-F238E27FC236}">
                <a16:creationId xmlns:a16="http://schemas.microsoft.com/office/drawing/2014/main" id="{ED042DDC-00C3-4F75-B365-2DA3F75372B0}"/>
              </a:ext>
            </a:extLst>
          </p:cNvPr>
          <p:cNvCxnSpPr>
            <a:cxnSpLocks/>
          </p:cNvCxnSpPr>
          <p:nvPr/>
        </p:nvCxnSpPr>
        <p:spPr>
          <a:xfrm>
            <a:off x="2240507" y="822960"/>
            <a:ext cx="1" cy="1305210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liştirme çizgisi">
            <a:extLst>
              <a:ext uri="{FF2B5EF4-FFF2-40B4-BE49-F238E27FC236}">
                <a16:creationId xmlns:a16="http://schemas.microsoft.com/office/drawing/2014/main" id="{6C732EBC-AE63-4D13-9DCF-ABDF8CBD8C21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957653" y="822960"/>
            <a:ext cx="0" cy="754585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reeform 5">
            <a:extLst>
              <a:ext uri="{FF2B5EF4-FFF2-40B4-BE49-F238E27FC236}">
                <a16:creationId xmlns:a16="http://schemas.microsoft.com/office/drawing/2014/main" id="{E104FED6-66FE-4B3F-94F2-D897D4FFBF3A}"/>
              </a:ext>
            </a:extLst>
          </p:cNvPr>
          <p:cNvSpPr>
            <a:spLocks/>
          </p:cNvSpPr>
          <p:nvPr/>
        </p:nvSpPr>
        <p:spPr bwMode="auto">
          <a:xfrm>
            <a:off x="3100583" y="9900192"/>
            <a:ext cx="17573388" cy="2546966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1400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D35BB7BD-A626-4A7F-93CB-A61F50CE7722}"/>
              </a:ext>
            </a:extLst>
          </p:cNvPr>
          <p:cNvSpPr>
            <a:spLocks/>
          </p:cNvSpPr>
          <p:nvPr/>
        </p:nvSpPr>
        <p:spPr bwMode="auto">
          <a:xfrm>
            <a:off x="3080484" y="9943827"/>
            <a:ext cx="9122118" cy="251298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 flip="none" rotWithShape="1">
              <a:gsLst>
                <a:gs pos="800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884E04-C3B3-4FC1-9552-8DC7BA8F9A0C}"/>
              </a:ext>
            </a:extLst>
          </p:cNvPr>
          <p:cNvGrpSpPr/>
          <p:nvPr/>
        </p:nvGrpSpPr>
        <p:grpSpPr>
          <a:xfrm>
            <a:off x="1377635" y="12006812"/>
            <a:ext cx="1725747" cy="936269"/>
            <a:chOff x="2820838" y="6372671"/>
            <a:chExt cx="2526666" cy="13707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F38D0E-3444-42D9-B975-E3A52C88CD93}"/>
                </a:ext>
              </a:extLst>
            </p:cNvPr>
            <p:cNvSpPr/>
            <p:nvPr/>
          </p:nvSpPr>
          <p:spPr>
            <a:xfrm>
              <a:off x="2820838" y="6372671"/>
              <a:ext cx="2526666" cy="1370792"/>
            </a:xfrm>
            <a:prstGeom prst="roundRect">
              <a:avLst>
                <a:gd name="adj" fmla="val 7839"/>
              </a:avLst>
            </a:prstGeom>
            <a:solidFill>
              <a:schemeClr val="tx1">
                <a:lumMod val="90000"/>
                <a:lumOff val="10000"/>
              </a:schemeClr>
            </a:solidFill>
            <a:ln w="50800">
              <a:solidFill>
                <a:schemeClr val="accent2"/>
              </a:solidFill>
            </a:ln>
            <a:effectLst>
              <a:outerShdw blurRad="698500" dist="190500" dir="2700000" algn="tl" rotWithShape="0">
                <a:schemeClr val="accent2">
                  <a:lumMod val="7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9FAF7F-7915-4E2E-82FC-6272AF7FEF36}"/>
                </a:ext>
              </a:extLst>
            </p:cNvPr>
            <p:cNvSpPr txBox="1"/>
            <p:nvPr/>
          </p:nvSpPr>
          <p:spPr>
            <a:xfrm>
              <a:off x="3016537" y="6675041"/>
              <a:ext cx="2129344" cy="7660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070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main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070FF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CBF42B-5435-4F7E-B1E7-7887677D255C}"/>
              </a:ext>
            </a:extLst>
          </p:cNvPr>
          <p:cNvGrpSpPr/>
          <p:nvPr/>
        </p:nvGrpSpPr>
        <p:grpSpPr>
          <a:xfrm>
            <a:off x="12193587" y="9374446"/>
            <a:ext cx="2652263" cy="1107996"/>
            <a:chOff x="1464326" y="6243846"/>
            <a:chExt cx="3883178" cy="162221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140AC72-16C4-4D33-BCAF-6C7514130699}"/>
                </a:ext>
              </a:extLst>
            </p:cNvPr>
            <p:cNvSpPr/>
            <p:nvPr/>
          </p:nvSpPr>
          <p:spPr>
            <a:xfrm>
              <a:off x="1477526" y="6372671"/>
              <a:ext cx="3869978" cy="1370792"/>
            </a:xfrm>
            <a:prstGeom prst="roundRect">
              <a:avLst>
                <a:gd name="adj" fmla="val 7839"/>
              </a:avLst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  <a:effectLst>
              <a:outerShdw blurRad="698500" dist="190500" dir="2700000" algn="tl" rotWithShape="0">
                <a:schemeClr val="accent1">
                  <a:lumMod val="7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C62F3E-C21D-436D-A32A-79212994011B}"/>
                </a:ext>
              </a:extLst>
            </p:cNvPr>
            <p:cNvSpPr txBox="1"/>
            <p:nvPr/>
          </p:nvSpPr>
          <p:spPr>
            <a:xfrm>
              <a:off x="2711178" y="6671932"/>
              <a:ext cx="2584470" cy="76604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BC8F1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telegram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C8F1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313F4B-2985-4451-9D84-F619B51B4D92}"/>
                </a:ext>
              </a:extLst>
            </p:cNvPr>
            <p:cNvSpPr/>
            <p:nvPr/>
          </p:nvSpPr>
          <p:spPr>
            <a:xfrm>
              <a:off x="1464326" y="6243846"/>
              <a:ext cx="1509563" cy="162221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3BC8F1"/>
                  </a:solidFill>
                  <a:effectLst/>
                  <a:uLnTx/>
                  <a:uFillTx/>
                  <a:latin typeface="Designball-User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3CBEE3-911F-4047-A93B-6F9573C47B9A}"/>
              </a:ext>
            </a:extLst>
          </p:cNvPr>
          <p:cNvGrpSpPr/>
          <p:nvPr/>
        </p:nvGrpSpPr>
        <p:grpSpPr>
          <a:xfrm>
            <a:off x="20571871" y="9384803"/>
            <a:ext cx="2745347" cy="1107996"/>
            <a:chOff x="2671353" y="6261738"/>
            <a:chExt cx="4019463" cy="162221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B9F2879-E14C-4E90-AF15-993A58F75B16}"/>
                </a:ext>
              </a:extLst>
            </p:cNvPr>
            <p:cNvSpPr/>
            <p:nvPr/>
          </p:nvSpPr>
          <p:spPr>
            <a:xfrm>
              <a:off x="2820838" y="6372671"/>
              <a:ext cx="3869978" cy="1370792"/>
            </a:xfrm>
            <a:prstGeom prst="roundRect">
              <a:avLst>
                <a:gd name="adj" fmla="val 7839"/>
              </a:avLst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  <a:effectLst>
              <a:outerShdw blurRad="698500" dist="190500" dir="2700000" algn="tl" rotWithShape="0">
                <a:schemeClr val="accent3">
                  <a:lumMod val="7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478EAE-915A-4D15-B911-C58FE0568AC1}"/>
                </a:ext>
              </a:extLst>
            </p:cNvPr>
            <p:cNvSpPr txBox="1"/>
            <p:nvPr/>
          </p:nvSpPr>
          <p:spPr>
            <a:xfrm>
              <a:off x="3835809" y="6675041"/>
              <a:ext cx="2678098" cy="7660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3585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exam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3585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27F7DA-8F68-4563-9462-ABB517813043}"/>
                </a:ext>
              </a:extLst>
            </p:cNvPr>
            <p:cNvSpPr/>
            <p:nvPr/>
          </p:nvSpPr>
          <p:spPr>
            <a:xfrm>
              <a:off x="2671353" y="6261738"/>
              <a:ext cx="1509562" cy="162221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A3585"/>
                  </a:solidFill>
                  <a:effectLst/>
                  <a:uLnTx/>
                  <a:uFillTx/>
                  <a:latin typeface="Designball-User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7D6C360-6F91-4C50-A78C-FC35EDCB107E}"/>
              </a:ext>
            </a:extLst>
          </p:cNvPr>
          <p:cNvSpPr/>
          <p:nvPr/>
        </p:nvSpPr>
        <p:spPr>
          <a:xfrm>
            <a:off x="13186657" y="8118800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2D91A68-EFA0-4AEF-A8CF-F0018C344B41}"/>
              </a:ext>
            </a:extLst>
          </p:cNvPr>
          <p:cNvGrpSpPr/>
          <p:nvPr/>
        </p:nvGrpSpPr>
        <p:grpSpPr>
          <a:xfrm>
            <a:off x="1336116" y="9467349"/>
            <a:ext cx="1801696" cy="1495857"/>
            <a:chOff x="8291163" y="2270413"/>
            <a:chExt cx="1801696" cy="1495857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0D830503-029A-4CDE-82C0-0AC34E82F863}"/>
                </a:ext>
              </a:extLst>
            </p:cNvPr>
            <p:cNvSpPr>
              <a:spLocks noEditPoints="1"/>
            </p:cNvSpPr>
            <p:nvPr/>
          </p:nvSpPr>
          <p:spPr bwMode="auto">
            <a:xfrm rot="16200000" flipV="1">
              <a:off x="9007277" y="2286618"/>
              <a:ext cx="369469" cy="337059"/>
            </a:xfrm>
            <a:custGeom>
              <a:avLst/>
              <a:gdLst>
                <a:gd name="T0" fmla="*/ 0 w 456"/>
                <a:gd name="T1" fmla="*/ 356 h 416"/>
                <a:gd name="T2" fmla="*/ 147 w 456"/>
                <a:gd name="T3" fmla="*/ 208 h 416"/>
                <a:gd name="T4" fmla="*/ 0 w 456"/>
                <a:gd name="T5" fmla="*/ 58 h 416"/>
                <a:gd name="T6" fmla="*/ 59 w 456"/>
                <a:gd name="T7" fmla="*/ 0 h 416"/>
                <a:gd name="T8" fmla="*/ 265 w 456"/>
                <a:gd name="T9" fmla="*/ 208 h 416"/>
                <a:gd name="T10" fmla="*/ 59 w 456"/>
                <a:gd name="T11" fmla="*/ 416 h 416"/>
                <a:gd name="T12" fmla="*/ 0 w 456"/>
                <a:gd name="T13" fmla="*/ 356 h 416"/>
                <a:gd name="T14" fmla="*/ 248 w 456"/>
                <a:gd name="T15" fmla="*/ 0 h 416"/>
                <a:gd name="T16" fmla="*/ 456 w 456"/>
                <a:gd name="T17" fmla="*/ 208 h 416"/>
                <a:gd name="T18" fmla="*/ 248 w 456"/>
                <a:gd name="T19" fmla="*/ 416 h 416"/>
                <a:gd name="T20" fmla="*/ 191 w 456"/>
                <a:gd name="T21" fmla="*/ 356 h 416"/>
                <a:gd name="T22" fmla="*/ 338 w 456"/>
                <a:gd name="T23" fmla="*/ 208 h 416"/>
                <a:gd name="T24" fmla="*/ 191 w 456"/>
                <a:gd name="T25" fmla="*/ 58 h 416"/>
                <a:gd name="T26" fmla="*/ 248 w 456"/>
                <a:gd name="T2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6" h="416">
                  <a:moveTo>
                    <a:pt x="0" y="356"/>
                  </a:moveTo>
                  <a:lnTo>
                    <a:pt x="147" y="208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265" y="208"/>
                  </a:lnTo>
                  <a:lnTo>
                    <a:pt x="59" y="416"/>
                  </a:lnTo>
                  <a:lnTo>
                    <a:pt x="0" y="356"/>
                  </a:lnTo>
                  <a:close/>
                  <a:moveTo>
                    <a:pt x="248" y="0"/>
                  </a:moveTo>
                  <a:lnTo>
                    <a:pt x="456" y="208"/>
                  </a:lnTo>
                  <a:lnTo>
                    <a:pt x="248" y="416"/>
                  </a:lnTo>
                  <a:lnTo>
                    <a:pt x="191" y="356"/>
                  </a:lnTo>
                  <a:lnTo>
                    <a:pt x="338" y="208"/>
                  </a:lnTo>
                  <a:lnTo>
                    <a:pt x="191" y="5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60C25A3-D56E-41D0-87A3-46E330CCE4E4}"/>
                </a:ext>
              </a:extLst>
            </p:cNvPr>
            <p:cNvSpPr txBox="1"/>
            <p:nvPr/>
          </p:nvSpPr>
          <p:spPr>
            <a:xfrm>
              <a:off x="8291163" y="2842940"/>
              <a:ext cx="1801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b="1" dirty="0">
                  <a:solidFill>
                    <a:srgbClr val="172144"/>
                  </a:solidFill>
                  <a:latin typeface="Century Gothic"/>
                </a:rPr>
                <a:t>Yazılımın her gün çalışan ana dalı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</p:grpSp>
      <p:sp>
        <p:nvSpPr>
          <p:cNvPr id="181" name="Freeform 5">
            <a:extLst>
              <a:ext uri="{FF2B5EF4-FFF2-40B4-BE49-F238E27FC236}">
                <a16:creationId xmlns:a16="http://schemas.microsoft.com/office/drawing/2014/main" id="{D9F2491E-3664-4CF1-AB2F-752EFBB222B1}"/>
              </a:ext>
            </a:extLst>
          </p:cNvPr>
          <p:cNvSpPr>
            <a:spLocks/>
          </p:cNvSpPr>
          <p:nvPr/>
        </p:nvSpPr>
        <p:spPr bwMode="auto">
          <a:xfrm flipV="1">
            <a:off x="2598485" y="8181281"/>
            <a:ext cx="2203451" cy="625327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solidFill>
              <a:schemeClr val="accent4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: Rounded Corners 39">
            <a:extLst>
              <a:ext uri="{FF2B5EF4-FFF2-40B4-BE49-F238E27FC236}">
                <a16:creationId xmlns:a16="http://schemas.microsoft.com/office/drawing/2014/main" id="{51CC52DB-B1F0-4243-9C8D-0E93EEC8A1D3}"/>
              </a:ext>
            </a:extLst>
          </p:cNvPr>
          <p:cNvSpPr/>
          <p:nvPr/>
        </p:nvSpPr>
        <p:spPr>
          <a:xfrm>
            <a:off x="13186657" y="6914634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: Rounded Corners 39">
            <a:extLst>
              <a:ext uri="{FF2B5EF4-FFF2-40B4-BE49-F238E27FC236}">
                <a16:creationId xmlns:a16="http://schemas.microsoft.com/office/drawing/2014/main" id="{C113AB7C-49F5-426A-94E9-CE876B3A9CFF}"/>
              </a:ext>
            </a:extLst>
          </p:cNvPr>
          <p:cNvSpPr/>
          <p:nvPr/>
        </p:nvSpPr>
        <p:spPr>
          <a:xfrm>
            <a:off x="13186657" y="5375732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: Rounded Corners 39">
            <a:extLst>
              <a:ext uri="{FF2B5EF4-FFF2-40B4-BE49-F238E27FC236}">
                <a16:creationId xmlns:a16="http://schemas.microsoft.com/office/drawing/2014/main" id="{4AAD0CAD-96EC-4E59-9B95-FB6E17476851}"/>
              </a:ext>
            </a:extLst>
          </p:cNvPr>
          <p:cNvSpPr/>
          <p:nvPr/>
        </p:nvSpPr>
        <p:spPr>
          <a:xfrm>
            <a:off x="21635594" y="8004095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: Rounded Corners 39">
            <a:extLst>
              <a:ext uri="{FF2B5EF4-FFF2-40B4-BE49-F238E27FC236}">
                <a16:creationId xmlns:a16="http://schemas.microsoft.com/office/drawing/2014/main" id="{83F4306D-70CE-4E7A-B299-3198EBAE2982}"/>
              </a:ext>
            </a:extLst>
          </p:cNvPr>
          <p:cNvSpPr/>
          <p:nvPr/>
        </p:nvSpPr>
        <p:spPr>
          <a:xfrm>
            <a:off x="21635594" y="6914634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: Rounded Corners 39">
            <a:extLst>
              <a:ext uri="{FF2B5EF4-FFF2-40B4-BE49-F238E27FC236}">
                <a16:creationId xmlns:a16="http://schemas.microsoft.com/office/drawing/2014/main" id="{9BDEE74D-283A-4819-8669-1F9A212A4057}"/>
              </a:ext>
            </a:extLst>
          </p:cNvPr>
          <p:cNvSpPr/>
          <p:nvPr/>
        </p:nvSpPr>
        <p:spPr>
          <a:xfrm>
            <a:off x="21635594" y="5704208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: Rounded Corners 39">
            <a:extLst>
              <a:ext uri="{FF2B5EF4-FFF2-40B4-BE49-F238E27FC236}">
                <a16:creationId xmlns:a16="http://schemas.microsoft.com/office/drawing/2014/main" id="{7CC811DE-0094-42F0-8E5A-1505D9ECA1EE}"/>
              </a:ext>
            </a:extLst>
          </p:cNvPr>
          <p:cNvSpPr/>
          <p:nvPr/>
        </p:nvSpPr>
        <p:spPr>
          <a:xfrm>
            <a:off x="21635594" y="4095579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: Rounded Corners 39">
            <a:extLst>
              <a:ext uri="{FF2B5EF4-FFF2-40B4-BE49-F238E27FC236}">
                <a16:creationId xmlns:a16="http://schemas.microsoft.com/office/drawing/2014/main" id="{CCE44750-32A6-4FD2-90CA-D74451E337B3}"/>
              </a:ext>
            </a:extLst>
          </p:cNvPr>
          <p:cNvSpPr/>
          <p:nvPr/>
        </p:nvSpPr>
        <p:spPr>
          <a:xfrm>
            <a:off x="1878485" y="7835924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accent4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D9605F-BD3E-4646-8919-EF4AB1E74C54}"/>
              </a:ext>
            </a:extLst>
          </p:cNvPr>
          <p:cNvGrpSpPr/>
          <p:nvPr/>
        </p:nvGrpSpPr>
        <p:grpSpPr>
          <a:xfrm>
            <a:off x="4712691" y="8331629"/>
            <a:ext cx="2387824" cy="1107996"/>
            <a:chOff x="2671353" y="6318222"/>
            <a:chExt cx="3496014" cy="162221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44170-3C65-4236-9CB3-B6775C0CF52A}"/>
                </a:ext>
              </a:extLst>
            </p:cNvPr>
            <p:cNvSpPr/>
            <p:nvPr/>
          </p:nvSpPr>
          <p:spPr>
            <a:xfrm>
              <a:off x="2820838" y="6372670"/>
              <a:ext cx="3346529" cy="1370792"/>
            </a:xfrm>
            <a:prstGeom prst="roundRect">
              <a:avLst>
                <a:gd name="adj" fmla="val 7839"/>
              </a:avLst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  <a:effectLst>
              <a:outerShdw blurRad="698500" dist="190500" dir="2700000" algn="tl" rotWithShape="0">
                <a:schemeClr val="accent3">
                  <a:lumMod val="7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DC2118-7015-4B4B-AC1A-9F70F8AF4C20}"/>
                </a:ext>
              </a:extLst>
            </p:cNvPr>
            <p:cNvSpPr txBox="1"/>
            <p:nvPr/>
          </p:nvSpPr>
          <p:spPr>
            <a:xfrm>
              <a:off x="3840447" y="6675041"/>
              <a:ext cx="2210505" cy="7660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bug_fix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E7A7DF-9EAD-408E-AE6D-F2D1F282C89B}"/>
                </a:ext>
              </a:extLst>
            </p:cNvPr>
            <p:cNvSpPr/>
            <p:nvPr/>
          </p:nvSpPr>
          <p:spPr>
            <a:xfrm>
              <a:off x="2671353" y="6318222"/>
              <a:ext cx="1509562" cy="162221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Designball-Users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123" name="Rectangle: Rounded Corners 39">
            <a:extLst>
              <a:ext uri="{FF2B5EF4-FFF2-40B4-BE49-F238E27FC236}">
                <a16:creationId xmlns:a16="http://schemas.microsoft.com/office/drawing/2014/main" id="{6EC4FBB1-5108-4E6D-8717-4DAFCD794AC9}"/>
              </a:ext>
            </a:extLst>
          </p:cNvPr>
          <p:cNvSpPr/>
          <p:nvPr/>
        </p:nvSpPr>
        <p:spPr>
          <a:xfrm>
            <a:off x="5597411" y="7320245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accent4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ectangle: Rounded Corners 39">
            <a:extLst>
              <a:ext uri="{FF2B5EF4-FFF2-40B4-BE49-F238E27FC236}">
                <a16:creationId xmlns:a16="http://schemas.microsoft.com/office/drawing/2014/main" id="{B0D00202-FBF2-486E-B6DD-5441C30F8669}"/>
              </a:ext>
            </a:extLst>
          </p:cNvPr>
          <p:cNvSpPr/>
          <p:nvPr/>
        </p:nvSpPr>
        <p:spPr>
          <a:xfrm>
            <a:off x="5597411" y="6267282"/>
            <a:ext cx="720000" cy="72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accent4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: Rounded Corners 39">
            <a:extLst>
              <a:ext uri="{FF2B5EF4-FFF2-40B4-BE49-F238E27FC236}">
                <a16:creationId xmlns:a16="http://schemas.microsoft.com/office/drawing/2014/main" id="{799C01D3-3EF4-44A5-B60E-A5BAC48C7481}"/>
              </a:ext>
            </a:extLst>
          </p:cNvPr>
          <p:cNvSpPr/>
          <p:nvPr/>
        </p:nvSpPr>
        <p:spPr>
          <a:xfrm>
            <a:off x="1878485" y="5333822"/>
            <a:ext cx="720000" cy="720000"/>
          </a:xfrm>
          <a:prstGeom prst="ellipse">
            <a:avLst/>
          </a:prstGeom>
          <a:solidFill>
            <a:srgbClr val="13B23D"/>
          </a:solidFill>
          <a:ln w="50800">
            <a:solidFill>
              <a:srgbClr val="00721E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E1182F1E-1AC9-4518-85EB-A56E0A92F8FE}"/>
              </a:ext>
            </a:extLst>
          </p:cNvPr>
          <p:cNvSpPr>
            <a:spLocks/>
          </p:cNvSpPr>
          <p:nvPr/>
        </p:nvSpPr>
        <p:spPr bwMode="auto">
          <a:xfrm flipV="1">
            <a:off x="2624650" y="5676563"/>
            <a:ext cx="2942355" cy="1002586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>
              <a:gsLst>
                <a:gs pos="0">
                  <a:schemeClr val="accent4"/>
                </a:gs>
                <a:gs pos="100000">
                  <a:srgbClr val="00721E"/>
                </a:gs>
              </a:gsLst>
              <a:lin ang="5400000" scaled="1"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B6F5BB5B-8382-4EC9-9588-90002710605D}"/>
              </a:ext>
            </a:extLst>
          </p:cNvPr>
          <p:cNvSpPr>
            <a:spLocks/>
          </p:cNvSpPr>
          <p:nvPr/>
        </p:nvSpPr>
        <p:spPr bwMode="auto">
          <a:xfrm>
            <a:off x="2624650" y="4486436"/>
            <a:ext cx="10562007" cy="1194929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>
              <a:gsLst>
                <a:gs pos="0">
                  <a:schemeClr val="accent1"/>
                </a:gs>
                <a:gs pos="100000">
                  <a:srgbClr val="00721E"/>
                </a:gs>
              </a:gsLst>
              <a:lin ang="5400000" scaled="1"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: Rounded Corners 39">
            <a:extLst>
              <a:ext uri="{FF2B5EF4-FFF2-40B4-BE49-F238E27FC236}">
                <a16:creationId xmlns:a16="http://schemas.microsoft.com/office/drawing/2014/main" id="{7754ED90-79CB-4030-A9C5-5EFC7AD190D7}"/>
              </a:ext>
            </a:extLst>
          </p:cNvPr>
          <p:cNvSpPr/>
          <p:nvPr/>
        </p:nvSpPr>
        <p:spPr>
          <a:xfrm>
            <a:off x="21635594" y="3004311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C9336AA2-9BAF-4B00-8FE8-55EDF6DAD8F1}"/>
              </a:ext>
            </a:extLst>
          </p:cNvPr>
          <p:cNvSpPr>
            <a:spLocks/>
          </p:cNvSpPr>
          <p:nvPr/>
        </p:nvSpPr>
        <p:spPr bwMode="auto">
          <a:xfrm>
            <a:off x="2624650" y="3360269"/>
            <a:ext cx="18978267" cy="2321016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gradFill>
              <a:gsLst>
                <a:gs pos="0">
                  <a:schemeClr val="accent3"/>
                </a:gs>
                <a:gs pos="100000">
                  <a:srgbClr val="00721E"/>
                </a:gs>
              </a:gsLst>
              <a:lin ang="5400000" scaled="1"/>
            </a:gra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: Rounded Corners 39">
            <a:extLst>
              <a:ext uri="{FF2B5EF4-FFF2-40B4-BE49-F238E27FC236}">
                <a16:creationId xmlns:a16="http://schemas.microsoft.com/office/drawing/2014/main" id="{0057DE02-5AE4-437F-9567-ED198E6C3C8F}"/>
              </a:ext>
            </a:extLst>
          </p:cNvPr>
          <p:cNvSpPr/>
          <p:nvPr/>
        </p:nvSpPr>
        <p:spPr>
          <a:xfrm>
            <a:off x="13186657" y="4070318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: Rounded Corners 39">
            <a:extLst>
              <a:ext uri="{FF2B5EF4-FFF2-40B4-BE49-F238E27FC236}">
                <a16:creationId xmlns:a16="http://schemas.microsoft.com/office/drawing/2014/main" id="{AE65127E-0E7C-4394-87CE-75F367F8C1B9}"/>
              </a:ext>
            </a:extLst>
          </p:cNvPr>
          <p:cNvSpPr/>
          <p:nvPr/>
        </p:nvSpPr>
        <p:spPr>
          <a:xfrm>
            <a:off x="13186657" y="3039812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69">
            <a:extLst>
              <a:ext uri="{FF2B5EF4-FFF2-40B4-BE49-F238E27FC236}">
                <a16:creationId xmlns:a16="http://schemas.microsoft.com/office/drawing/2014/main" id="{711DBA96-CEEF-4157-937F-C591E4F8EE75}"/>
              </a:ext>
            </a:extLst>
          </p:cNvPr>
          <p:cNvSpPr txBox="1"/>
          <p:nvPr/>
        </p:nvSpPr>
        <p:spPr>
          <a:xfrm>
            <a:off x="160021" y="12236418"/>
            <a:ext cx="1151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500" b="1" dirty="0">
                <a:solidFill>
                  <a:srgbClr val="172144"/>
                </a:solidFill>
                <a:latin typeface="Century Gothic"/>
              </a:rPr>
              <a:t>v1.0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8" name="TextBox 169">
            <a:extLst>
              <a:ext uri="{FF2B5EF4-FFF2-40B4-BE49-F238E27FC236}">
                <a16:creationId xmlns:a16="http://schemas.microsoft.com/office/drawing/2014/main" id="{A5CF8FFF-5391-4F43-A682-07AE28D522D9}"/>
              </a:ext>
            </a:extLst>
          </p:cNvPr>
          <p:cNvSpPr txBox="1"/>
          <p:nvPr/>
        </p:nvSpPr>
        <p:spPr>
          <a:xfrm>
            <a:off x="160021" y="5438036"/>
            <a:ext cx="1151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500" b="1" dirty="0">
                <a:solidFill>
                  <a:srgbClr val="172144"/>
                </a:solidFill>
                <a:latin typeface="Century Gothic"/>
              </a:rPr>
              <a:t>v1.1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93F10B9C-7B8E-448C-A433-F927D2B70820}"/>
              </a:ext>
            </a:extLst>
          </p:cNvPr>
          <p:cNvSpPr>
            <a:spLocks/>
          </p:cNvSpPr>
          <p:nvPr/>
        </p:nvSpPr>
        <p:spPr bwMode="auto">
          <a:xfrm flipH="1">
            <a:off x="2624649" y="2837050"/>
            <a:ext cx="10562007" cy="58235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solidFill>
              <a:schemeClr val="accent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: Rounded Corners 39">
            <a:extLst>
              <a:ext uri="{FF2B5EF4-FFF2-40B4-BE49-F238E27FC236}">
                <a16:creationId xmlns:a16="http://schemas.microsoft.com/office/drawing/2014/main" id="{FCDA791C-27AB-490B-9FCB-E042288CF508}"/>
              </a:ext>
            </a:extLst>
          </p:cNvPr>
          <p:cNvSpPr/>
          <p:nvPr/>
        </p:nvSpPr>
        <p:spPr>
          <a:xfrm>
            <a:off x="1878485" y="2500885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0800">
            <a:solidFill>
              <a:schemeClr val="accent1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Box 169">
            <a:extLst>
              <a:ext uri="{FF2B5EF4-FFF2-40B4-BE49-F238E27FC236}">
                <a16:creationId xmlns:a16="http://schemas.microsoft.com/office/drawing/2014/main" id="{54FEAE6E-821E-4470-A0BA-215868B658CB}"/>
              </a:ext>
            </a:extLst>
          </p:cNvPr>
          <p:cNvSpPr txBox="1"/>
          <p:nvPr/>
        </p:nvSpPr>
        <p:spPr>
          <a:xfrm>
            <a:off x="160021" y="2626702"/>
            <a:ext cx="1151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500" b="1" dirty="0">
                <a:solidFill>
                  <a:srgbClr val="172144"/>
                </a:solidFill>
                <a:latin typeface="Century Gothic"/>
              </a:rPr>
              <a:t>v1.2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2" name="Rectangle: Rounded Corners 39">
            <a:extLst>
              <a:ext uri="{FF2B5EF4-FFF2-40B4-BE49-F238E27FC236}">
                <a16:creationId xmlns:a16="http://schemas.microsoft.com/office/drawing/2014/main" id="{4C01CA46-9832-40C4-B13E-F4160F0342F1}"/>
              </a:ext>
            </a:extLst>
          </p:cNvPr>
          <p:cNvSpPr/>
          <p:nvPr/>
        </p:nvSpPr>
        <p:spPr>
          <a:xfrm>
            <a:off x="21635594" y="1839997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195355F3-8F40-455E-B727-B826B3E1119F}"/>
              </a:ext>
            </a:extLst>
          </p:cNvPr>
          <p:cNvSpPr>
            <a:spLocks/>
          </p:cNvSpPr>
          <p:nvPr/>
        </p:nvSpPr>
        <p:spPr bwMode="auto">
          <a:xfrm flipV="1">
            <a:off x="2624650" y="1531057"/>
            <a:ext cx="18978267" cy="691993"/>
          </a:xfrm>
          <a:custGeom>
            <a:avLst/>
            <a:gdLst>
              <a:gd name="T0" fmla="*/ 0 w 768"/>
              <a:gd name="T1" fmla="*/ 232 h 232"/>
              <a:gd name="T2" fmla="*/ 396 w 768"/>
              <a:gd name="T3" fmla="*/ 176 h 232"/>
              <a:gd name="T4" fmla="*/ 768 w 768"/>
              <a:gd name="T5" fmla="*/ 0 h 232"/>
              <a:gd name="connsiteX0" fmla="*/ 0 w 9942"/>
              <a:gd name="connsiteY0" fmla="*/ 8381 h 8381"/>
              <a:gd name="connsiteX1" fmla="*/ 5156 w 9942"/>
              <a:gd name="connsiteY1" fmla="*/ 5967 h 8381"/>
              <a:gd name="connsiteX2" fmla="*/ 9942 w 9942"/>
              <a:gd name="connsiteY2" fmla="*/ 0 h 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" h="8381">
                <a:moveTo>
                  <a:pt x="0" y="8381"/>
                </a:moveTo>
                <a:cubicBezTo>
                  <a:pt x="1719" y="8381"/>
                  <a:pt x="3906" y="8381"/>
                  <a:pt x="5156" y="5967"/>
                </a:cubicBezTo>
                <a:cubicBezTo>
                  <a:pt x="6810" y="2778"/>
                  <a:pt x="7598" y="0"/>
                  <a:pt x="9942" y="0"/>
                </a:cubicBezTo>
              </a:path>
            </a:pathLst>
          </a:custGeom>
          <a:ln w="50800">
            <a:solidFill>
              <a:schemeClr val="accent3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: Rounded Corners 39">
            <a:extLst>
              <a:ext uri="{FF2B5EF4-FFF2-40B4-BE49-F238E27FC236}">
                <a16:creationId xmlns:a16="http://schemas.microsoft.com/office/drawing/2014/main" id="{1F34E0C9-FD2F-4B47-98AA-BD2085851E55}"/>
              </a:ext>
            </a:extLst>
          </p:cNvPr>
          <p:cNvSpPr/>
          <p:nvPr/>
        </p:nvSpPr>
        <p:spPr>
          <a:xfrm>
            <a:off x="1878485" y="1152675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0800">
            <a:solidFill>
              <a:schemeClr val="accent3"/>
            </a:solidFill>
          </a:ln>
          <a:effectLst>
            <a:outerShdw blurRad="698500" dist="190500" dir="27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TextBox 169">
            <a:extLst>
              <a:ext uri="{FF2B5EF4-FFF2-40B4-BE49-F238E27FC236}">
                <a16:creationId xmlns:a16="http://schemas.microsoft.com/office/drawing/2014/main" id="{3078B9CB-84BB-4274-8C17-E682DD903EBA}"/>
              </a:ext>
            </a:extLst>
          </p:cNvPr>
          <p:cNvSpPr txBox="1"/>
          <p:nvPr/>
        </p:nvSpPr>
        <p:spPr>
          <a:xfrm>
            <a:off x="160021" y="1278492"/>
            <a:ext cx="1151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500" b="1" dirty="0">
                <a:solidFill>
                  <a:srgbClr val="172144"/>
                </a:solidFill>
                <a:latin typeface="Century Gothic"/>
              </a:rPr>
              <a:t>v2.0</a:t>
            </a: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360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25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125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"/>
                            </p:stCondLst>
                            <p:childTnLst>
                              <p:par>
                                <p:cTn id="1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6" grpId="2" animBg="1"/>
      <p:bldP spid="197" grpId="0" animBg="1"/>
      <p:bldP spid="197" grpId="1" animBg="1"/>
      <p:bldP spid="40" grpId="0" animBg="1"/>
      <p:bldP spid="40" grpId="1" animBg="1"/>
      <p:bldP spid="181" grpId="0" animBg="1"/>
      <p:bldP spid="181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21" grpId="0" animBg="1"/>
      <p:bldP spid="121" grpId="1" animBg="1"/>
      <p:bldP spid="99" grpId="0" animBg="1"/>
      <p:bldP spid="99" grpId="1" animBg="1"/>
      <p:bldP spid="123" grpId="0" animBg="1"/>
      <p:bldP spid="123" grpId="1" animBg="1"/>
      <p:bldP spid="126" grpId="0" animBg="1"/>
      <p:bldP spid="126" grpId="1" animBg="1"/>
      <p:bldP spid="127" grpId="0" animBg="1"/>
      <p:bldP spid="128" grpId="0" animBg="1"/>
      <p:bldP spid="128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29" grpId="0" animBg="1"/>
      <p:bldP spid="129" grpId="1" animBg="1"/>
      <p:bldP spid="136" grpId="0" animBg="1"/>
      <p:bldP spid="136" grpId="1" animBg="1"/>
      <p:bldP spid="137" grpId="0"/>
      <p:bldP spid="138" grpId="0"/>
      <p:bldP spid="139" grpId="0" animBg="1"/>
      <p:bldP spid="139" grpId="1" animBg="1"/>
      <p:bldP spid="140" grpId="0" animBg="1"/>
      <p:bldP spid="141" grpId="0"/>
      <p:bldP spid="142" grpId="0" animBg="1"/>
      <p:bldP spid="142" grpId="1" animBg="1"/>
      <p:bldP spid="143" grpId="0" animBg="1"/>
      <p:bldP spid="143" grpId="1" animBg="1"/>
      <p:bldP spid="144" grpId="0" animBg="1"/>
      <p:bldP spid="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581C3F8-5428-48E8-9A6A-E2E48926EE0F}"/>
              </a:ext>
            </a:extLst>
          </p:cNvPr>
          <p:cNvSpPr>
            <a:spLocks/>
          </p:cNvSpPr>
          <p:nvPr/>
        </p:nvSpPr>
        <p:spPr bwMode="auto">
          <a:xfrm>
            <a:off x="1029123" y="3156242"/>
            <a:ext cx="14245368" cy="8229513"/>
          </a:xfrm>
          <a:custGeom>
            <a:avLst/>
            <a:gdLst>
              <a:gd name="T0" fmla="*/ 3663 w 4456"/>
              <a:gd name="T1" fmla="*/ 2115 h 2572"/>
              <a:gd name="T2" fmla="*/ 792 w 4456"/>
              <a:gd name="T3" fmla="*/ 2115 h 2572"/>
              <a:gd name="T4" fmla="*/ 792 w 4456"/>
              <a:gd name="T5" fmla="*/ 457 h 2572"/>
              <a:gd name="T6" fmla="*/ 3663 w 4456"/>
              <a:gd name="T7" fmla="*/ 457 h 2572"/>
              <a:gd name="T8" fmla="*/ 3663 w 4456"/>
              <a:gd name="T9" fmla="*/ 2115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2572">
                <a:moveTo>
                  <a:pt x="3663" y="2115"/>
                </a:moveTo>
                <a:cubicBezTo>
                  <a:pt x="2870" y="2572"/>
                  <a:pt x="1585" y="2572"/>
                  <a:pt x="792" y="2115"/>
                </a:cubicBezTo>
                <a:cubicBezTo>
                  <a:pt x="0" y="1657"/>
                  <a:pt x="0" y="915"/>
                  <a:pt x="792" y="457"/>
                </a:cubicBezTo>
                <a:cubicBezTo>
                  <a:pt x="1585" y="0"/>
                  <a:pt x="2870" y="0"/>
                  <a:pt x="3663" y="457"/>
                </a:cubicBezTo>
                <a:cubicBezTo>
                  <a:pt x="4456" y="915"/>
                  <a:pt x="4456" y="1657"/>
                  <a:pt x="3663" y="2115"/>
                </a:cubicBezTo>
              </a:path>
            </a:pathLst>
          </a:custGeom>
          <a:solidFill>
            <a:srgbClr val="025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BBC50E1-5FD8-47D5-AF37-597E10819758}"/>
              </a:ext>
            </a:extLst>
          </p:cNvPr>
          <p:cNvSpPr>
            <a:spLocks/>
          </p:cNvSpPr>
          <p:nvPr/>
        </p:nvSpPr>
        <p:spPr bwMode="auto">
          <a:xfrm>
            <a:off x="825039" y="2571571"/>
            <a:ext cx="14649857" cy="8466691"/>
          </a:xfrm>
          <a:custGeom>
            <a:avLst/>
            <a:gdLst>
              <a:gd name="T0" fmla="*/ 3768 w 4583"/>
              <a:gd name="T1" fmla="*/ 2175 h 2646"/>
              <a:gd name="T2" fmla="*/ 816 w 4583"/>
              <a:gd name="T3" fmla="*/ 2175 h 2646"/>
              <a:gd name="T4" fmla="*/ 815 w 4583"/>
              <a:gd name="T5" fmla="*/ 471 h 2646"/>
              <a:gd name="T6" fmla="*/ 3768 w 4583"/>
              <a:gd name="T7" fmla="*/ 471 h 2646"/>
              <a:gd name="T8" fmla="*/ 3768 w 4583"/>
              <a:gd name="T9" fmla="*/ 2175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2646">
                <a:moveTo>
                  <a:pt x="3768" y="2175"/>
                </a:moveTo>
                <a:cubicBezTo>
                  <a:pt x="2953" y="2646"/>
                  <a:pt x="1631" y="2646"/>
                  <a:pt x="816" y="2175"/>
                </a:cubicBezTo>
                <a:cubicBezTo>
                  <a:pt x="0" y="1704"/>
                  <a:pt x="0" y="941"/>
                  <a:pt x="815" y="471"/>
                </a:cubicBezTo>
                <a:cubicBezTo>
                  <a:pt x="1631" y="0"/>
                  <a:pt x="2953" y="0"/>
                  <a:pt x="3768" y="471"/>
                </a:cubicBezTo>
                <a:cubicBezTo>
                  <a:pt x="4583" y="941"/>
                  <a:pt x="4583" y="1704"/>
                  <a:pt x="3768" y="2175"/>
                </a:cubicBezTo>
              </a:path>
            </a:pathLst>
          </a:custGeom>
          <a:solidFill>
            <a:srgbClr val="457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0DA6B6-E935-4C92-AFDB-BDDA4030F955}"/>
              </a:ext>
            </a:extLst>
          </p:cNvPr>
          <p:cNvSpPr>
            <a:spLocks/>
          </p:cNvSpPr>
          <p:nvPr/>
        </p:nvSpPr>
        <p:spPr bwMode="auto">
          <a:xfrm>
            <a:off x="3296099" y="3998315"/>
            <a:ext cx="9707737" cy="5609528"/>
          </a:xfrm>
          <a:custGeom>
            <a:avLst/>
            <a:gdLst>
              <a:gd name="T0" fmla="*/ 2497 w 3037"/>
              <a:gd name="T1" fmla="*/ 1442 h 1753"/>
              <a:gd name="T2" fmla="*/ 541 w 3037"/>
              <a:gd name="T3" fmla="*/ 1442 h 1753"/>
              <a:gd name="T4" fmla="*/ 541 w 3037"/>
              <a:gd name="T5" fmla="*/ 312 h 1753"/>
              <a:gd name="T6" fmla="*/ 2497 w 3037"/>
              <a:gd name="T7" fmla="*/ 312 h 1753"/>
              <a:gd name="T8" fmla="*/ 2497 w 3037"/>
              <a:gd name="T9" fmla="*/ 1442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7" h="1753">
                <a:moveTo>
                  <a:pt x="2497" y="1442"/>
                </a:moveTo>
                <a:cubicBezTo>
                  <a:pt x="1957" y="1753"/>
                  <a:pt x="1081" y="1753"/>
                  <a:pt x="541" y="1442"/>
                </a:cubicBezTo>
                <a:cubicBezTo>
                  <a:pt x="0" y="1130"/>
                  <a:pt x="0" y="624"/>
                  <a:pt x="541" y="312"/>
                </a:cubicBezTo>
                <a:cubicBezTo>
                  <a:pt x="1081" y="0"/>
                  <a:pt x="1957" y="0"/>
                  <a:pt x="2497" y="312"/>
                </a:cubicBezTo>
                <a:cubicBezTo>
                  <a:pt x="3037" y="624"/>
                  <a:pt x="3037" y="1130"/>
                  <a:pt x="2497" y="1442"/>
                </a:cubicBezTo>
              </a:path>
            </a:pathLst>
          </a:custGeom>
          <a:solidFill>
            <a:srgbClr val="79B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8CE216F-BF20-4D8E-8DF8-A8865EEA3A1A}"/>
              </a:ext>
            </a:extLst>
          </p:cNvPr>
          <p:cNvGrpSpPr/>
          <p:nvPr/>
        </p:nvGrpSpPr>
        <p:grpSpPr>
          <a:xfrm>
            <a:off x="11422651" y="8381505"/>
            <a:ext cx="1114183" cy="772206"/>
            <a:chOff x="15019338" y="8556625"/>
            <a:chExt cx="962025" cy="666750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62F84C4-B935-4394-A385-763561EA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338" y="8556625"/>
              <a:ext cx="482600" cy="666750"/>
            </a:xfrm>
            <a:custGeom>
              <a:avLst/>
              <a:gdLst>
                <a:gd name="T0" fmla="*/ 304 w 304"/>
                <a:gd name="T1" fmla="*/ 0 h 420"/>
                <a:gd name="T2" fmla="*/ 0 w 304"/>
                <a:gd name="T3" fmla="*/ 246 h 420"/>
                <a:gd name="T4" fmla="*/ 304 w 304"/>
                <a:gd name="T5" fmla="*/ 420 h 420"/>
                <a:gd name="T6" fmla="*/ 304 w 304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420">
                  <a:moveTo>
                    <a:pt x="304" y="0"/>
                  </a:moveTo>
                  <a:lnTo>
                    <a:pt x="0" y="246"/>
                  </a:lnTo>
                  <a:lnTo>
                    <a:pt x="304" y="42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B2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DC8E0DA-9D04-4C4B-B54E-9B4F861BC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1938" y="8556625"/>
              <a:ext cx="479425" cy="666750"/>
            </a:xfrm>
            <a:custGeom>
              <a:avLst/>
              <a:gdLst>
                <a:gd name="T0" fmla="*/ 302 w 302"/>
                <a:gd name="T1" fmla="*/ 246 h 420"/>
                <a:gd name="T2" fmla="*/ 0 w 302"/>
                <a:gd name="T3" fmla="*/ 0 h 420"/>
                <a:gd name="T4" fmla="*/ 0 w 302"/>
                <a:gd name="T5" fmla="*/ 420 h 420"/>
                <a:gd name="T6" fmla="*/ 302 w 302"/>
                <a:gd name="T7" fmla="*/ 24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420">
                  <a:moveTo>
                    <a:pt x="302" y="246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302" y="246"/>
                  </a:lnTo>
                  <a:close/>
                </a:path>
              </a:pathLst>
            </a:custGeom>
            <a:solidFill>
              <a:srgbClr val="3A3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F5FBA9E-0BB2-4883-A864-D856B7E643FD}"/>
              </a:ext>
            </a:extLst>
          </p:cNvPr>
          <p:cNvGrpSpPr/>
          <p:nvPr/>
        </p:nvGrpSpPr>
        <p:grpSpPr>
          <a:xfrm>
            <a:off x="12994643" y="7169877"/>
            <a:ext cx="582832" cy="421037"/>
            <a:chOff x="16376651" y="7510463"/>
            <a:chExt cx="503238" cy="363538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DB00946-FEB1-49E0-BC82-FE337F7CB7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6651" y="7570788"/>
              <a:ext cx="503238" cy="303213"/>
            </a:xfrm>
            <a:custGeom>
              <a:avLst/>
              <a:gdLst>
                <a:gd name="T0" fmla="*/ 2 w 182"/>
                <a:gd name="T1" fmla="*/ 44 h 110"/>
                <a:gd name="T2" fmla="*/ 27 w 182"/>
                <a:gd name="T3" fmla="*/ 18 h 110"/>
                <a:gd name="T4" fmla="*/ 44 w 182"/>
                <a:gd name="T5" fmla="*/ 10 h 110"/>
                <a:gd name="T6" fmla="*/ 137 w 182"/>
                <a:gd name="T7" fmla="*/ 10 h 110"/>
                <a:gd name="T8" fmla="*/ 155 w 182"/>
                <a:gd name="T9" fmla="*/ 18 h 110"/>
                <a:gd name="T10" fmla="*/ 180 w 182"/>
                <a:gd name="T11" fmla="*/ 44 h 110"/>
                <a:gd name="T12" fmla="*/ 182 w 182"/>
                <a:gd name="T13" fmla="*/ 55 h 110"/>
                <a:gd name="T14" fmla="*/ 155 w 182"/>
                <a:gd name="T15" fmla="*/ 92 h 110"/>
                <a:gd name="T16" fmla="*/ 140 w 182"/>
                <a:gd name="T17" fmla="*/ 99 h 110"/>
                <a:gd name="T18" fmla="*/ 42 w 182"/>
                <a:gd name="T19" fmla="*/ 99 h 110"/>
                <a:gd name="T20" fmla="*/ 27 w 182"/>
                <a:gd name="T21" fmla="*/ 92 h 110"/>
                <a:gd name="T22" fmla="*/ 0 w 182"/>
                <a:gd name="T23" fmla="*/ 55 h 110"/>
                <a:gd name="T24" fmla="*/ 2 w 182"/>
                <a:gd name="T25" fmla="*/ 44 h 110"/>
                <a:gd name="T26" fmla="*/ 134 w 182"/>
                <a:gd name="T27" fmla="*/ 30 h 110"/>
                <a:gd name="T28" fmla="*/ 47 w 182"/>
                <a:gd name="T29" fmla="*/ 30 h 110"/>
                <a:gd name="T30" fmla="*/ 32 w 182"/>
                <a:gd name="T31" fmla="*/ 44 h 110"/>
                <a:gd name="T32" fmla="*/ 44 w 182"/>
                <a:gd name="T33" fmla="*/ 78 h 110"/>
                <a:gd name="T34" fmla="*/ 47 w 182"/>
                <a:gd name="T35" fmla="*/ 80 h 110"/>
                <a:gd name="T36" fmla="*/ 134 w 182"/>
                <a:gd name="T37" fmla="*/ 80 h 110"/>
                <a:gd name="T38" fmla="*/ 137 w 182"/>
                <a:gd name="T39" fmla="*/ 78 h 110"/>
                <a:gd name="T40" fmla="*/ 149 w 182"/>
                <a:gd name="T41" fmla="*/ 44 h 110"/>
                <a:gd name="T42" fmla="*/ 134 w 182"/>
                <a:gd name="T43" fmla="*/ 3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10">
                  <a:moveTo>
                    <a:pt x="2" y="44"/>
                  </a:moveTo>
                  <a:cubicBezTo>
                    <a:pt x="5" y="34"/>
                    <a:pt x="14" y="25"/>
                    <a:pt x="27" y="18"/>
                  </a:cubicBezTo>
                  <a:cubicBezTo>
                    <a:pt x="32" y="15"/>
                    <a:pt x="38" y="12"/>
                    <a:pt x="44" y="10"/>
                  </a:cubicBezTo>
                  <a:cubicBezTo>
                    <a:pt x="73" y="0"/>
                    <a:pt x="109" y="0"/>
                    <a:pt x="137" y="10"/>
                  </a:cubicBezTo>
                  <a:cubicBezTo>
                    <a:pt x="144" y="12"/>
                    <a:pt x="150" y="15"/>
                    <a:pt x="155" y="18"/>
                  </a:cubicBezTo>
                  <a:cubicBezTo>
                    <a:pt x="168" y="25"/>
                    <a:pt x="176" y="34"/>
                    <a:pt x="180" y="44"/>
                  </a:cubicBezTo>
                  <a:cubicBezTo>
                    <a:pt x="181" y="48"/>
                    <a:pt x="182" y="51"/>
                    <a:pt x="182" y="55"/>
                  </a:cubicBezTo>
                  <a:cubicBezTo>
                    <a:pt x="182" y="68"/>
                    <a:pt x="173" y="82"/>
                    <a:pt x="155" y="92"/>
                  </a:cubicBezTo>
                  <a:cubicBezTo>
                    <a:pt x="151" y="95"/>
                    <a:pt x="145" y="97"/>
                    <a:pt x="140" y="99"/>
                  </a:cubicBezTo>
                  <a:cubicBezTo>
                    <a:pt x="110" y="110"/>
                    <a:pt x="72" y="110"/>
                    <a:pt x="42" y="99"/>
                  </a:cubicBezTo>
                  <a:cubicBezTo>
                    <a:pt x="37" y="97"/>
                    <a:pt x="31" y="95"/>
                    <a:pt x="27" y="92"/>
                  </a:cubicBezTo>
                  <a:cubicBezTo>
                    <a:pt x="9" y="82"/>
                    <a:pt x="0" y="68"/>
                    <a:pt x="0" y="55"/>
                  </a:cubicBezTo>
                  <a:cubicBezTo>
                    <a:pt x="0" y="51"/>
                    <a:pt x="1" y="48"/>
                    <a:pt x="2" y="44"/>
                  </a:cubicBezTo>
                  <a:close/>
                  <a:moveTo>
                    <a:pt x="134" y="30"/>
                  </a:moveTo>
                  <a:cubicBezTo>
                    <a:pt x="110" y="16"/>
                    <a:pt x="71" y="16"/>
                    <a:pt x="47" y="30"/>
                  </a:cubicBezTo>
                  <a:cubicBezTo>
                    <a:pt x="40" y="34"/>
                    <a:pt x="35" y="39"/>
                    <a:pt x="32" y="44"/>
                  </a:cubicBezTo>
                  <a:cubicBezTo>
                    <a:pt x="26" y="55"/>
                    <a:pt x="30" y="69"/>
                    <a:pt x="44" y="78"/>
                  </a:cubicBezTo>
                  <a:cubicBezTo>
                    <a:pt x="45" y="79"/>
                    <a:pt x="46" y="79"/>
                    <a:pt x="47" y="80"/>
                  </a:cubicBezTo>
                  <a:cubicBezTo>
                    <a:pt x="71" y="94"/>
                    <a:pt x="110" y="94"/>
                    <a:pt x="134" y="80"/>
                  </a:cubicBezTo>
                  <a:cubicBezTo>
                    <a:pt x="135" y="79"/>
                    <a:pt x="136" y="79"/>
                    <a:pt x="137" y="78"/>
                  </a:cubicBezTo>
                  <a:cubicBezTo>
                    <a:pt x="152" y="69"/>
                    <a:pt x="156" y="55"/>
                    <a:pt x="149" y="44"/>
                  </a:cubicBezTo>
                  <a:cubicBezTo>
                    <a:pt x="146" y="39"/>
                    <a:pt x="142" y="34"/>
                    <a:pt x="134" y="3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C5F118F-FC85-48FD-B632-0283921EB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6651" y="7540625"/>
              <a:ext cx="503238" cy="303213"/>
            </a:xfrm>
            <a:custGeom>
              <a:avLst/>
              <a:gdLst>
                <a:gd name="T0" fmla="*/ 27 w 182"/>
                <a:gd name="T1" fmla="*/ 7 h 110"/>
                <a:gd name="T2" fmla="*/ 42 w 182"/>
                <a:gd name="T3" fmla="*/ 0 h 110"/>
                <a:gd name="T4" fmla="*/ 140 w 182"/>
                <a:gd name="T5" fmla="*/ 0 h 110"/>
                <a:gd name="T6" fmla="*/ 155 w 182"/>
                <a:gd name="T7" fmla="*/ 7 h 110"/>
                <a:gd name="T8" fmla="*/ 182 w 182"/>
                <a:gd name="T9" fmla="*/ 44 h 110"/>
                <a:gd name="T10" fmla="*/ 182 w 182"/>
                <a:gd name="T11" fmla="*/ 66 h 110"/>
                <a:gd name="T12" fmla="*/ 155 w 182"/>
                <a:gd name="T13" fmla="*/ 103 h 110"/>
                <a:gd name="T14" fmla="*/ 140 w 182"/>
                <a:gd name="T15" fmla="*/ 110 h 110"/>
                <a:gd name="T16" fmla="*/ 42 w 182"/>
                <a:gd name="T17" fmla="*/ 110 h 110"/>
                <a:gd name="T18" fmla="*/ 27 w 182"/>
                <a:gd name="T19" fmla="*/ 103 h 110"/>
                <a:gd name="T20" fmla="*/ 0 w 182"/>
                <a:gd name="T21" fmla="*/ 66 h 110"/>
                <a:gd name="T22" fmla="*/ 0 w 182"/>
                <a:gd name="T23" fmla="*/ 44 h 110"/>
                <a:gd name="T24" fmla="*/ 27 w 182"/>
                <a:gd name="T25" fmla="*/ 7 h 110"/>
                <a:gd name="T26" fmla="*/ 134 w 182"/>
                <a:gd name="T27" fmla="*/ 69 h 110"/>
                <a:gd name="T28" fmla="*/ 149 w 182"/>
                <a:gd name="T29" fmla="*/ 55 h 110"/>
                <a:gd name="T30" fmla="*/ 134 w 182"/>
                <a:gd name="T31" fmla="*/ 41 h 110"/>
                <a:gd name="T32" fmla="*/ 47 w 182"/>
                <a:gd name="T33" fmla="*/ 41 h 110"/>
                <a:gd name="T34" fmla="*/ 32 w 182"/>
                <a:gd name="T35" fmla="*/ 55 h 110"/>
                <a:gd name="T36" fmla="*/ 47 w 182"/>
                <a:gd name="T37" fmla="*/ 69 h 110"/>
                <a:gd name="T38" fmla="*/ 134 w 182"/>
                <a:gd name="T39" fmla="*/ 6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10">
                  <a:moveTo>
                    <a:pt x="27" y="7"/>
                  </a:moveTo>
                  <a:cubicBezTo>
                    <a:pt x="31" y="4"/>
                    <a:pt x="37" y="2"/>
                    <a:pt x="4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5" y="2"/>
                    <a:pt x="151" y="4"/>
                    <a:pt x="155" y="7"/>
                  </a:cubicBezTo>
                  <a:cubicBezTo>
                    <a:pt x="173" y="17"/>
                    <a:pt x="182" y="30"/>
                    <a:pt x="182" y="44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2" y="79"/>
                    <a:pt x="173" y="93"/>
                    <a:pt x="155" y="103"/>
                  </a:cubicBezTo>
                  <a:cubicBezTo>
                    <a:pt x="151" y="106"/>
                    <a:pt x="145" y="108"/>
                    <a:pt x="140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08"/>
                    <a:pt x="31" y="106"/>
                    <a:pt x="27" y="103"/>
                  </a:cubicBezTo>
                  <a:cubicBezTo>
                    <a:pt x="9" y="93"/>
                    <a:pt x="0" y="79"/>
                    <a:pt x="0" y="6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0"/>
                    <a:pt x="9" y="17"/>
                    <a:pt x="27" y="7"/>
                  </a:cubicBezTo>
                  <a:close/>
                  <a:moveTo>
                    <a:pt x="134" y="69"/>
                  </a:moveTo>
                  <a:cubicBezTo>
                    <a:pt x="142" y="65"/>
                    <a:pt x="146" y="60"/>
                    <a:pt x="149" y="55"/>
                  </a:cubicBezTo>
                  <a:cubicBezTo>
                    <a:pt x="146" y="50"/>
                    <a:pt x="142" y="45"/>
                    <a:pt x="134" y="41"/>
                  </a:cubicBezTo>
                  <a:cubicBezTo>
                    <a:pt x="110" y="27"/>
                    <a:pt x="71" y="27"/>
                    <a:pt x="47" y="41"/>
                  </a:cubicBezTo>
                  <a:cubicBezTo>
                    <a:pt x="40" y="45"/>
                    <a:pt x="35" y="50"/>
                    <a:pt x="32" y="55"/>
                  </a:cubicBezTo>
                  <a:cubicBezTo>
                    <a:pt x="35" y="60"/>
                    <a:pt x="40" y="65"/>
                    <a:pt x="47" y="69"/>
                  </a:cubicBezTo>
                  <a:cubicBezTo>
                    <a:pt x="71" y="83"/>
                    <a:pt x="110" y="83"/>
                    <a:pt x="134" y="69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5CC780F-6820-43B5-852D-6C1F9BDC5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6651" y="7510463"/>
              <a:ext cx="503238" cy="303213"/>
            </a:xfrm>
            <a:custGeom>
              <a:avLst/>
              <a:gdLst>
                <a:gd name="T0" fmla="*/ 27 w 182"/>
                <a:gd name="T1" fmla="*/ 18 h 110"/>
                <a:gd name="T2" fmla="*/ 42 w 182"/>
                <a:gd name="T3" fmla="*/ 11 h 110"/>
                <a:gd name="T4" fmla="*/ 140 w 182"/>
                <a:gd name="T5" fmla="*/ 11 h 110"/>
                <a:gd name="T6" fmla="*/ 155 w 182"/>
                <a:gd name="T7" fmla="*/ 18 h 110"/>
                <a:gd name="T8" fmla="*/ 182 w 182"/>
                <a:gd name="T9" fmla="*/ 55 h 110"/>
                <a:gd name="T10" fmla="*/ 180 w 182"/>
                <a:gd name="T11" fmla="*/ 66 h 110"/>
                <a:gd name="T12" fmla="*/ 155 w 182"/>
                <a:gd name="T13" fmla="*/ 92 h 110"/>
                <a:gd name="T14" fmla="*/ 137 w 182"/>
                <a:gd name="T15" fmla="*/ 100 h 110"/>
                <a:gd name="T16" fmla="*/ 44 w 182"/>
                <a:gd name="T17" fmla="*/ 100 h 110"/>
                <a:gd name="T18" fmla="*/ 27 w 182"/>
                <a:gd name="T19" fmla="*/ 92 h 110"/>
                <a:gd name="T20" fmla="*/ 2 w 182"/>
                <a:gd name="T21" fmla="*/ 66 h 110"/>
                <a:gd name="T22" fmla="*/ 0 w 182"/>
                <a:gd name="T23" fmla="*/ 55 h 110"/>
                <a:gd name="T24" fmla="*/ 27 w 182"/>
                <a:gd name="T25" fmla="*/ 18 h 110"/>
                <a:gd name="T26" fmla="*/ 32 w 182"/>
                <a:gd name="T27" fmla="*/ 66 h 110"/>
                <a:gd name="T28" fmla="*/ 47 w 182"/>
                <a:gd name="T29" fmla="*/ 80 h 110"/>
                <a:gd name="T30" fmla="*/ 134 w 182"/>
                <a:gd name="T31" fmla="*/ 80 h 110"/>
                <a:gd name="T32" fmla="*/ 149 w 182"/>
                <a:gd name="T33" fmla="*/ 66 h 110"/>
                <a:gd name="T34" fmla="*/ 137 w 182"/>
                <a:gd name="T35" fmla="*/ 32 h 110"/>
                <a:gd name="T36" fmla="*/ 134 w 182"/>
                <a:gd name="T37" fmla="*/ 30 h 110"/>
                <a:gd name="T38" fmla="*/ 47 w 182"/>
                <a:gd name="T39" fmla="*/ 30 h 110"/>
                <a:gd name="T40" fmla="*/ 44 w 182"/>
                <a:gd name="T41" fmla="*/ 32 h 110"/>
                <a:gd name="T42" fmla="*/ 32 w 182"/>
                <a:gd name="T43" fmla="*/ 6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10">
                  <a:moveTo>
                    <a:pt x="27" y="18"/>
                  </a:moveTo>
                  <a:cubicBezTo>
                    <a:pt x="31" y="15"/>
                    <a:pt x="37" y="13"/>
                    <a:pt x="42" y="11"/>
                  </a:cubicBezTo>
                  <a:cubicBezTo>
                    <a:pt x="72" y="0"/>
                    <a:pt x="110" y="0"/>
                    <a:pt x="140" y="11"/>
                  </a:cubicBezTo>
                  <a:cubicBezTo>
                    <a:pt x="145" y="13"/>
                    <a:pt x="151" y="15"/>
                    <a:pt x="155" y="18"/>
                  </a:cubicBezTo>
                  <a:cubicBezTo>
                    <a:pt x="173" y="28"/>
                    <a:pt x="182" y="41"/>
                    <a:pt x="182" y="55"/>
                  </a:cubicBezTo>
                  <a:cubicBezTo>
                    <a:pt x="182" y="59"/>
                    <a:pt x="181" y="62"/>
                    <a:pt x="180" y="66"/>
                  </a:cubicBezTo>
                  <a:cubicBezTo>
                    <a:pt x="176" y="76"/>
                    <a:pt x="168" y="85"/>
                    <a:pt x="155" y="92"/>
                  </a:cubicBezTo>
                  <a:cubicBezTo>
                    <a:pt x="150" y="95"/>
                    <a:pt x="144" y="98"/>
                    <a:pt x="137" y="100"/>
                  </a:cubicBezTo>
                  <a:cubicBezTo>
                    <a:pt x="109" y="110"/>
                    <a:pt x="73" y="110"/>
                    <a:pt x="44" y="100"/>
                  </a:cubicBezTo>
                  <a:cubicBezTo>
                    <a:pt x="38" y="98"/>
                    <a:pt x="32" y="95"/>
                    <a:pt x="27" y="92"/>
                  </a:cubicBezTo>
                  <a:cubicBezTo>
                    <a:pt x="14" y="85"/>
                    <a:pt x="5" y="76"/>
                    <a:pt x="2" y="66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41"/>
                    <a:pt x="9" y="28"/>
                    <a:pt x="27" y="18"/>
                  </a:cubicBezTo>
                  <a:close/>
                  <a:moveTo>
                    <a:pt x="32" y="66"/>
                  </a:moveTo>
                  <a:cubicBezTo>
                    <a:pt x="35" y="71"/>
                    <a:pt x="40" y="76"/>
                    <a:pt x="47" y="80"/>
                  </a:cubicBezTo>
                  <a:cubicBezTo>
                    <a:pt x="71" y="94"/>
                    <a:pt x="110" y="94"/>
                    <a:pt x="134" y="80"/>
                  </a:cubicBezTo>
                  <a:cubicBezTo>
                    <a:pt x="142" y="76"/>
                    <a:pt x="146" y="71"/>
                    <a:pt x="149" y="66"/>
                  </a:cubicBezTo>
                  <a:cubicBezTo>
                    <a:pt x="156" y="54"/>
                    <a:pt x="152" y="41"/>
                    <a:pt x="137" y="32"/>
                  </a:cubicBezTo>
                  <a:cubicBezTo>
                    <a:pt x="136" y="31"/>
                    <a:pt x="135" y="30"/>
                    <a:pt x="134" y="30"/>
                  </a:cubicBezTo>
                  <a:cubicBezTo>
                    <a:pt x="110" y="16"/>
                    <a:pt x="71" y="16"/>
                    <a:pt x="47" y="30"/>
                  </a:cubicBezTo>
                  <a:cubicBezTo>
                    <a:pt x="46" y="30"/>
                    <a:pt x="45" y="31"/>
                    <a:pt x="44" y="32"/>
                  </a:cubicBezTo>
                  <a:cubicBezTo>
                    <a:pt x="30" y="41"/>
                    <a:pt x="26" y="54"/>
                    <a:pt x="32" y="66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250293-D5E7-43FC-AFE8-900ED05B0524}"/>
              </a:ext>
            </a:extLst>
          </p:cNvPr>
          <p:cNvGrpSpPr/>
          <p:nvPr/>
        </p:nvGrpSpPr>
        <p:grpSpPr>
          <a:xfrm>
            <a:off x="9883755" y="9172097"/>
            <a:ext cx="428391" cy="496418"/>
            <a:chOff x="13690601" y="9239250"/>
            <a:chExt cx="369888" cy="42862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F5DC090-4E3C-43D7-9BAC-79D49759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601" y="9239250"/>
              <a:ext cx="369888" cy="215900"/>
            </a:xfrm>
            <a:custGeom>
              <a:avLst/>
              <a:gdLst>
                <a:gd name="T0" fmla="*/ 233 w 233"/>
                <a:gd name="T1" fmla="*/ 66 h 136"/>
                <a:gd name="T2" fmla="*/ 115 w 233"/>
                <a:gd name="T3" fmla="*/ 136 h 136"/>
                <a:gd name="T4" fmla="*/ 0 w 233"/>
                <a:gd name="T5" fmla="*/ 66 h 136"/>
                <a:gd name="T6" fmla="*/ 115 w 233"/>
                <a:gd name="T7" fmla="*/ 0 h 136"/>
                <a:gd name="T8" fmla="*/ 233 w 233"/>
                <a:gd name="T9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233" y="66"/>
                  </a:moveTo>
                  <a:lnTo>
                    <a:pt x="115" y="136"/>
                  </a:lnTo>
                  <a:lnTo>
                    <a:pt x="0" y="66"/>
                  </a:lnTo>
                  <a:lnTo>
                    <a:pt x="115" y="0"/>
                  </a:lnTo>
                  <a:lnTo>
                    <a:pt x="233" y="66"/>
                  </a:lnTo>
                  <a:close/>
                </a:path>
              </a:pathLst>
            </a:custGeom>
            <a:solidFill>
              <a:srgbClr val="E37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88B584B-E724-4C75-84B0-99B2A82F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3163" y="9344025"/>
              <a:ext cx="187325" cy="323850"/>
            </a:xfrm>
            <a:custGeom>
              <a:avLst/>
              <a:gdLst>
                <a:gd name="T0" fmla="*/ 118 w 118"/>
                <a:gd name="T1" fmla="*/ 0 h 204"/>
                <a:gd name="T2" fmla="*/ 118 w 118"/>
                <a:gd name="T3" fmla="*/ 136 h 204"/>
                <a:gd name="T4" fmla="*/ 0 w 118"/>
                <a:gd name="T5" fmla="*/ 204 h 204"/>
                <a:gd name="T6" fmla="*/ 0 w 118"/>
                <a:gd name="T7" fmla="*/ 70 h 204"/>
                <a:gd name="T8" fmla="*/ 118 w 118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4">
                  <a:moveTo>
                    <a:pt x="118" y="0"/>
                  </a:moveTo>
                  <a:lnTo>
                    <a:pt x="118" y="136"/>
                  </a:lnTo>
                  <a:lnTo>
                    <a:pt x="0" y="204"/>
                  </a:lnTo>
                  <a:lnTo>
                    <a:pt x="0" y="7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46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5D1A4AA-E067-4970-AE6B-B486053E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601" y="9344025"/>
              <a:ext cx="182563" cy="323850"/>
            </a:xfrm>
            <a:custGeom>
              <a:avLst/>
              <a:gdLst>
                <a:gd name="T0" fmla="*/ 0 w 115"/>
                <a:gd name="T1" fmla="*/ 0 h 204"/>
                <a:gd name="T2" fmla="*/ 115 w 115"/>
                <a:gd name="T3" fmla="*/ 70 h 204"/>
                <a:gd name="T4" fmla="*/ 115 w 115"/>
                <a:gd name="T5" fmla="*/ 204 h 204"/>
                <a:gd name="T6" fmla="*/ 0 w 115"/>
                <a:gd name="T7" fmla="*/ 136 h 204"/>
                <a:gd name="T8" fmla="*/ 0 w 115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4">
                  <a:moveTo>
                    <a:pt x="0" y="0"/>
                  </a:moveTo>
                  <a:lnTo>
                    <a:pt x="115" y="70"/>
                  </a:lnTo>
                  <a:lnTo>
                    <a:pt x="115" y="204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0BAFF9E-95E6-48C3-BB4D-ED0BDD50F8F4}"/>
              </a:ext>
            </a:extLst>
          </p:cNvPr>
          <p:cNvGrpSpPr/>
          <p:nvPr/>
        </p:nvGrpSpPr>
        <p:grpSpPr>
          <a:xfrm>
            <a:off x="3040536" y="2043898"/>
            <a:ext cx="4760101" cy="4511891"/>
            <a:chOff x="3040536" y="2043898"/>
            <a:chExt cx="4760101" cy="4511891"/>
          </a:xfrm>
        </p:grpSpPr>
        <p:sp>
          <p:nvSpPr>
            <p:cNvPr id="57" name="Freeform 56" hidden="1">
              <a:extLst>
                <a:ext uri="{FF2B5EF4-FFF2-40B4-BE49-F238E27FC236}">
                  <a16:creationId xmlns:a16="http://schemas.microsoft.com/office/drawing/2014/main" id="{4C000F18-2311-4170-84ED-42B03081A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3915579"/>
              <a:ext cx="3892288" cy="2110697"/>
            </a:xfrm>
            <a:custGeom>
              <a:avLst/>
              <a:gdLst>
                <a:gd name="T0" fmla="*/ 984 w 1218"/>
                <a:gd name="T1" fmla="*/ 0 h 660"/>
                <a:gd name="T2" fmla="*/ 790 w 1218"/>
                <a:gd name="T3" fmla="*/ 172 h 660"/>
                <a:gd name="T4" fmla="*/ 565 w 1218"/>
                <a:gd name="T5" fmla="*/ 302 h 660"/>
                <a:gd name="T6" fmla="*/ 452 w 1218"/>
                <a:gd name="T7" fmla="*/ 237 h 660"/>
                <a:gd name="T8" fmla="*/ 0 w 1218"/>
                <a:gd name="T9" fmla="*/ 497 h 660"/>
                <a:gd name="T10" fmla="*/ 281 w 1218"/>
                <a:gd name="T11" fmla="*/ 660 h 660"/>
                <a:gd name="T12" fmla="*/ 621 w 1218"/>
                <a:gd name="T13" fmla="*/ 338 h 660"/>
                <a:gd name="T14" fmla="*/ 1218 w 1218"/>
                <a:gd name="T15" fmla="*/ 135 h 660"/>
                <a:gd name="T16" fmla="*/ 984 w 1218"/>
                <a:gd name="T17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8" h="660">
                  <a:moveTo>
                    <a:pt x="984" y="0"/>
                  </a:moveTo>
                  <a:cubicBezTo>
                    <a:pt x="909" y="46"/>
                    <a:pt x="844" y="103"/>
                    <a:pt x="790" y="172"/>
                  </a:cubicBezTo>
                  <a:cubicBezTo>
                    <a:pt x="565" y="302"/>
                    <a:pt x="565" y="302"/>
                    <a:pt x="565" y="302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281" y="660"/>
                    <a:pt x="281" y="660"/>
                    <a:pt x="281" y="660"/>
                  </a:cubicBezTo>
                  <a:cubicBezTo>
                    <a:pt x="346" y="542"/>
                    <a:pt x="459" y="432"/>
                    <a:pt x="621" y="338"/>
                  </a:cubicBezTo>
                  <a:cubicBezTo>
                    <a:pt x="793" y="239"/>
                    <a:pt x="999" y="171"/>
                    <a:pt x="1218" y="135"/>
                  </a:cubicBezTo>
                  <a:cubicBezTo>
                    <a:pt x="984" y="0"/>
                    <a:pt x="984" y="0"/>
                    <a:pt x="984" y="0"/>
                  </a:cubicBezTo>
                </a:path>
              </a:pathLst>
            </a:custGeom>
            <a:solidFill>
              <a:srgbClr val="394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57" hidden="1">
              <a:extLst>
                <a:ext uri="{FF2B5EF4-FFF2-40B4-BE49-F238E27FC236}">
                  <a16:creationId xmlns:a16="http://schemas.microsoft.com/office/drawing/2014/main" id="{68ED12E6-320A-463B-8C33-CE0D73C7D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766" y="4347646"/>
              <a:ext cx="3862871" cy="2208143"/>
            </a:xfrm>
            <a:custGeom>
              <a:avLst/>
              <a:gdLst>
                <a:gd name="T0" fmla="*/ 964 w 1208"/>
                <a:gd name="T1" fmla="*/ 183 h 690"/>
                <a:gd name="T2" fmla="*/ 964 w 1208"/>
                <a:gd name="T3" fmla="*/ 186 h 690"/>
                <a:gd name="T4" fmla="*/ 964 w 1208"/>
                <a:gd name="T5" fmla="*/ 188 h 690"/>
                <a:gd name="T6" fmla="*/ 964 w 1208"/>
                <a:gd name="T7" fmla="*/ 191 h 690"/>
                <a:gd name="T8" fmla="*/ 964 w 1208"/>
                <a:gd name="T9" fmla="*/ 194 h 690"/>
                <a:gd name="T10" fmla="*/ 964 w 1208"/>
                <a:gd name="T11" fmla="*/ 196 h 690"/>
                <a:gd name="T12" fmla="*/ 964 w 1208"/>
                <a:gd name="T13" fmla="*/ 199 h 690"/>
                <a:gd name="T14" fmla="*/ 964 w 1208"/>
                <a:gd name="T15" fmla="*/ 202 h 690"/>
                <a:gd name="T16" fmla="*/ 967 w 1208"/>
                <a:gd name="T17" fmla="*/ 215 h 690"/>
                <a:gd name="T18" fmla="*/ 967 w 1208"/>
                <a:gd name="T19" fmla="*/ 217 h 690"/>
                <a:gd name="T20" fmla="*/ 967 w 1208"/>
                <a:gd name="T21" fmla="*/ 220 h 690"/>
                <a:gd name="T22" fmla="*/ 967 w 1208"/>
                <a:gd name="T23" fmla="*/ 222 h 690"/>
                <a:gd name="T24" fmla="*/ 967 w 1208"/>
                <a:gd name="T25" fmla="*/ 225 h 690"/>
                <a:gd name="T26" fmla="*/ 967 w 1208"/>
                <a:gd name="T27" fmla="*/ 228 h 690"/>
                <a:gd name="T28" fmla="*/ 967 w 1208"/>
                <a:gd name="T29" fmla="*/ 230 h 690"/>
                <a:gd name="T30" fmla="*/ 967 w 1208"/>
                <a:gd name="T31" fmla="*/ 233 h 690"/>
                <a:gd name="T32" fmla="*/ 923 w 1208"/>
                <a:gd name="T33" fmla="*/ 230 h 690"/>
                <a:gd name="T34" fmla="*/ 920 w 1208"/>
                <a:gd name="T35" fmla="*/ 243 h 690"/>
                <a:gd name="T36" fmla="*/ 920 w 1208"/>
                <a:gd name="T37" fmla="*/ 249 h 690"/>
                <a:gd name="T38" fmla="*/ 920 w 1208"/>
                <a:gd name="T39" fmla="*/ 254 h 690"/>
                <a:gd name="T40" fmla="*/ 920 w 1208"/>
                <a:gd name="T41" fmla="*/ 259 h 690"/>
                <a:gd name="T42" fmla="*/ 804 w 1208"/>
                <a:gd name="T43" fmla="*/ 277 h 690"/>
                <a:gd name="T44" fmla="*/ 804 w 1208"/>
                <a:gd name="T45" fmla="*/ 274 h 690"/>
                <a:gd name="T46" fmla="*/ 804 w 1208"/>
                <a:gd name="T47" fmla="*/ 272 h 690"/>
                <a:gd name="T48" fmla="*/ 804 w 1208"/>
                <a:gd name="T49" fmla="*/ 269 h 690"/>
                <a:gd name="T50" fmla="*/ 804 w 1208"/>
                <a:gd name="T51" fmla="*/ 267 h 690"/>
                <a:gd name="T52" fmla="*/ 804 w 1208"/>
                <a:gd name="T53" fmla="*/ 264 h 690"/>
                <a:gd name="T54" fmla="*/ 804 w 1208"/>
                <a:gd name="T55" fmla="*/ 261 h 690"/>
                <a:gd name="T56" fmla="*/ 804 w 1208"/>
                <a:gd name="T57" fmla="*/ 259 h 690"/>
                <a:gd name="T58" fmla="*/ 795 w 1208"/>
                <a:gd name="T59" fmla="*/ 243 h 690"/>
                <a:gd name="T60" fmla="*/ 795 w 1208"/>
                <a:gd name="T61" fmla="*/ 241 h 690"/>
                <a:gd name="T62" fmla="*/ 795 w 1208"/>
                <a:gd name="T63" fmla="*/ 238 h 690"/>
                <a:gd name="T64" fmla="*/ 795 w 1208"/>
                <a:gd name="T65" fmla="*/ 235 h 690"/>
                <a:gd name="T66" fmla="*/ 795 w 1208"/>
                <a:gd name="T67" fmla="*/ 233 h 690"/>
                <a:gd name="T68" fmla="*/ 795 w 1208"/>
                <a:gd name="T69" fmla="*/ 230 h 690"/>
                <a:gd name="T70" fmla="*/ 795 w 1208"/>
                <a:gd name="T71" fmla="*/ 227 h 690"/>
                <a:gd name="T72" fmla="*/ 795 w 1208"/>
                <a:gd name="T73" fmla="*/ 225 h 690"/>
                <a:gd name="T74" fmla="*/ 855 w 1208"/>
                <a:gd name="T75" fmla="*/ 222 h 690"/>
                <a:gd name="T76" fmla="*/ 855 w 1208"/>
                <a:gd name="T77" fmla="*/ 216 h 690"/>
                <a:gd name="T78" fmla="*/ 855 w 1208"/>
                <a:gd name="T79" fmla="*/ 210 h 690"/>
                <a:gd name="T80" fmla="*/ 855 w 1208"/>
                <a:gd name="T81" fmla="*/ 205 h 690"/>
                <a:gd name="T82" fmla="*/ 855 w 1208"/>
                <a:gd name="T83" fmla="*/ 200 h 690"/>
                <a:gd name="T84" fmla="*/ 482 w 1208"/>
                <a:gd name="T85" fmla="*/ 527 h 690"/>
                <a:gd name="T86" fmla="*/ 482 w 1208"/>
                <a:gd name="T87" fmla="*/ 523 h 690"/>
                <a:gd name="T88" fmla="*/ 482 w 1208"/>
                <a:gd name="T89" fmla="*/ 520 h 690"/>
                <a:gd name="T90" fmla="*/ 482 w 1208"/>
                <a:gd name="T91" fmla="*/ 516 h 690"/>
                <a:gd name="T92" fmla="*/ 482 w 1208"/>
                <a:gd name="T93" fmla="*/ 512 h 690"/>
                <a:gd name="T94" fmla="*/ 482 w 1208"/>
                <a:gd name="T95" fmla="*/ 509 h 690"/>
                <a:gd name="T96" fmla="*/ 482 w 1208"/>
                <a:gd name="T97" fmla="*/ 505 h 690"/>
                <a:gd name="T98" fmla="*/ 482 w 1208"/>
                <a:gd name="T99" fmla="*/ 502 h 690"/>
                <a:gd name="T100" fmla="*/ 470 w 1208"/>
                <a:gd name="T101" fmla="*/ 481 h 690"/>
                <a:gd name="T102" fmla="*/ 470 w 1208"/>
                <a:gd name="T103" fmla="*/ 478 h 690"/>
                <a:gd name="T104" fmla="*/ 470 w 1208"/>
                <a:gd name="T105" fmla="*/ 474 h 690"/>
                <a:gd name="T106" fmla="*/ 470 w 1208"/>
                <a:gd name="T107" fmla="*/ 471 h 690"/>
                <a:gd name="T108" fmla="*/ 470 w 1208"/>
                <a:gd name="T109" fmla="*/ 467 h 690"/>
                <a:gd name="T110" fmla="*/ 470 w 1208"/>
                <a:gd name="T111" fmla="*/ 464 h 690"/>
                <a:gd name="T112" fmla="*/ 470 w 1208"/>
                <a:gd name="T113" fmla="*/ 460 h 690"/>
                <a:gd name="T114" fmla="*/ 470 w 1208"/>
                <a:gd name="T115" fmla="*/ 457 h 690"/>
                <a:gd name="T116" fmla="*/ 470 w 1208"/>
                <a:gd name="T117" fmla="*/ 453 h 690"/>
                <a:gd name="T118" fmla="*/ 550 w 1208"/>
                <a:gd name="T119" fmla="*/ 445 h 690"/>
                <a:gd name="T120" fmla="*/ 550 w 1208"/>
                <a:gd name="T121" fmla="*/ 438 h 690"/>
                <a:gd name="T122" fmla="*/ 550 w 1208"/>
                <a:gd name="T123" fmla="*/ 431 h 690"/>
                <a:gd name="T124" fmla="*/ 550 w 1208"/>
                <a:gd name="T125" fmla="*/ 42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08" h="690">
                  <a:moveTo>
                    <a:pt x="950" y="172"/>
                  </a:moveTo>
                  <a:cubicBezTo>
                    <a:pt x="950" y="172"/>
                    <a:pt x="950" y="172"/>
                    <a:pt x="950" y="172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1" y="204"/>
                    <a:pt x="961" y="204"/>
                    <a:pt x="961" y="204"/>
                  </a:cubicBezTo>
                  <a:cubicBezTo>
                    <a:pt x="964" y="206"/>
                    <a:pt x="964" y="206"/>
                    <a:pt x="964" y="206"/>
                  </a:cubicBezTo>
                  <a:cubicBezTo>
                    <a:pt x="963" y="207"/>
                    <a:pt x="963" y="207"/>
                    <a:pt x="963" y="207"/>
                  </a:cubicBezTo>
                  <a:cubicBezTo>
                    <a:pt x="964" y="209"/>
                    <a:pt x="965" y="211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6" y="236"/>
                    <a:pt x="966" y="236"/>
                    <a:pt x="965" y="236"/>
                  </a:cubicBezTo>
                  <a:cubicBezTo>
                    <a:pt x="966" y="237"/>
                    <a:pt x="966" y="238"/>
                    <a:pt x="967" y="239"/>
                  </a:cubicBezTo>
                  <a:cubicBezTo>
                    <a:pt x="961" y="239"/>
                    <a:pt x="956" y="240"/>
                    <a:pt x="950" y="241"/>
                  </a:cubicBezTo>
                  <a:cubicBezTo>
                    <a:pt x="945" y="242"/>
                    <a:pt x="939" y="242"/>
                    <a:pt x="933" y="243"/>
                  </a:cubicBezTo>
                  <a:cubicBezTo>
                    <a:pt x="931" y="241"/>
                    <a:pt x="930" y="238"/>
                    <a:pt x="928" y="236"/>
                  </a:cubicBezTo>
                  <a:cubicBezTo>
                    <a:pt x="927" y="234"/>
                    <a:pt x="925" y="232"/>
                    <a:pt x="923" y="230"/>
                  </a:cubicBezTo>
                  <a:cubicBezTo>
                    <a:pt x="919" y="232"/>
                    <a:pt x="919" y="232"/>
                    <a:pt x="919" y="232"/>
                  </a:cubicBezTo>
                  <a:cubicBezTo>
                    <a:pt x="919" y="233"/>
                    <a:pt x="919" y="234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20" y="236"/>
                    <a:pt x="920" y="237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1"/>
                    <a:pt x="920" y="262"/>
                  </a:cubicBezTo>
                  <a:cubicBezTo>
                    <a:pt x="920" y="265"/>
                    <a:pt x="919" y="268"/>
                    <a:pt x="918" y="271"/>
                  </a:cubicBezTo>
                  <a:cubicBezTo>
                    <a:pt x="916" y="274"/>
                    <a:pt x="913" y="277"/>
                    <a:pt x="907" y="280"/>
                  </a:cubicBezTo>
                  <a:cubicBezTo>
                    <a:pt x="904" y="283"/>
                    <a:pt x="900" y="284"/>
                    <a:pt x="894" y="286"/>
                  </a:cubicBezTo>
                  <a:cubicBezTo>
                    <a:pt x="889" y="287"/>
                    <a:pt x="884" y="288"/>
                    <a:pt x="879" y="289"/>
                  </a:cubicBezTo>
                  <a:cubicBezTo>
                    <a:pt x="877" y="289"/>
                    <a:pt x="874" y="290"/>
                    <a:pt x="871" y="290"/>
                  </a:cubicBezTo>
                  <a:cubicBezTo>
                    <a:pt x="870" y="290"/>
                    <a:pt x="868" y="290"/>
                    <a:pt x="867" y="290"/>
                  </a:cubicBezTo>
                  <a:cubicBezTo>
                    <a:pt x="863" y="289"/>
                    <a:pt x="859" y="289"/>
                    <a:pt x="855" y="288"/>
                  </a:cubicBezTo>
                  <a:cubicBezTo>
                    <a:pt x="851" y="287"/>
                    <a:pt x="848" y="286"/>
                    <a:pt x="844" y="285"/>
                  </a:cubicBezTo>
                  <a:cubicBezTo>
                    <a:pt x="841" y="284"/>
                    <a:pt x="837" y="282"/>
                    <a:pt x="834" y="281"/>
                  </a:cubicBezTo>
                  <a:cubicBezTo>
                    <a:pt x="818" y="290"/>
                    <a:pt x="818" y="290"/>
                    <a:pt x="818" y="290"/>
                  </a:cubicBezTo>
                  <a:cubicBezTo>
                    <a:pt x="804" y="282"/>
                    <a:pt x="804" y="282"/>
                    <a:pt x="804" y="282"/>
                  </a:cubicBezTo>
                  <a:cubicBezTo>
                    <a:pt x="807" y="280"/>
                    <a:pt x="807" y="280"/>
                    <a:pt x="807" y="280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1" y="254"/>
                    <a:pt x="798" y="251"/>
                    <a:pt x="795" y="248"/>
                  </a:cubicBezTo>
                  <a:cubicBezTo>
                    <a:pt x="797" y="247"/>
                    <a:pt x="797" y="247"/>
                    <a:pt x="797" y="247"/>
                  </a:cubicBezTo>
                  <a:cubicBezTo>
                    <a:pt x="796" y="246"/>
                    <a:pt x="796" y="245"/>
                    <a:pt x="795" y="245"/>
                  </a:cubicBezTo>
                  <a:cubicBezTo>
                    <a:pt x="795" y="245"/>
                    <a:pt x="795" y="245"/>
                    <a:pt x="795" y="245"/>
                  </a:cubicBezTo>
                  <a:cubicBezTo>
                    <a:pt x="795" y="245"/>
                    <a:pt x="795" y="245"/>
                    <a:pt x="795" y="245"/>
                  </a:cubicBezTo>
                  <a:cubicBezTo>
                    <a:pt x="795" y="245"/>
                    <a:pt x="795" y="245"/>
                    <a:pt x="795" y="245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825" y="215"/>
                    <a:pt x="825" y="215"/>
                    <a:pt x="825" y="215"/>
                  </a:cubicBezTo>
                  <a:cubicBezTo>
                    <a:pt x="832" y="214"/>
                    <a:pt x="832" y="214"/>
                    <a:pt x="832" y="214"/>
                  </a:cubicBezTo>
                  <a:cubicBezTo>
                    <a:pt x="832" y="214"/>
                    <a:pt x="832" y="214"/>
                    <a:pt x="832" y="214"/>
                  </a:cubicBezTo>
                  <a:cubicBezTo>
                    <a:pt x="832" y="214"/>
                    <a:pt x="832" y="214"/>
                    <a:pt x="832" y="214"/>
                  </a:cubicBezTo>
                  <a:cubicBezTo>
                    <a:pt x="834" y="216"/>
                    <a:pt x="837" y="219"/>
                    <a:pt x="839" y="221"/>
                  </a:cubicBezTo>
                  <a:cubicBezTo>
                    <a:pt x="839" y="222"/>
                    <a:pt x="839" y="222"/>
                    <a:pt x="840" y="223"/>
                  </a:cubicBezTo>
                  <a:cubicBezTo>
                    <a:pt x="842" y="225"/>
                    <a:pt x="845" y="228"/>
                    <a:pt x="848" y="231"/>
                  </a:cubicBezTo>
                  <a:cubicBezTo>
                    <a:pt x="856" y="227"/>
                    <a:pt x="856" y="227"/>
                    <a:pt x="856" y="227"/>
                  </a:cubicBezTo>
                  <a:cubicBezTo>
                    <a:pt x="855" y="225"/>
                    <a:pt x="855" y="224"/>
                    <a:pt x="855" y="223"/>
                  </a:cubicBezTo>
                  <a:cubicBezTo>
                    <a:pt x="855" y="222"/>
                    <a:pt x="855" y="222"/>
                    <a:pt x="855" y="222"/>
                  </a:cubicBezTo>
                  <a:cubicBezTo>
                    <a:pt x="855" y="222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8"/>
                    <a:pt x="855" y="198"/>
                  </a:cubicBezTo>
                  <a:cubicBezTo>
                    <a:pt x="855" y="198"/>
                    <a:pt x="855" y="198"/>
                    <a:pt x="855" y="197"/>
                  </a:cubicBezTo>
                  <a:cubicBezTo>
                    <a:pt x="856" y="192"/>
                    <a:pt x="860" y="187"/>
                    <a:pt x="866" y="183"/>
                  </a:cubicBezTo>
                  <a:cubicBezTo>
                    <a:pt x="872" y="180"/>
                    <a:pt x="878" y="178"/>
                    <a:pt x="885" y="176"/>
                  </a:cubicBezTo>
                  <a:cubicBezTo>
                    <a:pt x="885" y="176"/>
                    <a:pt x="886" y="176"/>
                    <a:pt x="886" y="176"/>
                  </a:cubicBezTo>
                  <a:cubicBezTo>
                    <a:pt x="886" y="176"/>
                    <a:pt x="886" y="176"/>
                    <a:pt x="886" y="176"/>
                  </a:cubicBezTo>
                  <a:cubicBezTo>
                    <a:pt x="891" y="175"/>
                    <a:pt x="896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4" y="175"/>
                    <a:pt x="906" y="175"/>
                    <a:pt x="909" y="175"/>
                  </a:cubicBezTo>
                  <a:cubicBezTo>
                    <a:pt x="913" y="176"/>
                    <a:pt x="918" y="177"/>
                    <a:pt x="922" y="178"/>
                  </a:cubicBezTo>
                  <a:cubicBezTo>
                    <a:pt x="926" y="179"/>
                    <a:pt x="930" y="180"/>
                    <a:pt x="934" y="182"/>
                  </a:cubicBezTo>
                  <a:cubicBezTo>
                    <a:pt x="950" y="172"/>
                    <a:pt x="950" y="172"/>
                    <a:pt x="950" y="172"/>
                  </a:cubicBezTo>
                  <a:cubicBezTo>
                    <a:pt x="950" y="172"/>
                    <a:pt x="950" y="172"/>
                    <a:pt x="950" y="172"/>
                  </a:cubicBezTo>
                  <a:moveTo>
                    <a:pt x="937" y="0"/>
                  </a:moveTo>
                  <a:cubicBezTo>
                    <a:pt x="718" y="36"/>
                    <a:pt x="512" y="104"/>
                    <a:pt x="340" y="203"/>
                  </a:cubicBezTo>
                  <a:cubicBezTo>
                    <a:pt x="178" y="297"/>
                    <a:pt x="65" y="407"/>
                    <a:pt x="0" y="525"/>
                  </a:cubicBezTo>
                  <a:cubicBezTo>
                    <a:pt x="284" y="690"/>
                    <a:pt x="284" y="690"/>
                    <a:pt x="284" y="690"/>
                  </a:cubicBezTo>
                  <a:cubicBezTo>
                    <a:pt x="509" y="560"/>
                    <a:pt x="509" y="560"/>
                    <a:pt x="509" y="560"/>
                  </a:cubicBezTo>
                  <a:cubicBezTo>
                    <a:pt x="516" y="551"/>
                    <a:pt x="523" y="542"/>
                    <a:pt x="530" y="534"/>
                  </a:cubicBezTo>
                  <a:cubicBezTo>
                    <a:pt x="527" y="533"/>
                    <a:pt x="524" y="532"/>
                    <a:pt x="522" y="531"/>
                  </a:cubicBezTo>
                  <a:cubicBezTo>
                    <a:pt x="501" y="543"/>
                    <a:pt x="501" y="543"/>
                    <a:pt x="501" y="543"/>
                  </a:cubicBezTo>
                  <a:cubicBezTo>
                    <a:pt x="482" y="532"/>
                    <a:pt x="482" y="532"/>
                    <a:pt x="482" y="532"/>
                  </a:cubicBezTo>
                  <a:cubicBezTo>
                    <a:pt x="485" y="530"/>
                    <a:pt x="485" y="530"/>
                    <a:pt x="485" y="530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78" y="495"/>
                    <a:pt x="474" y="491"/>
                    <a:pt x="470" y="486"/>
                  </a:cubicBezTo>
                  <a:cubicBezTo>
                    <a:pt x="473" y="486"/>
                    <a:pt x="473" y="486"/>
                    <a:pt x="473" y="486"/>
                  </a:cubicBezTo>
                  <a:cubicBezTo>
                    <a:pt x="472" y="485"/>
                    <a:pt x="471" y="484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519" y="441"/>
                    <a:pt x="519" y="441"/>
                    <a:pt x="519" y="441"/>
                  </a:cubicBezTo>
                  <a:cubicBezTo>
                    <a:pt x="520" y="441"/>
                    <a:pt x="520" y="442"/>
                    <a:pt x="520" y="442"/>
                  </a:cubicBezTo>
                  <a:cubicBezTo>
                    <a:pt x="523" y="446"/>
                    <a:pt x="526" y="449"/>
                    <a:pt x="529" y="453"/>
                  </a:cubicBezTo>
                  <a:cubicBezTo>
                    <a:pt x="533" y="457"/>
                    <a:pt x="536" y="460"/>
                    <a:pt x="540" y="464"/>
                  </a:cubicBezTo>
                  <a:cubicBezTo>
                    <a:pt x="540" y="464"/>
                    <a:pt x="541" y="464"/>
                    <a:pt x="541" y="464"/>
                  </a:cubicBezTo>
                  <a:cubicBezTo>
                    <a:pt x="551" y="458"/>
                    <a:pt x="551" y="458"/>
                    <a:pt x="551" y="458"/>
                  </a:cubicBezTo>
                  <a:cubicBezTo>
                    <a:pt x="550" y="457"/>
                    <a:pt x="550" y="455"/>
                    <a:pt x="550" y="453"/>
                  </a:cubicBezTo>
                  <a:cubicBezTo>
                    <a:pt x="550" y="453"/>
                    <a:pt x="550" y="452"/>
                    <a:pt x="551" y="452"/>
                  </a:cubicBezTo>
                  <a:cubicBezTo>
                    <a:pt x="550" y="452"/>
                    <a:pt x="550" y="451"/>
                    <a:pt x="550" y="451"/>
                  </a:cubicBezTo>
                  <a:cubicBezTo>
                    <a:pt x="550" y="451"/>
                    <a:pt x="550" y="451"/>
                    <a:pt x="550" y="451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1"/>
                    <a:pt x="550" y="421"/>
                    <a:pt x="550" y="421"/>
                  </a:cubicBezTo>
                  <a:cubicBezTo>
                    <a:pt x="550" y="421"/>
                    <a:pt x="550" y="421"/>
                    <a:pt x="550" y="421"/>
                  </a:cubicBezTo>
                  <a:cubicBezTo>
                    <a:pt x="550" y="421"/>
                    <a:pt x="550" y="421"/>
                    <a:pt x="550" y="420"/>
                  </a:cubicBezTo>
                  <a:cubicBezTo>
                    <a:pt x="550" y="420"/>
                    <a:pt x="550" y="420"/>
                    <a:pt x="550" y="419"/>
                  </a:cubicBezTo>
                  <a:cubicBezTo>
                    <a:pt x="551" y="413"/>
                    <a:pt x="555" y="407"/>
                    <a:pt x="562" y="402"/>
                  </a:cubicBezTo>
                  <a:cubicBezTo>
                    <a:pt x="563" y="401"/>
                    <a:pt x="564" y="401"/>
                    <a:pt x="565" y="400"/>
                  </a:cubicBezTo>
                  <a:cubicBezTo>
                    <a:pt x="572" y="396"/>
                    <a:pt x="581" y="393"/>
                    <a:pt x="591" y="391"/>
                  </a:cubicBezTo>
                  <a:cubicBezTo>
                    <a:pt x="594" y="391"/>
                    <a:pt x="597" y="390"/>
                    <a:pt x="599" y="390"/>
                  </a:cubicBezTo>
                  <a:cubicBezTo>
                    <a:pt x="603" y="390"/>
                    <a:pt x="607" y="390"/>
                    <a:pt x="611" y="390"/>
                  </a:cubicBezTo>
                  <a:cubicBezTo>
                    <a:pt x="611" y="390"/>
                    <a:pt x="611" y="390"/>
                    <a:pt x="611" y="390"/>
                  </a:cubicBezTo>
                  <a:cubicBezTo>
                    <a:pt x="611" y="390"/>
                    <a:pt x="611" y="390"/>
                    <a:pt x="611" y="390"/>
                  </a:cubicBezTo>
                  <a:cubicBezTo>
                    <a:pt x="615" y="390"/>
                    <a:pt x="618" y="390"/>
                    <a:pt x="622" y="390"/>
                  </a:cubicBezTo>
                  <a:cubicBezTo>
                    <a:pt x="628" y="391"/>
                    <a:pt x="633" y="392"/>
                    <a:pt x="639" y="393"/>
                  </a:cubicBezTo>
                  <a:cubicBezTo>
                    <a:pt x="645" y="395"/>
                    <a:pt x="650" y="396"/>
                    <a:pt x="655" y="399"/>
                  </a:cubicBezTo>
                  <a:cubicBezTo>
                    <a:pt x="676" y="386"/>
                    <a:pt x="676" y="386"/>
                    <a:pt x="676" y="386"/>
                  </a:cubicBezTo>
                  <a:cubicBezTo>
                    <a:pt x="691" y="394"/>
                    <a:pt x="691" y="394"/>
                    <a:pt x="691" y="394"/>
                  </a:cubicBezTo>
                  <a:cubicBezTo>
                    <a:pt x="777" y="340"/>
                    <a:pt x="877" y="301"/>
                    <a:pt x="994" y="280"/>
                  </a:cubicBezTo>
                  <a:cubicBezTo>
                    <a:pt x="1208" y="156"/>
                    <a:pt x="1208" y="156"/>
                    <a:pt x="1208" y="156"/>
                  </a:cubicBezTo>
                  <a:cubicBezTo>
                    <a:pt x="937" y="0"/>
                    <a:pt x="937" y="0"/>
                    <a:pt x="937" y="0"/>
                  </a:cubicBezTo>
                </a:path>
              </a:pathLst>
            </a:custGeom>
            <a:solidFill>
              <a:srgbClr val="4B6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grpSp>
          <p:nvGrpSpPr>
            <p:cNvPr id="185" name="Group 184" hidden="1">
              <a:extLst>
                <a:ext uri="{FF2B5EF4-FFF2-40B4-BE49-F238E27FC236}">
                  <a16:creationId xmlns:a16="http://schemas.microsoft.com/office/drawing/2014/main" id="{E20FCC53-A1CC-4107-8D89-2BDD1EC2CB98}"/>
                </a:ext>
              </a:extLst>
            </p:cNvPr>
            <p:cNvGrpSpPr/>
            <p:nvPr/>
          </p:nvGrpSpPr>
          <p:grpSpPr>
            <a:xfrm>
              <a:off x="5439891" y="5583176"/>
              <a:ext cx="733597" cy="501935"/>
              <a:chOff x="5439891" y="5583176"/>
              <a:chExt cx="733597" cy="501935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BF8914D-02A2-4FA7-A0F1-B2E0DD7D1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2943" y="5717394"/>
                <a:ext cx="540544" cy="364040"/>
              </a:xfrm>
              <a:custGeom>
                <a:avLst/>
                <a:gdLst>
                  <a:gd name="T0" fmla="*/ 106 w 169"/>
                  <a:gd name="T1" fmla="*/ 77 h 114"/>
                  <a:gd name="T2" fmla="*/ 104 w 169"/>
                  <a:gd name="T3" fmla="*/ 85 h 114"/>
                  <a:gd name="T4" fmla="*/ 90 w 169"/>
                  <a:gd name="T5" fmla="*/ 98 h 114"/>
                  <a:gd name="T6" fmla="*/ 73 w 169"/>
                  <a:gd name="T7" fmla="*/ 105 h 114"/>
                  <a:gd name="T8" fmla="*/ 52 w 169"/>
                  <a:gd name="T9" fmla="*/ 110 h 114"/>
                  <a:gd name="T10" fmla="*/ 41 w 169"/>
                  <a:gd name="T11" fmla="*/ 110 h 114"/>
                  <a:gd name="T12" fmla="*/ 36 w 169"/>
                  <a:gd name="T13" fmla="*/ 110 h 114"/>
                  <a:gd name="T14" fmla="*/ 20 w 169"/>
                  <a:gd name="T15" fmla="*/ 108 h 114"/>
                  <a:gd name="T16" fmla="*/ 5 w 169"/>
                  <a:gd name="T17" fmla="*/ 104 h 114"/>
                  <a:gd name="T18" fmla="*/ 3 w 169"/>
                  <a:gd name="T19" fmla="*/ 103 h 114"/>
                  <a:gd name="T20" fmla="*/ 0 w 169"/>
                  <a:gd name="T21" fmla="*/ 106 h 114"/>
                  <a:gd name="T22" fmla="*/ 5 w 169"/>
                  <a:gd name="T23" fmla="*/ 108 h 114"/>
                  <a:gd name="T24" fmla="*/ 20 w 169"/>
                  <a:gd name="T25" fmla="*/ 112 h 114"/>
                  <a:gd name="T26" fmla="*/ 36 w 169"/>
                  <a:gd name="T27" fmla="*/ 114 h 114"/>
                  <a:gd name="T28" fmla="*/ 41 w 169"/>
                  <a:gd name="T29" fmla="*/ 114 h 114"/>
                  <a:gd name="T30" fmla="*/ 52 w 169"/>
                  <a:gd name="T31" fmla="*/ 114 h 114"/>
                  <a:gd name="T32" fmla="*/ 73 w 169"/>
                  <a:gd name="T33" fmla="*/ 109 h 114"/>
                  <a:gd name="T34" fmla="*/ 90 w 169"/>
                  <a:gd name="T35" fmla="*/ 102 h 114"/>
                  <a:gd name="T36" fmla="*/ 104 w 169"/>
                  <a:gd name="T37" fmla="*/ 89 h 114"/>
                  <a:gd name="T38" fmla="*/ 106 w 169"/>
                  <a:gd name="T39" fmla="*/ 77 h 114"/>
                  <a:gd name="T40" fmla="*/ 110 w 169"/>
                  <a:gd name="T41" fmla="*/ 30 h 114"/>
                  <a:gd name="T42" fmla="*/ 103 w 169"/>
                  <a:gd name="T43" fmla="*/ 34 h 114"/>
                  <a:gd name="T44" fmla="*/ 105 w 169"/>
                  <a:gd name="T45" fmla="*/ 38 h 114"/>
                  <a:gd name="T46" fmla="*/ 110 w 169"/>
                  <a:gd name="T47" fmla="*/ 34 h 114"/>
                  <a:gd name="T48" fmla="*/ 118 w 169"/>
                  <a:gd name="T49" fmla="*/ 43 h 114"/>
                  <a:gd name="T50" fmla="*/ 124 w 169"/>
                  <a:gd name="T51" fmla="*/ 52 h 114"/>
                  <a:gd name="T52" fmla="*/ 147 w 169"/>
                  <a:gd name="T53" fmla="*/ 49 h 114"/>
                  <a:gd name="T54" fmla="*/ 169 w 169"/>
                  <a:gd name="T55" fmla="*/ 46 h 114"/>
                  <a:gd name="T56" fmla="*/ 167 w 169"/>
                  <a:gd name="T57" fmla="*/ 42 h 114"/>
                  <a:gd name="T58" fmla="*/ 147 w 169"/>
                  <a:gd name="T59" fmla="*/ 45 h 114"/>
                  <a:gd name="T60" fmla="*/ 124 w 169"/>
                  <a:gd name="T61" fmla="*/ 48 h 114"/>
                  <a:gd name="T62" fmla="*/ 118 w 169"/>
                  <a:gd name="T63" fmla="*/ 39 h 114"/>
                  <a:gd name="T64" fmla="*/ 110 w 169"/>
                  <a:gd name="T65" fmla="*/ 30 h 114"/>
                  <a:gd name="T66" fmla="*/ 162 w 169"/>
                  <a:gd name="T67" fmla="*/ 0 h 114"/>
                  <a:gd name="T68" fmla="*/ 161 w 169"/>
                  <a:gd name="T69" fmla="*/ 1 h 114"/>
                  <a:gd name="T70" fmla="*/ 163 w 169"/>
                  <a:gd name="T71" fmla="*/ 4 h 114"/>
                  <a:gd name="T72" fmla="*/ 165 w 169"/>
                  <a:gd name="T73" fmla="*/ 3 h 114"/>
                  <a:gd name="T74" fmla="*/ 162 w 169"/>
                  <a:gd name="T7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114">
                    <a:moveTo>
                      <a:pt x="106" y="77"/>
                    </a:moveTo>
                    <a:cubicBezTo>
                      <a:pt x="106" y="80"/>
                      <a:pt x="105" y="82"/>
                      <a:pt x="104" y="85"/>
                    </a:cubicBezTo>
                    <a:cubicBezTo>
                      <a:pt x="101" y="90"/>
                      <a:pt x="97" y="94"/>
                      <a:pt x="90" y="98"/>
                    </a:cubicBezTo>
                    <a:cubicBezTo>
                      <a:pt x="85" y="101"/>
                      <a:pt x="79" y="103"/>
                      <a:pt x="73" y="105"/>
                    </a:cubicBezTo>
                    <a:cubicBezTo>
                      <a:pt x="66" y="107"/>
                      <a:pt x="59" y="109"/>
                      <a:pt x="52" y="110"/>
                    </a:cubicBezTo>
                    <a:cubicBezTo>
                      <a:pt x="49" y="110"/>
                      <a:pt x="45" y="110"/>
                      <a:pt x="41" y="110"/>
                    </a:cubicBezTo>
                    <a:cubicBezTo>
                      <a:pt x="39" y="110"/>
                      <a:pt x="38" y="110"/>
                      <a:pt x="36" y="110"/>
                    </a:cubicBezTo>
                    <a:cubicBezTo>
                      <a:pt x="31" y="110"/>
                      <a:pt x="25" y="109"/>
                      <a:pt x="20" y="108"/>
                    </a:cubicBezTo>
                    <a:cubicBezTo>
                      <a:pt x="15" y="107"/>
                      <a:pt x="10" y="106"/>
                      <a:pt x="5" y="104"/>
                    </a:cubicBezTo>
                    <a:cubicBezTo>
                      <a:pt x="4" y="104"/>
                      <a:pt x="4" y="103"/>
                      <a:pt x="3" y="103"/>
                    </a:cubicBezTo>
                    <a:cubicBezTo>
                      <a:pt x="2" y="104"/>
                      <a:pt x="1" y="105"/>
                      <a:pt x="0" y="106"/>
                    </a:cubicBezTo>
                    <a:cubicBezTo>
                      <a:pt x="2" y="107"/>
                      <a:pt x="4" y="108"/>
                      <a:pt x="5" y="108"/>
                    </a:cubicBezTo>
                    <a:cubicBezTo>
                      <a:pt x="10" y="110"/>
                      <a:pt x="15" y="111"/>
                      <a:pt x="20" y="112"/>
                    </a:cubicBezTo>
                    <a:cubicBezTo>
                      <a:pt x="25" y="113"/>
                      <a:pt x="31" y="114"/>
                      <a:pt x="36" y="114"/>
                    </a:cubicBezTo>
                    <a:cubicBezTo>
                      <a:pt x="38" y="114"/>
                      <a:pt x="39" y="114"/>
                      <a:pt x="41" y="114"/>
                    </a:cubicBezTo>
                    <a:cubicBezTo>
                      <a:pt x="45" y="114"/>
                      <a:pt x="49" y="114"/>
                      <a:pt x="52" y="114"/>
                    </a:cubicBezTo>
                    <a:cubicBezTo>
                      <a:pt x="59" y="113"/>
                      <a:pt x="66" y="111"/>
                      <a:pt x="73" y="109"/>
                    </a:cubicBezTo>
                    <a:cubicBezTo>
                      <a:pt x="79" y="107"/>
                      <a:pt x="85" y="105"/>
                      <a:pt x="90" y="102"/>
                    </a:cubicBezTo>
                    <a:cubicBezTo>
                      <a:pt x="97" y="98"/>
                      <a:pt x="101" y="94"/>
                      <a:pt x="104" y="89"/>
                    </a:cubicBezTo>
                    <a:cubicBezTo>
                      <a:pt x="106" y="85"/>
                      <a:pt x="106" y="81"/>
                      <a:pt x="106" y="77"/>
                    </a:cubicBezTo>
                    <a:moveTo>
                      <a:pt x="110" y="30"/>
                    </a:moveTo>
                    <a:cubicBezTo>
                      <a:pt x="103" y="34"/>
                      <a:pt x="103" y="34"/>
                      <a:pt x="103" y="34"/>
                    </a:cubicBezTo>
                    <a:cubicBezTo>
                      <a:pt x="104" y="35"/>
                      <a:pt x="104" y="36"/>
                      <a:pt x="105" y="38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13" y="37"/>
                      <a:pt x="116" y="40"/>
                      <a:pt x="118" y="43"/>
                    </a:cubicBezTo>
                    <a:cubicBezTo>
                      <a:pt x="120" y="46"/>
                      <a:pt x="122" y="49"/>
                      <a:pt x="124" y="52"/>
                    </a:cubicBezTo>
                    <a:cubicBezTo>
                      <a:pt x="132" y="51"/>
                      <a:pt x="140" y="50"/>
                      <a:pt x="147" y="49"/>
                    </a:cubicBezTo>
                    <a:cubicBezTo>
                      <a:pt x="154" y="48"/>
                      <a:pt x="162" y="47"/>
                      <a:pt x="169" y="46"/>
                    </a:cubicBezTo>
                    <a:cubicBezTo>
                      <a:pt x="169" y="45"/>
                      <a:pt x="168" y="44"/>
                      <a:pt x="167" y="42"/>
                    </a:cubicBezTo>
                    <a:cubicBezTo>
                      <a:pt x="160" y="43"/>
                      <a:pt x="154" y="44"/>
                      <a:pt x="147" y="45"/>
                    </a:cubicBezTo>
                    <a:cubicBezTo>
                      <a:pt x="140" y="46"/>
                      <a:pt x="132" y="47"/>
                      <a:pt x="124" y="48"/>
                    </a:cubicBezTo>
                    <a:cubicBezTo>
                      <a:pt x="122" y="45"/>
                      <a:pt x="120" y="42"/>
                      <a:pt x="118" y="39"/>
                    </a:cubicBezTo>
                    <a:cubicBezTo>
                      <a:pt x="116" y="36"/>
                      <a:pt x="113" y="33"/>
                      <a:pt x="110" y="30"/>
                    </a:cubicBezTo>
                    <a:moveTo>
                      <a:pt x="162" y="0"/>
                    </a:moveTo>
                    <a:cubicBezTo>
                      <a:pt x="161" y="1"/>
                      <a:pt x="161" y="1"/>
                      <a:pt x="161" y="1"/>
                    </a:cubicBezTo>
                    <a:cubicBezTo>
                      <a:pt x="162" y="2"/>
                      <a:pt x="163" y="3"/>
                      <a:pt x="163" y="4"/>
                    </a:cubicBezTo>
                    <a:cubicBezTo>
                      <a:pt x="165" y="3"/>
                      <a:pt x="165" y="3"/>
                      <a:pt x="165" y="3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4B6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59FFFDA-DD01-4916-955D-5F32D98D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891" y="5583176"/>
                <a:ext cx="733597" cy="489064"/>
              </a:xfrm>
              <a:custGeom>
                <a:avLst/>
                <a:gdLst>
                  <a:gd name="T0" fmla="*/ 225 w 229"/>
                  <a:gd name="T1" fmla="*/ 38 h 153"/>
                  <a:gd name="T2" fmla="*/ 225 w 229"/>
                  <a:gd name="T3" fmla="*/ 36 h 153"/>
                  <a:gd name="T4" fmla="*/ 225 w 229"/>
                  <a:gd name="T5" fmla="*/ 34 h 153"/>
                  <a:gd name="T6" fmla="*/ 225 w 229"/>
                  <a:gd name="T7" fmla="*/ 31 h 153"/>
                  <a:gd name="T8" fmla="*/ 225 w 229"/>
                  <a:gd name="T9" fmla="*/ 29 h 153"/>
                  <a:gd name="T10" fmla="*/ 225 w 229"/>
                  <a:gd name="T11" fmla="*/ 26 h 153"/>
                  <a:gd name="T12" fmla="*/ 225 w 229"/>
                  <a:gd name="T13" fmla="*/ 24 h 153"/>
                  <a:gd name="T14" fmla="*/ 225 w 229"/>
                  <a:gd name="T15" fmla="*/ 22 h 153"/>
                  <a:gd name="T16" fmla="*/ 225 w 229"/>
                  <a:gd name="T17" fmla="*/ 19 h 153"/>
                  <a:gd name="T18" fmla="*/ 225 w 229"/>
                  <a:gd name="T19" fmla="*/ 17 h 153"/>
                  <a:gd name="T20" fmla="*/ 225 w 229"/>
                  <a:gd name="T21" fmla="*/ 15 h 153"/>
                  <a:gd name="T22" fmla="*/ 225 w 229"/>
                  <a:gd name="T23" fmla="*/ 12 h 153"/>
                  <a:gd name="T24" fmla="*/ 80 w 229"/>
                  <a:gd name="T25" fmla="*/ 37 h 153"/>
                  <a:gd name="T26" fmla="*/ 80 w 229"/>
                  <a:gd name="T27" fmla="*/ 41 h 153"/>
                  <a:gd name="T28" fmla="*/ 80 w 229"/>
                  <a:gd name="T29" fmla="*/ 46 h 153"/>
                  <a:gd name="T30" fmla="*/ 80 w 229"/>
                  <a:gd name="T31" fmla="*/ 51 h 153"/>
                  <a:gd name="T32" fmla="*/ 80 w 229"/>
                  <a:gd name="T33" fmla="*/ 56 h 153"/>
                  <a:gd name="T34" fmla="*/ 80 w 229"/>
                  <a:gd name="T35" fmla="*/ 60 h 153"/>
                  <a:gd name="T36" fmla="*/ 71 w 229"/>
                  <a:gd name="T37" fmla="*/ 78 h 153"/>
                  <a:gd name="T38" fmla="*/ 0 w 229"/>
                  <a:gd name="T39" fmla="*/ 69 h 153"/>
                  <a:gd name="T40" fmla="*/ 0 w 229"/>
                  <a:gd name="T41" fmla="*/ 71 h 153"/>
                  <a:gd name="T42" fmla="*/ 0 w 229"/>
                  <a:gd name="T43" fmla="*/ 74 h 153"/>
                  <a:gd name="T44" fmla="*/ 0 w 229"/>
                  <a:gd name="T45" fmla="*/ 76 h 153"/>
                  <a:gd name="T46" fmla="*/ 0 w 229"/>
                  <a:gd name="T47" fmla="*/ 79 h 153"/>
                  <a:gd name="T48" fmla="*/ 0 w 229"/>
                  <a:gd name="T49" fmla="*/ 81 h 153"/>
                  <a:gd name="T50" fmla="*/ 0 w 229"/>
                  <a:gd name="T51" fmla="*/ 83 h 153"/>
                  <a:gd name="T52" fmla="*/ 0 w 229"/>
                  <a:gd name="T53" fmla="*/ 86 h 153"/>
                  <a:gd name="T54" fmla="*/ 0 w 229"/>
                  <a:gd name="T55" fmla="*/ 88 h 153"/>
                  <a:gd name="T56" fmla="*/ 0 w 229"/>
                  <a:gd name="T57" fmla="*/ 90 h 153"/>
                  <a:gd name="T58" fmla="*/ 0 w 229"/>
                  <a:gd name="T59" fmla="*/ 93 h 153"/>
                  <a:gd name="T60" fmla="*/ 0 w 229"/>
                  <a:gd name="T61" fmla="*/ 95 h 153"/>
                  <a:gd name="T62" fmla="*/ 12 w 229"/>
                  <a:gd name="T63" fmla="*/ 113 h 153"/>
                  <a:gd name="T64" fmla="*/ 12 w 229"/>
                  <a:gd name="T65" fmla="*/ 116 h 153"/>
                  <a:gd name="T66" fmla="*/ 12 w 229"/>
                  <a:gd name="T67" fmla="*/ 118 h 153"/>
                  <a:gd name="T68" fmla="*/ 12 w 229"/>
                  <a:gd name="T69" fmla="*/ 121 h 153"/>
                  <a:gd name="T70" fmla="*/ 12 w 229"/>
                  <a:gd name="T71" fmla="*/ 123 h 153"/>
                  <a:gd name="T72" fmla="*/ 12 w 229"/>
                  <a:gd name="T73" fmla="*/ 125 h 153"/>
                  <a:gd name="T74" fmla="*/ 12 w 229"/>
                  <a:gd name="T75" fmla="*/ 128 h 153"/>
                  <a:gd name="T76" fmla="*/ 12 w 229"/>
                  <a:gd name="T77" fmla="*/ 130 h 153"/>
                  <a:gd name="T78" fmla="*/ 12 w 229"/>
                  <a:gd name="T79" fmla="*/ 132 h 153"/>
                  <a:gd name="T80" fmla="*/ 12 w 229"/>
                  <a:gd name="T81" fmla="*/ 135 h 153"/>
                  <a:gd name="T82" fmla="*/ 12 w 229"/>
                  <a:gd name="T83" fmla="*/ 137 h 153"/>
                  <a:gd name="T84" fmla="*/ 12 w 229"/>
                  <a:gd name="T85" fmla="*/ 140 h 153"/>
                  <a:gd name="T86" fmla="*/ 12 w 229"/>
                  <a:gd name="T87" fmla="*/ 142 h 153"/>
                  <a:gd name="T88" fmla="*/ 166 w 229"/>
                  <a:gd name="T89" fmla="*/ 113 h 153"/>
                  <a:gd name="T90" fmla="*/ 166 w 229"/>
                  <a:gd name="T91" fmla="*/ 108 h 153"/>
                  <a:gd name="T92" fmla="*/ 166 w 229"/>
                  <a:gd name="T93" fmla="*/ 104 h 153"/>
                  <a:gd name="T94" fmla="*/ 166 w 229"/>
                  <a:gd name="T95" fmla="*/ 99 h 153"/>
                  <a:gd name="T96" fmla="*/ 166 w 229"/>
                  <a:gd name="T97" fmla="*/ 94 h 153"/>
                  <a:gd name="T98" fmla="*/ 166 w 229"/>
                  <a:gd name="T99" fmla="*/ 89 h 153"/>
                  <a:gd name="T100" fmla="*/ 229 w 229"/>
                  <a:gd name="T101" fmla="*/ 83 h 153"/>
                  <a:gd name="T102" fmla="*/ 229 w 229"/>
                  <a:gd name="T103" fmla="*/ 81 h 153"/>
                  <a:gd name="T104" fmla="*/ 229 w 229"/>
                  <a:gd name="T105" fmla="*/ 78 h 153"/>
                  <a:gd name="T106" fmla="*/ 229 w 229"/>
                  <a:gd name="T107" fmla="*/ 76 h 153"/>
                  <a:gd name="T108" fmla="*/ 229 w 229"/>
                  <a:gd name="T109" fmla="*/ 74 h 153"/>
                  <a:gd name="T110" fmla="*/ 229 w 229"/>
                  <a:gd name="T111" fmla="*/ 71 h 153"/>
                  <a:gd name="T112" fmla="*/ 229 w 229"/>
                  <a:gd name="T113" fmla="*/ 69 h 153"/>
                  <a:gd name="T114" fmla="*/ 229 w 229"/>
                  <a:gd name="T115" fmla="*/ 67 h 153"/>
                  <a:gd name="T116" fmla="*/ 229 w 229"/>
                  <a:gd name="T117" fmla="*/ 64 h 153"/>
                  <a:gd name="T118" fmla="*/ 229 w 229"/>
                  <a:gd name="T119" fmla="*/ 62 h 153"/>
                  <a:gd name="T120" fmla="*/ 229 w 229"/>
                  <a:gd name="T121" fmla="*/ 59 h 153"/>
                  <a:gd name="T122" fmla="*/ 229 w 229"/>
                  <a:gd name="T123" fmla="*/ 57 h 153"/>
                  <a:gd name="T124" fmla="*/ 229 w 229"/>
                  <a:gd name="T125" fmla="*/ 5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9" h="153">
                    <a:moveTo>
                      <a:pt x="229" y="55"/>
                    </a:moveTo>
                    <a:cubicBezTo>
                      <a:pt x="229" y="55"/>
                      <a:pt x="229" y="55"/>
                      <a:pt x="229" y="55"/>
                    </a:cubicBezTo>
                    <a:cubicBezTo>
                      <a:pt x="227" y="51"/>
                      <a:pt x="224" y="47"/>
                      <a:pt x="221" y="43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0" y="10"/>
                      <a:pt x="175" y="9"/>
                      <a:pt x="169" y="7"/>
                    </a:cubicBezTo>
                    <a:cubicBezTo>
                      <a:pt x="163" y="6"/>
                      <a:pt x="158" y="5"/>
                      <a:pt x="152" y="4"/>
                    </a:cubicBezTo>
                    <a:cubicBezTo>
                      <a:pt x="141" y="3"/>
                      <a:pt x="131" y="3"/>
                      <a:pt x="121" y="5"/>
                    </a:cubicBezTo>
                    <a:cubicBezTo>
                      <a:pt x="111" y="7"/>
                      <a:pt x="102" y="10"/>
                      <a:pt x="95" y="14"/>
                    </a:cubicBezTo>
                    <a:cubicBezTo>
                      <a:pt x="86" y="19"/>
                      <a:pt x="81" y="26"/>
                      <a:pt x="80" y="33"/>
                    </a:cubicBezTo>
                    <a:cubicBezTo>
                      <a:pt x="80" y="34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7"/>
                      <a:pt x="81" y="69"/>
                      <a:pt x="82" y="70"/>
                    </a:cubicBezTo>
                    <a:cubicBezTo>
                      <a:pt x="82" y="71"/>
                      <a:pt x="82" y="71"/>
                      <a:pt x="82" y="72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67" y="75"/>
                      <a:pt x="63" y="71"/>
                      <a:pt x="59" y="67"/>
                    </a:cubicBezTo>
                    <a:cubicBezTo>
                      <a:pt x="56" y="63"/>
                      <a:pt x="53" y="59"/>
                      <a:pt x="49" y="5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4" y="101"/>
                      <a:pt x="9" y="106"/>
                      <a:pt x="13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52" y="141"/>
                      <a:pt x="52" y="141"/>
                      <a:pt x="52" y="141"/>
                    </a:cubicBezTo>
                    <a:cubicBezTo>
                      <a:pt x="56" y="143"/>
                      <a:pt x="61" y="144"/>
                      <a:pt x="65" y="146"/>
                    </a:cubicBezTo>
                    <a:cubicBezTo>
                      <a:pt x="70" y="148"/>
                      <a:pt x="75" y="149"/>
                      <a:pt x="80" y="150"/>
                    </a:cubicBezTo>
                    <a:cubicBezTo>
                      <a:pt x="85" y="151"/>
                      <a:pt x="91" y="152"/>
                      <a:pt x="96" y="152"/>
                    </a:cubicBezTo>
                    <a:cubicBezTo>
                      <a:pt x="101" y="152"/>
                      <a:pt x="107" y="152"/>
                      <a:pt x="112" y="152"/>
                    </a:cubicBezTo>
                    <a:cubicBezTo>
                      <a:pt x="119" y="151"/>
                      <a:pt x="126" y="149"/>
                      <a:pt x="133" y="147"/>
                    </a:cubicBezTo>
                    <a:cubicBezTo>
                      <a:pt x="139" y="145"/>
                      <a:pt x="145" y="143"/>
                      <a:pt x="150" y="140"/>
                    </a:cubicBezTo>
                    <a:cubicBezTo>
                      <a:pt x="157" y="136"/>
                      <a:pt x="161" y="132"/>
                      <a:pt x="164" y="127"/>
                    </a:cubicBezTo>
                    <a:cubicBezTo>
                      <a:pt x="165" y="124"/>
                      <a:pt x="166" y="120"/>
                      <a:pt x="166" y="117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86"/>
                      <a:pt x="166" y="85"/>
                      <a:pt x="166" y="84"/>
                    </a:cubicBezTo>
                    <a:cubicBezTo>
                      <a:pt x="165" y="81"/>
                      <a:pt x="164" y="79"/>
                      <a:pt x="163" y="76"/>
                    </a:cubicBezTo>
                    <a:cubicBezTo>
                      <a:pt x="170" y="72"/>
                      <a:pt x="170" y="72"/>
                      <a:pt x="170" y="72"/>
                    </a:cubicBezTo>
                    <a:cubicBezTo>
                      <a:pt x="173" y="75"/>
                      <a:pt x="176" y="78"/>
                      <a:pt x="178" y="81"/>
                    </a:cubicBezTo>
                    <a:cubicBezTo>
                      <a:pt x="180" y="84"/>
                      <a:pt x="182" y="87"/>
                      <a:pt x="184" y="90"/>
                    </a:cubicBezTo>
                    <a:cubicBezTo>
                      <a:pt x="192" y="89"/>
                      <a:pt x="200" y="88"/>
                      <a:pt x="207" y="87"/>
                    </a:cubicBezTo>
                    <a:cubicBezTo>
                      <a:pt x="214" y="86"/>
                      <a:pt x="222" y="85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</a:path>
                </a:pathLst>
              </a:custGeom>
              <a:solidFill>
                <a:srgbClr val="C464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13EB162-177A-40E6-8EFB-3A3FE3C13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583176"/>
                <a:ext cx="733597" cy="393458"/>
              </a:xfrm>
              <a:custGeom>
                <a:avLst/>
                <a:gdLst>
                  <a:gd name="T0" fmla="*/ 52 w 229"/>
                  <a:gd name="T1" fmla="*/ 111 h 123"/>
                  <a:gd name="T2" fmla="*/ 31 w 229"/>
                  <a:gd name="T3" fmla="*/ 123 h 123"/>
                  <a:gd name="T4" fmla="*/ 12 w 229"/>
                  <a:gd name="T5" fmla="*/ 112 h 123"/>
                  <a:gd name="T6" fmla="*/ 34 w 229"/>
                  <a:gd name="T7" fmla="*/ 100 h 123"/>
                  <a:gd name="T8" fmla="*/ 15 w 229"/>
                  <a:gd name="T9" fmla="*/ 84 h 123"/>
                  <a:gd name="T10" fmla="*/ 0 w 229"/>
                  <a:gd name="T11" fmla="*/ 67 h 123"/>
                  <a:gd name="T12" fmla="*/ 49 w 229"/>
                  <a:gd name="T13" fmla="*/ 55 h 123"/>
                  <a:gd name="T14" fmla="*/ 59 w 229"/>
                  <a:gd name="T15" fmla="*/ 67 h 123"/>
                  <a:gd name="T16" fmla="*/ 71 w 229"/>
                  <a:gd name="T17" fmla="*/ 78 h 123"/>
                  <a:gd name="T18" fmla="*/ 100 w 229"/>
                  <a:gd name="T19" fmla="*/ 62 h 123"/>
                  <a:gd name="T20" fmla="*/ 93 w 229"/>
                  <a:gd name="T21" fmla="*/ 55 h 123"/>
                  <a:gd name="T22" fmla="*/ 86 w 229"/>
                  <a:gd name="T23" fmla="*/ 48 h 123"/>
                  <a:gd name="T24" fmla="*/ 82 w 229"/>
                  <a:gd name="T25" fmla="*/ 41 h 123"/>
                  <a:gd name="T26" fmla="*/ 80 w 229"/>
                  <a:gd name="T27" fmla="*/ 33 h 123"/>
                  <a:gd name="T28" fmla="*/ 95 w 229"/>
                  <a:gd name="T29" fmla="*/ 14 h 123"/>
                  <a:gd name="T30" fmla="*/ 121 w 229"/>
                  <a:gd name="T31" fmla="*/ 5 h 123"/>
                  <a:gd name="T32" fmla="*/ 152 w 229"/>
                  <a:gd name="T33" fmla="*/ 4 h 123"/>
                  <a:gd name="T34" fmla="*/ 169 w 229"/>
                  <a:gd name="T35" fmla="*/ 7 h 123"/>
                  <a:gd name="T36" fmla="*/ 185 w 229"/>
                  <a:gd name="T37" fmla="*/ 13 h 123"/>
                  <a:gd name="T38" fmla="*/ 206 w 229"/>
                  <a:gd name="T39" fmla="*/ 0 h 123"/>
                  <a:gd name="T40" fmla="*/ 225 w 229"/>
                  <a:gd name="T41" fmla="*/ 11 h 123"/>
                  <a:gd name="T42" fmla="*/ 203 w 229"/>
                  <a:gd name="T43" fmla="*/ 24 h 123"/>
                  <a:gd name="T44" fmla="*/ 218 w 229"/>
                  <a:gd name="T45" fmla="*/ 39 h 123"/>
                  <a:gd name="T46" fmla="*/ 229 w 229"/>
                  <a:gd name="T47" fmla="*/ 55 h 123"/>
                  <a:gd name="T48" fmla="*/ 207 w 229"/>
                  <a:gd name="T49" fmla="*/ 58 h 123"/>
                  <a:gd name="T50" fmla="*/ 184 w 229"/>
                  <a:gd name="T51" fmla="*/ 60 h 123"/>
                  <a:gd name="T52" fmla="*/ 178 w 229"/>
                  <a:gd name="T53" fmla="*/ 51 h 123"/>
                  <a:gd name="T54" fmla="*/ 170 w 229"/>
                  <a:gd name="T55" fmla="*/ 43 h 123"/>
                  <a:gd name="T56" fmla="*/ 147 w 229"/>
                  <a:gd name="T57" fmla="*/ 56 h 123"/>
                  <a:gd name="T58" fmla="*/ 159 w 229"/>
                  <a:gd name="T59" fmla="*/ 69 h 123"/>
                  <a:gd name="T60" fmla="*/ 166 w 229"/>
                  <a:gd name="T61" fmla="*/ 84 h 123"/>
                  <a:gd name="T62" fmla="*/ 164 w 229"/>
                  <a:gd name="T63" fmla="*/ 98 h 123"/>
                  <a:gd name="T64" fmla="*/ 150 w 229"/>
                  <a:gd name="T65" fmla="*/ 111 h 123"/>
                  <a:gd name="T66" fmla="*/ 133 w 229"/>
                  <a:gd name="T67" fmla="*/ 118 h 123"/>
                  <a:gd name="T68" fmla="*/ 112 w 229"/>
                  <a:gd name="T69" fmla="*/ 122 h 123"/>
                  <a:gd name="T70" fmla="*/ 96 w 229"/>
                  <a:gd name="T71" fmla="*/ 123 h 123"/>
                  <a:gd name="T72" fmla="*/ 80 w 229"/>
                  <a:gd name="T73" fmla="*/ 121 h 123"/>
                  <a:gd name="T74" fmla="*/ 65 w 229"/>
                  <a:gd name="T75" fmla="*/ 117 h 123"/>
                  <a:gd name="T76" fmla="*/ 52 w 229"/>
                  <a:gd name="T77" fmla="*/ 111 h 123"/>
                  <a:gd name="T78" fmla="*/ 151 w 229"/>
                  <a:gd name="T79" fmla="*/ 32 h 123"/>
                  <a:gd name="T80" fmla="*/ 134 w 229"/>
                  <a:gd name="T81" fmla="*/ 34 h 123"/>
                  <a:gd name="T82" fmla="*/ 131 w 229"/>
                  <a:gd name="T83" fmla="*/ 38 h 123"/>
                  <a:gd name="T84" fmla="*/ 132 w 229"/>
                  <a:gd name="T85" fmla="*/ 43 h 123"/>
                  <a:gd name="T86" fmla="*/ 151 w 229"/>
                  <a:gd name="T87" fmla="*/ 32 h 123"/>
                  <a:gd name="T88" fmla="*/ 114 w 229"/>
                  <a:gd name="T89" fmla="*/ 75 h 123"/>
                  <a:gd name="T90" fmla="*/ 89 w 229"/>
                  <a:gd name="T91" fmla="*/ 89 h 123"/>
                  <a:gd name="T92" fmla="*/ 101 w 229"/>
                  <a:gd name="T93" fmla="*/ 91 h 123"/>
                  <a:gd name="T94" fmla="*/ 112 w 229"/>
                  <a:gd name="T95" fmla="*/ 89 h 123"/>
                  <a:gd name="T96" fmla="*/ 116 w 229"/>
                  <a:gd name="T97" fmla="*/ 82 h 123"/>
                  <a:gd name="T98" fmla="*/ 114 w 229"/>
                  <a:gd name="T99" fmla="*/ 7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123">
                    <a:moveTo>
                      <a:pt x="52" y="111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27" y="95"/>
                      <a:pt x="21" y="89"/>
                      <a:pt x="15" y="84"/>
                    </a:cubicBezTo>
                    <a:cubicBezTo>
                      <a:pt x="10" y="78"/>
                      <a:pt x="5" y="73"/>
                      <a:pt x="0" y="67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53" y="59"/>
                      <a:pt x="56" y="63"/>
                      <a:pt x="59" y="67"/>
                    </a:cubicBezTo>
                    <a:cubicBezTo>
                      <a:pt x="63" y="71"/>
                      <a:pt x="67" y="75"/>
                      <a:pt x="71" y="78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97" y="59"/>
                      <a:pt x="95" y="57"/>
                      <a:pt x="93" y="55"/>
                    </a:cubicBezTo>
                    <a:cubicBezTo>
                      <a:pt x="90" y="53"/>
                      <a:pt x="88" y="51"/>
                      <a:pt x="86" y="48"/>
                    </a:cubicBezTo>
                    <a:cubicBezTo>
                      <a:pt x="84" y="46"/>
                      <a:pt x="83" y="43"/>
                      <a:pt x="82" y="41"/>
                    </a:cubicBezTo>
                    <a:cubicBezTo>
                      <a:pt x="81" y="39"/>
                      <a:pt x="80" y="36"/>
                      <a:pt x="80" y="33"/>
                    </a:cubicBezTo>
                    <a:cubicBezTo>
                      <a:pt x="81" y="26"/>
                      <a:pt x="86" y="19"/>
                      <a:pt x="95" y="14"/>
                    </a:cubicBezTo>
                    <a:cubicBezTo>
                      <a:pt x="102" y="10"/>
                      <a:pt x="111" y="7"/>
                      <a:pt x="121" y="5"/>
                    </a:cubicBezTo>
                    <a:cubicBezTo>
                      <a:pt x="131" y="3"/>
                      <a:pt x="141" y="3"/>
                      <a:pt x="152" y="4"/>
                    </a:cubicBezTo>
                    <a:cubicBezTo>
                      <a:pt x="158" y="5"/>
                      <a:pt x="163" y="6"/>
                      <a:pt x="169" y="7"/>
                    </a:cubicBezTo>
                    <a:cubicBezTo>
                      <a:pt x="175" y="9"/>
                      <a:pt x="180" y="10"/>
                      <a:pt x="185" y="13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03" y="24"/>
                      <a:pt x="203" y="24"/>
                      <a:pt x="203" y="24"/>
                    </a:cubicBezTo>
                    <a:cubicBezTo>
                      <a:pt x="209" y="28"/>
                      <a:pt x="214" y="33"/>
                      <a:pt x="218" y="39"/>
                    </a:cubicBezTo>
                    <a:cubicBezTo>
                      <a:pt x="222" y="44"/>
                      <a:pt x="226" y="49"/>
                      <a:pt x="229" y="55"/>
                    </a:cubicBezTo>
                    <a:cubicBezTo>
                      <a:pt x="222" y="56"/>
                      <a:pt x="214" y="57"/>
                      <a:pt x="207" y="58"/>
                    </a:cubicBezTo>
                    <a:cubicBezTo>
                      <a:pt x="200" y="59"/>
                      <a:pt x="192" y="60"/>
                      <a:pt x="184" y="60"/>
                    </a:cubicBezTo>
                    <a:cubicBezTo>
                      <a:pt x="182" y="57"/>
                      <a:pt x="180" y="54"/>
                      <a:pt x="178" y="51"/>
                    </a:cubicBezTo>
                    <a:cubicBezTo>
                      <a:pt x="176" y="48"/>
                      <a:pt x="173" y="45"/>
                      <a:pt x="170" y="43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52" y="60"/>
                      <a:pt x="156" y="65"/>
                      <a:pt x="159" y="69"/>
                    </a:cubicBezTo>
                    <a:cubicBezTo>
                      <a:pt x="163" y="74"/>
                      <a:pt x="165" y="79"/>
                      <a:pt x="166" y="84"/>
                    </a:cubicBezTo>
                    <a:cubicBezTo>
                      <a:pt x="167" y="88"/>
                      <a:pt x="166" y="93"/>
                      <a:pt x="164" y="98"/>
                    </a:cubicBezTo>
                    <a:cubicBezTo>
                      <a:pt x="161" y="102"/>
                      <a:pt x="157" y="107"/>
                      <a:pt x="150" y="111"/>
                    </a:cubicBezTo>
                    <a:cubicBezTo>
                      <a:pt x="145" y="113"/>
                      <a:pt x="139" y="116"/>
                      <a:pt x="133" y="118"/>
                    </a:cubicBezTo>
                    <a:cubicBezTo>
                      <a:pt x="126" y="120"/>
                      <a:pt x="119" y="121"/>
                      <a:pt x="112" y="122"/>
                    </a:cubicBezTo>
                    <a:cubicBezTo>
                      <a:pt x="107" y="123"/>
                      <a:pt x="101" y="123"/>
                      <a:pt x="96" y="123"/>
                    </a:cubicBezTo>
                    <a:cubicBezTo>
                      <a:pt x="91" y="122"/>
                      <a:pt x="85" y="122"/>
                      <a:pt x="80" y="121"/>
                    </a:cubicBezTo>
                    <a:cubicBezTo>
                      <a:pt x="75" y="120"/>
                      <a:pt x="70" y="118"/>
                      <a:pt x="65" y="117"/>
                    </a:cubicBezTo>
                    <a:cubicBezTo>
                      <a:pt x="61" y="115"/>
                      <a:pt x="56" y="113"/>
                      <a:pt x="52" y="111"/>
                    </a:cubicBezTo>
                    <a:moveTo>
                      <a:pt x="151" y="32"/>
                    </a:moveTo>
                    <a:cubicBezTo>
                      <a:pt x="145" y="30"/>
                      <a:pt x="139" y="31"/>
                      <a:pt x="134" y="34"/>
                    </a:cubicBezTo>
                    <a:cubicBezTo>
                      <a:pt x="132" y="35"/>
                      <a:pt x="131" y="36"/>
                      <a:pt x="131" y="38"/>
                    </a:cubicBezTo>
                    <a:cubicBezTo>
                      <a:pt x="131" y="40"/>
                      <a:pt x="131" y="41"/>
                      <a:pt x="132" y="43"/>
                    </a:cubicBezTo>
                    <a:cubicBezTo>
                      <a:pt x="151" y="32"/>
                      <a:pt x="151" y="32"/>
                      <a:pt x="151" y="32"/>
                    </a:cubicBezTo>
                    <a:moveTo>
                      <a:pt x="114" y="75"/>
                    </a:moveTo>
                    <a:cubicBezTo>
                      <a:pt x="89" y="89"/>
                      <a:pt x="89" y="89"/>
                      <a:pt x="89" y="89"/>
                    </a:cubicBezTo>
                    <a:cubicBezTo>
                      <a:pt x="93" y="90"/>
                      <a:pt x="97" y="91"/>
                      <a:pt x="101" y="91"/>
                    </a:cubicBezTo>
                    <a:cubicBezTo>
                      <a:pt x="105" y="91"/>
                      <a:pt x="109" y="90"/>
                      <a:pt x="112" y="89"/>
                    </a:cubicBezTo>
                    <a:cubicBezTo>
                      <a:pt x="115" y="87"/>
                      <a:pt x="117" y="85"/>
                      <a:pt x="116" y="82"/>
                    </a:cubicBezTo>
                    <a:cubicBezTo>
                      <a:pt x="116" y="80"/>
                      <a:pt x="115" y="77"/>
                      <a:pt x="114" y="75"/>
                    </a:cubicBezTo>
                  </a:path>
                </a:pathLst>
              </a:custGeom>
              <a:solidFill>
                <a:srgbClr val="E37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8DCAD018-50AE-4E63-9997-9C262FBCB9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792775"/>
                <a:ext cx="262918" cy="292336"/>
              </a:xfrm>
              <a:custGeom>
                <a:avLst/>
                <a:gdLst>
                  <a:gd name="T0" fmla="*/ 52 w 82"/>
                  <a:gd name="T1" fmla="*/ 75 h 91"/>
                  <a:gd name="T2" fmla="*/ 31 w 82"/>
                  <a:gd name="T3" fmla="*/ 87 h 91"/>
                  <a:gd name="T4" fmla="*/ 15 w 82"/>
                  <a:gd name="T5" fmla="*/ 78 h 91"/>
                  <a:gd name="T6" fmla="*/ 12 w 82"/>
                  <a:gd name="T7" fmla="*/ 80 h 91"/>
                  <a:gd name="T8" fmla="*/ 31 w 82"/>
                  <a:gd name="T9" fmla="*/ 91 h 91"/>
                  <a:gd name="T10" fmla="*/ 52 w 82"/>
                  <a:gd name="T11" fmla="*/ 79 h 91"/>
                  <a:gd name="T12" fmla="*/ 60 w 82"/>
                  <a:gd name="T13" fmla="*/ 82 h 91"/>
                  <a:gd name="T14" fmla="*/ 63 w 82"/>
                  <a:gd name="T15" fmla="*/ 79 h 91"/>
                  <a:gd name="T16" fmla="*/ 52 w 82"/>
                  <a:gd name="T17" fmla="*/ 75 h 91"/>
                  <a:gd name="T18" fmla="*/ 12 w 82"/>
                  <a:gd name="T19" fmla="*/ 48 h 91"/>
                  <a:gd name="T20" fmla="*/ 12 w 82"/>
                  <a:gd name="T21" fmla="*/ 48 h 91"/>
                  <a:gd name="T22" fmla="*/ 12 w 82"/>
                  <a:gd name="T23" fmla="*/ 48 h 91"/>
                  <a:gd name="T24" fmla="*/ 12 w 82"/>
                  <a:gd name="T25" fmla="*/ 48 h 91"/>
                  <a:gd name="T26" fmla="*/ 3 w 82"/>
                  <a:gd name="T27" fmla="*/ 34 h 91"/>
                  <a:gd name="T28" fmla="*/ 0 w 82"/>
                  <a:gd name="T29" fmla="*/ 34 h 91"/>
                  <a:gd name="T30" fmla="*/ 12 w 82"/>
                  <a:gd name="T31" fmla="*/ 48 h 91"/>
                  <a:gd name="T32" fmla="*/ 12 w 82"/>
                  <a:gd name="T33" fmla="*/ 48 h 91"/>
                  <a:gd name="T34" fmla="*/ 12 w 82"/>
                  <a:gd name="T35" fmla="*/ 48 h 91"/>
                  <a:gd name="T36" fmla="*/ 12 w 82"/>
                  <a:gd name="T37" fmla="*/ 48 h 91"/>
                  <a:gd name="T38" fmla="*/ 12 w 82"/>
                  <a:gd name="T39" fmla="*/ 47 h 91"/>
                  <a:gd name="T40" fmla="*/ 12 w 82"/>
                  <a:gd name="T41" fmla="*/ 47 h 91"/>
                  <a:gd name="T42" fmla="*/ 12 w 82"/>
                  <a:gd name="T43" fmla="*/ 47 h 91"/>
                  <a:gd name="T44" fmla="*/ 12 w 82"/>
                  <a:gd name="T45" fmla="*/ 47 h 91"/>
                  <a:gd name="T46" fmla="*/ 12 w 82"/>
                  <a:gd name="T47" fmla="*/ 47 h 91"/>
                  <a:gd name="T48" fmla="*/ 12 w 82"/>
                  <a:gd name="T49" fmla="*/ 47 h 91"/>
                  <a:gd name="T50" fmla="*/ 12 w 82"/>
                  <a:gd name="T51" fmla="*/ 47 h 91"/>
                  <a:gd name="T52" fmla="*/ 12 w 82"/>
                  <a:gd name="T53" fmla="*/ 47 h 91"/>
                  <a:gd name="T54" fmla="*/ 12 w 82"/>
                  <a:gd name="T55" fmla="*/ 47 h 91"/>
                  <a:gd name="T56" fmla="*/ 12 w 82"/>
                  <a:gd name="T57" fmla="*/ 47 h 91"/>
                  <a:gd name="T58" fmla="*/ 12 w 82"/>
                  <a:gd name="T59" fmla="*/ 47 h 91"/>
                  <a:gd name="T60" fmla="*/ 12 w 82"/>
                  <a:gd name="T61" fmla="*/ 47 h 91"/>
                  <a:gd name="T62" fmla="*/ 12 w 82"/>
                  <a:gd name="T63" fmla="*/ 47 h 91"/>
                  <a:gd name="T64" fmla="*/ 12 w 82"/>
                  <a:gd name="T65" fmla="*/ 47 h 91"/>
                  <a:gd name="T66" fmla="*/ 12 w 82"/>
                  <a:gd name="T67" fmla="*/ 47 h 91"/>
                  <a:gd name="T68" fmla="*/ 12 w 82"/>
                  <a:gd name="T69" fmla="*/ 47 h 91"/>
                  <a:gd name="T70" fmla="*/ 12 w 82"/>
                  <a:gd name="T71" fmla="*/ 47 h 91"/>
                  <a:gd name="T72" fmla="*/ 12 w 82"/>
                  <a:gd name="T73" fmla="*/ 46 h 91"/>
                  <a:gd name="T74" fmla="*/ 12 w 82"/>
                  <a:gd name="T75" fmla="*/ 46 h 91"/>
                  <a:gd name="T76" fmla="*/ 13 w 82"/>
                  <a:gd name="T77" fmla="*/ 45 h 91"/>
                  <a:gd name="T78" fmla="*/ 3 w 82"/>
                  <a:gd name="T79" fmla="*/ 34 h 91"/>
                  <a:gd name="T80" fmla="*/ 81 w 82"/>
                  <a:gd name="T81" fmla="*/ 0 h 91"/>
                  <a:gd name="T82" fmla="*/ 80 w 82"/>
                  <a:gd name="T83" fmla="*/ 1 h 91"/>
                  <a:gd name="T84" fmla="*/ 81 w 82"/>
                  <a:gd name="T85" fmla="*/ 6 h 91"/>
                  <a:gd name="T86" fmla="*/ 82 w 82"/>
                  <a:gd name="T87" fmla="*/ 6 h 91"/>
                  <a:gd name="T88" fmla="*/ 82 w 82"/>
                  <a:gd name="T89" fmla="*/ 4 h 91"/>
                  <a:gd name="T90" fmla="*/ 81 w 82"/>
                  <a:gd name="T9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2" h="91">
                    <a:moveTo>
                      <a:pt x="52" y="75"/>
                    </a:moveTo>
                    <a:cubicBezTo>
                      <a:pt x="31" y="87"/>
                      <a:pt x="31" y="87"/>
                      <a:pt x="31" y="8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31" y="91"/>
                      <a:pt x="31" y="91"/>
                      <a:pt x="31" y="91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80"/>
                      <a:pt x="57" y="81"/>
                      <a:pt x="60" y="82"/>
                    </a:cubicBezTo>
                    <a:cubicBezTo>
                      <a:pt x="61" y="81"/>
                      <a:pt x="62" y="80"/>
                      <a:pt x="63" y="79"/>
                    </a:cubicBezTo>
                    <a:cubicBezTo>
                      <a:pt x="59" y="78"/>
                      <a:pt x="55" y="76"/>
                      <a:pt x="52" y="75"/>
                    </a:cubicBezTo>
                    <a:moveTo>
                      <a:pt x="12" y="48"/>
                    </a:move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moveTo>
                      <a:pt x="3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8" y="43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0" y="42"/>
                      <a:pt x="6" y="38"/>
                      <a:pt x="3" y="34"/>
                    </a:cubicBezTo>
                    <a:moveTo>
                      <a:pt x="81" y="0"/>
                    </a:moveTo>
                    <a:cubicBezTo>
                      <a:pt x="80" y="0"/>
                      <a:pt x="80" y="1"/>
                      <a:pt x="80" y="1"/>
                    </a:cubicBezTo>
                    <a:cubicBezTo>
                      <a:pt x="80" y="3"/>
                      <a:pt x="80" y="5"/>
                      <a:pt x="81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5"/>
                      <a:pt x="82" y="5"/>
                      <a:pt x="82" y="4"/>
                    </a:cubicBezTo>
                    <a:cubicBezTo>
                      <a:pt x="81" y="3"/>
                      <a:pt x="81" y="2"/>
                      <a:pt x="81" y="0"/>
                    </a:cubicBezTo>
                  </a:path>
                </a:pathLst>
              </a:custGeom>
              <a:solidFill>
                <a:srgbClr val="3B43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F8DFFFD7-8D89-40F0-B6E9-9A3A3E4248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596047"/>
                <a:ext cx="547899" cy="476194"/>
              </a:xfrm>
              <a:custGeom>
                <a:avLst/>
                <a:gdLst>
                  <a:gd name="T0" fmla="*/ 12 w 171"/>
                  <a:gd name="T1" fmla="*/ 110 h 149"/>
                  <a:gd name="T2" fmla="*/ 12 w 171"/>
                  <a:gd name="T3" fmla="*/ 111 h 149"/>
                  <a:gd name="T4" fmla="*/ 12 w 171"/>
                  <a:gd name="T5" fmla="*/ 112 h 149"/>
                  <a:gd name="T6" fmla="*/ 12 w 171"/>
                  <a:gd name="T7" fmla="*/ 113 h 149"/>
                  <a:gd name="T8" fmla="*/ 12 w 171"/>
                  <a:gd name="T9" fmla="*/ 114 h 149"/>
                  <a:gd name="T10" fmla="*/ 12 w 171"/>
                  <a:gd name="T11" fmla="*/ 115 h 149"/>
                  <a:gd name="T12" fmla="*/ 12 w 171"/>
                  <a:gd name="T13" fmla="*/ 117 h 149"/>
                  <a:gd name="T14" fmla="*/ 12 w 171"/>
                  <a:gd name="T15" fmla="*/ 118 h 149"/>
                  <a:gd name="T16" fmla="*/ 12 w 171"/>
                  <a:gd name="T17" fmla="*/ 119 h 149"/>
                  <a:gd name="T18" fmla="*/ 12 w 171"/>
                  <a:gd name="T19" fmla="*/ 120 h 149"/>
                  <a:gd name="T20" fmla="*/ 12 w 171"/>
                  <a:gd name="T21" fmla="*/ 122 h 149"/>
                  <a:gd name="T22" fmla="*/ 12 w 171"/>
                  <a:gd name="T23" fmla="*/ 123 h 149"/>
                  <a:gd name="T24" fmla="*/ 12 w 171"/>
                  <a:gd name="T25" fmla="*/ 124 h 149"/>
                  <a:gd name="T26" fmla="*/ 12 w 171"/>
                  <a:gd name="T27" fmla="*/ 125 h 149"/>
                  <a:gd name="T28" fmla="*/ 12 w 171"/>
                  <a:gd name="T29" fmla="*/ 126 h 149"/>
                  <a:gd name="T30" fmla="*/ 12 w 171"/>
                  <a:gd name="T31" fmla="*/ 128 h 149"/>
                  <a:gd name="T32" fmla="*/ 12 w 171"/>
                  <a:gd name="T33" fmla="*/ 129 h 149"/>
                  <a:gd name="T34" fmla="*/ 12 w 171"/>
                  <a:gd name="T35" fmla="*/ 130 h 149"/>
                  <a:gd name="T36" fmla="*/ 12 w 171"/>
                  <a:gd name="T37" fmla="*/ 131 h 149"/>
                  <a:gd name="T38" fmla="*/ 12 w 171"/>
                  <a:gd name="T39" fmla="*/ 132 h 149"/>
                  <a:gd name="T40" fmla="*/ 12 w 171"/>
                  <a:gd name="T41" fmla="*/ 134 h 149"/>
                  <a:gd name="T42" fmla="*/ 12 w 171"/>
                  <a:gd name="T43" fmla="*/ 135 h 149"/>
                  <a:gd name="T44" fmla="*/ 12 w 171"/>
                  <a:gd name="T45" fmla="*/ 136 h 149"/>
                  <a:gd name="T46" fmla="*/ 12 w 171"/>
                  <a:gd name="T47" fmla="*/ 137 h 149"/>
                  <a:gd name="T48" fmla="*/ 89 w 171"/>
                  <a:gd name="T49" fmla="*/ 85 h 149"/>
                  <a:gd name="T50" fmla="*/ 0 w 171"/>
                  <a:gd name="T51" fmla="*/ 64 h 149"/>
                  <a:gd name="T52" fmla="*/ 0 w 171"/>
                  <a:gd name="T53" fmla="*/ 65 h 149"/>
                  <a:gd name="T54" fmla="*/ 0 w 171"/>
                  <a:gd name="T55" fmla="*/ 66 h 149"/>
                  <a:gd name="T56" fmla="*/ 0 w 171"/>
                  <a:gd name="T57" fmla="*/ 67 h 149"/>
                  <a:gd name="T58" fmla="*/ 0 w 171"/>
                  <a:gd name="T59" fmla="*/ 69 h 149"/>
                  <a:gd name="T60" fmla="*/ 0 w 171"/>
                  <a:gd name="T61" fmla="*/ 70 h 149"/>
                  <a:gd name="T62" fmla="*/ 0 w 171"/>
                  <a:gd name="T63" fmla="*/ 71 h 149"/>
                  <a:gd name="T64" fmla="*/ 0 w 171"/>
                  <a:gd name="T65" fmla="*/ 72 h 149"/>
                  <a:gd name="T66" fmla="*/ 0 w 171"/>
                  <a:gd name="T67" fmla="*/ 74 h 149"/>
                  <a:gd name="T68" fmla="*/ 0 w 171"/>
                  <a:gd name="T69" fmla="*/ 75 h 149"/>
                  <a:gd name="T70" fmla="*/ 0 w 171"/>
                  <a:gd name="T71" fmla="*/ 76 h 149"/>
                  <a:gd name="T72" fmla="*/ 0 w 171"/>
                  <a:gd name="T73" fmla="*/ 77 h 149"/>
                  <a:gd name="T74" fmla="*/ 0 w 171"/>
                  <a:gd name="T75" fmla="*/ 78 h 149"/>
                  <a:gd name="T76" fmla="*/ 0 w 171"/>
                  <a:gd name="T77" fmla="*/ 80 h 149"/>
                  <a:gd name="T78" fmla="*/ 0 w 171"/>
                  <a:gd name="T79" fmla="*/ 81 h 149"/>
                  <a:gd name="T80" fmla="*/ 0 w 171"/>
                  <a:gd name="T81" fmla="*/ 82 h 149"/>
                  <a:gd name="T82" fmla="*/ 0 w 171"/>
                  <a:gd name="T83" fmla="*/ 83 h 149"/>
                  <a:gd name="T84" fmla="*/ 0 w 171"/>
                  <a:gd name="T85" fmla="*/ 84 h 149"/>
                  <a:gd name="T86" fmla="*/ 0 w 171"/>
                  <a:gd name="T87" fmla="*/ 86 h 149"/>
                  <a:gd name="T88" fmla="*/ 0 w 171"/>
                  <a:gd name="T89" fmla="*/ 87 h 149"/>
                  <a:gd name="T90" fmla="*/ 0 w 171"/>
                  <a:gd name="T91" fmla="*/ 88 h 149"/>
                  <a:gd name="T92" fmla="*/ 0 w 171"/>
                  <a:gd name="T93" fmla="*/ 89 h 149"/>
                  <a:gd name="T94" fmla="*/ 0 w 171"/>
                  <a:gd name="T95" fmla="*/ 91 h 149"/>
                  <a:gd name="T96" fmla="*/ 0 w 171"/>
                  <a:gd name="T97" fmla="*/ 92 h 149"/>
                  <a:gd name="T98" fmla="*/ 50 w 171"/>
                  <a:gd name="T99" fmla="*/ 52 h 149"/>
                  <a:gd name="T100" fmla="*/ 80 w 171"/>
                  <a:gd name="T101" fmla="*/ 33 h 149"/>
                  <a:gd name="T102" fmla="*/ 80 w 171"/>
                  <a:gd name="T103" fmla="*/ 35 h 149"/>
                  <a:gd name="T104" fmla="*/ 80 w 171"/>
                  <a:gd name="T105" fmla="*/ 38 h 149"/>
                  <a:gd name="T106" fmla="*/ 80 w 171"/>
                  <a:gd name="T107" fmla="*/ 40 h 149"/>
                  <a:gd name="T108" fmla="*/ 80 w 171"/>
                  <a:gd name="T109" fmla="*/ 43 h 149"/>
                  <a:gd name="T110" fmla="*/ 80 w 171"/>
                  <a:gd name="T111" fmla="*/ 45 h 149"/>
                  <a:gd name="T112" fmla="*/ 80 w 171"/>
                  <a:gd name="T113" fmla="*/ 48 h 149"/>
                  <a:gd name="T114" fmla="*/ 80 w 171"/>
                  <a:gd name="T115" fmla="*/ 50 h 149"/>
                  <a:gd name="T116" fmla="*/ 80 w 171"/>
                  <a:gd name="T117" fmla="*/ 52 h 149"/>
                  <a:gd name="T118" fmla="*/ 80 w 171"/>
                  <a:gd name="T119" fmla="*/ 55 h 149"/>
                  <a:gd name="T120" fmla="*/ 80 w 171"/>
                  <a:gd name="T121" fmla="*/ 57 h 149"/>
                  <a:gd name="T122" fmla="*/ 80 w 171"/>
                  <a:gd name="T123" fmla="*/ 60 h 149"/>
                  <a:gd name="T124" fmla="*/ 151 w 171"/>
                  <a:gd name="T125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" h="149">
                    <a:moveTo>
                      <a:pt x="52" y="107"/>
                    </a:moveTo>
                    <a:cubicBezTo>
                      <a:pt x="31" y="119"/>
                      <a:pt x="31" y="119"/>
                      <a:pt x="31" y="11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5" y="140"/>
                      <a:pt x="15" y="140"/>
                      <a:pt x="15" y="140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5" y="138"/>
                      <a:pt x="59" y="140"/>
                      <a:pt x="63" y="141"/>
                    </a:cubicBezTo>
                    <a:cubicBezTo>
                      <a:pt x="70" y="133"/>
                      <a:pt x="77" y="125"/>
                      <a:pt x="84" y="117"/>
                    </a:cubicBezTo>
                    <a:cubicBezTo>
                      <a:pt x="83" y="117"/>
                      <a:pt x="82" y="117"/>
                      <a:pt x="80" y="117"/>
                    </a:cubicBezTo>
                    <a:cubicBezTo>
                      <a:pt x="75" y="116"/>
                      <a:pt x="70" y="114"/>
                      <a:pt x="65" y="113"/>
                    </a:cubicBezTo>
                    <a:cubicBezTo>
                      <a:pt x="61" y="111"/>
                      <a:pt x="56" y="109"/>
                      <a:pt x="52" y="107"/>
                    </a:cubicBezTo>
                    <a:moveTo>
                      <a:pt x="114" y="71"/>
                    </a:moveTo>
                    <a:cubicBezTo>
                      <a:pt x="89" y="85"/>
                      <a:pt x="89" y="85"/>
                      <a:pt x="89" y="85"/>
                    </a:cubicBezTo>
                    <a:cubicBezTo>
                      <a:pt x="93" y="86"/>
                      <a:pt x="97" y="87"/>
                      <a:pt x="101" y="87"/>
                    </a:cubicBezTo>
                    <a:cubicBezTo>
                      <a:pt x="101" y="87"/>
                      <a:pt x="102" y="87"/>
                      <a:pt x="102" y="87"/>
                    </a:cubicBezTo>
                    <a:cubicBezTo>
                      <a:pt x="106" y="87"/>
                      <a:pt x="109" y="86"/>
                      <a:pt x="112" y="85"/>
                    </a:cubicBezTo>
                    <a:cubicBezTo>
                      <a:pt x="115" y="83"/>
                      <a:pt x="117" y="81"/>
                      <a:pt x="116" y="78"/>
                    </a:cubicBezTo>
                    <a:cubicBezTo>
                      <a:pt x="116" y="76"/>
                      <a:pt x="115" y="73"/>
                      <a:pt x="114" y="71"/>
                    </a:cubicBezTo>
                    <a:moveTo>
                      <a:pt x="0" y="63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4"/>
                      <a:pt x="2" y="95"/>
                      <a:pt x="3" y="96"/>
                    </a:cubicBezTo>
                    <a:cubicBezTo>
                      <a:pt x="6" y="100"/>
                      <a:pt x="10" y="104"/>
                      <a:pt x="13" y="107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27" y="91"/>
                      <a:pt x="21" y="85"/>
                      <a:pt x="15" y="80"/>
                    </a:cubicBezTo>
                    <a:cubicBezTo>
                      <a:pt x="10" y="74"/>
                      <a:pt x="5" y="69"/>
                      <a:pt x="0" y="63"/>
                    </a:cubicBezTo>
                    <a:moveTo>
                      <a:pt x="50" y="52"/>
                    </a:moveTo>
                    <a:cubicBezTo>
                      <a:pt x="53" y="56"/>
                      <a:pt x="56" y="59"/>
                      <a:pt x="59" y="63"/>
                    </a:cubicBezTo>
                    <a:cubicBezTo>
                      <a:pt x="63" y="67"/>
                      <a:pt x="66" y="70"/>
                      <a:pt x="70" y="74"/>
                    </a:cubicBezTo>
                    <a:cubicBezTo>
                      <a:pt x="66" y="70"/>
                      <a:pt x="63" y="67"/>
                      <a:pt x="59" y="63"/>
                    </a:cubicBezTo>
                    <a:cubicBezTo>
                      <a:pt x="56" y="59"/>
                      <a:pt x="53" y="56"/>
                      <a:pt x="50" y="52"/>
                    </a:cubicBezTo>
                    <a:moveTo>
                      <a:pt x="170" y="39"/>
                    </a:moveTo>
                    <a:cubicBezTo>
                      <a:pt x="147" y="52"/>
                      <a:pt x="147" y="52"/>
                      <a:pt x="147" y="52"/>
                    </a:cubicBezTo>
                    <a:cubicBezTo>
                      <a:pt x="148" y="53"/>
                      <a:pt x="149" y="54"/>
                      <a:pt x="151" y="56"/>
                    </a:cubicBezTo>
                    <a:cubicBezTo>
                      <a:pt x="157" y="50"/>
                      <a:pt x="164" y="45"/>
                      <a:pt x="171" y="39"/>
                    </a:cubicBezTo>
                    <a:cubicBezTo>
                      <a:pt x="171" y="39"/>
                      <a:pt x="171" y="39"/>
                      <a:pt x="170" y="39"/>
                    </a:cubicBezTo>
                    <a:moveTo>
                      <a:pt x="80" y="31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2"/>
                      <a:pt x="81" y="62"/>
                    </a:cubicBezTo>
                    <a:cubicBezTo>
                      <a:pt x="81" y="64"/>
                      <a:pt x="81" y="65"/>
                      <a:pt x="82" y="66"/>
                    </a:cubicBezTo>
                    <a:cubicBezTo>
                      <a:pt x="82" y="67"/>
                      <a:pt x="82" y="67"/>
                      <a:pt x="82" y="68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97" y="55"/>
                      <a:pt x="95" y="53"/>
                      <a:pt x="93" y="51"/>
                    </a:cubicBezTo>
                    <a:cubicBezTo>
                      <a:pt x="90" y="49"/>
                      <a:pt x="88" y="47"/>
                      <a:pt x="86" y="44"/>
                    </a:cubicBezTo>
                    <a:cubicBezTo>
                      <a:pt x="84" y="42"/>
                      <a:pt x="83" y="39"/>
                      <a:pt x="82" y="37"/>
                    </a:cubicBezTo>
                    <a:cubicBezTo>
                      <a:pt x="81" y="35"/>
                      <a:pt x="80" y="33"/>
                      <a:pt x="80" y="31"/>
                    </a:cubicBezTo>
                    <a:moveTo>
                      <a:pt x="145" y="27"/>
                    </a:moveTo>
                    <a:cubicBezTo>
                      <a:pt x="141" y="27"/>
                      <a:pt x="138" y="28"/>
                      <a:pt x="134" y="30"/>
                    </a:cubicBezTo>
                    <a:cubicBezTo>
                      <a:pt x="132" y="31"/>
                      <a:pt x="131" y="32"/>
                      <a:pt x="131" y="34"/>
                    </a:cubicBezTo>
                    <a:cubicBezTo>
                      <a:pt x="131" y="36"/>
                      <a:pt x="131" y="37"/>
                      <a:pt x="132" y="39"/>
                    </a:cubicBezTo>
                    <a:cubicBezTo>
                      <a:pt x="151" y="28"/>
                      <a:pt x="151" y="28"/>
                      <a:pt x="151" y="28"/>
                    </a:cubicBezTo>
                    <a:cubicBezTo>
                      <a:pt x="149" y="27"/>
                      <a:pt x="147" y="27"/>
                      <a:pt x="145" y="27"/>
                    </a:cubicBezTo>
                    <a:moveTo>
                      <a:pt x="92" y="12"/>
                    </a:moveTo>
                    <a:cubicBezTo>
                      <a:pt x="85" y="17"/>
                      <a:pt x="81" y="23"/>
                      <a:pt x="80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29"/>
                    </a:cubicBezTo>
                    <a:cubicBezTo>
                      <a:pt x="81" y="23"/>
                      <a:pt x="85" y="17"/>
                      <a:pt x="92" y="12"/>
                    </a:cubicBezTo>
                    <a:moveTo>
                      <a:pt x="141" y="0"/>
                    </a:moveTo>
                    <a:cubicBezTo>
                      <a:pt x="137" y="0"/>
                      <a:pt x="133" y="0"/>
                      <a:pt x="129" y="0"/>
                    </a:cubicBezTo>
                    <a:cubicBezTo>
                      <a:pt x="133" y="0"/>
                      <a:pt x="137" y="0"/>
                      <a:pt x="141" y="0"/>
                    </a:cubicBezTo>
                    <a:cubicBezTo>
                      <a:pt x="141" y="0"/>
                      <a:pt x="141" y="0"/>
                      <a:pt x="141" y="0"/>
                    </a:cubicBezTo>
                  </a:path>
                </a:pathLst>
              </a:custGeom>
              <a:solidFill>
                <a:srgbClr val="644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11CE37B-5C08-4183-A5EE-0F0546A413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583176"/>
                <a:ext cx="707856" cy="393458"/>
              </a:xfrm>
              <a:custGeom>
                <a:avLst/>
                <a:gdLst>
                  <a:gd name="T0" fmla="*/ 102 w 221"/>
                  <a:gd name="T1" fmla="*/ 91 h 123"/>
                  <a:gd name="T2" fmla="*/ 101 w 221"/>
                  <a:gd name="T3" fmla="*/ 91 h 123"/>
                  <a:gd name="T4" fmla="*/ 89 w 221"/>
                  <a:gd name="T5" fmla="*/ 89 h 123"/>
                  <a:gd name="T6" fmla="*/ 114 w 221"/>
                  <a:gd name="T7" fmla="*/ 75 h 123"/>
                  <a:gd name="T8" fmla="*/ 116 w 221"/>
                  <a:gd name="T9" fmla="*/ 82 h 123"/>
                  <a:gd name="T10" fmla="*/ 112 w 221"/>
                  <a:gd name="T11" fmla="*/ 89 h 123"/>
                  <a:gd name="T12" fmla="*/ 102 w 221"/>
                  <a:gd name="T13" fmla="*/ 91 h 123"/>
                  <a:gd name="T14" fmla="*/ 132 w 221"/>
                  <a:gd name="T15" fmla="*/ 43 h 123"/>
                  <a:gd name="T16" fmla="*/ 131 w 221"/>
                  <a:gd name="T17" fmla="*/ 38 h 123"/>
                  <a:gd name="T18" fmla="*/ 134 w 221"/>
                  <a:gd name="T19" fmla="*/ 34 h 123"/>
                  <a:gd name="T20" fmla="*/ 145 w 221"/>
                  <a:gd name="T21" fmla="*/ 31 h 123"/>
                  <a:gd name="T22" fmla="*/ 151 w 221"/>
                  <a:gd name="T23" fmla="*/ 32 h 123"/>
                  <a:gd name="T24" fmla="*/ 132 w 221"/>
                  <a:gd name="T25" fmla="*/ 43 h 123"/>
                  <a:gd name="T26" fmla="*/ 206 w 221"/>
                  <a:gd name="T27" fmla="*/ 0 h 123"/>
                  <a:gd name="T28" fmla="*/ 185 w 221"/>
                  <a:gd name="T29" fmla="*/ 13 h 123"/>
                  <a:gd name="T30" fmla="*/ 169 w 221"/>
                  <a:gd name="T31" fmla="*/ 7 h 123"/>
                  <a:gd name="T32" fmla="*/ 152 w 221"/>
                  <a:gd name="T33" fmla="*/ 4 h 123"/>
                  <a:gd name="T34" fmla="*/ 141 w 221"/>
                  <a:gd name="T35" fmla="*/ 4 h 123"/>
                  <a:gd name="T36" fmla="*/ 141 w 221"/>
                  <a:gd name="T37" fmla="*/ 4 h 123"/>
                  <a:gd name="T38" fmla="*/ 129 w 221"/>
                  <a:gd name="T39" fmla="*/ 4 h 123"/>
                  <a:gd name="T40" fmla="*/ 121 w 221"/>
                  <a:gd name="T41" fmla="*/ 5 h 123"/>
                  <a:gd name="T42" fmla="*/ 95 w 221"/>
                  <a:gd name="T43" fmla="*/ 14 h 123"/>
                  <a:gd name="T44" fmla="*/ 92 w 221"/>
                  <a:gd name="T45" fmla="*/ 16 h 123"/>
                  <a:gd name="T46" fmla="*/ 80 w 221"/>
                  <a:gd name="T47" fmla="*/ 33 h 123"/>
                  <a:gd name="T48" fmla="*/ 80 w 221"/>
                  <a:gd name="T49" fmla="*/ 34 h 123"/>
                  <a:gd name="T50" fmla="*/ 80 w 221"/>
                  <a:gd name="T51" fmla="*/ 35 h 123"/>
                  <a:gd name="T52" fmla="*/ 82 w 221"/>
                  <a:gd name="T53" fmla="*/ 41 h 123"/>
                  <a:gd name="T54" fmla="*/ 86 w 221"/>
                  <a:gd name="T55" fmla="*/ 48 h 123"/>
                  <a:gd name="T56" fmla="*/ 93 w 221"/>
                  <a:gd name="T57" fmla="*/ 55 h 123"/>
                  <a:gd name="T58" fmla="*/ 100 w 221"/>
                  <a:gd name="T59" fmla="*/ 62 h 123"/>
                  <a:gd name="T60" fmla="*/ 82 w 221"/>
                  <a:gd name="T61" fmla="*/ 72 h 123"/>
                  <a:gd name="T62" fmla="*/ 81 w 221"/>
                  <a:gd name="T63" fmla="*/ 72 h 123"/>
                  <a:gd name="T64" fmla="*/ 71 w 221"/>
                  <a:gd name="T65" fmla="*/ 78 h 123"/>
                  <a:gd name="T66" fmla="*/ 70 w 221"/>
                  <a:gd name="T67" fmla="*/ 78 h 123"/>
                  <a:gd name="T68" fmla="*/ 59 w 221"/>
                  <a:gd name="T69" fmla="*/ 67 h 123"/>
                  <a:gd name="T70" fmla="*/ 50 w 221"/>
                  <a:gd name="T71" fmla="*/ 56 h 123"/>
                  <a:gd name="T72" fmla="*/ 49 w 221"/>
                  <a:gd name="T73" fmla="*/ 55 h 123"/>
                  <a:gd name="T74" fmla="*/ 0 w 221"/>
                  <a:gd name="T75" fmla="*/ 67 h 123"/>
                  <a:gd name="T76" fmla="*/ 0 w 221"/>
                  <a:gd name="T77" fmla="*/ 67 h 123"/>
                  <a:gd name="T78" fmla="*/ 0 w 221"/>
                  <a:gd name="T79" fmla="*/ 67 h 123"/>
                  <a:gd name="T80" fmla="*/ 0 w 221"/>
                  <a:gd name="T81" fmla="*/ 67 h 123"/>
                  <a:gd name="T82" fmla="*/ 15 w 221"/>
                  <a:gd name="T83" fmla="*/ 84 h 123"/>
                  <a:gd name="T84" fmla="*/ 34 w 221"/>
                  <a:gd name="T85" fmla="*/ 100 h 123"/>
                  <a:gd name="T86" fmla="*/ 13 w 221"/>
                  <a:gd name="T87" fmla="*/ 111 h 123"/>
                  <a:gd name="T88" fmla="*/ 12 w 221"/>
                  <a:gd name="T89" fmla="*/ 112 h 123"/>
                  <a:gd name="T90" fmla="*/ 12 w 221"/>
                  <a:gd name="T91" fmla="*/ 112 h 123"/>
                  <a:gd name="T92" fmla="*/ 31 w 221"/>
                  <a:gd name="T93" fmla="*/ 123 h 123"/>
                  <a:gd name="T94" fmla="*/ 52 w 221"/>
                  <a:gd name="T95" fmla="*/ 111 h 123"/>
                  <a:gd name="T96" fmla="*/ 65 w 221"/>
                  <a:gd name="T97" fmla="*/ 117 h 123"/>
                  <a:gd name="T98" fmla="*/ 80 w 221"/>
                  <a:gd name="T99" fmla="*/ 121 h 123"/>
                  <a:gd name="T100" fmla="*/ 84 w 221"/>
                  <a:gd name="T101" fmla="*/ 121 h 123"/>
                  <a:gd name="T102" fmla="*/ 151 w 221"/>
                  <a:gd name="T103" fmla="*/ 60 h 123"/>
                  <a:gd name="T104" fmla="*/ 147 w 221"/>
                  <a:gd name="T105" fmla="*/ 56 h 123"/>
                  <a:gd name="T106" fmla="*/ 170 w 221"/>
                  <a:gd name="T107" fmla="*/ 43 h 123"/>
                  <a:gd name="T108" fmla="*/ 171 w 221"/>
                  <a:gd name="T109" fmla="*/ 43 h 123"/>
                  <a:gd name="T110" fmla="*/ 221 w 221"/>
                  <a:gd name="T111" fmla="*/ 8 h 123"/>
                  <a:gd name="T112" fmla="*/ 206 w 221"/>
                  <a:gd name="T1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1" h="123">
                    <a:moveTo>
                      <a:pt x="102" y="91"/>
                    </a:moveTo>
                    <a:cubicBezTo>
                      <a:pt x="102" y="91"/>
                      <a:pt x="101" y="91"/>
                      <a:pt x="101" y="91"/>
                    </a:cubicBezTo>
                    <a:cubicBezTo>
                      <a:pt x="97" y="91"/>
                      <a:pt x="93" y="90"/>
                      <a:pt x="89" y="89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5" y="77"/>
                      <a:pt x="116" y="80"/>
                      <a:pt x="116" y="82"/>
                    </a:cubicBezTo>
                    <a:cubicBezTo>
                      <a:pt x="117" y="85"/>
                      <a:pt x="115" y="87"/>
                      <a:pt x="112" y="89"/>
                    </a:cubicBezTo>
                    <a:cubicBezTo>
                      <a:pt x="109" y="90"/>
                      <a:pt x="106" y="91"/>
                      <a:pt x="102" y="91"/>
                    </a:cubicBezTo>
                    <a:moveTo>
                      <a:pt x="132" y="43"/>
                    </a:moveTo>
                    <a:cubicBezTo>
                      <a:pt x="131" y="41"/>
                      <a:pt x="131" y="40"/>
                      <a:pt x="131" y="38"/>
                    </a:cubicBezTo>
                    <a:cubicBezTo>
                      <a:pt x="131" y="36"/>
                      <a:pt x="132" y="35"/>
                      <a:pt x="134" y="34"/>
                    </a:cubicBezTo>
                    <a:cubicBezTo>
                      <a:pt x="138" y="32"/>
                      <a:pt x="141" y="31"/>
                      <a:pt x="145" y="31"/>
                    </a:cubicBezTo>
                    <a:cubicBezTo>
                      <a:pt x="147" y="31"/>
                      <a:pt x="149" y="31"/>
                      <a:pt x="151" y="32"/>
                    </a:cubicBezTo>
                    <a:cubicBezTo>
                      <a:pt x="132" y="43"/>
                      <a:pt x="132" y="43"/>
                      <a:pt x="132" y="43"/>
                    </a:cubicBezTo>
                    <a:moveTo>
                      <a:pt x="206" y="0"/>
                    </a:moveTo>
                    <a:cubicBezTo>
                      <a:pt x="185" y="13"/>
                      <a:pt x="185" y="13"/>
                      <a:pt x="185" y="13"/>
                    </a:cubicBezTo>
                    <a:cubicBezTo>
                      <a:pt x="180" y="10"/>
                      <a:pt x="175" y="9"/>
                      <a:pt x="169" y="7"/>
                    </a:cubicBezTo>
                    <a:cubicBezTo>
                      <a:pt x="163" y="6"/>
                      <a:pt x="158" y="5"/>
                      <a:pt x="152" y="4"/>
                    </a:cubicBezTo>
                    <a:cubicBezTo>
                      <a:pt x="148" y="4"/>
                      <a:pt x="145" y="4"/>
                      <a:pt x="141" y="4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37" y="4"/>
                      <a:pt x="133" y="4"/>
                      <a:pt x="129" y="4"/>
                    </a:cubicBezTo>
                    <a:cubicBezTo>
                      <a:pt x="127" y="4"/>
                      <a:pt x="124" y="5"/>
                      <a:pt x="121" y="5"/>
                    </a:cubicBezTo>
                    <a:cubicBezTo>
                      <a:pt x="111" y="7"/>
                      <a:pt x="102" y="10"/>
                      <a:pt x="95" y="14"/>
                    </a:cubicBezTo>
                    <a:cubicBezTo>
                      <a:pt x="94" y="15"/>
                      <a:pt x="93" y="15"/>
                      <a:pt x="92" y="16"/>
                    </a:cubicBezTo>
                    <a:cubicBezTo>
                      <a:pt x="85" y="21"/>
                      <a:pt x="81" y="27"/>
                      <a:pt x="80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7"/>
                      <a:pt x="81" y="39"/>
                      <a:pt x="82" y="41"/>
                    </a:cubicBezTo>
                    <a:cubicBezTo>
                      <a:pt x="83" y="43"/>
                      <a:pt x="84" y="46"/>
                      <a:pt x="86" y="48"/>
                    </a:cubicBezTo>
                    <a:cubicBezTo>
                      <a:pt x="88" y="51"/>
                      <a:pt x="90" y="53"/>
                      <a:pt x="93" y="55"/>
                    </a:cubicBezTo>
                    <a:cubicBezTo>
                      <a:pt x="95" y="57"/>
                      <a:pt x="97" y="59"/>
                      <a:pt x="100" y="62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66" y="74"/>
                      <a:pt x="63" y="71"/>
                      <a:pt x="59" y="67"/>
                    </a:cubicBezTo>
                    <a:cubicBezTo>
                      <a:pt x="56" y="63"/>
                      <a:pt x="53" y="60"/>
                      <a:pt x="50" y="56"/>
                    </a:cubicBezTo>
                    <a:cubicBezTo>
                      <a:pt x="50" y="56"/>
                      <a:pt x="50" y="55"/>
                      <a:pt x="49" y="5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73"/>
                      <a:pt x="10" y="78"/>
                      <a:pt x="15" y="84"/>
                    </a:cubicBezTo>
                    <a:cubicBezTo>
                      <a:pt x="21" y="89"/>
                      <a:pt x="27" y="95"/>
                      <a:pt x="34" y="100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31" y="123"/>
                      <a:pt x="31" y="123"/>
                      <a:pt x="31" y="123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6" y="113"/>
                      <a:pt x="61" y="115"/>
                      <a:pt x="65" y="117"/>
                    </a:cubicBezTo>
                    <a:cubicBezTo>
                      <a:pt x="70" y="118"/>
                      <a:pt x="75" y="120"/>
                      <a:pt x="80" y="121"/>
                    </a:cubicBezTo>
                    <a:cubicBezTo>
                      <a:pt x="82" y="121"/>
                      <a:pt x="83" y="121"/>
                      <a:pt x="84" y="121"/>
                    </a:cubicBezTo>
                    <a:cubicBezTo>
                      <a:pt x="105" y="99"/>
                      <a:pt x="127" y="79"/>
                      <a:pt x="151" y="60"/>
                    </a:cubicBezTo>
                    <a:cubicBezTo>
                      <a:pt x="149" y="58"/>
                      <a:pt x="148" y="57"/>
                      <a:pt x="147" y="56"/>
                    </a:cubicBezTo>
                    <a:cubicBezTo>
                      <a:pt x="170" y="43"/>
                      <a:pt x="170" y="43"/>
                      <a:pt x="170" y="43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87" y="31"/>
                      <a:pt x="204" y="19"/>
                      <a:pt x="221" y="8"/>
                    </a:cubicBezTo>
                    <a:cubicBezTo>
                      <a:pt x="206" y="0"/>
                      <a:pt x="206" y="0"/>
                      <a:pt x="206" y="0"/>
                    </a:cubicBezTo>
                  </a:path>
                </a:pathLst>
              </a:custGeom>
              <a:solidFill>
                <a:srgbClr val="6F4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 hidden="1">
              <a:extLst>
                <a:ext uri="{FF2B5EF4-FFF2-40B4-BE49-F238E27FC236}">
                  <a16:creationId xmlns:a16="http://schemas.microsoft.com/office/drawing/2014/main" id="{BF37262C-0CF5-4026-87CA-EBD8564C24A4}"/>
                </a:ext>
              </a:extLst>
            </p:cNvPr>
            <p:cNvGrpSpPr/>
            <p:nvPr/>
          </p:nvGrpSpPr>
          <p:grpSpPr>
            <a:xfrm>
              <a:off x="6478693" y="4897384"/>
              <a:ext cx="551576" cy="378749"/>
              <a:chOff x="6478693" y="4897384"/>
              <a:chExt cx="551576" cy="378749"/>
            </a:xfrm>
          </p:grpSpPr>
          <p:sp>
            <p:nvSpPr>
              <p:cNvPr id="64" name="Freeform 63" hidden="1">
                <a:extLst>
                  <a:ext uri="{FF2B5EF4-FFF2-40B4-BE49-F238E27FC236}">
                    <a16:creationId xmlns:a16="http://schemas.microsoft.com/office/drawing/2014/main" id="{078B06EF-0E87-4C48-8E63-3D6C36532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93" y="4897384"/>
                <a:ext cx="551576" cy="297851"/>
              </a:xfrm>
              <a:custGeom>
                <a:avLst/>
                <a:gdLst>
                  <a:gd name="T0" fmla="*/ 76 w 172"/>
                  <a:gd name="T1" fmla="*/ 69 h 93"/>
                  <a:gd name="T2" fmla="*/ 85 w 172"/>
                  <a:gd name="T3" fmla="*/ 57 h 93"/>
                  <a:gd name="T4" fmla="*/ 84 w 172"/>
                  <a:gd name="T5" fmla="*/ 67 h 93"/>
                  <a:gd name="T6" fmla="*/ 99 w 172"/>
                  <a:gd name="T7" fmla="*/ 32 h 93"/>
                  <a:gd name="T8" fmla="*/ 101 w 172"/>
                  <a:gd name="T9" fmla="*/ 26 h 93"/>
                  <a:gd name="T10" fmla="*/ 114 w 172"/>
                  <a:gd name="T11" fmla="*/ 24 h 93"/>
                  <a:gd name="T12" fmla="*/ 155 w 172"/>
                  <a:gd name="T13" fmla="*/ 0 h 93"/>
                  <a:gd name="T14" fmla="*/ 127 w 172"/>
                  <a:gd name="T15" fmla="*/ 6 h 93"/>
                  <a:gd name="T16" fmla="*/ 106 w 172"/>
                  <a:gd name="T17" fmla="*/ 3 h 93"/>
                  <a:gd name="T18" fmla="*/ 106 w 172"/>
                  <a:gd name="T19" fmla="*/ 3 h 93"/>
                  <a:gd name="T20" fmla="*/ 91 w 172"/>
                  <a:gd name="T21" fmla="*/ 4 h 93"/>
                  <a:gd name="T22" fmla="*/ 90 w 172"/>
                  <a:gd name="T23" fmla="*/ 4 h 93"/>
                  <a:gd name="T24" fmla="*/ 60 w 172"/>
                  <a:gd name="T25" fmla="*/ 25 h 93"/>
                  <a:gd name="T26" fmla="*/ 60 w 172"/>
                  <a:gd name="T27" fmla="*/ 27 h 93"/>
                  <a:gd name="T28" fmla="*/ 65 w 172"/>
                  <a:gd name="T29" fmla="*/ 37 h 93"/>
                  <a:gd name="T30" fmla="*/ 75 w 172"/>
                  <a:gd name="T31" fmla="*/ 47 h 93"/>
                  <a:gd name="T32" fmla="*/ 61 w 172"/>
                  <a:gd name="T33" fmla="*/ 55 h 93"/>
                  <a:gd name="T34" fmla="*/ 45 w 172"/>
                  <a:gd name="T35" fmla="*/ 51 h 93"/>
                  <a:gd name="T36" fmla="*/ 37 w 172"/>
                  <a:gd name="T37" fmla="*/ 42 h 93"/>
                  <a:gd name="T38" fmla="*/ 30 w 172"/>
                  <a:gd name="T39" fmla="*/ 43 h 93"/>
                  <a:gd name="T40" fmla="*/ 0 w 172"/>
                  <a:gd name="T41" fmla="*/ 51 h 93"/>
                  <a:gd name="T42" fmla="*/ 12 w 172"/>
                  <a:gd name="T43" fmla="*/ 63 h 93"/>
                  <a:gd name="T44" fmla="*/ 10 w 172"/>
                  <a:gd name="T45" fmla="*/ 84 h 93"/>
                  <a:gd name="T46" fmla="*/ 9 w 172"/>
                  <a:gd name="T47" fmla="*/ 85 h 93"/>
                  <a:gd name="T48" fmla="*/ 39 w 172"/>
                  <a:gd name="T49" fmla="*/ 84 h 93"/>
                  <a:gd name="T50" fmla="*/ 60 w 172"/>
                  <a:gd name="T51" fmla="*/ 91 h 93"/>
                  <a:gd name="T52" fmla="*/ 76 w 172"/>
                  <a:gd name="T53" fmla="*/ 92 h 93"/>
                  <a:gd name="T54" fmla="*/ 99 w 172"/>
                  <a:gd name="T55" fmla="*/ 89 h 93"/>
                  <a:gd name="T56" fmla="*/ 123 w 172"/>
                  <a:gd name="T57" fmla="*/ 74 h 93"/>
                  <a:gd name="T58" fmla="*/ 124 w 172"/>
                  <a:gd name="T59" fmla="*/ 63 h 93"/>
                  <a:gd name="T60" fmla="*/ 124 w 172"/>
                  <a:gd name="T61" fmla="*/ 63 h 93"/>
                  <a:gd name="T62" fmla="*/ 124 w 172"/>
                  <a:gd name="T63" fmla="*/ 63 h 93"/>
                  <a:gd name="T64" fmla="*/ 123 w 172"/>
                  <a:gd name="T65" fmla="*/ 58 h 93"/>
                  <a:gd name="T66" fmla="*/ 110 w 172"/>
                  <a:gd name="T67" fmla="*/ 42 h 93"/>
                  <a:gd name="T68" fmla="*/ 133 w 172"/>
                  <a:gd name="T69" fmla="*/ 39 h 93"/>
                  <a:gd name="T70" fmla="*/ 155 w 172"/>
                  <a:gd name="T71" fmla="*/ 44 h 93"/>
                  <a:gd name="T72" fmla="*/ 172 w 172"/>
                  <a:gd name="T73" fmla="*/ 41 h 93"/>
                  <a:gd name="T74" fmla="*/ 172 w 172"/>
                  <a:gd name="T75" fmla="*/ 41 h 93"/>
                  <a:gd name="T76" fmla="*/ 166 w 172"/>
                  <a:gd name="T77" fmla="*/ 32 h 93"/>
                  <a:gd name="T78" fmla="*/ 152 w 172"/>
                  <a:gd name="T79" fmla="*/ 18 h 93"/>
                  <a:gd name="T80" fmla="*/ 169 w 172"/>
                  <a:gd name="T81" fmla="*/ 9 h 93"/>
                  <a:gd name="T82" fmla="*/ 155 w 172"/>
                  <a:gd name="T8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93">
                    <a:moveTo>
                      <a:pt x="76" y="69"/>
                    </a:moveTo>
                    <a:cubicBezTo>
                      <a:pt x="76" y="69"/>
                      <a:pt x="76" y="69"/>
                      <a:pt x="76" y="69"/>
                    </a:cubicBezTo>
                    <a:cubicBezTo>
                      <a:pt x="73" y="69"/>
                      <a:pt x="70" y="68"/>
                      <a:pt x="67" y="6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7" y="58"/>
                      <a:pt x="87" y="60"/>
                      <a:pt x="87" y="62"/>
                    </a:cubicBezTo>
                    <a:cubicBezTo>
                      <a:pt x="88" y="64"/>
                      <a:pt x="87" y="65"/>
                      <a:pt x="84" y="67"/>
                    </a:cubicBezTo>
                    <a:cubicBezTo>
                      <a:pt x="82" y="68"/>
                      <a:pt x="79" y="69"/>
                      <a:pt x="76" y="69"/>
                    </a:cubicBezTo>
                    <a:moveTo>
                      <a:pt x="99" y="32"/>
                    </a:moveTo>
                    <a:cubicBezTo>
                      <a:pt x="99" y="31"/>
                      <a:pt x="98" y="30"/>
                      <a:pt x="98" y="29"/>
                    </a:cubicBezTo>
                    <a:cubicBezTo>
                      <a:pt x="98" y="28"/>
                      <a:pt x="99" y="27"/>
                      <a:pt x="101" y="26"/>
                    </a:cubicBezTo>
                    <a:cubicBezTo>
                      <a:pt x="103" y="24"/>
                      <a:pt x="106" y="24"/>
                      <a:pt x="109" y="24"/>
                    </a:cubicBezTo>
                    <a:cubicBezTo>
                      <a:pt x="110" y="24"/>
                      <a:pt x="112" y="24"/>
                      <a:pt x="114" y="24"/>
                    </a:cubicBezTo>
                    <a:cubicBezTo>
                      <a:pt x="99" y="32"/>
                      <a:pt x="99" y="32"/>
                      <a:pt x="99" y="32"/>
                    </a:cubicBezTo>
                    <a:moveTo>
                      <a:pt x="155" y="0"/>
                    </a:moveTo>
                    <a:cubicBezTo>
                      <a:pt x="139" y="10"/>
                      <a:pt x="139" y="10"/>
                      <a:pt x="139" y="10"/>
                    </a:cubicBezTo>
                    <a:cubicBezTo>
                      <a:pt x="135" y="8"/>
                      <a:pt x="131" y="7"/>
                      <a:pt x="127" y="6"/>
                    </a:cubicBezTo>
                    <a:cubicBezTo>
                      <a:pt x="123" y="5"/>
                      <a:pt x="118" y="4"/>
                      <a:pt x="114" y="3"/>
                    </a:cubicBezTo>
                    <a:cubicBezTo>
                      <a:pt x="111" y="3"/>
                      <a:pt x="109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1" y="3"/>
                      <a:pt x="96" y="3"/>
                      <a:pt x="91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83" y="6"/>
                      <a:pt x="77" y="8"/>
                      <a:pt x="71" y="11"/>
                    </a:cubicBezTo>
                    <a:cubicBezTo>
                      <a:pt x="65" y="15"/>
                      <a:pt x="61" y="20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7"/>
                      <a:pt x="60" y="27"/>
                    </a:cubicBezTo>
                    <a:cubicBezTo>
                      <a:pt x="60" y="28"/>
                      <a:pt x="61" y="30"/>
                      <a:pt x="61" y="31"/>
                    </a:cubicBezTo>
                    <a:cubicBezTo>
                      <a:pt x="62" y="33"/>
                      <a:pt x="63" y="35"/>
                      <a:pt x="65" y="37"/>
                    </a:cubicBezTo>
                    <a:cubicBezTo>
                      <a:pt x="66" y="38"/>
                      <a:pt x="68" y="40"/>
                      <a:pt x="70" y="42"/>
                    </a:cubicBezTo>
                    <a:cubicBezTo>
                      <a:pt x="71" y="43"/>
                      <a:pt x="73" y="45"/>
                      <a:pt x="75" y="47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0" y="56"/>
                      <a:pt x="47" y="53"/>
                      <a:pt x="45" y="51"/>
                    </a:cubicBezTo>
                    <a:cubicBezTo>
                      <a:pt x="44" y="50"/>
                      <a:pt x="44" y="50"/>
                      <a:pt x="44" y="49"/>
                    </a:cubicBezTo>
                    <a:cubicBezTo>
                      <a:pt x="42" y="47"/>
                      <a:pt x="39" y="44"/>
                      <a:pt x="37" y="42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4" y="55"/>
                      <a:pt x="8" y="59"/>
                      <a:pt x="12" y="63"/>
                    </a:cubicBezTo>
                    <a:cubicBezTo>
                      <a:pt x="16" y="67"/>
                      <a:pt x="20" y="71"/>
                      <a:pt x="25" y="75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2" y="85"/>
                      <a:pt x="46" y="87"/>
                      <a:pt x="49" y="88"/>
                    </a:cubicBezTo>
                    <a:cubicBezTo>
                      <a:pt x="53" y="89"/>
                      <a:pt x="56" y="90"/>
                      <a:pt x="60" y="91"/>
                    </a:cubicBezTo>
                    <a:cubicBezTo>
                      <a:pt x="64" y="92"/>
                      <a:pt x="68" y="92"/>
                      <a:pt x="72" y="92"/>
                    </a:cubicBezTo>
                    <a:cubicBezTo>
                      <a:pt x="73" y="92"/>
                      <a:pt x="75" y="92"/>
                      <a:pt x="76" y="92"/>
                    </a:cubicBezTo>
                    <a:cubicBezTo>
                      <a:pt x="79" y="92"/>
                      <a:pt x="82" y="92"/>
                      <a:pt x="84" y="92"/>
                    </a:cubicBezTo>
                    <a:cubicBezTo>
                      <a:pt x="89" y="91"/>
                      <a:pt x="94" y="90"/>
                      <a:pt x="99" y="89"/>
                    </a:cubicBezTo>
                    <a:cubicBezTo>
                      <a:pt x="105" y="87"/>
                      <a:pt x="109" y="85"/>
                      <a:pt x="112" y="83"/>
                    </a:cubicBezTo>
                    <a:cubicBezTo>
                      <a:pt x="118" y="80"/>
                      <a:pt x="121" y="77"/>
                      <a:pt x="123" y="74"/>
                    </a:cubicBezTo>
                    <a:cubicBezTo>
                      <a:pt x="124" y="71"/>
                      <a:pt x="125" y="69"/>
                      <a:pt x="125" y="67"/>
                    </a:cubicBezTo>
                    <a:cubicBezTo>
                      <a:pt x="125" y="65"/>
                      <a:pt x="125" y="64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2"/>
                      <a:pt x="124" y="61"/>
                      <a:pt x="124" y="60"/>
                    </a:cubicBezTo>
                    <a:cubicBezTo>
                      <a:pt x="123" y="59"/>
                      <a:pt x="123" y="58"/>
                      <a:pt x="123" y="58"/>
                    </a:cubicBezTo>
                    <a:cubicBezTo>
                      <a:pt x="122" y="56"/>
                      <a:pt x="121" y="54"/>
                      <a:pt x="119" y="52"/>
                    </a:cubicBezTo>
                    <a:cubicBezTo>
                      <a:pt x="117" y="49"/>
                      <a:pt x="114" y="46"/>
                      <a:pt x="110" y="4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30" y="34"/>
                      <a:pt x="132" y="37"/>
                      <a:pt x="133" y="39"/>
                    </a:cubicBezTo>
                    <a:cubicBezTo>
                      <a:pt x="135" y="41"/>
                      <a:pt x="136" y="43"/>
                      <a:pt x="138" y="46"/>
                    </a:cubicBezTo>
                    <a:cubicBezTo>
                      <a:pt x="144" y="45"/>
                      <a:pt x="150" y="44"/>
                      <a:pt x="155" y="44"/>
                    </a:cubicBezTo>
                    <a:cubicBezTo>
                      <a:pt x="161" y="43"/>
                      <a:pt x="166" y="42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0" y="39"/>
                      <a:pt x="169" y="37"/>
                      <a:pt x="168" y="35"/>
                    </a:cubicBezTo>
                    <a:cubicBezTo>
                      <a:pt x="167" y="34"/>
                      <a:pt x="166" y="33"/>
                      <a:pt x="166" y="32"/>
                    </a:cubicBezTo>
                    <a:cubicBezTo>
                      <a:pt x="165" y="31"/>
                      <a:pt x="164" y="30"/>
                      <a:pt x="164" y="29"/>
                    </a:cubicBezTo>
                    <a:cubicBezTo>
                      <a:pt x="161" y="25"/>
                      <a:pt x="157" y="22"/>
                      <a:pt x="152" y="18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55" y="0"/>
                      <a:pt x="155" y="0"/>
                      <a:pt x="155" y="0"/>
                    </a:cubicBezTo>
                  </a:path>
                </a:pathLst>
              </a:custGeom>
              <a:solidFill>
                <a:srgbClr val="6F4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2" name="Freeform 61" hidden="1">
                <a:extLst>
                  <a:ext uri="{FF2B5EF4-FFF2-40B4-BE49-F238E27FC236}">
                    <a16:creationId xmlns:a16="http://schemas.microsoft.com/office/drawing/2014/main" id="{329A5168-164F-41C4-B9B9-3EB9C22385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93" y="5000345"/>
                <a:ext cx="551576" cy="275788"/>
              </a:xfrm>
              <a:custGeom>
                <a:avLst/>
                <a:gdLst>
                  <a:gd name="T0" fmla="*/ 123 w 172"/>
                  <a:gd name="T1" fmla="*/ 64 h 86"/>
                  <a:gd name="T2" fmla="*/ 99 w 172"/>
                  <a:gd name="T3" fmla="*/ 79 h 86"/>
                  <a:gd name="T4" fmla="*/ 76 w 172"/>
                  <a:gd name="T5" fmla="*/ 83 h 86"/>
                  <a:gd name="T6" fmla="*/ 60 w 172"/>
                  <a:gd name="T7" fmla="*/ 81 h 86"/>
                  <a:gd name="T8" fmla="*/ 39 w 172"/>
                  <a:gd name="T9" fmla="*/ 74 h 86"/>
                  <a:gd name="T10" fmla="*/ 12 w 172"/>
                  <a:gd name="T11" fmla="*/ 76 h 86"/>
                  <a:gd name="T12" fmla="*/ 23 w 172"/>
                  <a:gd name="T13" fmla="*/ 86 h 86"/>
                  <a:gd name="T14" fmla="*/ 49 w 172"/>
                  <a:gd name="T15" fmla="*/ 81 h 86"/>
                  <a:gd name="T16" fmla="*/ 72 w 172"/>
                  <a:gd name="T17" fmla="*/ 86 h 86"/>
                  <a:gd name="T18" fmla="*/ 84 w 172"/>
                  <a:gd name="T19" fmla="*/ 85 h 86"/>
                  <a:gd name="T20" fmla="*/ 112 w 172"/>
                  <a:gd name="T21" fmla="*/ 76 h 86"/>
                  <a:gd name="T22" fmla="*/ 125 w 172"/>
                  <a:gd name="T23" fmla="*/ 58 h 86"/>
                  <a:gd name="T24" fmla="*/ 9 w 172"/>
                  <a:gd name="T25" fmla="*/ 54 h 86"/>
                  <a:gd name="T26" fmla="*/ 9 w 172"/>
                  <a:gd name="T27" fmla="*/ 54 h 86"/>
                  <a:gd name="T28" fmla="*/ 0 w 172"/>
                  <a:gd name="T29" fmla="*/ 44 h 86"/>
                  <a:gd name="T30" fmla="*/ 9 w 172"/>
                  <a:gd name="T31" fmla="*/ 54 h 86"/>
                  <a:gd name="T32" fmla="*/ 9 w 172"/>
                  <a:gd name="T33" fmla="*/ 53 h 86"/>
                  <a:gd name="T34" fmla="*/ 9 w 172"/>
                  <a:gd name="T35" fmla="*/ 53 h 86"/>
                  <a:gd name="T36" fmla="*/ 9 w 172"/>
                  <a:gd name="T37" fmla="*/ 53 h 86"/>
                  <a:gd name="T38" fmla="*/ 9 w 172"/>
                  <a:gd name="T39" fmla="*/ 53 h 86"/>
                  <a:gd name="T40" fmla="*/ 9 w 172"/>
                  <a:gd name="T41" fmla="*/ 53 h 86"/>
                  <a:gd name="T42" fmla="*/ 9 w 172"/>
                  <a:gd name="T43" fmla="*/ 53 h 86"/>
                  <a:gd name="T44" fmla="*/ 9 w 172"/>
                  <a:gd name="T45" fmla="*/ 53 h 86"/>
                  <a:gd name="T46" fmla="*/ 9 w 172"/>
                  <a:gd name="T47" fmla="*/ 53 h 86"/>
                  <a:gd name="T48" fmla="*/ 9 w 172"/>
                  <a:gd name="T49" fmla="*/ 53 h 86"/>
                  <a:gd name="T50" fmla="*/ 9 w 172"/>
                  <a:gd name="T51" fmla="*/ 53 h 86"/>
                  <a:gd name="T52" fmla="*/ 10 w 172"/>
                  <a:gd name="T53" fmla="*/ 52 h 86"/>
                  <a:gd name="T54" fmla="*/ 128 w 172"/>
                  <a:gd name="T55" fmla="*/ 22 h 86"/>
                  <a:gd name="T56" fmla="*/ 124 w 172"/>
                  <a:gd name="T57" fmla="*/ 28 h 86"/>
                  <a:gd name="T58" fmla="*/ 133 w 172"/>
                  <a:gd name="T59" fmla="*/ 32 h 86"/>
                  <a:gd name="T60" fmla="*/ 155 w 172"/>
                  <a:gd name="T61" fmla="*/ 37 h 86"/>
                  <a:gd name="T62" fmla="*/ 170 w 172"/>
                  <a:gd name="T63" fmla="*/ 32 h 86"/>
                  <a:gd name="T64" fmla="*/ 138 w 172"/>
                  <a:gd name="T65" fmla="*/ 36 h 86"/>
                  <a:gd name="T66" fmla="*/ 128 w 172"/>
                  <a:gd name="T67" fmla="*/ 22 h 86"/>
                  <a:gd name="T68" fmla="*/ 60 w 172"/>
                  <a:gd name="T69" fmla="*/ 19 h 86"/>
                  <a:gd name="T70" fmla="*/ 62 w 172"/>
                  <a:gd name="T71" fmla="*/ 22 h 86"/>
                  <a:gd name="T72" fmla="*/ 60 w 172"/>
                  <a:gd name="T73" fmla="*/ 18 h 86"/>
                  <a:gd name="T74" fmla="*/ 166 w 172"/>
                  <a:gd name="T75" fmla="*/ 0 h 86"/>
                  <a:gd name="T76" fmla="*/ 169 w 172"/>
                  <a:gd name="T77" fmla="*/ 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" h="86">
                    <a:moveTo>
                      <a:pt x="125" y="58"/>
                    </a:moveTo>
                    <a:cubicBezTo>
                      <a:pt x="124" y="60"/>
                      <a:pt x="124" y="62"/>
                      <a:pt x="123" y="64"/>
                    </a:cubicBezTo>
                    <a:cubicBezTo>
                      <a:pt x="121" y="67"/>
                      <a:pt x="118" y="70"/>
                      <a:pt x="112" y="73"/>
                    </a:cubicBezTo>
                    <a:cubicBezTo>
                      <a:pt x="109" y="75"/>
                      <a:pt x="105" y="77"/>
                      <a:pt x="99" y="79"/>
                    </a:cubicBezTo>
                    <a:cubicBezTo>
                      <a:pt x="94" y="80"/>
                      <a:pt x="89" y="81"/>
                      <a:pt x="84" y="82"/>
                    </a:cubicBezTo>
                    <a:cubicBezTo>
                      <a:pt x="82" y="82"/>
                      <a:pt x="79" y="83"/>
                      <a:pt x="76" y="83"/>
                    </a:cubicBezTo>
                    <a:cubicBezTo>
                      <a:pt x="75" y="83"/>
                      <a:pt x="73" y="83"/>
                      <a:pt x="72" y="82"/>
                    </a:cubicBezTo>
                    <a:cubicBezTo>
                      <a:pt x="68" y="82"/>
                      <a:pt x="64" y="82"/>
                      <a:pt x="60" y="81"/>
                    </a:cubicBezTo>
                    <a:cubicBezTo>
                      <a:pt x="56" y="80"/>
                      <a:pt x="53" y="79"/>
                      <a:pt x="49" y="78"/>
                    </a:cubicBezTo>
                    <a:cubicBezTo>
                      <a:pt x="46" y="77"/>
                      <a:pt x="42" y="75"/>
                      <a:pt x="39" y="74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42" y="78"/>
                      <a:pt x="46" y="80"/>
                      <a:pt x="49" y="81"/>
                    </a:cubicBezTo>
                    <a:cubicBezTo>
                      <a:pt x="53" y="82"/>
                      <a:pt x="56" y="83"/>
                      <a:pt x="60" y="84"/>
                    </a:cubicBezTo>
                    <a:cubicBezTo>
                      <a:pt x="64" y="85"/>
                      <a:pt x="68" y="85"/>
                      <a:pt x="72" y="86"/>
                    </a:cubicBezTo>
                    <a:cubicBezTo>
                      <a:pt x="73" y="86"/>
                      <a:pt x="75" y="86"/>
                      <a:pt x="76" y="86"/>
                    </a:cubicBezTo>
                    <a:cubicBezTo>
                      <a:pt x="79" y="86"/>
                      <a:pt x="82" y="85"/>
                      <a:pt x="84" y="85"/>
                    </a:cubicBezTo>
                    <a:cubicBezTo>
                      <a:pt x="89" y="84"/>
                      <a:pt x="94" y="83"/>
                      <a:pt x="99" y="82"/>
                    </a:cubicBezTo>
                    <a:cubicBezTo>
                      <a:pt x="105" y="80"/>
                      <a:pt x="109" y="79"/>
                      <a:pt x="112" y="76"/>
                    </a:cubicBezTo>
                    <a:cubicBezTo>
                      <a:pt x="118" y="73"/>
                      <a:pt x="121" y="70"/>
                      <a:pt x="123" y="67"/>
                    </a:cubicBezTo>
                    <a:cubicBezTo>
                      <a:pt x="124" y="64"/>
                      <a:pt x="125" y="61"/>
                      <a:pt x="125" y="58"/>
                    </a:cubicBezTo>
                    <a:moveTo>
                      <a:pt x="9" y="54"/>
                    </a:move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moveTo>
                      <a:pt x="2" y="4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3" y="47"/>
                      <a:pt x="6" y="50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49"/>
                      <a:pt x="5" y="46"/>
                      <a:pt x="2" y="43"/>
                    </a:cubicBezTo>
                    <a:moveTo>
                      <a:pt x="128" y="22"/>
                    </a:moveTo>
                    <a:cubicBezTo>
                      <a:pt x="123" y="26"/>
                      <a:pt x="123" y="26"/>
                      <a:pt x="123" y="26"/>
                    </a:cubicBezTo>
                    <a:cubicBezTo>
                      <a:pt x="123" y="26"/>
                      <a:pt x="123" y="27"/>
                      <a:pt x="124" y="28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30" y="28"/>
                      <a:pt x="132" y="30"/>
                      <a:pt x="133" y="32"/>
                    </a:cubicBezTo>
                    <a:cubicBezTo>
                      <a:pt x="135" y="34"/>
                      <a:pt x="136" y="37"/>
                      <a:pt x="138" y="39"/>
                    </a:cubicBezTo>
                    <a:cubicBezTo>
                      <a:pt x="144" y="38"/>
                      <a:pt x="150" y="38"/>
                      <a:pt x="155" y="37"/>
                    </a:cubicBezTo>
                    <a:cubicBezTo>
                      <a:pt x="161" y="36"/>
                      <a:pt x="166" y="35"/>
                      <a:pt x="172" y="35"/>
                    </a:cubicBezTo>
                    <a:cubicBezTo>
                      <a:pt x="171" y="34"/>
                      <a:pt x="171" y="33"/>
                      <a:pt x="170" y="32"/>
                    </a:cubicBezTo>
                    <a:cubicBezTo>
                      <a:pt x="165" y="32"/>
                      <a:pt x="160" y="33"/>
                      <a:pt x="155" y="34"/>
                    </a:cubicBezTo>
                    <a:cubicBezTo>
                      <a:pt x="150" y="35"/>
                      <a:pt x="144" y="35"/>
                      <a:pt x="138" y="36"/>
                    </a:cubicBezTo>
                    <a:cubicBezTo>
                      <a:pt x="136" y="34"/>
                      <a:pt x="135" y="31"/>
                      <a:pt x="133" y="29"/>
                    </a:cubicBezTo>
                    <a:cubicBezTo>
                      <a:pt x="132" y="27"/>
                      <a:pt x="130" y="25"/>
                      <a:pt x="128" y="22"/>
                    </a:cubicBezTo>
                    <a:moveTo>
                      <a:pt x="60" y="18"/>
                    </a:moveTo>
                    <a:cubicBezTo>
                      <a:pt x="60" y="18"/>
                      <a:pt x="60" y="18"/>
                      <a:pt x="60" y="19"/>
                    </a:cubicBezTo>
                    <a:cubicBezTo>
                      <a:pt x="60" y="20"/>
                      <a:pt x="60" y="21"/>
                      <a:pt x="61" y="23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0"/>
                      <a:pt x="61" y="19"/>
                      <a:pt x="60" y="18"/>
                    </a:cubicBezTo>
                    <a:moveTo>
                      <a:pt x="166" y="0"/>
                    </a:moveTo>
                    <a:cubicBezTo>
                      <a:pt x="166" y="0"/>
                      <a:pt x="166" y="0"/>
                      <a:pt x="166" y="0"/>
                    </a:cubicBezTo>
                    <a:cubicBezTo>
                      <a:pt x="166" y="1"/>
                      <a:pt x="167" y="2"/>
                      <a:pt x="168" y="3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66" y="0"/>
                      <a:pt x="166" y="0"/>
                      <a:pt x="166" y="0"/>
                    </a:cubicBezTo>
                  </a:path>
                </a:pathLst>
              </a:custGeom>
              <a:solidFill>
                <a:srgbClr val="3B43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3" name="Freeform 62" hidden="1">
                <a:extLst>
                  <a:ext uri="{FF2B5EF4-FFF2-40B4-BE49-F238E27FC236}">
                    <a16:creationId xmlns:a16="http://schemas.microsoft.com/office/drawing/2014/main" id="{1108E7B7-FCF8-411E-A095-510B7BCAD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93" y="4897384"/>
                <a:ext cx="551576" cy="367717"/>
              </a:xfrm>
              <a:custGeom>
                <a:avLst/>
                <a:gdLst>
                  <a:gd name="T0" fmla="*/ 9 w 172"/>
                  <a:gd name="T1" fmla="*/ 86 h 115"/>
                  <a:gd name="T2" fmla="*/ 9 w 172"/>
                  <a:gd name="T3" fmla="*/ 88 h 115"/>
                  <a:gd name="T4" fmla="*/ 9 w 172"/>
                  <a:gd name="T5" fmla="*/ 90 h 115"/>
                  <a:gd name="T6" fmla="*/ 9 w 172"/>
                  <a:gd name="T7" fmla="*/ 91 h 115"/>
                  <a:gd name="T8" fmla="*/ 9 w 172"/>
                  <a:gd name="T9" fmla="*/ 93 h 115"/>
                  <a:gd name="T10" fmla="*/ 9 w 172"/>
                  <a:gd name="T11" fmla="*/ 95 h 115"/>
                  <a:gd name="T12" fmla="*/ 9 w 172"/>
                  <a:gd name="T13" fmla="*/ 97 h 115"/>
                  <a:gd name="T14" fmla="*/ 9 w 172"/>
                  <a:gd name="T15" fmla="*/ 99 h 115"/>
                  <a:gd name="T16" fmla="*/ 9 w 172"/>
                  <a:gd name="T17" fmla="*/ 100 h 115"/>
                  <a:gd name="T18" fmla="*/ 9 w 172"/>
                  <a:gd name="T19" fmla="*/ 102 h 115"/>
                  <a:gd name="T20" fmla="*/ 9 w 172"/>
                  <a:gd name="T21" fmla="*/ 104 h 115"/>
                  <a:gd name="T22" fmla="*/ 9 w 172"/>
                  <a:gd name="T23" fmla="*/ 106 h 115"/>
                  <a:gd name="T24" fmla="*/ 125 w 172"/>
                  <a:gd name="T25" fmla="*/ 87 h 115"/>
                  <a:gd name="T26" fmla="*/ 125 w 172"/>
                  <a:gd name="T27" fmla="*/ 83 h 115"/>
                  <a:gd name="T28" fmla="*/ 125 w 172"/>
                  <a:gd name="T29" fmla="*/ 80 h 115"/>
                  <a:gd name="T30" fmla="*/ 125 w 172"/>
                  <a:gd name="T31" fmla="*/ 76 h 115"/>
                  <a:gd name="T32" fmla="*/ 125 w 172"/>
                  <a:gd name="T33" fmla="*/ 72 h 115"/>
                  <a:gd name="T34" fmla="*/ 125 w 172"/>
                  <a:gd name="T35" fmla="*/ 69 h 115"/>
                  <a:gd name="T36" fmla="*/ 0 w 172"/>
                  <a:gd name="T37" fmla="*/ 51 h 115"/>
                  <a:gd name="T38" fmla="*/ 0 w 172"/>
                  <a:gd name="T39" fmla="*/ 52 h 115"/>
                  <a:gd name="T40" fmla="*/ 0 w 172"/>
                  <a:gd name="T41" fmla="*/ 54 h 115"/>
                  <a:gd name="T42" fmla="*/ 0 w 172"/>
                  <a:gd name="T43" fmla="*/ 56 h 115"/>
                  <a:gd name="T44" fmla="*/ 0 w 172"/>
                  <a:gd name="T45" fmla="*/ 58 h 115"/>
                  <a:gd name="T46" fmla="*/ 0 w 172"/>
                  <a:gd name="T47" fmla="*/ 60 h 115"/>
                  <a:gd name="T48" fmla="*/ 0 w 172"/>
                  <a:gd name="T49" fmla="*/ 62 h 115"/>
                  <a:gd name="T50" fmla="*/ 0 w 172"/>
                  <a:gd name="T51" fmla="*/ 63 h 115"/>
                  <a:gd name="T52" fmla="*/ 0 w 172"/>
                  <a:gd name="T53" fmla="*/ 65 h 115"/>
                  <a:gd name="T54" fmla="*/ 0 w 172"/>
                  <a:gd name="T55" fmla="*/ 67 h 115"/>
                  <a:gd name="T56" fmla="*/ 0 w 172"/>
                  <a:gd name="T57" fmla="*/ 69 h 115"/>
                  <a:gd name="T58" fmla="*/ 0 w 172"/>
                  <a:gd name="T59" fmla="*/ 71 h 115"/>
                  <a:gd name="T60" fmla="*/ 0 w 172"/>
                  <a:gd name="T61" fmla="*/ 73 h 115"/>
                  <a:gd name="T62" fmla="*/ 172 w 172"/>
                  <a:gd name="T63" fmla="*/ 63 h 115"/>
                  <a:gd name="T64" fmla="*/ 172 w 172"/>
                  <a:gd name="T65" fmla="*/ 61 h 115"/>
                  <a:gd name="T66" fmla="*/ 172 w 172"/>
                  <a:gd name="T67" fmla="*/ 59 h 115"/>
                  <a:gd name="T68" fmla="*/ 172 w 172"/>
                  <a:gd name="T69" fmla="*/ 57 h 115"/>
                  <a:gd name="T70" fmla="*/ 172 w 172"/>
                  <a:gd name="T71" fmla="*/ 56 h 115"/>
                  <a:gd name="T72" fmla="*/ 172 w 172"/>
                  <a:gd name="T73" fmla="*/ 54 h 115"/>
                  <a:gd name="T74" fmla="*/ 172 w 172"/>
                  <a:gd name="T75" fmla="*/ 52 h 115"/>
                  <a:gd name="T76" fmla="*/ 172 w 172"/>
                  <a:gd name="T77" fmla="*/ 50 h 115"/>
                  <a:gd name="T78" fmla="*/ 172 w 172"/>
                  <a:gd name="T79" fmla="*/ 48 h 115"/>
                  <a:gd name="T80" fmla="*/ 172 w 172"/>
                  <a:gd name="T81" fmla="*/ 46 h 115"/>
                  <a:gd name="T82" fmla="*/ 172 w 172"/>
                  <a:gd name="T83" fmla="*/ 45 h 115"/>
                  <a:gd name="T84" fmla="*/ 172 w 172"/>
                  <a:gd name="T85" fmla="*/ 43 h 115"/>
                  <a:gd name="T86" fmla="*/ 60 w 172"/>
                  <a:gd name="T87" fmla="*/ 27 h 115"/>
                  <a:gd name="T88" fmla="*/ 60 w 172"/>
                  <a:gd name="T89" fmla="*/ 31 h 115"/>
                  <a:gd name="T90" fmla="*/ 60 w 172"/>
                  <a:gd name="T91" fmla="*/ 34 h 115"/>
                  <a:gd name="T92" fmla="*/ 60 w 172"/>
                  <a:gd name="T93" fmla="*/ 38 h 115"/>
                  <a:gd name="T94" fmla="*/ 60 w 172"/>
                  <a:gd name="T95" fmla="*/ 42 h 115"/>
                  <a:gd name="T96" fmla="*/ 60 w 172"/>
                  <a:gd name="T97" fmla="*/ 45 h 115"/>
                  <a:gd name="T98" fmla="*/ 60 w 172"/>
                  <a:gd name="T99" fmla="*/ 49 h 115"/>
                  <a:gd name="T100" fmla="*/ 169 w 172"/>
                  <a:gd name="T101" fmla="*/ 30 h 115"/>
                  <a:gd name="T102" fmla="*/ 169 w 172"/>
                  <a:gd name="T103" fmla="*/ 28 h 115"/>
                  <a:gd name="T104" fmla="*/ 169 w 172"/>
                  <a:gd name="T105" fmla="*/ 26 h 115"/>
                  <a:gd name="T106" fmla="*/ 169 w 172"/>
                  <a:gd name="T107" fmla="*/ 24 h 115"/>
                  <a:gd name="T108" fmla="*/ 169 w 172"/>
                  <a:gd name="T109" fmla="*/ 23 h 115"/>
                  <a:gd name="T110" fmla="*/ 169 w 172"/>
                  <a:gd name="T111" fmla="*/ 21 h 115"/>
                  <a:gd name="T112" fmla="*/ 169 w 172"/>
                  <a:gd name="T113" fmla="*/ 19 h 115"/>
                  <a:gd name="T114" fmla="*/ 169 w 172"/>
                  <a:gd name="T115" fmla="*/ 17 h 115"/>
                  <a:gd name="T116" fmla="*/ 169 w 172"/>
                  <a:gd name="T117" fmla="*/ 15 h 115"/>
                  <a:gd name="T118" fmla="*/ 169 w 172"/>
                  <a:gd name="T119" fmla="*/ 13 h 115"/>
                  <a:gd name="T120" fmla="*/ 169 w 172"/>
                  <a:gd name="T121" fmla="*/ 12 h 115"/>
                  <a:gd name="T122" fmla="*/ 169 w 172"/>
                  <a:gd name="T123" fmla="*/ 10 h 115"/>
                  <a:gd name="T124" fmla="*/ 155 w 172"/>
                  <a:gd name="T1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2" h="115">
                    <a:moveTo>
                      <a:pt x="125" y="67"/>
                    </a:moveTo>
                    <a:cubicBezTo>
                      <a:pt x="125" y="69"/>
                      <a:pt x="124" y="71"/>
                      <a:pt x="123" y="74"/>
                    </a:cubicBezTo>
                    <a:cubicBezTo>
                      <a:pt x="121" y="77"/>
                      <a:pt x="118" y="80"/>
                      <a:pt x="112" y="83"/>
                    </a:cubicBezTo>
                    <a:cubicBezTo>
                      <a:pt x="109" y="85"/>
                      <a:pt x="105" y="87"/>
                      <a:pt x="99" y="89"/>
                    </a:cubicBezTo>
                    <a:cubicBezTo>
                      <a:pt x="94" y="90"/>
                      <a:pt x="89" y="91"/>
                      <a:pt x="84" y="92"/>
                    </a:cubicBezTo>
                    <a:cubicBezTo>
                      <a:pt x="82" y="92"/>
                      <a:pt x="79" y="92"/>
                      <a:pt x="76" y="92"/>
                    </a:cubicBezTo>
                    <a:cubicBezTo>
                      <a:pt x="75" y="92"/>
                      <a:pt x="73" y="92"/>
                      <a:pt x="72" y="92"/>
                    </a:cubicBezTo>
                    <a:cubicBezTo>
                      <a:pt x="68" y="92"/>
                      <a:pt x="64" y="92"/>
                      <a:pt x="60" y="91"/>
                    </a:cubicBezTo>
                    <a:cubicBezTo>
                      <a:pt x="56" y="90"/>
                      <a:pt x="53" y="89"/>
                      <a:pt x="49" y="88"/>
                    </a:cubicBezTo>
                    <a:cubicBezTo>
                      <a:pt x="46" y="87"/>
                      <a:pt x="42" y="85"/>
                      <a:pt x="39" y="84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39" y="106"/>
                      <a:pt x="39" y="106"/>
                      <a:pt x="39" y="106"/>
                    </a:cubicBezTo>
                    <a:cubicBezTo>
                      <a:pt x="42" y="107"/>
                      <a:pt x="46" y="109"/>
                      <a:pt x="49" y="110"/>
                    </a:cubicBezTo>
                    <a:cubicBezTo>
                      <a:pt x="53" y="111"/>
                      <a:pt x="56" y="112"/>
                      <a:pt x="60" y="113"/>
                    </a:cubicBezTo>
                    <a:cubicBezTo>
                      <a:pt x="64" y="114"/>
                      <a:pt x="68" y="114"/>
                      <a:pt x="72" y="114"/>
                    </a:cubicBezTo>
                    <a:cubicBezTo>
                      <a:pt x="73" y="115"/>
                      <a:pt x="75" y="115"/>
                      <a:pt x="76" y="115"/>
                    </a:cubicBezTo>
                    <a:cubicBezTo>
                      <a:pt x="79" y="115"/>
                      <a:pt x="82" y="114"/>
                      <a:pt x="84" y="114"/>
                    </a:cubicBezTo>
                    <a:cubicBezTo>
                      <a:pt x="89" y="113"/>
                      <a:pt x="94" y="112"/>
                      <a:pt x="99" y="111"/>
                    </a:cubicBezTo>
                    <a:cubicBezTo>
                      <a:pt x="105" y="109"/>
                      <a:pt x="109" y="107"/>
                      <a:pt x="112" y="105"/>
                    </a:cubicBezTo>
                    <a:cubicBezTo>
                      <a:pt x="118" y="102"/>
                      <a:pt x="121" y="99"/>
                      <a:pt x="123" y="96"/>
                    </a:cubicBezTo>
                    <a:cubicBezTo>
                      <a:pt x="124" y="94"/>
                      <a:pt x="124" y="92"/>
                      <a:pt x="125" y="90"/>
                    </a:cubicBezTo>
                    <a:cubicBezTo>
                      <a:pt x="125" y="89"/>
                      <a:pt x="125" y="88"/>
                      <a:pt x="125" y="88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moveTo>
                      <a:pt x="124" y="63"/>
                    </a:move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moveTo>
                      <a:pt x="124" y="63"/>
                    </a:move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moveTo>
                      <a:pt x="85" y="57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70" y="68"/>
                      <a:pt x="73" y="69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9" y="69"/>
                      <a:pt x="82" y="68"/>
                      <a:pt x="84" y="67"/>
                    </a:cubicBezTo>
                    <a:cubicBezTo>
                      <a:pt x="87" y="65"/>
                      <a:pt x="88" y="64"/>
                      <a:pt x="87" y="62"/>
                    </a:cubicBezTo>
                    <a:cubicBezTo>
                      <a:pt x="87" y="60"/>
                      <a:pt x="87" y="58"/>
                      <a:pt x="85" y="57"/>
                    </a:cubicBezTo>
                    <a:moveTo>
                      <a:pt x="0" y="51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3"/>
                      <a:pt x="1" y="74"/>
                      <a:pt x="2" y="75"/>
                    </a:cubicBezTo>
                    <a:cubicBezTo>
                      <a:pt x="5" y="78"/>
                      <a:pt x="8" y="81"/>
                      <a:pt x="10" y="84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0" y="71"/>
                      <a:pt x="16" y="67"/>
                      <a:pt x="12" y="63"/>
                    </a:cubicBezTo>
                    <a:cubicBezTo>
                      <a:pt x="8" y="59"/>
                      <a:pt x="4" y="55"/>
                      <a:pt x="0" y="51"/>
                    </a:cubicBezTo>
                    <a:moveTo>
                      <a:pt x="30" y="43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0" y="43"/>
                      <a:pt x="30" y="43"/>
                      <a:pt x="30" y="43"/>
                    </a:cubicBezTo>
                    <a:moveTo>
                      <a:pt x="37" y="42"/>
                    </a:moveTo>
                    <a:cubicBezTo>
                      <a:pt x="37" y="42"/>
                      <a:pt x="37" y="42"/>
                      <a:pt x="37" y="42"/>
                    </a:cubicBezTo>
                    <a:cubicBezTo>
                      <a:pt x="39" y="44"/>
                      <a:pt x="42" y="47"/>
                      <a:pt x="44" y="49"/>
                    </a:cubicBezTo>
                    <a:cubicBezTo>
                      <a:pt x="42" y="47"/>
                      <a:pt x="39" y="44"/>
                      <a:pt x="37" y="42"/>
                    </a:cubicBezTo>
                    <a:moveTo>
                      <a:pt x="172" y="41"/>
                    </a:move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moveTo>
                      <a:pt x="128" y="32"/>
                    </a:moveTo>
                    <a:cubicBezTo>
                      <a:pt x="110" y="42"/>
                      <a:pt x="110" y="42"/>
                      <a:pt x="110" y="42"/>
                    </a:cubicBezTo>
                    <a:cubicBezTo>
                      <a:pt x="114" y="46"/>
                      <a:pt x="117" y="49"/>
                      <a:pt x="119" y="52"/>
                    </a:cubicBezTo>
                    <a:cubicBezTo>
                      <a:pt x="121" y="54"/>
                      <a:pt x="122" y="56"/>
                      <a:pt x="123" y="58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30" y="57"/>
                      <a:pt x="132" y="59"/>
                      <a:pt x="133" y="61"/>
                    </a:cubicBezTo>
                    <a:cubicBezTo>
                      <a:pt x="135" y="63"/>
                      <a:pt x="136" y="66"/>
                      <a:pt x="138" y="68"/>
                    </a:cubicBezTo>
                    <a:cubicBezTo>
                      <a:pt x="144" y="67"/>
                      <a:pt x="150" y="67"/>
                      <a:pt x="155" y="66"/>
                    </a:cubicBezTo>
                    <a:cubicBezTo>
                      <a:pt x="160" y="65"/>
                      <a:pt x="165" y="64"/>
                      <a:pt x="170" y="64"/>
                    </a:cubicBezTo>
                    <a:cubicBezTo>
                      <a:pt x="171" y="64"/>
                      <a:pt x="171" y="64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66" y="42"/>
                      <a:pt x="161" y="43"/>
                      <a:pt x="155" y="44"/>
                    </a:cubicBezTo>
                    <a:cubicBezTo>
                      <a:pt x="150" y="44"/>
                      <a:pt x="144" y="45"/>
                      <a:pt x="138" y="46"/>
                    </a:cubicBezTo>
                    <a:cubicBezTo>
                      <a:pt x="136" y="43"/>
                      <a:pt x="135" y="41"/>
                      <a:pt x="133" y="39"/>
                    </a:cubicBezTo>
                    <a:cubicBezTo>
                      <a:pt x="132" y="37"/>
                      <a:pt x="130" y="34"/>
                      <a:pt x="128" y="32"/>
                    </a:cubicBezTo>
                    <a:moveTo>
                      <a:pt x="60" y="27"/>
                    </a:move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50"/>
                      <a:pt x="60" y="50"/>
                    </a:cubicBezTo>
                    <a:cubicBezTo>
                      <a:pt x="61" y="51"/>
                      <a:pt x="61" y="52"/>
                      <a:pt x="61" y="53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3" y="45"/>
                      <a:pt x="71" y="43"/>
                      <a:pt x="70" y="42"/>
                    </a:cubicBezTo>
                    <a:cubicBezTo>
                      <a:pt x="68" y="40"/>
                      <a:pt x="66" y="38"/>
                      <a:pt x="65" y="37"/>
                    </a:cubicBezTo>
                    <a:cubicBezTo>
                      <a:pt x="63" y="35"/>
                      <a:pt x="62" y="33"/>
                      <a:pt x="61" y="31"/>
                    </a:cubicBezTo>
                    <a:cubicBezTo>
                      <a:pt x="61" y="30"/>
                      <a:pt x="60" y="28"/>
                      <a:pt x="60" y="27"/>
                    </a:cubicBezTo>
                    <a:moveTo>
                      <a:pt x="109" y="24"/>
                    </a:moveTo>
                    <a:cubicBezTo>
                      <a:pt x="106" y="24"/>
                      <a:pt x="103" y="24"/>
                      <a:pt x="101" y="26"/>
                    </a:cubicBezTo>
                    <a:cubicBezTo>
                      <a:pt x="99" y="27"/>
                      <a:pt x="98" y="28"/>
                      <a:pt x="98" y="29"/>
                    </a:cubicBezTo>
                    <a:cubicBezTo>
                      <a:pt x="98" y="30"/>
                      <a:pt x="99" y="31"/>
                      <a:pt x="99" y="32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2" y="24"/>
                      <a:pt x="110" y="24"/>
                      <a:pt x="109" y="24"/>
                    </a:cubicBezTo>
                    <a:moveTo>
                      <a:pt x="169" y="9"/>
                    </a:moveTo>
                    <a:cubicBezTo>
                      <a:pt x="152" y="18"/>
                      <a:pt x="152" y="18"/>
                      <a:pt x="152" y="18"/>
                    </a:cubicBezTo>
                    <a:cubicBezTo>
                      <a:pt x="157" y="22"/>
                      <a:pt x="161" y="25"/>
                      <a:pt x="164" y="29"/>
                    </a:cubicBezTo>
                    <a:cubicBezTo>
                      <a:pt x="164" y="30"/>
                      <a:pt x="165" y="31"/>
                      <a:pt x="166" y="32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moveTo>
                      <a:pt x="90" y="4"/>
                    </a:moveTo>
                    <a:cubicBezTo>
                      <a:pt x="83" y="6"/>
                      <a:pt x="77" y="8"/>
                      <a:pt x="71" y="11"/>
                    </a:cubicBezTo>
                    <a:cubicBezTo>
                      <a:pt x="65" y="15"/>
                      <a:pt x="61" y="20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5"/>
                    </a:cubicBezTo>
                    <a:cubicBezTo>
                      <a:pt x="61" y="20"/>
                      <a:pt x="65" y="15"/>
                      <a:pt x="71" y="11"/>
                    </a:cubicBezTo>
                    <a:cubicBezTo>
                      <a:pt x="77" y="8"/>
                      <a:pt x="83" y="6"/>
                      <a:pt x="90" y="4"/>
                    </a:cubicBezTo>
                    <a:moveTo>
                      <a:pt x="106" y="3"/>
                    </a:moveTo>
                    <a:cubicBezTo>
                      <a:pt x="101" y="3"/>
                      <a:pt x="96" y="3"/>
                      <a:pt x="91" y="4"/>
                    </a:cubicBezTo>
                    <a:cubicBezTo>
                      <a:pt x="96" y="3"/>
                      <a:pt x="101" y="3"/>
                      <a:pt x="106" y="3"/>
                    </a:cubicBezTo>
                    <a:moveTo>
                      <a:pt x="106" y="3"/>
                    </a:move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moveTo>
                      <a:pt x="155" y="0"/>
                    </a:moveTo>
                    <a:cubicBezTo>
                      <a:pt x="155" y="0"/>
                      <a:pt x="155" y="0"/>
                      <a:pt x="155" y="0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55" y="0"/>
                      <a:pt x="155" y="0"/>
                      <a:pt x="155" y="0"/>
                    </a:cubicBezTo>
                  </a:path>
                </a:pathLst>
              </a:custGeom>
              <a:solidFill>
                <a:srgbClr val="644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B18A17-DD50-434B-BB79-5CE1480F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722" y="4619757"/>
              <a:ext cx="68028" cy="1733788"/>
            </a:xfrm>
            <a:custGeom>
              <a:avLst/>
              <a:gdLst>
                <a:gd name="T0" fmla="*/ 37 w 37"/>
                <a:gd name="T1" fmla="*/ 0 h 943"/>
                <a:gd name="T2" fmla="*/ 37 w 37"/>
                <a:gd name="T3" fmla="*/ 924 h 943"/>
                <a:gd name="T4" fmla="*/ 0 w 37"/>
                <a:gd name="T5" fmla="*/ 943 h 943"/>
                <a:gd name="T6" fmla="*/ 0 w 37"/>
                <a:gd name="T7" fmla="*/ 22 h 943"/>
                <a:gd name="T8" fmla="*/ 37 w 37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3">
                  <a:moveTo>
                    <a:pt x="37" y="0"/>
                  </a:moveTo>
                  <a:lnTo>
                    <a:pt x="37" y="924"/>
                  </a:lnTo>
                  <a:lnTo>
                    <a:pt x="0" y="943"/>
                  </a:lnTo>
                  <a:lnTo>
                    <a:pt x="0" y="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D564FBF-0A3E-47AD-B64C-B4756DF2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855" y="4619757"/>
              <a:ext cx="69866" cy="1733788"/>
            </a:xfrm>
            <a:custGeom>
              <a:avLst/>
              <a:gdLst>
                <a:gd name="T0" fmla="*/ 0 w 38"/>
                <a:gd name="T1" fmla="*/ 0 h 943"/>
                <a:gd name="T2" fmla="*/ 0 w 38"/>
                <a:gd name="T3" fmla="*/ 924 h 943"/>
                <a:gd name="T4" fmla="*/ 38 w 38"/>
                <a:gd name="T5" fmla="*/ 943 h 943"/>
                <a:gd name="T6" fmla="*/ 38 w 38"/>
                <a:gd name="T7" fmla="*/ 22 h 943"/>
                <a:gd name="T8" fmla="*/ 0 w 38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43">
                  <a:moveTo>
                    <a:pt x="0" y="0"/>
                  </a:moveTo>
                  <a:lnTo>
                    <a:pt x="0" y="924"/>
                  </a:lnTo>
                  <a:lnTo>
                    <a:pt x="38" y="943"/>
                  </a:lnTo>
                  <a:lnTo>
                    <a:pt x="38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B3E12BB-3445-454B-AE14-539A0445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1530" y="3250010"/>
              <a:ext cx="66189" cy="1733788"/>
            </a:xfrm>
            <a:custGeom>
              <a:avLst/>
              <a:gdLst>
                <a:gd name="T0" fmla="*/ 36 w 36"/>
                <a:gd name="T1" fmla="*/ 0 h 943"/>
                <a:gd name="T2" fmla="*/ 36 w 36"/>
                <a:gd name="T3" fmla="*/ 924 h 943"/>
                <a:gd name="T4" fmla="*/ 0 w 36"/>
                <a:gd name="T5" fmla="*/ 943 h 943"/>
                <a:gd name="T6" fmla="*/ 0 w 36"/>
                <a:gd name="T7" fmla="*/ 23 h 943"/>
                <a:gd name="T8" fmla="*/ 36 w 36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43">
                  <a:moveTo>
                    <a:pt x="36" y="0"/>
                  </a:moveTo>
                  <a:lnTo>
                    <a:pt x="36" y="924"/>
                  </a:lnTo>
                  <a:lnTo>
                    <a:pt x="0" y="943"/>
                  </a:lnTo>
                  <a:lnTo>
                    <a:pt x="0" y="2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55A6C1E-07C2-4E60-9048-B9D870DE2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501" y="3250010"/>
              <a:ext cx="68028" cy="1733788"/>
            </a:xfrm>
            <a:custGeom>
              <a:avLst/>
              <a:gdLst>
                <a:gd name="T0" fmla="*/ 0 w 37"/>
                <a:gd name="T1" fmla="*/ 0 h 943"/>
                <a:gd name="T2" fmla="*/ 0 w 37"/>
                <a:gd name="T3" fmla="*/ 924 h 943"/>
                <a:gd name="T4" fmla="*/ 37 w 37"/>
                <a:gd name="T5" fmla="*/ 943 h 943"/>
                <a:gd name="T6" fmla="*/ 37 w 37"/>
                <a:gd name="T7" fmla="*/ 23 h 943"/>
                <a:gd name="T8" fmla="*/ 0 w 37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3">
                  <a:moveTo>
                    <a:pt x="0" y="0"/>
                  </a:moveTo>
                  <a:lnTo>
                    <a:pt x="0" y="924"/>
                  </a:lnTo>
                  <a:lnTo>
                    <a:pt x="37" y="943"/>
                  </a:lnTo>
                  <a:lnTo>
                    <a:pt x="3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A9483CD-DD94-4435-BEB0-6FF861492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635" y="3687594"/>
              <a:ext cx="68028" cy="1735626"/>
            </a:xfrm>
            <a:custGeom>
              <a:avLst/>
              <a:gdLst>
                <a:gd name="T0" fmla="*/ 37 w 37"/>
                <a:gd name="T1" fmla="*/ 0 h 944"/>
                <a:gd name="T2" fmla="*/ 37 w 37"/>
                <a:gd name="T3" fmla="*/ 924 h 944"/>
                <a:gd name="T4" fmla="*/ 0 w 37"/>
                <a:gd name="T5" fmla="*/ 944 h 944"/>
                <a:gd name="T6" fmla="*/ 0 w 37"/>
                <a:gd name="T7" fmla="*/ 23 h 944"/>
                <a:gd name="T8" fmla="*/ 37 w 37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4">
                  <a:moveTo>
                    <a:pt x="37" y="0"/>
                  </a:moveTo>
                  <a:lnTo>
                    <a:pt x="37" y="924"/>
                  </a:lnTo>
                  <a:lnTo>
                    <a:pt x="0" y="944"/>
                  </a:lnTo>
                  <a:lnTo>
                    <a:pt x="0" y="2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7290762-8D4A-40D5-871F-0E3639920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769" y="3687594"/>
              <a:ext cx="69866" cy="1735626"/>
            </a:xfrm>
            <a:custGeom>
              <a:avLst/>
              <a:gdLst>
                <a:gd name="T0" fmla="*/ 0 w 38"/>
                <a:gd name="T1" fmla="*/ 0 h 944"/>
                <a:gd name="T2" fmla="*/ 0 w 38"/>
                <a:gd name="T3" fmla="*/ 924 h 944"/>
                <a:gd name="T4" fmla="*/ 38 w 38"/>
                <a:gd name="T5" fmla="*/ 944 h 944"/>
                <a:gd name="T6" fmla="*/ 38 w 38"/>
                <a:gd name="T7" fmla="*/ 23 h 944"/>
                <a:gd name="T8" fmla="*/ 0 w 38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44">
                  <a:moveTo>
                    <a:pt x="0" y="0"/>
                  </a:moveTo>
                  <a:lnTo>
                    <a:pt x="0" y="924"/>
                  </a:lnTo>
                  <a:lnTo>
                    <a:pt x="38" y="944"/>
                  </a:lnTo>
                  <a:lnTo>
                    <a:pt x="38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41EF31-24AC-407E-B30A-23DAFBFA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2130311"/>
              <a:ext cx="4760101" cy="2750525"/>
            </a:xfrm>
            <a:custGeom>
              <a:avLst/>
              <a:gdLst>
                <a:gd name="T0" fmla="*/ 1489 w 1489"/>
                <a:gd name="T1" fmla="*/ 327 h 860"/>
                <a:gd name="T2" fmla="*/ 1489 w 1489"/>
                <a:gd name="T3" fmla="*/ 300 h 860"/>
                <a:gd name="T4" fmla="*/ 924 w 1489"/>
                <a:gd name="T5" fmla="*/ 0 h 860"/>
                <a:gd name="T6" fmla="*/ 0 w 1489"/>
                <a:gd name="T7" fmla="*/ 506 h 860"/>
                <a:gd name="T8" fmla="*/ 0 w 1489"/>
                <a:gd name="T9" fmla="*/ 533 h 860"/>
                <a:gd name="T10" fmla="*/ 565 w 1489"/>
                <a:gd name="T11" fmla="*/ 860 h 860"/>
                <a:gd name="T12" fmla="*/ 790 w 1489"/>
                <a:gd name="T13" fmla="*/ 730 h 860"/>
                <a:gd name="T14" fmla="*/ 1275 w 1489"/>
                <a:gd name="T15" fmla="*/ 450 h 860"/>
                <a:gd name="T16" fmla="*/ 1489 w 1489"/>
                <a:gd name="T17" fmla="*/ 327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9" h="860">
                  <a:moveTo>
                    <a:pt x="1489" y="327"/>
                  </a:moveTo>
                  <a:cubicBezTo>
                    <a:pt x="1489" y="300"/>
                    <a:pt x="1489" y="300"/>
                    <a:pt x="1489" y="300"/>
                  </a:cubicBezTo>
                  <a:cubicBezTo>
                    <a:pt x="924" y="0"/>
                    <a:pt x="924" y="0"/>
                    <a:pt x="924" y="0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565" y="860"/>
                    <a:pt x="565" y="860"/>
                    <a:pt x="565" y="860"/>
                  </a:cubicBezTo>
                  <a:cubicBezTo>
                    <a:pt x="790" y="730"/>
                    <a:pt x="790" y="730"/>
                    <a:pt x="790" y="730"/>
                  </a:cubicBezTo>
                  <a:cubicBezTo>
                    <a:pt x="904" y="585"/>
                    <a:pt x="1063" y="489"/>
                    <a:pt x="1275" y="450"/>
                  </a:cubicBezTo>
                  <a:cubicBezTo>
                    <a:pt x="1489" y="327"/>
                    <a:pt x="1489" y="327"/>
                    <a:pt x="1489" y="327"/>
                  </a:cubicBezTo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AD7525E-26A6-4062-867F-448660D6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2043898"/>
              <a:ext cx="4760101" cy="2750525"/>
            </a:xfrm>
            <a:custGeom>
              <a:avLst/>
              <a:gdLst>
                <a:gd name="T0" fmla="*/ 1489 w 1489"/>
                <a:gd name="T1" fmla="*/ 327 h 860"/>
                <a:gd name="T2" fmla="*/ 924 w 1489"/>
                <a:gd name="T3" fmla="*/ 0 h 860"/>
                <a:gd name="T4" fmla="*/ 0 w 1489"/>
                <a:gd name="T5" fmla="*/ 533 h 860"/>
                <a:gd name="T6" fmla="*/ 565 w 1489"/>
                <a:gd name="T7" fmla="*/ 860 h 860"/>
                <a:gd name="T8" fmla="*/ 790 w 1489"/>
                <a:gd name="T9" fmla="*/ 730 h 860"/>
                <a:gd name="T10" fmla="*/ 1275 w 1489"/>
                <a:gd name="T11" fmla="*/ 450 h 860"/>
                <a:gd name="T12" fmla="*/ 1489 w 1489"/>
                <a:gd name="T13" fmla="*/ 327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9" h="860">
                  <a:moveTo>
                    <a:pt x="1489" y="327"/>
                  </a:moveTo>
                  <a:cubicBezTo>
                    <a:pt x="924" y="0"/>
                    <a:pt x="924" y="0"/>
                    <a:pt x="924" y="0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565" y="860"/>
                    <a:pt x="565" y="860"/>
                    <a:pt x="565" y="860"/>
                  </a:cubicBezTo>
                  <a:cubicBezTo>
                    <a:pt x="790" y="730"/>
                    <a:pt x="790" y="730"/>
                    <a:pt x="790" y="730"/>
                  </a:cubicBezTo>
                  <a:cubicBezTo>
                    <a:pt x="904" y="585"/>
                    <a:pt x="1063" y="489"/>
                    <a:pt x="1275" y="450"/>
                  </a:cubicBezTo>
                  <a:cubicBezTo>
                    <a:pt x="1489" y="327"/>
                    <a:pt x="1489" y="327"/>
                    <a:pt x="1489" y="327"/>
                  </a:cubicBezTo>
                </a:path>
              </a:pathLst>
            </a:custGeom>
            <a:solidFill>
              <a:srgbClr val="FFC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6BB70EB-1F79-4DD7-8982-E9DAB0ADB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3748267"/>
              <a:ext cx="1805492" cy="1132569"/>
            </a:xfrm>
            <a:custGeom>
              <a:avLst/>
              <a:gdLst>
                <a:gd name="T0" fmla="*/ 982 w 982"/>
                <a:gd name="T1" fmla="*/ 569 h 616"/>
                <a:gd name="T2" fmla="*/ 982 w 982"/>
                <a:gd name="T3" fmla="*/ 616 h 616"/>
                <a:gd name="T4" fmla="*/ 0 w 982"/>
                <a:gd name="T5" fmla="*/ 47 h 616"/>
                <a:gd name="T6" fmla="*/ 0 w 982"/>
                <a:gd name="T7" fmla="*/ 0 h 616"/>
                <a:gd name="T8" fmla="*/ 982 w 982"/>
                <a:gd name="T9" fmla="*/ 56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616">
                  <a:moveTo>
                    <a:pt x="982" y="569"/>
                  </a:moveTo>
                  <a:lnTo>
                    <a:pt x="982" y="616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82" y="569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E776CC5-5159-4181-ADEE-BE2188A1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3748267"/>
              <a:ext cx="1805492" cy="1132569"/>
            </a:xfrm>
            <a:custGeom>
              <a:avLst/>
              <a:gdLst>
                <a:gd name="T0" fmla="*/ 982 w 982"/>
                <a:gd name="T1" fmla="*/ 569 h 616"/>
                <a:gd name="T2" fmla="*/ 982 w 982"/>
                <a:gd name="T3" fmla="*/ 616 h 616"/>
                <a:gd name="T4" fmla="*/ 0 w 982"/>
                <a:gd name="T5" fmla="*/ 47 h 616"/>
                <a:gd name="T6" fmla="*/ 0 w 982"/>
                <a:gd name="T7" fmla="*/ 0 h 616"/>
                <a:gd name="T8" fmla="*/ 982 w 982"/>
                <a:gd name="T9" fmla="*/ 56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616">
                  <a:moveTo>
                    <a:pt x="982" y="569"/>
                  </a:moveTo>
                  <a:lnTo>
                    <a:pt x="982" y="616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82" y="5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A6627C8-AC3E-4013-B567-23E422A43F01}"/>
              </a:ext>
            </a:extLst>
          </p:cNvPr>
          <p:cNvGrpSpPr/>
          <p:nvPr/>
        </p:nvGrpSpPr>
        <p:grpSpPr>
          <a:xfrm>
            <a:off x="3777809" y="3240817"/>
            <a:ext cx="739113" cy="847589"/>
            <a:chOff x="3777809" y="3240817"/>
            <a:chExt cx="739113" cy="847589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7E16C0-71C6-48DD-95B7-8D2AAEE1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743" y="3722527"/>
              <a:ext cx="623281" cy="365879"/>
            </a:xfrm>
            <a:custGeom>
              <a:avLst/>
              <a:gdLst>
                <a:gd name="T0" fmla="*/ 339 w 339"/>
                <a:gd name="T1" fmla="*/ 51 h 199"/>
                <a:gd name="T2" fmla="*/ 247 w 339"/>
                <a:gd name="T3" fmla="*/ 0 h 199"/>
                <a:gd name="T4" fmla="*/ 0 w 339"/>
                <a:gd name="T5" fmla="*/ 148 h 199"/>
                <a:gd name="T6" fmla="*/ 84 w 339"/>
                <a:gd name="T7" fmla="*/ 199 h 199"/>
                <a:gd name="T8" fmla="*/ 339 w 339"/>
                <a:gd name="T9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9">
                  <a:moveTo>
                    <a:pt x="339" y="51"/>
                  </a:moveTo>
                  <a:lnTo>
                    <a:pt x="247" y="0"/>
                  </a:lnTo>
                  <a:lnTo>
                    <a:pt x="0" y="148"/>
                  </a:lnTo>
                  <a:lnTo>
                    <a:pt x="84" y="199"/>
                  </a:lnTo>
                  <a:lnTo>
                    <a:pt x="339" y="51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4ACEB62-E304-47DB-9E72-F238B3685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7809" y="3240817"/>
              <a:ext cx="652699" cy="691309"/>
            </a:xfrm>
            <a:custGeom>
              <a:avLst/>
              <a:gdLst>
                <a:gd name="T0" fmla="*/ 0 w 204"/>
                <a:gd name="T1" fmla="*/ 152 h 216"/>
                <a:gd name="T2" fmla="*/ 80 w 204"/>
                <a:gd name="T3" fmla="*/ 14 h 216"/>
                <a:gd name="T4" fmla="*/ 136 w 204"/>
                <a:gd name="T5" fmla="*/ 8 h 216"/>
                <a:gd name="T6" fmla="*/ 136 w 204"/>
                <a:gd name="T7" fmla="*/ 8 h 216"/>
                <a:gd name="T8" fmla="*/ 136 w 204"/>
                <a:gd name="T9" fmla="*/ 8 h 216"/>
                <a:gd name="T10" fmla="*/ 137 w 204"/>
                <a:gd name="T11" fmla="*/ 9 h 216"/>
                <a:gd name="T12" fmla="*/ 158 w 204"/>
                <a:gd name="T13" fmla="*/ 22 h 216"/>
                <a:gd name="T14" fmla="*/ 152 w 204"/>
                <a:gd name="T15" fmla="*/ 24 h 216"/>
                <a:gd name="T16" fmla="*/ 158 w 204"/>
                <a:gd name="T17" fmla="*/ 42 h 216"/>
                <a:gd name="T18" fmla="*/ 160 w 204"/>
                <a:gd name="T19" fmla="*/ 43 h 216"/>
                <a:gd name="T20" fmla="*/ 64 w 204"/>
                <a:gd name="T21" fmla="*/ 206 h 216"/>
                <a:gd name="T22" fmla="*/ 41 w 204"/>
                <a:gd name="T23" fmla="*/ 209 h 216"/>
                <a:gd name="T24" fmla="*/ 43 w 204"/>
                <a:gd name="T25" fmla="*/ 216 h 216"/>
                <a:gd name="T26" fmla="*/ 24 w 204"/>
                <a:gd name="T27" fmla="*/ 204 h 216"/>
                <a:gd name="T28" fmla="*/ 23 w 204"/>
                <a:gd name="T29" fmla="*/ 203 h 216"/>
                <a:gd name="T30" fmla="*/ 22 w 204"/>
                <a:gd name="T31" fmla="*/ 203 h 216"/>
                <a:gd name="T32" fmla="*/ 22 w 204"/>
                <a:gd name="T33" fmla="*/ 203 h 216"/>
                <a:gd name="T34" fmla="*/ 0 w 204"/>
                <a:gd name="T35" fmla="*/ 152 h 216"/>
                <a:gd name="T36" fmla="*/ 80 w 204"/>
                <a:gd name="T37" fmla="*/ 181 h 216"/>
                <a:gd name="T38" fmla="*/ 145 w 204"/>
                <a:gd name="T39" fmla="*/ 69 h 216"/>
                <a:gd name="T40" fmla="*/ 122 w 204"/>
                <a:gd name="T41" fmla="*/ 26 h 216"/>
                <a:gd name="T42" fmla="*/ 41 w 204"/>
                <a:gd name="T43" fmla="*/ 106 h 216"/>
                <a:gd name="T44" fmla="*/ 28 w 204"/>
                <a:gd name="T45" fmla="*/ 156 h 216"/>
                <a:gd name="T46" fmla="*/ 31 w 204"/>
                <a:gd name="T47" fmla="*/ 183 h 216"/>
                <a:gd name="T48" fmla="*/ 80 w 204"/>
                <a:gd name="T49" fmla="*/ 18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16">
                  <a:moveTo>
                    <a:pt x="0" y="152"/>
                  </a:moveTo>
                  <a:cubicBezTo>
                    <a:pt x="0" y="101"/>
                    <a:pt x="36" y="40"/>
                    <a:pt x="80" y="14"/>
                  </a:cubicBezTo>
                  <a:cubicBezTo>
                    <a:pt x="102" y="2"/>
                    <a:pt x="122" y="0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5" y="29"/>
                    <a:pt x="157" y="35"/>
                    <a:pt x="158" y="42"/>
                  </a:cubicBezTo>
                  <a:cubicBezTo>
                    <a:pt x="159" y="43"/>
                    <a:pt x="160" y="43"/>
                    <a:pt x="160" y="43"/>
                  </a:cubicBezTo>
                  <a:cubicBezTo>
                    <a:pt x="160" y="43"/>
                    <a:pt x="204" y="186"/>
                    <a:pt x="64" y="206"/>
                  </a:cubicBezTo>
                  <a:cubicBezTo>
                    <a:pt x="56" y="209"/>
                    <a:pt x="48" y="210"/>
                    <a:pt x="41" y="209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3" y="203"/>
                    <a:pt x="23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9" y="194"/>
                    <a:pt x="0" y="177"/>
                    <a:pt x="0" y="152"/>
                  </a:cubicBezTo>
                  <a:close/>
                  <a:moveTo>
                    <a:pt x="80" y="181"/>
                  </a:moveTo>
                  <a:cubicBezTo>
                    <a:pt x="116" y="160"/>
                    <a:pt x="145" y="110"/>
                    <a:pt x="145" y="69"/>
                  </a:cubicBezTo>
                  <a:cubicBezTo>
                    <a:pt x="145" y="47"/>
                    <a:pt x="136" y="31"/>
                    <a:pt x="122" y="26"/>
                  </a:cubicBezTo>
                  <a:cubicBezTo>
                    <a:pt x="79" y="32"/>
                    <a:pt x="41" y="106"/>
                    <a:pt x="41" y="10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43" y="192"/>
                    <a:pt x="61" y="192"/>
                    <a:pt x="80" y="181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1E50291-BC92-40EC-BD69-4FFCAB3F0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2160" y="3242656"/>
              <a:ext cx="511127" cy="751982"/>
            </a:xfrm>
            <a:custGeom>
              <a:avLst/>
              <a:gdLst>
                <a:gd name="T0" fmla="*/ 80 w 160"/>
                <a:gd name="T1" fmla="*/ 209 h 235"/>
                <a:gd name="T2" fmla="*/ 160 w 160"/>
                <a:gd name="T3" fmla="*/ 71 h 235"/>
                <a:gd name="T4" fmla="*/ 80 w 160"/>
                <a:gd name="T5" fmla="*/ 25 h 235"/>
                <a:gd name="T6" fmla="*/ 0 w 160"/>
                <a:gd name="T7" fmla="*/ 163 h 235"/>
                <a:gd name="T8" fmla="*/ 80 w 160"/>
                <a:gd name="T9" fmla="*/ 209 h 235"/>
                <a:gd name="T10" fmla="*/ 80 w 160"/>
                <a:gd name="T11" fmla="*/ 43 h 235"/>
                <a:gd name="T12" fmla="*/ 145 w 160"/>
                <a:gd name="T13" fmla="*/ 80 h 235"/>
                <a:gd name="T14" fmla="*/ 80 w 160"/>
                <a:gd name="T15" fmla="*/ 192 h 235"/>
                <a:gd name="T16" fmla="*/ 16 w 160"/>
                <a:gd name="T17" fmla="*/ 154 h 235"/>
                <a:gd name="T18" fmla="*/ 80 w 160"/>
                <a:gd name="T19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35">
                  <a:moveTo>
                    <a:pt x="80" y="209"/>
                  </a:moveTo>
                  <a:cubicBezTo>
                    <a:pt x="124" y="184"/>
                    <a:pt x="160" y="122"/>
                    <a:pt x="160" y="71"/>
                  </a:cubicBezTo>
                  <a:cubicBezTo>
                    <a:pt x="160" y="20"/>
                    <a:pt x="124" y="0"/>
                    <a:pt x="80" y="25"/>
                  </a:cubicBezTo>
                  <a:cubicBezTo>
                    <a:pt x="36" y="51"/>
                    <a:pt x="0" y="112"/>
                    <a:pt x="0" y="163"/>
                  </a:cubicBezTo>
                  <a:cubicBezTo>
                    <a:pt x="0" y="214"/>
                    <a:pt x="36" y="235"/>
                    <a:pt x="80" y="209"/>
                  </a:cubicBezTo>
                  <a:close/>
                  <a:moveTo>
                    <a:pt x="80" y="43"/>
                  </a:moveTo>
                  <a:cubicBezTo>
                    <a:pt x="116" y="22"/>
                    <a:pt x="145" y="39"/>
                    <a:pt x="145" y="80"/>
                  </a:cubicBezTo>
                  <a:cubicBezTo>
                    <a:pt x="145" y="121"/>
                    <a:pt x="116" y="171"/>
                    <a:pt x="80" y="192"/>
                  </a:cubicBezTo>
                  <a:cubicBezTo>
                    <a:pt x="45" y="212"/>
                    <a:pt x="16" y="195"/>
                    <a:pt x="16" y="154"/>
                  </a:cubicBezTo>
                  <a:cubicBezTo>
                    <a:pt x="16" y="113"/>
                    <a:pt x="45" y="63"/>
                    <a:pt x="80" y="43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A0F46B0-0B7B-4875-B15D-309914C6D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900" y="3292297"/>
              <a:ext cx="649022" cy="687631"/>
            </a:xfrm>
            <a:custGeom>
              <a:avLst/>
              <a:gdLst>
                <a:gd name="T0" fmla="*/ 0 w 203"/>
                <a:gd name="T1" fmla="*/ 152 h 215"/>
                <a:gd name="T2" fmla="*/ 79 w 203"/>
                <a:gd name="T3" fmla="*/ 14 h 215"/>
                <a:gd name="T4" fmla="*/ 135 w 203"/>
                <a:gd name="T5" fmla="*/ 8 h 215"/>
                <a:gd name="T6" fmla="*/ 135 w 203"/>
                <a:gd name="T7" fmla="*/ 8 h 215"/>
                <a:gd name="T8" fmla="*/ 135 w 203"/>
                <a:gd name="T9" fmla="*/ 8 h 215"/>
                <a:gd name="T10" fmla="*/ 136 w 203"/>
                <a:gd name="T11" fmla="*/ 9 h 215"/>
                <a:gd name="T12" fmla="*/ 157 w 203"/>
                <a:gd name="T13" fmla="*/ 21 h 215"/>
                <a:gd name="T14" fmla="*/ 151 w 203"/>
                <a:gd name="T15" fmla="*/ 24 h 215"/>
                <a:gd name="T16" fmla="*/ 157 w 203"/>
                <a:gd name="T17" fmla="*/ 42 h 215"/>
                <a:gd name="T18" fmla="*/ 159 w 203"/>
                <a:gd name="T19" fmla="*/ 43 h 215"/>
                <a:gd name="T20" fmla="*/ 63 w 203"/>
                <a:gd name="T21" fmla="*/ 206 h 215"/>
                <a:gd name="T22" fmla="*/ 40 w 203"/>
                <a:gd name="T23" fmla="*/ 209 h 215"/>
                <a:gd name="T24" fmla="*/ 43 w 203"/>
                <a:gd name="T25" fmla="*/ 215 h 215"/>
                <a:gd name="T26" fmla="*/ 23 w 203"/>
                <a:gd name="T27" fmla="*/ 204 h 215"/>
                <a:gd name="T28" fmla="*/ 22 w 203"/>
                <a:gd name="T29" fmla="*/ 203 h 215"/>
                <a:gd name="T30" fmla="*/ 21 w 203"/>
                <a:gd name="T31" fmla="*/ 203 h 215"/>
                <a:gd name="T32" fmla="*/ 21 w 203"/>
                <a:gd name="T33" fmla="*/ 202 h 215"/>
                <a:gd name="T34" fmla="*/ 0 w 203"/>
                <a:gd name="T35" fmla="*/ 152 h 215"/>
                <a:gd name="T36" fmla="*/ 79 w 203"/>
                <a:gd name="T37" fmla="*/ 180 h 215"/>
                <a:gd name="T38" fmla="*/ 144 w 203"/>
                <a:gd name="T39" fmla="*/ 69 h 215"/>
                <a:gd name="T40" fmla="*/ 121 w 203"/>
                <a:gd name="T41" fmla="*/ 26 h 215"/>
                <a:gd name="T42" fmla="*/ 40 w 203"/>
                <a:gd name="T43" fmla="*/ 106 h 215"/>
                <a:gd name="T44" fmla="*/ 27 w 203"/>
                <a:gd name="T45" fmla="*/ 156 h 215"/>
                <a:gd name="T46" fmla="*/ 30 w 203"/>
                <a:gd name="T47" fmla="*/ 183 h 215"/>
                <a:gd name="T48" fmla="*/ 79 w 203"/>
                <a:gd name="T49" fmla="*/ 18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15">
                  <a:moveTo>
                    <a:pt x="0" y="152"/>
                  </a:moveTo>
                  <a:cubicBezTo>
                    <a:pt x="0" y="101"/>
                    <a:pt x="35" y="39"/>
                    <a:pt x="79" y="14"/>
                  </a:cubicBezTo>
                  <a:cubicBezTo>
                    <a:pt x="101" y="1"/>
                    <a:pt x="121" y="0"/>
                    <a:pt x="135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4" y="29"/>
                    <a:pt x="156" y="35"/>
                    <a:pt x="157" y="42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203" y="186"/>
                    <a:pt x="63" y="206"/>
                  </a:cubicBezTo>
                  <a:cubicBezTo>
                    <a:pt x="55" y="208"/>
                    <a:pt x="47" y="209"/>
                    <a:pt x="40" y="209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4"/>
                    <a:pt x="22" y="203"/>
                    <a:pt x="22" y="203"/>
                  </a:cubicBezTo>
                  <a:cubicBezTo>
                    <a:pt x="21" y="203"/>
                    <a:pt x="21" y="203"/>
                    <a:pt x="21" y="20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8" y="194"/>
                    <a:pt x="0" y="176"/>
                    <a:pt x="0" y="152"/>
                  </a:cubicBezTo>
                  <a:close/>
                  <a:moveTo>
                    <a:pt x="79" y="180"/>
                  </a:moveTo>
                  <a:cubicBezTo>
                    <a:pt x="115" y="160"/>
                    <a:pt x="144" y="110"/>
                    <a:pt x="144" y="69"/>
                  </a:cubicBezTo>
                  <a:cubicBezTo>
                    <a:pt x="144" y="46"/>
                    <a:pt x="135" y="31"/>
                    <a:pt x="121" y="26"/>
                  </a:cubicBezTo>
                  <a:cubicBezTo>
                    <a:pt x="78" y="32"/>
                    <a:pt x="40" y="106"/>
                    <a:pt x="40" y="10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42" y="192"/>
                    <a:pt x="60" y="192"/>
                    <a:pt x="79" y="18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EBA502F-8C9E-4A91-85E1-EF141A945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2250" y="3294137"/>
              <a:ext cx="507450" cy="751982"/>
            </a:xfrm>
            <a:custGeom>
              <a:avLst/>
              <a:gdLst>
                <a:gd name="T0" fmla="*/ 79 w 159"/>
                <a:gd name="T1" fmla="*/ 209 h 235"/>
                <a:gd name="T2" fmla="*/ 159 w 159"/>
                <a:gd name="T3" fmla="*/ 71 h 235"/>
                <a:gd name="T4" fmla="*/ 79 w 159"/>
                <a:gd name="T5" fmla="*/ 25 h 235"/>
                <a:gd name="T6" fmla="*/ 0 w 159"/>
                <a:gd name="T7" fmla="*/ 163 h 235"/>
                <a:gd name="T8" fmla="*/ 79 w 159"/>
                <a:gd name="T9" fmla="*/ 209 h 235"/>
                <a:gd name="T10" fmla="*/ 79 w 159"/>
                <a:gd name="T11" fmla="*/ 43 h 235"/>
                <a:gd name="T12" fmla="*/ 144 w 159"/>
                <a:gd name="T13" fmla="*/ 80 h 235"/>
                <a:gd name="T14" fmla="*/ 79 w 159"/>
                <a:gd name="T15" fmla="*/ 191 h 235"/>
                <a:gd name="T16" fmla="*/ 15 w 159"/>
                <a:gd name="T17" fmla="*/ 154 h 235"/>
                <a:gd name="T18" fmla="*/ 79 w 159"/>
                <a:gd name="T19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235">
                  <a:moveTo>
                    <a:pt x="79" y="209"/>
                  </a:moveTo>
                  <a:cubicBezTo>
                    <a:pt x="123" y="184"/>
                    <a:pt x="159" y="122"/>
                    <a:pt x="159" y="71"/>
                  </a:cubicBezTo>
                  <a:cubicBezTo>
                    <a:pt x="159" y="20"/>
                    <a:pt x="123" y="0"/>
                    <a:pt x="79" y="25"/>
                  </a:cubicBezTo>
                  <a:cubicBezTo>
                    <a:pt x="35" y="50"/>
                    <a:pt x="0" y="112"/>
                    <a:pt x="0" y="163"/>
                  </a:cubicBezTo>
                  <a:cubicBezTo>
                    <a:pt x="0" y="214"/>
                    <a:pt x="35" y="235"/>
                    <a:pt x="79" y="209"/>
                  </a:cubicBezTo>
                  <a:close/>
                  <a:moveTo>
                    <a:pt x="79" y="43"/>
                  </a:moveTo>
                  <a:cubicBezTo>
                    <a:pt x="115" y="22"/>
                    <a:pt x="144" y="39"/>
                    <a:pt x="144" y="80"/>
                  </a:cubicBezTo>
                  <a:cubicBezTo>
                    <a:pt x="144" y="121"/>
                    <a:pt x="115" y="171"/>
                    <a:pt x="79" y="191"/>
                  </a:cubicBezTo>
                  <a:cubicBezTo>
                    <a:pt x="44" y="212"/>
                    <a:pt x="15" y="195"/>
                    <a:pt x="15" y="154"/>
                  </a:cubicBezTo>
                  <a:cubicBezTo>
                    <a:pt x="15" y="113"/>
                    <a:pt x="44" y="63"/>
                    <a:pt x="79" y="43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E8BDFDC-BC1D-4A4D-901C-B15C28D7A391}"/>
              </a:ext>
            </a:extLst>
          </p:cNvPr>
          <p:cNvGrpSpPr/>
          <p:nvPr/>
        </p:nvGrpSpPr>
        <p:grpSpPr>
          <a:xfrm>
            <a:off x="4516921" y="1793850"/>
            <a:ext cx="1937870" cy="2092312"/>
            <a:chOff x="4516921" y="1793850"/>
            <a:chExt cx="1937870" cy="209231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EAE6170-DBE7-41DE-B794-D031CFCD0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921" y="1793850"/>
              <a:ext cx="1147278" cy="1621633"/>
            </a:xfrm>
            <a:custGeom>
              <a:avLst/>
              <a:gdLst>
                <a:gd name="T0" fmla="*/ 337 w 359"/>
                <a:gd name="T1" fmla="*/ 6 h 507"/>
                <a:gd name="T2" fmla="*/ 21 w 359"/>
                <a:gd name="T3" fmla="*/ 188 h 507"/>
                <a:gd name="T4" fmla="*/ 0 w 359"/>
                <a:gd name="T5" fmla="*/ 224 h 507"/>
                <a:gd name="T6" fmla="*/ 0 w 359"/>
                <a:gd name="T7" fmla="*/ 507 h 507"/>
                <a:gd name="T8" fmla="*/ 359 w 359"/>
                <a:gd name="T9" fmla="*/ 299 h 507"/>
                <a:gd name="T10" fmla="*/ 359 w 359"/>
                <a:gd name="T11" fmla="*/ 19 h 507"/>
                <a:gd name="T12" fmla="*/ 337 w 359"/>
                <a:gd name="T13" fmla="*/ 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507">
                  <a:moveTo>
                    <a:pt x="337" y="6"/>
                  </a:moveTo>
                  <a:cubicBezTo>
                    <a:pt x="21" y="188"/>
                    <a:pt x="21" y="188"/>
                    <a:pt x="21" y="188"/>
                  </a:cubicBezTo>
                  <a:cubicBezTo>
                    <a:pt x="8" y="196"/>
                    <a:pt x="0" y="209"/>
                    <a:pt x="0" y="22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359" y="299"/>
                    <a:pt x="359" y="299"/>
                    <a:pt x="359" y="299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7"/>
                    <a:pt x="347" y="0"/>
                    <a:pt x="337" y="6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6341BB4-F83D-4EC7-9B65-B0FFA672E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468" y="2731529"/>
              <a:ext cx="1921323" cy="1127054"/>
            </a:xfrm>
            <a:custGeom>
              <a:avLst/>
              <a:gdLst>
                <a:gd name="T0" fmla="*/ 601 w 601"/>
                <a:gd name="T1" fmla="*/ 151 h 352"/>
                <a:gd name="T2" fmla="*/ 601 w 601"/>
                <a:gd name="T3" fmla="*/ 151 h 352"/>
                <a:gd name="T4" fmla="*/ 601 w 601"/>
                <a:gd name="T5" fmla="*/ 155 h 352"/>
                <a:gd name="T6" fmla="*/ 591 w 601"/>
                <a:gd name="T7" fmla="*/ 169 h 352"/>
                <a:gd name="T8" fmla="*/ 292 w 601"/>
                <a:gd name="T9" fmla="*/ 341 h 352"/>
                <a:gd name="T10" fmla="*/ 232 w 601"/>
                <a:gd name="T11" fmla="*/ 341 h 352"/>
                <a:gd name="T12" fmla="*/ 8 w 601"/>
                <a:gd name="T13" fmla="*/ 212 h 352"/>
                <a:gd name="T14" fmla="*/ 0 w 601"/>
                <a:gd name="T15" fmla="*/ 208 h 352"/>
                <a:gd name="T16" fmla="*/ 360 w 601"/>
                <a:gd name="T17" fmla="*/ 0 h 352"/>
                <a:gd name="T18" fmla="*/ 591 w 601"/>
                <a:gd name="T19" fmla="*/ 133 h 352"/>
                <a:gd name="T20" fmla="*/ 601 w 601"/>
                <a:gd name="T21" fmla="*/ 1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1" h="352">
                  <a:moveTo>
                    <a:pt x="601" y="151"/>
                  </a:moveTo>
                  <a:cubicBezTo>
                    <a:pt x="601" y="151"/>
                    <a:pt x="601" y="151"/>
                    <a:pt x="601" y="151"/>
                  </a:cubicBezTo>
                  <a:cubicBezTo>
                    <a:pt x="601" y="153"/>
                    <a:pt x="601" y="154"/>
                    <a:pt x="601" y="155"/>
                  </a:cubicBezTo>
                  <a:cubicBezTo>
                    <a:pt x="599" y="161"/>
                    <a:pt x="596" y="166"/>
                    <a:pt x="591" y="169"/>
                  </a:cubicBezTo>
                  <a:cubicBezTo>
                    <a:pt x="292" y="341"/>
                    <a:pt x="292" y="341"/>
                    <a:pt x="292" y="341"/>
                  </a:cubicBezTo>
                  <a:cubicBezTo>
                    <a:pt x="274" y="352"/>
                    <a:pt x="251" y="352"/>
                    <a:pt x="232" y="341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591" y="133"/>
                    <a:pt x="591" y="133"/>
                    <a:pt x="591" y="133"/>
                  </a:cubicBezTo>
                  <a:cubicBezTo>
                    <a:pt x="598" y="137"/>
                    <a:pt x="601" y="144"/>
                    <a:pt x="601" y="15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5E8791A-9BFE-4751-B3CC-951C02A1C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24" y="2801395"/>
              <a:ext cx="1439614" cy="845750"/>
            </a:xfrm>
            <a:custGeom>
              <a:avLst/>
              <a:gdLst>
                <a:gd name="T0" fmla="*/ 445 w 450"/>
                <a:gd name="T1" fmla="*/ 86 h 264"/>
                <a:gd name="T2" fmla="*/ 141 w 450"/>
                <a:gd name="T3" fmla="*/ 262 h 264"/>
                <a:gd name="T4" fmla="*/ 127 w 450"/>
                <a:gd name="T5" fmla="*/ 262 h 264"/>
                <a:gd name="T6" fmla="*/ 5 w 450"/>
                <a:gd name="T7" fmla="*/ 191 h 264"/>
                <a:gd name="T8" fmla="*/ 5 w 450"/>
                <a:gd name="T9" fmla="*/ 179 h 264"/>
                <a:gd name="T10" fmla="*/ 310 w 450"/>
                <a:gd name="T11" fmla="*/ 2 h 264"/>
                <a:gd name="T12" fmla="*/ 324 w 450"/>
                <a:gd name="T13" fmla="*/ 2 h 264"/>
                <a:gd name="T14" fmla="*/ 445 w 450"/>
                <a:gd name="T15" fmla="*/ 72 h 264"/>
                <a:gd name="T16" fmla="*/ 445 w 450"/>
                <a:gd name="T17" fmla="*/ 8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264">
                  <a:moveTo>
                    <a:pt x="445" y="86"/>
                  </a:moveTo>
                  <a:cubicBezTo>
                    <a:pt x="141" y="262"/>
                    <a:pt x="141" y="262"/>
                    <a:pt x="141" y="262"/>
                  </a:cubicBezTo>
                  <a:cubicBezTo>
                    <a:pt x="136" y="264"/>
                    <a:pt x="131" y="264"/>
                    <a:pt x="127" y="262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0" y="189"/>
                    <a:pt x="0" y="181"/>
                    <a:pt x="5" y="179"/>
                  </a:cubicBezTo>
                  <a:cubicBezTo>
                    <a:pt x="310" y="2"/>
                    <a:pt x="310" y="2"/>
                    <a:pt x="310" y="2"/>
                  </a:cubicBezTo>
                  <a:cubicBezTo>
                    <a:pt x="314" y="0"/>
                    <a:pt x="320" y="0"/>
                    <a:pt x="324" y="2"/>
                  </a:cubicBezTo>
                  <a:cubicBezTo>
                    <a:pt x="445" y="72"/>
                    <a:pt x="445" y="72"/>
                    <a:pt x="445" y="72"/>
                  </a:cubicBezTo>
                  <a:cubicBezTo>
                    <a:pt x="450" y="75"/>
                    <a:pt x="450" y="83"/>
                    <a:pt x="445" y="8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8D4177A-5BC1-4F49-9663-6D62137D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468" y="1806720"/>
              <a:ext cx="1150955" cy="1590378"/>
            </a:xfrm>
            <a:custGeom>
              <a:avLst/>
              <a:gdLst>
                <a:gd name="T0" fmla="*/ 337 w 360"/>
                <a:gd name="T1" fmla="*/ 6 h 497"/>
                <a:gd name="T2" fmla="*/ 21 w 360"/>
                <a:gd name="T3" fmla="*/ 188 h 497"/>
                <a:gd name="T4" fmla="*/ 0 w 360"/>
                <a:gd name="T5" fmla="*/ 224 h 497"/>
                <a:gd name="T6" fmla="*/ 0 w 360"/>
                <a:gd name="T7" fmla="*/ 497 h 497"/>
                <a:gd name="T8" fmla="*/ 360 w 360"/>
                <a:gd name="T9" fmla="*/ 289 h 497"/>
                <a:gd name="T10" fmla="*/ 360 w 360"/>
                <a:gd name="T11" fmla="*/ 19 h 497"/>
                <a:gd name="T12" fmla="*/ 337 w 360"/>
                <a:gd name="T13" fmla="*/ 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497">
                  <a:moveTo>
                    <a:pt x="337" y="6"/>
                  </a:moveTo>
                  <a:cubicBezTo>
                    <a:pt x="21" y="188"/>
                    <a:pt x="21" y="188"/>
                    <a:pt x="21" y="188"/>
                  </a:cubicBezTo>
                  <a:cubicBezTo>
                    <a:pt x="8" y="196"/>
                    <a:pt x="0" y="209"/>
                    <a:pt x="0" y="224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360" y="289"/>
                    <a:pt x="360" y="289"/>
                    <a:pt x="360" y="289"/>
                  </a:cubicBezTo>
                  <a:cubicBezTo>
                    <a:pt x="360" y="19"/>
                    <a:pt x="360" y="19"/>
                    <a:pt x="360" y="19"/>
                  </a:cubicBezTo>
                  <a:cubicBezTo>
                    <a:pt x="360" y="7"/>
                    <a:pt x="347" y="0"/>
                    <a:pt x="337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B40CCF11-42D1-433C-9D5F-15AA7994C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335" y="1889456"/>
              <a:ext cx="1022254" cy="1389971"/>
            </a:xfrm>
            <a:custGeom>
              <a:avLst/>
              <a:gdLst>
                <a:gd name="T0" fmla="*/ 556 w 556"/>
                <a:gd name="T1" fmla="*/ 0 h 756"/>
                <a:gd name="T2" fmla="*/ 0 w 556"/>
                <a:gd name="T3" fmla="*/ 319 h 756"/>
                <a:gd name="T4" fmla="*/ 0 w 556"/>
                <a:gd name="T5" fmla="*/ 756 h 756"/>
                <a:gd name="T6" fmla="*/ 556 w 556"/>
                <a:gd name="T7" fmla="*/ 437 h 756"/>
                <a:gd name="T8" fmla="*/ 556 w 556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756">
                  <a:moveTo>
                    <a:pt x="556" y="0"/>
                  </a:moveTo>
                  <a:lnTo>
                    <a:pt x="0" y="319"/>
                  </a:lnTo>
                  <a:lnTo>
                    <a:pt x="0" y="756"/>
                  </a:lnTo>
                  <a:lnTo>
                    <a:pt x="556" y="437"/>
                  </a:lnTo>
                  <a:lnTo>
                    <a:pt x="556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62F7B80-2149-40C6-AE78-D74134DA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9352" y="3215077"/>
              <a:ext cx="389780" cy="224308"/>
            </a:xfrm>
            <a:custGeom>
              <a:avLst/>
              <a:gdLst>
                <a:gd name="T0" fmla="*/ 120 w 122"/>
                <a:gd name="T1" fmla="*/ 10 h 70"/>
                <a:gd name="T2" fmla="*/ 120 w 122"/>
                <a:gd name="T3" fmla="*/ 13 h 70"/>
                <a:gd name="T4" fmla="*/ 23 w 122"/>
                <a:gd name="T5" fmla="*/ 69 h 70"/>
                <a:gd name="T6" fmla="*/ 18 w 122"/>
                <a:gd name="T7" fmla="*/ 69 h 70"/>
                <a:gd name="T8" fmla="*/ 2 w 122"/>
                <a:gd name="T9" fmla="*/ 60 h 70"/>
                <a:gd name="T10" fmla="*/ 2 w 122"/>
                <a:gd name="T11" fmla="*/ 57 h 70"/>
                <a:gd name="T12" fmla="*/ 99 w 122"/>
                <a:gd name="T13" fmla="*/ 1 h 70"/>
                <a:gd name="T14" fmla="*/ 104 w 122"/>
                <a:gd name="T15" fmla="*/ 1 h 70"/>
                <a:gd name="T16" fmla="*/ 120 w 122"/>
                <a:gd name="T1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70">
                  <a:moveTo>
                    <a:pt x="120" y="10"/>
                  </a:moveTo>
                  <a:cubicBezTo>
                    <a:pt x="122" y="11"/>
                    <a:pt x="122" y="12"/>
                    <a:pt x="120" y="1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1" y="70"/>
                    <a:pt x="19" y="70"/>
                    <a:pt x="18" y="6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8"/>
                    <a:pt x="2" y="5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lnTo>
                    <a:pt x="120" y="1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2A95AA-3564-4BAD-A86C-FFF57A35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613" y="2935612"/>
              <a:ext cx="159958" cy="93768"/>
            </a:xfrm>
            <a:custGeom>
              <a:avLst/>
              <a:gdLst>
                <a:gd name="T0" fmla="*/ 15 w 50"/>
                <a:gd name="T1" fmla="*/ 28 h 29"/>
                <a:gd name="T2" fmla="*/ 19 w 50"/>
                <a:gd name="T3" fmla="*/ 28 h 29"/>
                <a:gd name="T4" fmla="*/ 49 w 50"/>
                <a:gd name="T5" fmla="*/ 11 h 29"/>
                <a:gd name="T6" fmla="*/ 49 w 50"/>
                <a:gd name="T7" fmla="*/ 9 h 29"/>
                <a:gd name="T8" fmla="*/ 35 w 50"/>
                <a:gd name="T9" fmla="*/ 1 h 29"/>
                <a:gd name="T10" fmla="*/ 31 w 50"/>
                <a:gd name="T11" fmla="*/ 1 h 29"/>
                <a:gd name="T12" fmla="*/ 1 w 50"/>
                <a:gd name="T13" fmla="*/ 18 h 29"/>
                <a:gd name="T14" fmla="*/ 1 w 50"/>
                <a:gd name="T15" fmla="*/ 20 h 29"/>
                <a:gd name="T16" fmla="*/ 15 w 50"/>
                <a:gd name="T1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9">
                  <a:moveTo>
                    <a:pt x="15" y="28"/>
                  </a:moveTo>
                  <a:cubicBezTo>
                    <a:pt x="16" y="29"/>
                    <a:pt x="18" y="29"/>
                    <a:pt x="19" y="2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9"/>
                    <a:pt x="49" y="9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0"/>
                    <a:pt x="32" y="0"/>
                    <a:pt x="3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0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304D8319-F746-465A-910B-FBC68DF9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615" y="3406290"/>
              <a:ext cx="137895" cy="80898"/>
            </a:xfrm>
            <a:custGeom>
              <a:avLst/>
              <a:gdLst>
                <a:gd name="T0" fmla="*/ 1 w 43"/>
                <a:gd name="T1" fmla="*/ 15 h 25"/>
                <a:gd name="T2" fmla="*/ 1 w 43"/>
                <a:gd name="T3" fmla="*/ 12 h 25"/>
                <a:gd name="T4" fmla="*/ 20 w 43"/>
                <a:gd name="T5" fmla="*/ 1 h 25"/>
                <a:gd name="T6" fmla="*/ 26 w 43"/>
                <a:gd name="T7" fmla="*/ 1 h 25"/>
                <a:gd name="T8" fmla="*/ 41 w 43"/>
                <a:gd name="T9" fmla="*/ 10 h 25"/>
                <a:gd name="T10" fmla="*/ 41 w 43"/>
                <a:gd name="T11" fmla="*/ 14 h 25"/>
                <a:gd name="T12" fmla="*/ 23 w 43"/>
                <a:gd name="T13" fmla="*/ 24 h 25"/>
                <a:gd name="T14" fmla="*/ 17 w 43"/>
                <a:gd name="T15" fmla="*/ 24 h 25"/>
                <a:gd name="T16" fmla="*/ 1 w 43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1" y="15"/>
                  </a:moveTo>
                  <a:cubicBezTo>
                    <a:pt x="0" y="14"/>
                    <a:pt x="0" y="13"/>
                    <a:pt x="1" y="1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1"/>
                    <a:pt x="43" y="13"/>
                    <a:pt x="41" y="1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9" y="25"/>
                    <a:pt x="17" y="24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2DDC6A2-36A0-406D-A526-9509151A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588" y="3457770"/>
              <a:ext cx="121347" cy="68028"/>
            </a:xfrm>
            <a:custGeom>
              <a:avLst/>
              <a:gdLst>
                <a:gd name="T0" fmla="*/ 1 w 38"/>
                <a:gd name="T1" fmla="*/ 11 h 21"/>
                <a:gd name="T2" fmla="*/ 1 w 38"/>
                <a:gd name="T3" fmla="*/ 8 h 21"/>
                <a:gd name="T4" fmla="*/ 15 w 38"/>
                <a:gd name="T5" fmla="*/ 0 h 21"/>
                <a:gd name="T6" fmla="*/ 20 w 38"/>
                <a:gd name="T7" fmla="*/ 0 h 21"/>
                <a:gd name="T8" fmla="*/ 36 w 38"/>
                <a:gd name="T9" fmla="*/ 10 h 21"/>
                <a:gd name="T10" fmla="*/ 36 w 38"/>
                <a:gd name="T11" fmla="*/ 13 h 21"/>
                <a:gd name="T12" fmla="*/ 23 w 38"/>
                <a:gd name="T13" fmla="*/ 20 h 21"/>
                <a:gd name="T14" fmla="*/ 17 w 38"/>
                <a:gd name="T15" fmla="*/ 20 h 21"/>
                <a:gd name="T16" fmla="*/ 1 w 38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1" y="11"/>
                  </a:move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9" y="0"/>
                    <a:pt x="20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0"/>
                    <a:pt x="38" y="12"/>
                    <a:pt x="36" y="1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21"/>
                    <a:pt x="19" y="21"/>
                    <a:pt x="17" y="20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E5A624C-8C3C-4EAA-A2C2-5F317287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813" y="3167274"/>
              <a:ext cx="136055" cy="79060"/>
            </a:xfrm>
            <a:custGeom>
              <a:avLst/>
              <a:gdLst>
                <a:gd name="T0" fmla="*/ 1 w 43"/>
                <a:gd name="T1" fmla="*/ 15 h 25"/>
                <a:gd name="T2" fmla="*/ 1 w 43"/>
                <a:gd name="T3" fmla="*/ 12 h 25"/>
                <a:gd name="T4" fmla="*/ 20 w 43"/>
                <a:gd name="T5" fmla="*/ 1 h 25"/>
                <a:gd name="T6" fmla="*/ 25 w 43"/>
                <a:gd name="T7" fmla="*/ 1 h 25"/>
                <a:gd name="T8" fmla="*/ 41 w 43"/>
                <a:gd name="T9" fmla="*/ 10 h 25"/>
                <a:gd name="T10" fmla="*/ 41 w 43"/>
                <a:gd name="T11" fmla="*/ 13 h 25"/>
                <a:gd name="T12" fmla="*/ 22 w 43"/>
                <a:gd name="T13" fmla="*/ 24 h 25"/>
                <a:gd name="T14" fmla="*/ 17 w 43"/>
                <a:gd name="T15" fmla="*/ 24 h 25"/>
                <a:gd name="T16" fmla="*/ 1 w 43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1" y="15"/>
                  </a:moveTo>
                  <a:cubicBezTo>
                    <a:pt x="0" y="14"/>
                    <a:pt x="0" y="13"/>
                    <a:pt x="1" y="1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4" y="0"/>
                    <a:pt x="25" y="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1"/>
                    <a:pt x="43" y="12"/>
                    <a:pt x="41" y="1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5"/>
                    <a:pt x="18" y="25"/>
                    <a:pt x="17" y="24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1E12540-560D-439E-951E-331786D1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50" y="3128664"/>
              <a:ext cx="121347" cy="69866"/>
            </a:xfrm>
            <a:custGeom>
              <a:avLst/>
              <a:gdLst>
                <a:gd name="T0" fmla="*/ 2 w 38"/>
                <a:gd name="T1" fmla="*/ 12 h 22"/>
                <a:gd name="T2" fmla="*/ 2 w 38"/>
                <a:gd name="T3" fmla="*/ 8 h 22"/>
                <a:gd name="T4" fmla="*/ 15 w 38"/>
                <a:gd name="T5" fmla="*/ 1 h 22"/>
                <a:gd name="T6" fmla="*/ 20 w 38"/>
                <a:gd name="T7" fmla="*/ 1 h 22"/>
                <a:gd name="T8" fmla="*/ 36 w 38"/>
                <a:gd name="T9" fmla="*/ 10 h 22"/>
                <a:gd name="T10" fmla="*/ 36 w 38"/>
                <a:gd name="T11" fmla="*/ 13 h 22"/>
                <a:gd name="T12" fmla="*/ 23 w 38"/>
                <a:gd name="T13" fmla="*/ 21 h 22"/>
                <a:gd name="T14" fmla="*/ 17 w 38"/>
                <a:gd name="T15" fmla="*/ 21 h 22"/>
                <a:gd name="T16" fmla="*/ 2 w 38"/>
                <a:gd name="T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2" y="12"/>
                  </a:moveTo>
                  <a:cubicBezTo>
                    <a:pt x="0" y="11"/>
                    <a:pt x="0" y="9"/>
                    <a:pt x="2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1"/>
                    <a:pt x="38" y="12"/>
                    <a:pt x="36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2"/>
                    <a:pt x="19" y="22"/>
                    <a:pt x="17" y="2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2B3C5FF-D246-47B4-817E-E0E6D6F3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399" y="3496381"/>
              <a:ext cx="121347" cy="66189"/>
            </a:xfrm>
            <a:custGeom>
              <a:avLst/>
              <a:gdLst>
                <a:gd name="T0" fmla="*/ 2 w 38"/>
                <a:gd name="T1" fmla="*/ 11 h 21"/>
                <a:gd name="T2" fmla="*/ 2 w 38"/>
                <a:gd name="T3" fmla="*/ 8 h 21"/>
                <a:gd name="T4" fmla="*/ 15 w 38"/>
                <a:gd name="T5" fmla="*/ 1 h 21"/>
                <a:gd name="T6" fmla="*/ 20 w 38"/>
                <a:gd name="T7" fmla="*/ 1 h 21"/>
                <a:gd name="T8" fmla="*/ 36 w 38"/>
                <a:gd name="T9" fmla="*/ 10 h 21"/>
                <a:gd name="T10" fmla="*/ 36 w 38"/>
                <a:gd name="T11" fmla="*/ 13 h 21"/>
                <a:gd name="T12" fmla="*/ 23 w 38"/>
                <a:gd name="T13" fmla="*/ 21 h 21"/>
                <a:gd name="T14" fmla="*/ 17 w 38"/>
                <a:gd name="T15" fmla="*/ 21 h 21"/>
                <a:gd name="T16" fmla="*/ 2 w 38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2" y="11"/>
                  </a:moveTo>
                  <a:cubicBezTo>
                    <a:pt x="0" y="11"/>
                    <a:pt x="0" y="9"/>
                    <a:pt x="2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1"/>
                    <a:pt x="38" y="12"/>
                    <a:pt x="36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1"/>
                    <a:pt x="19" y="21"/>
                    <a:pt x="17" y="2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E9601E7-34BC-419C-B545-778BC936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370" y="3534991"/>
              <a:ext cx="121347" cy="69866"/>
            </a:xfrm>
            <a:custGeom>
              <a:avLst/>
              <a:gdLst>
                <a:gd name="T0" fmla="*/ 1 w 38"/>
                <a:gd name="T1" fmla="*/ 12 h 22"/>
                <a:gd name="T2" fmla="*/ 1 w 38"/>
                <a:gd name="T3" fmla="*/ 9 h 22"/>
                <a:gd name="T4" fmla="*/ 15 w 38"/>
                <a:gd name="T5" fmla="*/ 1 h 22"/>
                <a:gd name="T6" fmla="*/ 20 w 38"/>
                <a:gd name="T7" fmla="*/ 1 h 22"/>
                <a:gd name="T8" fmla="*/ 36 w 38"/>
                <a:gd name="T9" fmla="*/ 10 h 22"/>
                <a:gd name="T10" fmla="*/ 36 w 38"/>
                <a:gd name="T11" fmla="*/ 13 h 22"/>
                <a:gd name="T12" fmla="*/ 23 w 38"/>
                <a:gd name="T13" fmla="*/ 21 h 22"/>
                <a:gd name="T14" fmla="*/ 17 w 38"/>
                <a:gd name="T15" fmla="*/ 21 h 22"/>
                <a:gd name="T16" fmla="*/ 1 w 38"/>
                <a:gd name="T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1" y="12"/>
                  </a:moveTo>
                  <a:cubicBezTo>
                    <a:pt x="0" y="11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1"/>
                    <a:pt x="38" y="12"/>
                    <a:pt x="36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2"/>
                    <a:pt x="19" y="22"/>
                    <a:pt x="17" y="21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C2CF74F-D2D2-4166-8F98-BC7C74321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859" y="3448578"/>
              <a:ext cx="194890" cy="112154"/>
            </a:xfrm>
            <a:custGeom>
              <a:avLst/>
              <a:gdLst>
                <a:gd name="T0" fmla="*/ 15 w 61"/>
                <a:gd name="T1" fmla="*/ 34 h 35"/>
                <a:gd name="T2" fmla="*/ 19 w 61"/>
                <a:gd name="T3" fmla="*/ 34 h 35"/>
                <a:gd name="T4" fmla="*/ 60 w 61"/>
                <a:gd name="T5" fmla="*/ 11 h 35"/>
                <a:gd name="T6" fmla="*/ 60 w 61"/>
                <a:gd name="T7" fmla="*/ 9 h 35"/>
                <a:gd name="T8" fmla="*/ 46 w 61"/>
                <a:gd name="T9" fmla="*/ 1 h 35"/>
                <a:gd name="T10" fmla="*/ 41 w 61"/>
                <a:gd name="T11" fmla="*/ 1 h 35"/>
                <a:gd name="T12" fmla="*/ 1 w 61"/>
                <a:gd name="T13" fmla="*/ 24 h 35"/>
                <a:gd name="T14" fmla="*/ 1 w 61"/>
                <a:gd name="T15" fmla="*/ 27 h 35"/>
                <a:gd name="T16" fmla="*/ 15 w 61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15" y="34"/>
                  </a:moveTo>
                  <a:cubicBezTo>
                    <a:pt x="16" y="35"/>
                    <a:pt x="18" y="35"/>
                    <a:pt x="19" y="34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0"/>
                    <a:pt x="61" y="9"/>
                    <a:pt x="60" y="9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3" y="0"/>
                    <a:pt x="41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lnTo>
                    <a:pt x="15" y="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45BB109-7FE3-4821-B77B-385A4EA4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30" y="2974223"/>
              <a:ext cx="194890" cy="112154"/>
            </a:xfrm>
            <a:custGeom>
              <a:avLst/>
              <a:gdLst>
                <a:gd name="T0" fmla="*/ 15 w 61"/>
                <a:gd name="T1" fmla="*/ 34 h 35"/>
                <a:gd name="T2" fmla="*/ 20 w 61"/>
                <a:gd name="T3" fmla="*/ 34 h 35"/>
                <a:gd name="T4" fmla="*/ 60 w 61"/>
                <a:gd name="T5" fmla="*/ 11 h 35"/>
                <a:gd name="T6" fmla="*/ 60 w 61"/>
                <a:gd name="T7" fmla="*/ 9 h 35"/>
                <a:gd name="T8" fmla="*/ 46 w 61"/>
                <a:gd name="T9" fmla="*/ 1 h 35"/>
                <a:gd name="T10" fmla="*/ 42 w 61"/>
                <a:gd name="T11" fmla="*/ 1 h 35"/>
                <a:gd name="T12" fmla="*/ 1 w 61"/>
                <a:gd name="T13" fmla="*/ 24 h 35"/>
                <a:gd name="T14" fmla="*/ 1 w 61"/>
                <a:gd name="T15" fmla="*/ 26 h 35"/>
                <a:gd name="T16" fmla="*/ 15 w 61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15" y="34"/>
                  </a:moveTo>
                  <a:cubicBezTo>
                    <a:pt x="16" y="35"/>
                    <a:pt x="18" y="35"/>
                    <a:pt x="20" y="34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0"/>
                    <a:pt x="61" y="9"/>
                    <a:pt x="60" y="9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3" y="0"/>
                    <a:pt x="42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lnTo>
                    <a:pt x="15" y="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67CE774-F13A-4BC8-8878-46893F43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785" y="340996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67B5783-FDC1-4288-9ACB-8EA821FA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812" y="337135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78BFD4-44AD-4D3E-AFF1-35440F06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001" y="333274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2809AAB-A9E3-49AE-B6EB-13A5F665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029" y="329413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E45E517-B9E6-460A-8CEA-EB8310BAB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218" y="3253688"/>
              <a:ext cx="112154" cy="62512"/>
            </a:xfrm>
            <a:custGeom>
              <a:avLst/>
              <a:gdLst>
                <a:gd name="T0" fmla="*/ 15 w 35"/>
                <a:gd name="T1" fmla="*/ 20 h 20"/>
                <a:gd name="T2" fmla="*/ 19 w 35"/>
                <a:gd name="T3" fmla="*/ 20 h 20"/>
                <a:gd name="T4" fmla="*/ 33 w 35"/>
                <a:gd name="T5" fmla="*/ 12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5" y="11"/>
                    <a:pt x="35" y="10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AF2F28C-0286-4F97-B6E8-EB77F483D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245" y="3215077"/>
              <a:ext cx="108477" cy="64351"/>
            </a:xfrm>
            <a:custGeom>
              <a:avLst/>
              <a:gdLst>
                <a:gd name="T0" fmla="*/ 15 w 34"/>
                <a:gd name="T1" fmla="*/ 20 h 20"/>
                <a:gd name="T2" fmla="*/ 19 w 34"/>
                <a:gd name="T3" fmla="*/ 20 h 20"/>
                <a:gd name="T4" fmla="*/ 33 w 34"/>
                <a:gd name="T5" fmla="*/ 12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8420CEE-5ED3-4F8D-B4CE-2047E3FE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435" y="3176467"/>
              <a:ext cx="108477" cy="64351"/>
            </a:xfrm>
            <a:custGeom>
              <a:avLst/>
              <a:gdLst>
                <a:gd name="T0" fmla="*/ 15 w 34"/>
                <a:gd name="T1" fmla="*/ 20 h 20"/>
                <a:gd name="T2" fmla="*/ 19 w 34"/>
                <a:gd name="T3" fmla="*/ 20 h 20"/>
                <a:gd name="T4" fmla="*/ 33 w 34"/>
                <a:gd name="T5" fmla="*/ 12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5FBE08E-7C36-4AD2-BB5C-83EB0686E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679" y="3060635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BAC4BD0-FB14-4FC5-9C3F-E60012A3C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52" y="3099246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CCF0A8A-627A-479D-A762-A17139F0A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463" y="3137856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E5DEBDF-3B4E-47E5-ADF2-FA354E127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01" y="3389743"/>
              <a:ext cx="108477" cy="64351"/>
            </a:xfrm>
            <a:custGeom>
              <a:avLst/>
              <a:gdLst>
                <a:gd name="T0" fmla="*/ 15 w 34"/>
                <a:gd name="T1" fmla="*/ 20 h 20"/>
                <a:gd name="T2" fmla="*/ 19 w 34"/>
                <a:gd name="T3" fmla="*/ 20 h 20"/>
                <a:gd name="T4" fmla="*/ 33 w 34"/>
                <a:gd name="T5" fmla="*/ 12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FA6CCF7-DF28-41FB-8393-77CD5F3EC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528" y="3352971"/>
              <a:ext cx="108477" cy="62512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E23D93E-9696-4C0C-8917-4FA4EB3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717" y="3314360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3FF47DD-ADC4-4BAD-A2F2-599F1BED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5" y="3275751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EAF1175-67B3-40C8-9838-332DF6829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9935" y="3237140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A9D683B-E5E7-49D1-9153-6F2C0E592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962" y="3198530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42E9AE2-3569-4C15-AEDC-83CE691D2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151" y="3159919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005098E-9D35-4C13-9A1B-6267E5580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179" y="3121309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A05AB35-27EC-4E2B-AAFF-3B923661F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68" y="3082699"/>
              <a:ext cx="110315" cy="60674"/>
            </a:xfrm>
            <a:custGeom>
              <a:avLst/>
              <a:gdLst>
                <a:gd name="T0" fmla="*/ 15 w 34"/>
                <a:gd name="T1" fmla="*/ 19 h 19"/>
                <a:gd name="T2" fmla="*/ 19 w 34"/>
                <a:gd name="T3" fmla="*/ 19 h 19"/>
                <a:gd name="T4" fmla="*/ 33 w 34"/>
                <a:gd name="T5" fmla="*/ 11 h 19"/>
                <a:gd name="T6" fmla="*/ 33 w 34"/>
                <a:gd name="T7" fmla="*/ 8 h 19"/>
                <a:gd name="T8" fmla="*/ 19 w 34"/>
                <a:gd name="T9" fmla="*/ 0 h 19"/>
                <a:gd name="T10" fmla="*/ 15 w 34"/>
                <a:gd name="T11" fmla="*/ 0 h 19"/>
                <a:gd name="T12" fmla="*/ 1 w 34"/>
                <a:gd name="T13" fmla="*/ 8 h 19"/>
                <a:gd name="T14" fmla="*/ 1 w 34"/>
                <a:gd name="T15" fmla="*/ 11 h 19"/>
                <a:gd name="T16" fmla="*/ 15 w 34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9">
                  <a:moveTo>
                    <a:pt x="15" y="19"/>
                  </a:moveTo>
                  <a:cubicBezTo>
                    <a:pt x="16" y="19"/>
                    <a:pt x="18" y="19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5217910-7105-43F9-9352-1F28D0660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718" y="3042250"/>
              <a:ext cx="112154" cy="64351"/>
            </a:xfrm>
            <a:custGeom>
              <a:avLst/>
              <a:gdLst>
                <a:gd name="T0" fmla="*/ 16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6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6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6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1CEC7C4-93AC-4C7C-BDA0-0CB4B4037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746" y="3003640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6319FBB-0CC8-466B-89EA-6B05EB375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764" y="3365841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6 w 35"/>
                <a:gd name="T11" fmla="*/ 0 h 20"/>
                <a:gd name="T12" fmla="*/ 2 w 35"/>
                <a:gd name="T13" fmla="*/ 8 h 20"/>
                <a:gd name="T14" fmla="*/ 2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9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0"/>
                    <a:pt x="2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DDC530E-D792-4EC6-AAD8-0C53DC92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792" y="3323554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25AC08A-92AE-40F7-9FBB-DDD3E4334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981" y="3284943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0884A39-9007-4DA6-90DB-51A10F64E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009" y="3246333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9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5A58C60-A357-43F1-A20E-956B48EA7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198" y="3207722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9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CA5710AB-E026-4BA8-B5D0-82792856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226" y="3169113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9982C7-E8D4-44DC-937E-EB67CE746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15" y="3132341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C9C6F1B-BD25-4934-B229-BFFF95FA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442" y="3093730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1F8CE7A-C7BA-4C0A-9EE4-8011143EC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631" y="3055120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3520DEA-DC67-421D-8353-0416D2E88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3660" y="3016509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8E1AB63-4B9A-4128-AF41-84C7DA8F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849" y="2977900"/>
              <a:ext cx="112154" cy="60674"/>
            </a:xfrm>
            <a:custGeom>
              <a:avLst/>
              <a:gdLst>
                <a:gd name="T0" fmla="*/ 15 w 35"/>
                <a:gd name="T1" fmla="*/ 19 h 19"/>
                <a:gd name="T2" fmla="*/ 20 w 35"/>
                <a:gd name="T3" fmla="*/ 19 h 19"/>
                <a:gd name="T4" fmla="*/ 33 w 35"/>
                <a:gd name="T5" fmla="*/ 11 h 19"/>
                <a:gd name="T6" fmla="*/ 33 w 35"/>
                <a:gd name="T7" fmla="*/ 8 h 19"/>
                <a:gd name="T8" fmla="*/ 20 w 35"/>
                <a:gd name="T9" fmla="*/ 0 h 19"/>
                <a:gd name="T10" fmla="*/ 15 w 35"/>
                <a:gd name="T11" fmla="*/ 0 h 19"/>
                <a:gd name="T12" fmla="*/ 1 w 35"/>
                <a:gd name="T13" fmla="*/ 8 h 19"/>
                <a:gd name="T14" fmla="*/ 1 w 35"/>
                <a:gd name="T15" fmla="*/ 11 h 19"/>
                <a:gd name="T16" fmla="*/ 15 w 3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">
                  <a:moveTo>
                    <a:pt x="15" y="19"/>
                  </a:moveTo>
                  <a:cubicBezTo>
                    <a:pt x="16" y="19"/>
                    <a:pt x="18" y="19"/>
                    <a:pt x="20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B8F47D60-9B74-45A3-9D38-48ED2DA3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876" y="2935612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3 w 35"/>
                <a:gd name="T5" fmla="*/ 12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6" y="20"/>
                    <a:pt x="18" y="20"/>
                    <a:pt x="20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5" y="11"/>
                    <a:pt x="35" y="10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E4423C9-9161-48F6-A0B8-796A1C1B3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65" y="2897002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3 w 35"/>
                <a:gd name="T5" fmla="*/ 11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6" y="20"/>
                    <a:pt x="18" y="20"/>
                    <a:pt x="20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1"/>
                    <a:pt x="35" y="10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3C09546-42D3-4B72-A40F-A7EF9B1A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480" y="3402613"/>
              <a:ext cx="145249" cy="84575"/>
            </a:xfrm>
            <a:custGeom>
              <a:avLst/>
              <a:gdLst>
                <a:gd name="T0" fmla="*/ 15 w 45"/>
                <a:gd name="T1" fmla="*/ 25 h 26"/>
                <a:gd name="T2" fmla="*/ 19 w 45"/>
                <a:gd name="T3" fmla="*/ 25 h 26"/>
                <a:gd name="T4" fmla="*/ 44 w 45"/>
                <a:gd name="T5" fmla="*/ 11 h 26"/>
                <a:gd name="T6" fmla="*/ 44 w 45"/>
                <a:gd name="T7" fmla="*/ 8 h 26"/>
                <a:gd name="T8" fmla="*/ 30 w 45"/>
                <a:gd name="T9" fmla="*/ 0 h 26"/>
                <a:gd name="T10" fmla="*/ 26 w 45"/>
                <a:gd name="T11" fmla="*/ 0 h 26"/>
                <a:gd name="T12" fmla="*/ 1 w 45"/>
                <a:gd name="T13" fmla="*/ 14 h 26"/>
                <a:gd name="T14" fmla="*/ 1 w 45"/>
                <a:gd name="T15" fmla="*/ 17 h 26"/>
                <a:gd name="T16" fmla="*/ 15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5" y="25"/>
                  </a:moveTo>
                  <a:cubicBezTo>
                    <a:pt x="16" y="26"/>
                    <a:pt x="18" y="26"/>
                    <a:pt x="19" y="25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0"/>
                    <a:pt x="45" y="9"/>
                    <a:pt x="44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lnTo>
                    <a:pt x="15" y="2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CE921FA-501A-42B2-A3DF-3080C68C6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592" y="2920903"/>
              <a:ext cx="112154" cy="60674"/>
            </a:xfrm>
            <a:custGeom>
              <a:avLst/>
              <a:gdLst>
                <a:gd name="T0" fmla="*/ 15 w 35"/>
                <a:gd name="T1" fmla="*/ 19 h 19"/>
                <a:gd name="T2" fmla="*/ 20 w 35"/>
                <a:gd name="T3" fmla="*/ 19 h 19"/>
                <a:gd name="T4" fmla="*/ 34 w 35"/>
                <a:gd name="T5" fmla="*/ 11 h 19"/>
                <a:gd name="T6" fmla="*/ 34 w 35"/>
                <a:gd name="T7" fmla="*/ 8 h 19"/>
                <a:gd name="T8" fmla="*/ 20 w 35"/>
                <a:gd name="T9" fmla="*/ 0 h 19"/>
                <a:gd name="T10" fmla="*/ 15 w 35"/>
                <a:gd name="T11" fmla="*/ 0 h 19"/>
                <a:gd name="T12" fmla="*/ 1 w 35"/>
                <a:gd name="T13" fmla="*/ 8 h 19"/>
                <a:gd name="T14" fmla="*/ 1 w 35"/>
                <a:gd name="T15" fmla="*/ 11 h 19"/>
                <a:gd name="T16" fmla="*/ 15 w 3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">
                  <a:moveTo>
                    <a:pt x="15" y="19"/>
                  </a:moveTo>
                  <a:cubicBezTo>
                    <a:pt x="16" y="19"/>
                    <a:pt x="18" y="19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884973C-3810-4409-BA82-3A26B2ADA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698" y="3268396"/>
              <a:ext cx="112154" cy="60674"/>
            </a:xfrm>
            <a:custGeom>
              <a:avLst/>
              <a:gdLst>
                <a:gd name="T0" fmla="*/ 15 w 35"/>
                <a:gd name="T1" fmla="*/ 19 h 19"/>
                <a:gd name="T2" fmla="*/ 20 w 35"/>
                <a:gd name="T3" fmla="*/ 19 h 19"/>
                <a:gd name="T4" fmla="*/ 34 w 35"/>
                <a:gd name="T5" fmla="*/ 11 h 19"/>
                <a:gd name="T6" fmla="*/ 34 w 35"/>
                <a:gd name="T7" fmla="*/ 8 h 19"/>
                <a:gd name="T8" fmla="*/ 20 w 35"/>
                <a:gd name="T9" fmla="*/ 0 h 19"/>
                <a:gd name="T10" fmla="*/ 16 w 35"/>
                <a:gd name="T11" fmla="*/ 0 h 19"/>
                <a:gd name="T12" fmla="*/ 2 w 35"/>
                <a:gd name="T13" fmla="*/ 8 h 19"/>
                <a:gd name="T14" fmla="*/ 2 w 35"/>
                <a:gd name="T15" fmla="*/ 11 h 19"/>
                <a:gd name="T16" fmla="*/ 15 w 3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">
                  <a:moveTo>
                    <a:pt x="15" y="19"/>
                  </a:moveTo>
                  <a:cubicBezTo>
                    <a:pt x="17" y="19"/>
                    <a:pt x="19" y="19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0"/>
                    <a:pt x="2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2E503F8-C47C-4F64-9A79-3EE1E35A4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130" y="3384227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0F80A1C1-AD61-42C2-8EF6-391715E4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158" y="3345617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09445138-4129-4E70-8734-E3F2BFFF7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186" y="3307006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C46C801F-3982-427A-AB11-0A30CB3E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725" y="3227947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937D16A-D579-4A25-A267-06816D2C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914" y="3189337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09B7FCD-C903-4BAD-8550-4DEA171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942" y="315072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CEDC49E-4045-47EE-BF73-CC5BD90DA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31" y="311211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4C276AA8-3475-4B75-B6B4-1803976DE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348" y="3034895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CBA31EC-AC75-40AD-A0C4-FB3641B2D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376" y="299628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77888A2-F63A-4F6D-9AEA-D8EA326A6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781" y="2860230"/>
              <a:ext cx="145249" cy="86414"/>
            </a:xfrm>
            <a:custGeom>
              <a:avLst/>
              <a:gdLst>
                <a:gd name="T0" fmla="*/ 15 w 45"/>
                <a:gd name="T1" fmla="*/ 26 h 27"/>
                <a:gd name="T2" fmla="*/ 19 w 45"/>
                <a:gd name="T3" fmla="*/ 26 h 27"/>
                <a:gd name="T4" fmla="*/ 44 w 45"/>
                <a:gd name="T5" fmla="*/ 11 h 27"/>
                <a:gd name="T6" fmla="*/ 44 w 45"/>
                <a:gd name="T7" fmla="*/ 9 h 27"/>
                <a:gd name="T8" fmla="*/ 30 w 45"/>
                <a:gd name="T9" fmla="*/ 1 h 27"/>
                <a:gd name="T10" fmla="*/ 26 w 45"/>
                <a:gd name="T11" fmla="*/ 1 h 27"/>
                <a:gd name="T12" fmla="*/ 1 w 45"/>
                <a:gd name="T13" fmla="*/ 16 h 27"/>
                <a:gd name="T14" fmla="*/ 1 w 45"/>
                <a:gd name="T15" fmla="*/ 18 h 27"/>
                <a:gd name="T16" fmla="*/ 15 w 45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7">
                  <a:moveTo>
                    <a:pt x="15" y="26"/>
                  </a:moveTo>
                  <a:cubicBezTo>
                    <a:pt x="16" y="27"/>
                    <a:pt x="18" y="27"/>
                    <a:pt x="19" y="2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5" y="10"/>
                    <a:pt x="44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7" y="0"/>
                    <a:pt x="26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7"/>
                    <a:pt x="1" y="18"/>
                  </a:cubicBezTo>
                  <a:lnTo>
                    <a:pt x="15" y="2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5F9DC0A-89E8-4BC7-8FF9-0AE97DDEE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848" y="3115793"/>
              <a:ext cx="9744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6 h 17"/>
                <a:gd name="T6" fmla="*/ 9 w 30"/>
                <a:gd name="T7" fmla="*/ 16 h 17"/>
                <a:gd name="T8" fmla="*/ 1 w 30"/>
                <a:gd name="T9" fmla="*/ 12 h 17"/>
                <a:gd name="T10" fmla="*/ 1 w 30"/>
                <a:gd name="T11" fmla="*/ 9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5888D99-85FB-4C1C-A153-5B08AF29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659" y="3154404"/>
              <a:ext cx="95606" cy="53320"/>
            </a:xfrm>
            <a:custGeom>
              <a:avLst/>
              <a:gdLst>
                <a:gd name="T0" fmla="*/ 28 w 30"/>
                <a:gd name="T1" fmla="*/ 5 h 17"/>
                <a:gd name="T2" fmla="*/ 28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6 w 30"/>
                <a:gd name="T13" fmla="*/ 1 h 17"/>
                <a:gd name="T14" fmla="*/ 21 w 30"/>
                <a:gd name="T15" fmla="*/ 1 h 17"/>
                <a:gd name="T16" fmla="*/ 28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8" y="5"/>
                  </a:moveTo>
                  <a:cubicBezTo>
                    <a:pt x="30" y="6"/>
                    <a:pt x="30" y="7"/>
                    <a:pt x="28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1" y="1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F19AA201-2539-4444-B119-7CE5926CC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327" y="3354809"/>
              <a:ext cx="9744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C2919ED-AEBF-440B-87EF-51F2E71CD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031" y="3316200"/>
              <a:ext cx="91929" cy="55158"/>
            </a:xfrm>
            <a:custGeom>
              <a:avLst/>
              <a:gdLst>
                <a:gd name="T0" fmla="*/ 28 w 29"/>
                <a:gd name="T1" fmla="*/ 5 h 17"/>
                <a:gd name="T2" fmla="*/ 28 w 29"/>
                <a:gd name="T3" fmla="*/ 7 h 17"/>
                <a:gd name="T4" fmla="*/ 13 w 29"/>
                <a:gd name="T5" fmla="*/ 16 h 17"/>
                <a:gd name="T6" fmla="*/ 9 w 29"/>
                <a:gd name="T7" fmla="*/ 16 h 17"/>
                <a:gd name="T8" fmla="*/ 1 w 29"/>
                <a:gd name="T9" fmla="*/ 12 h 17"/>
                <a:gd name="T10" fmla="*/ 1 w 29"/>
                <a:gd name="T11" fmla="*/ 9 h 17"/>
                <a:gd name="T12" fmla="*/ 16 w 29"/>
                <a:gd name="T13" fmla="*/ 0 h 17"/>
                <a:gd name="T14" fmla="*/ 20 w 29"/>
                <a:gd name="T15" fmla="*/ 0 h 17"/>
                <a:gd name="T16" fmla="*/ 28 w 29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5"/>
                  </a:moveTo>
                  <a:cubicBezTo>
                    <a:pt x="29" y="5"/>
                    <a:pt x="29" y="7"/>
                    <a:pt x="28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F916804-8DCF-43FD-9051-5612BA91B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221" y="3275751"/>
              <a:ext cx="9560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6 h 17"/>
                <a:gd name="T6" fmla="*/ 9 w 30"/>
                <a:gd name="T7" fmla="*/ 16 h 17"/>
                <a:gd name="T8" fmla="*/ 2 w 30"/>
                <a:gd name="T9" fmla="*/ 12 h 17"/>
                <a:gd name="T10" fmla="*/ 2 w 30"/>
                <a:gd name="T11" fmla="*/ 9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7"/>
                    <a:pt x="9" y="1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B85CDD5-03FB-4DAE-BBA0-2E8772DBA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087" y="3233463"/>
              <a:ext cx="97446" cy="58835"/>
            </a:xfrm>
            <a:custGeom>
              <a:avLst/>
              <a:gdLst>
                <a:gd name="T0" fmla="*/ 29 w 30"/>
                <a:gd name="T1" fmla="*/ 5 h 18"/>
                <a:gd name="T2" fmla="*/ 29 w 30"/>
                <a:gd name="T3" fmla="*/ 8 h 18"/>
                <a:gd name="T4" fmla="*/ 14 w 30"/>
                <a:gd name="T5" fmla="*/ 17 h 18"/>
                <a:gd name="T6" fmla="*/ 9 w 30"/>
                <a:gd name="T7" fmla="*/ 17 h 18"/>
                <a:gd name="T8" fmla="*/ 2 w 30"/>
                <a:gd name="T9" fmla="*/ 12 h 18"/>
                <a:gd name="T10" fmla="*/ 2 w 30"/>
                <a:gd name="T11" fmla="*/ 10 h 18"/>
                <a:gd name="T12" fmla="*/ 17 w 30"/>
                <a:gd name="T13" fmla="*/ 1 h 18"/>
                <a:gd name="T14" fmla="*/ 21 w 30"/>
                <a:gd name="T15" fmla="*/ 1 h 18"/>
                <a:gd name="T16" fmla="*/ 29 w 30"/>
                <a:gd name="T1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1" y="18"/>
                    <a:pt x="9" y="17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1"/>
                    <a:pt x="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83C4D99-AAB9-4E68-BFA6-A6A2E598A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792" y="3194853"/>
              <a:ext cx="9560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3 w 30"/>
                <a:gd name="T5" fmla="*/ 16 h 17"/>
                <a:gd name="T6" fmla="*/ 9 w 30"/>
                <a:gd name="T7" fmla="*/ 16 h 17"/>
                <a:gd name="T8" fmla="*/ 1 w 30"/>
                <a:gd name="T9" fmla="*/ 12 h 17"/>
                <a:gd name="T10" fmla="*/ 1 w 30"/>
                <a:gd name="T11" fmla="*/ 9 h 17"/>
                <a:gd name="T12" fmla="*/ 16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52DDEF0-5B3F-443F-88DC-71FDC961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52" y="3073506"/>
              <a:ext cx="9560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56BAA38-7900-4D3B-B559-1DC9BF81A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607" y="2994446"/>
              <a:ext cx="9744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7 h 17"/>
                <a:gd name="T6" fmla="*/ 9 w 30"/>
                <a:gd name="T7" fmla="*/ 17 h 17"/>
                <a:gd name="T8" fmla="*/ 2 w 30"/>
                <a:gd name="T9" fmla="*/ 12 h 17"/>
                <a:gd name="T10" fmla="*/ 2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1" y="17"/>
                    <a:pt x="9" y="17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0"/>
                    <a:pt x="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74B9F17-83A1-4CCC-8960-5E04E16F2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418" y="3034895"/>
              <a:ext cx="9560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7 h 17"/>
                <a:gd name="T4" fmla="*/ 13 w 30"/>
                <a:gd name="T5" fmla="*/ 16 h 17"/>
                <a:gd name="T6" fmla="*/ 9 w 30"/>
                <a:gd name="T7" fmla="*/ 16 h 17"/>
                <a:gd name="T8" fmla="*/ 1 w 30"/>
                <a:gd name="T9" fmla="*/ 12 h 17"/>
                <a:gd name="T10" fmla="*/ 1 w 30"/>
                <a:gd name="T11" fmla="*/ 9 h 17"/>
                <a:gd name="T12" fmla="*/ 16 w 30"/>
                <a:gd name="T13" fmla="*/ 0 h 17"/>
                <a:gd name="T14" fmla="*/ 21 w 30"/>
                <a:gd name="T15" fmla="*/ 0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5"/>
                    <a:pt x="30" y="7"/>
                    <a:pt x="29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0"/>
                    <a:pt x="21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3783F84-73AE-463B-AC09-4D46FE96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2313" y="2955837"/>
              <a:ext cx="9560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7 h 17"/>
                <a:gd name="T4" fmla="*/ 14 w 30"/>
                <a:gd name="T5" fmla="*/ 16 h 17"/>
                <a:gd name="T6" fmla="*/ 9 w 30"/>
                <a:gd name="T7" fmla="*/ 16 h 17"/>
                <a:gd name="T8" fmla="*/ 2 w 30"/>
                <a:gd name="T9" fmla="*/ 12 h 17"/>
                <a:gd name="T10" fmla="*/ 2 w 30"/>
                <a:gd name="T11" fmla="*/ 9 h 17"/>
                <a:gd name="T12" fmla="*/ 17 w 30"/>
                <a:gd name="T13" fmla="*/ 0 h 17"/>
                <a:gd name="T14" fmla="*/ 21 w 30"/>
                <a:gd name="T15" fmla="*/ 0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5"/>
                    <a:pt x="30" y="7"/>
                    <a:pt x="29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7"/>
                    <a:pt x="9" y="1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366560FD-1831-47AE-AB7F-AFD1AC21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179" y="2913549"/>
              <a:ext cx="95606" cy="55158"/>
            </a:xfrm>
            <a:custGeom>
              <a:avLst/>
              <a:gdLst>
                <a:gd name="T0" fmla="*/ 28 w 30"/>
                <a:gd name="T1" fmla="*/ 5 h 17"/>
                <a:gd name="T2" fmla="*/ 28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6 w 30"/>
                <a:gd name="T13" fmla="*/ 1 h 17"/>
                <a:gd name="T14" fmla="*/ 21 w 30"/>
                <a:gd name="T15" fmla="*/ 1 h 17"/>
                <a:gd name="T16" fmla="*/ 28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8" y="5"/>
                  </a:moveTo>
                  <a:cubicBezTo>
                    <a:pt x="30" y="6"/>
                    <a:pt x="30" y="7"/>
                    <a:pt x="28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1" y="1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B20C8C5-DDF8-4AFF-8DB3-98F1BC00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68" y="2874939"/>
              <a:ext cx="9744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7 h 17"/>
                <a:gd name="T4" fmla="*/ 14 w 30"/>
                <a:gd name="T5" fmla="*/ 16 h 17"/>
                <a:gd name="T6" fmla="*/ 9 w 30"/>
                <a:gd name="T7" fmla="*/ 16 h 17"/>
                <a:gd name="T8" fmla="*/ 2 w 30"/>
                <a:gd name="T9" fmla="*/ 12 h 17"/>
                <a:gd name="T10" fmla="*/ 2 w 30"/>
                <a:gd name="T11" fmla="*/ 9 h 17"/>
                <a:gd name="T12" fmla="*/ 17 w 30"/>
                <a:gd name="T13" fmla="*/ 0 h 17"/>
                <a:gd name="T14" fmla="*/ 21 w 30"/>
                <a:gd name="T15" fmla="*/ 0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7"/>
                    <a:pt x="9" y="1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71C07565-40C8-4E10-BC52-B52F90B4E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073" y="2834490"/>
              <a:ext cx="9560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182A000-E054-4C7D-89BF-46994A52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565" y="2959514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C9459F73-A70C-474D-802B-A8BE30C94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158" y="307350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EF34F7E8-D1AB-44B5-BD6B-2E7144A26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831" y="3428353"/>
              <a:ext cx="163635" cy="93768"/>
            </a:xfrm>
            <a:custGeom>
              <a:avLst/>
              <a:gdLst>
                <a:gd name="T0" fmla="*/ 15 w 51"/>
                <a:gd name="T1" fmla="*/ 29 h 29"/>
                <a:gd name="T2" fmla="*/ 20 w 51"/>
                <a:gd name="T3" fmla="*/ 29 h 29"/>
                <a:gd name="T4" fmla="*/ 50 w 51"/>
                <a:gd name="T5" fmla="*/ 11 h 29"/>
                <a:gd name="T6" fmla="*/ 50 w 51"/>
                <a:gd name="T7" fmla="*/ 9 h 29"/>
                <a:gd name="T8" fmla="*/ 36 w 51"/>
                <a:gd name="T9" fmla="*/ 1 h 29"/>
                <a:gd name="T10" fmla="*/ 32 w 51"/>
                <a:gd name="T11" fmla="*/ 1 h 29"/>
                <a:gd name="T12" fmla="*/ 2 w 51"/>
                <a:gd name="T13" fmla="*/ 18 h 29"/>
                <a:gd name="T14" fmla="*/ 2 w 51"/>
                <a:gd name="T15" fmla="*/ 21 h 29"/>
                <a:gd name="T16" fmla="*/ 15 w 51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15" y="29"/>
                  </a:moveTo>
                  <a:cubicBezTo>
                    <a:pt x="17" y="29"/>
                    <a:pt x="19" y="29"/>
                    <a:pt x="20" y="29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1"/>
                    <a:pt x="51" y="10"/>
                    <a:pt x="50" y="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9"/>
                    <a:pt x="0" y="20"/>
                    <a:pt x="2" y="21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A6DBA2C-1CAA-455D-8045-29CB3D68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050" y="3029380"/>
              <a:ext cx="88252" cy="51480"/>
            </a:xfrm>
            <a:custGeom>
              <a:avLst/>
              <a:gdLst>
                <a:gd name="T0" fmla="*/ 1 w 28"/>
                <a:gd name="T1" fmla="*/ 12 h 16"/>
                <a:gd name="T2" fmla="*/ 1 w 28"/>
                <a:gd name="T3" fmla="*/ 9 h 16"/>
                <a:gd name="T4" fmla="*/ 16 w 28"/>
                <a:gd name="T5" fmla="*/ 1 h 16"/>
                <a:gd name="T6" fmla="*/ 20 w 28"/>
                <a:gd name="T7" fmla="*/ 1 h 16"/>
                <a:gd name="T8" fmla="*/ 27 w 28"/>
                <a:gd name="T9" fmla="*/ 5 h 16"/>
                <a:gd name="T10" fmla="*/ 27 w 28"/>
                <a:gd name="T11" fmla="*/ 7 h 16"/>
                <a:gd name="T12" fmla="*/ 12 w 28"/>
                <a:gd name="T13" fmla="*/ 16 h 16"/>
                <a:gd name="T14" fmla="*/ 8 w 28"/>
                <a:gd name="T15" fmla="*/ 16 h 16"/>
                <a:gd name="T16" fmla="*/ 1 w 28"/>
                <a:gd name="T1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1" y="12"/>
                  </a:moveTo>
                  <a:cubicBezTo>
                    <a:pt x="0" y="11"/>
                    <a:pt x="0" y="10"/>
                    <a:pt x="1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7"/>
                    <a:pt x="27" y="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9" y="16"/>
                    <a:pt x="8" y="16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8F038C71-5B7B-45B9-A648-0DEC675CE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766" y="3047766"/>
              <a:ext cx="121347" cy="71705"/>
            </a:xfrm>
            <a:custGeom>
              <a:avLst/>
              <a:gdLst>
                <a:gd name="T0" fmla="*/ 1 w 38"/>
                <a:gd name="T1" fmla="*/ 12 h 22"/>
                <a:gd name="T2" fmla="*/ 1 w 38"/>
                <a:gd name="T3" fmla="*/ 9 h 22"/>
                <a:gd name="T4" fmla="*/ 16 w 38"/>
                <a:gd name="T5" fmla="*/ 1 h 22"/>
                <a:gd name="T6" fmla="*/ 20 w 38"/>
                <a:gd name="T7" fmla="*/ 1 h 22"/>
                <a:gd name="T8" fmla="*/ 37 w 38"/>
                <a:gd name="T9" fmla="*/ 11 h 22"/>
                <a:gd name="T10" fmla="*/ 37 w 38"/>
                <a:gd name="T11" fmla="*/ 13 h 22"/>
                <a:gd name="T12" fmla="*/ 22 w 38"/>
                <a:gd name="T13" fmla="*/ 22 h 22"/>
                <a:gd name="T14" fmla="*/ 18 w 38"/>
                <a:gd name="T15" fmla="*/ 22 h 22"/>
                <a:gd name="T16" fmla="*/ 1 w 38"/>
                <a:gd name="T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1" y="12"/>
                  </a:moveTo>
                  <a:cubicBezTo>
                    <a:pt x="0" y="11"/>
                    <a:pt x="0" y="10"/>
                    <a:pt x="1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8" y="13"/>
                    <a:pt x="37" y="1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1" y="22"/>
                    <a:pt x="19" y="22"/>
                    <a:pt x="18" y="2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6B06700-DAD9-4935-ACFA-EAFA3DF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833" y="3108439"/>
              <a:ext cx="88252" cy="51480"/>
            </a:xfrm>
            <a:custGeom>
              <a:avLst/>
              <a:gdLst>
                <a:gd name="T0" fmla="*/ 1 w 28"/>
                <a:gd name="T1" fmla="*/ 11 h 16"/>
                <a:gd name="T2" fmla="*/ 1 w 28"/>
                <a:gd name="T3" fmla="*/ 9 h 16"/>
                <a:gd name="T4" fmla="*/ 16 w 28"/>
                <a:gd name="T5" fmla="*/ 0 h 16"/>
                <a:gd name="T6" fmla="*/ 20 w 28"/>
                <a:gd name="T7" fmla="*/ 0 h 16"/>
                <a:gd name="T8" fmla="*/ 27 w 28"/>
                <a:gd name="T9" fmla="*/ 4 h 16"/>
                <a:gd name="T10" fmla="*/ 27 w 28"/>
                <a:gd name="T11" fmla="*/ 7 h 16"/>
                <a:gd name="T12" fmla="*/ 12 w 28"/>
                <a:gd name="T13" fmla="*/ 15 h 16"/>
                <a:gd name="T14" fmla="*/ 8 w 28"/>
                <a:gd name="T15" fmla="*/ 15 h 16"/>
                <a:gd name="T16" fmla="*/ 1 w 28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1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5"/>
                    <a:pt x="28" y="6"/>
                    <a:pt x="27" y="7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9" y="16"/>
                    <a:pt x="8" y="15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6CC2312-DEBE-4F03-B927-2181BEC1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9" y="2762784"/>
              <a:ext cx="31257" cy="20225"/>
            </a:xfrm>
            <a:custGeom>
              <a:avLst/>
              <a:gdLst>
                <a:gd name="T0" fmla="*/ 8 w 10"/>
                <a:gd name="T1" fmla="*/ 5 h 6"/>
                <a:gd name="T2" fmla="*/ 2 w 10"/>
                <a:gd name="T3" fmla="*/ 5 h 6"/>
                <a:gd name="T4" fmla="*/ 2 w 10"/>
                <a:gd name="T5" fmla="*/ 1 h 6"/>
                <a:gd name="T6" fmla="*/ 8 w 10"/>
                <a:gd name="T7" fmla="*/ 1 h 6"/>
                <a:gd name="T8" fmla="*/ 8 w 10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5"/>
                  </a:moveTo>
                  <a:cubicBezTo>
                    <a:pt x="6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2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61E3D807-9ED0-4B80-9A9F-98EB1F3F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986" y="3255526"/>
              <a:ext cx="650860" cy="237178"/>
            </a:xfrm>
            <a:custGeom>
              <a:avLst/>
              <a:gdLst>
                <a:gd name="T0" fmla="*/ 354 w 354"/>
                <a:gd name="T1" fmla="*/ 79 h 129"/>
                <a:gd name="T2" fmla="*/ 349 w 354"/>
                <a:gd name="T3" fmla="*/ 82 h 129"/>
                <a:gd name="T4" fmla="*/ 349 w 354"/>
                <a:gd name="T5" fmla="*/ 82 h 129"/>
                <a:gd name="T6" fmla="*/ 217 w 354"/>
                <a:gd name="T7" fmla="*/ 7 h 129"/>
                <a:gd name="T8" fmla="*/ 5 w 354"/>
                <a:gd name="T9" fmla="*/ 129 h 129"/>
                <a:gd name="T10" fmla="*/ 0 w 354"/>
                <a:gd name="T11" fmla="*/ 127 h 129"/>
                <a:gd name="T12" fmla="*/ 217 w 354"/>
                <a:gd name="T13" fmla="*/ 0 h 129"/>
                <a:gd name="T14" fmla="*/ 354 w 354"/>
                <a:gd name="T15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129">
                  <a:moveTo>
                    <a:pt x="354" y="79"/>
                  </a:moveTo>
                  <a:lnTo>
                    <a:pt x="349" y="82"/>
                  </a:lnTo>
                  <a:lnTo>
                    <a:pt x="349" y="82"/>
                  </a:lnTo>
                  <a:lnTo>
                    <a:pt x="217" y="7"/>
                  </a:lnTo>
                  <a:lnTo>
                    <a:pt x="5" y="129"/>
                  </a:lnTo>
                  <a:lnTo>
                    <a:pt x="0" y="127"/>
                  </a:lnTo>
                  <a:lnTo>
                    <a:pt x="217" y="0"/>
                  </a:lnTo>
                  <a:lnTo>
                    <a:pt x="354" y="7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1CB94CA3-2720-4326-9A7D-F6AF7C88A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179" y="3268396"/>
              <a:ext cx="632474" cy="365879"/>
            </a:xfrm>
            <a:custGeom>
              <a:avLst/>
              <a:gdLst>
                <a:gd name="T0" fmla="*/ 344 w 344"/>
                <a:gd name="T1" fmla="*/ 75 h 199"/>
                <a:gd name="T2" fmla="*/ 130 w 344"/>
                <a:gd name="T3" fmla="*/ 199 h 199"/>
                <a:gd name="T4" fmla="*/ 0 w 344"/>
                <a:gd name="T5" fmla="*/ 122 h 199"/>
                <a:gd name="T6" fmla="*/ 212 w 344"/>
                <a:gd name="T7" fmla="*/ 0 h 199"/>
                <a:gd name="T8" fmla="*/ 344 w 344"/>
                <a:gd name="T9" fmla="*/ 7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199">
                  <a:moveTo>
                    <a:pt x="344" y="75"/>
                  </a:moveTo>
                  <a:lnTo>
                    <a:pt x="130" y="199"/>
                  </a:lnTo>
                  <a:lnTo>
                    <a:pt x="0" y="122"/>
                  </a:lnTo>
                  <a:lnTo>
                    <a:pt x="212" y="0"/>
                  </a:lnTo>
                  <a:lnTo>
                    <a:pt x="344" y="7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D209FA69-5914-4FEC-B9EB-031ECDE11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468" y="3215077"/>
              <a:ext cx="1921323" cy="671085"/>
            </a:xfrm>
            <a:custGeom>
              <a:avLst/>
              <a:gdLst>
                <a:gd name="T0" fmla="*/ 601 w 601"/>
                <a:gd name="T1" fmla="*/ 0 h 210"/>
                <a:gd name="T2" fmla="*/ 601 w 601"/>
                <a:gd name="T3" fmla="*/ 9 h 210"/>
                <a:gd name="T4" fmla="*/ 591 w 601"/>
                <a:gd name="T5" fmla="*/ 26 h 210"/>
                <a:gd name="T6" fmla="*/ 292 w 601"/>
                <a:gd name="T7" fmla="*/ 199 h 210"/>
                <a:gd name="T8" fmla="*/ 232 w 601"/>
                <a:gd name="T9" fmla="*/ 199 h 210"/>
                <a:gd name="T10" fmla="*/ 0 w 601"/>
                <a:gd name="T11" fmla="*/ 65 h 210"/>
                <a:gd name="T12" fmla="*/ 0 w 601"/>
                <a:gd name="T13" fmla="*/ 57 h 210"/>
                <a:gd name="T14" fmla="*/ 8 w 601"/>
                <a:gd name="T15" fmla="*/ 61 h 210"/>
                <a:gd name="T16" fmla="*/ 232 w 601"/>
                <a:gd name="T17" fmla="*/ 190 h 210"/>
                <a:gd name="T18" fmla="*/ 292 w 601"/>
                <a:gd name="T19" fmla="*/ 190 h 210"/>
                <a:gd name="T20" fmla="*/ 591 w 601"/>
                <a:gd name="T21" fmla="*/ 18 h 210"/>
                <a:gd name="T22" fmla="*/ 601 w 601"/>
                <a:gd name="T23" fmla="*/ 4 h 210"/>
                <a:gd name="T24" fmla="*/ 601 w 601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1" h="210">
                  <a:moveTo>
                    <a:pt x="601" y="0"/>
                  </a:moveTo>
                  <a:cubicBezTo>
                    <a:pt x="601" y="9"/>
                    <a:pt x="601" y="9"/>
                    <a:pt x="601" y="9"/>
                  </a:cubicBezTo>
                  <a:cubicBezTo>
                    <a:pt x="601" y="16"/>
                    <a:pt x="598" y="22"/>
                    <a:pt x="591" y="26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74" y="210"/>
                    <a:pt x="251" y="210"/>
                    <a:pt x="232" y="19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51" y="201"/>
                    <a:pt x="274" y="201"/>
                    <a:pt x="292" y="190"/>
                  </a:cubicBezTo>
                  <a:cubicBezTo>
                    <a:pt x="591" y="18"/>
                    <a:pt x="591" y="18"/>
                    <a:pt x="591" y="18"/>
                  </a:cubicBezTo>
                  <a:cubicBezTo>
                    <a:pt x="596" y="15"/>
                    <a:pt x="599" y="10"/>
                    <a:pt x="601" y="4"/>
                  </a:cubicBezTo>
                  <a:cubicBezTo>
                    <a:pt x="601" y="3"/>
                    <a:pt x="601" y="2"/>
                    <a:pt x="6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30CDA47C-69B2-4A1A-BD2E-BD00D2F12B1E}"/>
              </a:ext>
            </a:extLst>
          </p:cNvPr>
          <p:cNvSpPr txBox="1"/>
          <p:nvPr/>
        </p:nvSpPr>
        <p:spPr>
          <a:xfrm>
            <a:off x="16539438" y="2627414"/>
            <a:ext cx="552311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600" b="1" dirty="0">
                <a:solidFill>
                  <a:srgbClr val="172144"/>
                </a:solidFill>
                <a:latin typeface="Century Gothic" panose="020B0502020202020204" pitchFamily="34" charset="0"/>
              </a:rPr>
              <a:t>Verimliliğimiz için tekrar eden işlerimizi yapacak yazılımlar geliştirmeye başlıyoruz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39" name="Group 124">
            <a:extLst>
              <a:ext uri="{FF2B5EF4-FFF2-40B4-BE49-F238E27FC236}">
                <a16:creationId xmlns:a16="http://schemas.microsoft.com/office/drawing/2014/main" id="{04FDDF36-7AE6-46DC-8F0D-31229559C894}"/>
              </a:ext>
            </a:extLst>
          </p:cNvPr>
          <p:cNvGrpSpPr/>
          <p:nvPr/>
        </p:nvGrpSpPr>
        <p:grpSpPr>
          <a:xfrm>
            <a:off x="10435170" y="2351470"/>
            <a:ext cx="376231" cy="376231"/>
            <a:chOff x="6370947" y="3382368"/>
            <a:chExt cx="430146" cy="430146"/>
          </a:xfrm>
        </p:grpSpPr>
        <p:sp>
          <p:nvSpPr>
            <p:cNvPr id="240" name="Freeform 34">
              <a:extLst>
                <a:ext uri="{FF2B5EF4-FFF2-40B4-BE49-F238E27FC236}">
                  <a16:creationId xmlns:a16="http://schemas.microsoft.com/office/drawing/2014/main" id="{B1C353D1-6C2C-447C-AF5B-25BEEED56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947" y="3573129"/>
              <a:ext cx="430146" cy="239385"/>
            </a:xfrm>
            <a:custGeom>
              <a:avLst/>
              <a:gdLst>
                <a:gd name="T0" fmla="*/ 122 w 122"/>
                <a:gd name="T1" fmla="*/ 7 h 68"/>
                <a:gd name="T2" fmla="*/ 61 w 122"/>
                <a:gd name="T3" fmla="*/ 68 h 68"/>
                <a:gd name="T4" fmla="*/ 0 w 122"/>
                <a:gd name="T5" fmla="*/ 7 h 68"/>
                <a:gd name="T6" fmla="*/ 1 w 122"/>
                <a:gd name="T7" fmla="*/ 0 h 68"/>
                <a:gd name="T8" fmla="*/ 61 w 122"/>
                <a:gd name="T9" fmla="*/ 53 h 68"/>
                <a:gd name="T10" fmla="*/ 121 w 122"/>
                <a:gd name="T11" fmla="*/ 0 h 68"/>
                <a:gd name="T12" fmla="*/ 122 w 122"/>
                <a:gd name="T1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68">
                  <a:moveTo>
                    <a:pt x="122" y="7"/>
                  </a:moveTo>
                  <a:cubicBezTo>
                    <a:pt x="122" y="40"/>
                    <a:pt x="94" y="68"/>
                    <a:pt x="61" y="68"/>
                  </a:cubicBezTo>
                  <a:cubicBezTo>
                    <a:pt x="27" y="68"/>
                    <a:pt x="0" y="40"/>
                    <a:pt x="0" y="7"/>
                  </a:cubicBezTo>
                  <a:cubicBezTo>
                    <a:pt x="0" y="4"/>
                    <a:pt x="1" y="2"/>
                    <a:pt x="1" y="0"/>
                  </a:cubicBezTo>
                  <a:cubicBezTo>
                    <a:pt x="4" y="30"/>
                    <a:pt x="30" y="53"/>
                    <a:pt x="61" y="53"/>
                  </a:cubicBezTo>
                  <a:cubicBezTo>
                    <a:pt x="92" y="53"/>
                    <a:pt x="117" y="30"/>
                    <a:pt x="121" y="0"/>
                  </a:cubicBezTo>
                  <a:cubicBezTo>
                    <a:pt x="121" y="2"/>
                    <a:pt x="122" y="4"/>
                    <a:pt x="122" y="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 35">
              <a:extLst>
                <a:ext uri="{FF2B5EF4-FFF2-40B4-BE49-F238E27FC236}">
                  <a16:creationId xmlns:a16="http://schemas.microsoft.com/office/drawing/2014/main" id="{C7741483-9FFF-425B-8898-126B8749A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689" y="3382368"/>
              <a:ext cx="426404" cy="377780"/>
            </a:xfrm>
            <a:custGeom>
              <a:avLst/>
              <a:gdLst>
                <a:gd name="T0" fmla="*/ 120 w 120"/>
                <a:gd name="T1" fmla="*/ 54 h 107"/>
                <a:gd name="T2" fmla="*/ 60 w 120"/>
                <a:gd name="T3" fmla="*/ 107 h 107"/>
                <a:gd name="T4" fmla="*/ 0 w 120"/>
                <a:gd name="T5" fmla="*/ 54 h 107"/>
                <a:gd name="T6" fmla="*/ 60 w 120"/>
                <a:gd name="T7" fmla="*/ 0 h 107"/>
                <a:gd name="T8" fmla="*/ 120 w 120"/>
                <a:gd name="T9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7">
                  <a:moveTo>
                    <a:pt x="120" y="54"/>
                  </a:moveTo>
                  <a:cubicBezTo>
                    <a:pt x="116" y="84"/>
                    <a:pt x="91" y="107"/>
                    <a:pt x="60" y="107"/>
                  </a:cubicBezTo>
                  <a:cubicBezTo>
                    <a:pt x="29" y="107"/>
                    <a:pt x="3" y="84"/>
                    <a:pt x="0" y="54"/>
                  </a:cubicBezTo>
                  <a:cubicBezTo>
                    <a:pt x="3" y="24"/>
                    <a:pt x="29" y="0"/>
                    <a:pt x="60" y="0"/>
                  </a:cubicBezTo>
                  <a:cubicBezTo>
                    <a:pt x="91" y="0"/>
                    <a:pt x="116" y="24"/>
                    <a:pt x="120" y="5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 38">
              <a:extLst>
                <a:ext uri="{FF2B5EF4-FFF2-40B4-BE49-F238E27FC236}">
                  <a16:creationId xmlns:a16="http://schemas.microsoft.com/office/drawing/2014/main" id="{BFF80E5F-82EF-400B-AD24-CA82C832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486" y="3434733"/>
              <a:ext cx="179539" cy="134654"/>
            </a:xfrm>
            <a:custGeom>
              <a:avLst/>
              <a:gdLst>
                <a:gd name="T0" fmla="*/ 44 w 50"/>
                <a:gd name="T1" fmla="*/ 38 h 38"/>
                <a:gd name="T2" fmla="*/ 38 w 50"/>
                <a:gd name="T3" fmla="*/ 34 h 38"/>
                <a:gd name="T4" fmla="*/ 7 w 50"/>
                <a:gd name="T5" fmla="*/ 13 h 38"/>
                <a:gd name="T6" fmla="*/ 1 w 50"/>
                <a:gd name="T7" fmla="*/ 8 h 38"/>
                <a:gd name="T8" fmla="*/ 6 w 50"/>
                <a:gd name="T9" fmla="*/ 2 h 38"/>
                <a:gd name="T10" fmla="*/ 49 w 50"/>
                <a:gd name="T11" fmla="*/ 30 h 38"/>
                <a:gd name="T12" fmla="*/ 45 w 50"/>
                <a:gd name="T13" fmla="*/ 38 h 38"/>
                <a:gd name="T14" fmla="*/ 44 w 5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38">
                  <a:moveTo>
                    <a:pt x="44" y="38"/>
                  </a:moveTo>
                  <a:cubicBezTo>
                    <a:pt x="41" y="38"/>
                    <a:pt x="39" y="37"/>
                    <a:pt x="38" y="34"/>
                  </a:cubicBezTo>
                  <a:cubicBezTo>
                    <a:pt x="30" y="11"/>
                    <a:pt x="8" y="13"/>
                    <a:pt x="7" y="13"/>
                  </a:cubicBezTo>
                  <a:cubicBezTo>
                    <a:pt x="4" y="14"/>
                    <a:pt x="1" y="11"/>
                    <a:pt x="1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7" y="0"/>
                    <a:pt x="41" y="5"/>
                    <a:pt x="49" y="30"/>
                  </a:cubicBezTo>
                  <a:cubicBezTo>
                    <a:pt x="50" y="34"/>
                    <a:pt x="49" y="37"/>
                    <a:pt x="45" y="38"/>
                  </a:cubicBezTo>
                  <a:cubicBezTo>
                    <a:pt x="45" y="38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3" name="Group 125">
            <a:extLst>
              <a:ext uri="{FF2B5EF4-FFF2-40B4-BE49-F238E27FC236}">
                <a16:creationId xmlns:a16="http://schemas.microsoft.com/office/drawing/2014/main" id="{C71098FC-1039-4B08-A965-D35BDA5AA91C}"/>
              </a:ext>
            </a:extLst>
          </p:cNvPr>
          <p:cNvGrpSpPr/>
          <p:nvPr/>
        </p:nvGrpSpPr>
        <p:grpSpPr>
          <a:xfrm>
            <a:off x="10644102" y="2799787"/>
            <a:ext cx="215924" cy="215926"/>
            <a:chOff x="6602851" y="3853657"/>
            <a:chExt cx="246866" cy="246868"/>
          </a:xfrm>
        </p:grpSpPr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DA02AF35-96AC-4619-B597-3BD9AC7A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51" y="3962129"/>
              <a:ext cx="246866" cy="138396"/>
            </a:xfrm>
            <a:custGeom>
              <a:avLst/>
              <a:gdLst>
                <a:gd name="T0" fmla="*/ 69 w 69"/>
                <a:gd name="T1" fmla="*/ 4 h 39"/>
                <a:gd name="T2" fmla="*/ 35 w 69"/>
                <a:gd name="T3" fmla="*/ 39 h 39"/>
                <a:gd name="T4" fmla="*/ 0 w 69"/>
                <a:gd name="T5" fmla="*/ 4 h 39"/>
                <a:gd name="T6" fmla="*/ 0 w 69"/>
                <a:gd name="T7" fmla="*/ 0 h 39"/>
                <a:gd name="T8" fmla="*/ 35 w 69"/>
                <a:gd name="T9" fmla="*/ 31 h 39"/>
                <a:gd name="T10" fmla="*/ 69 w 69"/>
                <a:gd name="T11" fmla="*/ 0 h 39"/>
                <a:gd name="T12" fmla="*/ 69 w 69"/>
                <a:gd name="T1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9">
                  <a:moveTo>
                    <a:pt x="69" y="4"/>
                  </a:moveTo>
                  <a:cubicBezTo>
                    <a:pt x="69" y="23"/>
                    <a:pt x="54" y="39"/>
                    <a:pt x="35" y="39"/>
                  </a:cubicBezTo>
                  <a:cubicBezTo>
                    <a:pt x="15" y="39"/>
                    <a:pt x="0" y="23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" y="17"/>
                    <a:pt x="17" y="31"/>
                    <a:pt x="35" y="31"/>
                  </a:cubicBezTo>
                  <a:cubicBezTo>
                    <a:pt x="52" y="31"/>
                    <a:pt x="67" y="17"/>
                    <a:pt x="69" y="0"/>
                  </a:cubicBezTo>
                  <a:cubicBezTo>
                    <a:pt x="69" y="2"/>
                    <a:pt x="69" y="3"/>
                    <a:pt x="69" y="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43">
              <a:extLst>
                <a:ext uri="{FF2B5EF4-FFF2-40B4-BE49-F238E27FC236}">
                  <a16:creationId xmlns:a16="http://schemas.microsoft.com/office/drawing/2014/main" id="{AF573ADA-EB44-4BC6-993D-8F02AD75F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51" y="3853657"/>
              <a:ext cx="246866" cy="216942"/>
            </a:xfrm>
            <a:custGeom>
              <a:avLst/>
              <a:gdLst>
                <a:gd name="T0" fmla="*/ 69 w 69"/>
                <a:gd name="T1" fmla="*/ 30 h 61"/>
                <a:gd name="T2" fmla="*/ 35 w 69"/>
                <a:gd name="T3" fmla="*/ 61 h 61"/>
                <a:gd name="T4" fmla="*/ 0 w 69"/>
                <a:gd name="T5" fmla="*/ 30 h 61"/>
                <a:gd name="T6" fmla="*/ 35 w 69"/>
                <a:gd name="T7" fmla="*/ 0 h 61"/>
                <a:gd name="T8" fmla="*/ 69 w 6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1">
                  <a:moveTo>
                    <a:pt x="69" y="30"/>
                  </a:moveTo>
                  <a:cubicBezTo>
                    <a:pt x="67" y="47"/>
                    <a:pt x="52" y="61"/>
                    <a:pt x="35" y="61"/>
                  </a:cubicBezTo>
                  <a:cubicBezTo>
                    <a:pt x="17" y="61"/>
                    <a:pt x="2" y="47"/>
                    <a:pt x="0" y="30"/>
                  </a:cubicBezTo>
                  <a:cubicBezTo>
                    <a:pt x="2" y="13"/>
                    <a:pt x="17" y="0"/>
                    <a:pt x="35" y="0"/>
                  </a:cubicBezTo>
                  <a:cubicBezTo>
                    <a:pt x="52" y="0"/>
                    <a:pt x="67" y="13"/>
                    <a:pt x="69" y="3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 44">
              <a:extLst>
                <a:ext uri="{FF2B5EF4-FFF2-40B4-BE49-F238E27FC236}">
                  <a16:creationId xmlns:a16="http://schemas.microsoft.com/office/drawing/2014/main" id="{CA490127-4277-4DBF-8E05-2C73D5324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582" y="3883580"/>
              <a:ext cx="100992" cy="78549"/>
            </a:xfrm>
            <a:custGeom>
              <a:avLst/>
              <a:gdLst>
                <a:gd name="T0" fmla="*/ 25 w 29"/>
                <a:gd name="T1" fmla="*/ 22 h 22"/>
                <a:gd name="T2" fmla="*/ 21 w 29"/>
                <a:gd name="T3" fmla="*/ 20 h 22"/>
                <a:gd name="T4" fmla="*/ 4 w 29"/>
                <a:gd name="T5" fmla="*/ 8 h 22"/>
                <a:gd name="T6" fmla="*/ 0 w 29"/>
                <a:gd name="T7" fmla="*/ 5 h 22"/>
                <a:gd name="T8" fmla="*/ 3 w 29"/>
                <a:gd name="T9" fmla="*/ 1 h 22"/>
                <a:gd name="T10" fmla="*/ 28 w 29"/>
                <a:gd name="T11" fmla="*/ 18 h 22"/>
                <a:gd name="T12" fmla="*/ 26 w 29"/>
                <a:gd name="T13" fmla="*/ 22 h 22"/>
                <a:gd name="T14" fmla="*/ 25 w 29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2">
                  <a:moveTo>
                    <a:pt x="25" y="22"/>
                  </a:moveTo>
                  <a:cubicBezTo>
                    <a:pt x="23" y="22"/>
                    <a:pt x="22" y="21"/>
                    <a:pt x="21" y="20"/>
                  </a:cubicBezTo>
                  <a:cubicBezTo>
                    <a:pt x="17" y="7"/>
                    <a:pt x="5" y="8"/>
                    <a:pt x="4" y="8"/>
                  </a:cubicBezTo>
                  <a:cubicBezTo>
                    <a:pt x="2" y="8"/>
                    <a:pt x="1" y="7"/>
                    <a:pt x="0" y="5"/>
                  </a:cubicBezTo>
                  <a:cubicBezTo>
                    <a:pt x="0" y="3"/>
                    <a:pt x="2" y="1"/>
                    <a:pt x="3" y="1"/>
                  </a:cubicBezTo>
                  <a:cubicBezTo>
                    <a:pt x="10" y="0"/>
                    <a:pt x="23" y="3"/>
                    <a:pt x="28" y="18"/>
                  </a:cubicBezTo>
                  <a:cubicBezTo>
                    <a:pt x="29" y="19"/>
                    <a:pt x="28" y="21"/>
                    <a:pt x="26" y="22"/>
                  </a:cubicBezTo>
                  <a:cubicBezTo>
                    <a:pt x="25" y="22"/>
                    <a:pt x="25" y="22"/>
                    <a:pt x="25" y="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7" name="Group 122">
            <a:extLst>
              <a:ext uri="{FF2B5EF4-FFF2-40B4-BE49-F238E27FC236}">
                <a16:creationId xmlns:a16="http://schemas.microsoft.com/office/drawing/2014/main" id="{ADE78777-5370-4F11-96BE-8A40891AC9E1}"/>
              </a:ext>
            </a:extLst>
          </p:cNvPr>
          <p:cNvGrpSpPr/>
          <p:nvPr/>
        </p:nvGrpSpPr>
        <p:grpSpPr>
          <a:xfrm>
            <a:off x="8107118" y="626774"/>
            <a:ext cx="2453675" cy="1809178"/>
            <a:chOff x="3745195" y="1452328"/>
            <a:chExt cx="2805290" cy="2068436"/>
          </a:xfrm>
        </p:grpSpPr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5952E983-0610-4830-AE54-359C1DEF6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195" y="2840013"/>
              <a:ext cx="2805290" cy="680751"/>
            </a:xfrm>
            <a:custGeom>
              <a:avLst/>
              <a:gdLst>
                <a:gd name="T0" fmla="*/ 793 w 793"/>
                <a:gd name="T1" fmla="*/ 53 h 192"/>
                <a:gd name="T2" fmla="*/ 654 w 793"/>
                <a:gd name="T3" fmla="*/ 192 h 192"/>
                <a:gd name="T4" fmla="*/ 570 w 793"/>
                <a:gd name="T5" fmla="*/ 164 h 192"/>
                <a:gd name="T6" fmla="*/ 453 w 793"/>
                <a:gd name="T7" fmla="*/ 192 h 192"/>
                <a:gd name="T8" fmla="*/ 292 w 793"/>
                <a:gd name="T9" fmla="*/ 135 h 192"/>
                <a:gd name="T10" fmla="*/ 167 w 793"/>
                <a:gd name="T11" fmla="*/ 192 h 192"/>
                <a:gd name="T12" fmla="*/ 0 w 793"/>
                <a:gd name="T13" fmla="*/ 25 h 192"/>
                <a:gd name="T14" fmla="*/ 2 w 793"/>
                <a:gd name="T15" fmla="*/ 0 h 192"/>
                <a:gd name="T16" fmla="*/ 167 w 793"/>
                <a:gd name="T17" fmla="*/ 142 h 192"/>
                <a:gd name="T18" fmla="*/ 292 w 793"/>
                <a:gd name="T19" fmla="*/ 85 h 192"/>
                <a:gd name="T20" fmla="*/ 453 w 793"/>
                <a:gd name="T21" fmla="*/ 142 h 192"/>
                <a:gd name="T22" fmla="*/ 570 w 793"/>
                <a:gd name="T23" fmla="*/ 113 h 192"/>
                <a:gd name="T24" fmla="*/ 654 w 793"/>
                <a:gd name="T25" fmla="*/ 142 h 192"/>
                <a:gd name="T26" fmla="*/ 791 w 793"/>
                <a:gd name="T27" fmla="*/ 28 h 192"/>
                <a:gd name="T28" fmla="*/ 793 w 793"/>
                <a:gd name="T29" fmla="*/ 5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3" h="192">
                  <a:moveTo>
                    <a:pt x="793" y="53"/>
                  </a:moveTo>
                  <a:cubicBezTo>
                    <a:pt x="793" y="130"/>
                    <a:pt x="731" y="192"/>
                    <a:pt x="654" y="192"/>
                  </a:cubicBezTo>
                  <a:cubicBezTo>
                    <a:pt x="623" y="192"/>
                    <a:pt x="593" y="182"/>
                    <a:pt x="570" y="164"/>
                  </a:cubicBezTo>
                  <a:cubicBezTo>
                    <a:pt x="535" y="182"/>
                    <a:pt x="495" y="192"/>
                    <a:pt x="453" y="192"/>
                  </a:cubicBezTo>
                  <a:cubicBezTo>
                    <a:pt x="392" y="192"/>
                    <a:pt x="336" y="171"/>
                    <a:pt x="292" y="135"/>
                  </a:cubicBezTo>
                  <a:cubicBezTo>
                    <a:pt x="262" y="170"/>
                    <a:pt x="217" y="192"/>
                    <a:pt x="167" y="192"/>
                  </a:cubicBezTo>
                  <a:cubicBezTo>
                    <a:pt x="74" y="192"/>
                    <a:pt x="0" y="118"/>
                    <a:pt x="0" y="25"/>
                  </a:cubicBezTo>
                  <a:cubicBezTo>
                    <a:pt x="0" y="17"/>
                    <a:pt x="0" y="8"/>
                    <a:pt x="2" y="0"/>
                  </a:cubicBezTo>
                  <a:cubicBezTo>
                    <a:pt x="14" y="80"/>
                    <a:pt x="83" y="142"/>
                    <a:pt x="167" y="142"/>
                  </a:cubicBezTo>
                  <a:cubicBezTo>
                    <a:pt x="217" y="142"/>
                    <a:pt x="262" y="120"/>
                    <a:pt x="292" y="85"/>
                  </a:cubicBezTo>
                  <a:cubicBezTo>
                    <a:pt x="336" y="121"/>
                    <a:pt x="392" y="142"/>
                    <a:pt x="453" y="142"/>
                  </a:cubicBezTo>
                  <a:cubicBezTo>
                    <a:pt x="495" y="142"/>
                    <a:pt x="535" y="132"/>
                    <a:pt x="570" y="113"/>
                  </a:cubicBezTo>
                  <a:cubicBezTo>
                    <a:pt x="593" y="131"/>
                    <a:pt x="623" y="142"/>
                    <a:pt x="654" y="142"/>
                  </a:cubicBezTo>
                  <a:cubicBezTo>
                    <a:pt x="722" y="142"/>
                    <a:pt x="779" y="93"/>
                    <a:pt x="791" y="28"/>
                  </a:cubicBezTo>
                  <a:cubicBezTo>
                    <a:pt x="793" y="36"/>
                    <a:pt x="793" y="45"/>
                    <a:pt x="793" y="5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34204A73-06B4-49BE-AAB5-93E1C037B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676" y="1452328"/>
              <a:ext cx="2790329" cy="1888897"/>
            </a:xfrm>
            <a:custGeom>
              <a:avLst/>
              <a:gdLst>
                <a:gd name="T0" fmla="*/ 789 w 789"/>
                <a:gd name="T1" fmla="*/ 420 h 534"/>
                <a:gd name="T2" fmla="*/ 652 w 789"/>
                <a:gd name="T3" fmla="*/ 534 h 534"/>
                <a:gd name="T4" fmla="*/ 568 w 789"/>
                <a:gd name="T5" fmla="*/ 505 h 534"/>
                <a:gd name="T6" fmla="*/ 451 w 789"/>
                <a:gd name="T7" fmla="*/ 534 h 534"/>
                <a:gd name="T8" fmla="*/ 290 w 789"/>
                <a:gd name="T9" fmla="*/ 477 h 534"/>
                <a:gd name="T10" fmla="*/ 165 w 789"/>
                <a:gd name="T11" fmla="*/ 534 h 534"/>
                <a:gd name="T12" fmla="*/ 0 w 789"/>
                <a:gd name="T13" fmla="*/ 392 h 534"/>
                <a:gd name="T14" fmla="*/ 106 w 789"/>
                <a:gd name="T15" fmla="*/ 261 h 534"/>
                <a:gd name="T16" fmla="*/ 104 w 789"/>
                <a:gd name="T17" fmla="*/ 239 h 534"/>
                <a:gd name="T18" fmla="*/ 243 w 789"/>
                <a:gd name="T19" fmla="*/ 100 h 534"/>
                <a:gd name="T20" fmla="*/ 289 w 789"/>
                <a:gd name="T21" fmla="*/ 107 h 534"/>
                <a:gd name="T22" fmla="*/ 424 w 789"/>
                <a:gd name="T23" fmla="*/ 0 h 534"/>
                <a:gd name="T24" fmla="*/ 557 w 789"/>
                <a:gd name="T25" fmla="*/ 97 h 534"/>
                <a:gd name="T26" fmla="*/ 610 w 789"/>
                <a:gd name="T27" fmla="*/ 130 h 534"/>
                <a:gd name="T28" fmla="*/ 635 w 789"/>
                <a:gd name="T29" fmla="*/ 125 h 534"/>
                <a:gd name="T30" fmla="*/ 702 w 789"/>
                <a:gd name="T31" fmla="*/ 171 h 534"/>
                <a:gd name="T32" fmla="*/ 706 w 789"/>
                <a:gd name="T33" fmla="*/ 197 h 534"/>
                <a:gd name="T34" fmla="*/ 701 w 789"/>
                <a:gd name="T35" fmla="*/ 225 h 534"/>
                <a:gd name="T36" fmla="*/ 691 w 789"/>
                <a:gd name="T37" fmla="*/ 241 h 534"/>
                <a:gd name="T38" fmla="*/ 706 w 789"/>
                <a:gd name="T39" fmla="*/ 317 h 534"/>
                <a:gd name="T40" fmla="*/ 789 w 789"/>
                <a:gd name="T41" fmla="*/ 42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9" h="534">
                  <a:moveTo>
                    <a:pt x="789" y="420"/>
                  </a:moveTo>
                  <a:cubicBezTo>
                    <a:pt x="777" y="485"/>
                    <a:pt x="720" y="534"/>
                    <a:pt x="652" y="534"/>
                  </a:cubicBezTo>
                  <a:cubicBezTo>
                    <a:pt x="621" y="534"/>
                    <a:pt x="591" y="523"/>
                    <a:pt x="568" y="505"/>
                  </a:cubicBezTo>
                  <a:cubicBezTo>
                    <a:pt x="533" y="524"/>
                    <a:pt x="493" y="534"/>
                    <a:pt x="451" y="534"/>
                  </a:cubicBezTo>
                  <a:cubicBezTo>
                    <a:pt x="390" y="534"/>
                    <a:pt x="334" y="513"/>
                    <a:pt x="290" y="477"/>
                  </a:cubicBezTo>
                  <a:cubicBezTo>
                    <a:pt x="260" y="512"/>
                    <a:pt x="215" y="534"/>
                    <a:pt x="165" y="534"/>
                  </a:cubicBezTo>
                  <a:cubicBezTo>
                    <a:pt x="81" y="534"/>
                    <a:pt x="12" y="472"/>
                    <a:pt x="0" y="392"/>
                  </a:cubicBezTo>
                  <a:cubicBezTo>
                    <a:pt x="9" y="332"/>
                    <a:pt x="50" y="282"/>
                    <a:pt x="106" y="261"/>
                  </a:cubicBezTo>
                  <a:cubicBezTo>
                    <a:pt x="105" y="254"/>
                    <a:pt x="104" y="246"/>
                    <a:pt x="104" y="239"/>
                  </a:cubicBezTo>
                  <a:cubicBezTo>
                    <a:pt x="104" y="162"/>
                    <a:pt x="166" y="100"/>
                    <a:pt x="243" y="100"/>
                  </a:cubicBezTo>
                  <a:cubicBezTo>
                    <a:pt x="259" y="100"/>
                    <a:pt x="275" y="102"/>
                    <a:pt x="289" y="107"/>
                  </a:cubicBezTo>
                  <a:cubicBezTo>
                    <a:pt x="303" y="46"/>
                    <a:pt x="359" y="0"/>
                    <a:pt x="424" y="0"/>
                  </a:cubicBezTo>
                  <a:cubicBezTo>
                    <a:pt x="487" y="0"/>
                    <a:pt x="539" y="41"/>
                    <a:pt x="557" y="97"/>
                  </a:cubicBezTo>
                  <a:cubicBezTo>
                    <a:pt x="576" y="106"/>
                    <a:pt x="594" y="117"/>
                    <a:pt x="610" y="130"/>
                  </a:cubicBezTo>
                  <a:cubicBezTo>
                    <a:pt x="618" y="127"/>
                    <a:pt x="626" y="125"/>
                    <a:pt x="635" y="125"/>
                  </a:cubicBezTo>
                  <a:cubicBezTo>
                    <a:pt x="665" y="125"/>
                    <a:pt x="691" y="144"/>
                    <a:pt x="702" y="171"/>
                  </a:cubicBezTo>
                  <a:cubicBezTo>
                    <a:pt x="705" y="179"/>
                    <a:pt x="706" y="188"/>
                    <a:pt x="706" y="197"/>
                  </a:cubicBezTo>
                  <a:cubicBezTo>
                    <a:pt x="706" y="207"/>
                    <a:pt x="704" y="216"/>
                    <a:pt x="701" y="225"/>
                  </a:cubicBezTo>
                  <a:cubicBezTo>
                    <a:pt x="698" y="231"/>
                    <a:pt x="695" y="236"/>
                    <a:pt x="691" y="241"/>
                  </a:cubicBezTo>
                  <a:cubicBezTo>
                    <a:pt x="699" y="265"/>
                    <a:pt x="705" y="290"/>
                    <a:pt x="706" y="317"/>
                  </a:cubicBezTo>
                  <a:cubicBezTo>
                    <a:pt x="749" y="335"/>
                    <a:pt x="781" y="373"/>
                    <a:pt x="789" y="42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 39">
              <a:extLst>
                <a:ext uri="{FF2B5EF4-FFF2-40B4-BE49-F238E27FC236}">
                  <a16:creationId xmlns:a16="http://schemas.microsoft.com/office/drawing/2014/main" id="{8C56DCD6-B673-4A48-9DE0-9D3BED957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477" y="1953540"/>
              <a:ext cx="441366" cy="336635"/>
            </a:xfrm>
            <a:custGeom>
              <a:avLst/>
              <a:gdLst>
                <a:gd name="T0" fmla="*/ 108 w 125"/>
                <a:gd name="T1" fmla="*/ 96 h 96"/>
                <a:gd name="T2" fmla="*/ 94 w 125"/>
                <a:gd name="T3" fmla="*/ 85 h 96"/>
                <a:gd name="T4" fmla="*/ 18 w 125"/>
                <a:gd name="T5" fmla="*/ 33 h 96"/>
                <a:gd name="T6" fmla="*/ 1 w 125"/>
                <a:gd name="T7" fmla="*/ 20 h 96"/>
                <a:gd name="T8" fmla="*/ 14 w 125"/>
                <a:gd name="T9" fmla="*/ 3 h 96"/>
                <a:gd name="T10" fmla="*/ 123 w 125"/>
                <a:gd name="T11" fmla="*/ 76 h 96"/>
                <a:gd name="T12" fmla="*/ 113 w 125"/>
                <a:gd name="T13" fmla="*/ 95 h 96"/>
                <a:gd name="T14" fmla="*/ 108 w 1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96">
                  <a:moveTo>
                    <a:pt x="108" y="96"/>
                  </a:moveTo>
                  <a:cubicBezTo>
                    <a:pt x="102" y="96"/>
                    <a:pt x="96" y="92"/>
                    <a:pt x="94" y="85"/>
                  </a:cubicBezTo>
                  <a:cubicBezTo>
                    <a:pt x="75" y="28"/>
                    <a:pt x="20" y="33"/>
                    <a:pt x="18" y="33"/>
                  </a:cubicBezTo>
                  <a:cubicBezTo>
                    <a:pt x="9" y="34"/>
                    <a:pt x="2" y="28"/>
                    <a:pt x="1" y="20"/>
                  </a:cubicBezTo>
                  <a:cubicBezTo>
                    <a:pt x="0" y="12"/>
                    <a:pt x="6" y="4"/>
                    <a:pt x="14" y="3"/>
                  </a:cubicBezTo>
                  <a:cubicBezTo>
                    <a:pt x="43" y="0"/>
                    <a:pt x="102" y="11"/>
                    <a:pt x="123" y="76"/>
                  </a:cubicBezTo>
                  <a:cubicBezTo>
                    <a:pt x="125" y="84"/>
                    <a:pt x="121" y="93"/>
                    <a:pt x="113" y="95"/>
                  </a:cubicBezTo>
                  <a:cubicBezTo>
                    <a:pt x="111" y="96"/>
                    <a:pt x="110" y="96"/>
                    <a:pt x="108" y="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 40">
              <a:extLst>
                <a:ext uri="{FF2B5EF4-FFF2-40B4-BE49-F238E27FC236}">
                  <a16:creationId xmlns:a16="http://schemas.microsoft.com/office/drawing/2014/main" id="{A00851C9-1785-4B07-B5EE-69522A6E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580" y="2484675"/>
              <a:ext cx="403962" cy="377780"/>
            </a:xfrm>
            <a:custGeom>
              <a:avLst/>
              <a:gdLst>
                <a:gd name="T0" fmla="*/ 114 w 114"/>
                <a:gd name="T1" fmla="*/ 19 h 106"/>
                <a:gd name="T2" fmla="*/ 100 w 114"/>
                <a:gd name="T3" fmla="*/ 30 h 106"/>
                <a:gd name="T4" fmla="*/ 31 w 114"/>
                <a:gd name="T5" fmla="*/ 92 h 106"/>
                <a:gd name="T6" fmla="*/ 14 w 114"/>
                <a:gd name="T7" fmla="*/ 105 h 106"/>
                <a:gd name="T8" fmla="*/ 1 w 114"/>
                <a:gd name="T9" fmla="*/ 88 h 106"/>
                <a:gd name="T10" fmla="*/ 98 w 114"/>
                <a:gd name="T11" fmla="*/ 0 h 106"/>
                <a:gd name="T12" fmla="*/ 114 w 114"/>
                <a:gd name="T13" fmla="*/ 14 h 106"/>
                <a:gd name="T14" fmla="*/ 114 w 114"/>
                <a:gd name="T15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06">
                  <a:moveTo>
                    <a:pt x="114" y="19"/>
                  </a:moveTo>
                  <a:cubicBezTo>
                    <a:pt x="112" y="25"/>
                    <a:pt x="107" y="30"/>
                    <a:pt x="100" y="30"/>
                  </a:cubicBezTo>
                  <a:cubicBezTo>
                    <a:pt x="39" y="34"/>
                    <a:pt x="31" y="89"/>
                    <a:pt x="31" y="92"/>
                  </a:cubicBezTo>
                  <a:cubicBezTo>
                    <a:pt x="30" y="100"/>
                    <a:pt x="22" y="106"/>
                    <a:pt x="14" y="105"/>
                  </a:cubicBezTo>
                  <a:cubicBezTo>
                    <a:pt x="6" y="103"/>
                    <a:pt x="0" y="96"/>
                    <a:pt x="1" y="88"/>
                  </a:cubicBezTo>
                  <a:cubicBezTo>
                    <a:pt x="5" y="59"/>
                    <a:pt x="30" y="5"/>
                    <a:pt x="98" y="0"/>
                  </a:cubicBezTo>
                  <a:cubicBezTo>
                    <a:pt x="107" y="0"/>
                    <a:pt x="114" y="6"/>
                    <a:pt x="114" y="14"/>
                  </a:cubicBezTo>
                  <a:cubicBezTo>
                    <a:pt x="114" y="16"/>
                    <a:pt x="114" y="17"/>
                    <a:pt x="114" y="1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 41">
              <a:extLst>
                <a:ext uri="{FF2B5EF4-FFF2-40B4-BE49-F238E27FC236}">
                  <a16:creationId xmlns:a16="http://schemas.microsoft.com/office/drawing/2014/main" id="{51744C50-8922-474F-91F5-3460B719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485" y="1579501"/>
              <a:ext cx="273049" cy="209462"/>
            </a:xfrm>
            <a:custGeom>
              <a:avLst/>
              <a:gdLst>
                <a:gd name="T0" fmla="*/ 75 w 77"/>
                <a:gd name="T1" fmla="*/ 17 h 59"/>
                <a:gd name="T2" fmla="*/ 66 w 77"/>
                <a:gd name="T3" fmla="*/ 22 h 59"/>
                <a:gd name="T4" fmla="*/ 19 w 77"/>
                <a:gd name="T5" fmla="*/ 52 h 59"/>
                <a:gd name="T6" fmla="*/ 8 w 77"/>
                <a:gd name="T7" fmla="*/ 58 h 59"/>
                <a:gd name="T8" fmla="*/ 2 w 77"/>
                <a:gd name="T9" fmla="*/ 47 h 59"/>
                <a:gd name="T10" fmla="*/ 68 w 77"/>
                <a:gd name="T11" fmla="*/ 4 h 59"/>
                <a:gd name="T12" fmla="*/ 76 w 77"/>
                <a:gd name="T13" fmla="*/ 14 h 59"/>
                <a:gd name="T14" fmla="*/ 75 w 77"/>
                <a:gd name="T15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9">
                  <a:moveTo>
                    <a:pt x="75" y="17"/>
                  </a:moveTo>
                  <a:cubicBezTo>
                    <a:pt x="74" y="20"/>
                    <a:pt x="70" y="23"/>
                    <a:pt x="66" y="22"/>
                  </a:cubicBezTo>
                  <a:cubicBezTo>
                    <a:pt x="30" y="19"/>
                    <a:pt x="19" y="51"/>
                    <a:pt x="19" y="52"/>
                  </a:cubicBezTo>
                  <a:cubicBezTo>
                    <a:pt x="17" y="57"/>
                    <a:pt x="12" y="59"/>
                    <a:pt x="8" y="58"/>
                  </a:cubicBezTo>
                  <a:cubicBezTo>
                    <a:pt x="3" y="56"/>
                    <a:pt x="0" y="51"/>
                    <a:pt x="2" y="47"/>
                  </a:cubicBezTo>
                  <a:cubicBezTo>
                    <a:pt x="7" y="30"/>
                    <a:pt x="27" y="0"/>
                    <a:pt x="68" y="4"/>
                  </a:cubicBezTo>
                  <a:cubicBezTo>
                    <a:pt x="73" y="5"/>
                    <a:pt x="77" y="9"/>
                    <a:pt x="76" y="14"/>
                  </a:cubicBezTo>
                  <a:cubicBezTo>
                    <a:pt x="76" y="15"/>
                    <a:pt x="76" y="16"/>
                    <a:pt x="75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A4F06EDB-B793-4C68-9963-FC6A1114D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2734" y="1961021"/>
              <a:ext cx="785481" cy="1051050"/>
            </a:xfrm>
            <a:custGeom>
              <a:avLst/>
              <a:gdLst>
                <a:gd name="T0" fmla="*/ 49 w 222"/>
                <a:gd name="T1" fmla="*/ 106 h 297"/>
                <a:gd name="T2" fmla="*/ 30 w 222"/>
                <a:gd name="T3" fmla="*/ 104 h 297"/>
                <a:gd name="T4" fmla="*/ 7 w 222"/>
                <a:gd name="T5" fmla="*/ 66 h 297"/>
                <a:gd name="T6" fmla="*/ 115 w 222"/>
                <a:gd name="T7" fmla="*/ 0 h 297"/>
                <a:gd name="T8" fmla="*/ 193 w 222"/>
                <a:gd name="T9" fmla="*/ 26 h 297"/>
                <a:gd name="T10" fmla="*/ 222 w 222"/>
                <a:gd name="T11" fmla="*/ 91 h 297"/>
                <a:gd name="T12" fmla="*/ 216 w 222"/>
                <a:gd name="T13" fmla="*/ 123 h 297"/>
                <a:gd name="T14" fmla="*/ 202 w 222"/>
                <a:gd name="T15" fmla="*/ 146 h 297"/>
                <a:gd name="T16" fmla="*/ 173 w 222"/>
                <a:gd name="T17" fmla="*/ 170 h 297"/>
                <a:gd name="T18" fmla="*/ 153 w 222"/>
                <a:gd name="T19" fmla="*/ 186 h 297"/>
                <a:gd name="T20" fmla="*/ 152 w 222"/>
                <a:gd name="T21" fmla="*/ 188 h 297"/>
                <a:gd name="T22" fmla="*/ 130 w 222"/>
                <a:gd name="T23" fmla="*/ 200 h 297"/>
                <a:gd name="T24" fmla="*/ 106 w 222"/>
                <a:gd name="T25" fmla="*/ 200 h 297"/>
                <a:gd name="T26" fmla="*/ 81 w 222"/>
                <a:gd name="T27" fmla="*/ 163 h 297"/>
                <a:gd name="T28" fmla="*/ 81 w 222"/>
                <a:gd name="T29" fmla="*/ 163 h 297"/>
                <a:gd name="T30" fmla="*/ 100 w 222"/>
                <a:gd name="T31" fmla="*/ 139 h 297"/>
                <a:gd name="T32" fmla="*/ 127 w 222"/>
                <a:gd name="T33" fmla="*/ 110 h 297"/>
                <a:gd name="T34" fmla="*/ 132 w 222"/>
                <a:gd name="T35" fmla="*/ 87 h 297"/>
                <a:gd name="T36" fmla="*/ 125 w 222"/>
                <a:gd name="T37" fmla="*/ 67 h 297"/>
                <a:gd name="T38" fmla="*/ 108 w 222"/>
                <a:gd name="T39" fmla="*/ 60 h 297"/>
                <a:gd name="T40" fmla="*/ 79 w 222"/>
                <a:gd name="T41" fmla="*/ 85 h 297"/>
                <a:gd name="T42" fmla="*/ 49 w 222"/>
                <a:gd name="T43" fmla="*/ 106 h 297"/>
                <a:gd name="T44" fmla="*/ 156 w 222"/>
                <a:gd name="T45" fmla="*/ 258 h 297"/>
                <a:gd name="T46" fmla="*/ 156 w 222"/>
                <a:gd name="T47" fmla="*/ 258 h 297"/>
                <a:gd name="T48" fmla="*/ 117 w 222"/>
                <a:gd name="T49" fmla="*/ 297 h 297"/>
                <a:gd name="T50" fmla="*/ 113 w 222"/>
                <a:gd name="T51" fmla="*/ 297 h 297"/>
                <a:gd name="T52" fmla="*/ 74 w 222"/>
                <a:gd name="T53" fmla="*/ 258 h 297"/>
                <a:gd name="T54" fmla="*/ 74 w 222"/>
                <a:gd name="T55" fmla="*/ 258 h 297"/>
                <a:gd name="T56" fmla="*/ 113 w 222"/>
                <a:gd name="T57" fmla="*/ 219 h 297"/>
                <a:gd name="T58" fmla="*/ 117 w 222"/>
                <a:gd name="T59" fmla="*/ 219 h 297"/>
                <a:gd name="T60" fmla="*/ 156 w 222"/>
                <a:gd name="T61" fmla="*/ 25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297">
                  <a:moveTo>
                    <a:pt x="49" y="106"/>
                  </a:moveTo>
                  <a:cubicBezTo>
                    <a:pt x="30" y="104"/>
                    <a:pt x="30" y="104"/>
                    <a:pt x="30" y="104"/>
                  </a:cubicBezTo>
                  <a:cubicBezTo>
                    <a:pt x="12" y="102"/>
                    <a:pt x="0" y="83"/>
                    <a:pt x="7" y="66"/>
                  </a:cubicBezTo>
                  <a:cubicBezTo>
                    <a:pt x="25" y="22"/>
                    <a:pt x="61" y="0"/>
                    <a:pt x="115" y="0"/>
                  </a:cubicBezTo>
                  <a:cubicBezTo>
                    <a:pt x="148" y="0"/>
                    <a:pt x="174" y="9"/>
                    <a:pt x="193" y="26"/>
                  </a:cubicBezTo>
                  <a:cubicBezTo>
                    <a:pt x="212" y="44"/>
                    <a:pt x="222" y="65"/>
                    <a:pt x="222" y="91"/>
                  </a:cubicBezTo>
                  <a:cubicBezTo>
                    <a:pt x="222" y="103"/>
                    <a:pt x="220" y="113"/>
                    <a:pt x="216" y="123"/>
                  </a:cubicBezTo>
                  <a:cubicBezTo>
                    <a:pt x="212" y="132"/>
                    <a:pt x="207" y="140"/>
                    <a:pt x="202" y="146"/>
                  </a:cubicBezTo>
                  <a:cubicBezTo>
                    <a:pt x="196" y="152"/>
                    <a:pt x="186" y="160"/>
                    <a:pt x="173" y="170"/>
                  </a:cubicBezTo>
                  <a:cubicBezTo>
                    <a:pt x="163" y="177"/>
                    <a:pt x="156" y="182"/>
                    <a:pt x="153" y="186"/>
                  </a:cubicBezTo>
                  <a:cubicBezTo>
                    <a:pt x="153" y="186"/>
                    <a:pt x="152" y="187"/>
                    <a:pt x="152" y="188"/>
                  </a:cubicBezTo>
                  <a:cubicBezTo>
                    <a:pt x="147" y="195"/>
                    <a:pt x="139" y="200"/>
                    <a:pt x="130" y="200"/>
                  </a:cubicBezTo>
                  <a:cubicBezTo>
                    <a:pt x="106" y="200"/>
                    <a:pt x="106" y="200"/>
                    <a:pt x="106" y="200"/>
                  </a:cubicBezTo>
                  <a:cubicBezTo>
                    <a:pt x="87" y="200"/>
                    <a:pt x="74" y="181"/>
                    <a:pt x="81" y="163"/>
                  </a:cubicBezTo>
                  <a:cubicBezTo>
                    <a:pt x="81" y="163"/>
                    <a:pt x="81" y="163"/>
                    <a:pt x="81" y="163"/>
                  </a:cubicBezTo>
                  <a:cubicBezTo>
                    <a:pt x="84" y="155"/>
                    <a:pt x="90" y="147"/>
                    <a:pt x="100" y="139"/>
                  </a:cubicBezTo>
                  <a:cubicBezTo>
                    <a:pt x="114" y="126"/>
                    <a:pt x="123" y="116"/>
                    <a:pt x="127" y="110"/>
                  </a:cubicBezTo>
                  <a:cubicBezTo>
                    <a:pt x="131" y="103"/>
                    <a:pt x="132" y="96"/>
                    <a:pt x="132" y="87"/>
                  </a:cubicBezTo>
                  <a:cubicBezTo>
                    <a:pt x="132" y="79"/>
                    <a:pt x="130" y="72"/>
                    <a:pt x="125" y="67"/>
                  </a:cubicBezTo>
                  <a:cubicBezTo>
                    <a:pt x="121" y="62"/>
                    <a:pt x="115" y="60"/>
                    <a:pt x="108" y="60"/>
                  </a:cubicBezTo>
                  <a:cubicBezTo>
                    <a:pt x="93" y="60"/>
                    <a:pt x="83" y="68"/>
                    <a:pt x="79" y="85"/>
                  </a:cubicBezTo>
                  <a:cubicBezTo>
                    <a:pt x="76" y="99"/>
                    <a:pt x="63" y="108"/>
                    <a:pt x="49" y="106"/>
                  </a:cubicBezTo>
                  <a:close/>
                  <a:moveTo>
                    <a:pt x="156" y="258"/>
                  </a:moveTo>
                  <a:cubicBezTo>
                    <a:pt x="156" y="258"/>
                    <a:pt x="156" y="258"/>
                    <a:pt x="156" y="258"/>
                  </a:cubicBezTo>
                  <a:cubicBezTo>
                    <a:pt x="156" y="280"/>
                    <a:pt x="138" y="297"/>
                    <a:pt x="117" y="297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91" y="297"/>
                    <a:pt x="74" y="280"/>
                    <a:pt x="74" y="258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36"/>
                    <a:pt x="91" y="219"/>
                    <a:pt x="113" y="219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138" y="219"/>
                    <a:pt x="156" y="236"/>
                    <a:pt x="156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4" name="Group 131">
            <a:extLst>
              <a:ext uri="{FF2B5EF4-FFF2-40B4-BE49-F238E27FC236}">
                <a16:creationId xmlns:a16="http://schemas.microsoft.com/office/drawing/2014/main" id="{35045EE9-0290-4196-AE27-7C062A2987C8}"/>
              </a:ext>
            </a:extLst>
          </p:cNvPr>
          <p:cNvGrpSpPr/>
          <p:nvPr/>
        </p:nvGrpSpPr>
        <p:grpSpPr>
          <a:xfrm>
            <a:off x="10280586" y="3124985"/>
            <a:ext cx="1333412" cy="5296261"/>
            <a:chOff x="5993169" y="4381052"/>
            <a:chExt cx="1600886" cy="6358659"/>
          </a:xfrm>
        </p:grpSpPr>
        <p:sp>
          <p:nvSpPr>
            <p:cNvPr id="255" name="Freeform 83">
              <a:extLst>
                <a:ext uri="{FF2B5EF4-FFF2-40B4-BE49-F238E27FC236}">
                  <a16:creationId xmlns:a16="http://schemas.microsoft.com/office/drawing/2014/main" id="{8696A823-C432-4984-9A46-24DE933A2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9420" y="4930888"/>
              <a:ext cx="445107" cy="475030"/>
            </a:xfrm>
            <a:custGeom>
              <a:avLst/>
              <a:gdLst>
                <a:gd name="T0" fmla="*/ 125 w 125"/>
                <a:gd name="T1" fmla="*/ 79 h 134"/>
                <a:gd name="T2" fmla="*/ 125 w 125"/>
                <a:gd name="T3" fmla="*/ 80 h 134"/>
                <a:gd name="T4" fmla="*/ 125 w 125"/>
                <a:gd name="T5" fmla="*/ 80 h 134"/>
                <a:gd name="T6" fmla="*/ 114 w 125"/>
                <a:gd name="T7" fmla="*/ 126 h 134"/>
                <a:gd name="T8" fmla="*/ 115 w 125"/>
                <a:gd name="T9" fmla="*/ 134 h 134"/>
                <a:gd name="T10" fmla="*/ 0 w 125"/>
                <a:gd name="T11" fmla="*/ 104 h 134"/>
                <a:gd name="T12" fmla="*/ 7 w 125"/>
                <a:gd name="T13" fmla="*/ 87 h 134"/>
                <a:gd name="T14" fmla="*/ 46 w 125"/>
                <a:gd name="T15" fmla="*/ 2 h 134"/>
                <a:gd name="T16" fmla="*/ 46 w 125"/>
                <a:gd name="T17" fmla="*/ 1 h 134"/>
                <a:gd name="T18" fmla="*/ 55 w 125"/>
                <a:gd name="T19" fmla="*/ 0 h 134"/>
                <a:gd name="T20" fmla="*/ 89 w 125"/>
                <a:gd name="T21" fmla="*/ 10 h 134"/>
                <a:gd name="T22" fmla="*/ 109 w 125"/>
                <a:gd name="T23" fmla="*/ 32 h 134"/>
                <a:gd name="T24" fmla="*/ 110 w 125"/>
                <a:gd name="T25" fmla="*/ 33 h 134"/>
                <a:gd name="T26" fmla="*/ 115 w 125"/>
                <a:gd name="T27" fmla="*/ 47 h 134"/>
                <a:gd name="T28" fmla="*/ 125 w 125"/>
                <a:gd name="T29" fmla="*/ 7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34">
                  <a:moveTo>
                    <a:pt x="125" y="79"/>
                  </a:moveTo>
                  <a:cubicBezTo>
                    <a:pt x="125" y="80"/>
                    <a:pt x="125" y="80"/>
                    <a:pt x="125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14" y="91"/>
                    <a:pt x="113" y="108"/>
                    <a:pt x="114" y="126"/>
                  </a:cubicBezTo>
                  <a:cubicBezTo>
                    <a:pt x="115" y="129"/>
                    <a:pt x="115" y="131"/>
                    <a:pt x="115" y="13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30" y="72"/>
                    <a:pt x="40" y="40"/>
                    <a:pt x="46" y="2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"/>
                    <a:pt x="52" y="0"/>
                    <a:pt x="55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8" y="15"/>
                    <a:pt x="104" y="23"/>
                    <a:pt x="109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25" y="7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B97C71B2-BA12-4F9A-9CDF-8427A4A5A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582" y="5058061"/>
              <a:ext cx="216942" cy="317934"/>
            </a:xfrm>
            <a:custGeom>
              <a:avLst/>
              <a:gdLst>
                <a:gd name="T0" fmla="*/ 61 w 61"/>
                <a:gd name="T1" fmla="*/ 44 h 90"/>
                <a:gd name="T2" fmla="*/ 50 w 61"/>
                <a:gd name="T3" fmla="*/ 90 h 90"/>
                <a:gd name="T4" fmla="*/ 50 w 61"/>
                <a:gd name="T5" fmla="*/ 90 h 90"/>
                <a:gd name="T6" fmla="*/ 19 w 61"/>
                <a:gd name="T7" fmla="*/ 17 h 90"/>
                <a:gd name="T8" fmla="*/ 36 w 61"/>
                <a:gd name="T9" fmla="*/ 0 h 90"/>
                <a:gd name="T10" fmla="*/ 61 w 61"/>
                <a:gd name="T11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90">
                  <a:moveTo>
                    <a:pt x="61" y="44"/>
                  </a:moveTo>
                  <a:cubicBezTo>
                    <a:pt x="50" y="55"/>
                    <a:pt x="49" y="72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0" y="36"/>
                    <a:pt x="19" y="17"/>
                    <a:pt x="19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1" y="44"/>
                    <a:pt x="61" y="44"/>
                    <a:pt x="61" y="44"/>
                  </a:cubicBezTo>
                  <a:close/>
                </a:path>
              </a:pathLst>
            </a:custGeom>
            <a:solidFill>
              <a:srgbClr val="FC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6240812F-C648-4CFC-ACA7-225B1EA2F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9120" y="10152469"/>
              <a:ext cx="194500" cy="228165"/>
            </a:xfrm>
            <a:custGeom>
              <a:avLst/>
              <a:gdLst>
                <a:gd name="T0" fmla="*/ 0 w 52"/>
                <a:gd name="T1" fmla="*/ 13 h 61"/>
                <a:gd name="T2" fmla="*/ 0 w 52"/>
                <a:gd name="T3" fmla="*/ 61 h 61"/>
                <a:gd name="T4" fmla="*/ 52 w 52"/>
                <a:gd name="T5" fmla="*/ 61 h 61"/>
                <a:gd name="T6" fmla="*/ 48 w 52"/>
                <a:gd name="T7" fmla="*/ 0 h 61"/>
                <a:gd name="T8" fmla="*/ 0 w 52"/>
                <a:gd name="T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0" y="13"/>
                  </a:moveTo>
                  <a:lnTo>
                    <a:pt x="0" y="61"/>
                  </a:lnTo>
                  <a:lnTo>
                    <a:pt x="52" y="61"/>
                  </a:lnTo>
                  <a:lnTo>
                    <a:pt x="48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DFFCD0D4-220B-496C-B00D-C0FEC7AB7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169" y="10283384"/>
              <a:ext cx="811665" cy="396481"/>
            </a:xfrm>
            <a:custGeom>
              <a:avLst/>
              <a:gdLst>
                <a:gd name="T0" fmla="*/ 18 w 230"/>
                <a:gd name="T1" fmla="*/ 17 h 112"/>
                <a:gd name="T2" fmla="*/ 15 w 230"/>
                <a:gd name="T3" fmla="*/ 95 h 112"/>
                <a:gd name="T4" fmla="*/ 73 w 230"/>
                <a:gd name="T5" fmla="*/ 101 h 112"/>
                <a:gd name="T6" fmla="*/ 70 w 230"/>
                <a:gd name="T7" fmla="*/ 91 h 112"/>
                <a:gd name="T8" fmla="*/ 159 w 230"/>
                <a:gd name="T9" fmla="*/ 111 h 112"/>
                <a:gd name="T10" fmla="*/ 221 w 230"/>
                <a:gd name="T11" fmla="*/ 98 h 112"/>
                <a:gd name="T12" fmla="*/ 221 w 230"/>
                <a:gd name="T13" fmla="*/ 78 h 112"/>
                <a:gd name="T14" fmla="*/ 91 w 230"/>
                <a:gd name="T15" fmla="*/ 0 h 112"/>
                <a:gd name="T16" fmla="*/ 18 w 230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112">
                  <a:moveTo>
                    <a:pt x="18" y="17"/>
                  </a:moveTo>
                  <a:cubicBezTo>
                    <a:pt x="18" y="17"/>
                    <a:pt x="0" y="69"/>
                    <a:pt x="15" y="95"/>
                  </a:cubicBezTo>
                  <a:cubicBezTo>
                    <a:pt x="29" y="100"/>
                    <a:pt x="50" y="101"/>
                    <a:pt x="73" y="10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79" y="112"/>
                    <a:pt x="200" y="106"/>
                    <a:pt x="221" y="98"/>
                  </a:cubicBezTo>
                  <a:cubicBezTo>
                    <a:pt x="230" y="94"/>
                    <a:pt x="230" y="82"/>
                    <a:pt x="221" y="78"/>
                  </a:cubicBezTo>
                  <a:cubicBezTo>
                    <a:pt x="165" y="58"/>
                    <a:pt x="117" y="34"/>
                    <a:pt x="91" y="0"/>
                  </a:cubicBezTo>
                  <a:cubicBezTo>
                    <a:pt x="70" y="17"/>
                    <a:pt x="46" y="25"/>
                    <a:pt x="18" y="17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1BFF6CBF-A5B0-452D-B01B-CB6387372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381" y="10070180"/>
              <a:ext cx="258088" cy="243126"/>
            </a:xfrm>
            <a:custGeom>
              <a:avLst/>
              <a:gdLst>
                <a:gd name="T0" fmla="*/ 20 w 69"/>
                <a:gd name="T1" fmla="*/ 0 h 65"/>
                <a:gd name="T2" fmla="*/ 0 w 69"/>
                <a:gd name="T3" fmla="*/ 43 h 65"/>
                <a:gd name="T4" fmla="*/ 47 w 69"/>
                <a:gd name="T5" fmla="*/ 65 h 65"/>
                <a:gd name="T6" fmla="*/ 69 w 69"/>
                <a:gd name="T7" fmla="*/ 9 h 65"/>
                <a:gd name="T8" fmla="*/ 20 w 6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0" y="0"/>
                  </a:moveTo>
                  <a:lnTo>
                    <a:pt x="0" y="43"/>
                  </a:lnTo>
                  <a:lnTo>
                    <a:pt x="47" y="65"/>
                  </a:lnTo>
                  <a:lnTo>
                    <a:pt x="69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18A1D57D-8E83-40C9-AA31-20983E10C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804" y="10178653"/>
              <a:ext cx="718154" cy="561058"/>
            </a:xfrm>
            <a:custGeom>
              <a:avLst/>
              <a:gdLst>
                <a:gd name="T0" fmla="*/ 39 w 203"/>
                <a:gd name="T1" fmla="*/ 0 h 159"/>
                <a:gd name="T2" fmla="*/ 2 w 203"/>
                <a:gd name="T3" fmla="*/ 69 h 159"/>
                <a:gd name="T4" fmla="*/ 53 w 203"/>
                <a:gd name="T5" fmla="*/ 100 h 159"/>
                <a:gd name="T6" fmla="*/ 55 w 203"/>
                <a:gd name="T7" fmla="*/ 89 h 159"/>
                <a:gd name="T8" fmla="*/ 126 w 203"/>
                <a:gd name="T9" fmla="*/ 145 h 159"/>
                <a:gd name="T10" fmla="*/ 188 w 203"/>
                <a:gd name="T11" fmla="*/ 159 h 159"/>
                <a:gd name="T12" fmla="*/ 196 w 203"/>
                <a:gd name="T13" fmla="*/ 141 h 159"/>
                <a:gd name="T14" fmla="*/ 112 w 203"/>
                <a:gd name="T15" fmla="*/ 15 h 159"/>
                <a:gd name="T16" fmla="*/ 39 w 203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9">
                  <a:moveTo>
                    <a:pt x="39" y="0"/>
                  </a:moveTo>
                  <a:cubicBezTo>
                    <a:pt x="39" y="0"/>
                    <a:pt x="0" y="39"/>
                    <a:pt x="2" y="69"/>
                  </a:cubicBezTo>
                  <a:cubicBezTo>
                    <a:pt x="13" y="80"/>
                    <a:pt x="32" y="90"/>
                    <a:pt x="53" y="100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44" y="153"/>
                    <a:pt x="165" y="157"/>
                    <a:pt x="188" y="159"/>
                  </a:cubicBezTo>
                  <a:cubicBezTo>
                    <a:pt x="198" y="159"/>
                    <a:pt x="203" y="148"/>
                    <a:pt x="196" y="141"/>
                  </a:cubicBezTo>
                  <a:cubicBezTo>
                    <a:pt x="154" y="99"/>
                    <a:pt x="121" y="56"/>
                    <a:pt x="112" y="15"/>
                  </a:cubicBezTo>
                  <a:cubicBezTo>
                    <a:pt x="85" y="22"/>
                    <a:pt x="61" y="19"/>
                    <a:pt x="39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752CA4B8-69C1-4F5D-BD1A-633748769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131" y="7317255"/>
              <a:ext cx="1017385" cy="2917502"/>
            </a:xfrm>
            <a:custGeom>
              <a:avLst/>
              <a:gdLst>
                <a:gd name="T0" fmla="*/ 286 w 288"/>
                <a:gd name="T1" fmla="*/ 240 h 825"/>
                <a:gd name="T2" fmla="*/ 283 w 288"/>
                <a:gd name="T3" fmla="*/ 264 h 825"/>
                <a:gd name="T4" fmla="*/ 235 w 288"/>
                <a:gd name="T5" fmla="*/ 422 h 825"/>
                <a:gd name="T6" fmla="*/ 235 w 288"/>
                <a:gd name="T7" fmla="*/ 422 h 825"/>
                <a:gd name="T8" fmla="*/ 196 w 288"/>
                <a:gd name="T9" fmla="*/ 489 h 825"/>
                <a:gd name="T10" fmla="*/ 133 w 288"/>
                <a:gd name="T11" fmla="*/ 755 h 825"/>
                <a:gd name="T12" fmla="*/ 125 w 288"/>
                <a:gd name="T13" fmla="*/ 825 h 825"/>
                <a:gd name="T14" fmla="*/ 0 w 288"/>
                <a:gd name="T15" fmla="*/ 825 h 825"/>
                <a:gd name="T16" fmla="*/ 28 w 288"/>
                <a:gd name="T17" fmla="*/ 630 h 825"/>
                <a:gd name="T18" fmla="*/ 123 w 288"/>
                <a:gd name="T19" fmla="*/ 403 h 825"/>
                <a:gd name="T20" fmla="*/ 112 w 288"/>
                <a:gd name="T21" fmla="*/ 185 h 825"/>
                <a:gd name="T22" fmla="*/ 112 w 288"/>
                <a:gd name="T23" fmla="*/ 17 h 825"/>
                <a:gd name="T24" fmla="*/ 112 w 288"/>
                <a:gd name="T25" fmla="*/ 0 h 825"/>
                <a:gd name="T26" fmla="*/ 160 w 288"/>
                <a:gd name="T27" fmla="*/ 39 h 825"/>
                <a:gd name="T28" fmla="*/ 268 w 288"/>
                <a:gd name="T29" fmla="*/ 166 h 825"/>
                <a:gd name="T30" fmla="*/ 286 w 288"/>
                <a:gd name="T31" fmla="*/ 24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825">
                  <a:moveTo>
                    <a:pt x="286" y="240"/>
                  </a:moveTo>
                  <a:cubicBezTo>
                    <a:pt x="285" y="248"/>
                    <a:pt x="284" y="256"/>
                    <a:pt x="283" y="264"/>
                  </a:cubicBezTo>
                  <a:cubicBezTo>
                    <a:pt x="274" y="325"/>
                    <a:pt x="257" y="378"/>
                    <a:pt x="235" y="422"/>
                  </a:cubicBezTo>
                  <a:cubicBezTo>
                    <a:pt x="235" y="422"/>
                    <a:pt x="235" y="422"/>
                    <a:pt x="235" y="422"/>
                  </a:cubicBezTo>
                  <a:cubicBezTo>
                    <a:pt x="223" y="447"/>
                    <a:pt x="210" y="470"/>
                    <a:pt x="196" y="489"/>
                  </a:cubicBezTo>
                  <a:cubicBezTo>
                    <a:pt x="167" y="527"/>
                    <a:pt x="145" y="669"/>
                    <a:pt x="133" y="755"/>
                  </a:cubicBezTo>
                  <a:cubicBezTo>
                    <a:pt x="128" y="796"/>
                    <a:pt x="125" y="825"/>
                    <a:pt x="125" y="825"/>
                  </a:cubicBezTo>
                  <a:cubicBezTo>
                    <a:pt x="0" y="825"/>
                    <a:pt x="0" y="825"/>
                    <a:pt x="0" y="825"/>
                  </a:cubicBezTo>
                  <a:cubicBezTo>
                    <a:pt x="0" y="825"/>
                    <a:pt x="17" y="750"/>
                    <a:pt x="28" y="630"/>
                  </a:cubicBezTo>
                  <a:cubicBezTo>
                    <a:pt x="39" y="511"/>
                    <a:pt x="118" y="417"/>
                    <a:pt x="123" y="403"/>
                  </a:cubicBezTo>
                  <a:cubicBezTo>
                    <a:pt x="129" y="389"/>
                    <a:pt x="115" y="260"/>
                    <a:pt x="112" y="185"/>
                  </a:cubicBezTo>
                  <a:cubicBezTo>
                    <a:pt x="110" y="128"/>
                    <a:pt x="111" y="51"/>
                    <a:pt x="112" y="17"/>
                  </a:cubicBezTo>
                  <a:cubicBezTo>
                    <a:pt x="112" y="6"/>
                    <a:pt x="112" y="0"/>
                    <a:pt x="112" y="0"/>
                  </a:cubicBezTo>
                  <a:cubicBezTo>
                    <a:pt x="112" y="0"/>
                    <a:pt x="133" y="15"/>
                    <a:pt x="160" y="39"/>
                  </a:cubicBezTo>
                  <a:cubicBezTo>
                    <a:pt x="196" y="70"/>
                    <a:pt x="243" y="117"/>
                    <a:pt x="268" y="166"/>
                  </a:cubicBezTo>
                  <a:cubicBezTo>
                    <a:pt x="281" y="191"/>
                    <a:pt x="288" y="216"/>
                    <a:pt x="286" y="240"/>
                  </a:cubicBez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74D3EC3E-BB36-4480-BE3E-6D695793D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12" y="7317255"/>
              <a:ext cx="620904" cy="931358"/>
            </a:xfrm>
            <a:custGeom>
              <a:avLst/>
              <a:gdLst>
                <a:gd name="T0" fmla="*/ 174 w 176"/>
                <a:gd name="T1" fmla="*/ 240 h 264"/>
                <a:gd name="T2" fmla="*/ 171 w 176"/>
                <a:gd name="T3" fmla="*/ 264 h 264"/>
                <a:gd name="T4" fmla="*/ 161 w 176"/>
                <a:gd name="T5" fmla="*/ 259 h 264"/>
                <a:gd name="T6" fmla="*/ 0 w 176"/>
                <a:gd name="T7" fmla="*/ 17 h 264"/>
                <a:gd name="T8" fmla="*/ 0 w 176"/>
                <a:gd name="T9" fmla="*/ 0 h 264"/>
                <a:gd name="T10" fmla="*/ 48 w 176"/>
                <a:gd name="T11" fmla="*/ 39 h 264"/>
                <a:gd name="T12" fmla="*/ 156 w 176"/>
                <a:gd name="T13" fmla="*/ 166 h 264"/>
                <a:gd name="T14" fmla="*/ 174 w 176"/>
                <a:gd name="T15" fmla="*/ 24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64">
                  <a:moveTo>
                    <a:pt x="174" y="240"/>
                  </a:moveTo>
                  <a:cubicBezTo>
                    <a:pt x="173" y="248"/>
                    <a:pt x="172" y="256"/>
                    <a:pt x="171" y="264"/>
                  </a:cubicBezTo>
                  <a:cubicBezTo>
                    <a:pt x="168" y="263"/>
                    <a:pt x="165" y="261"/>
                    <a:pt x="161" y="259"/>
                  </a:cubicBezTo>
                  <a:cubicBezTo>
                    <a:pt x="79" y="220"/>
                    <a:pt x="25" y="91"/>
                    <a:pt x="0" y="17"/>
                  </a:cubicBezTo>
                  <a:cubicBezTo>
                    <a:pt x="0" y="6"/>
                    <a:pt x="0" y="0"/>
                    <a:pt x="0" y="0"/>
                  </a:cubicBezTo>
                  <a:cubicBezTo>
                    <a:pt x="0" y="0"/>
                    <a:pt x="21" y="15"/>
                    <a:pt x="48" y="39"/>
                  </a:cubicBezTo>
                  <a:cubicBezTo>
                    <a:pt x="156" y="166"/>
                    <a:pt x="156" y="166"/>
                    <a:pt x="156" y="166"/>
                  </a:cubicBezTo>
                  <a:cubicBezTo>
                    <a:pt x="169" y="191"/>
                    <a:pt x="176" y="216"/>
                    <a:pt x="174" y="240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D80D8377-F289-40CF-906F-AAC7E3D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505" y="6909554"/>
              <a:ext cx="1245550" cy="3242917"/>
            </a:xfrm>
            <a:custGeom>
              <a:avLst/>
              <a:gdLst>
                <a:gd name="T0" fmla="*/ 351 w 352"/>
                <a:gd name="T1" fmla="*/ 478 h 917"/>
                <a:gd name="T2" fmla="*/ 340 w 352"/>
                <a:gd name="T3" fmla="*/ 520 h 917"/>
                <a:gd name="T4" fmla="*/ 340 w 352"/>
                <a:gd name="T5" fmla="*/ 520 h 917"/>
                <a:gd name="T6" fmla="*/ 301 w 352"/>
                <a:gd name="T7" fmla="*/ 601 h 917"/>
                <a:gd name="T8" fmla="*/ 254 w 352"/>
                <a:gd name="T9" fmla="*/ 917 h 917"/>
                <a:gd name="T10" fmla="*/ 231 w 352"/>
                <a:gd name="T11" fmla="*/ 916 h 917"/>
                <a:gd name="T12" fmla="*/ 118 w 352"/>
                <a:gd name="T13" fmla="*/ 908 h 917"/>
                <a:gd name="T14" fmla="*/ 157 w 352"/>
                <a:gd name="T15" fmla="*/ 661 h 917"/>
                <a:gd name="T16" fmla="*/ 233 w 352"/>
                <a:gd name="T17" fmla="*/ 478 h 917"/>
                <a:gd name="T18" fmla="*/ 99 w 352"/>
                <a:gd name="T19" fmla="*/ 262 h 917"/>
                <a:gd name="T20" fmla="*/ 18 w 352"/>
                <a:gd name="T21" fmla="*/ 121 h 917"/>
                <a:gd name="T22" fmla="*/ 4 w 352"/>
                <a:gd name="T23" fmla="*/ 82 h 917"/>
                <a:gd name="T24" fmla="*/ 1 w 352"/>
                <a:gd name="T25" fmla="*/ 43 h 917"/>
                <a:gd name="T26" fmla="*/ 15 w 352"/>
                <a:gd name="T27" fmla="*/ 0 h 917"/>
                <a:gd name="T28" fmla="*/ 131 w 352"/>
                <a:gd name="T29" fmla="*/ 23 h 917"/>
                <a:gd name="T30" fmla="*/ 189 w 352"/>
                <a:gd name="T31" fmla="*/ 34 h 917"/>
                <a:gd name="T32" fmla="*/ 201 w 352"/>
                <a:gd name="T33" fmla="*/ 36 h 917"/>
                <a:gd name="T34" fmla="*/ 205 w 352"/>
                <a:gd name="T35" fmla="*/ 43 h 917"/>
                <a:gd name="T36" fmla="*/ 260 w 352"/>
                <a:gd name="T37" fmla="*/ 161 h 917"/>
                <a:gd name="T38" fmla="*/ 351 w 352"/>
                <a:gd name="T39" fmla="*/ 478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2" h="917">
                  <a:moveTo>
                    <a:pt x="351" y="478"/>
                  </a:moveTo>
                  <a:cubicBezTo>
                    <a:pt x="352" y="490"/>
                    <a:pt x="347" y="504"/>
                    <a:pt x="340" y="520"/>
                  </a:cubicBezTo>
                  <a:cubicBezTo>
                    <a:pt x="340" y="520"/>
                    <a:pt x="340" y="520"/>
                    <a:pt x="340" y="520"/>
                  </a:cubicBezTo>
                  <a:cubicBezTo>
                    <a:pt x="330" y="542"/>
                    <a:pt x="315" y="568"/>
                    <a:pt x="301" y="601"/>
                  </a:cubicBezTo>
                  <a:cubicBezTo>
                    <a:pt x="278" y="658"/>
                    <a:pt x="254" y="917"/>
                    <a:pt x="254" y="917"/>
                  </a:cubicBezTo>
                  <a:cubicBezTo>
                    <a:pt x="231" y="916"/>
                    <a:pt x="231" y="916"/>
                    <a:pt x="231" y="916"/>
                  </a:cubicBezTo>
                  <a:cubicBezTo>
                    <a:pt x="118" y="908"/>
                    <a:pt x="118" y="908"/>
                    <a:pt x="118" y="908"/>
                  </a:cubicBezTo>
                  <a:cubicBezTo>
                    <a:pt x="118" y="908"/>
                    <a:pt x="136" y="770"/>
                    <a:pt x="157" y="661"/>
                  </a:cubicBezTo>
                  <a:cubicBezTo>
                    <a:pt x="178" y="551"/>
                    <a:pt x="233" y="478"/>
                    <a:pt x="233" y="478"/>
                  </a:cubicBezTo>
                  <a:cubicBezTo>
                    <a:pt x="233" y="478"/>
                    <a:pt x="126" y="304"/>
                    <a:pt x="99" y="262"/>
                  </a:cubicBezTo>
                  <a:cubicBezTo>
                    <a:pt x="77" y="230"/>
                    <a:pt x="40" y="169"/>
                    <a:pt x="18" y="121"/>
                  </a:cubicBezTo>
                  <a:cubicBezTo>
                    <a:pt x="11" y="106"/>
                    <a:pt x="6" y="93"/>
                    <a:pt x="4" y="82"/>
                  </a:cubicBezTo>
                  <a:cubicBezTo>
                    <a:pt x="0" y="68"/>
                    <a:pt x="0" y="55"/>
                    <a:pt x="1" y="43"/>
                  </a:cubicBezTo>
                  <a:cubicBezTo>
                    <a:pt x="4" y="17"/>
                    <a:pt x="15" y="0"/>
                    <a:pt x="15" y="0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3" y="39"/>
                    <a:pt x="204" y="41"/>
                    <a:pt x="205" y="43"/>
                  </a:cubicBezTo>
                  <a:cubicBezTo>
                    <a:pt x="224" y="75"/>
                    <a:pt x="243" y="117"/>
                    <a:pt x="260" y="161"/>
                  </a:cubicBezTo>
                  <a:cubicBezTo>
                    <a:pt x="312" y="294"/>
                    <a:pt x="350" y="455"/>
                    <a:pt x="351" y="478"/>
                  </a:cubicBez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539C2F74-E9BF-49B6-991E-B3947B760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505" y="6988101"/>
              <a:ext cx="920135" cy="523654"/>
            </a:xfrm>
            <a:custGeom>
              <a:avLst/>
              <a:gdLst>
                <a:gd name="T0" fmla="*/ 260 w 260"/>
                <a:gd name="T1" fmla="*/ 138 h 148"/>
                <a:gd name="T2" fmla="*/ 18 w 260"/>
                <a:gd name="T3" fmla="*/ 98 h 148"/>
                <a:gd name="T4" fmla="*/ 4 w 260"/>
                <a:gd name="T5" fmla="*/ 59 h 148"/>
                <a:gd name="T6" fmla="*/ 1 w 260"/>
                <a:gd name="T7" fmla="*/ 20 h 148"/>
                <a:gd name="T8" fmla="*/ 18 w 260"/>
                <a:gd name="T9" fmla="*/ 0 h 148"/>
                <a:gd name="T10" fmla="*/ 167 w 260"/>
                <a:gd name="T11" fmla="*/ 0 h 148"/>
                <a:gd name="T12" fmla="*/ 189 w 260"/>
                <a:gd name="T13" fmla="*/ 11 h 148"/>
                <a:gd name="T14" fmla="*/ 205 w 260"/>
                <a:gd name="T15" fmla="*/ 20 h 148"/>
                <a:gd name="T16" fmla="*/ 260 w 260"/>
                <a:gd name="T17" fmla="*/ 13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148">
                  <a:moveTo>
                    <a:pt x="260" y="138"/>
                  </a:moveTo>
                  <a:cubicBezTo>
                    <a:pt x="183" y="148"/>
                    <a:pt x="63" y="112"/>
                    <a:pt x="18" y="98"/>
                  </a:cubicBezTo>
                  <a:cubicBezTo>
                    <a:pt x="11" y="83"/>
                    <a:pt x="6" y="70"/>
                    <a:pt x="4" y="59"/>
                  </a:cubicBezTo>
                  <a:cubicBezTo>
                    <a:pt x="0" y="45"/>
                    <a:pt x="0" y="32"/>
                    <a:pt x="1" y="2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7" y="0"/>
                    <a:pt x="176" y="4"/>
                    <a:pt x="189" y="11"/>
                  </a:cubicBezTo>
                  <a:cubicBezTo>
                    <a:pt x="194" y="14"/>
                    <a:pt x="199" y="17"/>
                    <a:pt x="205" y="20"/>
                  </a:cubicBezTo>
                  <a:cubicBezTo>
                    <a:pt x="224" y="52"/>
                    <a:pt x="243" y="94"/>
                    <a:pt x="260" y="138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Freeform 93">
              <a:extLst>
                <a:ext uri="{FF2B5EF4-FFF2-40B4-BE49-F238E27FC236}">
                  <a16:creationId xmlns:a16="http://schemas.microsoft.com/office/drawing/2014/main" id="{72CDAA8D-1832-4B96-A954-1E27E0466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112" y="4463341"/>
              <a:ext cx="650827" cy="826627"/>
            </a:xfrm>
            <a:custGeom>
              <a:avLst/>
              <a:gdLst>
                <a:gd name="T0" fmla="*/ 172 w 184"/>
                <a:gd name="T1" fmla="*/ 127 h 234"/>
                <a:gd name="T2" fmla="*/ 158 w 184"/>
                <a:gd name="T3" fmla="*/ 156 h 234"/>
                <a:gd name="T4" fmla="*/ 157 w 184"/>
                <a:gd name="T5" fmla="*/ 177 h 234"/>
                <a:gd name="T6" fmla="*/ 152 w 184"/>
                <a:gd name="T7" fmla="*/ 182 h 234"/>
                <a:gd name="T8" fmla="*/ 148 w 184"/>
                <a:gd name="T9" fmla="*/ 181 h 234"/>
                <a:gd name="T10" fmla="*/ 144 w 184"/>
                <a:gd name="T11" fmla="*/ 183 h 234"/>
                <a:gd name="T12" fmla="*/ 138 w 184"/>
                <a:gd name="T13" fmla="*/ 206 h 234"/>
                <a:gd name="T14" fmla="*/ 93 w 184"/>
                <a:gd name="T15" fmla="*/ 213 h 234"/>
                <a:gd name="T16" fmla="*/ 92 w 184"/>
                <a:gd name="T17" fmla="*/ 212 h 234"/>
                <a:gd name="T18" fmla="*/ 70 w 184"/>
                <a:gd name="T19" fmla="*/ 196 h 234"/>
                <a:gd name="T20" fmla="*/ 66 w 184"/>
                <a:gd name="T21" fmla="*/ 194 h 234"/>
                <a:gd name="T22" fmla="*/ 13 w 184"/>
                <a:gd name="T23" fmla="*/ 133 h 234"/>
                <a:gd name="T24" fmla="*/ 9 w 184"/>
                <a:gd name="T25" fmla="*/ 65 h 234"/>
                <a:gd name="T26" fmla="*/ 9 w 184"/>
                <a:gd name="T27" fmla="*/ 64 h 234"/>
                <a:gd name="T28" fmla="*/ 81 w 184"/>
                <a:gd name="T29" fmla="*/ 3 h 234"/>
                <a:gd name="T30" fmla="*/ 167 w 184"/>
                <a:gd name="T31" fmla="*/ 51 h 234"/>
                <a:gd name="T32" fmla="*/ 172 w 184"/>
                <a:gd name="T33" fmla="*/ 1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234">
                  <a:moveTo>
                    <a:pt x="172" y="127"/>
                  </a:moveTo>
                  <a:cubicBezTo>
                    <a:pt x="167" y="133"/>
                    <a:pt x="159" y="146"/>
                    <a:pt x="158" y="156"/>
                  </a:cubicBezTo>
                  <a:cubicBezTo>
                    <a:pt x="157" y="162"/>
                    <a:pt x="157" y="171"/>
                    <a:pt x="157" y="177"/>
                  </a:cubicBezTo>
                  <a:cubicBezTo>
                    <a:pt x="157" y="180"/>
                    <a:pt x="155" y="182"/>
                    <a:pt x="152" y="182"/>
                  </a:cubicBezTo>
                  <a:cubicBezTo>
                    <a:pt x="148" y="181"/>
                    <a:pt x="148" y="181"/>
                    <a:pt x="148" y="181"/>
                  </a:cubicBezTo>
                  <a:cubicBezTo>
                    <a:pt x="147" y="180"/>
                    <a:pt x="145" y="181"/>
                    <a:pt x="144" y="183"/>
                  </a:cubicBezTo>
                  <a:cubicBezTo>
                    <a:pt x="141" y="189"/>
                    <a:pt x="139" y="202"/>
                    <a:pt x="138" y="206"/>
                  </a:cubicBezTo>
                  <a:cubicBezTo>
                    <a:pt x="136" y="212"/>
                    <a:pt x="122" y="234"/>
                    <a:pt x="93" y="213"/>
                  </a:cubicBezTo>
                  <a:cubicBezTo>
                    <a:pt x="92" y="213"/>
                    <a:pt x="92" y="212"/>
                    <a:pt x="92" y="212"/>
                  </a:cubicBezTo>
                  <a:cubicBezTo>
                    <a:pt x="86" y="208"/>
                    <a:pt x="75" y="198"/>
                    <a:pt x="70" y="196"/>
                  </a:cubicBezTo>
                  <a:cubicBezTo>
                    <a:pt x="69" y="195"/>
                    <a:pt x="67" y="195"/>
                    <a:pt x="66" y="194"/>
                  </a:cubicBezTo>
                  <a:cubicBezTo>
                    <a:pt x="46" y="185"/>
                    <a:pt x="24" y="166"/>
                    <a:pt x="13" y="133"/>
                  </a:cubicBezTo>
                  <a:cubicBezTo>
                    <a:pt x="13" y="133"/>
                    <a:pt x="0" y="95"/>
                    <a:pt x="9" y="65"/>
                  </a:cubicBezTo>
                  <a:cubicBezTo>
                    <a:pt x="9" y="65"/>
                    <a:pt x="9" y="65"/>
                    <a:pt x="9" y="64"/>
                  </a:cubicBezTo>
                  <a:cubicBezTo>
                    <a:pt x="17" y="35"/>
                    <a:pt x="51" y="6"/>
                    <a:pt x="81" y="3"/>
                  </a:cubicBezTo>
                  <a:cubicBezTo>
                    <a:pt x="111" y="0"/>
                    <a:pt x="151" y="19"/>
                    <a:pt x="167" y="51"/>
                  </a:cubicBezTo>
                  <a:cubicBezTo>
                    <a:pt x="184" y="82"/>
                    <a:pt x="176" y="120"/>
                    <a:pt x="172" y="127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634FC6AD-56B2-4EA3-8532-BABAE260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698" y="5319888"/>
              <a:ext cx="138396" cy="183280"/>
            </a:xfrm>
            <a:custGeom>
              <a:avLst/>
              <a:gdLst>
                <a:gd name="T0" fmla="*/ 0 w 40"/>
                <a:gd name="T1" fmla="*/ 8 h 52"/>
                <a:gd name="T2" fmla="*/ 6 w 40"/>
                <a:gd name="T3" fmla="*/ 50 h 52"/>
                <a:gd name="T4" fmla="*/ 40 w 40"/>
                <a:gd name="T5" fmla="*/ 44 h 52"/>
                <a:gd name="T6" fmla="*/ 32 w 40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2">
                  <a:moveTo>
                    <a:pt x="0" y="8"/>
                  </a:moveTo>
                  <a:cubicBezTo>
                    <a:pt x="0" y="8"/>
                    <a:pt x="7" y="48"/>
                    <a:pt x="6" y="50"/>
                  </a:cubicBezTo>
                  <a:cubicBezTo>
                    <a:pt x="5" y="52"/>
                    <a:pt x="40" y="44"/>
                    <a:pt x="40" y="4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EA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Freeform 95">
              <a:extLst>
                <a:ext uri="{FF2B5EF4-FFF2-40B4-BE49-F238E27FC236}">
                  <a16:creationId xmlns:a16="http://schemas.microsoft.com/office/drawing/2014/main" id="{AD0F1B0E-01EF-404D-B8C9-EC34227F5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996" y="5237600"/>
              <a:ext cx="998685" cy="2064694"/>
            </a:xfrm>
            <a:custGeom>
              <a:avLst/>
              <a:gdLst>
                <a:gd name="T0" fmla="*/ 274 w 282"/>
                <a:gd name="T1" fmla="*/ 551 h 583"/>
                <a:gd name="T2" fmla="*/ 14 w 282"/>
                <a:gd name="T3" fmla="*/ 527 h 583"/>
                <a:gd name="T4" fmla="*/ 60 w 282"/>
                <a:gd name="T5" fmla="*/ 341 h 583"/>
                <a:gd name="T6" fmla="*/ 71 w 282"/>
                <a:gd name="T7" fmla="*/ 0 h 583"/>
                <a:gd name="T8" fmla="*/ 182 w 282"/>
                <a:gd name="T9" fmla="*/ 45 h 583"/>
                <a:gd name="T10" fmla="*/ 231 w 282"/>
                <a:gd name="T11" fmla="*/ 173 h 583"/>
                <a:gd name="T12" fmla="*/ 247 w 282"/>
                <a:gd name="T13" fmla="*/ 270 h 583"/>
                <a:gd name="T14" fmla="*/ 247 w 282"/>
                <a:gd name="T15" fmla="*/ 270 h 583"/>
                <a:gd name="T16" fmla="*/ 263 w 282"/>
                <a:gd name="T17" fmla="*/ 380 h 583"/>
                <a:gd name="T18" fmla="*/ 274 w 282"/>
                <a:gd name="T19" fmla="*/ 55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83">
                  <a:moveTo>
                    <a:pt x="274" y="551"/>
                  </a:moveTo>
                  <a:cubicBezTo>
                    <a:pt x="259" y="583"/>
                    <a:pt x="26" y="583"/>
                    <a:pt x="14" y="527"/>
                  </a:cubicBezTo>
                  <a:cubicBezTo>
                    <a:pt x="14" y="527"/>
                    <a:pt x="61" y="409"/>
                    <a:pt x="60" y="341"/>
                  </a:cubicBezTo>
                  <a:cubicBezTo>
                    <a:pt x="58" y="273"/>
                    <a:pt x="0" y="141"/>
                    <a:pt x="71" y="0"/>
                  </a:cubicBezTo>
                  <a:cubicBezTo>
                    <a:pt x="71" y="0"/>
                    <a:pt x="159" y="0"/>
                    <a:pt x="182" y="45"/>
                  </a:cubicBezTo>
                  <a:cubicBezTo>
                    <a:pt x="204" y="90"/>
                    <a:pt x="231" y="173"/>
                    <a:pt x="231" y="173"/>
                  </a:cubicBezTo>
                  <a:cubicBezTo>
                    <a:pt x="231" y="173"/>
                    <a:pt x="238" y="214"/>
                    <a:pt x="247" y="270"/>
                  </a:cubicBezTo>
                  <a:cubicBezTo>
                    <a:pt x="247" y="270"/>
                    <a:pt x="247" y="270"/>
                    <a:pt x="247" y="270"/>
                  </a:cubicBezTo>
                  <a:cubicBezTo>
                    <a:pt x="252" y="303"/>
                    <a:pt x="258" y="342"/>
                    <a:pt x="263" y="380"/>
                  </a:cubicBezTo>
                  <a:cubicBezTo>
                    <a:pt x="274" y="461"/>
                    <a:pt x="282" y="537"/>
                    <a:pt x="274" y="551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Freeform 96">
              <a:extLst>
                <a:ext uri="{FF2B5EF4-FFF2-40B4-BE49-F238E27FC236}">
                  <a16:creationId xmlns:a16="http://schemas.microsoft.com/office/drawing/2014/main" id="{CE6D0ECE-51BA-41C4-B751-37A0E5B5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24" y="5525611"/>
              <a:ext cx="445107" cy="482511"/>
            </a:xfrm>
            <a:custGeom>
              <a:avLst/>
              <a:gdLst>
                <a:gd name="T0" fmla="*/ 32 w 126"/>
                <a:gd name="T1" fmla="*/ 0 h 137"/>
                <a:gd name="T2" fmla="*/ 108 w 126"/>
                <a:gd name="T3" fmla="*/ 101 h 137"/>
                <a:gd name="T4" fmla="*/ 118 w 126"/>
                <a:gd name="T5" fmla="*/ 137 h 137"/>
                <a:gd name="T6" fmla="*/ 0 w 126"/>
                <a:gd name="T7" fmla="*/ 34 h 137"/>
                <a:gd name="T8" fmla="*/ 32 w 126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7">
                  <a:moveTo>
                    <a:pt x="32" y="0"/>
                  </a:moveTo>
                  <a:cubicBezTo>
                    <a:pt x="32" y="0"/>
                    <a:pt x="91" y="79"/>
                    <a:pt x="108" y="101"/>
                  </a:cubicBezTo>
                  <a:cubicBezTo>
                    <a:pt x="126" y="122"/>
                    <a:pt x="118" y="137"/>
                    <a:pt x="118" y="137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 97">
              <a:extLst>
                <a:ext uri="{FF2B5EF4-FFF2-40B4-BE49-F238E27FC236}">
                  <a16:creationId xmlns:a16="http://schemas.microsoft.com/office/drawing/2014/main" id="{D5B76AC0-FF4D-4F45-BCC0-6B2B717DC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082" y="5675226"/>
              <a:ext cx="673270" cy="908915"/>
            </a:xfrm>
            <a:custGeom>
              <a:avLst/>
              <a:gdLst>
                <a:gd name="T0" fmla="*/ 190 w 190"/>
                <a:gd name="T1" fmla="*/ 257 h 257"/>
                <a:gd name="T2" fmla="*/ 0 w 190"/>
                <a:gd name="T3" fmla="*/ 0 h 257"/>
                <a:gd name="T4" fmla="*/ 53 w 190"/>
                <a:gd name="T5" fmla="*/ 31 h 257"/>
                <a:gd name="T6" fmla="*/ 174 w 190"/>
                <a:gd name="T7" fmla="*/ 147 h 257"/>
                <a:gd name="T8" fmla="*/ 174 w 190"/>
                <a:gd name="T9" fmla="*/ 147 h 257"/>
                <a:gd name="T10" fmla="*/ 190 w 190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257">
                  <a:moveTo>
                    <a:pt x="190" y="257"/>
                  </a:moveTo>
                  <a:cubicBezTo>
                    <a:pt x="96" y="230"/>
                    <a:pt x="0" y="0"/>
                    <a:pt x="0" y="0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9" y="180"/>
                    <a:pt x="185" y="219"/>
                    <a:pt x="190" y="257"/>
                  </a:cubicBez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Freeform 98">
              <a:extLst>
                <a:ext uri="{FF2B5EF4-FFF2-40B4-BE49-F238E27FC236}">
                  <a16:creationId xmlns:a16="http://schemas.microsoft.com/office/drawing/2014/main" id="{A15426A5-6AE3-4A66-A7D8-F23001C6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755" y="5353553"/>
              <a:ext cx="905174" cy="1021127"/>
            </a:xfrm>
            <a:custGeom>
              <a:avLst/>
              <a:gdLst>
                <a:gd name="T0" fmla="*/ 241 w 256"/>
                <a:gd name="T1" fmla="*/ 264 h 289"/>
                <a:gd name="T2" fmla="*/ 214 w 256"/>
                <a:gd name="T3" fmla="*/ 288 h 289"/>
                <a:gd name="T4" fmla="*/ 163 w 256"/>
                <a:gd name="T5" fmla="*/ 252 h 289"/>
                <a:gd name="T6" fmla="*/ 13 w 256"/>
                <a:gd name="T7" fmla="*/ 80 h 289"/>
                <a:gd name="T8" fmla="*/ 25 w 256"/>
                <a:gd name="T9" fmla="*/ 15 h 289"/>
                <a:gd name="T10" fmla="*/ 98 w 256"/>
                <a:gd name="T11" fmla="*/ 34 h 289"/>
                <a:gd name="T12" fmla="*/ 182 w 256"/>
                <a:gd name="T13" fmla="*/ 159 h 289"/>
                <a:gd name="T14" fmla="*/ 164 w 256"/>
                <a:gd name="T15" fmla="*/ 41 h 289"/>
                <a:gd name="T16" fmla="*/ 218 w 256"/>
                <a:gd name="T17" fmla="*/ 30 h 289"/>
                <a:gd name="T18" fmla="*/ 225 w 256"/>
                <a:gd name="T19" fmla="*/ 32 h 289"/>
                <a:gd name="T20" fmla="*/ 241 w 256"/>
                <a:gd name="T21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89">
                  <a:moveTo>
                    <a:pt x="241" y="264"/>
                  </a:moveTo>
                  <a:cubicBezTo>
                    <a:pt x="235" y="282"/>
                    <a:pt x="226" y="289"/>
                    <a:pt x="214" y="288"/>
                  </a:cubicBezTo>
                  <a:cubicBezTo>
                    <a:pt x="199" y="287"/>
                    <a:pt x="181" y="272"/>
                    <a:pt x="163" y="252"/>
                  </a:cubicBezTo>
                  <a:cubicBezTo>
                    <a:pt x="131" y="217"/>
                    <a:pt x="29" y="115"/>
                    <a:pt x="13" y="80"/>
                  </a:cubicBezTo>
                  <a:cubicBezTo>
                    <a:pt x="13" y="80"/>
                    <a:pt x="0" y="30"/>
                    <a:pt x="25" y="15"/>
                  </a:cubicBezTo>
                  <a:cubicBezTo>
                    <a:pt x="50" y="0"/>
                    <a:pt x="81" y="5"/>
                    <a:pt x="98" y="34"/>
                  </a:cubicBezTo>
                  <a:cubicBezTo>
                    <a:pt x="115" y="63"/>
                    <a:pt x="182" y="159"/>
                    <a:pt x="182" y="159"/>
                  </a:cubicBezTo>
                  <a:cubicBezTo>
                    <a:pt x="182" y="159"/>
                    <a:pt x="172" y="72"/>
                    <a:pt x="164" y="41"/>
                  </a:cubicBezTo>
                  <a:cubicBezTo>
                    <a:pt x="164" y="41"/>
                    <a:pt x="201" y="29"/>
                    <a:pt x="218" y="30"/>
                  </a:cubicBezTo>
                  <a:cubicBezTo>
                    <a:pt x="221" y="31"/>
                    <a:pt x="224" y="31"/>
                    <a:pt x="225" y="32"/>
                  </a:cubicBezTo>
                  <a:cubicBezTo>
                    <a:pt x="225" y="32"/>
                    <a:pt x="256" y="222"/>
                    <a:pt x="241" y="264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Freeform 99">
              <a:extLst>
                <a:ext uri="{FF2B5EF4-FFF2-40B4-BE49-F238E27FC236}">
                  <a16:creationId xmlns:a16="http://schemas.microsoft.com/office/drawing/2014/main" id="{DE7DDE95-E528-4DAF-BBB5-2A98D7EC3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621" y="5865985"/>
              <a:ext cx="44885" cy="119692"/>
            </a:xfrm>
            <a:custGeom>
              <a:avLst/>
              <a:gdLst>
                <a:gd name="T0" fmla="*/ 0 w 12"/>
                <a:gd name="T1" fmla="*/ 0 h 32"/>
                <a:gd name="T2" fmla="*/ 12 w 12"/>
                <a:gd name="T3" fmla="*/ 32 h 32"/>
                <a:gd name="T4" fmla="*/ 2 w 12"/>
                <a:gd name="T5" fmla="*/ 13 h 32"/>
                <a:gd name="T6" fmla="*/ 0 w 1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2">
                  <a:moveTo>
                    <a:pt x="0" y="0"/>
                  </a:moveTo>
                  <a:lnTo>
                    <a:pt x="12" y="32"/>
                  </a:lnTo>
                  <a:lnTo>
                    <a:pt x="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 100">
              <a:extLst>
                <a:ext uri="{FF2B5EF4-FFF2-40B4-BE49-F238E27FC236}">
                  <a16:creationId xmlns:a16="http://schemas.microsoft.com/office/drawing/2014/main" id="{6B3BE3D5-7A71-4293-9A7C-F7F6900C8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1313" y="5458284"/>
              <a:ext cx="172058" cy="916396"/>
            </a:xfrm>
            <a:custGeom>
              <a:avLst/>
              <a:gdLst>
                <a:gd name="T0" fmla="*/ 27 w 48"/>
                <a:gd name="T1" fmla="*/ 234 h 259"/>
                <a:gd name="T2" fmla="*/ 0 w 48"/>
                <a:gd name="T3" fmla="*/ 258 h 259"/>
                <a:gd name="T4" fmla="*/ 4 w 48"/>
                <a:gd name="T5" fmla="*/ 0 h 259"/>
                <a:gd name="T6" fmla="*/ 4 w 48"/>
                <a:gd name="T7" fmla="*/ 0 h 259"/>
                <a:gd name="T8" fmla="*/ 11 w 48"/>
                <a:gd name="T9" fmla="*/ 2 h 259"/>
                <a:gd name="T10" fmla="*/ 27 w 48"/>
                <a:gd name="T11" fmla="*/ 23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59">
                  <a:moveTo>
                    <a:pt x="27" y="234"/>
                  </a:moveTo>
                  <a:cubicBezTo>
                    <a:pt x="21" y="252"/>
                    <a:pt x="12" y="259"/>
                    <a:pt x="0" y="258"/>
                  </a:cubicBezTo>
                  <a:cubicBezTo>
                    <a:pt x="48" y="205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1" y="2"/>
                    <a:pt x="42" y="192"/>
                    <a:pt x="27" y="234"/>
                  </a:cubicBez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 101">
              <a:extLst>
                <a:ext uri="{FF2B5EF4-FFF2-40B4-BE49-F238E27FC236}">
                  <a16:creationId xmlns:a16="http://schemas.microsoft.com/office/drawing/2014/main" id="{E8404303-2627-450F-99EA-AAC9374CE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12" y="8809671"/>
              <a:ext cx="433885" cy="1425089"/>
            </a:xfrm>
            <a:custGeom>
              <a:avLst/>
              <a:gdLst>
                <a:gd name="T0" fmla="*/ 123 w 123"/>
                <a:gd name="T1" fmla="*/ 0 h 403"/>
                <a:gd name="T2" fmla="*/ 84 w 123"/>
                <a:gd name="T3" fmla="*/ 67 h 403"/>
                <a:gd name="T4" fmla="*/ 21 w 123"/>
                <a:gd name="T5" fmla="*/ 333 h 403"/>
                <a:gd name="T6" fmla="*/ 0 w 123"/>
                <a:gd name="T7" fmla="*/ 403 h 403"/>
                <a:gd name="T8" fmla="*/ 123 w 12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3">
                  <a:moveTo>
                    <a:pt x="123" y="0"/>
                  </a:moveTo>
                  <a:cubicBezTo>
                    <a:pt x="111" y="25"/>
                    <a:pt x="98" y="48"/>
                    <a:pt x="84" y="67"/>
                  </a:cubicBezTo>
                  <a:cubicBezTo>
                    <a:pt x="55" y="105"/>
                    <a:pt x="33" y="247"/>
                    <a:pt x="21" y="33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12" y="63"/>
                    <a:pt x="122" y="1"/>
                    <a:pt x="123" y="0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4" name="Freeform 102">
              <a:extLst>
                <a:ext uri="{FF2B5EF4-FFF2-40B4-BE49-F238E27FC236}">
                  <a16:creationId xmlns:a16="http://schemas.microsoft.com/office/drawing/2014/main" id="{5F3957DF-CA45-422F-9484-C6867A542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651" y="8749825"/>
              <a:ext cx="385261" cy="1402646"/>
            </a:xfrm>
            <a:custGeom>
              <a:avLst/>
              <a:gdLst>
                <a:gd name="T0" fmla="*/ 109 w 109"/>
                <a:gd name="T1" fmla="*/ 0 h 397"/>
                <a:gd name="T2" fmla="*/ 70 w 109"/>
                <a:gd name="T3" fmla="*/ 81 h 397"/>
                <a:gd name="T4" fmla="*/ 23 w 109"/>
                <a:gd name="T5" fmla="*/ 397 h 397"/>
                <a:gd name="T6" fmla="*/ 0 w 109"/>
                <a:gd name="T7" fmla="*/ 396 h 397"/>
                <a:gd name="T8" fmla="*/ 109 w 109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97">
                  <a:moveTo>
                    <a:pt x="109" y="0"/>
                  </a:moveTo>
                  <a:cubicBezTo>
                    <a:pt x="99" y="22"/>
                    <a:pt x="84" y="48"/>
                    <a:pt x="70" y="81"/>
                  </a:cubicBezTo>
                  <a:cubicBezTo>
                    <a:pt x="47" y="138"/>
                    <a:pt x="23" y="397"/>
                    <a:pt x="23" y="397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19" y="65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Freeform 103">
              <a:extLst>
                <a:ext uri="{FF2B5EF4-FFF2-40B4-BE49-F238E27FC236}">
                  <a16:creationId xmlns:a16="http://schemas.microsoft.com/office/drawing/2014/main" id="{4ED103E5-9CB9-4D5E-8830-BA5A51E6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689" y="6584139"/>
              <a:ext cx="201981" cy="475030"/>
            </a:xfrm>
            <a:custGeom>
              <a:avLst/>
              <a:gdLst>
                <a:gd name="T0" fmla="*/ 23 w 57"/>
                <a:gd name="T1" fmla="*/ 0 h 135"/>
                <a:gd name="T2" fmla="*/ 57 w 57"/>
                <a:gd name="T3" fmla="*/ 135 h 135"/>
                <a:gd name="T4" fmla="*/ 23 w 57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35">
                  <a:moveTo>
                    <a:pt x="23" y="0"/>
                  </a:moveTo>
                  <a:cubicBezTo>
                    <a:pt x="23" y="0"/>
                    <a:pt x="0" y="88"/>
                    <a:pt x="57" y="135"/>
                  </a:cubicBezTo>
                  <a:cubicBezTo>
                    <a:pt x="57" y="135"/>
                    <a:pt x="16" y="83"/>
                    <a:pt x="23" y="0"/>
                  </a:cubicBez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6" name="Freeform 104">
              <a:extLst>
                <a:ext uri="{FF2B5EF4-FFF2-40B4-BE49-F238E27FC236}">
                  <a16:creationId xmlns:a16="http://schemas.microsoft.com/office/drawing/2014/main" id="{E9A429EB-C633-4A7B-9B70-A8472186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189" y="4912187"/>
              <a:ext cx="231904" cy="445107"/>
            </a:xfrm>
            <a:custGeom>
              <a:avLst/>
              <a:gdLst>
                <a:gd name="T0" fmla="*/ 13 w 66"/>
                <a:gd name="T1" fmla="*/ 73 h 126"/>
                <a:gd name="T2" fmla="*/ 10 w 66"/>
                <a:gd name="T3" fmla="*/ 48 h 126"/>
                <a:gd name="T4" fmla="*/ 0 w 66"/>
                <a:gd name="T5" fmla="*/ 68 h 126"/>
                <a:gd name="T6" fmla="*/ 3 w 66"/>
                <a:gd name="T7" fmla="*/ 88 h 126"/>
                <a:gd name="T8" fmla="*/ 26 w 66"/>
                <a:gd name="T9" fmla="*/ 123 h 126"/>
                <a:gd name="T10" fmla="*/ 58 w 66"/>
                <a:gd name="T11" fmla="*/ 115 h 126"/>
                <a:gd name="T12" fmla="*/ 59 w 66"/>
                <a:gd name="T13" fmla="*/ 97 h 126"/>
                <a:gd name="T14" fmla="*/ 62 w 66"/>
                <a:gd name="T15" fmla="*/ 47 h 126"/>
                <a:gd name="T16" fmla="*/ 49 w 66"/>
                <a:gd name="T17" fmla="*/ 44 h 126"/>
                <a:gd name="T18" fmla="*/ 40 w 66"/>
                <a:gd name="T19" fmla="*/ 32 h 126"/>
                <a:gd name="T20" fmla="*/ 22 w 66"/>
                <a:gd name="T21" fmla="*/ 14 h 126"/>
                <a:gd name="T22" fmla="*/ 13 w 66"/>
                <a:gd name="T23" fmla="*/ 1 h 126"/>
                <a:gd name="T24" fmla="*/ 13 w 66"/>
                <a:gd name="T25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26">
                  <a:moveTo>
                    <a:pt x="13" y="73"/>
                  </a:moveTo>
                  <a:cubicBezTo>
                    <a:pt x="13" y="73"/>
                    <a:pt x="15" y="53"/>
                    <a:pt x="10" y="48"/>
                  </a:cubicBezTo>
                  <a:cubicBezTo>
                    <a:pt x="6" y="44"/>
                    <a:pt x="0" y="56"/>
                    <a:pt x="0" y="68"/>
                  </a:cubicBezTo>
                  <a:cubicBezTo>
                    <a:pt x="1" y="79"/>
                    <a:pt x="4" y="80"/>
                    <a:pt x="3" y="88"/>
                  </a:cubicBezTo>
                  <a:cubicBezTo>
                    <a:pt x="1" y="95"/>
                    <a:pt x="20" y="120"/>
                    <a:pt x="26" y="123"/>
                  </a:cubicBezTo>
                  <a:cubicBezTo>
                    <a:pt x="31" y="126"/>
                    <a:pt x="58" y="115"/>
                    <a:pt x="58" y="115"/>
                  </a:cubicBezTo>
                  <a:cubicBezTo>
                    <a:pt x="58" y="115"/>
                    <a:pt x="55" y="107"/>
                    <a:pt x="59" y="97"/>
                  </a:cubicBezTo>
                  <a:cubicBezTo>
                    <a:pt x="63" y="88"/>
                    <a:pt x="66" y="54"/>
                    <a:pt x="62" y="47"/>
                  </a:cubicBezTo>
                  <a:cubicBezTo>
                    <a:pt x="58" y="40"/>
                    <a:pt x="49" y="44"/>
                    <a:pt x="49" y="44"/>
                  </a:cubicBezTo>
                  <a:cubicBezTo>
                    <a:pt x="49" y="44"/>
                    <a:pt x="55" y="31"/>
                    <a:pt x="40" y="32"/>
                  </a:cubicBezTo>
                  <a:cubicBezTo>
                    <a:pt x="40" y="32"/>
                    <a:pt x="42" y="20"/>
                    <a:pt x="22" y="14"/>
                  </a:cubicBezTo>
                  <a:cubicBezTo>
                    <a:pt x="22" y="14"/>
                    <a:pt x="23" y="3"/>
                    <a:pt x="13" y="1"/>
                  </a:cubicBezTo>
                  <a:cubicBezTo>
                    <a:pt x="4" y="0"/>
                    <a:pt x="18" y="45"/>
                    <a:pt x="13" y="73"/>
                  </a:cubicBezTo>
                  <a:close/>
                </a:path>
              </a:pathLst>
            </a:custGeom>
            <a:solidFill>
              <a:srgbClr val="EA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7" name="Freeform 105">
              <a:extLst>
                <a:ext uri="{FF2B5EF4-FFF2-40B4-BE49-F238E27FC236}">
                  <a16:creationId xmlns:a16="http://schemas.microsoft.com/office/drawing/2014/main" id="{9D7A1109-DC94-4DD1-9BB6-F21C6E32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736" y="4964553"/>
              <a:ext cx="22442" cy="130915"/>
            </a:xfrm>
            <a:custGeom>
              <a:avLst/>
              <a:gdLst>
                <a:gd name="T0" fmla="*/ 0 w 7"/>
                <a:gd name="T1" fmla="*/ 0 h 37"/>
                <a:gd name="T2" fmla="*/ 4 w 7"/>
                <a:gd name="T3" fmla="*/ 37 h 37"/>
                <a:gd name="T4" fmla="*/ 0 w 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7">
                  <a:moveTo>
                    <a:pt x="0" y="0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7" y="17"/>
                    <a:pt x="0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8" name="Freeform 106">
              <a:extLst>
                <a:ext uri="{FF2B5EF4-FFF2-40B4-BE49-F238E27FC236}">
                  <a16:creationId xmlns:a16="http://schemas.microsoft.com/office/drawing/2014/main" id="{E9DD5343-C549-4E10-BC0A-751EB1465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362" y="4990734"/>
              <a:ext cx="29923" cy="97250"/>
            </a:xfrm>
            <a:custGeom>
              <a:avLst/>
              <a:gdLst>
                <a:gd name="T0" fmla="*/ 0 w 8"/>
                <a:gd name="T1" fmla="*/ 0 h 27"/>
                <a:gd name="T2" fmla="*/ 3 w 8"/>
                <a:gd name="T3" fmla="*/ 27 h 27"/>
                <a:gd name="T4" fmla="*/ 0 w 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7">
                  <a:moveTo>
                    <a:pt x="0" y="0"/>
                  </a:moveTo>
                  <a:cubicBezTo>
                    <a:pt x="0" y="0"/>
                    <a:pt x="5" y="17"/>
                    <a:pt x="3" y="27"/>
                  </a:cubicBezTo>
                  <a:cubicBezTo>
                    <a:pt x="3" y="27"/>
                    <a:pt x="8" y="5"/>
                    <a:pt x="0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Freeform 107">
              <a:extLst>
                <a:ext uri="{FF2B5EF4-FFF2-40B4-BE49-F238E27FC236}">
                  <a16:creationId xmlns:a16="http://schemas.microsoft.com/office/drawing/2014/main" id="{0B45EC7E-031B-4DE7-A37D-23A536E6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505" y="5069284"/>
              <a:ext cx="11222" cy="29923"/>
            </a:xfrm>
            <a:custGeom>
              <a:avLst/>
              <a:gdLst>
                <a:gd name="T0" fmla="*/ 1 w 3"/>
                <a:gd name="T1" fmla="*/ 0 h 9"/>
                <a:gd name="T2" fmla="*/ 0 w 3"/>
                <a:gd name="T3" fmla="*/ 9 h 9"/>
                <a:gd name="T4" fmla="*/ 1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1" y="0"/>
                  </a:moveTo>
                  <a:cubicBezTo>
                    <a:pt x="1" y="0"/>
                    <a:pt x="3" y="5"/>
                    <a:pt x="0" y="9"/>
                  </a:cubicBezTo>
                  <a:cubicBezTo>
                    <a:pt x="0" y="9"/>
                    <a:pt x="2" y="5"/>
                    <a:pt x="1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4BCB2762-15F5-4A57-A09C-0CC3747C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332" y="5095465"/>
              <a:ext cx="14962" cy="108472"/>
            </a:xfrm>
            <a:custGeom>
              <a:avLst/>
              <a:gdLst>
                <a:gd name="T0" fmla="*/ 0 w 4"/>
                <a:gd name="T1" fmla="*/ 0 h 31"/>
                <a:gd name="T2" fmla="*/ 0 w 4"/>
                <a:gd name="T3" fmla="*/ 31 h 31"/>
                <a:gd name="T4" fmla="*/ 2 w 4"/>
                <a:gd name="T5" fmla="*/ 0 h 31"/>
                <a:gd name="T6" fmla="*/ 0 w 4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4" y="8"/>
                    <a:pt x="2" y="0"/>
                  </a:cubicBezTo>
                  <a:cubicBezTo>
                    <a:pt x="2" y="0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E0E6B137-462A-47EF-8929-582CBFBA8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236" y="4811196"/>
              <a:ext cx="142135" cy="198242"/>
            </a:xfrm>
            <a:custGeom>
              <a:avLst/>
              <a:gdLst>
                <a:gd name="T0" fmla="*/ 3 w 40"/>
                <a:gd name="T1" fmla="*/ 31 h 56"/>
                <a:gd name="T2" fmla="*/ 24 w 40"/>
                <a:gd name="T3" fmla="*/ 49 h 56"/>
                <a:gd name="T4" fmla="*/ 35 w 40"/>
                <a:gd name="T5" fmla="*/ 23 h 56"/>
                <a:gd name="T6" fmla="*/ 14 w 40"/>
                <a:gd name="T7" fmla="*/ 6 h 56"/>
                <a:gd name="T8" fmla="*/ 3 w 40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6">
                  <a:moveTo>
                    <a:pt x="3" y="31"/>
                  </a:moveTo>
                  <a:cubicBezTo>
                    <a:pt x="6" y="43"/>
                    <a:pt x="19" y="56"/>
                    <a:pt x="24" y="49"/>
                  </a:cubicBezTo>
                  <a:cubicBezTo>
                    <a:pt x="29" y="43"/>
                    <a:pt x="33" y="34"/>
                    <a:pt x="35" y="23"/>
                  </a:cubicBezTo>
                  <a:cubicBezTo>
                    <a:pt x="40" y="6"/>
                    <a:pt x="25" y="0"/>
                    <a:pt x="14" y="6"/>
                  </a:cubicBezTo>
                  <a:cubicBezTo>
                    <a:pt x="6" y="10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FC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802A7EF8-DF04-4F0A-8416-60258DB1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73" y="4396014"/>
              <a:ext cx="920135" cy="553577"/>
            </a:xfrm>
            <a:custGeom>
              <a:avLst/>
              <a:gdLst>
                <a:gd name="T0" fmla="*/ 150 w 260"/>
                <a:gd name="T1" fmla="*/ 136 h 156"/>
                <a:gd name="T2" fmla="*/ 3 w 260"/>
                <a:gd name="T3" fmla="*/ 67 h 156"/>
                <a:gd name="T4" fmla="*/ 1 w 260"/>
                <a:gd name="T5" fmla="*/ 62 h 156"/>
                <a:gd name="T6" fmla="*/ 11 w 260"/>
                <a:gd name="T7" fmla="*/ 41 h 156"/>
                <a:gd name="T8" fmla="*/ 89 w 260"/>
                <a:gd name="T9" fmla="*/ 13 h 156"/>
                <a:gd name="T10" fmla="*/ 90 w 260"/>
                <a:gd name="T11" fmla="*/ 13 h 156"/>
                <a:gd name="T12" fmla="*/ 258 w 260"/>
                <a:gd name="T13" fmla="*/ 93 h 156"/>
                <a:gd name="T14" fmla="*/ 259 w 260"/>
                <a:gd name="T15" fmla="*/ 97 h 156"/>
                <a:gd name="T16" fmla="*/ 259 w 260"/>
                <a:gd name="T17" fmla="*/ 97 h 156"/>
                <a:gd name="T18" fmla="*/ 150 w 260"/>
                <a:gd name="T19" fmla="*/ 1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56">
                  <a:moveTo>
                    <a:pt x="150" y="13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1" y="66"/>
                    <a:pt x="0" y="64"/>
                    <a:pt x="1" y="6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25" y="12"/>
                    <a:pt x="59" y="0"/>
                    <a:pt x="89" y="13"/>
                  </a:cubicBezTo>
                  <a:cubicBezTo>
                    <a:pt x="89" y="13"/>
                    <a:pt x="89" y="13"/>
                    <a:pt x="90" y="13"/>
                  </a:cubicBezTo>
                  <a:cubicBezTo>
                    <a:pt x="138" y="22"/>
                    <a:pt x="196" y="52"/>
                    <a:pt x="258" y="93"/>
                  </a:cubicBezTo>
                  <a:cubicBezTo>
                    <a:pt x="260" y="93"/>
                    <a:pt x="260" y="95"/>
                    <a:pt x="259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40" y="138"/>
                    <a:pt x="191" y="156"/>
                    <a:pt x="150" y="136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B010857B-286F-4BEF-9024-B481DCF57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0563" y="4627918"/>
              <a:ext cx="658308" cy="426404"/>
            </a:xfrm>
            <a:custGeom>
              <a:avLst/>
              <a:gdLst>
                <a:gd name="T0" fmla="*/ 27 w 186"/>
                <a:gd name="T1" fmla="*/ 0 h 121"/>
                <a:gd name="T2" fmla="*/ 45 w 186"/>
                <a:gd name="T3" fmla="*/ 110 h 121"/>
                <a:gd name="T4" fmla="*/ 90 w 186"/>
                <a:gd name="T5" fmla="*/ 70 h 121"/>
                <a:gd name="T6" fmla="*/ 104 w 186"/>
                <a:gd name="T7" fmla="*/ 54 h 121"/>
                <a:gd name="T8" fmla="*/ 129 w 186"/>
                <a:gd name="T9" fmla="*/ 64 h 121"/>
                <a:gd name="T10" fmla="*/ 130 w 186"/>
                <a:gd name="T11" fmla="*/ 81 h 121"/>
                <a:gd name="T12" fmla="*/ 124 w 186"/>
                <a:gd name="T13" fmla="*/ 95 h 121"/>
                <a:gd name="T14" fmla="*/ 146 w 186"/>
                <a:gd name="T15" fmla="*/ 77 h 121"/>
                <a:gd name="T16" fmla="*/ 186 w 186"/>
                <a:gd name="T17" fmla="*/ 6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21">
                  <a:moveTo>
                    <a:pt x="27" y="0"/>
                  </a:moveTo>
                  <a:cubicBezTo>
                    <a:pt x="27" y="0"/>
                    <a:pt x="0" y="75"/>
                    <a:pt x="45" y="110"/>
                  </a:cubicBezTo>
                  <a:cubicBezTo>
                    <a:pt x="45" y="110"/>
                    <a:pt x="69" y="121"/>
                    <a:pt x="90" y="70"/>
                  </a:cubicBezTo>
                  <a:cubicBezTo>
                    <a:pt x="93" y="63"/>
                    <a:pt x="98" y="58"/>
                    <a:pt x="104" y="54"/>
                  </a:cubicBezTo>
                  <a:cubicBezTo>
                    <a:pt x="113" y="50"/>
                    <a:pt x="124" y="48"/>
                    <a:pt x="129" y="64"/>
                  </a:cubicBezTo>
                  <a:cubicBezTo>
                    <a:pt x="131" y="70"/>
                    <a:pt x="131" y="75"/>
                    <a:pt x="130" y="81"/>
                  </a:cubicBezTo>
                  <a:cubicBezTo>
                    <a:pt x="129" y="85"/>
                    <a:pt x="127" y="90"/>
                    <a:pt x="124" y="95"/>
                  </a:cubicBezTo>
                  <a:cubicBezTo>
                    <a:pt x="124" y="95"/>
                    <a:pt x="134" y="80"/>
                    <a:pt x="146" y="77"/>
                  </a:cubicBezTo>
                  <a:cubicBezTo>
                    <a:pt x="158" y="75"/>
                    <a:pt x="169" y="79"/>
                    <a:pt x="186" y="66"/>
                  </a:cubicBezTo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4" name="Freeform 112">
              <a:extLst>
                <a:ext uri="{FF2B5EF4-FFF2-40B4-BE49-F238E27FC236}">
                  <a16:creationId xmlns:a16="http://schemas.microsoft.com/office/drawing/2014/main" id="{2C62F40B-220F-4623-8C82-0B4E61797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1247" y="4381052"/>
              <a:ext cx="78549" cy="138396"/>
            </a:xfrm>
            <a:custGeom>
              <a:avLst/>
              <a:gdLst>
                <a:gd name="T0" fmla="*/ 22 w 22"/>
                <a:gd name="T1" fmla="*/ 0 h 39"/>
                <a:gd name="T2" fmla="*/ 11 w 22"/>
                <a:gd name="T3" fmla="*/ 39 h 39"/>
                <a:gd name="T4" fmla="*/ 0 w 22"/>
                <a:gd name="T5" fmla="*/ 37 h 39"/>
                <a:gd name="T6" fmla="*/ 22 w 2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22" y="0"/>
                  </a:moveTo>
                  <a:cubicBezTo>
                    <a:pt x="22" y="0"/>
                    <a:pt x="6" y="14"/>
                    <a:pt x="11" y="3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6" y="0"/>
                    <a:pt x="22" y="0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9E2CC143-7661-423F-9E58-154F0FC3B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544" y="4384792"/>
              <a:ext cx="52365" cy="138396"/>
            </a:xfrm>
            <a:custGeom>
              <a:avLst/>
              <a:gdLst>
                <a:gd name="T0" fmla="*/ 15 w 15"/>
                <a:gd name="T1" fmla="*/ 0 h 39"/>
                <a:gd name="T2" fmla="*/ 11 w 15"/>
                <a:gd name="T3" fmla="*/ 39 h 39"/>
                <a:gd name="T4" fmla="*/ 0 w 15"/>
                <a:gd name="T5" fmla="*/ 39 h 39"/>
                <a:gd name="T6" fmla="*/ 15 w 1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9">
                  <a:moveTo>
                    <a:pt x="15" y="0"/>
                  </a:moveTo>
                  <a:cubicBezTo>
                    <a:pt x="15" y="0"/>
                    <a:pt x="2" y="16"/>
                    <a:pt x="1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2"/>
                    <a:pt x="15" y="0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745FD4AA-5EBD-4940-8FDF-8B1C3A4E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766" y="4381052"/>
              <a:ext cx="130915" cy="130915"/>
            </a:xfrm>
            <a:custGeom>
              <a:avLst/>
              <a:gdLst>
                <a:gd name="T0" fmla="*/ 37 w 37"/>
                <a:gd name="T1" fmla="*/ 8 h 37"/>
                <a:gd name="T2" fmla="*/ 9 w 37"/>
                <a:gd name="T3" fmla="*/ 37 h 37"/>
                <a:gd name="T4" fmla="*/ 0 w 37"/>
                <a:gd name="T5" fmla="*/ 30 h 37"/>
                <a:gd name="T6" fmla="*/ 37 w 37"/>
                <a:gd name="T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37" y="8"/>
                  </a:moveTo>
                  <a:cubicBezTo>
                    <a:pt x="37" y="8"/>
                    <a:pt x="16" y="12"/>
                    <a:pt x="9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23" y="0"/>
                    <a:pt x="37" y="8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1EBBA1E2-F81D-4355-84B5-3D5ADC4BE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044" y="5686446"/>
              <a:ext cx="228165" cy="220684"/>
            </a:xfrm>
            <a:custGeom>
              <a:avLst/>
              <a:gdLst>
                <a:gd name="T0" fmla="*/ 37 w 65"/>
                <a:gd name="T1" fmla="*/ 57 h 62"/>
                <a:gd name="T2" fmla="*/ 6 w 65"/>
                <a:gd name="T3" fmla="*/ 29 h 62"/>
                <a:gd name="T4" fmla="*/ 5 w 65"/>
                <a:gd name="T5" fmla="*/ 9 h 62"/>
                <a:gd name="T6" fmla="*/ 8 w 65"/>
                <a:gd name="T7" fmla="*/ 6 h 62"/>
                <a:gd name="T8" fmla="*/ 25 w 65"/>
                <a:gd name="T9" fmla="*/ 5 h 62"/>
                <a:gd name="T10" fmla="*/ 59 w 65"/>
                <a:gd name="T11" fmla="*/ 36 h 62"/>
                <a:gd name="T12" fmla="*/ 60 w 65"/>
                <a:gd name="T13" fmla="*/ 52 h 62"/>
                <a:gd name="T14" fmla="*/ 57 w 65"/>
                <a:gd name="T15" fmla="*/ 56 h 62"/>
                <a:gd name="T16" fmla="*/ 37 w 65"/>
                <a:gd name="T1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2">
                  <a:moveTo>
                    <a:pt x="37" y="57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0" y="24"/>
                    <a:pt x="0" y="15"/>
                    <a:pt x="5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1"/>
                    <a:pt x="20" y="0"/>
                    <a:pt x="25" y="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4" y="40"/>
                    <a:pt x="65" y="48"/>
                    <a:pt x="60" y="5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2" y="62"/>
                    <a:pt x="43" y="62"/>
                    <a:pt x="37" y="57"/>
                  </a:cubicBezTo>
                  <a:close/>
                </a:path>
              </a:pathLst>
            </a:custGeom>
            <a:solidFill>
              <a:srgbClr val="EA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8" name="Freeform 116">
              <a:extLst>
                <a:ext uri="{FF2B5EF4-FFF2-40B4-BE49-F238E27FC236}">
                  <a16:creationId xmlns:a16="http://schemas.microsoft.com/office/drawing/2014/main" id="{226FAF04-0C3C-45A8-9481-C11528EAD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28" y="5746293"/>
              <a:ext cx="52365" cy="59846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4 h 16"/>
                <a:gd name="T4" fmla="*/ 3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4"/>
                  </a:lnTo>
                  <a:lnTo>
                    <a:pt x="3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9" name="Freeform 117">
              <a:extLst>
                <a:ext uri="{FF2B5EF4-FFF2-40B4-BE49-F238E27FC236}">
                  <a16:creationId xmlns:a16="http://schemas.microsoft.com/office/drawing/2014/main" id="{2BCA0FD1-FADB-4C56-95CA-F4E3304AD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12" y="5783697"/>
              <a:ext cx="52365" cy="59846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3 h 16"/>
                <a:gd name="T4" fmla="*/ 2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3"/>
                  </a:lnTo>
                  <a:lnTo>
                    <a:pt x="2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Freeform 118">
              <a:extLst>
                <a:ext uri="{FF2B5EF4-FFF2-40B4-BE49-F238E27FC236}">
                  <a16:creationId xmlns:a16="http://schemas.microsoft.com/office/drawing/2014/main" id="{F40BA10F-4A61-436A-9F57-B89780912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736" y="5824842"/>
              <a:ext cx="52365" cy="59846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5 h 16"/>
                <a:gd name="T4" fmla="*/ 2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5"/>
                  </a:lnTo>
                  <a:lnTo>
                    <a:pt x="2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8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02915DF7-0571-436F-929D-C2E75D30BA30}"/>
              </a:ext>
            </a:extLst>
          </p:cNvPr>
          <p:cNvSpPr/>
          <p:nvPr/>
        </p:nvSpPr>
        <p:spPr>
          <a:xfrm>
            <a:off x="7760151" y="2082854"/>
            <a:ext cx="8866872" cy="8866872"/>
          </a:xfrm>
          <a:prstGeom prst="ellipse">
            <a:avLst/>
          </a:prstGeom>
          <a:gradFill>
            <a:gsLst>
              <a:gs pos="37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sx="105000" sy="105000" algn="ctr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237CF3-4BEC-4092-8834-516F497EA0DE}"/>
              </a:ext>
            </a:extLst>
          </p:cNvPr>
          <p:cNvGrpSpPr/>
          <p:nvPr/>
        </p:nvGrpSpPr>
        <p:grpSpPr>
          <a:xfrm>
            <a:off x="7827129" y="4086430"/>
            <a:ext cx="8586735" cy="4747194"/>
            <a:chOff x="14745239" y="4922139"/>
            <a:chExt cx="7981950" cy="4412837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805A197-F386-4CFC-B8ED-C032BD372719}"/>
                </a:ext>
              </a:extLst>
            </p:cNvPr>
            <p:cNvSpPr/>
            <p:nvPr/>
          </p:nvSpPr>
          <p:spPr>
            <a:xfrm>
              <a:off x="15167578" y="4922139"/>
              <a:ext cx="7134225" cy="4410075"/>
            </a:xfrm>
            <a:custGeom>
              <a:avLst/>
              <a:gdLst>
                <a:gd name="connsiteX0" fmla="*/ 7139083 w 7134225"/>
                <a:gd name="connsiteY0" fmla="*/ 4415505 h 4410075"/>
                <a:gd name="connsiteX1" fmla="*/ 0 w 7134225"/>
                <a:gd name="connsiteY1" fmla="*/ 4415505 h 4410075"/>
                <a:gd name="connsiteX2" fmla="*/ 0 w 7134225"/>
                <a:gd name="connsiteY2" fmla="*/ 119920 h 4410075"/>
                <a:gd name="connsiteX3" fmla="*/ 119920 w 7134225"/>
                <a:gd name="connsiteY3" fmla="*/ 0 h 4410075"/>
                <a:gd name="connsiteX4" fmla="*/ 7019068 w 7134225"/>
                <a:gd name="connsiteY4" fmla="*/ 0 h 4410075"/>
                <a:gd name="connsiteX5" fmla="*/ 7138988 w 7134225"/>
                <a:gd name="connsiteY5" fmla="*/ 119920 h 4410075"/>
                <a:gd name="connsiteX6" fmla="*/ 7138988 w 7134225"/>
                <a:gd name="connsiteY6" fmla="*/ 4415505 h 44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4225" h="4410075">
                  <a:moveTo>
                    <a:pt x="7139083" y="4415505"/>
                  </a:moveTo>
                  <a:lnTo>
                    <a:pt x="0" y="4415505"/>
                  </a:lnTo>
                  <a:lnTo>
                    <a:pt x="0" y="119920"/>
                  </a:lnTo>
                  <a:cubicBezTo>
                    <a:pt x="0" y="53721"/>
                    <a:pt x="53721" y="0"/>
                    <a:pt x="119920" y="0"/>
                  </a:cubicBezTo>
                  <a:lnTo>
                    <a:pt x="7019068" y="0"/>
                  </a:lnTo>
                  <a:cubicBezTo>
                    <a:pt x="7085362" y="0"/>
                    <a:pt x="7138988" y="53721"/>
                    <a:pt x="7138988" y="119920"/>
                  </a:cubicBezTo>
                  <a:lnTo>
                    <a:pt x="7138988" y="4415505"/>
                  </a:lnTo>
                  <a:close/>
                </a:path>
              </a:pathLst>
            </a:custGeom>
            <a:solidFill>
              <a:srgbClr val="E0E4F4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5FF743-6240-4EF6-A69E-B7E16FBD52E5}"/>
                </a:ext>
              </a:extLst>
            </p:cNvPr>
            <p:cNvSpPr/>
            <p:nvPr/>
          </p:nvSpPr>
          <p:spPr>
            <a:xfrm>
              <a:off x="15498952" y="5267706"/>
              <a:ext cx="6467475" cy="3524250"/>
            </a:xfrm>
            <a:custGeom>
              <a:avLst/>
              <a:gdLst>
                <a:gd name="connsiteX0" fmla="*/ 0 w 6467475"/>
                <a:gd name="connsiteY0" fmla="*/ 0 h 3524250"/>
                <a:gd name="connsiteX1" fmla="*/ 6476333 w 6467475"/>
                <a:gd name="connsiteY1" fmla="*/ 0 h 3524250"/>
                <a:gd name="connsiteX2" fmla="*/ 6476333 w 6467475"/>
                <a:gd name="connsiteY2" fmla="*/ 3525298 h 3524250"/>
                <a:gd name="connsiteX3" fmla="*/ 0 w 6467475"/>
                <a:gd name="connsiteY3" fmla="*/ 3525298 h 352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75" h="3524250">
                  <a:moveTo>
                    <a:pt x="0" y="0"/>
                  </a:moveTo>
                  <a:lnTo>
                    <a:pt x="6476333" y="0"/>
                  </a:lnTo>
                  <a:lnTo>
                    <a:pt x="6476333" y="3525298"/>
                  </a:lnTo>
                  <a:lnTo>
                    <a:pt x="0" y="3525298"/>
                  </a:ln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AD378E4-1B9F-4825-80D1-9BB76A48852A}"/>
                </a:ext>
              </a:extLst>
            </p:cNvPr>
            <p:cNvSpPr/>
            <p:nvPr/>
          </p:nvSpPr>
          <p:spPr>
            <a:xfrm>
              <a:off x="14745239" y="8944451"/>
              <a:ext cx="7981950" cy="390525"/>
            </a:xfrm>
            <a:custGeom>
              <a:avLst/>
              <a:gdLst>
                <a:gd name="connsiteX0" fmla="*/ 0 w 7981950"/>
                <a:gd name="connsiteY0" fmla="*/ 0 h 390525"/>
                <a:gd name="connsiteX1" fmla="*/ 7983760 w 7981950"/>
                <a:gd name="connsiteY1" fmla="*/ 0 h 390525"/>
                <a:gd name="connsiteX2" fmla="*/ 7983760 w 7981950"/>
                <a:gd name="connsiteY2" fmla="*/ 393287 h 390525"/>
                <a:gd name="connsiteX3" fmla="*/ 0 w 7981950"/>
                <a:gd name="connsiteY3" fmla="*/ 39328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950" h="390525">
                  <a:moveTo>
                    <a:pt x="0" y="0"/>
                  </a:moveTo>
                  <a:lnTo>
                    <a:pt x="7983760" y="0"/>
                  </a:lnTo>
                  <a:lnTo>
                    <a:pt x="7983760" y="393287"/>
                  </a:lnTo>
                  <a:lnTo>
                    <a:pt x="0" y="39328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EB7D723-21E8-4918-9DB0-A41B8DE78C0B}"/>
                </a:ext>
              </a:extLst>
            </p:cNvPr>
            <p:cNvSpPr/>
            <p:nvPr/>
          </p:nvSpPr>
          <p:spPr>
            <a:xfrm>
              <a:off x="18133853" y="8944451"/>
              <a:ext cx="1200150" cy="133350"/>
            </a:xfrm>
            <a:custGeom>
              <a:avLst/>
              <a:gdLst>
                <a:gd name="connsiteX0" fmla="*/ 1106519 w 1200150"/>
                <a:gd name="connsiteY0" fmla="*/ 134398 h 133350"/>
                <a:gd name="connsiteX1" fmla="*/ 100013 w 1200150"/>
                <a:gd name="connsiteY1" fmla="*/ 134398 h 133350"/>
                <a:gd name="connsiteX2" fmla="*/ 0 w 1200150"/>
                <a:gd name="connsiteY2" fmla="*/ 0 h 133350"/>
                <a:gd name="connsiteX3" fmla="*/ 1206532 w 120015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33350">
                  <a:moveTo>
                    <a:pt x="1106519" y="134398"/>
                  </a:moveTo>
                  <a:lnTo>
                    <a:pt x="100013" y="134398"/>
                  </a:lnTo>
                  <a:lnTo>
                    <a:pt x="0" y="0"/>
                  </a:lnTo>
                  <a:lnTo>
                    <a:pt x="120653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7750F6-F921-4417-853D-711898B97254}"/>
              </a:ext>
            </a:extLst>
          </p:cNvPr>
          <p:cNvGrpSpPr/>
          <p:nvPr/>
        </p:nvGrpSpPr>
        <p:grpSpPr>
          <a:xfrm>
            <a:off x="9875985" y="4818147"/>
            <a:ext cx="4682742" cy="3431313"/>
            <a:chOff x="10033984" y="5325237"/>
            <a:chExt cx="4352925" cy="3189637"/>
          </a:xfrm>
          <a:effectLst>
            <a:outerShdw blurRad="520700" dist="317500" sx="105000" sy="105000" algn="ctr" rotWithShape="0">
              <a:schemeClr val="accent1">
                <a:alpha val="40000"/>
              </a:schemeClr>
            </a:outerShdw>
          </a:effectLst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AB81A72-3F7D-4816-B893-674D7F5D3538}"/>
                </a:ext>
              </a:extLst>
            </p:cNvPr>
            <p:cNvSpPr/>
            <p:nvPr/>
          </p:nvSpPr>
          <p:spPr>
            <a:xfrm>
              <a:off x="10033984" y="5552599"/>
              <a:ext cx="4352925" cy="2962275"/>
            </a:xfrm>
            <a:custGeom>
              <a:avLst/>
              <a:gdLst>
                <a:gd name="connsiteX0" fmla="*/ 4284059 w 4352925"/>
                <a:gd name="connsiteY0" fmla="*/ 769906 h 2962275"/>
                <a:gd name="connsiteX1" fmla="*/ 3945065 w 4352925"/>
                <a:gd name="connsiteY1" fmla="*/ 769906 h 2962275"/>
                <a:gd name="connsiteX2" fmla="*/ 3894677 w 4352925"/>
                <a:gd name="connsiteY2" fmla="*/ 820293 h 2962275"/>
                <a:gd name="connsiteX3" fmla="*/ 3894677 w 4352925"/>
                <a:gd name="connsiteY3" fmla="*/ 2911983 h 2962275"/>
                <a:gd name="connsiteX4" fmla="*/ 3916680 w 4352925"/>
                <a:gd name="connsiteY4" fmla="*/ 2966466 h 2962275"/>
                <a:gd name="connsiteX5" fmla="*/ 0 w 4352925"/>
                <a:gd name="connsiteY5" fmla="*/ 2966466 h 2962275"/>
                <a:gd name="connsiteX6" fmla="*/ 0 w 4352925"/>
                <a:gd name="connsiteY6" fmla="*/ 0 h 2962275"/>
                <a:gd name="connsiteX7" fmla="*/ 3894677 w 4352925"/>
                <a:gd name="connsiteY7" fmla="*/ 0 h 2962275"/>
                <a:gd name="connsiteX8" fmla="*/ 3894677 w 4352925"/>
                <a:gd name="connsiteY8" fmla="*/ 268700 h 2962275"/>
                <a:gd name="connsiteX9" fmla="*/ 3945065 w 4352925"/>
                <a:gd name="connsiteY9" fmla="*/ 319183 h 2962275"/>
                <a:gd name="connsiteX10" fmla="*/ 4116039 w 4352925"/>
                <a:gd name="connsiteY10" fmla="*/ 319183 h 2962275"/>
                <a:gd name="connsiteX11" fmla="*/ 4194048 w 4352925"/>
                <a:gd name="connsiteY11" fmla="*/ 387001 h 2962275"/>
                <a:gd name="connsiteX12" fmla="*/ 4119277 w 4352925"/>
                <a:gd name="connsiteY12" fmla="*/ 469392 h 2962275"/>
                <a:gd name="connsiteX13" fmla="*/ 3641503 w 4352925"/>
                <a:gd name="connsiteY13" fmla="*/ 469392 h 2962275"/>
                <a:gd name="connsiteX14" fmla="*/ 3588353 w 4352925"/>
                <a:gd name="connsiteY14" fmla="*/ 491490 h 2962275"/>
                <a:gd name="connsiteX15" fmla="*/ 3566541 w 4352925"/>
                <a:gd name="connsiteY15" fmla="*/ 549593 h 2962275"/>
                <a:gd name="connsiteX16" fmla="*/ 3644741 w 4352925"/>
                <a:gd name="connsiteY16" fmla="*/ 619697 h 2962275"/>
                <a:gd name="connsiteX17" fmla="*/ 3806095 w 4352925"/>
                <a:gd name="connsiteY17" fmla="*/ 619697 h 2962275"/>
                <a:gd name="connsiteX18" fmla="*/ 3806285 w 4352925"/>
                <a:gd name="connsiteY18" fmla="*/ 619697 h 2962275"/>
                <a:gd name="connsiteX19" fmla="*/ 4281011 w 4352925"/>
                <a:gd name="connsiteY19" fmla="*/ 619697 h 2962275"/>
                <a:gd name="connsiteX20" fmla="*/ 4359021 w 4352925"/>
                <a:gd name="connsiteY20" fmla="*/ 687515 h 2962275"/>
                <a:gd name="connsiteX21" fmla="*/ 4284059 w 4352925"/>
                <a:gd name="connsiteY21" fmla="*/ 769906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52925" h="2962275">
                  <a:moveTo>
                    <a:pt x="4284059" y="769906"/>
                  </a:moveTo>
                  <a:lnTo>
                    <a:pt x="3945065" y="769906"/>
                  </a:lnTo>
                  <a:cubicBezTo>
                    <a:pt x="3917252" y="769906"/>
                    <a:pt x="3894677" y="792480"/>
                    <a:pt x="3894677" y="820293"/>
                  </a:cubicBezTo>
                  <a:lnTo>
                    <a:pt x="3894677" y="2911983"/>
                  </a:lnTo>
                  <a:cubicBezTo>
                    <a:pt x="3894677" y="2933224"/>
                    <a:pt x="3903059" y="2952369"/>
                    <a:pt x="3916680" y="2966466"/>
                  </a:cubicBezTo>
                  <a:lnTo>
                    <a:pt x="0" y="2966466"/>
                  </a:lnTo>
                  <a:lnTo>
                    <a:pt x="0" y="0"/>
                  </a:lnTo>
                  <a:lnTo>
                    <a:pt x="3894677" y="0"/>
                  </a:lnTo>
                  <a:lnTo>
                    <a:pt x="3894677" y="268700"/>
                  </a:lnTo>
                  <a:cubicBezTo>
                    <a:pt x="3894677" y="296609"/>
                    <a:pt x="3917252" y="319183"/>
                    <a:pt x="3945065" y="319183"/>
                  </a:cubicBezTo>
                  <a:lnTo>
                    <a:pt x="4116039" y="319183"/>
                  </a:lnTo>
                  <a:cubicBezTo>
                    <a:pt x="4155377" y="319183"/>
                    <a:pt x="4190333" y="347853"/>
                    <a:pt x="4194048" y="387001"/>
                  </a:cubicBezTo>
                  <a:cubicBezTo>
                    <a:pt x="4198334" y="431768"/>
                    <a:pt x="4163187" y="469392"/>
                    <a:pt x="4119277" y="469392"/>
                  </a:cubicBezTo>
                  <a:lnTo>
                    <a:pt x="3641503" y="469392"/>
                  </a:lnTo>
                  <a:cubicBezTo>
                    <a:pt x="3620739" y="469392"/>
                    <a:pt x="3601974" y="477869"/>
                    <a:pt x="3588353" y="491490"/>
                  </a:cubicBezTo>
                  <a:cubicBezTo>
                    <a:pt x="3573780" y="506159"/>
                    <a:pt x="3565112" y="526637"/>
                    <a:pt x="3566541" y="549593"/>
                  </a:cubicBezTo>
                  <a:cubicBezTo>
                    <a:pt x="3569017" y="589693"/>
                    <a:pt x="3604546" y="619697"/>
                    <a:pt x="3644741" y="619697"/>
                  </a:cubicBezTo>
                  <a:lnTo>
                    <a:pt x="3806095" y="619697"/>
                  </a:lnTo>
                  <a:cubicBezTo>
                    <a:pt x="3806285" y="619697"/>
                    <a:pt x="3806285" y="619697"/>
                    <a:pt x="3806285" y="619697"/>
                  </a:cubicBezTo>
                  <a:lnTo>
                    <a:pt x="4281011" y="619697"/>
                  </a:lnTo>
                  <a:cubicBezTo>
                    <a:pt x="4320255" y="619697"/>
                    <a:pt x="4355307" y="648462"/>
                    <a:pt x="4359021" y="687515"/>
                  </a:cubicBezTo>
                  <a:cubicBezTo>
                    <a:pt x="4363022" y="732187"/>
                    <a:pt x="4327970" y="769906"/>
                    <a:pt x="4284059" y="7699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3F19759-5A37-4E13-9719-6A347AA2A6E3}"/>
                </a:ext>
              </a:extLst>
            </p:cNvPr>
            <p:cNvSpPr/>
            <p:nvPr/>
          </p:nvSpPr>
          <p:spPr>
            <a:xfrm>
              <a:off x="10033984" y="5325237"/>
              <a:ext cx="3886200" cy="219075"/>
            </a:xfrm>
            <a:custGeom>
              <a:avLst/>
              <a:gdLst>
                <a:gd name="connsiteX0" fmla="*/ 3894582 w 3886200"/>
                <a:gd name="connsiteY0" fmla="*/ 225457 h 219075"/>
                <a:gd name="connsiteX1" fmla="*/ 0 w 3886200"/>
                <a:gd name="connsiteY1" fmla="*/ 225457 h 219075"/>
                <a:gd name="connsiteX2" fmla="*/ 0 w 3886200"/>
                <a:gd name="connsiteY2" fmla="*/ 73342 h 219075"/>
                <a:gd name="connsiteX3" fmla="*/ 73342 w 3886200"/>
                <a:gd name="connsiteY3" fmla="*/ 0 h 219075"/>
                <a:gd name="connsiteX4" fmla="*/ 3821240 w 3886200"/>
                <a:gd name="connsiteY4" fmla="*/ 0 h 219075"/>
                <a:gd name="connsiteX5" fmla="*/ 3894582 w 3886200"/>
                <a:gd name="connsiteY5" fmla="*/ 73342 h 219075"/>
                <a:gd name="connsiteX6" fmla="*/ 3894582 w 3886200"/>
                <a:gd name="connsiteY6" fmla="*/ 2254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6200" h="219075">
                  <a:moveTo>
                    <a:pt x="3894582" y="225457"/>
                  </a:moveTo>
                  <a:lnTo>
                    <a:pt x="0" y="225457"/>
                  </a:lnTo>
                  <a:lnTo>
                    <a:pt x="0" y="73342"/>
                  </a:lnTo>
                  <a:cubicBezTo>
                    <a:pt x="0" y="32861"/>
                    <a:pt x="32861" y="0"/>
                    <a:pt x="73342" y="0"/>
                  </a:cubicBezTo>
                  <a:lnTo>
                    <a:pt x="3821240" y="0"/>
                  </a:lnTo>
                  <a:cubicBezTo>
                    <a:pt x="3861721" y="0"/>
                    <a:pt x="3894582" y="32861"/>
                    <a:pt x="3894582" y="73342"/>
                  </a:cubicBezTo>
                  <a:lnTo>
                    <a:pt x="3894582" y="22545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157DE73-CEEF-4FCE-AD33-49FEDF87FFFA}"/>
                </a:ext>
              </a:extLst>
            </p:cNvPr>
            <p:cNvSpPr/>
            <p:nvPr/>
          </p:nvSpPr>
          <p:spPr>
            <a:xfrm>
              <a:off x="10033984" y="5552599"/>
              <a:ext cx="990600" cy="2962275"/>
            </a:xfrm>
            <a:custGeom>
              <a:avLst/>
              <a:gdLst>
                <a:gd name="connsiteX0" fmla="*/ 0 w 990600"/>
                <a:gd name="connsiteY0" fmla="*/ 0 h 2962275"/>
                <a:gd name="connsiteX1" fmla="*/ 990695 w 990600"/>
                <a:gd name="connsiteY1" fmla="*/ 0 h 2962275"/>
                <a:gd name="connsiteX2" fmla="*/ 990695 w 990600"/>
                <a:gd name="connsiteY2" fmla="*/ 2966466 h 2962275"/>
                <a:gd name="connsiteX3" fmla="*/ 0 w 990600"/>
                <a:gd name="connsiteY3" fmla="*/ 2966466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62275">
                  <a:moveTo>
                    <a:pt x="0" y="0"/>
                  </a:moveTo>
                  <a:lnTo>
                    <a:pt x="990695" y="0"/>
                  </a:lnTo>
                  <a:lnTo>
                    <a:pt x="990695" y="2966466"/>
                  </a:lnTo>
                  <a:lnTo>
                    <a:pt x="0" y="29664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EBE881E-F2E9-4301-B74D-5D287CDDBA52}"/>
                </a:ext>
              </a:extLst>
            </p:cNvPr>
            <p:cNvSpPr/>
            <p:nvPr/>
          </p:nvSpPr>
          <p:spPr>
            <a:xfrm>
              <a:off x="10187051" y="5415248"/>
              <a:ext cx="47625" cy="47625"/>
            </a:xfrm>
            <a:custGeom>
              <a:avLst/>
              <a:gdLst>
                <a:gd name="connsiteX0" fmla="*/ 54292 w 47625"/>
                <a:gd name="connsiteY0" fmla="*/ 27146 h 47625"/>
                <a:gd name="connsiteX1" fmla="*/ 27146 w 47625"/>
                <a:gd name="connsiteY1" fmla="*/ 54292 h 47625"/>
                <a:gd name="connsiteX2" fmla="*/ 0 w 47625"/>
                <a:gd name="connsiteY2" fmla="*/ 27146 h 47625"/>
                <a:gd name="connsiteX3" fmla="*/ 27146 w 47625"/>
                <a:gd name="connsiteY3" fmla="*/ 0 h 47625"/>
                <a:gd name="connsiteX4" fmla="*/ 54292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2" y="27146"/>
                  </a:moveTo>
                  <a:cubicBezTo>
                    <a:pt x="54292" y="42139"/>
                    <a:pt x="42139" y="54292"/>
                    <a:pt x="27146" y="54292"/>
                  </a:cubicBezTo>
                  <a:cubicBezTo>
                    <a:pt x="12154" y="54292"/>
                    <a:pt x="0" y="42139"/>
                    <a:pt x="0" y="27146"/>
                  </a:cubicBezTo>
                  <a:cubicBezTo>
                    <a:pt x="0" y="12154"/>
                    <a:pt x="12154" y="0"/>
                    <a:pt x="27146" y="0"/>
                  </a:cubicBezTo>
                  <a:cubicBezTo>
                    <a:pt x="42139" y="0"/>
                    <a:pt x="54292" y="12154"/>
                    <a:pt x="54292" y="27146"/>
                  </a:cubicBezTo>
                  <a:close/>
                </a:path>
              </a:pathLst>
            </a:custGeom>
            <a:solidFill>
              <a:srgbClr val="84D55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CA39430-E3C5-4B4C-BFCE-328E22871CED}"/>
                </a:ext>
              </a:extLst>
            </p:cNvPr>
            <p:cNvSpPr/>
            <p:nvPr/>
          </p:nvSpPr>
          <p:spPr>
            <a:xfrm>
              <a:off x="10269061" y="5415248"/>
              <a:ext cx="47625" cy="47625"/>
            </a:xfrm>
            <a:custGeom>
              <a:avLst/>
              <a:gdLst>
                <a:gd name="connsiteX0" fmla="*/ 54292 w 47625"/>
                <a:gd name="connsiteY0" fmla="*/ 27146 h 47625"/>
                <a:gd name="connsiteX1" fmla="*/ 27146 w 47625"/>
                <a:gd name="connsiteY1" fmla="*/ 54292 h 47625"/>
                <a:gd name="connsiteX2" fmla="*/ 0 w 47625"/>
                <a:gd name="connsiteY2" fmla="*/ 27146 h 47625"/>
                <a:gd name="connsiteX3" fmla="*/ 27146 w 47625"/>
                <a:gd name="connsiteY3" fmla="*/ 0 h 47625"/>
                <a:gd name="connsiteX4" fmla="*/ 54292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2" y="27146"/>
                  </a:moveTo>
                  <a:cubicBezTo>
                    <a:pt x="54292" y="42139"/>
                    <a:pt x="42139" y="54292"/>
                    <a:pt x="27146" y="54292"/>
                  </a:cubicBezTo>
                  <a:cubicBezTo>
                    <a:pt x="12154" y="54292"/>
                    <a:pt x="0" y="42139"/>
                    <a:pt x="0" y="27146"/>
                  </a:cubicBezTo>
                  <a:cubicBezTo>
                    <a:pt x="0" y="12154"/>
                    <a:pt x="12154" y="0"/>
                    <a:pt x="27146" y="0"/>
                  </a:cubicBezTo>
                  <a:cubicBezTo>
                    <a:pt x="42139" y="0"/>
                    <a:pt x="54292" y="12154"/>
                    <a:pt x="54292" y="27146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68F8BDA-B475-4FA6-B0A3-F2E3B1219072}"/>
                </a:ext>
              </a:extLst>
            </p:cNvPr>
            <p:cNvSpPr/>
            <p:nvPr/>
          </p:nvSpPr>
          <p:spPr>
            <a:xfrm>
              <a:off x="10354500" y="5415248"/>
              <a:ext cx="47625" cy="47625"/>
            </a:xfrm>
            <a:custGeom>
              <a:avLst/>
              <a:gdLst>
                <a:gd name="connsiteX0" fmla="*/ 54292 w 47625"/>
                <a:gd name="connsiteY0" fmla="*/ 27146 h 47625"/>
                <a:gd name="connsiteX1" fmla="*/ 27146 w 47625"/>
                <a:gd name="connsiteY1" fmla="*/ 54292 h 47625"/>
                <a:gd name="connsiteX2" fmla="*/ 0 w 47625"/>
                <a:gd name="connsiteY2" fmla="*/ 27146 h 47625"/>
                <a:gd name="connsiteX3" fmla="*/ 27146 w 47625"/>
                <a:gd name="connsiteY3" fmla="*/ 0 h 47625"/>
                <a:gd name="connsiteX4" fmla="*/ 54292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2" y="27146"/>
                  </a:moveTo>
                  <a:cubicBezTo>
                    <a:pt x="54292" y="42139"/>
                    <a:pt x="42139" y="54292"/>
                    <a:pt x="27146" y="54292"/>
                  </a:cubicBezTo>
                  <a:cubicBezTo>
                    <a:pt x="12154" y="54292"/>
                    <a:pt x="0" y="42139"/>
                    <a:pt x="0" y="27146"/>
                  </a:cubicBezTo>
                  <a:cubicBezTo>
                    <a:pt x="0" y="12154"/>
                    <a:pt x="12154" y="0"/>
                    <a:pt x="27146" y="0"/>
                  </a:cubicBezTo>
                  <a:cubicBezTo>
                    <a:pt x="42139" y="0"/>
                    <a:pt x="54292" y="12154"/>
                    <a:pt x="54292" y="27146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0591463-A486-4042-B28C-5123B15E63A5}"/>
                </a:ext>
              </a:extLst>
            </p:cNvPr>
            <p:cNvSpPr/>
            <p:nvPr/>
          </p:nvSpPr>
          <p:spPr>
            <a:xfrm>
              <a:off x="10147045" y="5779675"/>
              <a:ext cx="400050" cy="47625"/>
            </a:xfrm>
            <a:custGeom>
              <a:avLst/>
              <a:gdLst>
                <a:gd name="connsiteX0" fmla="*/ 393668 w 400050"/>
                <a:gd name="connsiteY0" fmla="*/ 51340 h 47625"/>
                <a:gd name="connsiteX1" fmla="*/ 14573 w 400050"/>
                <a:gd name="connsiteY1" fmla="*/ 51340 h 47625"/>
                <a:gd name="connsiteX2" fmla="*/ 0 w 400050"/>
                <a:gd name="connsiteY2" fmla="*/ 36767 h 47625"/>
                <a:gd name="connsiteX3" fmla="*/ 0 w 400050"/>
                <a:gd name="connsiteY3" fmla="*/ 14573 h 47625"/>
                <a:gd name="connsiteX4" fmla="*/ 14573 w 400050"/>
                <a:gd name="connsiteY4" fmla="*/ 0 h 47625"/>
                <a:gd name="connsiteX5" fmla="*/ 393668 w 400050"/>
                <a:gd name="connsiteY5" fmla="*/ 0 h 47625"/>
                <a:gd name="connsiteX6" fmla="*/ 408242 w 400050"/>
                <a:gd name="connsiteY6" fmla="*/ 14573 h 47625"/>
                <a:gd name="connsiteX7" fmla="*/ 408242 w 400050"/>
                <a:gd name="connsiteY7" fmla="*/ 36767 h 47625"/>
                <a:gd name="connsiteX8" fmla="*/ 393668 w 4000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7625">
                  <a:moveTo>
                    <a:pt x="39366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93668" y="0"/>
                  </a:lnTo>
                  <a:cubicBezTo>
                    <a:pt x="401669" y="0"/>
                    <a:pt x="408242" y="6477"/>
                    <a:pt x="408242" y="14573"/>
                  </a:cubicBezTo>
                  <a:lnTo>
                    <a:pt x="408242" y="36767"/>
                  </a:lnTo>
                  <a:cubicBezTo>
                    <a:pt x="408242" y="44863"/>
                    <a:pt x="401765" y="51340"/>
                    <a:pt x="393668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13624D-0A6F-4E40-8B89-48646F852B95}"/>
                </a:ext>
              </a:extLst>
            </p:cNvPr>
            <p:cNvSpPr/>
            <p:nvPr/>
          </p:nvSpPr>
          <p:spPr>
            <a:xfrm>
              <a:off x="11266138" y="5940647"/>
              <a:ext cx="352425" cy="47625"/>
            </a:xfrm>
            <a:custGeom>
              <a:avLst/>
              <a:gdLst>
                <a:gd name="connsiteX0" fmla="*/ 344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7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4138 w 352425"/>
                <a:gd name="connsiteY5" fmla="*/ 0 h 47625"/>
                <a:gd name="connsiteX6" fmla="*/ 358712 w 352425"/>
                <a:gd name="connsiteY6" fmla="*/ 14573 h 47625"/>
                <a:gd name="connsiteX7" fmla="*/ 358712 w 352425"/>
                <a:gd name="connsiteY7" fmla="*/ 36767 h 47625"/>
                <a:gd name="connsiteX8" fmla="*/ 344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4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4138" y="0"/>
                  </a:lnTo>
                  <a:cubicBezTo>
                    <a:pt x="352139" y="0"/>
                    <a:pt x="358712" y="6477"/>
                    <a:pt x="358712" y="14573"/>
                  </a:cubicBezTo>
                  <a:lnTo>
                    <a:pt x="358712" y="36767"/>
                  </a:lnTo>
                  <a:cubicBezTo>
                    <a:pt x="358712" y="44863"/>
                    <a:pt x="352139" y="51340"/>
                    <a:pt x="344138" y="51340"/>
                  </a:cubicBezTo>
                  <a:close/>
                </a:path>
              </a:pathLst>
            </a:custGeom>
            <a:solidFill>
              <a:srgbClr val="E0F7F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C62159D-40F2-4D85-BDCA-4B494074C3B4}"/>
                </a:ext>
              </a:extLst>
            </p:cNvPr>
            <p:cNvSpPr/>
            <p:nvPr/>
          </p:nvSpPr>
          <p:spPr>
            <a:xfrm>
              <a:off x="11266138" y="6075997"/>
              <a:ext cx="666750" cy="47625"/>
            </a:xfrm>
            <a:custGeom>
              <a:avLst/>
              <a:gdLst>
                <a:gd name="connsiteX0" fmla="*/ 655225 w 666750"/>
                <a:gd name="connsiteY0" fmla="*/ 51340 h 47625"/>
                <a:gd name="connsiteX1" fmla="*/ 14573 w 666750"/>
                <a:gd name="connsiteY1" fmla="*/ 51340 h 47625"/>
                <a:gd name="connsiteX2" fmla="*/ 0 w 666750"/>
                <a:gd name="connsiteY2" fmla="*/ 36767 h 47625"/>
                <a:gd name="connsiteX3" fmla="*/ 0 w 666750"/>
                <a:gd name="connsiteY3" fmla="*/ 14573 h 47625"/>
                <a:gd name="connsiteX4" fmla="*/ 14573 w 666750"/>
                <a:gd name="connsiteY4" fmla="*/ 0 h 47625"/>
                <a:gd name="connsiteX5" fmla="*/ 655225 w 666750"/>
                <a:gd name="connsiteY5" fmla="*/ 0 h 47625"/>
                <a:gd name="connsiteX6" fmla="*/ 669798 w 666750"/>
                <a:gd name="connsiteY6" fmla="*/ 14573 h 47625"/>
                <a:gd name="connsiteX7" fmla="*/ 669798 w 666750"/>
                <a:gd name="connsiteY7" fmla="*/ 36767 h 47625"/>
                <a:gd name="connsiteX8" fmla="*/ 655225 w 6667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7625">
                  <a:moveTo>
                    <a:pt x="65522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655225" y="0"/>
                  </a:lnTo>
                  <a:cubicBezTo>
                    <a:pt x="663226" y="0"/>
                    <a:pt x="669798" y="6477"/>
                    <a:pt x="669798" y="14573"/>
                  </a:cubicBezTo>
                  <a:lnTo>
                    <a:pt x="669798" y="36767"/>
                  </a:lnTo>
                  <a:cubicBezTo>
                    <a:pt x="669798" y="44863"/>
                    <a:pt x="663226" y="51340"/>
                    <a:pt x="65522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632EE3F-7FE5-47D2-8A70-F8735F951BCB}"/>
                </a:ext>
              </a:extLst>
            </p:cNvPr>
            <p:cNvSpPr/>
            <p:nvPr/>
          </p:nvSpPr>
          <p:spPr>
            <a:xfrm>
              <a:off x="11406441" y="6211253"/>
              <a:ext cx="523875" cy="47625"/>
            </a:xfrm>
            <a:custGeom>
              <a:avLst/>
              <a:gdLst>
                <a:gd name="connsiteX0" fmla="*/ 514922 w 523875"/>
                <a:gd name="connsiteY0" fmla="*/ 51340 h 47625"/>
                <a:gd name="connsiteX1" fmla="*/ 14574 w 523875"/>
                <a:gd name="connsiteY1" fmla="*/ 51340 h 47625"/>
                <a:gd name="connsiteX2" fmla="*/ 0 w 523875"/>
                <a:gd name="connsiteY2" fmla="*/ 36767 h 47625"/>
                <a:gd name="connsiteX3" fmla="*/ 0 w 523875"/>
                <a:gd name="connsiteY3" fmla="*/ 14573 h 47625"/>
                <a:gd name="connsiteX4" fmla="*/ 14574 w 523875"/>
                <a:gd name="connsiteY4" fmla="*/ 0 h 47625"/>
                <a:gd name="connsiteX5" fmla="*/ 514922 w 523875"/>
                <a:gd name="connsiteY5" fmla="*/ 0 h 47625"/>
                <a:gd name="connsiteX6" fmla="*/ 529495 w 523875"/>
                <a:gd name="connsiteY6" fmla="*/ 14573 h 47625"/>
                <a:gd name="connsiteX7" fmla="*/ 529495 w 523875"/>
                <a:gd name="connsiteY7" fmla="*/ 36767 h 47625"/>
                <a:gd name="connsiteX8" fmla="*/ 514922 w 5238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47625">
                  <a:moveTo>
                    <a:pt x="514922" y="51340"/>
                  </a:moveTo>
                  <a:lnTo>
                    <a:pt x="14574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4" y="0"/>
                  </a:cubicBezTo>
                  <a:lnTo>
                    <a:pt x="514922" y="0"/>
                  </a:lnTo>
                  <a:cubicBezTo>
                    <a:pt x="522923" y="0"/>
                    <a:pt x="529495" y="6477"/>
                    <a:pt x="529495" y="14573"/>
                  </a:cubicBezTo>
                  <a:lnTo>
                    <a:pt x="529495" y="36767"/>
                  </a:lnTo>
                  <a:cubicBezTo>
                    <a:pt x="529495" y="44863"/>
                    <a:pt x="522923" y="51340"/>
                    <a:pt x="514922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C811560-550E-41FC-9393-5A080459C2EA}"/>
                </a:ext>
              </a:extLst>
            </p:cNvPr>
            <p:cNvSpPr/>
            <p:nvPr/>
          </p:nvSpPr>
          <p:spPr>
            <a:xfrm>
              <a:off x="12011850" y="6075997"/>
              <a:ext cx="352425" cy="47625"/>
            </a:xfrm>
            <a:custGeom>
              <a:avLst/>
              <a:gdLst>
                <a:gd name="connsiteX0" fmla="*/ 340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7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0138 w 352425"/>
                <a:gd name="connsiteY5" fmla="*/ 0 h 47625"/>
                <a:gd name="connsiteX6" fmla="*/ 354711 w 352425"/>
                <a:gd name="connsiteY6" fmla="*/ 14573 h 47625"/>
                <a:gd name="connsiteX7" fmla="*/ 354711 w 352425"/>
                <a:gd name="connsiteY7" fmla="*/ 36767 h 47625"/>
                <a:gd name="connsiteX8" fmla="*/ 340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0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0138" y="0"/>
                  </a:lnTo>
                  <a:cubicBezTo>
                    <a:pt x="348139" y="0"/>
                    <a:pt x="354711" y="6477"/>
                    <a:pt x="354711" y="14573"/>
                  </a:cubicBezTo>
                  <a:lnTo>
                    <a:pt x="354711" y="36767"/>
                  </a:lnTo>
                  <a:cubicBezTo>
                    <a:pt x="354711" y="44863"/>
                    <a:pt x="348234" y="51340"/>
                    <a:pt x="340138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AA4E7D-E488-4606-8B9E-AFAADD1F7385}"/>
                </a:ext>
              </a:extLst>
            </p:cNvPr>
            <p:cNvSpPr/>
            <p:nvPr/>
          </p:nvSpPr>
          <p:spPr>
            <a:xfrm>
              <a:off x="11266138" y="7131939"/>
              <a:ext cx="352425" cy="47625"/>
            </a:xfrm>
            <a:custGeom>
              <a:avLst/>
              <a:gdLst>
                <a:gd name="connsiteX0" fmla="*/ 344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6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4138 w 352425"/>
                <a:gd name="connsiteY5" fmla="*/ 0 h 47625"/>
                <a:gd name="connsiteX6" fmla="*/ 358712 w 352425"/>
                <a:gd name="connsiteY6" fmla="*/ 14573 h 47625"/>
                <a:gd name="connsiteX7" fmla="*/ 358712 w 352425"/>
                <a:gd name="connsiteY7" fmla="*/ 36766 h 47625"/>
                <a:gd name="connsiteX8" fmla="*/ 344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4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4138" y="0"/>
                  </a:lnTo>
                  <a:cubicBezTo>
                    <a:pt x="352139" y="0"/>
                    <a:pt x="358712" y="6477"/>
                    <a:pt x="358712" y="14573"/>
                  </a:cubicBezTo>
                  <a:lnTo>
                    <a:pt x="358712" y="36766"/>
                  </a:lnTo>
                  <a:cubicBezTo>
                    <a:pt x="358712" y="44863"/>
                    <a:pt x="352139" y="51340"/>
                    <a:pt x="344138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2E9733-2B0C-4F94-B61E-C5D641ACAD6E}"/>
                </a:ext>
              </a:extLst>
            </p:cNvPr>
            <p:cNvSpPr/>
            <p:nvPr/>
          </p:nvSpPr>
          <p:spPr>
            <a:xfrm>
              <a:off x="11266138" y="7267289"/>
              <a:ext cx="666750" cy="47625"/>
            </a:xfrm>
            <a:custGeom>
              <a:avLst/>
              <a:gdLst>
                <a:gd name="connsiteX0" fmla="*/ 655225 w 666750"/>
                <a:gd name="connsiteY0" fmla="*/ 51340 h 47625"/>
                <a:gd name="connsiteX1" fmla="*/ 14573 w 666750"/>
                <a:gd name="connsiteY1" fmla="*/ 51340 h 47625"/>
                <a:gd name="connsiteX2" fmla="*/ 0 w 666750"/>
                <a:gd name="connsiteY2" fmla="*/ 36766 h 47625"/>
                <a:gd name="connsiteX3" fmla="*/ 0 w 666750"/>
                <a:gd name="connsiteY3" fmla="*/ 14573 h 47625"/>
                <a:gd name="connsiteX4" fmla="*/ 14573 w 666750"/>
                <a:gd name="connsiteY4" fmla="*/ 0 h 47625"/>
                <a:gd name="connsiteX5" fmla="*/ 655225 w 666750"/>
                <a:gd name="connsiteY5" fmla="*/ 0 h 47625"/>
                <a:gd name="connsiteX6" fmla="*/ 669798 w 666750"/>
                <a:gd name="connsiteY6" fmla="*/ 14573 h 47625"/>
                <a:gd name="connsiteX7" fmla="*/ 669798 w 666750"/>
                <a:gd name="connsiteY7" fmla="*/ 36766 h 47625"/>
                <a:gd name="connsiteX8" fmla="*/ 655225 w 6667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7625">
                  <a:moveTo>
                    <a:pt x="65522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655225" y="0"/>
                  </a:lnTo>
                  <a:cubicBezTo>
                    <a:pt x="663226" y="0"/>
                    <a:pt x="669798" y="6477"/>
                    <a:pt x="669798" y="14573"/>
                  </a:cubicBezTo>
                  <a:lnTo>
                    <a:pt x="669798" y="36766"/>
                  </a:lnTo>
                  <a:cubicBezTo>
                    <a:pt x="669798" y="44863"/>
                    <a:pt x="663226" y="51340"/>
                    <a:pt x="65522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69181BF-231F-47A5-A40A-69AEB3C66FB4}"/>
                </a:ext>
              </a:extLst>
            </p:cNvPr>
            <p:cNvSpPr/>
            <p:nvPr/>
          </p:nvSpPr>
          <p:spPr>
            <a:xfrm>
              <a:off x="11406441" y="7402639"/>
              <a:ext cx="523875" cy="47625"/>
            </a:xfrm>
            <a:custGeom>
              <a:avLst/>
              <a:gdLst>
                <a:gd name="connsiteX0" fmla="*/ 514922 w 523875"/>
                <a:gd name="connsiteY0" fmla="*/ 51340 h 47625"/>
                <a:gd name="connsiteX1" fmla="*/ 14574 w 523875"/>
                <a:gd name="connsiteY1" fmla="*/ 51340 h 47625"/>
                <a:gd name="connsiteX2" fmla="*/ 0 w 523875"/>
                <a:gd name="connsiteY2" fmla="*/ 36767 h 47625"/>
                <a:gd name="connsiteX3" fmla="*/ 0 w 523875"/>
                <a:gd name="connsiteY3" fmla="*/ 14573 h 47625"/>
                <a:gd name="connsiteX4" fmla="*/ 14574 w 523875"/>
                <a:gd name="connsiteY4" fmla="*/ 0 h 47625"/>
                <a:gd name="connsiteX5" fmla="*/ 514922 w 523875"/>
                <a:gd name="connsiteY5" fmla="*/ 0 h 47625"/>
                <a:gd name="connsiteX6" fmla="*/ 529495 w 523875"/>
                <a:gd name="connsiteY6" fmla="*/ 14573 h 47625"/>
                <a:gd name="connsiteX7" fmla="*/ 529495 w 523875"/>
                <a:gd name="connsiteY7" fmla="*/ 36767 h 47625"/>
                <a:gd name="connsiteX8" fmla="*/ 514922 w 5238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47625">
                  <a:moveTo>
                    <a:pt x="514922" y="51340"/>
                  </a:moveTo>
                  <a:lnTo>
                    <a:pt x="14574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4" y="0"/>
                  </a:cubicBezTo>
                  <a:lnTo>
                    <a:pt x="514922" y="0"/>
                  </a:lnTo>
                  <a:cubicBezTo>
                    <a:pt x="522923" y="0"/>
                    <a:pt x="529495" y="6477"/>
                    <a:pt x="529495" y="14573"/>
                  </a:cubicBezTo>
                  <a:lnTo>
                    <a:pt x="529495" y="36767"/>
                  </a:lnTo>
                  <a:cubicBezTo>
                    <a:pt x="529495" y="44768"/>
                    <a:pt x="522923" y="51340"/>
                    <a:pt x="514922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5FA86A-0357-471F-9F6E-1FCCF1D061A1}"/>
                </a:ext>
              </a:extLst>
            </p:cNvPr>
            <p:cNvSpPr/>
            <p:nvPr/>
          </p:nvSpPr>
          <p:spPr>
            <a:xfrm>
              <a:off x="12011850" y="7267289"/>
              <a:ext cx="352425" cy="47625"/>
            </a:xfrm>
            <a:custGeom>
              <a:avLst/>
              <a:gdLst>
                <a:gd name="connsiteX0" fmla="*/ 340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6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0138 w 352425"/>
                <a:gd name="connsiteY5" fmla="*/ 0 h 47625"/>
                <a:gd name="connsiteX6" fmla="*/ 354711 w 352425"/>
                <a:gd name="connsiteY6" fmla="*/ 14573 h 47625"/>
                <a:gd name="connsiteX7" fmla="*/ 354711 w 352425"/>
                <a:gd name="connsiteY7" fmla="*/ 36766 h 47625"/>
                <a:gd name="connsiteX8" fmla="*/ 340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0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0138" y="0"/>
                  </a:lnTo>
                  <a:cubicBezTo>
                    <a:pt x="348139" y="0"/>
                    <a:pt x="354711" y="6477"/>
                    <a:pt x="354711" y="14573"/>
                  </a:cubicBezTo>
                  <a:lnTo>
                    <a:pt x="354711" y="36766"/>
                  </a:lnTo>
                  <a:cubicBezTo>
                    <a:pt x="354711" y="44863"/>
                    <a:pt x="348234" y="51340"/>
                    <a:pt x="340138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A1ACF02-A584-4DBE-81DA-B7BCAB18F215}"/>
                </a:ext>
              </a:extLst>
            </p:cNvPr>
            <p:cNvSpPr/>
            <p:nvPr/>
          </p:nvSpPr>
          <p:spPr>
            <a:xfrm>
              <a:off x="11266233" y="6540341"/>
              <a:ext cx="571500" cy="47625"/>
            </a:xfrm>
            <a:custGeom>
              <a:avLst/>
              <a:gdLst>
                <a:gd name="connsiteX0" fmla="*/ 564547 w 571500"/>
                <a:gd name="connsiteY0" fmla="*/ 51340 h 47625"/>
                <a:gd name="connsiteX1" fmla="*/ 14573 w 571500"/>
                <a:gd name="connsiteY1" fmla="*/ 51340 h 47625"/>
                <a:gd name="connsiteX2" fmla="*/ 0 w 571500"/>
                <a:gd name="connsiteY2" fmla="*/ 36767 h 47625"/>
                <a:gd name="connsiteX3" fmla="*/ 0 w 571500"/>
                <a:gd name="connsiteY3" fmla="*/ 14573 h 47625"/>
                <a:gd name="connsiteX4" fmla="*/ 14573 w 571500"/>
                <a:gd name="connsiteY4" fmla="*/ 0 h 47625"/>
                <a:gd name="connsiteX5" fmla="*/ 564547 w 571500"/>
                <a:gd name="connsiteY5" fmla="*/ 0 h 47625"/>
                <a:gd name="connsiteX6" fmla="*/ 579120 w 571500"/>
                <a:gd name="connsiteY6" fmla="*/ 14573 h 47625"/>
                <a:gd name="connsiteX7" fmla="*/ 579120 w 571500"/>
                <a:gd name="connsiteY7" fmla="*/ 36767 h 47625"/>
                <a:gd name="connsiteX8" fmla="*/ 564547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64547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64547" y="0"/>
                  </a:lnTo>
                  <a:cubicBezTo>
                    <a:pt x="572548" y="0"/>
                    <a:pt x="579120" y="6477"/>
                    <a:pt x="579120" y="14573"/>
                  </a:cubicBezTo>
                  <a:lnTo>
                    <a:pt x="579120" y="36767"/>
                  </a:lnTo>
                  <a:cubicBezTo>
                    <a:pt x="579025" y="44768"/>
                    <a:pt x="572548" y="51340"/>
                    <a:pt x="564547" y="51340"/>
                  </a:cubicBezTo>
                  <a:close/>
                </a:path>
              </a:pathLst>
            </a:custGeom>
            <a:solidFill>
              <a:srgbClr val="E0F7F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CE181D1-A1C6-4A27-9CA4-C7AB27792AEF}"/>
                </a:ext>
              </a:extLst>
            </p:cNvPr>
            <p:cNvSpPr/>
            <p:nvPr/>
          </p:nvSpPr>
          <p:spPr>
            <a:xfrm>
              <a:off x="11920124" y="6540341"/>
              <a:ext cx="238125" cy="47625"/>
            </a:xfrm>
            <a:custGeom>
              <a:avLst/>
              <a:gdLst>
                <a:gd name="connsiteX0" fmla="*/ 232315 w 238125"/>
                <a:gd name="connsiteY0" fmla="*/ 51340 h 47625"/>
                <a:gd name="connsiteX1" fmla="*/ 14573 w 238125"/>
                <a:gd name="connsiteY1" fmla="*/ 51340 h 47625"/>
                <a:gd name="connsiteX2" fmla="*/ 0 w 238125"/>
                <a:gd name="connsiteY2" fmla="*/ 36767 h 47625"/>
                <a:gd name="connsiteX3" fmla="*/ 0 w 238125"/>
                <a:gd name="connsiteY3" fmla="*/ 14573 h 47625"/>
                <a:gd name="connsiteX4" fmla="*/ 14573 w 238125"/>
                <a:gd name="connsiteY4" fmla="*/ 0 h 47625"/>
                <a:gd name="connsiteX5" fmla="*/ 232315 w 238125"/>
                <a:gd name="connsiteY5" fmla="*/ 0 h 47625"/>
                <a:gd name="connsiteX6" fmla="*/ 246888 w 238125"/>
                <a:gd name="connsiteY6" fmla="*/ 14573 h 47625"/>
                <a:gd name="connsiteX7" fmla="*/ 246888 w 238125"/>
                <a:gd name="connsiteY7" fmla="*/ 36767 h 47625"/>
                <a:gd name="connsiteX8" fmla="*/ 232315 w 2381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47625">
                  <a:moveTo>
                    <a:pt x="23231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232315" y="0"/>
                  </a:lnTo>
                  <a:cubicBezTo>
                    <a:pt x="240316" y="0"/>
                    <a:pt x="246888" y="6477"/>
                    <a:pt x="246888" y="14573"/>
                  </a:cubicBezTo>
                  <a:lnTo>
                    <a:pt x="246888" y="36767"/>
                  </a:lnTo>
                  <a:cubicBezTo>
                    <a:pt x="246888" y="44768"/>
                    <a:pt x="240316" y="51340"/>
                    <a:pt x="23231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EAD7FC3-5801-485A-B08D-2330F1B68B3B}"/>
                </a:ext>
              </a:extLst>
            </p:cNvPr>
            <p:cNvSpPr/>
            <p:nvPr/>
          </p:nvSpPr>
          <p:spPr>
            <a:xfrm>
              <a:off x="11266138" y="6675596"/>
              <a:ext cx="1076325" cy="47625"/>
            </a:xfrm>
            <a:custGeom>
              <a:avLst/>
              <a:gdLst>
                <a:gd name="connsiteX0" fmla="*/ 1066895 w 1076325"/>
                <a:gd name="connsiteY0" fmla="*/ 51340 h 47625"/>
                <a:gd name="connsiteX1" fmla="*/ 14573 w 1076325"/>
                <a:gd name="connsiteY1" fmla="*/ 51340 h 47625"/>
                <a:gd name="connsiteX2" fmla="*/ 0 w 1076325"/>
                <a:gd name="connsiteY2" fmla="*/ 36767 h 47625"/>
                <a:gd name="connsiteX3" fmla="*/ 0 w 1076325"/>
                <a:gd name="connsiteY3" fmla="*/ 14573 h 47625"/>
                <a:gd name="connsiteX4" fmla="*/ 14573 w 1076325"/>
                <a:gd name="connsiteY4" fmla="*/ 0 h 47625"/>
                <a:gd name="connsiteX5" fmla="*/ 1066895 w 1076325"/>
                <a:gd name="connsiteY5" fmla="*/ 0 h 47625"/>
                <a:gd name="connsiteX6" fmla="*/ 1081469 w 1076325"/>
                <a:gd name="connsiteY6" fmla="*/ 14573 h 47625"/>
                <a:gd name="connsiteX7" fmla="*/ 1081469 w 1076325"/>
                <a:gd name="connsiteY7" fmla="*/ 36767 h 47625"/>
                <a:gd name="connsiteX8" fmla="*/ 1066895 w 10763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325" h="47625">
                  <a:moveTo>
                    <a:pt x="106689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066895" y="0"/>
                  </a:lnTo>
                  <a:cubicBezTo>
                    <a:pt x="1074896" y="0"/>
                    <a:pt x="1081469" y="6477"/>
                    <a:pt x="1081469" y="14573"/>
                  </a:cubicBezTo>
                  <a:lnTo>
                    <a:pt x="1081469" y="36767"/>
                  </a:lnTo>
                  <a:cubicBezTo>
                    <a:pt x="1081469" y="44863"/>
                    <a:pt x="1074991" y="51340"/>
                    <a:pt x="106689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2AF3B7F-7D13-4C12-BD04-B333BCA8E560}"/>
                </a:ext>
              </a:extLst>
            </p:cNvPr>
            <p:cNvSpPr/>
            <p:nvPr/>
          </p:nvSpPr>
          <p:spPr>
            <a:xfrm>
              <a:off x="11492738" y="6810946"/>
              <a:ext cx="847725" cy="47625"/>
            </a:xfrm>
            <a:custGeom>
              <a:avLst/>
              <a:gdLst>
                <a:gd name="connsiteX0" fmla="*/ 840296 w 847725"/>
                <a:gd name="connsiteY0" fmla="*/ 51340 h 47625"/>
                <a:gd name="connsiteX1" fmla="*/ 14573 w 847725"/>
                <a:gd name="connsiteY1" fmla="*/ 51340 h 47625"/>
                <a:gd name="connsiteX2" fmla="*/ 0 w 847725"/>
                <a:gd name="connsiteY2" fmla="*/ 36767 h 47625"/>
                <a:gd name="connsiteX3" fmla="*/ 0 w 847725"/>
                <a:gd name="connsiteY3" fmla="*/ 14573 h 47625"/>
                <a:gd name="connsiteX4" fmla="*/ 14573 w 847725"/>
                <a:gd name="connsiteY4" fmla="*/ 0 h 47625"/>
                <a:gd name="connsiteX5" fmla="*/ 840296 w 847725"/>
                <a:gd name="connsiteY5" fmla="*/ 0 h 47625"/>
                <a:gd name="connsiteX6" fmla="*/ 854869 w 847725"/>
                <a:gd name="connsiteY6" fmla="*/ 14573 h 47625"/>
                <a:gd name="connsiteX7" fmla="*/ 854869 w 847725"/>
                <a:gd name="connsiteY7" fmla="*/ 36767 h 47625"/>
                <a:gd name="connsiteX8" fmla="*/ 840296 w 8477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725" h="47625">
                  <a:moveTo>
                    <a:pt x="840296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840296" y="0"/>
                  </a:lnTo>
                  <a:cubicBezTo>
                    <a:pt x="848297" y="0"/>
                    <a:pt x="854869" y="6477"/>
                    <a:pt x="854869" y="14573"/>
                  </a:cubicBezTo>
                  <a:lnTo>
                    <a:pt x="854869" y="36767"/>
                  </a:lnTo>
                  <a:cubicBezTo>
                    <a:pt x="854869" y="44863"/>
                    <a:pt x="848392" y="51340"/>
                    <a:pt x="840296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73D4AA0-D14C-47F6-8218-569A2C86279A}"/>
                </a:ext>
              </a:extLst>
            </p:cNvPr>
            <p:cNvSpPr/>
            <p:nvPr/>
          </p:nvSpPr>
          <p:spPr>
            <a:xfrm>
              <a:off x="12470383" y="6675596"/>
              <a:ext cx="571500" cy="47625"/>
            </a:xfrm>
            <a:custGeom>
              <a:avLst/>
              <a:gdLst>
                <a:gd name="connsiteX0" fmla="*/ 558070 w 571500"/>
                <a:gd name="connsiteY0" fmla="*/ 51340 h 47625"/>
                <a:gd name="connsiteX1" fmla="*/ 14573 w 571500"/>
                <a:gd name="connsiteY1" fmla="*/ 51340 h 47625"/>
                <a:gd name="connsiteX2" fmla="*/ 0 w 571500"/>
                <a:gd name="connsiteY2" fmla="*/ 36767 h 47625"/>
                <a:gd name="connsiteX3" fmla="*/ 0 w 571500"/>
                <a:gd name="connsiteY3" fmla="*/ 14573 h 47625"/>
                <a:gd name="connsiteX4" fmla="*/ 14573 w 571500"/>
                <a:gd name="connsiteY4" fmla="*/ 0 h 47625"/>
                <a:gd name="connsiteX5" fmla="*/ 558070 w 571500"/>
                <a:gd name="connsiteY5" fmla="*/ 0 h 47625"/>
                <a:gd name="connsiteX6" fmla="*/ 572643 w 571500"/>
                <a:gd name="connsiteY6" fmla="*/ 14573 h 47625"/>
                <a:gd name="connsiteX7" fmla="*/ 572643 w 571500"/>
                <a:gd name="connsiteY7" fmla="*/ 36767 h 47625"/>
                <a:gd name="connsiteX8" fmla="*/ 558070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58070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58070" y="0"/>
                  </a:lnTo>
                  <a:cubicBezTo>
                    <a:pt x="566071" y="0"/>
                    <a:pt x="572643" y="6477"/>
                    <a:pt x="572643" y="14573"/>
                  </a:cubicBezTo>
                  <a:lnTo>
                    <a:pt x="572643" y="36767"/>
                  </a:lnTo>
                  <a:cubicBezTo>
                    <a:pt x="572643" y="44863"/>
                    <a:pt x="566071" y="51340"/>
                    <a:pt x="558070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5B8BAFD-2784-4985-961D-AF8981777151}"/>
                </a:ext>
              </a:extLst>
            </p:cNvPr>
            <p:cNvSpPr/>
            <p:nvPr/>
          </p:nvSpPr>
          <p:spPr>
            <a:xfrm>
              <a:off x="13125799" y="6675596"/>
              <a:ext cx="571500" cy="47625"/>
            </a:xfrm>
            <a:custGeom>
              <a:avLst/>
              <a:gdLst>
                <a:gd name="connsiteX0" fmla="*/ 558070 w 571500"/>
                <a:gd name="connsiteY0" fmla="*/ 51340 h 47625"/>
                <a:gd name="connsiteX1" fmla="*/ 14574 w 571500"/>
                <a:gd name="connsiteY1" fmla="*/ 51340 h 47625"/>
                <a:gd name="connsiteX2" fmla="*/ 0 w 571500"/>
                <a:gd name="connsiteY2" fmla="*/ 36767 h 47625"/>
                <a:gd name="connsiteX3" fmla="*/ 0 w 571500"/>
                <a:gd name="connsiteY3" fmla="*/ 14573 h 47625"/>
                <a:gd name="connsiteX4" fmla="*/ 14574 w 571500"/>
                <a:gd name="connsiteY4" fmla="*/ 0 h 47625"/>
                <a:gd name="connsiteX5" fmla="*/ 558070 w 571500"/>
                <a:gd name="connsiteY5" fmla="*/ 0 h 47625"/>
                <a:gd name="connsiteX6" fmla="*/ 572643 w 571500"/>
                <a:gd name="connsiteY6" fmla="*/ 14573 h 47625"/>
                <a:gd name="connsiteX7" fmla="*/ 572643 w 571500"/>
                <a:gd name="connsiteY7" fmla="*/ 36767 h 47625"/>
                <a:gd name="connsiteX8" fmla="*/ 558070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58070" y="51340"/>
                  </a:moveTo>
                  <a:lnTo>
                    <a:pt x="14574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4" y="0"/>
                  </a:cubicBezTo>
                  <a:lnTo>
                    <a:pt x="558070" y="0"/>
                  </a:lnTo>
                  <a:cubicBezTo>
                    <a:pt x="566071" y="0"/>
                    <a:pt x="572643" y="6477"/>
                    <a:pt x="572643" y="14573"/>
                  </a:cubicBezTo>
                  <a:lnTo>
                    <a:pt x="572643" y="36767"/>
                  </a:lnTo>
                  <a:cubicBezTo>
                    <a:pt x="572643" y="44863"/>
                    <a:pt x="566166" y="51340"/>
                    <a:pt x="558070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0DEAD2D-C8D1-4567-88D8-4A8694A6BB2F}"/>
                </a:ext>
              </a:extLst>
            </p:cNvPr>
            <p:cNvSpPr/>
            <p:nvPr/>
          </p:nvSpPr>
          <p:spPr>
            <a:xfrm>
              <a:off x="11266233" y="7734300"/>
              <a:ext cx="571500" cy="47625"/>
            </a:xfrm>
            <a:custGeom>
              <a:avLst/>
              <a:gdLst>
                <a:gd name="connsiteX0" fmla="*/ 564547 w 571500"/>
                <a:gd name="connsiteY0" fmla="*/ 51340 h 47625"/>
                <a:gd name="connsiteX1" fmla="*/ 14573 w 571500"/>
                <a:gd name="connsiteY1" fmla="*/ 51340 h 47625"/>
                <a:gd name="connsiteX2" fmla="*/ 0 w 571500"/>
                <a:gd name="connsiteY2" fmla="*/ 36766 h 47625"/>
                <a:gd name="connsiteX3" fmla="*/ 0 w 571500"/>
                <a:gd name="connsiteY3" fmla="*/ 14573 h 47625"/>
                <a:gd name="connsiteX4" fmla="*/ 14573 w 571500"/>
                <a:gd name="connsiteY4" fmla="*/ 0 h 47625"/>
                <a:gd name="connsiteX5" fmla="*/ 564547 w 571500"/>
                <a:gd name="connsiteY5" fmla="*/ 0 h 47625"/>
                <a:gd name="connsiteX6" fmla="*/ 579120 w 571500"/>
                <a:gd name="connsiteY6" fmla="*/ 14573 h 47625"/>
                <a:gd name="connsiteX7" fmla="*/ 579120 w 571500"/>
                <a:gd name="connsiteY7" fmla="*/ 36766 h 47625"/>
                <a:gd name="connsiteX8" fmla="*/ 564547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64547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64547" y="0"/>
                  </a:lnTo>
                  <a:cubicBezTo>
                    <a:pt x="572548" y="0"/>
                    <a:pt x="579120" y="6477"/>
                    <a:pt x="579120" y="14573"/>
                  </a:cubicBezTo>
                  <a:lnTo>
                    <a:pt x="579120" y="36766"/>
                  </a:lnTo>
                  <a:cubicBezTo>
                    <a:pt x="579025" y="44863"/>
                    <a:pt x="572548" y="51340"/>
                    <a:pt x="564547" y="51340"/>
                  </a:cubicBezTo>
                  <a:close/>
                </a:path>
              </a:pathLst>
            </a:custGeom>
            <a:solidFill>
              <a:srgbClr val="E0F7F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43A8703-2667-4E70-93EF-128847A4F8EE}"/>
                </a:ext>
              </a:extLst>
            </p:cNvPr>
            <p:cNvSpPr/>
            <p:nvPr/>
          </p:nvSpPr>
          <p:spPr>
            <a:xfrm>
              <a:off x="11920124" y="7734300"/>
              <a:ext cx="238125" cy="47625"/>
            </a:xfrm>
            <a:custGeom>
              <a:avLst/>
              <a:gdLst>
                <a:gd name="connsiteX0" fmla="*/ 232315 w 238125"/>
                <a:gd name="connsiteY0" fmla="*/ 51340 h 47625"/>
                <a:gd name="connsiteX1" fmla="*/ 14573 w 238125"/>
                <a:gd name="connsiteY1" fmla="*/ 51340 h 47625"/>
                <a:gd name="connsiteX2" fmla="*/ 0 w 238125"/>
                <a:gd name="connsiteY2" fmla="*/ 36766 h 47625"/>
                <a:gd name="connsiteX3" fmla="*/ 0 w 238125"/>
                <a:gd name="connsiteY3" fmla="*/ 14573 h 47625"/>
                <a:gd name="connsiteX4" fmla="*/ 14573 w 238125"/>
                <a:gd name="connsiteY4" fmla="*/ 0 h 47625"/>
                <a:gd name="connsiteX5" fmla="*/ 232315 w 238125"/>
                <a:gd name="connsiteY5" fmla="*/ 0 h 47625"/>
                <a:gd name="connsiteX6" fmla="*/ 246888 w 238125"/>
                <a:gd name="connsiteY6" fmla="*/ 14573 h 47625"/>
                <a:gd name="connsiteX7" fmla="*/ 246888 w 238125"/>
                <a:gd name="connsiteY7" fmla="*/ 36766 h 47625"/>
                <a:gd name="connsiteX8" fmla="*/ 232315 w 2381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47625">
                  <a:moveTo>
                    <a:pt x="23231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232315" y="0"/>
                  </a:lnTo>
                  <a:cubicBezTo>
                    <a:pt x="240316" y="0"/>
                    <a:pt x="246888" y="6477"/>
                    <a:pt x="246888" y="14573"/>
                  </a:cubicBezTo>
                  <a:lnTo>
                    <a:pt x="246888" y="36766"/>
                  </a:lnTo>
                  <a:cubicBezTo>
                    <a:pt x="246888" y="44863"/>
                    <a:pt x="240316" y="51340"/>
                    <a:pt x="23231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119A775-FCB9-4AEA-AC66-8C6C7A574929}"/>
                </a:ext>
              </a:extLst>
            </p:cNvPr>
            <p:cNvSpPr/>
            <p:nvPr/>
          </p:nvSpPr>
          <p:spPr>
            <a:xfrm>
              <a:off x="11266138" y="7869650"/>
              <a:ext cx="1076325" cy="47625"/>
            </a:xfrm>
            <a:custGeom>
              <a:avLst/>
              <a:gdLst>
                <a:gd name="connsiteX0" fmla="*/ 1066895 w 1076325"/>
                <a:gd name="connsiteY0" fmla="*/ 51340 h 47625"/>
                <a:gd name="connsiteX1" fmla="*/ 14573 w 1076325"/>
                <a:gd name="connsiteY1" fmla="*/ 51340 h 47625"/>
                <a:gd name="connsiteX2" fmla="*/ 0 w 1076325"/>
                <a:gd name="connsiteY2" fmla="*/ 36767 h 47625"/>
                <a:gd name="connsiteX3" fmla="*/ 0 w 1076325"/>
                <a:gd name="connsiteY3" fmla="*/ 14573 h 47625"/>
                <a:gd name="connsiteX4" fmla="*/ 14573 w 1076325"/>
                <a:gd name="connsiteY4" fmla="*/ 0 h 47625"/>
                <a:gd name="connsiteX5" fmla="*/ 1066895 w 1076325"/>
                <a:gd name="connsiteY5" fmla="*/ 0 h 47625"/>
                <a:gd name="connsiteX6" fmla="*/ 1081469 w 1076325"/>
                <a:gd name="connsiteY6" fmla="*/ 14573 h 47625"/>
                <a:gd name="connsiteX7" fmla="*/ 1081469 w 1076325"/>
                <a:gd name="connsiteY7" fmla="*/ 36767 h 47625"/>
                <a:gd name="connsiteX8" fmla="*/ 1066895 w 10763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325" h="47625">
                  <a:moveTo>
                    <a:pt x="106689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066895" y="0"/>
                  </a:lnTo>
                  <a:cubicBezTo>
                    <a:pt x="1074896" y="0"/>
                    <a:pt x="1081469" y="6477"/>
                    <a:pt x="1081469" y="14573"/>
                  </a:cubicBezTo>
                  <a:lnTo>
                    <a:pt x="1081469" y="36767"/>
                  </a:lnTo>
                  <a:cubicBezTo>
                    <a:pt x="1081469" y="44863"/>
                    <a:pt x="1074991" y="51340"/>
                    <a:pt x="1066895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D800E49-CCBA-42B0-A38D-76EFA39F6761}"/>
                </a:ext>
              </a:extLst>
            </p:cNvPr>
            <p:cNvSpPr/>
            <p:nvPr/>
          </p:nvSpPr>
          <p:spPr>
            <a:xfrm>
              <a:off x="11266138" y="8164068"/>
              <a:ext cx="1200150" cy="47625"/>
            </a:xfrm>
            <a:custGeom>
              <a:avLst/>
              <a:gdLst>
                <a:gd name="connsiteX0" fmla="*/ 1189768 w 1200150"/>
                <a:gd name="connsiteY0" fmla="*/ 51340 h 47625"/>
                <a:gd name="connsiteX1" fmla="*/ 14573 w 1200150"/>
                <a:gd name="connsiteY1" fmla="*/ 51340 h 47625"/>
                <a:gd name="connsiteX2" fmla="*/ 0 w 1200150"/>
                <a:gd name="connsiteY2" fmla="*/ 36767 h 47625"/>
                <a:gd name="connsiteX3" fmla="*/ 0 w 1200150"/>
                <a:gd name="connsiteY3" fmla="*/ 14573 h 47625"/>
                <a:gd name="connsiteX4" fmla="*/ 14573 w 1200150"/>
                <a:gd name="connsiteY4" fmla="*/ 0 h 47625"/>
                <a:gd name="connsiteX5" fmla="*/ 1189768 w 1200150"/>
                <a:gd name="connsiteY5" fmla="*/ 0 h 47625"/>
                <a:gd name="connsiteX6" fmla="*/ 1204341 w 1200150"/>
                <a:gd name="connsiteY6" fmla="*/ 14573 h 47625"/>
                <a:gd name="connsiteX7" fmla="*/ 1204341 w 1200150"/>
                <a:gd name="connsiteY7" fmla="*/ 36767 h 47625"/>
                <a:gd name="connsiteX8" fmla="*/ 1189768 w 12001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150" h="47625">
                  <a:moveTo>
                    <a:pt x="118976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189768" y="0"/>
                  </a:lnTo>
                  <a:cubicBezTo>
                    <a:pt x="1197769" y="0"/>
                    <a:pt x="1204341" y="6477"/>
                    <a:pt x="1204341" y="14573"/>
                  </a:cubicBezTo>
                  <a:lnTo>
                    <a:pt x="1204341" y="36767"/>
                  </a:lnTo>
                  <a:cubicBezTo>
                    <a:pt x="1204246" y="44863"/>
                    <a:pt x="1197769" y="51340"/>
                    <a:pt x="1189768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DC0E16-7532-443D-BD33-48918A42DD4F}"/>
                </a:ext>
              </a:extLst>
            </p:cNvPr>
            <p:cNvSpPr/>
            <p:nvPr/>
          </p:nvSpPr>
          <p:spPr>
            <a:xfrm>
              <a:off x="11492738" y="8005001"/>
              <a:ext cx="1343025" cy="47625"/>
            </a:xfrm>
            <a:custGeom>
              <a:avLst/>
              <a:gdLst>
                <a:gd name="connsiteX0" fmla="*/ 1337119 w 1343025"/>
                <a:gd name="connsiteY0" fmla="*/ 51340 h 47625"/>
                <a:gd name="connsiteX1" fmla="*/ 14573 w 1343025"/>
                <a:gd name="connsiteY1" fmla="*/ 51340 h 47625"/>
                <a:gd name="connsiteX2" fmla="*/ 0 w 1343025"/>
                <a:gd name="connsiteY2" fmla="*/ 36766 h 47625"/>
                <a:gd name="connsiteX3" fmla="*/ 0 w 1343025"/>
                <a:gd name="connsiteY3" fmla="*/ 14573 h 47625"/>
                <a:gd name="connsiteX4" fmla="*/ 14573 w 1343025"/>
                <a:gd name="connsiteY4" fmla="*/ 0 h 47625"/>
                <a:gd name="connsiteX5" fmla="*/ 1337119 w 1343025"/>
                <a:gd name="connsiteY5" fmla="*/ 0 h 47625"/>
                <a:gd name="connsiteX6" fmla="*/ 1351693 w 1343025"/>
                <a:gd name="connsiteY6" fmla="*/ 14573 h 47625"/>
                <a:gd name="connsiteX7" fmla="*/ 1351693 w 1343025"/>
                <a:gd name="connsiteY7" fmla="*/ 36766 h 47625"/>
                <a:gd name="connsiteX8" fmla="*/ 1337119 w 13430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025" h="47625">
                  <a:moveTo>
                    <a:pt x="1337119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337119" y="0"/>
                  </a:lnTo>
                  <a:cubicBezTo>
                    <a:pt x="1345121" y="0"/>
                    <a:pt x="1351693" y="6477"/>
                    <a:pt x="1351693" y="14573"/>
                  </a:cubicBezTo>
                  <a:lnTo>
                    <a:pt x="1351693" y="36766"/>
                  </a:lnTo>
                  <a:cubicBezTo>
                    <a:pt x="1351693" y="44767"/>
                    <a:pt x="1345216" y="51340"/>
                    <a:pt x="1337119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5F0A00B-3A91-4CF3-87AF-D70366B1865E}"/>
                </a:ext>
              </a:extLst>
            </p:cNvPr>
            <p:cNvSpPr/>
            <p:nvPr/>
          </p:nvSpPr>
          <p:spPr>
            <a:xfrm>
              <a:off x="12470383" y="7869650"/>
              <a:ext cx="876300" cy="47625"/>
            </a:xfrm>
            <a:custGeom>
              <a:avLst/>
              <a:gdLst>
                <a:gd name="connsiteX0" fmla="*/ 869823 w 876300"/>
                <a:gd name="connsiteY0" fmla="*/ 51340 h 47625"/>
                <a:gd name="connsiteX1" fmla="*/ 14573 w 876300"/>
                <a:gd name="connsiteY1" fmla="*/ 51340 h 47625"/>
                <a:gd name="connsiteX2" fmla="*/ 0 w 876300"/>
                <a:gd name="connsiteY2" fmla="*/ 36767 h 47625"/>
                <a:gd name="connsiteX3" fmla="*/ 0 w 876300"/>
                <a:gd name="connsiteY3" fmla="*/ 14573 h 47625"/>
                <a:gd name="connsiteX4" fmla="*/ 14573 w 876300"/>
                <a:gd name="connsiteY4" fmla="*/ 0 h 47625"/>
                <a:gd name="connsiteX5" fmla="*/ 869823 w 876300"/>
                <a:gd name="connsiteY5" fmla="*/ 0 h 47625"/>
                <a:gd name="connsiteX6" fmla="*/ 884396 w 876300"/>
                <a:gd name="connsiteY6" fmla="*/ 14573 h 47625"/>
                <a:gd name="connsiteX7" fmla="*/ 884396 w 876300"/>
                <a:gd name="connsiteY7" fmla="*/ 36767 h 47625"/>
                <a:gd name="connsiteX8" fmla="*/ 869823 w 8763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300" h="47625">
                  <a:moveTo>
                    <a:pt x="869823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869823" y="0"/>
                  </a:lnTo>
                  <a:cubicBezTo>
                    <a:pt x="877824" y="0"/>
                    <a:pt x="884396" y="6477"/>
                    <a:pt x="884396" y="14573"/>
                  </a:cubicBezTo>
                  <a:lnTo>
                    <a:pt x="884396" y="36767"/>
                  </a:lnTo>
                  <a:cubicBezTo>
                    <a:pt x="884396" y="44863"/>
                    <a:pt x="877919" y="51340"/>
                    <a:pt x="869823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65F185F-EE20-4F2F-BB0D-B6AB5D2144B2}"/>
                </a:ext>
              </a:extLst>
            </p:cNvPr>
            <p:cNvSpPr/>
            <p:nvPr/>
          </p:nvSpPr>
          <p:spPr>
            <a:xfrm>
              <a:off x="10250296" y="5915025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29F4974-1C9B-457C-9276-F53A16AFE86C}"/>
                </a:ext>
              </a:extLst>
            </p:cNvPr>
            <p:cNvSpPr/>
            <p:nvPr/>
          </p:nvSpPr>
          <p:spPr>
            <a:xfrm>
              <a:off x="10250296" y="6050375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767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916B7CF-D479-4D9D-AD94-55548C9D322C}"/>
                </a:ext>
              </a:extLst>
            </p:cNvPr>
            <p:cNvSpPr/>
            <p:nvPr/>
          </p:nvSpPr>
          <p:spPr>
            <a:xfrm>
              <a:off x="10250296" y="6185630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70A270-8E8C-4B11-B362-1824A126DD28}"/>
                </a:ext>
              </a:extLst>
            </p:cNvPr>
            <p:cNvSpPr/>
            <p:nvPr/>
          </p:nvSpPr>
          <p:spPr>
            <a:xfrm>
              <a:off x="10392314" y="6320980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984D102-EB37-43FC-A086-63958CBB599F}"/>
                </a:ext>
              </a:extLst>
            </p:cNvPr>
            <p:cNvSpPr/>
            <p:nvPr/>
          </p:nvSpPr>
          <p:spPr>
            <a:xfrm>
              <a:off x="10392314" y="6456236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6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6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6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BCCE6FF-05A9-4826-9509-3A5382EA0FE0}"/>
                </a:ext>
              </a:extLst>
            </p:cNvPr>
            <p:cNvSpPr/>
            <p:nvPr/>
          </p:nvSpPr>
          <p:spPr>
            <a:xfrm>
              <a:off x="10392314" y="6591586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A29A654-5320-4C69-8C11-B3EBCC356B14}"/>
                </a:ext>
              </a:extLst>
            </p:cNvPr>
            <p:cNvSpPr/>
            <p:nvPr/>
          </p:nvSpPr>
          <p:spPr>
            <a:xfrm>
              <a:off x="10147045" y="7000684"/>
              <a:ext cx="400050" cy="47625"/>
            </a:xfrm>
            <a:custGeom>
              <a:avLst/>
              <a:gdLst>
                <a:gd name="connsiteX0" fmla="*/ 393668 w 400050"/>
                <a:gd name="connsiteY0" fmla="*/ 51340 h 47625"/>
                <a:gd name="connsiteX1" fmla="*/ 14573 w 400050"/>
                <a:gd name="connsiteY1" fmla="*/ 51340 h 47625"/>
                <a:gd name="connsiteX2" fmla="*/ 0 w 400050"/>
                <a:gd name="connsiteY2" fmla="*/ 36767 h 47625"/>
                <a:gd name="connsiteX3" fmla="*/ 0 w 400050"/>
                <a:gd name="connsiteY3" fmla="*/ 14573 h 47625"/>
                <a:gd name="connsiteX4" fmla="*/ 14573 w 400050"/>
                <a:gd name="connsiteY4" fmla="*/ 0 h 47625"/>
                <a:gd name="connsiteX5" fmla="*/ 393668 w 400050"/>
                <a:gd name="connsiteY5" fmla="*/ 0 h 47625"/>
                <a:gd name="connsiteX6" fmla="*/ 408242 w 400050"/>
                <a:gd name="connsiteY6" fmla="*/ 14573 h 47625"/>
                <a:gd name="connsiteX7" fmla="*/ 408242 w 400050"/>
                <a:gd name="connsiteY7" fmla="*/ 36767 h 47625"/>
                <a:gd name="connsiteX8" fmla="*/ 393668 w 4000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7625">
                  <a:moveTo>
                    <a:pt x="39366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93668" y="0"/>
                  </a:lnTo>
                  <a:cubicBezTo>
                    <a:pt x="401669" y="0"/>
                    <a:pt x="408242" y="6477"/>
                    <a:pt x="408242" y="14573"/>
                  </a:cubicBezTo>
                  <a:lnTo>
                    <a:pt x="408242" y="36767"/>
                  </a:lnTo>
                  <a:cubicBezTo>
                    <a:pt x="408242" y="44767"/>
                    <a:pt x="401765" y="51340"/>
                    <a:pt x="393668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ED81BB-2352-4CCC-9977-CCA00B883193}"/>
                </a:ext>
              </a:extLst>
            </p:cNvPr>
            <p:cNvSpPr/>
            <p:nvPr/>
          </p:nvSpPr>
          <p:spPr>
            <a:xfrm>
              <a:off x="10250296" y="7135939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292387F-CD41-4A7B-845A-ECD419447F00}"/>
                </a:ext>
              </a:extLst>
            </p:cNvPr>
            <p:cNvSpPr/>
            <p:nvPr/>
          </p:nvSpPr>
          <p:spPr>
            <a:xfrm>
              <a:off x="10250296" y="7271290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6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6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6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B970DE-5707-421B-A6E1-032D897C06FD}"/>
                </a:ext>
              </a:extLst>
            </p:cNvPr>
            <p:cNvSpPr/>
            <p:nvPr/>
          </p:nvSpPr>
          <p:spPr>
            <a:xfrm>
              <a:off x="10250296" y="7406545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2DD1DF4-6520-4C34-9E67-BAB9E91A9033}"/>
                </a:ext>
              </a:extLst>
            </p:cNvPr>
            <p:cNvSpPr/>
            <p:nvPr/>
          </p:nvSpPr>
          <p:spPr>
            <a:xfrm>
              <a:off x="10392314" y="7541895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2845C27-5184-43A6-A88B-9E41F06793E8}"/>
                </a:ext>
              </a:extLst>
            </p:cNvPr>
            <p:cNvSpPr/>
            <p:nvPr/>
          </p:nvSpPr>
          <p:spPr>
            <a:xfrm>
              <a:off x="10392314" y="7677245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6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6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6"/>
                  </a:lnTo>
                  <a:cubicBezTo>
                    <a:pt x="455009" y="44767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3479891-71D4-4808-A111-65805984DDA5}"/>
                </a:ext>
              </a:extLst>
            </p:cNvPr>
            <p:cNvSpPr/>
            <p:nvPr/>
          </p:nvSpPr>
          <p:spPr>
            <a:xfrm>
              <a:off x="10392314" y="7812500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8085C2D-2106-48FC-A78A-8FFA910EC92D}"/>
              </a:ext>
            </a:extLst>
          </p:cNvPr>
          <p:cNvGrpSpPr/>
          <p:nvPr/>
        </p:nvGrpSpPr>
        <p:grpSpPr>
          <a:xfrm>
            <a:off x="15807114" y="5392963"/>
            <a:ext cx="4664648" cy="3475506"/>
            <a:chOff x="15022950" y="5243529"/>
            <a:chExt cx="4336106" cy="3230718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B3AACAB-D3B4-40A9-88FA-8D0FB0101612}"/>
                </a:ext>
              </a:extLst>
            </p:cNvPr>
            <p:cNvSpPr/>
            <p:nvPr/>
          </p:nvSpPr>
          <p:spPr>
            <a:xfrm>
              <a:off x="17630967" y="7823549"/>
              <a:ext cx="133350" cy="238125"/>
            </a:xfrm>
            <a:custGeom>
              <a:avLst/>
              <a:gdLst>
                <a:gd name="connsiteX0" fmla="*/ 139160 w 133350"/>
                <a:gd name="connsiteY0" fmla="*/ 219932 h 238125"/>
                <a:gd name="connsiteX1" fmla="*/ 67818 w 133350"/>
                <a:gd name="connsiteY1" fmla="*/ 0 h 238125"/>
                <a:gd name="connsiteX2" fmla="*/ 0 w 133350"/>
                <a:gd name="connsiteY2" fmla="*/ 47435 h 238125"/>
                <a:gd name="connsiteX3" fmla="*/ 75819 w 133350"/>
                <a:gd name="connsiteY3" fmla="*/ 240602 h 238125"/>
                <a:gd name="connsiteX4" fmla="*/ 139160 w 133350"/>
                <a:gd name="connsiteY4" fmla="*/ 21993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38125">
                  <a:moveTo>
                    <a:pt x="139160" y="219932"/>
                  </a:moveTo>
                  <a:cubicBezTo>
                    <a:pt x="138398" y="218218"/>
                    <a:pt x="67818" y="0"/>
                    <a:pt x="67818" y="0"/>
                  </a:cubicBezTo>
                  <a:lnTo>
                    <a:pt x="0" y="47435"/>
                  </a:lnTo>
                  <a:lnTo>
                    <a:pt x="75819" y="240602"/>
                  </a:lnTo>
                  <a:lnTo>
                    <a:pt x="139160" y="219932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3D8F3AD-FBF9-4614-9CCA-88D4BC942C4C}"/>
                </a:ext>
              </a:extLst>
            </p:cNvPr>
            <p:cNvSpPr/>
            <p:nvPr/>
          </p:nvSpPr>
          <p:spPr>
            <a:xfrm>
              <a:off x="17644968" y="7981758"/>
              <a:ext cx="371475" cy="209550"/>
            </a:xfrm>
            <a:custGeom>
              <a:avLst/>
              <a:gdLst>
                <a:gd name="connsiteX0" fmla="*/ 1 w 371475"/>
                <a:gd name="connsiteY0" fmla="*/ 18098 h 209550"/>
                <a:gd name="connsiteX1" fmla="*/ 953 w 371475"/>
                <a:gd name="connsiteY1" fmla="*/ 173070 h 209550"/>
                <a:gd name="connsiteX2" fmla="*/ 38291 w 371475"/>
                <a:gd name="connsiteY2" fmla="*/ 209932 h 209550"/>
                <a:gd name="connsiteX3" fmla="*/ 374429 w 371475"/>
                <a:gd name="connsiteY3" fmla="*/ 207932 h 209550"/>
                <a:gd name="connsiteX4" fmla="*/ 374333 w 371475"/>
                <a:gd name="connsiteY4" fmla="*/ 193454 h 209550"/>
                <a:gd name="connsiteX5" fmla="*/ 317755 w 371475"/>
                <a:gd name="connsiteY5" fmla="*/ 128589 h 209550"/>
                <a:gd name="connsiteX6" fmla="*/ 309278 w 371475"/>
                <a:gd name="connsiteY6" fmla="*/ 127350 h 209550"/>
                <a:gd name="connsiteX7" fmla="*/ 234792 w 371475"/>
                <a:gd name="connsiteY7" fmla="*/ 92013 h 209550"/>
                <a:gd name="connsiteX8" fmla="*/ 154592 w 371475"/>
                <a:gd name="connsiteY8" fmla="*/ 18480 h 209550"/>
                <a:gd name="connsiteX9" fmla="*/ 106776 w 371475"/>
                <a:gd name="connsiteY9" fmla="*/ 1 h 209550"/>
                <a:gd name="connsiteX10" fmla="*/ 17241 w 371475"/>
                <a:gd name="connsiteY10" fmla="*/ 572 h 209550"/>
                <a:gd name="connsiteX11" fmla="*/ 1 w 371475"/>
                <a:gd name="connsiteY11" fmla="*/ 1809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" h="209550">
                  <a:moveTo>
                    <a:pt x="1" y="18098"/>
                  </a:moveTo>
                  <a:lnTo>
                    <a:pt x="953" y="173070"/>
                  </a:lnTo>
                  <a:cubicBezTo>
                    <a:pt x="1049" y="193549"/>
                    <a:pt x="17813" y="210122"/>
                    <a:pt x="38291" y="209932"/>
                  </a:cubicBezTo>
                  <a:lnTo>
                    <a:pt x="374429" y="207932"/>
                  </a:lnTo>
                  <a:lnTo>
                    <a:pt x="374333" y="193454"/>
                  </a:lnTo>
                  <a:cubicBezTo>
                    <a:pt x="374143" y="160878"/>
                    <a:pt x="350045" y="133256"/>
                    <a:pt x="317755" y="128589"/>
                  </a:cubicBezTo>
                  <a:lnTo>
                    <a:pt x="309278" y="127350"/>
                  </a:lnTo>
                  <a:cubicBezTo>
                    <a:pt x="281465" y="123350"/>
                    <a:pt x="255461" y="111063"/>
                    <a:pt x="234792" y="92013"/>
                  </a:cubicBezTo>
                  <a:lnTo>
                    <a:pt x="154592" y="18480"/>
                  </a:lnTo>
                  <a:cubicBezTo>
                    <a:pt x="141638" y="6573"/>
                    <a:pt x="124493" y="-94"/>
                    <a:pt x="106776" y="1"/>
                  </a:cubicBezTo>
                  <a:lnTo>
                    <a:pt x="17241" y="572"/>
                  </a:lnTo>
                  <a:cubicBezTo>
                    <a:pt x="7621" y="668"/>
                    <a:pt x="-94" y="8478"/>
                    <a:pt x="1" y="1809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6AD2893-1225-484E-AE83-D6494F6188E4}"/>
                </a:ext>
              </a:extLst>
            </p:cNvPr>
            <p:cNvSpPr/>
            <p:nvPr/>
          </p:nvSpPr>
          <p:spPr>
            <a:xfrm>
              <a:off x="15552707" y="6246971"/>
              <a:ext cx="657225" cy="723900"/>
            </a:xfrm>
            <a:custGeom>
              <a:avLst/>
              <a:gdLst>
                <a:gd name="connsiteX0" fmla="*/ 434149 w 657225"/>
                <a:gd name="connsiteY0" fmla="*/ 0 h 723900"/>
                <a:gd name="connsiteX1" fmla="*/ 658273 w 657225"/>
                <a:gd name="connsiteY1" fmla="*/ 294608 h 723900"/>
                <a:gd name="connsiteX2" fmla="*/ 647129 w 657225"/>
                <a:gd name="connsiteY2" fmla="*/ 524351 h 723900"/>
                <a:gd name="connsiteX3" fmla="*/ 0 w 657225"/>
                <a:gd name="connsiteY3" fmla="*/ 7283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723900">
                  <a:moveTo>
                    <a:pt x="434149" y="0"/>
                  </a:moveTo>
                  <a:lnTo>
                    <a:pt x="658273" y="294608"/>
                  </a:lnTo>
                  <a:lnTo>
                    <a:pt x="647129" y="524351"/>
                  </a:lnTo>
                  <a:lnTo>
                    <a:pt x="0" y="728377"/>
                  </a:ln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93A5899-8F2B-45DC-9C12-CB5459587568}"/>
                </a:ext>
              </a:extLst>
            </p:cNvPr>
            <p:cNvSpPr/>
            <p:nvPr/>
          </p:nvSpPr>
          <p:spPr>
            <a:xfrm>
              <a:off x="15344777" y="6173387"/>
              <a:ext cx="2447925" cy="2228850"/>
            </a:xfrm>
            <a:custGeom>
              <a:avLst/>
              <a:gdLst>
                <a:gd name="connsiteX0" fmla="*/ 293656 w 2447925"/>
                <a:gd name="connsiteY0" fmla="*/ 2233854 h 2228850"/>
                <a:gd name="connsiteX1" fmla="*/ 1383411 w 2447925"/>
                <a:gd name="connsiteY1" fmla="*/ 873779 h 2228850"/>
                <a:gd name="connsiteX2" fmla="*/ 1391317 w 2447925"/>
                <a:gd name="connsiteY2" fmla="*/ 864445 h 2228850"/>
                <a:gd name="connsiteX3" fmla="*/ 1706023 w 2447925"/>
                <a:gd name="connsiteY3" fmla="*/ 902450 h 2228850"/>
                <a:gd name="connsiteX4" fmla="*/ 2204942 w 2447925"/>
                <a:gd name="connsiteY4" fmla="*/ 1765319 h 2228850"/>
                <a:gd name="connsiteX5" fmla="*/ 2455735 w 2447925"/>
                <a:gd name="connsiteY5" fmla="*/ 1666831 h 2228850"/>
                <a:gd name="connsiteX6" fmla="*/ 1934908 w 2447925"/>
                <a:gd name="connsiteY6" fmla="*/ 342951 h 2228850"/>
                <a:gd name="connsiteX7" fmla="*/ 1267301 w 2447925"/>
                <a:gd name="connsiteY7" fmla="*/ 28721 h 2228850"/>
                <a:gd name="connsiteX8" fmla="*/ 1047178 w 2447925"/>
                <a:gd name="connsiteY8" fmla="*/ 173025 h 2228850"/>
                <a:gd name="connsiteX9" fmla="*/ 0 w 2447925"/>
                <a:gd name="connsiteY9" fmla="*/ 1302500 h 2228850"/>
                <a:gd name="connsiteX10" fmla="*/ 293656 w 2447925"/>
                <a:gd name="connsiteY10" fmla="*/ 2233854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7925" h="2228850">
                  <a:moveTo>
                    <a:pt x="293656" y="2233854"/>
                  </a:moveTo>
                  <a:lnTo>
                    <a:pt x="1383411" y="873779"/>
                  </a:lnTo>
                  <a:cubicBezTo>
                    <a:pt x="1385983" y="870541"/>
                    <a:pt x="1388650" y="867493"/>
                    <a:pt x="1391317" y="864445"/>
                  </a:cubicBezTo>
                  <a:cubicBezTo>
                    <a:pt x="1479804" y="766528"/>
                    <a:pt x="1639919" y="788150"/>
                    <a:pt x="1706023" y="902450"/>
                  </a:cubicBezTo>
                  <a:lnTo>
                    <a:pt x="2204942" y="1765319"/>
                  </a:lnTo>
                  <a:lnTo>
                    <a:pt x="2455735" y="1666831"/>
                  </a:lnTo>
                  <a:lnTo>
                    <a:pt x="1934908" y="342951"/>
                  </a:lnTo>
                  <a:cubicBezTo>
                    <a:pt x="1830705" y="77966"/>
                    <a:pt x="1536287" y="-64814"/>
                    <a:pt x="1267301" y="28721"/>
                  </a:cubicBezTo>
                  <a:cubicBezTo>
                    <a:pt x="1186244" y="56915"/>
                    <a:pt x="1110425" y="104826"/>
                    <a:pt x="1047178" y="173025"/>
                  </a:cubicBezTo>
                  <a:lnTo>
                    <a:pt x="0" y="1302500"/>
                  </a:lnTo>
                  <a:lnTo>
                    <a:pt x="293656" y="2233854"/>
                  </a:lnTo>
                  <a:close/>
                </a:path>
              </a:pathLst>
            </a:custGeom>
            <a:solidFill>
              <a:srgbClr val="0921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9D86C8C-27C5-439A-991F-E6030EDAB88E}"/>
                </a:ext>
              </a:extLst>
            </p:cNvPr>
            <p:cNvSpPr/>
            <p:nvPr/>
          </p:nvSpPr>
          <p:spPr>
            <a:xfrm>
              <a:off x="18825879" y="8062436"/>
              <a:ext cx="238125" cy="161925"/>
            </a:xfrm>
            <a:custGeom>
              <a:avLst/>
              <a:gdLst>
                <a:gd name="connsiteX0" fmla="*/ 241268 w 238125"/>
                <a:gd name="connsiteY0" fmla="*/ 97536 h 161925"/>
                <a:gd name="connsiteX1" fmla="*/ 9144 w 238125"/>
                <a:gd name="connsiteY1" fmla="*/ 0 h 161925"/>
                <a:gd name="connsiteX2" fmla="*/ 0 w 238125"/>
                <a:gd name="connsiteY2" fmla="*/ 89725 h 161925"/>
                <a:gd name="connsiteX3" fmla="*/ 213265 w 238125"/>
                <a:gd name="connsiteY3" fmla="*/ 164497 h 161925"/>
                <a:gd name="connsiteX4" fmla="*/ 241268 w 238125"/>
                <a:gd name="connsiteY4" fmla="*/ 9753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61925">
                  <a:moveTo>
                    <a:pt x="241268" y="97536"/>
                  </a:moveTo>
                  <a:cubicBezTo>
                    <a:pt x="239363" y="96869"/>
                    <a:pt x="9144" y="0"/>
                    <a:pt x="9144" y="0"/>
                  </a:cubicBezTo>
                  <a:lnTo>
                    <a:pt x="0" y="89725"/>
                  </a:lnTo>
                  <a:lnTo>
                    <a:pt x="213265" y="164497"/>
                  </a:lnTo>
                  <a:lnTo>
                    <a:pt x="241268" y="97536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1F7330A-FBF4-4780-8E4B-B658D7EB95A4}"/>
                </a:ext>
              </a:extLst>
            </p:cNvPr>
            <p:cNvSpPr/>
            <p:nvPr/>
          </p:nvSpPr>
          <p:spPr>
            <a:xfrm>
              <a:off x="18930431" y="8048054"/>
              <a:ext cx="428625" cy="304800"/>
            </a:xfrm>
            <a:custGeom>
              <a:avLst/>
              <a:gdLst>
                <a:gd name="connsiteX0" fmla="*/ 5938 w 428625"/>
                <a:gd name="connsiteY0" fmla="*/ 182879 h 304800"/>
                <a:gd name="connsiteX1" fmla="*/ 128810 w 428625"/>
                <a:gd name="connsiteY1" fmla="*/ 298608 h 304800"/>
                <a:gd name="connsiteX2" fmla="*/ 185960 w 428625"/>
                <a:gd name="connsiteY2" fmla="*/ 296893 h 304800"/>
                <a:gd name="connsiteX3" fmla="*/ 437039 w 428625"/>
                <a:gd name="connsiteY3" fmla="*/ 30384 h 304800"/>
                <a:gd name="connsiteX4" fmla="*/ 425514 w 428625"/>
                <a:gd name="connsiteY4" fmla="*/ 19525 h 304800"/>
                <a:gd name="connsiteX5" fmla="*/ 331883 w 428625"/>
                <a:gd name="connsiteY5" fmla="*/ 15334 h 304800"/>
                <a:gd name="connsiteX6" fmla="*/ 331883 w 428625"/>
                <a:gd name="connsiteY6" fmla="*/ 15334 h 304800"/>
                <a:gd name="connsiteX7" fmla="*/ 231394 w 428625"/>
                <a:gd name="connsiteY7" fmla="*/ 53911 h 304800"/>
                <a:gd name="connsiteX8" fmla="*/ 122428 w 428625"/>
                <a:gd name="connsiteY8" fmla="*/ 61245 h 304800"/>
                <a:gd name="connsiteX9" fmla="*/ 71946 w 428625"/>
                <a:gd name="connsiteY9" fmla="*/ 85057 h 304800"/>
                <a:gd name="connsiteX10" fmla="*/ 5080 w 428625"/>
                <a:gd name="connsiteY10" fmla="*/ 156019 h 304800"/>
                <a:gd name="connsiteX11" fmla="*/ 5938 w 428625"/>
                <a:gd name="connsiteY11" fmla="*/ 1828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5" h="304800">
                  <a:moveTo>
                    <a:pt x="5938" y="182879"/>
                  </a:moveTo>
                  <a:lnTo>
                    <a:pt x="128810" y="298608"/>
                  </a:lnTo>
                  <a:cubicBezTo>
                    <a:pt x="145098" y="313943"/>
                    <a:pt x="170625" y="313181"/>
                    <a:pt x="185960" y="296893"/>
                  </a:cubicBezTo>
                  <a:lnTo>
                    <a:pt x="437039" y="30384"/>
                  </a:lnTo>
                  <a:lnTo>
                    <a:pt x="425514" y="19525"/>
                  </a:lnTo>
                  <a:cubicBezTo>
                    <a:pt x="399606" y="-4859"/>
                    <a:pt x="359792" y="-6573"/>
                    <a:pt x="331883" y="15334"/>
                  </a:cubicBezTo>
                  <a:lnTo>
                    <a:pt x="331883" y="15334"/>
                  </a:lnTo>
                  <a:cubicBezTo>
                    <a:pt x="303022" y="38004"/>
                    <a:pt x="267970" y="51434"/>
                    <a:pt x="231394" y="53911"/>
                  </a:cubicBezTo>
                  <a:lnTo>
                    <a:pt x="122428" y="61245"/>
                  </a:lnTo>
                  <a:cubicBezTo>
                    <a:pt x="103283" y="62483"/>
                    <a:pt x="85186" y="71056"/>
                    <a:pt x="71946" y="85057"/>
                  </a:cubicBezTo>
                  <a:lnTo>
                    <a:pt x="5080" y="156019"/>
                  </a:lnTo>
                  <a:cubicBezTo>
                    <a:pt x="-1968" y="163734"/>
                    <a:pt x="-1682" y="175736"/>
                    <a:pt x="5938" y="18287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DD5099-694E-4DC1-957A-5413E8D4BD8F}"/>
                </a:ext>
              </a:extLst>
            </p:cNvPr>
            <p:cNvSpPr/>
            <p:nvPr/>
          </p:nvSpPr>
          <p:spPr>
            <a:xfrm>
              <a:off x="15176775" y="6959772"/>
              <a:ext cx="3705225" cy="1514475"/>
            </a:xfrm>
            <a:custGeom>
              <a:avLst/>
              <a:gdLst>
                <a:gd name="connsiteX0" fmla="*/ 3707587 w 3705225"/>
                <a:gd name="connsiteY0" fmla="*/ 1059706 h 1514475"/>
                <a:gd name="connsiteX1" fmla="*/ 3707587 w 3705225"/>
                <a:gd name="connsiteY1" fmla="*/ 1275066 h 1514475"/>
                <a:gd name="connsiteX2" fmla="*/ 3664916 w 3705225"/>
                <a:gd name="connsiteY2" fmla="*/ 1304022 h 1514475"/>
                <a:gd name="connsiteX3" fmla="*/ 2464956 w 3705225"/>
                <a:gd name="connsiteY3" fmla="*/ 827582 h 1514475"/>
                <a:gd name="connsiteX4" fmla="*/ 1854499 w 3705225"/>
                <a:gd name="connsiteY4" fmla="*/ 895971 h 1514475"/>
                <a:gd name="connsiteX5" fmla="*/ 275158 w 3705225"/>
                <a:gd name="connsiteY5" fmla="*/ 1515382 h 1514475"/>
                <a:gd name="connsiteX6" fmla="*/ 17602 w 3705225"/>
                <a:gd name="connsiteY6" fmla="*/ 892066 h 1514475"/>
                <a:gd name="connsiteX7" fmla="*/ 19698 w 3705225"/>
                <a:gd name="connsiteY7" fmla="*/ 882922 h 1514475"/>
                <a:gd name="connsiteX8" fmla="*/ 30842 w 3705225"/>
                <a:gd name="connsiteY8" fmla="*/ 864158 h 1514475"/>
                <a:gd name="connsiteX9" fmla="*/ 514045 w 3705225"/>
                <a:gd name="connsiteY9" fmla="*/ 553166 h 1514475"/>
                <a:gd name="connsiteX10" fmla="*/ 628726 w 3705225"/>
                <a:gd name="connsiteY10" fmla="*/ 496778 h 1514475"/>
                <a:gd name="connsiteX11" fmla="*/ 666922 w 3705225"/>
                <a:gd name="connsiteY11" fmla="*/ 478491 h 1514475"/>
                <a:gd name="connsiteX12" fmla="*/ 669208 w 3705225"/>
                <a:gd name="connsiteY12" fmla="*/ 477443 h 1514475"/>
                <a:gd name="connsiteX13" fmla="*/ 708165 w 3705225"/>
                <a:gd name="connsiteY13" fmla="*/ 459155 h 1514475"/>
                <a:gd name="connsiteX14" fmla="*/ 748456 w 3705225"/>
                <a:gd name="connsiteY14" fmla="*/ 440486 h 1514475"/>
                <a:gd name="connsiteX15" fmla="*/ 789223 w 3705225"/>
                <a:gd name="connsiteY15" fmla="*/ 421912 h 1514475"/>
                <a:gd name="connsiteX16" fmla="*/ 830275 w 3705225"/>
                <a:gd name="connsiteY16" fmla="*/ 403338 h 1514475"/>
                <a:gd name="connsiteX17" fmla="*/ 871614 w 3705225"/>
                <a:gd name="connsiteY17" fmla="*/ 384955 h 1514475"/>
                <a:gd name="connsiteX18" fmla="*/ 1162507 w 3705225"/>
                <a:gd name="connsiteY18" fmla="*/ 260654 h 1514475"/>
                <a:gd name="connsiteX19" fmla="*/ 1373677 w 3705225"/>
                <a:gd name="connsiteY19" fmla="*/ 175215 h 1514475"/>
                <a:gd name="connsiteX20" fmla="*/ 1726483 w 3705225"/>
                <a:gd name="connsiteY20" fmla="*/ 39102 h 1514475"/>
                <a:gd name="connsiteX21" fmla="*/ 2281409 w 3705225"/>
                <a:gd name="connsiteY21" fmla="*/ 101777 h 1514475"/>
                <a:gd name="connsiteX22" fmla="*/ 3693586 w 3705225"/>
                <a:gd name="connsiteY22" fmla="*/ 1033703 h 1514475"/>
                <a:gd name="connsiteX23" fmla="*/ 3707587 w 3705225"/>
                <a:gd name="connsiteY23" fmla="*/ 1059706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05225" h="1514475">
                  <a:moveTo>
                    <a:pt x="3707587" y="1059706"/>
                  </a:moveTo>
                  <a:lnTo>
                    <a:pt x="3707587" y="1275066"/>
                  </a:lnTo>
                  <a:cubicBezTo>
                    <a:pt x="3707587" y="1297069"/>
                    <a:pt x="3685299" y="1312023"/>
                    <a:pt x="3664916" y="1304022"/>
                  </a:cubicBezTo>
                  <a:lnTo>
                    <a:pt x="2464956" y="827582"/>
                  </a:lnTo>
                  <a:cubicBezTo>
                    <a:pt x="2262835" y="747286"/>
                    <a:pt x="2033664" y="772718"/>
                    <a:pt x="1854499" y="895971"/>
                  </a:cubicBezTo>
                  <a:cubicBezTo>
                    <a:pt x="1320051" y="1263636"/>
                    <a:pt x="791128" y="1519002"/>
                    <a:pt x="275158" y="1515382"/>
                  </a:cubicBezTo>
                  <a:cubicBezTo>
                    <a:pt x="31699" y="1504905"/>
                    <a:pt x="-36976" y="1294688"/>
                    <a:pt x="17602" y="892066"/>
                  </a:cubicBezTo>
                  <a:cubicBezTo>
                    <a:pt x="17983" y="888923"/>
                    <a:pt x="18745" y="885875"/>
                    <a:pt x="19698" y="882922"/>
                  </a:cubicBezTo>
                  <a:cubicBezTo>
                    <a:pt x="21984" y="875969"/>
                    <a:pt x="25889" y="869492"/>
                    <a:pt x="30842" y="864158"/>
                  </a:cubicBezTo>
                  <a:cubicBezTo>
                    <a:pt x="117615" y="771479"/>
                    <a:pt x="296971" y="662895"/>
                    <a:pt x="514045" y="553166"/>
                  </a:cubicBezTo>
                  <a:cubicBezTo>
                    <a:pt x="551288" y="534307"/>
                    <a:pt x="589579" y="515448"/>
                    <a:pt x="628726" y="496778"/>
                  </a:cubicBezTo>
                  <a:cubicBezTo>
                    <a:pt x="641395" y="490587"/>
                    <a:pt x="654063" y="484587"/>
                    <a:pt x="666922" y="478491"/>
                  </a:cubicBezTo>
                  <a:cubicBezTo>
                    <a:pt x="667684" y="478110"/>
                    <a:pt x="668446" y="477824"/>
                    <a:pt x="669208" y="477443"/>
                  </a:cubicBezTo>
                  <a:cubicBezTo>
                    <a:pt x="682162" y="471347"/>
                    <a:pt x="695116" y="465251"/>
                    <a:pt x="708165" y="459155"/>
                  </a:cubicBezTo>
                  <a:cubicBezTo>
                    <a:pt x="721500" y="452868"/>
                    <a:pt x="734930" y="446677"/>
                    <a:pt x="748456" y="440486"/>
                  </a:cubicBezTo>
                  <a:cubicBezTo>
                    <a:pt x="761981" y="434295"/>
                    <a:pt x="775602" y="428008"/>
                    <a:pt x="789223" y="421912"/>
                  </a:cubicBezTo>
                  <a:cubicBezTo>
                    <a:pt x="802939" y="415626"/>
                    <a:pt x="816559" y="409529"/>
                    <a:pt x="830275" y="403338"/>
                  </a:cubicBezTo>
                  <a:cubicBezTo>
                    <a:pt x="843991" y="397242"/>
                    <a:pt x="857803" y="391146"/>
                    <a:pt x="871614" y="384955"/>
                  </a:cubicBezTo>
                  <a:cubicBezTo>
                    <a:pt x="968197" y="342188"/>
                    <a:pt x="1066305" y="300373"/>
                    <a:pt x="1162507" y="260654"/>
                  </a:cubicBezTo>
                  <a:cubicBezTo>
                    <a:pt x="1234516" y="230936"/>
                    <a:pt x="1305382" y="202361"/>
                    <a:pt x="1373677" y="175215"/>
                  </a:cubicBezTo>
                  <a:cubicBezTo>
                    <a:pt x="1504169" y="123399"/>
                    <a:pt x="1625137" y="77012"/>
                    <a:pt x="1726483" y="39102"/>
                  </a:cubicBezTo>
                  <a:cubicBezTo>
                    <a:pt x="1910791" y="-29954"/>
                    <a:pt x="2117103" y="-6618"/>
                    <a:pt x="2281409" y="101777"/>
                  </a:cubicBezTo>
                  <a:lnTo>
                    <a:pt x="3693586" y="1033703"/>
                  </a:lnTo>
                  <a:cubicBezTo>
                    <a:pt x="3702349" y="1039322"/>
                    <a:pt x="3707587" y="1049133"/>
                    <a:pt x="3707587" y="1059706"/>
                  </a:cubicBez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B89B703-DA67-4C86-92F2-047F94120CC2}"/>
                </a:ext>
              </a:extLst>
            </p:cNvPr>
            <p:cNvSpPr/>
            <p:nvPr/>
          </p:nvSpPr>
          <p:spPr>
            <a:xfrm>
              <a:off x="16819873" y="6156061"/>
              <a:ext cx="323850" cy="333375"/>
            </a:xfrm>
            <a:custGeom>
              <a:avLst/>
              <a:gdLst>
                <a:gd name="connsiteX0" fmla="*/ 21662 w 323850"/>
                <a:gd name="connsiteY0" fmla="*/ 274837 h 333375"/>
                <a:gd name="connsiteX1" fmla="*/ 80050 w 323850"/>
                <a:gd name="connsiteY1" fmla="*/ 325129 h 333375"/>
                <a:gd name="connsiteX2" fmla="*/ 168061 w 323850"/>
                <a:gd name="connsiteY2" fmla="*/ 318557 h 333375"/>
                <a:gd name="connsiteX3" fmla="*/ 303792 w 323850"/>
                <a:gd name="connsiteY3" fmla="*/ 161109 h 333375"/>
                <a:gd name="connsiteX4" fmla="*/ 294934 w 323850"/>
                <a:gd name="connsiteY4" fmla="*/ 41760 h 333375"/>
                <a:gd name="connsiteX5" fmla="*/ 270264 w 323850"/>
                <a:gd name="connsiteY5" fmla="*/ 20520 h 333375"/>
                <a:gd name="connsiteX6" fmla="*/ 150916 w 323850"/>
                <a:gd name="connsiteY6" fmla="*/ 29378 h 333375"/>
                <a:gd name="connsiteX7" fmla="*/ 15185 w 323850"/>
                <a:gd name="connsiteY7" fmla="*/ 186826 h 333375"/>
                <a:gd name="connsiteX8" fmla="*/ 21662 w 323850"/>
                <a:gd name="connsiteY8" fmla="*/ 27483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33375">
                  <a:moveTo>
                    <a:pt x="21662" y="274837"/>
                  </a:moveTo>
                  <a:lnTo>
                    <a:pt x="80050" y="325129"/>
                  </a:lnTo>
                  <a:cubicBezTo>
                    <a:pt x="106149" y="347608"/>
                    <a:pt x="145582" y="344655"/>
                    <a:pt x="168061" y="318557"/>
                  </a:cubicBezTo>
                  <a:lnTo>
                    <a:pt x="303792" y="161109"/>
                  </a:lnTo>
                  <a:cubicBezTo>
                    <a:pt x="334272" y="125676"/>
                    <a:pt x="330367" y="72240"/>
                    <a:pt x="294934" y="41760"/>
                  </a:cubicBezTo>
                  <a:lnTo>
                    <a:pt x="270264" y="20520"/>
                  </a:lnTo>
                  <a:cubicBezTo>
                    <a:pt x="234831" y="-9960"/>
                    <a:pt x="181396" y="-6055"/>
                    <a:pt x="150916" y="29378"/>
                  </a:cubicBezTo>
                  <a:lnTo>
                    <a:pt x="15185" y="186826"/>
                  </a:lnTo>
                  <a:cubicBezTo>
                    <a:pt x="-7389" y="212925"/>
                    <a:pt x="-4437" y="252358"/>
                    <a:pt x="21662" y="274837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C82CF68-DA0C-4F03-A6FD-46EA1822F7AC}"/>
                </a:ext>
              </a:extLst>
            </p:cNvPr>
            <p:cNvSpPr/>
            <p:nvPr/>
          </p:nvSpPr>
          <p:spPr>
            <a:xfrm>
              <a:off x="16648368" y="6365890"/>
              <a:ext cx="304800" cy="333375"/>
            </a:xfrm>
            <a:custGeom>
              <a:avLst/>
              <a:gdLst>
                <a:gd name="connsiteX0" fmla="*/ 0 w 304800"/>
                <a:gd name="connsiteY0" fmla="*/ 278274 h 333375"/>
                <a:gd name="connsiteX1" fmla="*/ 70104 w 304800"/>
                <a:gd name="connsiteY1" fmla="*/ 338662 h 333375"/>
                <a:gd name="connsiteX2" fmla="*/ 303371 w 304800"/>
                <a:gd name="connsiteY2" fmla="*/ 68057 h 333375"/>
                <a:gd name="connsiteX3" fmla="*/ 301085 w 304800"/>
                <a:gd name="connsiteY3" fmla="*/ 36720 h 333375"/>
                <a:gd name="connsiteX4" fmla="*/ 264700 w 304800"/>
                <a:gd name="connsiteY4" fmla="*/ 5382 h 333375"/>
                <a:gd name="connsiteX5" fmla="*/ 233363 w 304800"/>
                <a:gd name="connsiteY5" fmla="*/ 7668 h 333375"/>
                <a:gd name="connsiteX6" fmla="*/ 0 w 304800"/>
                <a:gd name="connsiteY6" fmla="*/ 27827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333375">
                  <a:moveTo>
                    <a:pt x="0" y="278274"/>
                  </a:moveTo>
                  <a:lnTo>
                    <a:pt x="70104" y="338662"/>
                  </a:lnTo>
                  <a:lnTo>
                    <a:pt x="303371" y="68057"/>
                  </a:lnTo>
                  <a:cubicBezTo>
                    <a:pt x="311372" y="58722"/>
                    <a:pt x="310325" y="44721"/>
                    <a:pt x="301085" y="36720"/>
                  </a:cubicBezTo>
                  <a:lnTo>
                    <a:pt x="264700" y="5382"/>
                  </a:lnTo>
                  <a:cubicBezTo>
                    <a:pt x="255365" y="-2619"/>
                    <a:pt x="241364" y="-1571"/>
                    <a:pt x="233363" y="7668"/>
                  </a:cubicBezTo>
                  <a:lnTo>
                    <a:pt x="0" y="27827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A110F6F-D667-4BE8-9D49-705143CA48A4}"/>
                </a:ext>
              </a:extLst>
            </p:cNvPr>
            <p:cNvSpPr/>
            <p:nvPr/>
          </p:nvSpPr>
          <p:spPr>
            <a:xfrm>
              <a:off x="16824866" y="6192488"/>
              <a:ext cx="85725" cy="190500"/>
            </a:xfrm>
            <a:custGeom>
              <a:avLst/>
              <a:gdLst>
                <a:gd name="connsiteX0" fmla="*/ 0 w 85725"/>
                <a:gd name="connsiteY0" fmla="*/ 192119 h 190500"/>
                <a:gd name="connsiteX1" fmla="*/ 93250 w 85725"/>
                <a:gd name="connsiteY1" fmla="*/ 192119 h 190500"/>
                <a:gd name="connsiteX2" fmla="*/ 93250 w 85725"/>
                <a:gd name="connsiteY2" fmla="*/ 30004 h 190500"/>
                <a:gd name="connsiteX3" fmla="*/ 67723 w 85725"/>
                <a:gd name="connsiteY3" fmla="*/ 0 h 190500"/>
                <a:gd name="connsiteX4" fmla="*/ 32290 w 85725"/>
                <a:gd name="connsiteY4" fmla="*/ 0 h 190500"/>
                <a:gd name="connsiteX5" fmla="*/ 6382 w 85725"/>
                <a:gd name="connsiteY5" fmla="*/ 30290 h 190500"/>
                <a:gd name="connsiteX6" fmla="*/ 0 w 85725"/>
                <a:gd name="connsiteY6" fmla="*/ 1921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0">
                  <a:moveTo>
                    <a:pt x="0" y="192119"/>
                  </a:moveTo>
                  <a:lnTo>
                    <a:pt x="93250" y="192119"/>
                  </a:lnTo>
                  <a:lnTo>
                    <a:pt x="93250" y="30004"/>
                  </a:lnTo>
                  <a:cubicBezTo>
                    <a:pt x="93250" y="13430"/>
                    <a:pt x="81820" y="0"/>
                    <a:pt x="67723" y="0"/>
                  </a:cubicBezTo>
                  <a:lnTo>
                    <a:pt x="32290" y="0"/>
                  </a:lnTo>
                  <a:cubicBezTo>
                    <a:pt x="18002" y="0"/>
                    <a:pt x="6382" y="13621"/>
                    <a:pt x="6382" y="30290"/>
                  </a:cubicBezTo>
                  <a:lnTo>
                    <a:pt x="0" y="192119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FF53AAC-79D1-4734-82BD-26B483D0BC8D}"/>
                </a:ext>
              </a:extLst>
            </p:cNvPr>
            <p:cNvGrpSpPr/>
            <p:nvPr/>
          </p:nvGrpSpPr>
          <p:grpSpPr>
            <a:xfrm>
              <a:off x="15294199" y="5243529"/>
              <a:ext cx="843577" cy="781795"/>
              <a:chOff x="15294199" y="5243529"/>
              <a:chExt cx="843577" cy="781795"/>
            </a:xfrm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2E0D3FC-C16A-41BD-B299-D8E53024142D}"/>
                  </a:ext>
                </a:extLst>
              </p:cNvPr>
              <p:cNvSpPr/>
              <p:nvPr/>
            </p:nvSpPr>
            <p:spPr>
              <a:xfrm>
                <a:off x="15294199" y="5368099"/>
                <a:ext cx="704850" cy="657225"/>
              </a:xfrm>
              <a:custGeom>
                <a:avLst/>
                <a:gdLst>
                  <a:gd name="connsiteX0" fmla="*/ 0 w 704850"/>
                  <a:gd name="connsiteY0" fmla="*/ 644176 h 657225"/>
                  <a:gd name="connsiteX1" fmla="*/ 555974 w 704850"/>
                  <a:gd name="connsiteY1" fmla="*/ 665417 h 657225"/>
                  <a:gd name="connsiteX2" fmla="*/ 438436 w 704850"/>
                  <a:gd name="connsiteY2" fmla="*/ 517874 h 657225"/>
                  <a:gd name="connsiteX3" fmla="*/ 438722 w 704850"/>
                  <a:gd name="connsiteY3" fmla="*/ 517874 h 657225"/>
                  <a:gd name="connsiteX4" fmla="*/ 607886 w 704850"/>
                  <a:gd name="connsiteY4" fmla="*/ 461486 h 657225"/>
                  <a:gd name="connsiteX5" fmla="*/ 661607 w 704850"/>
                  <a:gd name="connsiteY5" fmla="*/ 353854 h 657225"/>
                  <a:gd name="connsiteX6" fmla="*/ 679895 w 704850"/>
                  <a:gd name="connsiteY6" fmla="*/ 233934 h 657225"/>
                  <a:gd name="connsiteX7" fmla="*/ 673799 w 704850"/>
                  <a:gd name="connsiteY7" fmla="*/ 218789 h 657225"/>
                  <a:gd name="connsiteX8" fmla="*/ 705422 w 704850"/>
                  <a:gd name="connsiteY8" fmla="*/ 66484 h 657225"/>
                  <a:gd name="connsiteX9" fmla="*/ 268319 w 704850"/>
                  <a:gd name="connsiteY9" fmla="*/ 0 h 657225"/>
                  <a:gd name="connsiteX10" fmla="*/ 205359 w 704850"/>
                  <a:gd name="connsiteY10" fmla="*/ 414147 h 657225"/>
                  <a:gd name="connsiteX11" fmla="*/ 192405 w 704850"/>
                  <a:gd name="connsiteY11" fmla="*/ 458915 h 657225"/>
                  <a:gd name="connsiteX12" fmla="*/ 0 w 704850"/>
                  <a:gd name="connsiteY12" fmla="*/ 644176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4850" h="657225">
                    <a:moveTo>
                      <a:pt x="0" y="644176"/>
                    </a:moveTo>
                    <a:cubicBezTo>
                      <a:pt x="0" y="644176"/>
                      <a:pt x="472821" y="667607"/>
                      <a:pt x="555974" y="665417"/>
                    </a:cubicBezTo>
                    <a:lnTo>
                      <a:pt x="438436" y="517874"/>
                    </a:lnTo>
                    <a:lnTo>
                      <a:pt x="438722" y="517874"/>
                    </a:lnTo>
                    <a:cubicBezTo>
                      <a:pt x="503301" y="527685"/>
                      <a:pt x="565309" y="504730"/>
                      <a:pt x="607886" y="461486"/>
                    </a:cubicBezTo>
                    <a:cubicBezTo>
                      <a:pt x="635699" y="433197"/>
                      <a:pt x="655225" y="396145"/>
                      <a:pt x="661607" y="353854"/>
                    </a:cubicBezTo>
                    <a:lnTo>
                      <a:pt x="679895" y="233934"/>
                    </a:lnTo>
                    <a:lnTo>
                      <a:pt x="673799" y="218789"/>
                    </a:lnTo>
                    <a:lnTo>
                      <a:pt x="705422" y="66484"/>
                    </a:lnTo>
                    <a:lnTo>
                      <a:pt x="268319" y="0"/>
                    </a:lnTo>
                    <a:lnTo>
                      <a:pt x="205359" y="414147"/>
                    </a:lnTo>
                    <a:cubicBezTo>
                      <a:pt x="202978" y="429578"/>
                      <a:pt x="198692" y="444627"/>
                      <a:pt x="192405" y="458915"/>
                    </a:cubicBezTo>
                    <a:cubicBezTo>
                      <a:pt x="175641" y="495967"/>
                      <a:pt x="13335" y="628745"/>
                      <a:pt x="0" y="644176"/>
                    </a:cubicBezTo>
                    <a:close/>
                  </a:path>
                </a:pathLst>
              </a:custGeom>
              <a:solidFill>
                <a:srgbClr val="FFB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E722F57-4860-4442-8154-1FA65D945063}"/>
                  </a:ext>
                </a:extLst>
              </p:cNvPr>
              <p:cNvSpPr/>
              <p:nvPr/>
            </p:nvSpPr>
            <p:spPr>
              <a:xfrm>
                <a:off x="15957234" y="5602033"/>
                <a:ext cx="57150" cy="104775"/>
              </a:xfrm>
              <a:custGeom>
                <a:avLst/>
                <a:gdLst>
                  <a:gd name="connsiteX0" fmla="*/ 16764 w 57150"/>
                  <a:gd name="connsiteY0" fmla="*/ 0 h 104775"/>
                  <a:gd name="connsiteX1" fmla="*/ 0 w 57150"/>
                  <a:gd name="connsiteY1" fmla="*/ 110395 h 104775"/>
                  <a:gd name="connsiteX2" fmla="*/ 11049 w 57150"/>
                  <a:gd name="connsiteY2" fmla="*/ 102203 h 104775"/>
                  <a:gd name="connsiteX3" fmla="*/ 55531 w 57150"/>
                  <a:gd name="connsiteY3" fmla="*/ 108966 h 104775"/>
                  <a:gd name="connsiteX4" fmla="*/ 59055 w 57150"/>
                  <a:gd name="connsiteY4" fmla="*/ 104584 h 104775"/>
                  <a:gd name="connsiteX5" fmla="*/ 16764 w 57150"/>
                  <a:gd name="connsiteY5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104775">
                    <a:moveTo>
                      <a:pt x="16764" y="0"/>
                    </a:moveTo>
                    <a:lnTo>
                      <a:pt x="0" y="110395"/>
                    </a:lnTo>
                    <a:cubicBezTo>
                      <a:pt x="762" y="105061"/>
                      <a:pt x="5715" y="101441"/>
                      <a:pt x="11049" y="102203"/>
                    </a:cubicBezTo>
                    <a:lnTo>
                      <a:pt x="55531" y="108966"/>
                    </a:lnTo>
                    <a:cubicBezTo>
                      <a:pt x="58007" y="109347"/>
                      <a:pt x="59912" y="106871"/>
                      <a:pt x="59055" y="104584"/>
                    </a:cubicBezTo>
                    <a:lnTo>
                      <a:pt x="16764" y="0"/>
                    </a:lnTo>
                    <a:close/>
                  </a:path>
                </a:pathLst>
              </a:custGeom>
              <a:solidFill>
                <a:srgbClr val="FFB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D8EBD89-560F-4700-B4EC-03F696F823CF}"/>
                  </a:ext>
                </a:extLst>
              </p:cNvPr>
              <p:cNvSpPr/>
              <p:nvPr/>
            </p:nvSpPr>
            <p:spPr>
              <a:xfrm>
                <a:off x="15442451" y="5243529"/>
                <a:ext cx="695325" cy="685800"/>
              </a:xfrm>
              <a:custGeom>
                <a:avLst/>
                <a:gdLst>
                  <a:gd name="connsiteX0" fmla="*/ 695853 w 695325"/>
                  <a:gd name="connsiteY0" fmla="*/ 111521 h 685800"/>
                  <a:gd name="connsiteX1" fmla="*/ 536310 w 695325"/>
                  <a:gd name="connsiteY1" fmla="*/ 228869 h 685800"/>
                  <a:gd name="connsiteX2" fmla="*/ 472778 w 695325"/>
                  <a:gd name="connsiteY2" fmla="*/ 219249 h 685800"/>
                  <a:gd name="connsiteX3" fmla="*/ 300471 w 695325"/>
                  <a:gd name="connsiteY3" fmla="*/ 305164 h 685800"/>
                  <a:gd name="connsiteX4" fmla="*/ 291613 w 695325"/>
                  <a:gd name="connsiteY4" fmla="*/ 327548 h 685800"/>
                  <a:gd name="connsiteX5" fmla="*/ 246655 w 695325"/>
                  <a:gd name="connsiteY5" fmla="*/ 270969 h 685800"/>
                  <a:gd name="connsiteX6" fmla="*/ 229319 w 695325"/>
                  <a:gd name="connsiteY6" fmla="*/ 384507 h 685800"/>
                  <a:gd name="connsiteX7" fmla="*/ 229414 w 695325"/>
                  <a:gd name="connsiteY7" fmla="*/ 384507 h 685800"/>
                  <a:gd name="connsiteX8" fmla="*/ 513259 w 695325"/>
                  <a:gd name="connsiteY8" fmla="*/ 478424 h 685800"/>
                  <a:gd name="connsiteX9" fmla="*/ 435345 w 695325"/>
                  <a:gd name="connsiteY9" fmla="*/ 694737 h 685800"/>
                  <a:gd name="connsiteX10" fmla="*/ 293613 w 695325"/>
                  <a:gd name="connsiteY10" fmla="*/ 641301 h 685800"/>
                  <a:gd name="connsiteX11" fmla="*/ 129687 w 695325"/>
                  <a:gd name="connsiteY11" fmla="*/ 458231 h 685800"/>
                  <a:gd name="connsiteX12" fmla="*/ 97017 w 695325"/>
                  <a:gd name="connsiteY12" fmla="*/ 443086 h 685800"/>
                  <a:gd name="connsiteX13" fmla="*/ 87015 w 695325"/>
                  <a:gd name="connsiteY13" fmla="*/ 434895 h 685800"/>
                  <a:gd name="connsiteX14" fmla="*/ 86920 w 695325"/>
                  <a:gd name="connsiteY14" fmla="*/ 434799 h 685800"/>
                  <a:gd name="connsiteX15" fmla="*/ 2910 w 695325"/>
                  <a:gd name="connsiteY15" fmla="*/ 207342 h 685800"/>
                  <a:gd name="connsiteX16" fmla="*/ 11577 w 695325"/>
                  <a:gd name="connsiteY16" fmla="*/ 150097 h 685800"/>
                  <a:gd name="connsiteX17" fmla="*/ 172264 w 695325"/>
                  <a:gd name="connsiteY17" fmla="*/ 31892 h 685800"/>
                  <a:gd name="connsiteX18" fmla="*/ 695853 w 695325"/>
                  <a:gd name="connsiteY18" fmla="*/ 111521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95325" h="685800">
                    <a:moveTo>
                      <a:pt x="695853" y="111521"/>
                    </a:moveTo>
                    <a:cubicBezTo>
                      <a:pt x="684138" y="187911"/>
                      <a:pt x="612795" y="240489"/>
                      <a:pt x="536310" y="228869"/>
                    </a:cubicBezTo>
                    <a:lnTo>
                      <a:pt x="472778" y="219249"/>
                    </a:lnTo>
                    <a:cubicBezTo>
                      <a:pt x="402960" y="208581"/>
                      <a:pt x="332761" y="242299"/>
                      <a:pt x="300471" y="305164"/>
                    </a:cubicBezTo>
                    <a:cubicBezTo>
                      <a:pt x="296565" y="312784"/>
                      <a:pt x="293422" y="320404"/>
                      <a:pt x="291613" y="327548"/>
                    </a:cubicBezTo>
                    <a:lnTo>
                      <a:pt x="246655" y="270969"/>
                    </a:lnTo>
                    <a:lnTo>
                      <a:pt x="229319" y="384507"/>
                    </a:lnTo>
                    <a:lnTo>
                      <a:pt x="229414" y="384507"/>
                    </a:lnTo>
                    <a:cubicBezTo>
                      <a:pt x="326188" y="445182"/>
                      <a:pt x="513259" y="478424"/>
                      <a:pt x="513259" y="478424"/>
                    </a:cubicBezTo>
                    <a:cubicBezTo>
                      <a:pt x="513259" y="478424"/>
                      <a:pt x="514307" y="697785"/>
                      <a:pt x="435345" y="694737"/>
                    </a:cubicBezTo>
                    <a:cubicBezTo>
                      <a:pt x="356287" y="691689"/>
                      <a:pt x="293613" y="641301"/>
                      <a:pt x="293613" y="641301"/>
                    </a:cubicBezTo>
                    <a:cubicBezTo>
                      <a:pt x="267609" y="554052"/>
                      <a:pt x="182265" y="490330"/>
                      <a:pt x="129687" y="458231"/>
                    </a:cubicBezTo>
                    <a:cubicBezTo>
                      <a:pt x="118353" y="455945"/>
                      <a:pt x="107208" y="450992"/>
                      <a:pt x="97017" y="443086"/>
                    </a:cubicBezTo>
                    <a:cubicBezTo>
                      <a:pt x="93588" y="440419"/>
                      <a:pt x="90254" y="437752"/>
                      <a:pt x="87015" y="434895"/>
                    </a:cubicBezTo>
                    <a:cubicBezTo>
                      <a:pt x="86920" y="434799"/>
                      <a:pt x="86920" y="434799"/>
                      <a:pt x="86920" y="434799"/>
                    </a:cubicBezTo>
                    <a:cubicBezTo>
                      <a:pt x="23960" y="380412"/>
                      <a:pt x="-10616" y="295734"/>
                      <a:pt x="2910" y="207342"/>
                    </a:cubicBezTo>
                    <a:lnTo>
                      <a:pt x="11577" y="150097"/>
                    </a:lnTo>
                    <a:cubicBezTo>
                      <a:pt x="23293" y="73135"/>
                      <a:pt x="95207" y="20176"/>
                      <a:pt x="172264" y="31892"/>
                    </a:cubicBezTo>
                    <a:cubicBezTo>
                      <a:pt x="310567" y="-38022"/>
                      <a:pt x="496781" y="15318"/>
                      <a:pt x="695853" y="111521"/>
                    </a:cubicBezTo>
                    <a:close/>
                  </a:path>
                </a:pathLst>
              </a:custGeom>
              <a:solidFill>
                <a:srgbClr val="0011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9D4563D-8C56-46C0-992E-02F14C0E2CEB}"/>
                  </a:ext>
                </a:extLst>
              </p:cNvPr>
              <p:cNvSpPr/>
              <p:nvPr/>
            </p:nvSpPr>
            <p:spPr>
              <a:xfrm>
                <a:off x="15639194" y="5481351"/>
                <a:ext cx="95250" cy="142875"/>
              </a:xfrm>
              <a:custGeom>
                <a:avLst/>
                <a:gdLst>
                  <a:gd name="connsiteX0" fmla="*/ 54388 w 95250"/>
                  <a:gd name="connsiteY0" fmla="*/ 151162 h 142875"/>
                  <a:gd name="connsiteX1" fmla="*/ 70676 w 95250"/>
                  <a:gd name="connsiteY1" fmla="*/ 151162 h 142875"/>
                  <a:gd name="connsiteX2" fmla="*/ 96869 w 95250"/>
                  <a:gd name="connsiteY2" fmla="*/ 124968 h 142875"/>
                  <a:gd name="connsiteX3" fmla="*/ 96869 w 95250"/>
                  <a:gd name="connsiteY3" fmla="*/ 54483 h 142875"/>
                  <a:gd name="connsiteX4" fmla="*/ 42386 w 95250"/>
                  <a:gd name="connsiteY4" fmla="*/ 0 h 142875"/>
                  <a:gd name="connsiteX5" fmla="*/ 26194 w 95250"/>
                  <a:gd name="connsiteY5" fmla="*/ 0 h 142875"/>
                  <a:gd name="connsiteX6" fmla="*/ 0 w 95250"/>
                  <a:gd name="connsiteY6" fmla="*/ 26194 h 142875"/>
                  <a:gd name="connsiteX7" fmla="*/ 0 w 95250"/>
                  <a:gd name="connsiteY7" fmla="*/ 96774 h 142875"/>
                  <a:gd name="connsiteX8" fmla="*/ 54388 w 95250"/>
                  <a:gd name="connsiteY8" fmla="*/ 1511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142875">
                    <a:moveTo>
                      <a:pt x="54388" y="151162"/>
                    </a:moveTo>
                    <a:lnTo>
                      <a:pt x="70676" y="151162"/>
                    </a:lnTo>
                    <a:cubicBezTo>
                      <a:pt x="85154" y="151162"/>
                      <a:pt x="96869" y="139446"/>
                      <a:pt x="96869" y="124968"/>
                    </a:cubicBezTo>
                    <a:lnTo>
                      <a:pt x="96869" y="54483"/>
                    </a:lnTo>
                    <a:cubicBezTo>
                      <a:pt x="96869" y="24384"/>
                      <a:pt x="72485" y="0"/>
                      <a:pt x="42386" y="0"/>
                    </a:cubicBezTo>
                    <a:lnTo>
                      <a:pt x="26194" y="0"/>
                    </a:lnTo>
                    <a:cubicBezTo>
                      <a:pt x="11716" y="0"/>
                      <a:pt x="0" y="11716"/>
                      <a:pt x="0" y="26194"/>
                    </a:cubicBezTo>
                    <a:lnTo>
                      <a:pt x="0" y="96774"/>
                    </a:lnTo>
                    <a:cubicBezTo>
                      <a:pt x="0" y="126873"/>
                      <a:pt x="24384" y="151162"/>
                      <a:pt x="54388" y="151162"/>
                    </a:cubicBezTo>
                    <a:close/>
                  </a:path>
                </a:pathLst>
              </a:custGeom>
              <a:solidFill>
                <a:srgbClr val="FFB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4B1D088-468A-4694-B4A8-9111AFE2C955}"/>
                  </a:ext>
                </a:extLst>
              </p:cNvPr>
              <p:cNvSpPr/>
              <p:nvPr/>
            </p:nvSpPr>
            <p:spPr>
              <a:xfrm>
                <a:off x="15854622" y="5530472"/>
                <a:ext cx="85725" cy="28575"/>
              </a:xfrm>
              <a:custGeom>
                <a:avLst/>
                <a:gdLst>
                  <a:gd name="connsiteX0" fmla="*/ 9743 w 85725"/>
                  <a:gd name="connsiteY0" fmla="*/ 32127 h 28575"/>
                  <a:gd name="connsiteX1" fmla="*/ 85562 w 85725"/>
                  <a:gd name="connsiteY1" fmla="*/ 18602 h 28575"/>
                  <a:gd name="connsiteX2" fmla="*/ 91944 w 85725"/>
                  <a:gd name="connsiteY2" fmla="*/ 9458 h 28575"/>
                  <a:gd name="connsiteX3" fmla="*/ 91373 w 85725"/>
                  <a:gd name="connsiteY3" fmla="*/ 6505 h 28575"/>
                  <a:gd name="connsiteX4" fmla="*/ 82228 w 85725"/>
                  <a:gd name="connsiteY4" fmla="*/ 123 h 28575"/>
                  <a:gd name="connsiteX5" fmla="*/ 6505 w 85725"/>
                  <a:gd name="connsiteY5" fmla="*/ 13649 h 28575"/>
                  <a:gd name="connsiteX6" fmla="*/ 123 w 85725"/>
                  <a:gd name="connsiteY6" fmla="*/ 22793 h 28575"/>
                  <a:gd name="connsiteX7" fmla="*/ 694 w 85725"/>
                  <a:gd name="connsiteY7" fmla="*/ 25745 h 28575"/>
                  <a:gd name="connsiteX8" fmla="*/ 9743 w 85725"/>
                  <a:gd name="connsiteY8" fmla="*/ 3212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28575">
                    <a:moveTo>
                      <a:pt x="9743" y="32127"/>
                    </a:moveTo>
                    <a:lnTo>
                      <a:pt x="85562" y="18602"/>
                    </a:lnTo>
                    <a:cubicBezTo>
                      <a:pt x="89848" y="17840"/>
                      <a:pt x="92706" y="13744"/>
                      <a:pt x="91944" y="9458"/>
                    </a:cubicBezTo>
                    <a:lnTo>
                      <a:pt x="91373" y="6505"/>
                    </a:lnTo>
                    <a:cubicBezTo>
                      <a:pt x="90611" y="2219"/>
                      <a:pt x="86515" y="-639"/>
                      <a:pt x="82228" y="123"/>
                    </a:cubicBezTo>
                    <a:lnTo>
                      <a:pt x="6505" y="13649"/>
                    </a:lnTo>
                    <a:cubicBezTo>
                      <a:pt x="2219" y="14411"/>
                      <a:pt x="-639" y="18506"/>
                      <a:pt x="123" y="22793"/>
                    </a:cubicBezTo>
                    <a:lnTo>
                      <a:pt x="694" y="25745"/>
                    </a:lnTo>
                    <a:cubicBezTo>
                      <a:pt x="1361" y="30031"/>
                      <a:pt x="5457" y="32889"/>
                      <a:pt x="9743" y="32127"/>
                    </a:cubicBezTo>
                    <a:close/>
                  </a:path>
                </a:pathLst>
              </a:custGeom>
              <a:solidFill>
                <a:srgbClr val="0609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6E6DE87-9999-4124-A566-D330FDA3E356}"/>
                  </a:ext>
                </a:extLst>
              </p:cNvPr>
              <p:cNvSpPr/>
              <p:nvPr/>
            </p:nvSpPr>
            <p:spPr>
              <a:xfrm>
                <a:off x="15892083" y="5568219"/>
                <a:ext cx="28575" cy="19050"/>
              </a:xfrm>
              <a:custGeom>
                <a:avLst/>
                <a:gdLst>
                  <a:gd name="connsiteX0" fmla="*/ 37719 w 28575"/>
                  <a:gd name="connsiteY0" fmla="*/ 13716 h 19050"/>
                  <a:gd name="connsiteX1" fmla="*/ 18859 w 28575"/>
                  <a:gd name="connsiteY1" fmla="*/ 27432 h 19050"/>
                  <a:gd name="connsiteX2" fmla="*/ 0 w 28575"/>
                  <a:gd name="connsiteY2" fmla="*/ 13716 h 19050"/>
                  <a:gd name="connsiteX3" fmla="*/ 18859 w 28575"/>
                  <a:gd name="connsiteY3" fmla="*/ 0 h 19050"/>
                  <a:gd name="connsiteX4" fmla="*/ 37719 w 28575"/>
                  <a:gd name="connsiteY4" fmla="*/ 1371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19050">
                    <a:moveTo>
                      <a:pt x="37719" y="13716"/>
                    </a:moveTo>
                    <a:cubicBezTo>
                      <a:pt x="37719" y="21291"/>
                      <a:pt x="29275" y="27432"/>
                      <a:pt x="18859" y="27432"/>
                    </a:cubicBezTo>
                    <a:cubicBezTo>
                      <a:pt x="8444" y="27432"/>
                      <a:pt x="0" y="21291"/>
                      <a:pt x="0" y="13716"/>
                    </a:cubicBezTo>
                    <a:cubicBezTo>
                      <a:pt x="0" y="6141"/>
                      <a:pt x="8444" y="0"/>
                      <a:pt x="18859" y="0"/>
                    </a:cubicBezTo>
                    <a:cubicBezTo>
                      <a:pt x="29275" y="0"/>
                      <a:pt x="37719" y="6141"/>
                      <a:pt x="37719" y="13716"/>
                    </a:cubicBezTo>
                    <a:close/>
                  </a:path>
                </a:pathLst>
              </a:custGeom>
              <a:solidFill>
                <a:srgbClr val="0609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DBC1394-CBF0-4FC6-BE8D-5E3A72F69180}"/>
                </a:ext>
              </a:extLst>
            </p:cNvPr>
            <p:cNvSpPr/>
            <p:nvPr/>
          </p:nvSpPr>
          <p:spPr>
            <a:xfrm>
              <a:off x="15516894" y="7164038"/>
              <a:ext cx="952500" cy="742950"/>
            </a:xfrm>
            <a:custGeom>
              <a:avLst/>
              <a:gdLst>
                <a:gd name="connsiteX0" fmla="*/ 960977 w 952500"/>
                <a:gd name="connsiteY0" fmla="*/ 0 h 742950"/>
                <a:gd name="connsiteX1" fmla="*/ 521780 w 952500"/>
                <a:gd name="connsiteY1" fmla="*/ 707707 h 742950"/>
                <a:gd name="connsiteX2" fmla="*/ 0 w 952500"/>
                <a:gd name="connsiteY2" fmla="*/ 645986 h 742950"/>
                <a:gd name="connsiteX3" fmla="*/ 76391 w 952500"/>
                <a:gd name="connsiteY3" fmla="*/ 563689 h 742950"/>
                <a:gd name="connsiteX4" fmla="*/ 149542 w 952500"/>
                <a:gd name="connsiteY4" fmla="*/ 478917 h 742950"/>
                <a:gd name="connsiteX5" fmla="*/ 446342 w 952500"/>
                <a:gd name="connsiteY5" fmla="*/ 495109 h 742950"/>
                <a:gd name="connsiteX6" fmla="*/ 513779 w 952500"/>
                <a:gd name="connsiteY6" fmla="*/ 448532 h 742950"/>
                <a:gd name="connsiteX7" fmla="*/ 562928 w 952500"/>
                <a:gd name="connsiteY7" fmla="*/ 388334 h 742950"/>
                <a:gd name="connsiteX8" fmla="*/ 845915 w 952500"/>
                <a:gd name="connsiteY8" fmla="*/ 41624 h 742950"/>
                <a:gd name="connsiteX9" fmla="*/ 960977 w 952500"/>
                <a:gd name="connsiteY9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0" h="742950">
                  <a:moveTo>
                    <a:pt x="960977" y="0"/>
                  </a:moveTo>
                  <a:cubicBezTo>
                    <a:pt x="960977" y="0"/>
                    <a:pt x="796862" y="558355"/>
                    <a:pt x="521780" y="707707"/>
                  </a:cubicBezTo>
                  <a:cubicBezTo>
                    <a:pt x="438055" y="753237"/>
                    <a:pt x="188214" y="781431"/>
                    <a:pt x="0" y="645986"/>
                  </a:cubicBezTo>
                  <a:cubicBezTo>
                    <a:pt x="27337" y="617601"/>
                    <a:pt x="53054" y="589693"/>
                    <a:pt x="76391" y="563689"/>
                  </a:cubicBezTo>
                  <a:cubicBezTo>
                    <a:pt x="104966" y="531876"/>
                    <a:pt x="129826" y="502634"/>
                    <a:pt x="149542" y="478917"/>
                  </a:cubicBezTo>
                  <a:cubicBezTo>
                    <a:pt x="239173" y="537115"/>
                    <a:pt x="352520" y="542449"/>
                    <a:pt x="446342" y="495109"/>
                  </a:cubicBezTo>
                  <a:cubicBezTo>
                    <a:pt x="470249" y="483108"/>
                    <a:pt x="493014" y="467487"/>
                    <a:pt x="513779" y="448532"/>
                  </a:cubicBezTo>
                  <a:lnTo>
                    <a:pt x="562928" y="388334"/>
                  </a:lnTo>
                  <a:lnTo>
                    <a:pt x="845915" y="41624"/>
                  </a:lnTo>
                  <a:lnTo>
                    <a:pt x="960977" y="0"/>
                  </a:lnTo>
                  <a:close/>
                </a:path>
              </a:pathLst>
            </a:custGeom>
            <a:solidFill>
              <a:srgbClr val="000000">
                <a:alpha val="2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B0FDFF0-AAF3-43A9-A3BD-89FBC18D9C89}"/>
                </a:ext>
              </a:extLst>
            </p:cNvPr>
            <p:cNvSpPr/>
            <p:nvPr/>
          </p:nvSpPr>
          <p:spPr>
            <a:xfrm>
              <a:off x="15666436" y="7205662"/>
              <a:ext cx="695325" cy="476250"/>
            </a:xfrm>
            <a:custGeom>
              <a:avLst/>
              <a:gdLst>
                <a:gd name="connsiteX0" fmla="*/ 696373 w 695325"/>
                <a:gd name="connsiteY0" fmla="*/ 0 h 476250"/>
                <a:gd name="connsiteX1" fmla="*/ 413385 w 695325"/>
                <a:gd name="connsiteY1" fmla="*/ 346710 h 476250"/>
                <a:gd name="connsiteX2" fmla="*/ 364236 w 695325"/>
                <a:gd name="connsiteY2" fmla="*/ 406908 h 476250"/>
                <a:gd name="connsiteX3" fmla="*/ 296799 w 695325"/>
                <a:gd name="connsiteY3" fmla="*/ 453485 h 476250"/>
                <a:gd name="connsiteX4" fmla="*/ 0 w 695325"/>
                <a:gd name="connsiteY4" fmla="*/ 437293 h 476250"/>
                <a:gd name="connsiteX5" fmla="*/ 49911 w 695325"/>
                <a:gd name="connsiteY5" fmla="*/ 375666 h 476250"/>
                <a:gd name="connsiteX6" fmla="*/ 24384 w 695325"/>
                <a:gd name="connsiteY6" fmla="*/ 307276 h 476250"/>
                <a:gd name="connsiteX7" fmla="*/ 672846 w 695325"/>
                <a:gd name="connsiteY7" fmla="*/ 14764 h 476250"/>
                <a:gd name="connsiteX8" fmla="*/ 670274 w 695325"/>
                <a:gd name="connsiteY8" fmla="*/ 9430 h 476250"/>
                <a:gd name="connsiteX9" fmla="*/ 696373 w 695325"/>
                <a:gd name="connsiteY9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25" h="476250">
                  <a:moveTo>
                    <a:pt x="696373" y="0"/>
                  </a:moveTo>
                  <a:lnTo>
                    <a:pt x="413385" y="346710"/>
                  </a:lnTo>
                  <a:lnTo>
                    <a:pt x="364236" y="406908"/>
                  </a:lnTo>
                  <a:cubicBezTo>
                    <a:pt x="343472" y="425863"/>
                    <a:pt x="320707" y="441484"/>
                    <a:pt x="296799" y="453485"/>
                  </a:cubicBezTo>
                  <a:cubicBezTo>
                    <a:pt x="202978" y="500824"/>
                    <a:pt x="89630" y="495490"/>
                    <a:pt x="0" y="437293"/>
                  </a:cubicBezTo>
                  <a:cubicBezTo>
                    <a:pt x="31337" y="399764"/>
                    <a:pt x="49911" y="375666"/>
                    <a:pt x="49911" y="375666"/>
                  </a:cubicBezTo>
                  <a:lnTo>
                    <a:pt x="24384" y="307276"/>
                  </a:lnTo>
                  <a:cubicBezTo>
                    <a:pt x="222790" y="206883"/>
                    <a:pt x="453104" y="105728"/>
                    <a:pt x="672846" y="14764"/>
                  </a:cubicBezTo>
                  <a:cubicBezTo>
                    <a:pt x="671989" y="12954"/>
                    <a:pt x="671132" y="11239"/>
                    <a:pt x="670274" y="9430"/>
                  </a:cubicBezTo>
                  <a:lnTo>
                    <a:pt x="696373" y="0"/>
                  </a:lnTo>
                  <a:close/>
                </a:path>
              </a:pathLst>
            </a:custGeom>
            <a:solidFill>
              <a:srgbClr val="010D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6B65EDCF-7BF1-432E-A7D9-08EB33E9D1DD}"/>
                </a:ext>
              </a:extLst>
            </p:cNvPr>
            <p:cNvGrpSpPr/>
            <p:nvPr/>
          </p:nvGrpSpPr>
          <p:grpSpPr>
            <a:xfrm>
              <a:off x="15022950" y="5853874"/>
              <a:ext cx="1849400" cy="2228850"/>
              <a:chOff x="15022950" y="5853874"/>
              <a:chExt cx="1849400" cy="2228850"/>
            </a:xfrm>
            <a:gradFill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20300DF-3A46-4E66-A3DE-93445A0350E1}"/>
                  </a:ext>
                </a:extLst>
              </p:cNvPr>
              <p:cNvSpPr/>
              <p:nvPr/>
            </p:nvSpPr>
            <p:spPr>
              <a:xfrm>
                <a:off x="15022950" y="5853874"/>
                <a:ext cx="1314450" cy="2228850"/>
              </a:xfrm>
              <a:custGeom>
                <a:avLst/>
                <a:gdLst>
                  <a:gd name="connsiteX0" fmla="*/ 667870 w 1314450"/>
                  <a:gd name="connsiteY0" fmla="*/ 1659064 h 2228850"/>
                  <a:gd name="connsiteX1" fmla="*/ 693397 w 1314450"/>
                  <a:gd name="connsiteY1" fmla="*/ 1727454 h 2228850"/>
                  <a:gd name="connsiteX2" fmla="*/ 570334 w 1314450"/>
                  <a:gd name="connsiteY2" fmla="*/ 1873853 h 2228850"/>
                  <a:gd name="connsiteX3" fmla="*/ 493944 w 1314450"/>
                  <a:gd name="connsiteY3" fmla="*/ 1956149 h 2228850"/>
                  <a:gd name="connsiteX4" fmla="*/ 450795 w 1314450"/>
                  <a:gd name="connsiteY4" fmla="*/ 1999869 h 2228850"/>
                  <a:gd name="connsiteX5" fmla="*/ 78368 w 1314450"/>
                  <a:gd name="connsiteY5" fmla="*/ 2234375 h 2228850"/>
                  <a:gd name="connsiteX6" fmla="*/ 175523 w 1314450"/>
                  <a:gd name="connsiteY6" fmla="*/ 339090 h 2228850"/>
                  <a:gd name="connsiteX7" fmla="*/ 244865 w 1314450"/>
                  <a:gd name="connsiteY7" fmla="*/ 184499 h 2228850"/>
                  <a:gd name="connsiteX8" fmla="*/ 245246 w 1314450"/>
                  <a:gd name="connsiteY8" fmla="*/ 184023 h 2228850"/>
                  <a:gd name="connsiteX9" fmla="*/ 443175 w 1314450"/>
                  <a:gd name="connsiteY9" fmla="*/ 0 h 2228850"/>
                  <a:gd name="connsiteX10" fmla="*/ 744546 w 1314450"/>
                  <a:gd name="connsiteY10" fmla="*/ 75724 h 2228850"/>
                  <a:gd name="connsiteX11" fmla="*/ 837606 w 1314450"/>
                  <a:gd name="connsiteY11" fmla="*/ 189738 h 2228850"/>
                  <a:gd name="connsiteX12" fmla="*/ 1084779 w 1314450"/>
                  <a:gd name="connsiteY12" fmla="*/ 786193 h 2228850"/>
                  <a:gd name="connsiteX13" fmla="*/ 1169838 w 1314450"/>
                  <a:gd name="connsiteY13" fmla="*/ 1044702 h 2228850"/>
                  <a:gd name="connsiteX14" fmla="*/ 1239846 w 1314450"/>
                  <a:gd name="connsiteY14" fmla="*/ 1206532 h 2228850"/>
                  <a:gd name="connsiteX15" fmla="*/ 1313760 w 1314450"/>
                  <a:gd name="connsiteY15" fmla="*/ 1361218 h 2228850"/>
                  <a:gd name="connsiteX16" fmla="*/ 1316332 w 1314450"/>
                  <a:gd name="connsiteY16" fmla="*/ 1366552 h 2228850"/>
                  <a:gd name="connsiteX17" fmla="*/ 667870 w 1314450"/>
                  <a:gd name="connsiteY17" fmla="*/ 1659064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4450" h="2228850">
                    <a:moveTo>
                      <a:pt x="667870" y="1659064"/>
                    </a:moveTo>
                    <a:lnTo>
                      <a:pt x="693397" y="1727454"/>
                    </a:lnTo>
                    <a:cubicBezTo>
                      <a:pt x="693397" y="1727454"/>
                      <a:pt x="644058" y="1791462"/>
                      <a:pt x="570334" y="1873853"/>
                    </a:cubicBezTo>
                    <a:cubicBezTo>
                      <a:pt x="546998" y="1899857"/>
                      <a:pt x="521280" y="1927765"/>
                      <a:pt x="493944" y="1956149"/>
                    </a:cubicBezTo>
                    <a:cubicBezTo>
                      <a:pt x="479942" y="1970627"/>
                      <a:pt x="465559" y="1985296"/>
                      <a:pt x="450795" y="1999869"/>
                    </a:cubicBezTo>
                    <a:cubicBezTo>
                      <a:pt x="328494" y="2120360"/>
                      <a:pt x="183905" y="2235232"/>
                      <a:pt x="78368" y="2234375"/>
                    </a:cubicBezTo>
                    <a:cubicBezTo>
                      <a:pt x="-142136" y="2232660"/>
                      <a:pt x="172380" y="357569"/>
                      <a:pt x="175523" y="339090"/>
                    </a:cubicBezTo>
                    <a:cubicBezTo>
                      <a:pt x="182286" y="280035"/>
                      <a:pt x="207336" y="226695"/>
                      <a:pt x="244865" y="184499"/>
                    </a:cubicBezTo>
                    <a:cubicBezTo>
                      <a:pt x="244865" y="184309"/>
                      <a:pt x="245151" y="184213"/>
                      <a:pt x="245246" y="184023"/>
                    </a:cubicBezTo>
                    <a:cubicBezTo>
                      <a:pt x="276107" y="142399"/>
                      <a:pt x="443175" y="0"/>
                      <a:pt x="443175" y="0"/>
                    </a:cubicBezTo>
                    <a:cubicBezTo>
                      <a:pt x="484228" y="26670"/>
                      <a:pt x="744546" y="75724"/>
                      <a:pt x="744546" y="75724"/>
                    </a:cubicBezTo>
                    <a:lnTo>
                      <a:pt x="837606" y="189738"/>
                    </a:lnTo>
                    <a:cubicBezTo>
                      <a:pt x="970956" y="326041"/>
                      <a:pt x="1029058" y="576834"/>
                      <a:pt x="1084779" y="786193"/>
                    </a:cubicBezTo>
                    <a:cubicBezTo>
                      <a:pt x="1110592" y="883349"/>
                      <a:pt x="1139548" y="968026"/>
                      <a:pt x="1169838" y="1044702"/>
                    </a:cubicBezTo>
                    <a:cubicBezTo>
                      <a:pt x="1192793" y="1102805"/>
                      <a:pt x="1216415" y="1156145"/>
                      <a:pt x="1239846" y="1206532"/>
                    </a:cubicBezTo>
                    <a:cubicBezTo>
                      <a:pt x="1265088" y="1260824"/>
                      <a:pt x="1289948" y="1311593"/>
                      <a:pt x="1313760" y="1361218"/>
                    </a:cubicBezTo>
                    <a:cubicBezTo>
                      <a:pt x="1314618" y="1363027"/>
                      <a:pt x="1315475" y="1364742"/>
                      <a:pt x="1316332" y="1366552"/>
                    </a:cubicBezTo>
                    <a:cubicBezTo>
                      <a:pt x="1096590" y="1457516"/>
                      <a:pt x="866276" y="1558671"/>
                      <a:pt x="667870" y="16590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1FE4CDD-17A9-43C5-AAE7-4773D11A81B4}"/>
                  </a:ext>
                </a:extLst>
              </p:cNvPr>
              <p:cNvSpPr/>
              <p:nvPr/>
            </p:nvSpPr>
            <p:spPr>
              <a:xfrm>
                <a:off x="15224525" y="5996686"/>
                <a:ext cx="1647825" cy="1685925"/>
              </a:xfrm>
              <a:custGeom>
                <a:avLst/>
                <a:gdLst>
                  <a:gd name="connsiteX0" fmla="*/ 1651300 w 1647825"/>
                  <a:gd name="connsiteY0" fmla="*/ 580326 h 1685925"/>
                  <a:gd name="connsiteX1" fmla="*/ 1602342 w 1647825"/>
                  <a:gd name="connsiteY1" fmla="*/ 640429 h 1685925"/>
                  <a:gd name="connsiteX2" fmla="*/ 1138284 w 1647825"/>
                  <a:gd name="connsiteY2" fmla="*/ 1208976 h 1685925"/>
                  <a:gd name="connsiteX3" fmla="*/ 855296 w 1647825"/>
                  <a:gd name="connsiteY3" fmla="*/ 1555686 h 1685925"/>
                  <a:gd name="connsiteX4" fmla="*/ 806147 w 1647825"/>
                  <a:gd name="connsiteY4" fmla="*/ 1615884 h 1685925"/>
                  <a:gd name="connsiteX5" fmla="*/ 738710 w 1647825"/>
                  <a:gd name="connsiteY5" fmla="*/ 1662461 h 1685925"/>
                  <a:gd name="connsiteX6" fmla="*/ 441911 w 1647825"/>
                  <a:gd name="connsiteY6" fmla="*/ 1646269 h 1685925"/>
                  <a:gd name="connsiteX7" fmla="*/ 404859 w 1647825"/>
                  <a:gd name="connsiteY7" fmla="*/ 1618075 h 1685925"/>
                  <a:gd name="connsiteX8" fmla="*/ 371236 w 1647825"/>
                  <a:gd name="connsiteY8" fmla="*/ 1587976 h 1685925"/>
                  <a:gd name="connsiteX9" fmla="*/ 191689 w 1647825"/>
                  <a:gd name="connsiteY9" fmla="*/ 1278699 h 1685925"/>
                  <a:gd name="connsiteX10" fmla="*/ 72722 w 1647825"/>
                  <a:gd name="connsiteY10" fmla="*/ 725487 h 1685925"/>
                  <a:gd name="connsiteX11" fmla="*/ 48910 w 1647825"/>
                  <a:gd name="connsiteY11" fmla="*/ 614616 h 1685925"/>
                  <a:gd name="connsiteX12" fmla="*/ 48910 w 1647825"/>
                  <a:gd name="connsiteY12" fmla="*/ 614521 h 1685925"/>
                  <a:gd name="connsiteX13" fmla="*/ 7666 w 1647825"/>
                  <a:gd name="connsiteY13" fmla="*/ 422687 h 1685925"/>
                  <a:gd name="connsiteX14" fmla="*/ 267889 w 1647825"/>
                  <a:gd name="connsiteY14" fmla="*/ 19780 h 1685925"/>
                  <a:gd name="connsiteX15" fmla="*/ 328278 w 1647825"/>
                  <a:gd name="connsiteY15" fmla="*/ 6731 h 1685925"/>
                  <a:gd name="connsiteX16" fmla="*/ 470867 w 1647825"/>
                  <a:gd name="connsiteY16" fmla="*/ 10541 h 1685925"/>
                  <a:gd name="connsiteX17" fmla="*/ 687942 w 1647825"/>
                  <a:gd name="connsiteY17" fmla="*/ 239141 h 1685925"/>
                  <a:gd name="connsiteX18" fmla="*/ 796813 w 1647825"/>
                  <a:gd name="connsiteY18" fmla="*/ 745966 h 1685925"/>
                  <a:gd name="connsiteX19" fmla="*/ 806719 w 1647825"/>
                  <a:gd name="connsiteY19" fmla="*/ 791876 h 1685925"/>
                  <a:gd name="connsiteX20" fmla="*/ 898349 w 1647825"/>
                  <a:gd name="connsiteY20" fmla="*/ 833215 h 1685925"/>
                  <a:gd name="connsiteX21" fmla="*/ 1539858 w 1647825"/>
                  <a:gd name="connsiteY21" fmla="*/ 451643 h 1685925"/>
                  <a:gd name="connsiteX22" fmla="*/ 1557098 w 1647825"/>
                  <a:gd name="connsiteY22" fmla="*/ 456692 h 1685925"/>
                  <a:gd name="connsiteX23" fmla="*/ 1648348 w 1647825"/>
                  <a:gd name="connsiteY23" fmla="*/ 560895 h 1685925"/>
                  <a:gd name="connsiteX24" fmla="*/ 1651300 w 1647825"/>
                  <a:gd name="connsiteY24" fmla="*/ 580326 h 16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47825" h="1685925">
                    <a:moveTo>
                      <a:pt x="1651300" y="580326"/>
                    </a:moveTo>
                    <a:lnTo>
                      <a:pt x="1602342" y="640429"/>
                    </a:lnTo>
                    <a:lnTo>
                      <a:pt x="1138284" y="1208976"/>
                    </a:lnTo>
                    <a:lnTo>
                      <a:pt x="855296" y="1555686"/>
                    </a:lnTo>
                    <a:lnTo>
                      <a:pt x="806147" y="1615884"/>
                    </a:lnTo>
                    <a:cubicBezTo>
                      <a:pt x="785383" y="1634839"/>
                      <a:pt x="762618" y="1650460"/>
                      <a:pt x="738710" y="1662461"/>
                    </a:cubicBezTo>
                    <a:cubicBezTo>
                      <a:pt x="644889" y="1709801"/>
                      <a:pt x="531541" y="1704467"/>
                      <a:pt x="441911" y="1646269"/>
                    </a:cubicBezTo>
                    <a:cubicBezTo>
                      <a:pt x="429052" y="1638077"/>
                      <a:pt x="416670" y="1628648"/>
                      <a:pt x="404859" y="1618075"/>
                    </a:cubicBezTo>
                    <a:lnTo>
                      <a:pt x="371236" y="1587976"/>
                    </a:lnTo>
                    <a:cubicBezTo>
                      <a:pt x="280272" y="1506442"/>
                      <a:pt x="217312" y="1398143"/>
                      <a:pt x="191689" y="1278699"/>
                    </a:cubicBezTo>
                    <a:lnTo>
                      <a:pt x="72722" y="725487"/>
                    </a:lnTo>
                    <a:lnTo>
                      <a:pt x="48910" y="614616"/>
                    </a:lnTo>
                    <a:lnTo>
                      <a:pt x="48910" y="614521"/>
                    </a:lnTo>
                    <a:lnTo>
                      <a:pt x="7666" y="422687"/>
                    </a:lnTo>
                    <a:cubicBezTo>
                      <a:pt x="-31767" y="239617"/>
                      <a:pt x="84819" y="59118"/>
                      <a:pt x="267889" y="19780"/>
                    </a:cubicBezTo>
                    <a:lnTo>
                      <a:pt x="328278" y="6731"/>
                    </a:lnTo>
                    <a:cubicBezTo>
                      <a:pt x="377141" y="-3652"/>
                      <a:pt x="425719" y="-1747"/>
                      <a:pt x="470867" y="10541"/>
                    </a:cubicBezTo>
                    <a:cubicBezTo>
                      <a:pt x="576690" y="39116"/>
                      <a:pt x="663272" y="124555"/>
                      <a:pt x="687942" y="239141"/>
                    </a:cubicBezTo>
                    <a:lnTo>
                      <a:pt x="796813" y="745966"/>
                    </a:lnTo>
                    <a:lnTo>
                      <a:pt x="806719" y="791876"/>
                    </a:lnTo>
                    <a:cubicBezTo>
                      <a:pt x="815577" y="832929"/>
                      <a:pt x="861678" y="853789"/>
                      <a:pt x="898349" y="833215"/>
                    </a:cubicBezTo>
                    <a:lnTo>
                      <a:pt x="1539858" y="451643"/>
                    </a:lnTo>
                    <a:cubicBezTo>
                      <a:pt x="1546049" y="448024"/>
                      <a:pt x="1553955" y="450310"/>
                      <a:pt x="1557098" y="456692"/>
                    </a:cubicBezTo>
                    <a:cubicBezTo>
                      <a:pt x="1578625" y="502412"/>
                      <a:pt x="1609771" y="536416"/>
                      <a:pt x="1648348" y="560895"/>
                    </a:cubicBezTo>
                    <a:cubicBezTo>
                      <a:pt x="1655110" y="565086"/>
                      <a:pt x="1656349" y="574230"/>
                      <a:pt x="1651300" y="5803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93388B8-4BAC-470A-8FAC-D32B5FB172D0}"/>
                </a:ext>
              </a:extLst>
            </p:cNvPr>
            <p:cNvSpPr/>
            <p:nvPr/>
          </p:nvSpPr>
          <p:spPr>
            <a:xfrm>
              <a:off x="15265750" y="6611302"/>
              <a:ext cx="400050" cy="1190625"/>
            </a:xfrm>
            <a:custGeom>
              <a:avLst/>
              <a:gdLst>
                <a:gd name="connsiteX0" fmla="*/ 400686 w 400050"/>
                <a:gd name="connsiteY0" fmla="*/ 1031653 h 1190625"/>
                <a:gd name="connsiteX1" fmla="*/ 327534 w 400050"/>
                <a:gd name="connsiteY1" fmla="*/ 1116425 h 1190625"/>
                <a:gd name="connsiteX2" fmla="*/ 251143 w 400050"/>
                <a:gd name="connsiteY2" fmla="*/ 1198721 h 1190625"/>
                <a:gd name="connsiteX3" fmla="*/ 135224 w 400050"/>
                <a:gd name="connsiteY3" fmla="*/ 1079754 h 1190625"/>
                <a:gd name="connsiteX4" fmla="*/ 7684 w 400050"/>
                <a:gd name="connsiteY4" fmla="*/ 0 h 1190625"/>
                <a:gd name="connsiteX5" fmla="*/ 31497 w 400050"/>
                <a:gd name="connsiteY5" fmla="*/ 110871 h 1190625"/>
                <a:gd name="connsiteX6" fmla="*/ 150464 w 400050"/>
                <a:gd name="connsiteY6" fmla="*/ 664083 h 1190625"/>
                <a:gd name="connsiteX7" fmla="*/ 330010 w 400050"/>
                <a:gd name="connsiteY7" fmla="*/ 973360 h 1190625"/>
                <a:gd name="connsiteX8" fmla="*/ 363633 w 400050"/>
                <a:gd name="connsiteY8" fmla="*/ 1003459 h 1190625"/>
                <a:gd name="connsiteX9" fmla="*/ 400686 w 400050"/>
                <a:gd name="connsiteY9" fmla="*/ 103165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1190625">
                  <a:moveTo>
                    <a:pt x="400686" y="1031653"/>
                  </a:moveTo>
                  <a:cubicBezTo>
                    <a:pt x="380969" y="1055370"/>
                    <a:pt x="356109" y="1084612"/>
                    <a:pt x="327534" y="1116425"/>
                  </a:cubicBezTo>
                  <a:cubicBezTo>
                    <a:pt x="304197" y="1142429"/>
                    <a:pt x="278480" y="1170337"/>
                    <a:pt x="251143" y="1198721"/>
                  </a:cubicBezTo>
                  <a:cubicBezTo>
                    <a:pt x="208471" y="1168146"/>
                    <a:pt x="168942" y="1128998"/>
                    <a:pt x="135224" y="1079754"/>
                  </a:cubicBezTo>
                  <a:cubicBezTo>
                    <a:pt x="-45846" y="815054"/>
                    <a:pt x="7017" y="10287"/>
                    <a:pt x="7684" y="0"/>
                  </a:cubicBezTo>
                  <a:lnTo>
                    <a:pt x="31497" y="110871"/>
                  </a:lnTo>
                  <a:lnTo>
                    <a:pt x="150464" y="664083"/>
                  </a:lnTo>
                  <a:cubicBezTo>
                    <a:pt x="176086" y="783526"/>
                    <a:pt x="239046" y="891826"/>
                    <a:pt x="330010" y="973360"/>
                  </a:cubicBezTo>
                  <a:lnTo>
                    <a:pt x="363633" y="1003459"/>
                  </a:lnTo>
                  <a:cubicBezTo>
                    <a:pt x="375445" y="1014031"/>
                    <a:pt x="387827" y="1023461"/>
                    <a:pt x="400686" y="1031653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73DCCA4E-0E6E-42DA-93F5-60E2225431C2}"/>
              </a:ext>
            </a:extLst>
          </p:cNvPr>
          <p:cNvSpPr txBox="1"/>
          <p:nvPr/>
        </p:nvSpPr>
        <p:spPr>
          <a:xfrm>
            <a:off x="4812738" y="1506172"/>
            <a:ext cx="14761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Python</a:t>
            </a:r>
            <a:r>
              <a:rPr kumimoji="0" lang="tr-TR" sz="54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dilini kullanarak </a:t>
            </a:r>
            <a:r>
              <a:rPr kumimoji="0" lang="tr-TR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Selenium</a:t>
            </a:r>
            <a:r>
              <a:rPr kumimoji="0" lang="tr-TR" sz="54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paketi ile hangi tarayıcıyı kontrol edeceğiz?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7DE01D-B726-466C-BA57-59F8D8DFE704}"/>
              </a:ext>
            </a:extLst>
          </p:cNvPr>
          <p:cNvGrpSpPr/>
          <p:nvPr/>
        </p:nvGrpSpPr>
        <p:grpSpPr>
          <a:xfrm>
            <a:off x="5074811" y="4695198"/>
            <a:ext cx="4082743" cy="4419573"/>
            <a:chOff x="10226579" y="4729162"/>
            <a:chExt cx="3928256" cy="4252341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6E4403-43EE-4E41-8652-554E5347AE8C}"/>
                </a:ext>
              </a:extLst>
            </p:cNvPr>
            <p:cNvSpPr/>
            <p:nvPr/>
          </p:nvSpPr>
          <p:spPr>
            <a:xfrm>
              <a:off x="12383185" y="4729162"/>
              <a:ext cx="1771650" cy="3457575"/>
            </a:xfrm>
            <a:custGeom>
              <a:avLst/>
              <a:gdLst>
                <a:gd name="connsiteX0" fmla="*/ 771570 w 1771650"/>
                <a:gd name="connsiteY0" fmla="*/ 392525 h 3457575"/>
                <a:gd name="connsiteX1" fmla="*/ 577450 w 1771650"/>
                <a:gd name="connsiteY1" fmla="*/ 662369 h 3457575"/>
                <a:gd name="connsiteX2" fmla="*/ 379235 w 1771650"/>
                <a:gd name="connsiteY2" fmla="*/ 977646 h 3457575"/>
                <a:gd name="connsiteX3" fmla="*/ 561924 w 1771650"/>
                <a:gd name="connsiteY3" fmla="*/ 1253395 h 3457575"/>
                <a:gd name="connsiteX4" fmla="*/ 623647 w 1771650"/>
                <a:gd name="connsiteY4" fmla="*/ 1288542 h 3457575"/>
                <a:gd name="connsiteX5" fmla="*/ 564591 w 1771650"/>
                <a:gd name="connsiteY5" fmla="*/ 1340263 h 3457575"/>
                <a:gd name="connsiteX6" fmla="*/ 544113 w 1771650"/>
                <a:gd name="connsiteY6" fmla="*/ 1323594 h 3457575"/>
                <a:gd name="connsiteX7" fmla="*/ 318180 w 1771650"/>
                <a:gd name="connsiteY7" fmla="*/ 1113568 h 3457575"/>
                <a:gd name="connsiteX8" fmla="*/ 224073 w 1771650"/>
                <a:gd name="connsiteY8" fmla="*/ 1580864 h 3457575"/>
                <a:gd name="connsiteX9" fmla="*/ 450863 w 1771650"/>
                <a:gd name="connsiteY9" fmla="*/ 1726978 h 3457575"/>
                <a:gd name="connsiteX10" fmla="*/ 646030 w 1771650"/>
                <a:gd name="connsiteY10" fmla="*/ 1830324 h 3457575"/>
                <a:gd name="connsiteX11" fmla="*/ 682987 w 1771650"/>
                <a:gd name="connsiteY11" fmla="*/ 1855946 h 3457575"/>
                <a:gd name="connsiteX12" fmla="*/ 569830 w 1771650"/>
                <a:gd name="connsiteY12" fmla="*/ 1820609 h 3457575"/>
                <a:gd name="connsiteX13" fmla="*/ 445148 w 1771650"/>
                <a:gd name="connsiteY13" fmla="*/ 1754029 h 3457575"/>
                <a:gd name="connsiteX14" fmla="*/ 220453 w 1771650"/>
                <a:gd name="connsiteY14" fmla="*/ 1615631 h 3457575"/>
                <a:gd name="connsiteX15" fmla="*/ 217024 w 1771650"/>
                <a:gd name="connsiteY15" fmla="*/ 1652111 h 3457575"/>
                <a:gd name="connsiteX16" fmla="*/ 207499 w 1771650"/>
                <a:gd name="connsiteY16" fmla="*/ 1743075 h 3457575"/>
                <a:gd name="connsiteX17" fmla="*/ 414858 w 1771650"/>
                <a:gd name="connsiteY17" fmla="*/ 1899857 h 3457575"/>
                <a:gd name="connsiteX18" fmla="*/ 620598 w 1771650"/>
                <a:gd name="connsiteY18" fmla="*/ 2010442 h 3457575"/>
                <a:gd name="connsiteX19" fmla="*/ 659651 w 1771650"/>
                <a:gd name="connsiteY19" fmla="*/ 2044541 h 3457575"/>
                <a:gd name="connsiteX20" fmla="*/ 537540 w 1771650"/>
                <a:gd name="connsiteY20" fmla="*/ 2031968 h 3457575"/>
                <a:gd name="connsiteX21" fmla="*/ 403047 w 1771650"/>
                <a:gd name="connsiteY21" fmla="*/ 1958245 h 3457575"/>
                <a:gd name="connsiteX22" fmla="*/ 199022 w 1771650"/>
                <a:gd name="connsiteY22" fmla="*/ 1814608 h 3457575"/>
                <a:gd name="connsiteX23" fmla="*/ 120726 w 1771650"/>
                <a:gd name="connsiteY23" fmla="*/ 2188750 h 3457575"/>
                <a:gd name="connsiteX24" fmla="*/ 84627 w 1771650"/>
                <a:gd name="connsiteY24" fmla="*/ 2297906 h 3457575"/>
                <a:gd name="connsiteX25" fmla="*/ 121774 w 1771650"/>
                <a:gd name="connsiteY25" fmla="*/ 2312861 h 3457575"/>
                <a:gd name="connsiteX26" fmla="*/ 267793 w 1771650"/>
                <a:gd name="connsiteY26" fmla="*/ 2409539 h 3457575"/>
                <a:gd name="connsiteX27" fmla="*/ 54528 w 1771650"/>
                <a:gd name="connsiteY27" fmla="*/ 2382393 h 3457575"/>
                <a:gd name="connsiteX28" fmla="*/ 46431 w 1771650"/>
                <a:gd name="connsiteY28" fmla="*/ 2404872 h 3457575"/>
                <a:gd name="connsiteX29" fmla="*/ 235 w 1771650"/>
                <a:gd name="connsiteY29" fmla="*/ 2579370 h 3457575"/>
                <a:gd name="connsiteX30" fmla="*/ 373139 w 1771650"/>
                <a:gd name="connsiteY30" fmla="*/ 3178683 h 3457575"/>
                <a:gd name="connsiteX31" fmla="*/ 341706 w 1771650"/>
                <a:gd name="connsiteY31" fmla="*/ 3332607 h 3457575"/>
                <a:gd name="connsiteX32" fmla="*/ 287890 w 1771650"/>
                <a:gd name="connsiteY32" fmla="*/ 3435477 h 3457575"/>
                <a:gd name="connsiteX33" fmla="*/ 354280 w 1771650"/>
                <a:gd name="connsiteY33" fmla="*/ 3465862 h 3457575"/>
                <a:gd name="connsiteX34" fmla="*/ 418192 w 1771650"/>
                <a:gd name="connsiteY34" fmla="*/ 3289459 h 3457575"/>
                <a:gd name="connsiteX35" fmla="*/ 449911 w 1771650"/>
                <a:gd name="connsiteY35" fmla="*/ 3257169 h 3457575"/>
                <a:gd name="connsiteX36" fmla="*/ 526111 w 1771650"/>
                <a:gd name="connsiteY36" fmla="*/ 3208591 h 3457575"/>
                <a:gd name="connsiteX37" fmla="*/ 547542 w 1771650"/>
                <a:gd name="connsiteY37" fmla="*/ 3209544 h 3457575"/>
                <a:gd name="connsiteX38" fmla="*/ 1135806 w 1771650"/>
                <a:gd name="connsiteY38" fmla="*/ 2900267 h 3457575"/>
                <a:gd name="connsiteX39" fmla="*/ 774237 w 1771650"/>
                <a:gd name="connsiteY39" fmla="*/ 2855786 h 3457575"/>
                <a:gd name="connsiteX40" fmla="*/ 670890 w 1771650"/>
                <a:gd name="connsiteY40" fmla="*/ 2780729 h 3457575"/>
                <a:gd name="connsiteX41" fmla="*/ 715467 w 1771650"/>
                <a:gd name="connsiteY41" fmla="*/ 2785967 h 3457575"/>
                <a:gd name="connsiteX42" fmla="*/ 1152856 w 1771650"/>
                <a:gd name="connsiteY42" fmla="*/ 2872264 h 3457575"/>
                <a:gd name="connsiteX43" fmla="*/ 1244105 w 1771650"/>
                <a:gd name="connsiteY43" fmla="*/ 2717292 h 3457575"/>
                <a:gd name="connsiteX44" fmla="*/ 1246200 w 1771650"/>
                <a:gd name="connsiteY44" fmla="*/ 2714149 h 3457575"/>
                <a:gd name="connsiteX45" fmla="*/ 1333640 w 1771650"/>
                <a:gd name="connsiteY45" fmla="*/ 2530983 h 3457575"/>
                <a:gd name="connsiteX46" fmla="*/ 1098944 w 1771650"/>
                <a:gd name="connsiteY46" fmla="*/ 2531936 h 3457575"/>
                <a:gd name="connsiteX47" fmla="*/ 982834 w 1771650"/>
                <a:gd name="connsiteY47" fmla="*/ 2508409 h 3457575"/>
                <a:gd name="connsiteX48" fmla="*/ 1027411 w 1771650"/>
                <a:gd name="connsiteY48" fmla="*/ 2503837 h 3457575"/>
                <a:gd name="connsiteX49" fmla="*/ 1343832 w 1771650"/>
                <a:gd name="connsiteY49" fmla="*/ 2502599 h 3457575"/>
                <a:gd name="connsiteX50" fmla="*/ 1392409 w 1771650"/>
                <a:gd name="connsiteY50" fmla="*/ 2335054 h 3457575"/>
                <a:gd name="connsiteX51" fmla="*/ 1047985 w 1771650"/>
                <a:gd name="connsiteY51" fmla="*/ 2404205 h 3457575"/>
                <a:gd name="connsiteX52" fmla="*/ 939591 w 1771650"/>
                <a:gd name="connsiteY52" fmla="*/ 2374773 h 3457575"/>
                <a:gd name="connsiteX53" fmla="*/ 984263 w 1771650"/>
                <a:gd name="connsiteY53" fmla="*/ 2358581 h 3457575"/>
                <a:gd name="connsiteX54" fmla="*/ 1407649 w 1771650"/>
                <a:gd name="connsiteY54" fmla="*/ 2272189 h 3457575"/>
                <a:gd name="connsiteX55" fmla="*/ 1438415 w 1771650"/>
                <a:gd name="connsiteY55" fmla="*/ 2137505 h 3457575"/>
                <a:gd name="connsiteX56" fmla="*/ 1478230 w 1771650"/>
                <a:gd name="connsiteY56" fmla="*/ 1923860 h 3457575"/>
                <a:gd name="connsiteX57" fmla="*/ 1082466 w 1771650"/>
                <a:gd name="connsiteY57" fmla="*/ 1988439 h 3457575"/>
                <a:gd name="connsiteX58" fmla="*/ 964165 w 1771650"/>
                <a:gd name="connsiteY58" fmla="*/ 1980629 h 3457575"/>
                <a:gd name="connsiteX59" fmla="*/ 1007790 w 1771650"/>
                <a:gd name="connsiteY59" fmla="*/ 1970246 h 3457575"/>
                <a:gd name="connsiteX60" fmla="*/ 1483182 w 1771650"/>
                <a:gd name="connsiteY60" fmla="*/ 1891379 h 3457575"/>
                <a:gd name="connsiteX61" fmla="*/ 1548905 w 1771650"/>
                <a:gd name="connsiteY61" fmla="*/ 1500283 h 3457575"/>
                <a:gd name="connsiteX62" fmla="*/ 1246582 w 1771650"/>
                <a:gd name="connsiteY62" fmla="*/ 1569911 h 3457575"/>
                <a:gd name="connsiteX63" fmla="*/ 1222674 w 1771650"/>
                <a:gd name="connsiteY63" fmla="*/ 1495139 h 3457575"/>
                <a:gd name="connsiteX64" fmla="*/ 1585100 w 1771650"/>
                <a:gd name="connsiteY64" fmla="*/ 1363313 h 3457575"/>
                <a:gd name="connsiteX65" fmla="*/ 1748835 w 1771650"/>
                <a:gd name="connsiteY65" fmla="*/ 933260 h 3457575"/>
                <a:gd name="connsiteX66" fmla="*/ 1516806 w 1771650"/>
                <a:gd name="connsiteY66" fmla="*/ 959453 h 3457575"/>
                <a:gd name="connsiteX67" fmla="*/ 1461275 w 1771650"/>
                <a:gd name="connsiteY67" fmla="*/ 923639 h 3457575"/>
                <a:gd name="connsiteX68" fmla="*/ 1765599 w 1771650"/>
                <a:gd name="connsiteY68" fmla="*/ 854869 h 3457575"/>
                <a:gd name="connsiteX69" fmla="*/ 1765599 w 1771650"/>
                <a:gd name="connsiteY69" fmla="*/ 854774 h 3457575"/>
                <a:gd name="connsiteX70" fmla="*/ 1772457 w 1771650"/>
                <a:gd name="connsiteY70" fmla="*/ 678085 h 3457575"/>
                <a:gd name="connsiteX71" fmla="*/ 1560049 w 1771650"/>
                <a:gd name="connsiteY71" fmla="*/ 738188 h 3457575"/>
                <a:gd name="connsiteX72" fmla="*/ 1501947 w 1771650"/>
                <a:gd name="connsiteY72" fmla="*/ 706565 h 3457575"/>
                <a:gd name="connsiteX73" fmla="*/ 1768361 w 1771650"/>
                <a:gd name="connsiteY73" fmla="*/ 600742 h 3457575"/>
                <a:gd name="connsiteX74" fmla="*/ 1721879 w 1771650"/>
                <a:gd name="connsiteY74" fmla="*/ 314325 h 3457575"/>
                <a:gd name="connsiteX75" fmla="*/ 1741691 w 1771650"/>
                <a:gd name="connsiteY75" fmla="*/ 0 h 3457575"/>
                <a:gd name="connsiteX76" fmla="*/ 1291921 w 1771650"/>
                <a:gd name="connsiteY76" fmla="*/ 48673 h 3457575"/>
                <a:gd name="connsiteX77" fmla="*/ 1005408 w 1771650"/>
                <a:gd name="connsiteY77" fmla="*/ 186404 h 3457575"/>
                <a:gd name="connsiteX78" fmla="*/ 1005313 w 1771650"/>
                <a:gd name="connsiteY78" fmla="*/ 186595 h 3457575"/>
                <a:gd name="connsiteX79" fmla="*/ 1030173 w 1771650"/>
                <a:gd name="connsiteY79" fmla="*/ 428911 h 3457575"/>
                <a:gd name="connsiteX80" fmla="*/ 1076179 w 1771650"/>
                <a:gd name="connsiteY80" fmla="*/ 508254 h 3457575"/>
                <a:gd name="connsiteX81" fmla="*/ 1016076 w 1771650"/>
                <a:gd name="connsiteY81" fmla="*/ 480536 h 3457575"/>
                <a:gd name="connsiteX82" fmla="*/ 1003980 w 1771650"/>
                <a:gd name="connsiteY82" fmla="*/ 452723 h 3457575"/>
                <a:gd name="connsiteX83" fmla="*/ 916064 w 1771650"/>
                <a:gd name="connsiteY83" fmla="*/ 258985 h 3457575"/>
                <a:gd name="connsiteX84" fmla="*/ 915873 w 1771650"/>
                <a:gd name="connsiteY84" fmla="*/ 258890 h 3457575"/>
                <a:gd name="connsiteX85" fmla="*/ 847579 w 1771650"/>
                <a:gd name="connsiteY85" fmla="*/ 317468 h 3457575"/>
                <a:gd name="connsiteX86" fmla="*/ 844055 w 1771650"/>
                <a:gd name="connsiteY86" fmla="*/ 320421 h 3457575"/>
                <a:gd name="connsiteX87" fmla="*/ 905015 w 1771650"/>
                <a:gd name="connsiteY87" fmla="*/ 551974 h 3457575"/>
                <a:gd name="connsiteX88" fmla="*/ 983787 w 1771650"/>
                <a:gd name="connsiteY88" fmla="*/ 698183 h 3457575"/>
                <a:gd name="connsiteX89" fmla="*/ 923589 w 1771650"/>
                <a:gd name="connsiteY89" fmla="*/ 670465 h 3457575"/>
                <a:gd name="connsiteX90" fmla="*/ 879583 w 1771650"/>
                <a:gd name="connsiteY90" fmla="*/ 580454 h 3457575"/>
                <a:gd name="connsiteX91" fmla="*/ 771570 w 1771650"/>
                <a:gd name="connsiteY91" fmla="*/ 392525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71650" h="3457575">
                  <a:moveTo>
                    <a:pt x="771570" y="392525"/>
                  </a:moveTo>
                  <a:cubicBezTo>
                    <a:pt x="697941" y="475107"/>
                    <a:pt x="636791" y="573405"/>
                    <a:pt x="577450" y="662369"/>
                  </a:cubicBezTo>
                  <a:cubicBezTo>
                    <a:pt x="508965" y="764858"/>
                    <a:pt x="436861" y="867632"/>
                    <a:pt x="379235" y="977646"/>
                  </a:cubicBezTo>
                  <a:cubicBezTo>
                    <a:pt x="388474" y="1020223"/>
                    <a:pt x="426860" y="1161193"/>
                    <a:pt x="561924" y="1253395"/>
                  </a:cubicBezTo>
                  <a:cubicBezTo>
                    <a:pt x="580498" y="1266158"/>
                    <a:pt x="601072" y="1278064"/>
                    <a:pt x="623647" y="1288542"/>
                  </a:cubicBezTo>
                  <a:cubicBezTo>
                    <a:pt x="839388" y="1389031"/>
                    <a:pt x="629362" y="1384173"/>
                    <a:pt x="564591" y="1340263"/>
                  </a:cubicBezTo>
                  <a:cubicBezTo>
                    <a:pt x="558305" y="1335977"/>
                    <a:pt x="551542" y="1330357"/>
                    <a:pt x="544113" y="1323594"/>
                  </a:cubicBezTo>
                  <a:cubicBezTo>
                    <a:pt x="482296" y="1266825"/>
                    <a:pt x="384759" y="1132618"/>
                    <a:pt x="318180" y="1113568"/>
                  </a:cubicBezTo>
                  <a:cubicBezTo>
                    <a:pt x="262839" y="1263396"/>
                    <a:pt x="240170" y="1422368"/>
                    <a:pt x="224073" y="1580864"/>
                  </a:cubicBezTo>
                  <a:cubicBezTo>
                    <a:pt x="253410" y="1601534"/>
                    <a:pt x="349326" y="1666113"/>
                    <a:pt x="450863" y="1726978"/>
                  </a:cubicBezTo>
                  <a:cubicBezTo>
                    <a:pt x="519633" y="1768031"/>
                    <a:pt x="590881" y="1807464"/>
                    <a:pt x="646030" y="1830324"/>
                  </a:cubicBezTo>
                  <a:cubicBezTo>
                    <a:pt x="662032" y="1837182"/>
                    <a:pt x="676224" y="1846231"/>
                    <a:pt x="682987" y="1855946"/>
                  </a:cubicBezTo>
                  <a:cubicBezTo>
                    <a:pt x="692036" y="1868996"/>
                    <a:pt x="682987" y="1876044"/>
                    <a:pt x="569830" y="1820609"/>
                  </a:cubicBezTo>
                  <a:cubicBezTo>
                    <a:pt x="528778" y="1800511"/>
                    <a:pt x="486296" y="1777556"/>
                    <a:pt x="445148" y="1754029"/>
                  </a:cubicBezTo>
                  <a:cubicBezTo>
                    <a:pt x="353613" y="1701927"/>
                    <a:pt x="268650" y="1647349"/>
                    <a:pt x="220453" y="1615631"/>
                  </a:cubicBezTo>
                  <a:cubicBezTo>
                    <a:pt x="219405" y="1627727"/>
                    <a:pt x="218167" y="1639919"/>
                    <a:pt x="217024" y="1652111"/>
                  </a:cubicBezTo>
                  <a:cubicBezTo>
                    <a:pt x="214072" y="1682687"/>
                    <a:pt x="211023" y="1712976"/>
                    <a:pt x="207499" y="1743075"/>
                  </a:cubicBezTo>
                  <a:cubicBezTo>
                    <a:pt x="254934" y="1782604"/>
                    <a:pt x="333229" y="1844707"/>
                    <a:pt x="414858" y="1899857"/>
                  </a:cubicBezTo>
                  <a:cubicBezTo>
                    <a:pt x="487153" y="1948910"/>
                    <a:pt x="562210" y="1992535"/>
                    <a:pt x="620598" y="2010442"/>
                  </a:cubicBezTo>
                  <a:cubicBezTo>
                    <a:pt x="637934" y="2015776"/>
                    <a:pt x="652983" y="2027777"/>
                    <a:pt x="659651" y="2044541"/>
                  </a:cubicBezTo>
                  <a:cubicBezTo>
                    <a:pt x="669081" y="2067592"/>
                    <a:pt x="658794" y="2087785"/>
                    <a:pt x="537540" y="2031968"/>
                  </a:cubicBezTo>
                  <a:cubicBezTo>
                    <a:pt x="493154" y="2011585"/>
                    <a:pt x="447339" y="1985867"/>
                    <a:pt x="403047" y="1958245"/>
                  </a:cubicBezTo>
                  <a:cubicBezTo>
                    <a:pt x="324847" y="1909667"/>
                    <a:pt x="251314" y="1855280"/>
                    <a:pt x="199022" y="1814608"/>
                  </a:cubicBezTo>
                  <a:cubicBezTo>
                    <a:pt x="182544" y="1941005"/>
                    <a:pt x="159398" y="2064639"/>
                    <a:pt x="120726" y="2188750"/>
                  </a:cubicBezTo>
                  <a:cubicBezTo>
                    <a:pt x="109297" y="2225421"/>
                    <a:pt x="97200" y="2261711"/>
                    <a:pt x="84627" y="2297906"/>
                  </a:cubicBezTo>
                  <a:cubicBezTo>
                    <a:pt x="97200" y="2303145"/>
                    <a:pt x="109582" y="2308098"/>
                    <a:pt x="121774" y="2312861"/>
                  </a:cubicBezTo>
                  <a:cubicBezTo>
                    <a:pt x="185306" y="2337626"/>
                    <a:pt x="241122" y="2372582"/>
                    <a:pt x="267793" y="2409539"/>
                  </a:cubicBezTo>
                  <a:cubicBezTo>
                    <a:pt x="296558" y="2449259"/>
                    <a:pt x="281032" y="2475262"/>
                    <a:pt x="54528" y="2382393"/>
                  </a:cubicBezTo>
                  <a:cubicBezTo>
                    <a:pt x="51861" y="2389918"/>
                    <a:pt x="49194" y="2397347"/>
                    <a:pt x="46431" y="2404872"/>
                  </a:cubicBezTo>
                  <a:cubicBezTo>
                    <a:pt x="26143" y="2460212"/>
                    <a:pt x="-2908" y="2518982"/>
                    <a:pt x="235" y="2579370"/>
                  </a:cubicBezTo>
                  <a:cubicBezTo>
                    <a:pt x="4998" y="2672144"/>
                    <a:pt x="52337" y="3065050"/>
                    <a:pt x="373139" y="3178683"/>
                  </a:cubicBezTo>
                  <a:cubicBezTo>
                    <a:pt x="377139" y="3230023"/>
                    <a:pt x="361042" y="3286030"/>
                    <a:pt x="341706" y="3332607"/>
                  </a:cubicBezTo>
                  <a:cubicBezTo>
                    <a:pt x="317322" y="3391662"/>
                    <a:pt x="287890" y="3435477"/>
                    <a:pt x="287890" y="3435477"/>
                  </a:cubicBezTo>
                  <a:lnTo>
                    <a:pt x="354280" y="3465862"/>
                  </a:lnTo>
                  <a:cubicBezTo>
                    <a:pt x="355804" y="3386995"/>
                    <a:pt x="384569" y="3329749"/>
                    <a:pt x="418192" y="3289459"/>
                  </a:cubicBezTo>
                  <a:cubicBezTo>
                    <a:pt x="428479" y="3277076"/>
                    <a:pt x="439338" y="3266313"/>
                    <a:pt x="449911" y="3257169"/>
                  </a:cubicBezTo>
                  <a:cubicBezTo>
                    <a:pt x="489344" y="3222593"/>
                    <a:pt x="526111" y="3208591"/>
                    <a:pt x="526111" y="3208591"/>
                  </a:cubicBezTo>
                  <a:cubicBezTo>
                    <a:pt x="533159" y="3209068"/>
                    <a:pt x="540303" y="3209354"/>
                    <a:pt x="547542" y="3209544"/>
                  </a:cubicBezTo>
                  <a:cubicBezTo>
                    <a:pt x="890728" y="3218498"/>
                    <a:pt x="1035222" y="3061526"/>
                    <a:pt x="1135806" y="2900267"/>
                  </a:cubicBezTo>
                  <a:cubicBezTo>
                    <a:pt x="1044937" y="2886647"/>
                    <a:pt x="895776" y="2888933"/>
                    <a:pt x="774237" y="2855786"/>
                  </a:cubicBezTo>
                  <a:cubicBezTo>
                    <a:pt x="652698" y="2822639"/>
                    <a:pt x="655365" y="2784634"/>
                    <a:pt x="670890" y="2780729"/>
                  </a:cubicBezTo>
                  <a:cubicBezTo>
                    <a:pt x="682225" y="2777966"/>
                    <a:pt x="698894" y="2780443"/>
                    <a:pt x="715467" y="2785967"/>
                  </a:cubicBezTo>
                  <a:cubicBezTo>
                    <a:pt x="833006" y="2826258"/>
                    <a:pt x="1050938" y="2858929"/>
                    <a:pt x="1152856" y="2872264"/>
                  </a:cubicBezTo>
                  <a:cubicBezTo>
                    <a:pt x="1185336" y="2817971"/>
                    <a:pt x="1213815" y="2764155"/>
                    <a:pt x="1244105" y="2717292"/>
                  </a:cubicBezTo>
                  <a:cubicBezTo>
                    <a:pt x="1244867" y="2716245"/>
                    <a:pt x="1245439" y="2715292"/>
                    <a:pt x="1246200" y="2714149"/>
                  </a:cubicBezTo>
                  <a:cubicBezTo>
                    <a:pt x="1281633" y="2657856"/>
                    <a:pt x="1310113" y="2595848"/>
                    <a:pt x="1333640" y="2530983"/>
                  </a:cubicBezTo>
                  <a:cubicBezTo>
                    <a:pt x="1259155" y="2534126"/>
                    <a:pt x="1175430" y="2535555"/>
                    <a:pt x="1098944" y="2531936"/>
                  </a:cubicBezTo>
                  <a:cubicBezTo>
                    <a:pt x="973023" y="2526030"/>
                    <a:pt x="968451" y="2515553"/>
                    <a:pt x="982834" y="2508409"/>
                  </a:cubicBezTo>
                  <a:cubicBezTo>
                    <a:pt x="993216" y="2503265"/>
                    <a:pt x="1010076" y="2502027"/>
                    <a:pt x="1027411" y="2503837"/>
                  </a:cubicBezTo>
                  <a:cubicBezTo>
                    <a:pt x="1110850" y="2512981"/>
                    <a:pt x="1238390" y="2508885"/>
                    <a:pt x="1343832" y="2502599"/>
                  </a:cubicBezTo>
                  <a:cubicBezTo>
                    <a:pt x="1362691" y="2447830"/>
                    <a:pt x="1378407" y="2391537"/>
                    <a:pt x="1392409" y="2335054"/>
                  </a:cubicBezTo>
                  <a:cubicBezTo>
                    <a:pt x="1300874" y="2362010"/>
                    <a:pt x="1164286" y="2396966"/>
                    <a:pt x="1047985" y="2404205"/>
                  </a:cubicBezTo>
                  <a:cubicBezTo>
                    <a:pt x="926161" y="2412016"/>
                    <a:pt x="924065" y="2391347"/>
                    <a:pt x="939591" y="2374773"/>
                  </a:cubicBezTo>
                  <a:cubicBezTo>
                    <a:pt x="951021" y="2362581"/>
                    <a:pt x="967689" y="2357438"/>
                    <a:pt x="984263" y="2358581"/>
                  </a:cubicBezTo>
                  <a:cubicBezTo>
                    <a:pt x="1096467" y="2366486"/>
                    <a:pt x="1300112" y="2307527"/>
                    <a:pt x="1407649" y="2272189"/>
                  </a:cubicBezTo>
                  <a:cubicBezTo>
                    <a:pt x="1418317" y="2226469"/>
                    <a:pt x="1428414" y="2181225"/>
                    <a:pt x="1438415" y="2137505"/>
                  </a:cubicBezTo>
                  <a:cubicBezTo>
                    <a:pt x="1454512" y="2067020"/>
                    <a:pt x="1466895" y="1995583"/>
                    <a:pt x="1478230" y="1923860"/>
                  </a:cubicBezTo>
                  <a:cubicBezTo>
                    <a:pt x="1395076" y="1941862"/>
                    <a:pt x="1226865" y="1975771"/>
                    <a:pt x="1082466" y="1988439"/>
                  </a:cubicBezTo>
                  <a:cubicBezTo>
                    <a:pt x="956926" y="1999488"/>
                    <a:pt x="950925" y="1989582"/>
                    <a:pt x="964165" y="1980629"/>
                  </a:cubicBezTo>
                  <a:cubicBezTo>
                    <a:pt x="973786" y="1974247"/>
                    <a:pt x="990264" y="1970532"/>
                    <a:pt x="1007790" y="1970246"/>
                  </a:cubicBezTo>
                  <a:cubicBezTo>
                    <a:pt x="1149331" y="1966722"/>
                    <a:pt x="1410888" y="1908810"/>
                    <a:pt x="1483182" y="1891379"/>
                  </a:cubicBezTo>
                  <a:cubicBezTo>
                    <a:pt x="1502995" y="1760506"/>
                    <a:pt x="1519854" y="1628966"/>
                    <a:pt x="1548905" y="1500283"/>
                  </a:cubicBezTo>
                  <a:cubicBezTo>
                    <a:pt x="1464228" y="1499045"/>
                    <a:pt x="1310208" y="1566482"/>
                    <a:pt x="1246582" y="1569911"/>
                  </a:cubicBezTo>
                  <a:cubicBezTo>
                    <a:pt x="1168286" y="1574006"/>
                    <a:pt x="985978" y="1469612"/>
                    <a:pt x="1222674" y="1495139"/>
                  </a:cubicBezTo>
                  <a:cubicBezTo>
                    <a:pt x="1413459" y="1515809"/>
                    <a:pt x="1541571" y="1406747"/>
                    <a:pt x="1585100" y="1363313"/>
                  </a:cubicBezTo>
                  <a:cubicBezTo>
                    <a:pt x="1631582" y="1218819"/>
                    <a:pt x="1709592" y="1080135"/>
                    <a:pt x="1748835" y="933260"/>
                  </a:cubicBezTo>
                  <a:cubicBezTo>
                    <a:pt x="1679016" y="930688"/>
                    <a:pt x="1557858" y="958025"/>
                    <a:pt x="1516806" y="959453"/>
                  </a:cubicBezTo>
                  <a:cubicBezTo>
                    <a:pt x="1463275" y="961549"/>
                    <a:pt x="1300969" y="903637"/>
                    <a:pt x="1461275" y="923639"/>
                  </a:cubicBezTo>
                  <a:cubicBezTo>
                    <a:pt x="1574051" y="937641"/>
                    <a:pt x="1700924" y="886492"/>
                    <a:pt x="1765599" y="854869"/>
                  </a:cubicBezTo>
                  <a:lnTo>
                    <a:pt x="1765599" y="854774"/>
                  </a:lnTo>
                  <a:cubicBezTo>
                    <a:pt x="1772266" y="807720"/>
                    <a:pt x="1774552" y="745903"/>
                    <a:pt x="1772457" y="678085"/>
                  </a:cubicBezTo>
                  <a:cubicBezTo>
                    <a:pt x="1716450" y="676847"/>
                    <a:pt x="1605103" y="732949"/>
                    <a:pt x="1560049" y="738188"/>
                  </a:cubicBezTo>
                  <a:cubicBezTo>
                    <a:pt x="1506805" y="744188"/>
                    <a:pt x="1340689" y="698849"/>
                    <a:pt x="1501947" y="706565"/>
                  </a:cubicBezTo>
                  <a:cubicBezTo>
                    <a:pt x="1615390" y="711994"/>
                    <a:pt x="1717783" y="642461"/>
                    <a:pt x="1768361" y="600742"/>
                  </a:cubicBezTo>
                  <a:cubicBezTo>
                    <a:pt x="1761313" y="501015"/>
                    <a:pt x="1745501" y="396907"/>
                    <a:pt x="1721879" y="314325"/>
                  </a:cubicBezTo>
                  <a:cubicBezTo>
                    <a:pt x="1672349" y="143161"/>
                    <a:pt x="1741691" y="0"/>
                    <a:pt x="1741691" y="0"/>
                  </a:cubicBezTo>
                  <a:cubicBezTo>
                    <a:pt x="1672254" y="5620"/>
                    <a:pt x="1503947" y="-6858"/>
                    <a:pt x="1291921" y="48673"/>
                  </a:cubicBezTo>
                  <a:cubicBezTo>
                    <a:pt x="1166572" y="81534"/>
                    <a:pt x="1081894" y="129159"/>
                    <a:pt x="1005408" y="186404"/>
                  </a:cubicBezTo>
                  <a:cubicBezTo>
                    <a:pt x="1005408" y="186404"/>
                    <a:pt x="1005408" y="186404"/>
                    <a:pt x="1005313" y="186595"/>
                  </a:cubicBezTo>
                  <a:cubicBezTo>
                    <a:pt x="1004551" y="191453"/>
                    <a:pt x="985597" y="316421"/>
                    <a:pt x="1030173" y="428911"/>
                  </a:cubicBezTo>
                  <a:cubicBezTo>
                    <a:pt x="1041223" y="456724"/>
                    <a:pt x="1056082" y="483965"/>
                    <a:pt x="1076179" y="508254"/>
                  </a:cubicBezTo>
                  <a:cubicBezTo>
                    <a:pt x="1178954" y="632746"/>
                    <a:pt x="1043128" y="526828"/>
                    <a:pt x="1016076" y="480536"/>
                  </a:cubicBezTo>
                  <a:cubicBezTo>
                    <a:pt x="1011981" y="473583"/>
                    <a:pt x="1007980" y="464058"/>
                    <a:pt x="1003980" y="452723"/>
                  </a:cubicBezTo>
                  <a:cubicBezTo>
                    <a:pt x="980834" y="388334"/>
                    <a:pt x="956450" y="267748"/>
                    <a:pt x="916064" y="258985"/>
                  </a:cubicBezTo>
                  <a:lnTo>
                    <a:pt x="915873" y="258890"/>
                  </a:lnTo>
                  <a:cubicBezTo>
                    <a:pt x="893871" y="277749"/>
                    <a:pt x="871392" y="297371"/>
                    <a:pt x="847579" y="317468"/>
                  </a:cubicBezTo>
                  <a:cubicBezTo>
                    <a:pt x="846341" y="318325"/>
                    <a:pt x="845198" y="319373"/>
                    <a:pt x="844055" y="320421"/>
                  </a:cubicBezTo>
                  <a:cubicBezTo>
                    <a:pt x="849294" y="354901"/>
                    <a:pt x="868439" y="455676"/>
                    <a:pt x="905015" y="551974"/>
                  </a:cubicBezTo>
                  <a:cubicBezTo>
                    <a:pt x="925494" y="606362"/>
                    <a:pt x="951592" y="659321"/>
                    <a:pt x="983787" y="698183"/>
                  </a:cubicBezTo>
                  <a:cubicBezTo>
                    <a:pt x="1086466" y="822579"/>
                    <a:pt x="950640" y="716756"/>
                    <a:pt x="923589" y="670465"/>
                  </a:cubicBezTo>
                  <a:cubicBezTo>
                    <a:pt x="914731" y="655415"/>
                    <a:pt x="898729" y="620744"/>
                    <a:pt x="879583" y="580454"/>
                  </a:cubicBezTo>
                  <a:cubicBezTo>
                    <a:pt x="846341" y="510731"/>
                    <a:pt x="803479" y="424053"/>
                    <a:pt x="771570" y="392525"/>
                  </a:cubicBezTo>
                  <a:close/>
                </a:path>
              </a:pathLst>
            </a:custGeom>
            <a:solidFill>
              <a:srgbClr val="E3E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C62D07-D91B-4CED-A66E-0FEF99BFD9C3}"/>
                </a:ext>
              </a:extLst>
            </p:cNvPr>
            <p:cNvSpPr/>
            <p:nvPr/>
          </p:nvSpPr>
          <p:spPr>
            <a:xfrm>
              <a:off x="12383185" y="6543675"/>
              <a:ext cx="457200" cy="1514475"/>
            </a:xfrm>
            <a:custGeom>
              <a:avLst/>
              <a:gdLst>
                <a:gd name="connsiteX0" fmla="*/ 403047 w 457200"/>
                <a:gd name="connsiteY0" fmla="*/ 143637 h 1514475"/>
                <a:gd name="connsiteX1" fmla="*/ 199022 w 457200"/>
                <a:gd name="connsiteY1" fmla="*/ 0 h 1514475"/>
                <a:gd name="connsiteX2" fmla="*/ 120726 w 457200"/>
                <a:gd name="connsiteY2" fmla="*/ 374142 h 1514475"/>
                <a:gd name="connsiteX3" fmla="*/ 84627 w 457200"/>
                <a:gd name="connsiteY3" fmla="*/ 483299 h 1514475"/>
                <a:gd name="connsiteX4" fmla="*/ 121774 w 457200"/>
                <a:gd name="connsiteY4" fmla="*/ 498253 h 1514475"/>
                <a:gd name="connsiteX5" fmla="*/ 267793 w 457200"/>
                <a:gd name="connsiteY5" fmla="*/ 594932 h 1514475"/>
                <a:gd name="connsiteX6" fmla="*/ 54528 w 457200"/>
                <a:gd name="connsiteY6" fmla="*/ 567785 h 1514475"/>
                <a:gd name="connsiteX7" fmla="*/ 46431 w 457200"/>
                <a:gd name="connsiteY7" fmla="*/ 590264 h 1514475"/>
                <a:gd name="connsiteX8" fmla="*/ 235 w 457200"/>
                <a:gd name="connsiteY8" fmla="*/ 764762 h 1514475"/>
                <a:gd name="connsiteX9" fmla="*/ 373139 w 457200"/>
                <a:gd name="connsiteY9" fmla="*/ 1364075 h 1514475"/>
                <a:gd name="connsiteX10" fmla="*/ 341706 w 457200"/>
                <a:gd name="connsiteY10" fmla="*/ 1517999 h 1514475"/>
                <a:gd name="connsiteX11" fmla="*/ 418097 w 457200"/>
                <a:gd name="connsiteY11" fmla="*/ 1474851 h 1514475"/>
                <a:gd name="connsiteX12" fmla="*/ 449815 w 457200"/>
                <a:gd name="connsiteY12" fmla="*/ 1442561 h 1514475"/>
                <a:gd name="connsiteX13" fmla="*/ 408191 w 457200"/>
                <a:gd name="connsiteY13" fmla="*/ 1318260 h 1514475"/>
                <a:gd name="connsiteX14" fmla="*/ 275413 w 457200"/>
                <a:gd name="connsiteY14" fmla="*/ 762190 h 1514475"/>
                <a:gd name="connsiteX15" fmla="*/ 403047 w 457200"/>
                <a:gd name="connsiteY15" fmla="*/ 14363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200" h="1514475">
                  <a:moveTo>
                    <a:pt x="403047" y="143637"/>
                  </a:moveTo>
                  <a:cubicBezTo>
                    <a:pt x="324847" y="95059"/>
                    <a:pt x="251314" y="40672"/>
                    <a:pt x="199022" y="0"/>
                  </a:cubicBezTo>
                  <a:cubicBezTo>
                    <a:pt x="182544" y="126397"/>
                    <a:pt x="159398" y="250031"/>
                    <a:pt x="120726" y="374142"/>
                  </a:cubicBezTo>
                  <a:cubicBezTo>
                    <a:pt x="109297" y="410813"/>
                    <a:pt x="97200" y="447104"/>
                    <a:pt x="84627" y="483299"/>
                  </a:cubicBezTo>
                  <a:cubicBezTo>
                    <a:pt x="97200" y="488537"/>
                    <a:pt x="109582" y="493490"/>
                    <a:pt x="121774" y="498253"/>
                  </a:cubicBezTo>
                  <a:cubicBezTo>
                    <a:pt x="185306" y="523018"/>
                    <a:pt x="241122" y="557975"/>
                    <a:pt x="267793" y="594932"/>
                  </a:cubicBezTo>
                  <a:cubicBezTo>
                    <a:pt x="296558" y="634651"/>
                    <a:pt x="281032" y="660654"/>
                    <a:pt x="54528" y="567785"/>
                  </a:cubicBezTo>
                  <a:cubicBezTo>
                    <a:pt x="51861" y="575310"/>
                    <a:pt x="49194" y="582739"/>
                    <a:pt x="46431" y="590264"/>
                  </a:cubicBezTo>
                  <a:cubicBezTo>
                    <a:pt x="26143" y="645605"/>
                    <a:pt x="-2908" y="704374"/>
                    <a:pt x="235" y="764762"/>
                  </a:cubicBezTo>
                  <a:cubicBezTo>
                    <a:pt x="4998" y="857536"/>
                    <a:pt x="52337" y="1250442"/>
                    <a:pt x="373139" y="1364075"/>
                  </a:cubicBezTo>
                  <a:cubicBezTo>
                    <a:pt x="377139" y="1415415"/>
                    <a:pt x="361042" y="1471422"/>
                    <a:pt x="341706" y="1517999"/>
                  </a:cubicBezTo>
                  <a:cubicBezTo>
                    <a:pt x="365329" y="1507903"/>
                    <a:pt x="394380" y="1493425"/>
                    <a:pt x="418097" y="1474851"/>
                  </a:cubicBezTo>
                  <a:cubicBezTo>
                    <a:pt x="430670" y="1465136"/>
                    <a:pt x="441719" y="1454372"/>
                    <a:pt x="449815" y="1442561"/>
                  </a:cubicBezTo>
                  <a:cubicBezTo>
                    <a:pt x="472961" y="1408652"/>
                    <a:pt x="471342" y="1366647"/>
                    <a:pt x="408191" y="1318260"/>
                  </a:cubicBezTo>
                  <a:cubicBezTo>
                    <a:pt x="236741" y="1186529"/>
                    <a:pt x="229216" y="883730"/>
                    <a:pt x="275413" y="762190"/>
                  </a:cubicBezTo>
                  <a:cubicBezTo>
                    <a:pt x="300749" y="695706"/>
                    <a:pt x="339706" y="461010"/>
                    <a:pt x="403047" y="143637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60BD77C-8D7A-4576-95C6-E16C18FBE559}"/>
                </a:ext>
              </a:extLst>
            </p:cNvPr>
            <p:cNvSpPr/>
            <p:nvPr/>
          </p:nvSpPr>
          <p:spPr>
            <a:xfrm>
              <a:off x="12590684" y="6344792"/>
              <a:ext cx="228600" cy="276225"/>
            </a:xfrm>
            <a:custGeom>
              <a:avLst/>
              <a:gdLst>
                <a:gd name="connsiteX0" fmla="*/ 237649 w 228600"/>
                <a:gd name="connsiteY0" fmla="*/ 138398 h 276225"/>
                <a:gd name="connsiteX1" fmla="*/ 12954 w 228600"/>
                <a:gd name="connsiteY1" fmla="*/ 0 h 276225"/>
                <a:gd name="connsiteX2" fmla="*/ 9525 w 228600"/>
                <a:gd name="connsiteY2" fmla="*/ 36481 h 276225"/>
                <a:gd name="connsiteX3" fmla="*/ 0 w 228600"/>
                <a:gd name="connsiteY3" fmla="*/ 127445 h 276225"/>
                <a:gd name="connsiteX4" fmla="*/ 207359 w 228600"/>
                <a:gd name="connsiteY4" fmla="*/ 284226 h 276225"/>
                <a:gd name="connsiteX5" fmla="*/ 237649 w 228600"/>
                <a:gd name="connsiteY5" fmla="*/ 13839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276225">
                  <a:moveTo>
                    <a:pt x="237649" y="138398"/>
                  </a:moveTo>
                  <a:cubicBezTo>
                    <a:pt x="146113" y="86296"/>
                    <a:pt x="61150" y="31718"/>
                    <a:pt x="12954" y="0"/>
                  </a:cubicBezTo>
                  <a:cubicBezTo>
                    <a:pt x="11906" y="12097"/>
                    <a:pt x="10668" y="24289"/>
                    <a:pt x="9525" y="36481"/>
                  </a:cubicBezTo>
                  <a:cubicBezTo>
                    <a:pt x="6572" y="67056"/>
                    <a:pt x="3524" y="97346"/>
                    <a:pt x="0" y="127445"/>
                  </a:cubicBezTo>
                  <a:cubicBezTo>
                    <a:pt x="47434" y="166973"/>
                    <a:pt x="125730" y="229076"/>
                    <a:pt x="207359" y="284226"/>
                  </a:cubicBezTo>
                  <a:cubicBezTo>
                    <a:pt x="216884" y="237077"/>
                    <a:pt x="226981" y="188404"/>
                    <a:pt x="237649" y="138398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97A4B23-BA13-4DF7-AB66-8FE5230A8983}"/>
                </a:ext>
              </a:extLst>
            </p:cNvPr>
            <p:cNvSpPr/>
            <p:nvPr/>
          </p:nvSpPr>
          <p:spPr>
            <a:xfrm>
              <a:off x="12607162" y="5842730"/>
              <a:ext cx="314325" cy="609600"/>
            </a:xfrm>
            <a:custGeom>
              <a:avLst/>
              <a:gdLst>
                <a:gd name="connsiteX0" fmla="*/ 94107 w 314325"/>
                <a:gd name="connsiteY0" fmla="*/ 0 h 609600"/>
                <a:gd name="connsiteX1" fmla="*/ 0 w 314325"/>
                <a:gd name="connsiteY1" fmla="*/ 467296 h 609600"/>
                <a:gd name="connsiteX2" fmla="*/ 226790 w 314325"/>
                <a:gd name="connsiteY2" fmla="*/ 613410 h 609600"/>
                <a:gd name="connsiteX3" fmla="*/ 320040 w 314325"/>
                <a:gd name="connsiteY3" fmla="*/ 210026 h 609600"/>
                <a:gd name="connsiteX4" fmla="*/ 94107 w 314325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609600">
                  <a:moveTo>
                    <a:pt x="94107" y="0"/>
                  </a:moveTo>
                  <a:cubicBezTo>
                    <a:pt x="38767" y="149828"/>
                    <a:pt x="16097" y="308800"/>
                    <a:pt x="0" y="467296"/>
                  </a:cubicBezTo>
                  <a:cubicBezTo>
                    <a:pt x="29337" y="487966"/>
                    <a:pt x="125254" y="552545"/>
                    <a:pt x="226790" y="613410"/>
                  </a:cubicBezTo>
                  <a:cubicBezTo>
                    <a:pt x="254127" y="485870"/>
                    <a:pt x="285083" y="350044"/>
                    <a:pt x="320040" y="210026"/>
                  </a:cubicBezTo>
                  <a:cubicBezTo>
                    <a:pt x="258223" y="153257"/>
                    <a:pt x="160782" y="19050"/>
                    <a:pt x="94107" y="0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86D80C-AF28-4CBA-9D85-05EC29A52F22}"/>
                </a:ext>
              </a:extLst>
            </p:cNvPr>
            <p:cNvSpPr/>
            <p:nvPr/>
          </p:nvSpPr>
          <p:spPr>
            <a:xfrm>
              <a:off x="13383851" y="4729162"/>
              <a:ext cx="733425" cy="428625"/>
            </a:xfrm>
            <a:custGeom>
              <a:avLst/>
              <a:gdLst>
                <a:gd name="connsiteX0" fmla="*/ 29507 w 733425"/>
                <a:gd name="connsiteY0" fmla="*/ 428911 h 428625"/>
                <a:gd name="connsiteX1" fmla="*/ 741025 w 733425"/>
                <a:gd name="connsiteY1" fmla="*/ 0 h 428625"/>
                <a:gd name="connsiteX2" fmla="*/ 291255 w 733425"/>
                <a:gd name="connsiteY2" fmla="*/ 48673 h 428625"/>
                <a:gd name="connsiteX3" fmla="*/ 4742 w 733425"/>
                <a:gd name="connsiteY3" fmla="*/ 186404 h 428625"/>
                <a:gd name="connsiteX4" fmla="*/ 4647 w 733425"/>
                <a:gd name="connsiteY4" fmla="*/ 186595 h 428625"/>
                <a:gd name="connsiteX5" fmla="*/ 29507 w 733425"/>
                <a:gd name="connsiteY5" fmla="*/ 428911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425" h="428625">
                  <a:moveTo>
                    <a:pt x="29507" y="428911"/>
                  </a:moveTo>
                  <a:cubicBezTo>
                    <a:pt x="356596" y="137446"/>
                    <a:pt x="741025" y="0"/>
                    <a:pt x="741025" y="0"/>
                  </a:cubicBezTo>
                  <a:cubicBezTo>
                    <a:pt x="671588" y="5620"/>
                    <a:pt x="503281" y="-6858"/>
                    <a:pt x="291255" y="48673"/>
                  </a:cubicBezTo>
                  <a:cubicBezTo>
                    <a:pt x="165906" y="81534"/>
                    <a:pt x="81228" y="129159"/>
                    <a:pt x="4742" y="186404"/>
                  </a:cubicBezTo>
                  <a:cubicBezTo>
                    <a:pt x="4742" y="186404"/>
                    <a:pt x="4742" y="186404"/>
                    <a:pt x="4647" y="186595"/>
                  </a:cubicBezTo>
                  <a:cubicBezTo>
                    <a:pt x="3885" y="191453"/>
                    <a:pt x="-15070" y="316421"/>
                    <a:pt x="29507" y="428911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D0BD1A3-D325-467F-BF82-63F418A93B4C}"/>
                </a:ext>
              </a:extLst>
            </p:cNvPr>
            <p:cNvSpPr/>
            <p:nvPr/>
          </p:nvSpPr>
          <p:spPr>
            <a:xfrm>
              <a:off x="12762420" y="5121687"/>
              <a:ext cx="495300" cy="857250"/>
            </a:xfrm>
            <a:custGeom>
              <a:avLst/>
              <a:gdLst>
                <a:gd name="connsiteX0" fmla="*/ 392335 w 495300"/>
                <a:gd name="connsiteY0" fmla="*/ 0 h 857250"/>
                <a:gd name="connsiteX1" fmla="*/ 198215 w 495300"/>
                <a:gd name="connsiteY1" fmla="*/ 269843 h 857250"/>
                <a:gd name="connsiteX2" fmla="*/ 0 w 495300"/>
                <a:gd name="connsiteY2" fmla="*/ 585121 h 857250"/>
                <a:gd name="connsiteX3" fmla="*/ 182689 w 495300"/>
                <a:gd name="connsiteY3" fmla="*/ 860870 h 857250"/>
                <a:gd name="connsiteX4" fmla="*/ 236887 w 495300"/>
                <a:gd name="connsiteY4" fmla="*/ 659225 h 857250"/>
                <a:gd name="connsiteX5" fmla="*/ 500444 w 495300"/>
                <a:gd name="connsiteY5" fmla="*/ 188024 h 857250"/>
                <a:gd name="connsiteX6" fmla="*/ 392335 w 495300"/>
                <a:gd name="connsiteY6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300" h="857250">
                  <a:moveTo>
                    <a:pt x="392335" y="0"/>
                  </a:moveTo>
                  <a:cubicBezTo>
                    <a:pt x="318706" y="82582"/>
                    <a:pt x="257556" y="180880"/>
                    <a:pt x="198215" y="269843"/>
                  </a:cubicBezTo>
                  <a:cubicBezTo>
                    <a:pt x="129730" y="372332"/>
                    <a:pt x="57626" y="475107"/>
                    <a:pt x="0" y="585121"/>
                  </a:cubicBezTo>
                  <a:cubicBezTo>
                    <a:pt x="9239" y="627698"/>
                    <a:pt x="47625" y="768668"/>
                    <a:pt x="182689" y="860870"/>
                  </a:cubicBezTo>
                  <a:cubicBezTo>
                    <a:pt x="199739" y="794290"/>
                    <a:pt x="217837" y="726948"/>
                    <a:pt x="236887" y="659225"/>
                  </a:cubicBezTo>
                  <a:cubicBezTo>
                    <a:pt x="287846" y="477679"/>
                    <a:pt x="384429" y="320993"/>
                    <a:pt x="500444" y="188024"/>
                  </a:cubicBezTo>
                  <a:cubicBezTo>
                    <a:pt x="467106" y="118205"/>
                    <a:pt x="424244" y="31528"/>
                    <a:pt x="392335" y="0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637BB87-CAC3-495D-BD4D-7F689E47647B}"/>
                </a:ext>
              </a:extLst>
            </p:cNvPr>
            <p:cNvSpPr/>
            <p:nvPr/>
          </p:nvSpPr>
          <p:spPr>
            <a:xfrm>
              <a:off x="13227239" y="4988052"/>
              <a:ext cx="152400" cy="285750"/>
            </a:xfrm>
            <a:custGeom>
              <a:avLst/>
              <a:gdLst>
                <a:gd name="connsiteX0" fmla="*/ 72009 w 152400"/>
                <a:gd name="connsiteY0" fmla="*/ 95 h 285750"/>
                <a:gd name="connsiteX1" fmla="*/ 71819 w 152400"/>
                <a:gd name="connsiteY1" fmla="*/ 0 h 285750"/>
                <a:gd name="connsiteX2" fmla="*/ 3524 w 152400"/>
                <a:gd name="connsiteY2" fmla="*/ 58579 h 285750"/>
                <a:gd name="connsiteX3" fmla="*/ 0 w 152400"/>
                <a:gd name="connsiteY3" fmla="*/ 61531 h 285750"/>
                <a:gd name="connsiteX4" fmla="*/ 60960 w 152400"/>
                <a:gd name="connsiteY4" fmla="*/ 293084 h 285750"/>
                <a:gd name="connsiteX5" fmla="*/ 159829 w 152400"/>
                <a:gd name="connsiteY5" fmla="*/ 193834 h 285750"/>
                <a:gd name="connsiteX6" fmla="*/ 72009 w 152400"/>
                <a:gd name="connsiteY6" fmla="*/ 9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0">
                  <a:moveTo>
                    <a:pt x="72009" y="95"/>
                  </a:moveTo>
                  <a:lnTo>
                    <a:pt x="71819" y="0"/>
                  </a:lnTo>
                  <a:cubicBezTo>
                    <a:pt x="49816" y="18859"/>
                    <a:pt x="27337" y="38481"/>
                    <a:pt x="3524" y="58579"/>
                  </a:cubicBezTo>
                  <a:cubicBezTo>
                    <a:pt x="2286" y="59436"/>
                    <a:pt x="1143" y="60484"/>
                    <a:pt x="0" y="61531"/>
                  </a:cubicBezTo>
                  <a:cubicBezTo>
                    <a:pt x="5239" y="96012"/>
                    <a:pt x="24384" y="196787"/>
                    <a:pt x="60960" y="293084"/>
                  </a:cubicBezTo>
                  <a:cubicBezTo>
                    <a:pt x="92774" y="258318"/>
                    <a:pt x="125921" y="225266"/>
                    <a:pt x="159829" y="193834"/>
                  </a:cubicBezTo>
                  <a:cubicBezTo>
                    <a:pt x="136684" y="129540"/>
                    <a:pt x="112395" y="8954"/>
                    <a:pt x="72009" y="95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941D0BE-330E-41C2-9C40-882373F6602F}"/>
                </a:ext>
              </a:extLst>
            </p:cNvPr>
            <p:cNvSpPr/>
            <p:nvPr/>
          </p:nvSpPr>
          <p:spPr>
            <a:xfrm>
              <a:off x="10226579" y="6641624"/>
              <a:ext cx="2676525" cy="1524000"/>
            </a:xfrm>
            <a:custGeom>
              <a:avLst/>
              <a:gdLst>
                <a:gd name="connsiteX0" fmla="*/ 2555177 w 2676525"/>
                <a:gd name="connsiteY0" fmla="*/ 1528159 h 1524000"/>
                <a:gd name="connsiteX1" fmla="*/ 2522315 w 2676525"/>
                <a:gd name="connsiteY1" fmla="*/ 1531683 h 1524000"/>
                <a:gd name="connsiteX2" fmla="*/ 2253710 w 2676525"/>
                <a:gd name="connsiteY2" fmla="*/ 1108963 h 1524000"/>
                <a:gd name="connsiteX3" fmla="*/ 2253234 w 2676525"/>
                <a:gd name="connsiteY3" fmla="*/ 1108678 h 1524000"/>
                <a:gd name="connsiteX4" fmla="*/ 1796796 w 2676525"/>
                <a:gd name="connsiteY4" fmla="*/ 951325 h 1524000"/>
                <a:gd name="connsiteX5" fmla="*/ 1540193 w 2676525"/>
                <a:gd name="connsiteY5" fmla="*/ 855694 h 1524000"/>
                <a:gd name="connsiteX6" fmla="*/ 5048 w 2676525"/>
                <a:gd name="connsiteY6" fmla="*/ 1349279 h 1524000"/>
                <a:gd name="connsiteX7" fmla="*/ 0 w 2676525"/>
                <a:gd name="connsiteY7" fmla="*/ 1347374 h 1524000"/>
                <a:gd name="connsiteX8" fmla="*/ 304038 w 2676525"/>
                <a:gd name="connsiteY8" fmla="*/ 792067 h 1524000"/>
                <a:gd name="connsiteX9" fmla="*/ 617887 w 2676525"/>
                <a:gd name="connsiteY9" fmla="*/ 743680 h 1524000"/>
                <a:gd name="connsiteX10" fmla="*/ 736759 w 2676525"/>
                <a:gd name="connsiteY10" fmla="*/ 669099 h 1524000"/>
                <a:gd name="connsiteX11" fmla="*/ 405575 w 2676525"/>
                <a:gd name="connsiteY11" fmla="*/ 667575 h 1524000"/>
                <a:gd name="connsiteX12" fmla="*/ 708089 w 2676525"/>
                <a:gd name="connsiteY12" fmla="*/ 402685 h 1524000"/>
                <a:gd name="connsiteX13" fmla="*/ 985552 w 2676525"/>
                <a:gd name="connsiteY13" fmla="*/ 454596 h 1524000"/>
                <a:gd name="connsiteX14" fmla="*/ 1154049 w 2676525"/>
                <a:gd name="connsiteY14" fmla="*/ 621950 h 1524000"/>
                <a:gd name="connsiteX15" fmla="*/ 1197864 w 2676525"/>
                <a:gd name="connsiteY15" fmla="*/ 498411 h 1524000"/>
                <a:gd name="connsiteX16" fmla="*/ 867727 w 2676525"/>
                <a:gd name="connsiteY16" fmla="*/ 318579 h 1524000"/>
                <a:gd name="connsiteX17" fmla="*/ 1186625 w 2676525"/>
                <a:gd name="connsiteY17" fmla="*/ 127984 h 1524000"/>
                <a:gd name="connsiteX18" fmla="*/ 1467517 w 2676525"/>
                <a:gd name="connsiteY18" fmla="*/ 209708 h 1524000"/>
                <a:gd name="connsiteX19" fmla="*/ 1601915 w 2676525"/>
                <a:gd name="connsiteY19" fmla="*/ 308483 h 1524000"/>
                <a:gd name="connsiteX20" fmla="*/ 1616012 w 2676525"/>
                <a:gd name="connsiteY20" fmla="*/ 226949 h 1524000"/>
                <a:gd name="connsiteX21" fmla="*/ 1361980 w 2676525"/>
                <a:gd name="connsiteY21" fmla="*/ 71691 h 1524000"/>
                <a:gd name="connsiteX22" fmla="*/ 1675067 w 2676525"/>
                <a:gd name="connsiteY22" fmla="*/ 13874 h 1524000"/>
                <a:gd name="connsiteX23" fmla="*/ 2074355 w 2676525"/>
                <a:gd name="connsiteY23" fmla="*/ 262572 h 1524000"/>
                <a:gd name="connsiteX24" fmla="*/ 2378488 w 2676525"/>
                <a:gd name="connsiteY24" fmla="*/ 318389 h 1524000"/>
                <a:gd name="connsiteX25" fmla="*/ 2449925 w 2676525"/>
                <a:gd name="connsiteY25" fmla="*/ 416210 h 1524000"/>
                <a:gd name="connsiteX26" fmla="*/ 2272379 w 2676525"/>
                <a:gd name="connsiteY26" fmla="*/ 552322 h 1524000"/>
                <a:gd name="connsiteX27" fmla="*/ 2342007 w 2676525"/>
                <a:gd name="connsiteY27" fmla="*/ 648525 h 1524000"/>
                <a:gd name="connsiteX28" fmla="*/ 2526030 w 2676525"/>
                <a:gd name="connsiteY28" fmla="*/ 428688 h 1524000"/>
                <a:gd name="connsiteX29" fmla="*/ 2664905 w 2676525"/>
                <a:gd name="connsiteY29" fmla="*/ 797210 h 1524000"/>
                <a:gd name="connsiteX30" fmla="*/ 2372487 w 2676525"/>
                <a:gd name="connsiteY30" fmla="*/ 1081531 h 1524000"/>
                <a:gd name="connsiteX31" fmla="*/ 2307431 w 2676525"/>
                <a:gd name="connsiteY31" fmla="*/ 1095152 h 1524000"/>
                <a:gd name="connsiteX32" fmla="*/ 2555177 w 2676525"/>
                <a:gd name="connsiteY32" fmla="*/ 1528159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76525" h="1524000">
                  <a:moveTo>
                    <a:pt x="2555177" y="1528159"/>
                  </a:moveTo>
                  <a:lnTo>
                    <a:pt x="2522315" y="1531683"/>
                  </a:lnTo>
                  <a:cubicBezTo>
                    <a:pt x="2446782" y="1218120"/>
                    <a:pt x="2253710" y="1108963"/>
                    <a:pt x="2253710" y="1108963"/>
                  </a:cubicBezTo>
                  <a:cubicBezTo>
                    <a:pt x="2253710" y="1108963"/>
                    <a:pt x="2253520" y="1108773"/>
                    <a:pt x="2253234" y="1108678"/>
                  </a:cubicBezTo>
                  <a:cubicBezTo>
                    <a:pt x="2241899" y="1103248"/>
                    <a:pt x="2038636" y="1007522"/>
                    <a:pt x="1796796" y="951325"/>
                  </a:cubicBezTo>
                  <a:cubicBezTo>
                    <a:pt x="1715834" y="912272"/>
                    <a:pt x="1630109" y="880078"/>
                    <a:pt x="1540193" y="855694"/>
                  </a:cubicBezTo>
                  <a:cubicBezTo>
                    <a:pt x="958215" y="697960"/>
                    <a:pt x="363093" y="910272"/>
                    <a:pt x="5048" y="1349279"/>
                  </a:cubicBezTo>
                  <a:cubicBezTo>
                    <a:pt x="2953" y="1348708"/>
                    <a:pt x="1334" y="1348041"/>
                    <a:pt x="0" y="1347374"/>
                  </a:cubicBezTo>
                  <a:cubicBezTo>
                    <a:pt x="0" y="1347374"/>
                    <a:pt x="219361" y="846550"/>
                    <a:pt x="304038" y="792067"/>
                  </a:cubicBezTo>
                  <a:cubicBezTo>
                    <a:pt x="388715" y="737584"/>
                    <a:pt x="368808" y="696150"/>
                    <a:pt x="617887" y="743680"/>
                  </a:cubicBezTo>
                  <a:cubicBezTo>
                    <a:pt x="867061" y="791114"/>
                    <a:pt x="767525" y="685482"/>
                    <a:pt x="736759" y="669099"/>
                  </a:cubicBezTo>
                  <a:cubicBezTo>
                    <a:pt x="705993" y="652716"/>
                    <a:pt x="525971" y="625570"/>
                    <a:pt x="405575" y="667575"/>
                  </a:cubicBezTo>
                  <a:cubicBezTo>
                    <a:pt x="405575" y="667575"/>
                    <a:pt x="507968" y="484504"/>
                    <a:pt x="708089" y="402685"/>
                  </a:cubicBezTo>
                  <a:cubicBezTo>
                    <a:pt x="908114" y="320674"/>
                    <a:pt x="949357" y="416782"/>
                    <a:pt x="985552" y="454596"/>
                  </a:cubicBezTo>
                  <a:cubicBezTo>
                    <a:pt x="1021556" y="492410"/>
                    <a:pt x="1102233" y="614426"/>
                    <a:pt x="1154049" y="621950"/>
                  </a:cubicBezTo>
                  <a:cubicBezTo>
                    <a:pt x="1205579" y="629666"/>
                    <a:pt x="1257681" y="570039"/>
                    <a:pt x="1197864" y="498411"/>
                  </a:cubicBezTo>
                  <a:cubicBezTo>
                    <a:pt x="1137857" y="427069"/>
                    <a:pt x="928973" y="320008"/>
                    <a:pt x="867727" y="318579"/>
                  </a:cubicBezTo>
                  <a:cubicBezTo>
                    <a:pt x="867727" y="318579"/>
                    <a:pt x="1071848" y="134842"/>
                    <a:pt x="1186625" y="127984"/>
                  </a:cubicBezTo>
                  <a:cubicBezTo>
                    <a:pt x="1301306" y="120935"/>
                    <a:pt x="1372553" y="126365"/>
                    <a:pt x="1467517" y="209708"/>
                  </a:cubicBezTo>
                  <a:cubicBezTo>
                    <a:pt x="1562386" y="293147"/>
                    <a:pt x="1564386" y="302863"/>
                    <a:pt x="1601915" y="308483"/>
                  </a:cubicBezTo>
                  <a:cubicBezTo>
                    <a:pt x="1639824" y="314102"/>
                    <a:pt x="1664684" y="277145"/>
                    <a:pt x="1616012" y="226949"/>
                  </a:cubicBezTo>
                  <a:cubicBezTo>
                    <a:pt x="1567434" y="177037"/>
                    <a:pt x="1429893" y="89027"/>
                    <a:pt x="1361980" y="71691"/>
                  </a:cubicBezTo>
                  <a:cubicBezTo>
                    <a:pt x="1361980" y="71691"/>
                    <a:pt x="1453896" y="-37847"/>
                    <a:pt x="1675067" y="13874"/>
                  </a:cubicBezTo>
                  <a:cubicBezTo>
                    <a:pt x="1896237" y="65595"/>
                    <a:pt x="2046256" y="221615"/>
                    <a:pt x="2074355" y="262572"/>
                  </a:cubicBezTo>
                  <a:cubicBezTo>
                    <a:pt x="2102453" y="303529"/>
                    <a:pt x="2296573" y="267430"/>
                    <a:pt x="2378488" y="318389"/>
                  </a:cubicBezTo>
                  <a:cubicBezTo>
                    <a:pt x="2460308" y="369443"/>
                    <a:pt x="2464308" y="396970"/>
                    <a:pt x="2449925" y="416210"/>
                  </a:cubicBezTo>
                  <a:cubicBezTo>
                    <a:pt x="2435543" y="435356"/>
                    <a:pt x="2281619" y="522700"/>
                    <a:pt x="2272379" y="552322"/>
                  </a:cubicBezTo>
                  <a:cubicBezTo>
                    <a:pt x="2263235" y="582326"/>
                    <a:pt x="2248376" y="657669"/>
                    <a:pt x="2342007" y="648525"/>
                  </a:cubicBezTo>
                  <a:cubicBezTo>
                    <a:pt x="2435543" y="639381"/>
                    <a:pt x="2367439" y="515937"/>
                    <a:pt x="2526030" y="428688"/>
                  </a:cubicBezTo>
                  <a:cubicBezTo>
                    <a:pt x="2684621" y="341439"/>
                    <a:pt x="2708624" y="713676"/>
                    <a:pt x="2664905" y="797210"/>
                  </a:cubicBezTo>
                  <a:cubicBezTo>
                    <a:pt x="2621090" y="880459"/>
                    <a:pt x="2461641" y="1065053"/>
                    <a:pt x="2372487" y="1081531"/>
                  </a:cubicBezTo>
                  <a:cubicBezTo>
                    <a:pt x="2339816" y="1087437"/>
                    <a:pt x="2320671" y="1091819"/>
                    <a:pt x="2307431" y="1095152"/>
                  </a:cubicBezTo>
                  <a:cubicBezTo>
                    <a:pt x="2545366" y="1268698"/>
                    <a:pt x="2555177" y="1528159"/>
                    <a:pt x="2555177" y="1528159"/>
                  </a:cubicBezTo>
                  <a:close/>
                </a:path>
              </a:pathLst>
            </a:custGeom>
            <a:solidFill>
              <a:srgbClr val="B2CD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A5B32FB-A692-48B4-BEA0-1E1636C4B51D}"/>
                </a:ext>
              </a:extLst>
            </p:cNvPr>
            <p:cNvSpPr/>
            <p:nvPr/>
          </p:nvSpPr>
          <p:spPr>
            <a:xfrm>
              <a:off x="10231627" y="7445600"/>
              <a:ext cx="1790700" cy="542925"/>
            </a:xfrm>
            <a:custGeom>
              <a:avLst/>
              <a:gdLst>
                <a:gd name="connsiteX0" fmla="*/ 1791748 w 1790700"/>
                <a:gd name="connsiteY0" fmla="*/ 147444 h 542925"/>
                <a:gd name="connsiteX1" fmla="*/ 1403985 w 1790700"/>
                <a:gd name="connsiteY1" fmla="*/ 110010 h 542925"/>
                <a:gd name="connsiteX2" fmla="*/ 728662 w 1790700"/>
                <a:gd name="connsiteY2" fmla="*/ 309369 h 542925"/>
                <a:gd name="connsiteX3" fmla="*/ 443770 w 1790700"/>
                <a:gd name="connsiteY3" fmla="*/ 521871 h 542925"/>
                <a:gd name="connsiteX4" fmla="*/ 426339 w 1790700"/>
                <a:gd name="connsiteY4" fmla="*/ 525300 h 542925"/>
                <a:gd name="connsiteX5" fmla="*/ 624554 w 1790700"/>
                <a:gd name="connsiteY5" fmla="*/ 317465 h 542925"/>
                <a:gd name="connsiteX6" fmla="*/ 395097 w 1790700"/>
                <a:gd name="connsiteY6" fmla="*/ 530348 h 542925"/>
                <a:gd name="connsiteX7" fmla="*/ 0 w 1790700"/>
                <a:gd name="connsiteY7" fmla="*/ 545493 h 542925"/>
                <a:gd name="connsiteX8" fmla="*/ 1535144 w 1790700"/>
                <a:gd name="connsiteY8" fmla="*/ 51908 h 542925"/>
                <a:gd name="connsiteX9" fmla="*/ 1791748 w 1790700"/>
                <a:gd name="connsiteY9" fmla="*/ 1474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0700" h="542925">
                  <a:moveTo>
                    <a:pt x="1791748" y="147444"/>
                  </a:moveTo>
                  <a:cubicBezTo>
                    <a:pt x="1665732" y="117916"/>
                    <a:pt x="1529239" y="99438"/>
                    <a:pt x="1403985" y="110010"/>
                  </a:cubicBezTo>
                  <a:cubicBezTo>
                    <a:pt x="1031462" y="141633"/>
                    <a:pt x="770192" y="280603"/>
                    <a:pt x="728662" y="309369"/>
                  </a:cubicBezTo>
                  <a:cubicBezTo>
                    <a:pt x="687134" y="338134"/>
                    <a:pt x="539687" y="500249"/>
                    <a:pt x="443770" y="521871"/>
                  </a:cubicBezTo>
                  <a:cubicBezTo>
                    <a:pt x="438531" y="523014"/>
                    <a:pt x="432816" y="524157"/>
                    <a:pt x="426339" y="525300"/>
                  </a:cubicBezTo>
                  <a:cubicBezTo>
                    <a:pt x="501206" y="450910"/>
                    <a:pt x="663226" y="297843"/>
                    <a:pt x="624554" y="317465"/>
                  </a:cubicBezTo>
                  <a:cubicBezTo>
                    <a:pt x="588836" y="335562"/>
                    <a:pt x="457581" y="466722"/>
                    <a:pt x="395097" y="530348"/>
                  </a:cubicBezTo>
                  <a:cubicBezTo>
                    <a:pt x="274415" y="547398"/>
                    <a:pt x="48101" y="560352"/>
                    <a:pt x="0" y="545493"/>
                  </a:cubicBezTo>
                  <a:cubicBezTo>
                    <a:pt x="357950" y="106486"/>
                    <a:pt x="953072" y="-105826"/>
                    <a:pt x="1535144" y="51908"/>
                  </a:cubicBezTo>
                  <a:cubicBezTo>
                    <a:pt x="1625156" y="76196"/>
                    <a:pt x="1710881" y="108391"/>
                    <a:pt x="1791748" y="147444"/>
                  </a:cubicBezTo>
                  <a:close/>
                </a:path>
              </a:pathLst>
            </a:custGeom>
            <a:solidFill>
              <a:srgbClr val="E3E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78D97E-B857-484D-BB0B-D79CF7A08C6B}"/>
                </a:ext>
              </a:extLst>
            </p:cNvPr>
            <p:cNvSpPr/>
            <p:nvPr/>
          </p:nvSpPr>
          <p:spPr>
            <a:xfrm>
              <a:off x="11342375" y="5385328"/>
              <a:ext cx="1743075" cy="3048000"/>
            </a:xfrm>
            <a:custGeom>
              <a:avLst/>
              <a:gdLst>
                <a:gd name="connsiteX0" fmla="*/ 1647596 w 1743075"/>
                <a:gd name="connsiteY0" fmla="*/ 598562 h 3048000"/>
                <a:gd name="connsiteX1" fmla="*/ 1400994 w 1743075"/>
                <a:gd name="connsiteY1" fmla="*/ 353579 h 3048000"/>
                <a:gd name="connsiteX2" fmla="*/ 1367847 w 1743075"/>
                <a:gd name="connsiteY2" fmla="*/ 558081 h 3048000"/>
                <a:gd name="connsiteX3" fmla="*/ 1296029 w 1743075"/>
                <a:gd name="connsiteY3" fmla="*/ 878787 h 3048000"/>
                <a:gd name="connsiteX4" fmla="*/ 1204493 w 1743075"/>
                <a:gd name="connsiteY4" fmla="*/ 878597 h 3048000"/>
                <a:gd name="connsiteX5" fmla="*/ 1317841 w 1743075"/>
                <a:gd name="connsiteY5" fmla="*/ 527029 h 3048000"/>
                <a:gd name="connsiteX6" fmla="*/ 1144391 w 1743075"/>
                <a:gd name="connsiteY6" fmla="*/ 163746 h 3048000"/>
                <a:gd name="connsiteX7" fmla="*/ 912647 w 1743075"/>
                <a:gd name="connsiteY7" fmla="*/ 127074 h 3048000"/>
                <a:gd name="connsiteX8" fmla="*/ 959891 w 1743075"/>
                <a:gd name="connsiteY8" fmla="*/ 609897 h 3048000"/>
                <a:gd name="connsiteX9" fmla="*/ 889692 w 1743075"/>
                <a:gd name="connsiteY9" fmla="*/ 614659 h 3048000"/>
                <a:gd name="connsiteX10" fmla="*/ 857212 w 1743075"/>
                <a:gd name="connsiteY10" fmla="*/ 176414 h 3048000"/>
                <a:gd name="connsiteX11" fmla="*/ 730910 w 1743075"/>
                <a:gd name="connsiteY11" fmla="*/ 45921 h 3048000"/>
                <a:gd name="connsiteX12" fmla="*/ 458972 w 1743075"/>
                <a:gd name="connsiteY12" fmla="*/ 72687 h 3048000"/>
                <a:gd name="connsiteX13" fmla="*/ 577653 w 1743075"/>
                <a:gd name="connsiteY13" fmla="*/ 366628 h 3048000"/>
                <a:gd name="connsiteX14" fmla="*/ 571938 w 1743075"/>
                <a:gd name="connsiteY14" fmla="*/ 490358 h 3048000"/>
                <a:gd name="connsiteX15" fmla="*/ 446208 w 1743075"/>
                <a:gd name="connsiteY15" fmla="*/ 199179 h 3048000"/>
                <a:gd name="connsiteX16" fmla="*/ 261328 w 1743075"/>
                <a:gd name="connsiteY16" fmla="*/ 14965 h 3048000"/>
                <a:gd name="connsiteX17" fmla="*/ 44253 w 1743075"/>
                <a:gd name="connsiteY17" fmla="*/ 12393 h 3048000"/>
                <a:gd name="connsiteX18" fmla="*/ 629 w 1743075"/>
                <a:gd name="connsiteY18" fmla="*/ 317574 h 3048000"/>
                <a:gd name="connsiteX19" fmla="*/ 2057 w 1743075"/>
                <a:gd name="connsiteY19" fmla="*/ 432160 h 3048000"/>
                <a:gd name="connsiteX20" fmla="*/ 71495 w 1743075"/>
                <a:gd name="connsiteY20" fmla="*/ 461592 h 3048000"/>
                <a:gd name="connsiteX21" fmla="*/ 360197 w 1743075"/>
                <a:gd name="connsiteY21" fmla="*/ 592942 h 3048000"/>
                <a:gd name="connsiteX22" fmla="*/ 236468 w 1743075"/>
                <a:gd name="connsiteY22" fmla="*/ 596181 h 3048000"/>
                <a:gd name="connsiteX23" fmla="*/ 8249 w 1743075"/>
                <a:gd name="connsiteY23" fmla="*/ 508074 h 3048000"/>
                <a:gd name="connsiteX24" fmla="*/ 103022 w 1743075"/>
                <a:gd name="connsiteY24" fmla="*/ 879930 h 3048000"/>
                <a:gd name="connsiteX25" fmla="*/ 478307 w 1743075"/>
                <a:gd name="connsiteY25" fmla="*/ 913077 h 3048000"/>
                <a:gd name="connsiteX26" fmla="*/ 472021 w 1743075"/>
                <a:gd name="connsiteY26" fmla="*/ 983277 h 3048000"/>
                <a:gd name="connsiteX27" fmla="*/ 132836 w 1743075"/>
                <a:gd name="connsiteY27" fmla="*/ 946986 h 3048000"/>
                <a:gd name="connsiteX28" fmla="*/ 386391 w 1743075"/>
                <a:gd name="connsiteY28" fmla="*/ 1311127 h 3048000"/>
                <a:gd name="connsiteX29" fmla="*/ 702145 w 1743075"/>
                <a:gd name="connsiteY29" fmla="*/ 1281600 h 3048000"/>
                <a:gd name="connsiteX30" fmla="*/ 700430 w 1743075"/>
                <a:gd name="connsiteY30" fmla="*/ 1373230 h 3048000"/>
                <a:gd name="connsiteX31" fmla="*/ 513645 w 1743075"/>
                <a:gd name="connsiteY31" fmla="*/ 1426856 h 3048000"/>
                <a:gd name="connsiteX32" fmla="*/ 679380 w 1743075"/>
                <a:gd name="connsiteY32" fmla="*/ 1540775 h 3048000"/>
                <a:gd name="connsiteX33" fmla="*/ 847115 w 1743075"/>
                <a:gd name="connsiteY33" fmla="*/ 1460289 h 3048000"/>
                <a:gd name="connsiteX34" fmla="*/ 851973 w 1743075"/>
                <a:gd name="connsiteY34" fmla="*/ 1509628 h 3048000"/>
                <a:gd name="connsiteX35" fmla="*/ 783774 w 1743075"/>
                <a:gd name="connsiteY35" fmla="*/ 1595639 h 3048000"/>
                <a:gd name="connsiteX36" fmla="*/ 1086098 w 1743075"/>
                <a:gd name="connsiteY36" fmla="*/ 1697366 h 3048000"/>
                <a:gd name="connsiteX37" fmla="*/ 1115911 w 1743075"/>
                <a:gd name="connsiteY37" fmla="*/ 1563540 h 3048000"/>
                <a:gd name="connsiteX38" fmla="*/ 1166298 w 1743075"/>
                <a:gd name="connsiteY38" fmla="*/ 1294649 h 3048000"/>
                <a:gd name="connsiteX39" fmla="*/ 1356798 w 1743075"/>
                <a:gd name="connsiteY39" fmla="*/ 1726417 h 3048000"/>
                <a:gd name="connsiteX40" fmla="*/ 1420330 w 1743075"/>
                <a:gd name="connsiteY40" fmla="*/ 3049535 h 3048000"/>
                <a:gd name="connsiteX41" fmla="*/ 1467574 w 1743075"/>
                <a:gd name="connsiteY41" fmla="*/ 3046678 h 3048000"/>
                <a:gd name="connsiteX42" fmla="*/ 1419758 w 1743075"/>
                <a:gd name="connsiteY42" fmla="*/ 1725369 h 3048000"/>
                <a:gd name="connsiteX43" fmla="*/ 1216114 w 1743075"/>
                <a:gd name="connsiteY43" fmla="*/ 1255692 h 3048000"/>
                <a:gd name="connsiteX44" fmla="*/ 1485957 w 1743075"/>
                <a:gd name="connsiteY44" fmla="*/ 1210639 h 3048000"/>
                <a:gd name="connsiteX45" fmla="*/ 1740275 w 1743075"/>
                <a:gd name="connsiteY45" fmla="*/ 998707 h 3048000"/>
                <a:gd name="connsiteX46" fmla="*/ 1647596 w 1743075"/>
                <a:gd name="connsiteY46" fmla="*/ 598562 h 3048000"/>
                <a:gd name="connsiteX47" fmla="*/ 484213 w 1743075"/>
                <a:gd name="connsiteY47" fmla="*/ 603324 h 3048000"/>
                <a:gd name="connsiteX48" fmla="*/ 488880 w 1743075"/>
                <a:gd name="connsiteY48" fmla="*/ 570463 h 3048000"/>
                <a:gd name="connsiteX49" fmla="*/ 549554 w 1743075"/>
                <a:gd name="connsiteY49" fmla="*/ 613040 h 3048000"/>
                <a:gd name="connsiteX50" fmla="*/ 484213 w 1743075"/>
                <a:gd name="connsiteY50" fmla="*/ 603324 h 3048000"/>
                <a:gd name="connsiteX51" fmla="*/ 686714 w 1743075"/>
                <a:gd name="connsiteY51" fmla="*/ 427683 h 3048000"/>
                <a:gd name="connsiteX52" fmla="*/ 682238 w 1743075"/>
                <a:gd name="connsiteY52" fmla="*/ 562081 h 3048000"/>
                <a:gd name="connsiteX53" fmla="*/ 632327 w 1743075"/>
                <a:gd name="connsiteY53" fmla="*/ 453306 h 3048000"/>
                <a:gd name="connsiteX54" fmla="*/ 686714 w 1743075"/>
                <a:gd name="connsiteY54" fmla="*/ 427683 h 3048000"/>
                <a:gd name="connsiteX55" fmla="*/ 604609 w 1743075"/>
                <a:gd name="connsiteY55" fmla="*/ 855927 h 3048000"/>
                <a:gd name="connsiteX56" fmla="*/ 770344 w 1743075"/>
                <a:gd name="connsiteY56" fmla="*/ 840211 h 3048000"/>
                <a:gd name="connsiteX57" fmla="*/ 656711 w 1743075"/>
                <a:gd name="connsiteY57" fmla="*/ 939652 h 3048000"/>
                <a:gd name="connsiteX58" fmla="*/ 604609 w 1743075"/>
                <a:gd name="connsiteY58" fmla="*/ 855927 h 3048000"/>
                <a:gd name="connsiteX59" fmla="*/ 768058 w 1743075"/>
                <a:gd name="connsiteY59" fmla="*/ 1196732 h 3048000"/>
                <a:gd name="connsiteX60" fmla="*/ 702621 w 1743075"/>
                <a:gd name="connsiteY60" fmla="*/ 1122913 h 3048000"/>
                <a:gd name="connsiteX61" fmla="*/ 914648 w 1743075"/>
                <a:gd name="connsiteY61" fmla="*/ 1062048 h 3048000"/>
                <a:gd name="connsiteX62" fmla="*/ 768058 w 1743075"/>
                <a:gd name="connsiteY62" fmla="*/ 1196732 h 3048000"/>
                <a:gd name="connsiteX63" fmla="*/ 1018661 w 1743075"/>
                <a:gd name="connsiteY63" fmla="*/ 765059 h 3048000"/>
                <a:gd name="connsiteX64" fmla="*/ 1016660 w 1743075"/>
                <a:gd name="connsiteY64" fmla="*/ 645425 h 3048000"/>
                <a:gd name="connsiteX65" fmla="*/ 1076763 w 1743075"/>
                <a:gd name="connsiteY65" fmla="*/ 643710 h 3048000"/>
                <a:gd name="connsiteX66" fmla="*/ 1018661 w 1743075"/>
                <a:gd name="connsiteY66" fmla="*/ 765059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743075" h="3048000">
                  <a:moveTo>
                    <a:pt x="1647596" y="598562"/>
                  </a:moveTo>
                  <a:cubicBezTo>
                    <a:pt x="1603115" y="469974"/>
                    <a:pt x="1430998" y="348054"/>
                    <a:pt x="1400994" y="353579"/>
                  </a:cubicBezTo>
                  <a:cubicBezTo>
                    <a:pt x="1371086" y="359103"/>
                    <a:pt x="1358513" y="423302"/>
                    <a:pt x="1367847" y="558081"/>
                  </a:cubicBezTo>
                  <a:cubicBezTo>
                    <a:pt x="1377563" y="693050"/>
                    <a:pt x="1330700" y="804397"/>
                    <a:pt x="1296029" y="878787"/>
                  </a:cubicBezTo>
                  <a:cubicBezTo>
                    <a:pt x="1261262" y="953463"/>
                    <a:pt x="1211732" y="908029"/>
                    <a:pt x="1204493" y="878597"/>
                  </a:cubicBezTo>
                  <a:cubicBezTo>
                    <a:pt x="1197254" y="849165"/>
                    <a:pt x="1306982" y="619517"/>
                    <a:pt x="1317841" y="527029"/>
                  </a:cubicBezTo>
                  <a:cubicBezTo>
                    <a:pt x="1328604" y="434637"/>
                    <a:pt x="1207446" y="227944"/>
                    <a:pt x="1144391" y="163746"/>
                  </a:cubicBezTo>
                  <a:cubicBezTo>
                    <a:pt x="1081716" y="99452"/>
                    <a:pt x="900836" y="88308"/>
                    <a:pt x="912647" y="127074"/>
                  </a:cubicBezTo>
                  <a:cubicBezTo>
                    <a:pt x="924554" y="165651"/>
                    <a:pt x="969607" y="516933"/>
                    <a:pt x="959891" y="609897"/>
                  </a:cubicBezTo>
                  <a:cubicBezTo>
                    <a:pt x="950366" y="702861"/>
                    <a:pt x="906647" y="667332"/>
                    <a:pt x="889692" y="614659"/>
                  </a:cubicBezTo>
                  <a:cubicBezTo>
                    <a:pt x="872357" y="562176"/>
                    <a:pt x="870642" y="240612"/>
                    <a:pt x="857212" y="176414"/>
                  </a:cubicBezTo>
                  <a:cubicBezTo>
                    <a:pt x="843782" y="112215"/>
                    <a:pt x="800824" y="81545"/>
                    <a:pt x="730910" y="45921"/>
                  </a:cubicBezTo>
                  <a:cubicBezTo>
                    <a:pt x="661092" y="10488"/>
                    <a:pt x="458972" y="72687"/>
                    <a:pt x="458972" y="72687"/>
                  </a:cubicBezTo>
                  <a:cubicBezTo>
                    <a:pt x="478974" y="106310"/>
                    <a:pt x="558889" y="317574"/>
                    <a:pt x="577653" y="366628"/>
                  </a:cubicBezTo>
                  <a:cubicBezTo>
                    <a:pt x="596513" y="415682"/>
                    <a:pt x="613277" y="498645"/>
                    <a:pt x="571938" y="490358"/>
                  </a:cubicBezTo>
                  <a:cubicBezTo>
                    <a:pt x="530504" y="482166"/>
                    <a:pt x="488499" y="348721"/>
                    <a:pt x="446208" y="199179"/>
                  </a:cubicBezTo>
                  <a:cubicBezTo>
                    <a:pt x="404108" y="49541"/>
                    <a:pt x="318097" y="33063"/>
                    <a:pt x="261328" y="14965"/>
                  </a:cubicBezTo>
                  <a:cubicBezTo>
                    <a:pt x="186366" y="-8943"/>
                    <a:pt x="102641" y="106"/>
                    <a:pt x="44253" y="12393"/>
                  </a:cubicBezTo>
                  <a:cubicBezTo>
                    <a:pt x="18726" y="110120"/>
                    <a:pt x="3772" y="212323"/>
                    <a:pt x="629" y="317574"/>
                  </a:cubicBezTo>
                  <a:cubicBezTo>
                    <a:pt x="-514" y="356055"/>
                    <a:pt x="-133" y="394346"/>
                    <a:pt x="2057" y="432160"/>
                  </a:cubicBezTo>
                  <a:cubicBezTo>
                    <a:pt x="21488" y="443114"/>
                    <a:pt x="44444" y="452925"/>
                    <a:pt x="71495" y="461592"/>
                  </a:cubicBezTo>
                  <a:cubicBezTo>
                    <a:pt x="219513" y="508932"/>
                    <a:pt x="352863" y="551413"/>
                    <a:pt x="360197" y="592942"/>
                  </a:cubicBezTo>
                  <a:cubicBezTo>
                    <a:pt x="367722" y="634376"/>
                    <a:pt x="285998" y="613421"/>
                    <a:pt x="236468" y="596181"/>
                  </a:cubicBezTo>
                  <a:cubicBezTo>
                    <a:pt x="180461" y="576845"/>
                    <a:pt x="88354" y="551318"/>
                    <a:pt x="8249" y="508074"/>
                  </a:cubicBezTo>
                  <a:cubicBezTo>
                    <a:pt x="22346" y="638186"/>
                    <a:pt x="54731" y="763059"/>
                    <a:pt x="103022" y="879930"/>
                  </a:cubicBezTo>
                  <a:cubicBezTo>
                    <a:pt x="219037" y="890122"/>
                    <a:pt x="436112" y="898314"/>
                    <a:pt x="478307" y="913077"/>
                  </a:cubicBezTo>
                  <a:cubicBezTo>
                    <a:pt x="530504" y="931080"/>
                    <a:pt x="565175" y="975657"/>
                    <a:pt x="472021" y="983277"/>
                  </a:cubicBezTo>
                  <a:cubicBezTo>
                    <a:pt x="414585" y="987944"/>
                    <a:pt x="254660" y="961941"/>
                    <a:pt x="132836" y="946986"/>
                  </a:cubicBezTo>
                  <a:cubicBezTo>
                    <a:pt x="197320" y="1081956"/>
                    <a:pt x="283235" y="1204828"/>
                    <a:pt x="386391" y="1311127"/>
                  </a:cubicBezTo>
                  <a:cubicBezTo>
                    <a:pt x="608324" y="1256073"/>
                    <a:pt x="678618" y="1275408"/>
                    <a:pt x="702145" y="1281600"/>
                  </a:cubicBezTo>
                  <a:cubicBezTo>
                    <a:pt x="731291" y="1289505"/>
                    <a:pt x="775487" y="1339797"/>
                    <a:pt x="700430" y="1373230"/>
                  </a:cubicBezTo>
                  <a:cubicBezTo>
                    <a:pt x="634422" y="1402377"/>
                    <a:pt x="616039" y="1414188"/>
                    <a:pt x="513645" y="1426856"/>
                  </a:cubicBezTo>
                  <a:cubicBezTo>
                    <a:pt x="565842" y="1468861"/>
                    <a:pt x="621182" y="1506866"/>
                    <a:pt x="679380" y="1540775"/>
                  </a:cubicBezTo>
                  <a:cubicBezTo>
                    <a:pt x="762152" y="1490388"/>
                    <a:pt x="847115" y="1460289"/>
                    <a:pt x="847115" y="1460289"/>
                  </a:cubicBezTo>
                  <a:cubicBezTo>
                    <a:pt x="913314" y="1432952"/>
                    <a:pt x="851973" y="1509628"/>
                    <a:pt x="851973" y="1509628"/>
                  </a:cubicBezTo>
                  <a:lnTo>
                    <a:pt x="783774" y="1595639"/>
                  </a:lnTo>
                  <a:cubicBezTo>
                    <a:pt x="878929" y="1640692"/>
                    <a:pt x="980180" y="1675077"/>
                    <a:pt x="1086098" y="1697366"/>
                  </a:cubicBezTo>
                  <a:cubicBezTo>
                    <a:pt x="1109148" y="1658885"/>
                    <a:pt x="1120292" y="1613070"/>
                    <a:pt x="1115911" y="1563540"/>
                  </a:cubicBezTo>
                  <a:cubicBezTo>
                    <a:pt x="1104576" y="1434381"/>
                    <a:pt x="1142200" y="1309222"/>
                    <a:pt x="1166298" y="1294649"/>
                  </a:cubicBezTo>
                  <a:cubicBezTo>
                    <a:pt x="1166298" y="1294649"/>
                    <a:pt x="1272026" y="1437048"/>
                    <a:pt x="1356798" y="1726417"/>
                  </a:cubicBezTo>
                  <a:cubicBezTo>
                    <a:pt x="1442142" y="2017216"/>
                    <a:pt x="1506150" y="2456794"/>
                    <a:pt x="1420330" y="3049535"/>
                  </a:cubicBezTo>
                  <a:lnTo>
                    <a:pt x="1467574" y="3046678"/>
                  </a:lnTo>
                  <a:cubicBezTo>
                    <a:pt x="1467574" y="3046678"/>
                    <a:pt x="1572063" y="2327064"/>
                    <a:pt x="1419758" y="1725369"/>
                  </a:cubicBezTo>
                  <a:cubicBezTo>
                    <a:pt x="1375943" y="1552491"/>
                    <a:pt x="1310983" y="1389232"/>
                    <a:pt x="1216114" y="1255692"/>
                  </a:cubicBezTo>
                  <a:cubicBezTo>
                    <a:pt x="1231068" y="1231879"/>
                    <a:pt x="1357274" y="1196541"/>
                    <a:pt x="1485957" y="1210639"/>
                  </a:cubicBezTo>
                  <a:cubicBezTo>
                    <a:pt x="1614831" y="1224450"/>
                    <a:pt x="1703794" y="1129200"/>
                    <a:pt x="1740275" y="998707"/>
                  </a:cubicBezTo>
                  <a:cubicBezTo>
                    <a:pt x="1776851" y="868215"/>
                    <a:pt x="1691697" y="727245"/>
                    <a:pt x="1647596" y="598562"/>
                  </a:cubicBezTo>
                  <a:close/>
                  <a:moveTo>
                    <a:pt x="484213" y="603324"/>
                  </a:moveTo>
                  <a:cubicBezTo>
                    <a:pt x="448875" y="581988"/>
                    <a:pt x="475545" y="569225"/>
                    <a:pt x="488880" y="570463"/>
                  </a:cubicBezTo>
                  <a:cubicBezTo>
                    <a:pt x="502025" y="571606"/>
                    <a:pt x="549554" y="613040"/>
                    <a:pt x="549554" y="613040"/>
                  </a:cubicBezTo>
                  <a:cubicBezTo>
                    <a:pt x="549554" y="613040"/>
                    <a:pt x="519741" y="624851"/>
                    <a:pt x="484213" y="603324"/>
                  </a:cubicBezTo>
                  <a:close/>
                  <a:moveTo>
                    <a:pt x="686714" y="427683"/>
                  </a:moveTo>
                  <a:cubicBezTo>
                    <a:pt x="697954" y="448638"/>
                    <a:pt x="682238" y="562081"/>
                    <a:pt x="682238" y="562081"/>
                  </a:cubicBezTo>
                  <a:cubicBezTo>
                    <a:pt x="682238" y="562081"/>
                    <a:pt x="634994" y="528077"/>
                    <a:pt x="632327" y="453306"/>
                  </a:cubicBezTo>
                  <a:cubicBezTo>
                    <a:pt x="629755" y="378439"/>
                    <a:pt x="675380" y="406443"/>
                    <a:pt x="686714" y="427683"/>
                  </a:cubicBezTo>
                  <a:close/>
                  <a:moveTo>
                    <a:pt x="604609" y="855927"/>
                  </a:moveTo>
                  <a:cubicBezTo>
                    <a:pt x="636613" y="832305"/>
                    <a:pt x="770344" y="840211"/>
                    <a:pt x="770344" y="840211"/>
                  </a:cubicBezTo>
                  <a:cubicBezTo>
                    <a:pt x="770344" y="840211"/>
                    <a:pt x="777773" y="917554"/>
                    <a:pt x="656711" y="939652"/>
                  </a:cubicBezTo>
                  <a:cubicBezTo>
                    <a:pt x="535934" y="961750"/>
                    <a:pt x="572605" y="879645"/>
                    <a:pt x="604609" y="855927"/>
                  </a:cubicBezTo>
                  <a:close/>
                  <a:moveTo>
                    <a:pt x="768058" y="1196732"/>
                  </a:moveTo>
                  <a:cubicBezTo>
                    <a:pt x="652520" y="1238547"/>
                    <a:pt x="674999" y="1151583"/>
                    <a:pt x="702621" y="1122913"/>
                  </a:cubicBezTo>
                  <a:cubicBezTo>
                    <a:pt x="730053" y="1094052"/>
                    <a:pt x="914648" y="1062048"/>
                    <a:pt x="914648" y="1062048"/>
                  </a:cubicBezTo>
                  <a:cubicBezTo>
                    <a:pt x="914648" y="1062048"/>
                    <a:pt x="883596" y="1155012"/>
                    <a:pt x="768058" y="1196732"/>
                  </a:cubicBezTo>
                  <a:close/>
                  <a:moveTo>
                    <a:pt x="1018661" y="765059"/>
                  </a:moveTo>
                  <a:cubicBezTo>
                    <a:pt x="1018661" y="765059"/>
                    <a:pt x="988847" y="714862"/>
                    <a:pt x="1016660" y="645425"/>
                  </a:cubicBezTo>
                  <a:cubicBezTo>
                    <a:pt x="1044473" y="575797"/>
                    <a:pt x="1074953" y="619803"/>
                    <a:pt x="1076763" y="643710"/>
                  </a:cubicBezTo>
                  <a:cubicBezTo>
                    <a:pt x="1078668" y="667618"/>
                    <a:pt x="1018661" y="765059"/>
                    <a:pt x="1018661" y="765059"/>
                  </a:cubicBezTo>
                  <a:close/>
                </a:path>
              </a:pathLst>
            </a:custGeom>
            <a:solidFill>
              <a:srgbClr val="CCD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95D9B1F-E221-4B70-8522-8E44E0FAAC45}"/>
                </a:ext>
              </a:extLst>
            </p:cNvPr>
            <p:cNvSpPr/>
            <p:nvPr/>
          </p:nvSpPr>
          <p:spPr>
            <a:xfrm>
              <a:off x="11233369" y="5397912"/>
              <a:ext cx="152400" cy="419100"/>
            </a:xfrm>
            <a:custGeom>
              <a:avLst/>
              <a:gdLst>
                <a:gd name="connsiteX0" fmla="*/ 109825 w 152400"/>
                <a:gd name="connsiteY0" fmla="*/ 305086 h 419100"/>
                <a:gd name="connsiteX1" fmla="*/ 111254 w 152400"/>
                <a:gd name="connsiteY1" fmla="*/ 419671 h 419100"/>
                <a:gd name="connsiteX2" fmla="*/ 383 w 152400"/>
                <a:gd name="connsiteY2" fmla="*/ 260604 h 419100"/>
                <a:gd name="connsiteX3" fmla="*/ 76011 w 152400"/>
                <a:gd name="connsiteY3" fmla="*/ 21241 h 419100"/>
                <a:gd name="connsiteX4" fmla="*/ 79059 w 152400"/>
                <a:gd name="connsiteY4" fmla="*/ 20669 h 419100"/>
                <a:gd name="connsiteX5" fmla="*/ 153450 w 152400"/>
                <a:gd name="connsiteY5" fmla="*/ 0 h 419100"/>
                <a:gd name="connsiteX6" fmla="*/ 109825 w 152400"/>
                <a:gd name="connsiteY6" fmla="*/ 30508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419100">
                  <a:moveTo>
                    <a:pt x="109825" y="305086"/>
                  </a:moveTo>
                  <a:cubicBezTo>
                    <a:pt x="108682" y="343567"/>
                    <a:pt x="109063" y="381857"/>
                    <a:pt x="111254" y="419671"/>
                  </a:cubicBezTo>
                  <a:cubicBezTo>
                    <a:pt x="16480" y="367475"/>
                    <a:pt x="4479" y="295942"/>
                    <a:pt x="383" y="260604"/>
                  </a:cubicBezTo>
                  <a:cubicBezTo>
                    <a:pt x="-5904" y="208407"/>
                    <a:pt x="67153" y="65532"/>
                    <a:pt x="76011" y="21241"/>
                  </a:cubicBezTo>
                  <a:cubicBezTo>
                    <a:pt x="77917" y="20955"/>
                    <a:pt x="79059" y="20669"/>
                    <a:pt x="79059" y="20669"/>
                  </a:cubicBezTo>
                  <a:cubicBezTo>
                    <a:pt x="79059" y="20669"/>
                    <a:pt x="108968" y="9335"/>
                    <a:pt x="153450" y="0"/>
                  </a:cubicBezTo>
                  <a:cubicBezTo>
                    <a:pt x="127923" y="97631"/>
                    <a:pt x="112969" y="199835"/>
                    <a:pt x="109825" y="305086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5E38D84-A1F6-4284-8485-368FBEEFE44C}"/>
                </a:ext>
              </a:extLst>
            </p:cNvPr>
            <p:cNvSpPr/>
            <p:nvPr/>
          </p:nvSpPr>
          <p:spPr>
            <a:xfrm>
              <a:off x="11240002" y="5818631"/>
              <a:ext cx="200025" cy="438150"/>
            </a:xfrm>
            <a:custGeom>
              <a:avLst/>
              <a:gdLst>
                <a:gd name="connsiteX0" fmla="*/ 205491 w 200025"/>
                <a:gd name="connsiteY0" fmla="*/ 446818 h 438150"/>
                <a:gd name="connsiteX1" fmla="*/ 143102 w 200025"/>
                <a:gd name="connsiteY1" fmla="*/ 438912 h 438150"/>
                <a:gd name="connsiteX2" fmla="*/ 15372 w 200025"/>
                <a:gd name="connsiteY2" fmla="*/ 310134 h 438150"/>
                <a:gd name="connsiteX3" fmla="*/ 9276 w 200025"/>
                <a:gd name="connsiteY3" fmla="*/ 0 h 438150"/>
                <a:gd name="connsiteX4" fmla="*/ 110812 w 200025"/>
                <a:gd name="connsiteY4" fmla="*/ 75057 h 438150"/>
                <a:gd name="connsiteX5" fmla="*/ 205491 w 200025"/>
                <a:gd name="connsiteY5" fmla="*/ 44681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438150">
                  <a:moveTo>
                    <a:pt x="205491" y="446818"/>
                  </a:moveTo>
                  <a:cubicBezTo>
                    <a:pt x="177487" y="444341"/>
                    <a:pt x="155485" y="441769"/>
                    <a:pt x="143102" y="438912"/>
                  </a:cubicBezTo>
                  <a:cubicBezTo>
                    <a:pt x="79285" y="424053"/>
                    <a:pt x="34708" y="385953"/>
                    <a:pt x="15372" y="310134"/>
                  </a:cubicBezTo>
                  <a:cubicBezTo>
                    <a:pt x="-15203" y="191643"/>
                    <a:pt x="9276" y="0"/>
                    <a:pt x="9276" y="0"/>
                  </a:cubicBezTo>
                  <a:cubicBezTo>
                    <a:pt x="36898" y="29908"/>
                    <a:pt x="72427" y="54578"/>
                    <a:pt x="110812" y="75057"/>
                  </a:cubicBezTo>
                  <a:cubicBezTo>
                    <a:pt x="124814" y="205073"/>
                    <a:pt x="157199" y="329946"/>
                    <a:pt x="205491" y="446818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ABF625C-DBD5-4B5F-93CA-E02D479BC4E5}"/>
                </a:ext>
              </a:extLst>
            </p:cNvPr>
            <p:cNvSpPr/>
            <p:nvPr/>
          </p:nvSpPr>
          <p:spPr>
            <a:xfrm>
              <a:off x="11298113" y="6322258"/>
              <a:ext cx="428625" cy="428625"/>
            </a:xfrm>
            <a:custGeom>
              <a:avLst/>
              <a:gdLst>
                <a:gd name="connsiteX0" fmla="*/ 430844 w 428625"/>
                <a:gd name="connsiteY0" fmla="*/ 374293 h 428625"/>
                <a:gd name="connsiteX1" fmla="*/ 243392 w 428625"/>
                <a:gd name="connsiteY1" fmla="*/ 428014 h 428625"/>
                <a:gd name="connsiteX2" fmla="*/ 59846 w 428625"/>
                <a:gd name="connsiteY2" fmla="*/ 237323 h 428625"/>
                <a:gd name="connsiteX3" fmla="*/ 27746 w 428625"/>
                <a:gd name="connsiteY3" fmla="*/ 4818 h 428625"/>
                <a:gd name="connsiteX4" fmla="*/ 177289 w 428625"/>
                <a:gd name="connsiteY4" fmla="*/ 10152 h 428625"/>
                <a:gd name="connsiteX5" fmla="*/ 430844 w 428625"/>
                <a:gd name="connsiteY5" fmla="*/ 374293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428625">
                  <a:moveTo>
                    <a:pt x="430844" y="374293"/>
                  </a:moveTo>
                  <a:cubicBezTo>
                    <a:pt x="377600" y="387533"/>
                    <a:pt x="315592" y="404963"/>
                    <a:pt x="243392" y="428014"/>
                  </a:cubicBezTo>
                  <a:cubicBezTo>
                    <a:pt x="154619" y="456398"/>
                    <a:pt x="119282" y="344575"/>
                    <a:pt x="59846" y="237323"/>
                  </a:cubicBezTo>
                  <a:cubicBezTo>
                    <a:pt x="16412" y="158742"/>
                    <a:pt x="-31690" y="48538"/>
                    <a:pt x="27746" y="4818"/>
                  </a:cubicBezTo>
                  <a:cubicBezTo>
                    <a:pt x="40224" y="-4326"/>
                    <a:pt x="101279" y="722"/>
                    <a:pt x="177289" y="10152"/>
                  </a:cubicBezTo>
                  <a:cubicBezTo>
                    <a:pt x="241773" y="145217"/>
                    <a:pt x="327689" y="268089"/>
                    <a:pt x="430844" y="374293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9BA4609-C03F-40E3-905B-E60456EB3FAB}"/>
                </a:ext>
              </a:extLst>
            </p:cNvPr>
            <p:cNvSpPr/>
            <p:nvPr/>
          </p:nvSpPr>
          <p:spPr>
            <a:xfrm>
              <a:off x="11624719" y="6812279"/>
              <a:ext cx="390525" cy="276225"/>
            </a:xfrm>
            <a:custGeom>
              <a:avLst/>
              <a:gdLst>
                <a:gd name="connsiteX0" fmla="*/ 397227 w 390525"/>
                <a:gd name="connsiteY0" fmla="*/ 113824 h 276225"/>
                <a:gd name="connsiteX1" fmla="*/ 253971 w 390525"/>
                <a:gd name="connsiteY1" fmla="*/ 251936 h 276225"/>
                <a:gd name="connsiteX2" fmla="*/ 191868 w 390525"/>
                <a:gd name="connsiteY2" fmla="*/ 279083 h 276225"/>
                <a:gd name="connsiteX3" fmla="*/ 6893 w 390525"/>
                <a:gd name="connsiteY3" fmla="*/ 63246 h 276225"/>
                <a:gd name="connsiteX4" fmla="*/ 183772 w 390525"/>
                <a:gd name="connsiteY4" fmla="*/ 5429 h 276225"/>
                <a:gd name="connsiteX5" fmla="*/ 231588 w 390525"/>
                <a:gd name="connsiteY5" fmla="*/ 0 h 276225"/>
                <a:gd name="connsiteX6" fmla="*/ 397227 w 390525"/>
                <a:gd name="connsiteY6" fmla="*/ 1138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76225">
                  <a:moveTo>
                    <a:pt x="397227" y="113824"/>
                  </a:moveTo>
                  <a:cubicBezTo>
                    <a:pt x="337220" y="150400"/>
                    <a:pt x="278260" y="197644"/>
                    <a:pt x="253971" y="251936"/>
                  </a:cubicBezTo>
                  <a:cubicBezTo>
                    <a:pt x="243113" y="275939"/>
                    <a:pt x="216443" y="288703"/>
                    <a:pt x="191868" y="279083"/>
                  </a:cubicBezTo>
                  <a:cubicBezTo>
                    <a:pt x="111287" y="248221"/>
                    <a:pt x="-33207" y="175736"/>
                    <a:pt x="6893" y="63246"/>
                  </a:cubicBezTo>
                  <a:cubicBezTo>
                    <a:pt x="17085" y="34576"/>
                    <a:pt x="49279" y="19336"/>
                    <a:pt x="183772" y="5429"/>
                  </a:cubicBezTo>
                  <a:cubicBezTo>
                    <a:pt x="201584" y="3620"/>
                    <a:pt x="217300" y="1810"/>
                    <a:pt x="231588" y="0"/>
                  </a:cubicBezTo>
                  <a:cubicBezTo>
                    <a:pt x="283785" y="41910"/>
                    <a:pt x="339125" y="80010"/>
                    <a:pt x="397227" y="113824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1B03632-CF3B-4E5A-B4BF-02D4EB667063}"/>
                </a:ext>
              </a:extLst>
            </p:cNvPr>
            <p:cNvSpPr/>
            <p:nvPr/>
          </p:nvSpPr>
          <p:spPr>
            <a:xfrm>
              <a:off x="12021484" y="6981062"/>
              <a:ext cx="400050" cy="219075"/>
            </a:xfrm>
            <a:custGeom>
              <a:avLst/>
              <a:gdLst>
                <a:gd name="connsiteX0" fmla="*/ 407180 w 400050"/>
                <a:gd name="connsiteY0" fmla="*/ 101632 h 219075"/>
                <a:gd name="connsiteX1" fmla="*/ 220299 w 400050"/>
                <a:gd name="connsiteY1" fmla="*/ 217646 h 219075"/>
                <a:gd name="connsiteX2" fmla="*/ 40372 w 400050"/>
                <a:gd name="connsiteY2" fmla="*/ 204883 h 219075"/>
                <a:gd name="connsiteX3" fmla="*/ 11988 w 400050"/>
                <a:gd name="connsiteY3" fmla="*/ 117348 h 219075"/>
                <a:gd name="connsiteX4" fmla="*/ 104856 w 400050"/>
                <a:gd name="connsiteY4" fmla="*/ 0 h 219075"/>
                <a:gd name="connsiteX5" fmla="*/ 407180 w 400050"/>
                <a:gd name="connsiteY5" fmla="*/ 101632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219075">
                  <a:moveTo>
                    <a:pt x="407180" y="101632"/>
                  </a:moveTo>
                  <a:cubicBezTo>
                    <a:pt x="370318" y="163449"/>
                    <a:pt x="302881" y="206692"/>
                    <a:pt x="220299" y="217646"/>
                  </a:cubicBezTo>
                  <a:cubicBezTo>
                    <a:pt x="154577" y="226600"/>
                    <a:pt x="95808" y="219742"/>
                    <a:pt x="40372" y="204883"/>
                  </a:cubicBezTo>
                  <a:cubicBezTo>
                    <a:pt x="2272" y="194500"/>
                    <a:pt x="-12492" y="148209"/>
                    <a:pt x="11988" y="117348"/>
                  </a:cubicBezTo>
                  <a:lnTo>
                    <a:pt x="104856" y="0"/>
                  </a:lnTo>
                  <a:cubicBezTo>
                    <a:pt x="200011" y="45053"/>
                    <a:pt x="301262" y="79343"/>
                    <a:pt x="407180" y="101632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E2A941-92AF-4DE8-A079-7841C50C4FBD}"/>
                </a:ext>
              </a:extLst>
            </p:cNvPr>
            <p:cNvSpPr/>
            <p:nvPr/>
          </p:nvSpPr>
          <p:spPr>
            <a:xfrm>
              <a:off x="11978131" y="7981378"/>
              <a:ext cx="1628775" cy="1000125"/>
            </a:xfrm>
            <a:custGeom>
              <a:avLst/>
              <a:gdLst>
                <a:gd name="connsiteX0" fmla="*/ 593217 w 1628775"/>
                <a:gd name="connsiteY0" fmla="*/ 1004316 h 1000125"/>
                <a:gd name="connsiteX1" fmla="*/ 1038701 w 1628775"/>
                <a:gd name="connsiteY1" fmla="*/ 1004316 h 1000125"/>
                <a:gd name="connsiteX2" fmla="*/ 1517237 w 1628775"/>
                <a:gd name="connsiteY2" fmla="*/ 607695 h 1000125"/>
                <a:gd name="connsiteX3" fmla="*/ 1632014 w 1628775"/>
                <a:gd name="connsiteY3" fmla="*/ 0 h 1000125"/>
                <a:gd name="connsiteX4" fmla="*/ 0 w 1628775"/>
                <a:gd name="connsiteY4" fmla="*/ 0 h 1000125"/>
                <a:gd name="connsiteX5" fmla="*/ 114776 w 1628775"/>
                <a:gd name="connsiteY5" fmla="*/ 607695 h 1000125"/>
                <a:gd name="connsiteX6" fmla="*/ 593217 w 1628775"/>
                <a:gd name="connsiteY6" fmla="*/ 1004316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8775" h="1000125">
                  <a:moveTo>
                    <a:pt x="593217" y="1004316"/>
                  </a:moveTo>
                  <a:lnTo>
                    <a:pt x="1038701" y="1004316"/>
                  </a:lnTo>
                  <a:cubicBezTo>
                    <a:pt x="1272826" y="1004316"/>
                    <a:pt x="1473803" y="837724"/>
                    <a:pt x="1517237" y="607695"/>
                  </a:cubicBezTo>
                  <a:lnTo>
                    <a:pt x="1632014" y="0"/>
                  </a:lnTo>
                  <a:lnTo>
                    <a:pt x="0" y="0"/>
                  </a:lnTo>
                  <a:lnTo>
                    <a:pt x="114776" y="607695"/>
                  </a:lnTo>
                  <a:cubicBezTo>
                    <a:pt x="158210" y="837724"/>
                    <a:pt x="359188" y="1004316"/>
                    <a:pt x="593217" y="1004316"/>
                  </a:cubicBezTo>
                  <a:close/>
                </a:path>
              </a:pathLst>
            </a:custGeom>
            <a:solidFill>
              <a:srgbClr val="B2CD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4A6C34D-6800-46CA-AA4C-4FE6DE2F9B16}"/>
                </a:ext>
              </a:extLst>
            </p:cNvPr>
            <p:cNvSpPr/>
            <p:nvPr/>
          </p:nvSpPr>
          <p:spPr>
            <a:xfrm>
              <a:off x="11978176" y="7981479"/>
              <a:ext cx="1628775" cy="276225"/>
            </a:xfrm>
            <a:custGeom>
              <a:avLst/>
              <a:gdLst>
                <a:gd name="connsiteX0" fmla="*/ 1631918 w 1628775"/>
                <a:gd name="connsiteY0" fmla="*/ 277749 h 276225"/>
                <a:gd name="connsiteX1" fmla="*/ 0 w 1628775"/>
                <a:gd name="connsiteY1" fmla="*/ 277749 h 276225"/>
                <a:gd name="connsiteX2" fmla="*/ 0 w 1628775"/>
                <a:gd name="connsiteY2" fmla="*/ 0 h 276225"/>
                <a:gd name="connsiteX3" fmla="*/ 1631918 w 1628775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276225">
                  <a:moveTo>
                    <a:pt x="1631918" y="277749"/>
                  </a:moveTo>
                  <a:lnTo>
                    <a:pt x="0" y="277749"/>
                  </a:lnTo>
                  <a:lnTo>
                    <a:pt x="0" y="0"/>
                  </a:lnTo>
                  <a:lnTo>
                    <a:pt x="1631918" y="0"/>
                  </a:lnTo>
                  <a:close/>
                </a:path>
              </a:pathLst>
            </a:custGeom>
            <a:solidFill>
              <a:srgbClr val="6586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2E90EB5-5DBD-46A8-92EB-A49422DC82B9}"/>
              </a:ext>
            </a:extLst>
          </p:cNvPr>
          <p:cNvGrpSpPr/>
          <p:nvPr/>
        </p:nvGrpSpPr>
        <p:grpSpPr>
          <a:xfrm>
            <a:off x="1393205" y="9814531"/>
            <a:ext cx="3337032" cy="1850414"/>
            <a:chOff x="4955392" y="9814531"/>
            <a:chExt cx="3337032" cy="185041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4B8A25-6C62-4C6A-BF60-345AA8A83FE9}"/>
                </a:ext>
              </a:extLst>
            </p:cNvPr>
            <p:cNvSpPr txBox="1"/>
            <p:nvPr/>
          </p:nvSpPr>
          <p:spPr>
            <a:xfrm>
              <a:off x="4955392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Chrome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D05BF555-70FB-4905-9568-85845B353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4" r="24510"/>
            <a:stretch/>
          </p:blipFill>
          <p:spPr>
            <a:xfrm>
              <a:off x="6091491" y="9814531"/>
              <a:ext cx="1074525" cy="110507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9E08AA23-D5DE-43BE-9B9A-AB0CC6D36F33}"/>
              </a:ext>
            </a:extLst>
          </p:cNvPr>
          <p:cNvGrpSpPr/>
          <p:nvPr/>
        </p:nvGrpSpPr>
        <p:grpSpPr>
          <a:xfrm>
            <a:off x="8739651" y="9770355"/>
            <a:ext cx="3337032" cy="1894590"/>
            <a:chOff x="14912319" y="9770355"/>
            <a:chExt cx="3337032" cy="1894590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1030818-0F95-4340-8E80-631877CE0143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Mozilla</a:t>
              </a: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Firefox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6" name="Resim 15">
              <a:extLst>
                <a:ext uri="{FF2B5EF4-FFF2-40B4-BE49-F238E27FC236}">
                  <a16:creationId xmlns:a16="http://schemas.microsoft.com/office/drawing/2014/main" id="{51F9CB1F-73AC-49C2-B34C-6AA4B9223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173" y="9770355"/>
              <a:ext cx="1260000" cy="1260000"/>
            </a:xfrm>
            <a:prstGeom prst="rect">
              <a:avLst/>
            </a:prstGeom>
          </p:spPr>
        </p:pic>
      </p:grpSp>
      <p:grpSp>
        <p:nvGrpSpPr>
          <p:cNvPr id="26" name="Grup 25">
            <a:extLst>
              <a:ext uri="{FF2B5EF4-FFF2-40B4-BE49-F238E27FC236}">
                <a16:creationId xmlns:a16="http://schemas.microsoft.com/office/drawing/2014/main" id="{520054C2-41AC-47E9-92AC-B5B1B1DB1810}"/>
              </a:ext>
            </a:extLst>
          </p:cNvPr>
          <p:cNvGrpSpPr/>
          <p:nvPr/>
        </p:nvGrpSpPr>
        <p:grpSpPr>
          <a:xfrm>
            <a:off x="5066428" y="9926551"/>
            <a:ext cx="3337032" cy="1738394"/>
            <a:chOff x="9938032" y="9926551"/>
            <a:chExt cx="3337032" cy="1738394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A254DC9-BB13-4839-B6CB-9AA0FA03E977}"/>
                </a:ext>
              </a:extLst>
            </p:cNvPr>
            <p:cNvSpPr txBox="1"/>
            <p:nvPr/>
          </p:nvSpPr>
          <p:spPr>
            <a:xfrm>
              <a:off x="9938032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FE04A13B-FF38-43DA-AFBC-B7670E0D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56" y="9926551"/>
              <a:ext cx="1768320" cy="1105200"/>
            </a:xfrm>
            <a:prstGeom prst="rect">
              <a:avLst/>
            </a:prstGeom>
          </p:spPr>
        </p:pic>
      </p:grpSp>
      <p:grpSp>
        <p:nvGrpSpPr>
          <p:cNvPr id="123" name="Grup 122">
            <a:extLst>
              <a:ext uri="{FF2B5EF4-FFF2-40B4-BE49-F238E27FC236}">
                <a16:creationId xmlns:a16="http://schemas.microsoft.com/office/drawing/2014/main" id="{B6C7BF40-1563-456E-AFC0-8BB22F324AF9}"/>
              </a:ext>
            </a:extLst>
          </p:cNvPr>
          <p:cNvGrpSpPr/>
          <p:nvPr/>
        </p:nvGrpSpPr>
        <p:grpSpPr>
          <a:xfrm>
            <a:off x="12412874" y="9770355"/>
            <a:ext cx="3337032" cy="1894590"/>
            <a:chOff x="14912319" y="9770355"/>
            <a:chExt cx="3337032" cy="1894590"/>
          </a:xfrm>
        </p:grpSpPr>
        <p:sp>
          <p:nvSpPr>
            <p:cNvPr id="124" name="TextBox 267">
              <a:extLst>
                <a:ext uri="{FF2B5EF4-FFF2-40B4-BE49-F238E27FC236}">
                  <a16:creationId xmlns:a16="http://schemas.microsoft.com/office/drawing/2014/main" id="{FA174E2B-7D54-44DF-8D68-01FA59558202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Edge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25" name="Resim 124">
              <a:extLst>
                <a:ext uri="{FF2B5EF4-FFF2-40B4-BE49-F238E27FC236}">
                  <a16:creationId xmlns:a16="http://schemas.microsoft.com/office/drawing/2014/main" id="{913876B0-97DF-4C98-BE16-FE0A492B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41073" y="9770355"/>
              <a:ext cx="1260000" cy="1260000"/>
            </a:xfrm>
            <a:prstGeom prst="rect">
              <a:avLst/>
            </a:prstGeom>
          </p:spPr>
        </p:pic>
      </p:grpSp>
      <p:grpSp>
        <p:nvGrpSpPr>
          <p:cNvPr id="126" name="Grup 125">
            <a:extLst>
              <a:ext uri="{FF2B5EF4-FFF2-40B4-BE49-F238E27FC236}">
                <a16:creationId xmlns:a16="http://schemas.microsoft.com/office/drawing/2014/main" id="{6A693D08-64DD-41BE-B7F1-805A4F0D407F}"/>
              </a:ext>
            </a:extLst>
          </p:cNvPr>
          <p:cNvGrpSpPr/>
          <p:nvPr/>
        </p:nvGrpSpPr>
        <p:grpSpPr>
          <a:xfrm>
            <a:off x="16086097" y="9770355"/>
            <a:ext cx="3337032" cy="2387033"/>
            <a:chOff x="14912319" y="9770355"/>
            <a:chExt cx="3337032" cy="2387033"/>
          </a:xfrm>
        </p:grpSpPr>
        <p:sp>
          <p:nvSpPr>
            <p:cNvPr id="127" name="TextBox 267">
              <a:extLst>
                <a:ext uri="{FF2B5EF4-FFF2-40B4-BE49-F238E27FC236}">
                  <a16:creationId xmlns:a16="http://schemas.microsoft.com/office/drawing/2014/main" id="{DBAA2872-15BB-4903-95B4-55AF9D824D1E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10772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Internet Explorer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28" name="Resim 127">
              <a:extLst>
                <a:ext uri="{FF2B5EF4-FFF2-40B4-BE49-F238E27FC236}">
                  <a16:creationId xmlns:a16="http://schemas.microsoft.com/office/drawing/2014/main" id="{C6D89620-74DF-4DD2-9D8C-854F26C2F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02973" y="9770355"/>
              <a:ext cx="1260000" cy="1260000"/>
            </a:xfrm>
            <a:prstGeom prst="rect">
              <a:avLst/>
            </a:prstGeom>
          </p:spPr>
        </p:pic>
      </p:grpSp>
      <p:grpSp>
        <p:nvGrpSpPr>
          <p:cNvPr id="129" name="Grup 128">
            <a:extLst>
              <a:ext uri="{FF2B5EF4-FFF2-40B4-BE49-F238E27FC236}">
                <a16:creationId xmlns:a16="http://schemas.microsoft.com/office/drawing/2014/main" id="{9DAFFF5F-F81D-47F0-84B1-D18E75290948}"/>
              </a:ext>
            </a:extLst>
          </p:cNvPr>
          <p:cNvGrpSpPr/>
          <p:nvPr/>
        </p:nvGrpSpPr>
        <p:grpSpPr>
          <a:xfrm>
            <a:off x="19759319" y="9772980"/>
            <a:ext cx="3337032" cy="1891965"/>
            <a:chOff x="14912319" y="9772980"/>
            <a:chExt cx="3337032" cy="1891965"/>
          </a:xfrm>
        </p:grpSpPr>
        <p:sp>
          <p:nvSpPr>
            <p:cNvPr id="130" name="TextBox 267">
              <a:extLst>
                <a:ext uri="{FF2B5EF4-FFF2-40B4-BE49-F238E27FC236}">
                  <a16:creationId xmlns:a16="http://schemas.microsoft.com/office/drawing/2014/main" id="{5219627A-B02A-43BA-AFE7-5BD7B847CE3A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Safari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31" name="Resim 130">
              <a:extLst>
                <a:ext uri="{FF2B5EF4-FFF2-40B4-BE49-F238E27FC236}">
                  <a16:creationId xmlns:a16="http://schemas.microsoft.com/office/drawing/2014/main" id="{C088D339-6A89-4DCD-BB53-BD08AEAF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02973" y="9772980"/>
              <a:ext cx="1260000" cy="1254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8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2E79563-58D9-4229-92FA-CC010BA8435B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A057F9-AEF4-4D2E-9365-D37C170EBF4B}"/>
              </a:ext>
            </a:extLst>
          </p:cNvPr>
          <p:cNvSpPr txBox="1"/>
          <p:nvPr/>
        </p:nvSpPr>
        <p:spPr>
          <a:xfrm>
            <a:off x="3097647" y="2538594"/>
            <a:ext cx="740363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Otomatik</a:t>
            </a:r>
            <a:r>
              <a:rPr kumimoji="0" lang="tr-TR" sz="7600" b="1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hale gelmesini istediğimiz tarayıcı sürücüsünü indirelim</a:t>
            </a:r>
            <a:endParaRPr kumimoji="0" lang="en-US" sz="7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B90CA-6A1E-4097-A25D-38FACEA11D69}"/>
              </a:ext>
            </a:extLst>
          </p:cNvPr>
          <p:cNvSpPr txBox="1"/>
          <p:nvPr/>
        </p:nvSpPr>
        <p:spPr>
          <a:xfrm>
            <a:off x="3153106" y="10026820"/>
            <a:ext cx="70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https://www.selenium.dev/downloads</a:t>
            </a:r>
            <a:r>
              <a:rPr lang="tr-TR" dirty="0">
                <a:solidFill>
                  <a:schemeClr val="bg1"/>
                </a:solidFill>
                <a:latin typeface="Calibri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EEDF4346-DBEC-403F-B34E-E56B24A4F0B6}"/>
              </a:ext>
            </a:extLst>
          </p:cNvPr>
          <p:cNvSpPr/>
          <p:nvPr/>
        </p:nvSpPr>
        <p:spPr>
          <a:xfrm flipH="1">
            <a:off x="9171141" y="1295400"/>
            <a:ext cx="19903196" cy="11049000"/>
          </a:xfrm>
          <a:prstGeom prst="chevron">
            <a:avLst>
              <a:gd name="adj" fmla="val 20498"/>
            </a:avLst>
          </a:prstGeom>
          <a:solidFill>
            <a:schemeClr val="accent1"/>
          </a:solidFill>
          <a:ln>
            <a:noFill/>
          </a:ln>
          <a:effectLst>
            <a:outerShdw blurRad="927100" dist="2260600" dir="10800000" sx="89000" sy="89000" algn="r" rotWithShape="0">
              <a:srgbClr val="000000">
                <a:alpha val="7098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Arrow: Chevron 142">
            <a:extLst>
              <a:ext uri="{FF2B5EF4-FFF2-40B4-BE49-F238E27FC236}">
                <a16:creationId xmlns:a16="http://schemas.microsoft.com/office/drawing/2014/main" id="{A8D11136-6B88-40A4-BA4C-5430E2E513AD}"/>
              </a:ext>
            </a:extLst>
          </p:cNvPr>
          <p:cNvSpPr/>
          <p:nvPr/>
        </p:nvSpPr>
        <p:spPr>
          <a:xfrm flipH="1">
            <a:off x="11250952" y="1295400"/>
            <a:ext cx="19903196" cy="11049000"/>
          </a:xfrm>
          <a:prstGeom prst="chevron">
            <a:avLst>
              <a:gd name="adj" fmla="val 204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Arrow: Chevron 107">
            <a:extLst>
              <a:ext uri="{FF2B5EF4-FFF2-40B4-BE49-F238E27FC236}">
                <a16:creationId xmlns:a16="http://schemas.microsoft.com/office/drawing/2014/main" id="{E7E67F23-0465-496D-8DA3-55BF11DA8F2F}"/>
              </a:ext>
            </a:extLst>
          </p:cNvPr>
          <p:cNvSpPr/>
          <p:nvPr/>
        </p:nvSpPr>
        <p:spPr>
          <a:xfrm>
            <a:off x="-36227408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Arrow: Chevron 139">
            <a:extLst>
              <a:ext uri="{FF2B5EF4-FFF2-40B4-BE49-F238E27FC236}">
                <a16:creationId xmlns:a16="http://schemas.microsoft.com/office/drawing/2014/main" id="{06864D66-9551-4D44-A38E-0CB1412F9704}"/>
              </a:ext>
            </a:extLst>
          </p:cNvPr>
          <p:cNvSpPr/>
          <p:nvPr/>
        </p:nvSpPr>
        <p:spPr>
          <a:xfrm flipH="1">
            <a:off x="-5574280" y="1295400"/>
            <a:ext cx="2653892" cy="11049000"/>
          </a:xfrm>
          <a:prstGeom prst="chevron">
            <a:avLst>
              <a:gd name="adj" fmla="val 460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Arrow: Chevron 134">
            <a:extLst>
              <a:ext uri="{FF2B5EF4-FFF2-40B4-BE49-F238E27FC236}">
                <a16:creationId xmlns:a16="http://schemas.microsoft.com/office/drawing/2014/main" id="{A576ADEC-F716-4127-9E00-A55005A81303}"/>
              </a:ext>
            </a:extLst>
          </p:cNvPr>
          <p:cNvSpPr/>
          <p:nvPr/>
        </p:nvSpPr>
        <p:spPr>
          <a:xfrm>
            <a:off x="-14372373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444500" dist="546100" dir="10800000" sx="97000" sy="97000" algn="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Arrow: Chevron 140">
            <a:extLst>
              <a:ext uri="{FF2B5EF4-FFF2-40B4-BE49-F238E27FC236}">
                <a16:creationId xmlns:a16="http://schemas.microsoft.com/office/drawing/2014/main" id="{5D2705D0-3E2B-4D5D-B730-82726F4D9B86}"/>
              </a:ext>
            </a:extLst>
          </p:cNvPr>
          <p:cNvSpPr/>
          <p:nvPr/>
        </p:nvSpPr>
        <p:spPr>
          <a:xfrm flipH="1">
            <a:off x="-5574280" y="1295400"/>
            <a:ext cx="2653892" cy="11049000"/>
          </a:xfrm>
          <a:prstGeom prst="chevron">
            <a:avLst>
              <a:gd name="adj" fmla="val 460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Arrow: Chevron 137">
            <a:extLst>
              <a:ext uri="{FF2B5EF4-FFF2-40B4-BE49-F238E27FC236}">
                <a16:creationId xmlns:a16="http://schemas.microsoft.com/office/drawing/2014/main" id="{F16C2260-72B6-4640-AB17-0A9BB0E97407}"/>
              </a:ext>
            </a:extLst>
          </p:cNvPr>
          <p:cNvSpPr/>
          <p:nvPr/>
        </p:nvSpPr>
        <p:spPr>
          <a:xfrm>
            <a:off x="-20647530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444500" dist="546100" dir="10800000" sx="97000" sy="97000" algn="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Arrow: Chevron 141">
            <a:extLst>
              <a:ext uri="{FF2B5EF4-FFF2-40B4-BE49-F238E27FC236}">
                <a16:creationId xmlns:a16="http://schemas.microsoft.com/office/drawing/2014/main" id="{25948944-6DBF-4B56-8E19-EAA408167D7E}"/>
              </a:ext>
            </a:extLst>
          </p:cNvPr>
          <p:cNvSpPr/>
          <p:nvPr/>
        </p:nvSpPr>
        <p:spPr>
          <a:xfrm flipH="1">
            <a:off x="-5574280" y="1295400"/>
            <a:ext cx="2653892" cy="11049000"/>
          </a:xfrm>
          <a:prstGeom prst="chevron">
            <a:avLst>
              <a:gd name="adj" fmla="val 460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Arrow: Chevron 138">
            <a:extLst>
              <a:ext uri="{FF2B5EF4-FFF2-40B4-BE49-F238E27FC236}">
                <a16:creationId xmlns:a16="http://schemas.microsoft.com/office/drawing/2014/main" id="{50EBDF47-5FAD-4E3B-A9B6-455A57A4D823}"/>
              </a:ext>
            </a:extLst>
          </p:cNvPr>
          <p:cNvSpPr/>
          <p:nvPr/>
        </p:nvSpPr>
        <p:spPr>
          <a:xfrm>
            <a:off x="-30912458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444500" dist="546100" dir="10800000" sx="97000" sy="97000" algn="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F473B1-F65C-43A2-94A7-195AD7A349BE}"/>
              </a:ext>
            </a:extLst>
          </p:cNvPr>
          <p:cNvSpPr/>
          <p:nvPr/>
        </p:nvSpPr>
        <p:spPr>
          <a:xfrm>
            <a:off x="9020340" y="14331682"/>
            <a:ext cx="432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https://unsplash.com/photos/eFQgJT6KlmU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DACE1-D6D4-446E-9648-F2C7FDC59FDA}"/>
              </a:ext>
            </a:extLst>
          </p:cNvPr>
          <p:cNvSpPr txBox="1"/>
          <p:nvPr/>
        </p:nvSpPr>
        <p:spPr>
          <a:xfrm>
            <a:off x="-120840" y="13962350"/>
            <a:ext cx="9144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77D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Picture link is here -&gt;</a:t>
            </a:r>
          </a:p>
        </p:txBody>
      </p:sp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DC5286AE-7E67-4B05-B759-D21CE9FC6D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4"/>
          <a:stretch/>
        </p:blipFill>
        <p:spPr>
          <a:xfrm>
            <a:off x="12193588" y="1295400"/>
            <a:ext cx="12193588" cy="11049000"/>
          </a:xfrm>
        </p:spPr>
      </p:pic>
    </p:spTree>
    <p:extLst>
      <p:ext uri="{BB962C8B-B14F-4D97-AF65-F5344CB8AC3E}">
        <p14:creationId xmlns:p14="http://schemas.microsoft.com/office/powerpoint/2010/main" val="719704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964B4B-8B5B-4AF7-85FD-E354038B7FC1}"/>
              </a:ext>
            </a:extLst>
          </p:cNvPr>
          <p:cNvGrpSpPr/>
          <p:nvPr/>
        </p:nvGrpSpPr>
        <p:grpSpPr>
          <a:xfrm>
            <a:off x="10412530" y="2419581"/>
            <a:ext cx="9891901" cy="8581908"/>
            <a:chOff x="10412530" y="2419581"/>
            <a:chExt cx="9891901" cy="858190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95810B-E0E4-4CB8-85DF-BA8EDEC18E56}"/>
                </a:ext>
              </a:extLst>
            </p:cNvPr>
            <p:cNvSpPr/>
            <p:nvPr/>
          </p:nvSpPr>
          <p:spPr>
            <a:xfrm>
              <a:off x="10412530" y="2419581"/>
              <a:ext cx="9891901" cy="8581908"/>
            </a:xfrm>
            <a:prstGeom prst="roundRect">
              <a:avLst>
                <a:gd name="adj" fmla="val 2992"/>
              </a:avLst>
            </a:prstGeom>
            <a:solidFill>
              <a:srgbClr val="B2C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6E4A1CD-B306-40F9-9D20-1EB488A34D21}"/>
                </a:ext>
              </a:extLst>
            </p:cNvPr>
            <p:cNvGrpSpPr/>
            <p:nvPr/>
          </p:nvGrpSpPr>
          <p:grpSpPr>
            <a:xfrm>
              <a:off x="10748721" y="2714511"/>
              <a:ext cx="954291" cy="184404"/>
              <a:chOff x="10748721" y="2714511"/>
              <a:chExt cx="954291" cy="1844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6EE80C6-D3D2-4414-90CB-32B23B9E1C69}"/>
                  </a:ext>
                </a:extLst>
              </p:cNvPr>
              <p:cNvSpPr/>
              <p:nvPr/>
            </p:nvSpPr>
            <p:spPr>
              <a:xfrm>
                <a:off x="10748721" y="2714511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rgbClr val="FC516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CB2C59-5E63-4A04-88ED-26DF07467029}"/>
                  </a:ext>
                </a:extLst>
              </p:cNvPr>
              <p:cNvSpPr/>
              <p:nvPr/>
            </p:nvSpPr>
            <p:spPr>
              <a:xfrm>
                <a:off x="11127903" y="2714511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rgbClr val="F9C1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468F7E8-5C8D-49AD-96A1-82805919F0EC}"/>
                  </a:ext>
                </a:extLst>
              </p:cNvPr>
              <p:cNvSpPr/>
              <p:nvPr/>
            </p:nvSpPr>
            <p:spPr>
              <a:xfrm>
                <a:off x="11507083" y="2714511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rgbClr val="53F9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7CD47C-3355-4E20-B263-B52D9F249AE6}"/>
              </a:ext>
            </a:extLst>
          </p:cNvPr>
          <p:cNvGrpSpPr/>
          <p:nvPr/>
        </p:nvGrpSpPr>
        <p:grpSpPr>
          <a:xfrm>
            <a:off x="11029131" y="3187024"/>
            <a:ext cx="8713089" cy="8209726"/>
            <a:chOff x="11029131" y="3187024"/>
            <a:chExt cx="8713089" cy="82097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143B6C-617A-4C23-AE58-B83D79B32AF3}"/>
                </a:ext>
              </a:extLst>
            </p:cNvPr>
            <p:cNvGrpSpPr/>
            <p:nvPr/>
          </p:nvGrpSpPr>
          <p:grpSpPr>
            <a:xfrm>
              <a:off x="11029131" y="3187024"/>
              <a:ext cx="8713089" cy="8209726"/>
              <a:chOff x="7837043" y="3187023"/>
              <a:chExt cx="8713089" cy="8533263"/>
            </a:xfrm>
            <a:effectLst>
              <a:outerShdw blurRad="444500" sx="102000" sy="102000" algn="ctr" rotWithShape="0">
                <a:schemeClr val="tx2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1B5ADA7-6242-404F-9BE2-48F0146C7FAA}"/>
                  </a:ext>
                </a:extLst>
              </p:cNvPr>
              <p:cNvSpPr/>
              <p:nvPr/>
            </p:nvSpPr>
            <p:spPr>
              <a:xfrm>
                <a:off x="7837043" y="3966822"/>
                <a:ext cx="8713089" cy="7753464"/>
              </a:xfrm>
              <a:prstGeom prst="rect">
                <a:avLst/>
              </a:prstGeom>
              <a:solidFill>
                <a:srgbClr val="E3ED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B7A68B6-E5A6-4F81-922F-F0904B32A84B}"/>
                  </a:ext>
                </a:extLst>
              </p:cNvPr>
              <p:cNvGrpSpPr/>
              <p:nvPr/>
            </p:nvGrpSpPr>
            <p:grpSpPr>
              <a:xfrm>
                <a:off x="7837043" y="3187023"/>
                <a:ext cx="8713089" cy="779799"/>
                <a:chOff x="7837043" y="3187023"/>
                <a:chExt cx="8713089" cy="779799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EFCC13D-99FD-4C32-8A98-E8AEB8CE492B}"/>
                    </a:ext>
                  </a:extLst>
                </p:cNvPr>
                <p:cNvSpPr/>
                <p:nvPr/>
              </p:nvSpPr>
              <p:spPr>
                <a:xfrm>
                  <a:off x="7837043" y="3187023"/>
                  <a:ext cx="8713089" cy="622364"/>
                </a:xfrm>
                <a:custGeom>
                  <a:avLst/>
                  <a:gdLst>
                    <a:gd name="connsiteX0" fmla="*/ 7203568 w 7200900"/>
                    <a:gd name="connsiteY0" fmla="*/ 163259 h 514350"/>
                    <a:gd name="connsiteX1" fmla="*/ 7203568 w 7200900"/>
                    <a:gd name="connsiteY1" fmla="*/ 520637 h 514350"/>
                    <a:gd name="connsiteX2" fmla="*/ 0 w 7200900"/>
                    <a:gd name="connsiteY2" fmla="*/ 520637 h 514350"/>
                    <a:gd name="connsiteX3" fmla="*/ 0 w 7200900"/>
                    <a:gd name="connsiteY3" fmla="*/ 163259 h 514350"/>
                    <a:gd name="connsiteX4" fmla="*/ 163354 w 7200900"/>
                    <a:gd name="connsiteY4" fmla="*/ 0 h 514350"/>
                    <a:gd name="connsiteX5" fmla="*/ 7040214 w 7200900"/>
                    <a:gd name="connsiteY5" fmla="*/ 0 h 514350"/>
                    <a:gd name="connsiteX6" fmla="*/ 7203568 w 7200900"/>
                    <a:gd name="connsiteY6" fmla="*/ 163259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00900" h="514350">
                      <a:moveTo>
                        <a:pt x="7203568" y="163259"/>
                      </a:moveTo>
                      <a:lnTo>
                        <a:pt x="7203568" y="520637"/>
                      </a:lnTo>
                      <a:lnTo>
                        <a:pt x="0" y="520637"/>
                      </a:lnTo>
                      <a:lnTo>
                        <a:pt x="0" y="163259"/>
                      </a:lnTo>
                      <a:cubicBezTo>
                        <a:pt x="0" y="73057"/>
                        <a:pt x="73152" y="0"/>
                        <a:pt x="163354" y="0"/>
                      </a:cubicBezTo>
                      <a:lnTo>
                        <a:pt x="7040214" y="0"/>
                      </a:lnTo>
                      <a:cubicBezTo>
                        <a:pt x="7130415" y="0"/>
                        <a:pt x="7203568" y="73057"/>
                        <a:pt x="7203568" y="163259"/>
                      </a:cubicBezTo>
                      <a:close/>
                    </a:path>
                  </a:pathLst>
                </a:custGeom>
                <a:solidFill>
                  <a:srgbClr val="0921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AA75A99-D212-4A17-8236-D166C2C11BCB}"/>
                    </a:ext>
                  </a:extLst>
                </p:cNvPr>
                <p:cNvSpPr/>
                <p:nvPr/>
              </p:nvSpPr>
              <p:spPr>
                <a:xfrm>
                  <a:off x="8467475" y="3399780"/>
                  <a:ext cx="772192" cy="115253"/>
                </a:xfrm>
                <a:custGeom>
                  <a:avLst/>
                  <a:gdLst>
                    <a:gd name="connsiteX0" fmla="*/ 0 w 638175"/>
                    <a:gd name="connsiteY0" fmla="*/ 0 h 95250"/>
                    <a:gd name="connsiteX1" fmla="*/ 642747 w 638175"/>
                    <a:gd name="connsiteY1" fmla="*/ 0 h 95250"/>
                    <a:gd name="connsiteX2" fmla="*/ 642747 w 638175"/>
                    <a:gd name="connsiteY2" fmla="*/ 104204 h 95250"/>
                    <a:gd name="connsiteX3" fmla="*/ 0 w 638175"/>
                    <a:gd name="connsiteY3" fmla="*/ 10420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8175" h="95250">
                      <a:moveTo>
                        <a:pt x="0" y="0"/>
                      </a:moveTo>
                      <a:lnTo>
                        <a:pt x="642747" y="0"/>
                      </a:lnTo>
                      <a:lnTo>
                        <a:pt x="642747" y="104204"/>
                      </a:lnTo>
                      <a:lnTo>
                        <a:pt x="0" y="104204"/>
                      </a:lnTo>
                      <a:close/>
                    </a:path>
                  </a:pathLst>
                </a:custGeom>
                <a:solidFill>
                  <a:srgbClr val="C8D5E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73F7B467-7BEF-447B-8C76-3834F403D841}"/>
                    </a:ext>
                  </a:extLst>
                </p:cNvPr>
                <p:cNvSpPr/>
                <p:nvPr/>
              </p:nvSpPr>
              <p:spPr>
                <a:xfrm>
                  <a:off x="15472522" y="3438966"/>
                  <a:ext cx="772192" cy="115253"/>
                </a:xfrm>
                <a:custGeom>
                  <a:avLst/>
                  <a:gdLst>
                    <a:gd name="connsiteX0" fmla="*/ 590645 w 638175"/>
                    <a:gd name="connsiteY0" fmla="*/ 104203 h 95250"/>
                    <a:gd name="connsiteX1" fmla="*/ 52101 w 638175"/>
                    <a:gd name="connsiteY1" fmla="*/ 104203 h 95250"/>
                    <a:gd name="connsiteX2" fmla="*/ 0 w 638175"/>
                    <a:gd name="connsiteY2" fmla="*/ 52102 h 95250"/>
                    <a:gd name="connsiteX3" fmla="*/ 0 w 638175"/>
                    <a:gd name="connsiteY3" fmla="*/ 52102 h 95250"/>
                    <a:gd name="connsiteX4" fmla="*/ 52101 w 638175"/>
                    <a:gd name="connsiteY4" fmla="*/ 0 h 95250"/>
                    <a:gd name="connsiteX5" fmla="*/ 590645 w 638175"/>
                    <a:gd name="connsiteY5" fmla="*/ 0 h 95250"/>
                    <a:gd name="connsiteX6" fmla="*/ 642747 w 638175"/>
                    <a:gd name="connsiteY6" fmla="*/ 52102 h 95250"/>
                    <a:gd name="connsiteX7" fmla="*/ 642747 w 638175"/>
                    <a:gd name="connsiteY7" fmla="*/ 52102 h 95250"/>
                    <a:gd name="connsiteX8" fmla="*/ 590645 w 638175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8175" h="95250">
                      <a:moveTo>
                        <a:pt x="590645" y="104203"/>
                      </a:moveTo>
                      <a:lnTo>
                        <a:pt x="52101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1" y="0"/>
                      </a:cubicBezTo>
                      <a:lnTo>
                        <a:pt x="590645" y="0"/>
                      </a:lnTo>
                      <a:cubicBezTo>
                        <a:pt x="619411" y="0"/>
                        <a:pt x="642747" y="23336"/>
                        <a:pt x="642747" y="52102"/>
                      </a:cubicBezTo>
                      <a:lnTo>
                        <a:pt x="642747" y="52102"/>
                      </a:lnTo>
                      <a:cubicBezTo>
                        <a:pt x="642652" y="80867"/>
                        <a:pt x="619411" y="104203"/>
                        <a:pt x="590645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7F50D02-020F-4775-864F-9B0C5ECEC624}"/>
                    </a:ext>
                  </a:extLst>
                </p:cNvPr>
                <p:cNvSpPr/>
                <p:nvPr/>
              </p:nvSpPr>
              <p:spPr>
                <a:xfrm>
                  <a:off x="13418721" y="3438966"/>
                  <a:ext cx="599313" cy="115253"/>
                </a:xfrm>
                <a:custGeom>
                  <a:avLst/>
                  <a:gdLst>
                    <a:gd name="connsiteX0" fmla="*/ 449009 w 495300"/>
                    <a:gd name="connsiteY0" fmla="*/ 104203 h 95250"/>
                    <a:gd name="connsiteX1" fmla="*/ 52102 w 495300"/>
                    <a:gd name="connsiteY1" fmla="*/ 104203 h 95250"/>
                    <a:gd name="connsiteX2" fmla="*/ 0 w 495300"/>
                    <a:gd name="connsiteY2" fmla="*/ 52102 h 95250"/>
                    <a:gd name="connsiteX3" fmla="*/ 0 w 495300"/>
                    <a:gd name="connsiteY3" fmla="*/ 52102 h 95250"/>
                    <a:gd name="connsiteX4" fmla="*/ 52102 w 495300"/>
                    <a:gd name="connsiteY4" fmla="*/ 0 h 95250"/>
                    <a:gd name="connsiteX5" fmla="*/ 449009 w 495300"/>
                    <a:gd name="connsiteY5" fmla="*/ 0 h 95250"/>
                    <a:gd name="connsiteX6" fmla="*/ 501110 w 495300"/>
                    <a:gd name="connsiteY6" fmla="*/ 52102 h 95250"/>
                    <a:gd name="connsiteX7" fmla="*/ 501110 w 495300"/>
                    <a:gd name="connsiteY7" fmla="*/ 52102 h 95250"/>
                    <a:gd name="connsiteX8" fmla="*/ 449009 w 495300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5300" h="95250">
                      <a:moveTo>
                        <a:pt x="449009" y="104203"/>
                      </a:moveTo>
                      <a:lnTo>
                        <a:pt x="52102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2" y="0"/>
                      </a:cubicBezTo>
                      <a:lnTo>
                        <a:pt x="449009" y="0"/>
                      </a:lnTo>
                      <a:cubicBezTo>
                        <a:pt x="477774" y="0"/>
                        <a:pt x="501110" y="23336"/>
                        <a:pt x="501110" y="52102"/>
                      </a:cubicBezTo>
                      <a:lnTo>
                        <a:pt x="501110" y="52102"/>
                      </a:lnTo>
                      <a:cubicBezTo>
                        <a:pt x="501110" y="80867"/>
                        <a:pt x="477774" y="104203"/>
                        <a:pt x="449009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B25A533-8267-471B-8C51-5396858F674A}"/>
                    </a:ext>
                  </a:extLst>
                </p:cNvPr>
                <p:cNvSpPr/>
                <p:nvPr/>
              </p:nvSpPr>
              <p:spPr>
                <a:xfrm>
                  <a:off x="12356900" y="3438966"/>
                  <a:ext cx="852869" cy="115253"/>
                </a:xfrm>
                <a:custGeom>
                  <a:avLst/>
                  <a:gdLst>
                    <a:gd name="connsiteX0" fmla="*/ 655320 w 704850"/>
                    <a:gd name="connsiteY0" fmla="*/ 104203 h 95250"/>
                    <a:gd name="connsiteX1" fmla="*/ 52102 w 704850"/>
                    <a:gd name="connsiteY1" fmla="*/ 104203 h 95250"/>
                    <a:gd name="connsiteX2" fmla="*/ 0 w 704850"/>
                    <a:gd name="connsiteY2" fmla="*/ 52102 h 95250"/>
                    <a:gd name="connsiteX3" fmla="*/ 0 w 704850"/>
                    <a:gd name="connsiteY3" fmla="*/ 52102 h 95250"/>
                    <a:gd name="connsiteX4" fmla="*/ 52102 w 704850"/>
                    <a:gd name="connsiteY4" fmla="*/ 0 h 95250"/>
                    <a:gd name="connsiteX5" fmla="*/ 655320 w 704850"/>
                    <a:gd name="connsiteY5" fmla="*/ 0 h 95250"/>
                    <a:gd name="connsiteX6" fmla="*/ 707422 w 704850"/>
                    <a:gd name="connsiteY6" fmla="*/ 52102 h 95250"/>
                    <a:gd name="connsiteX7" fmla="*/ 707422 w 704850"/>
                    <a:gd name="connsiteY7" fmla="*/ 52102 h 95250"/>
                    <a:gd name="connsiteX8" fmla="*/ 655320 w 704850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4850" h="95250">
                      <a:moveTo>
                        <a:pt x="655320" y="104203"/>
                      </a:moveTo>
                      <a:lnTo>
                        <a:pt x="52102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2" y="0"/>
                      </a:cubicBezTo>
                      <a:lnTo>
                        <a:pt x="655320" y="0"/>
                      </a:lnTo>
                      <a:cubicBezTo>
                        <a:pt x="684085" y="0"/>
                        <a:pt x="707422" y="23336"/>
                        <a:pt x="707422" y="52102"/>
                      </a:cubicBezTo>
                      <a:lnTo>
                        <a:pt x="707422" y="52102"/>
                      </a:lnTo>
                      <a:cubicBezTo>
                        <a:pt x="707422" y="80867"/>
                        <a:pt x="684085" y="104203"/>
                        <a:pt x="655320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3E468B8-7E8D-472A-A98B-C86AFE43CA17}"/>
                    </a:ext>
                  </a:extLst>
                </p:cNvPr>
                <p:cNvSpPr/>
                <p:nvPr/>
              </p:nvSpPr>
              <p:spPr>
                <a:xfrm>
                  <a:off x="14244391" y="3438966"/>
                  <a:ext cx="1025747" cy="115253"/>
                </a:xfrm>
                <a:custGeom>
                  <a:avLst/>
                  <a:gdLst>
                    <a:gd name="connsiteX0" fmla="*/ 798481 w 847725"/>
                    <a:gd name="connsiteY0" fmla="*/ 104203 h 95250"/>
                    <a:gd name="connsiteX1" fmla="*/ 52101 w 847725"/>
                    <a:gd name="connsiteY1" fmla="*/ 104203 h 95250"/>
                    <a:gd name="connsiteX2" fmla="*/ 0 w 847725"/>
                    <a:gd name="connsiteY2" fmla="*/ 52102 h 95250"/>
                    <a:gd name="connsiteX3" fmla="*/ 0 w 847725"/>
                    <a:gd name="connsiteY3" fmla="*/ 52102 h 95250"/>
                    <a:gd name="connsiteX4" fmla="*/ 52101 w 847725"/>
                    <a:gd name="connsiteY4" fmla="*/ 0 h 95250"/>
                    <a:gd name="connsiteX5" fmla="*/ 798481 w 847725"/>
                    <a:gd name="connsiteY5" fmla="*/ 0 h 95250"/>
                    <a:gd name="connsiteX6" fmla="*/ 850582 w 847725"/>
                    <a:gd name="connsiteY6" fmla="*/ 52102 h 95250"/>
                    <a:gd name="connsiteX7" fmla="*/ 850582 w 847725"/>
                    <a:gd name="connsiteY7" fmla="*/ 52102 h 95250"/>
                    <a:gd name="connsiteX8" fmla="*/ 798481 w 847725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725" h="95250">
                      <a:moveTo>
                        <a:pt x="798481" y="104203"/>
                      </a:moveTo>
                      <a:lnTo>
                        <a:pt x="52101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1" y="0"/>
                      </a:cubicBezTo>
                      <a:lnTo>
                        <a:pt x="798481" y="0"/>
                      </a:lnTo>
                      <a:cubicBezTo>
                        <a:pt x="827246" y="0"/>
                        <a:pt x="850582" y="23336"/>
                        <a:pt x="850582" y="52102"/>
                      </a:cubicBezTo>
                      <a:lnTo>
                        <a:pt x="850582" y="52102"/>
                      </a:lnTo>
                      <a:cubicBezTo>
                        <a:pt x="850582" y="80867"/>
                        <a:pt x="827246" y="104203"/>
                        <a:pt x="798481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132EF4A-AE16-41E9-AF1F-46ACEED7A362}"/>
                    </a:ext>
                  </a:extLst>
                </p:cNvPr>
                <p:cNvSpPr/>
                <p:nvPr/>
              </p:nvSpPr>
              <p:spPr>
                <a:xfrm>
                  <a:off x="8467475" y="3552258"/>
                  <a:ext cx="518636" cy="46101"/>
                </a:xfrm>
                <a:custGeom>
                  <a:avLst/>
                  <a:gdLst>
                    <a:gd name="connsiteX0" fmla="*/ 0 w 428625"/>
                    <a:gd name="connsiteY0" fmla="*/ 0 h 38100"/>
                    <a:gd name="connsiteX1" fmla="*/ 437483 w 428625"/>
                    <a:gd name="connsiteY1" fmla="*/ 0 h 38100"/>
                    <a:gd name="connsiteX2" fmla="*/ 437483 w 428625"/>
                    <a:gd name="connsiteY2" fmla="*/ 42958 h 38100"/>
                    <a:gd name="connsiteX3" fmla="*/ 0 w 428625"/>
                    <a:gd name="connsiteY3" fmla="*/ 42958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625" h="38100">
                      <a:moveTo>
                        <a:pt x="0" y="0"/>
                      </a:moveTo>
                      <a:lnTo>
                        <a:pt x="437483" y="0"/>
                      </a:lnTo>
                      <a:lnTo>
                        <a:pt x="437483" y="42958"/>
                      </a:lnTo>
                      <a:lnTo>
                        <a:pt x="0" y="42958"/>
                      </a:lnTo>
                      <a:close/>
                    </a:path>
                  </a:pathLst>
                </a:custGeom>
                <a:solidFill>
                  <a:srgbClr val="C8D5E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695B6DF8-E522-421D-8AE6-D0C3F1605905}"/>
                    </a:ext>
                  </a:extLst>
                </p:cNvPr>
                <p:cNvSpPr/>
                <p:nvPr/>
              </p:nvSpPr>
              <p:spPr>
                <a:xfrm>
                  <a:off x="8044036" y="3329245"/>
                  <a:ext cx="334232" cy="334232"/>
                </a:xfrm>
                <a:custGeom>
                  <a:avLst/>
                  <a:gdLst>
                    <a:gd name="connsiteX0" fmla="*/ 285560 w 276225"/>
                    <a:gd name="connsiteY0" fmla="*/ 142780 h 276225"/>
                    <a:gd name="connsiteX1" fmla="*/ 142780 w 276225"/>
                    <a:gd name="connsiteY1" fmla="*/ 285560 h 276225"/>
                    <a:gd name="connsiteX2" fmla="*/ 0 w 276225"/>
                    <a:gd name="connsiteY2" fmla="*/ 142780 h 276225"/>
                    <a:gd name="connsiteX3" fmla="*/ 142780 w 276225"/>
                    <a:gd name="connsiteY3" fmla="*/ 0 h 276225"/>
                    <a:gd name="connsiteX4" fmla="*/ 285560 w 276225"/>
                    <a:gd name="connsiteY4" fmla="*/ 142780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285560" y="142780"/>
                      </a:moveTo>
                      <a:cubicBezTo>
                        <a:pt x="285560" y="221635"/>
                        <a:pt x="221635" y="285560"/>
                        <a:pt x="142780" y="285560"/>
                      </a:cubicBezTo>
                      <a:cubicBezTo>
                        <a:pt x="63925" y="285560"/>
                        <a:pt x="0" y="221635"/>
                        <a:pt x="0" y="142780"/>
                      </a:cubicBezTo>
                      <a:cubicBezTo>
                        <a:pt x="0" y="63925"/>
                        <a:pt x="63925" y="0"/>
                        <a:pt x="142780" y="0"/>
                      </a:cubicBezTo>
                      <a:cubicBezTo>
                        <a:pt x="221635" y="0"/>
                        <a:pt x="285560" y="63925"/>
                        <a:pt x="285560" y="142780"/>
                      </a:cubicBezTo>
                      <a:close/>
                    </a:path>
                  </a:pathLst>
                </a:custGeom>
                <a:solidFill>
                  <a:srgbClr val="E4EC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350DE32-F480-4BDA-92A4-B53A5D55FD0A}"/>
                    </a:ext>
                  </a:extLst>
                </p:cNvPr>
                <p:cNvSpPr/>
                <p:nvPr/>
              </p:nvSpPr>
              <p:spPr>
                <a:xfrm>
                  <a:off x="7837043" y="3816994"/>
                  <a:ext cx="8713089" cy="149828"/>
                </a:xfrm>
                <a:custGeom>
                  <a:avLst/>
                  <a:gdLst>
                    <a:gd name="connsiteX0" fmla="*/ 0 w 7200900"/>
                    <a:gd name="connsiteY0" fmla="*/ 0 h 123825"/>
                    <a:gd name="connsiteX1" fmla="*/ 7203568 w 7200900"/>
                    <a:gd name="connsiteY1" fmla="*/ 0 h 123825"/>
                    <a:gd name="connsiteX2" fmla="*/ 7203568 w 7200900"/>
                    <a:gd name="connsiteY2" fmla="*/ 124682 h 123825"/>
                    <a:gd name="connsiteX3" fmla="*/ 0 w 7200900"/>
                    <a:gd name="connsiteY3" fmla="*/ 124682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900" h="123825">
                      <a:moveTo>
                        <a:pt x="0" y="0"/>
                      </a:moveTo>
                      <a:lnTo>
                        <a:pt x="7203568" y="0"/>
                      </a:lnTo>
                      <a:lnTo>
                        <a:pt x="7203568" y="124682"/>
                      </a:lnTo>
                      <a:lnTo>
                        <a:pt x="0" y="124682"/>
                      </a:lnTo>
                      <a:close/>
                    </a:path>
                  </a:pathLst>
                </a:custGeom>
                <a:solidFill>
                  <a:srgbClr val="6586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12F4D1-A2DA-442D-B6E5-FB40CF201FB8}"/>
                </a:ext>
              </a:extLst>
            </p:cNvPr>
            <p:cNvCxnSpPr/>
            <p:nvPr/>
          </p:nvCxnSpPr>
          <p:spPr>
            <a:xfrm>
              <a:off x="14533297" y="9798527"/>
              <a:ext cx="1704756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42221B-DBB6-4FB1-A1FC-25F471958835}"/>
                </a:ext>
              </a:extLst>
            </p:cNvPr>
            <p:cNvCxnSpPr>
              <a:cxnSpLocks/>
            </p:cNvCxnSpPr>
            <p:nvPr/>
          </p:nvCxnSpPr>
          <p:spPr>
            <a:xfrm>
              <a:off x="13013552" y="10237585"/>
              <a:ext cx="4744247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3D0597-7C38-4CF6-B8BB-E168F7741847}"/>
                </a:ext>
              </a:extLst>
            </p:cNvPr>
            <p:cNvCxnSpPr>
              <a:cxnSpLocks/>
            </p:cNvCxnSpPr>
            <p:nvPr/>
          </p:nvCxnSpPr>
          <p:spPr>
            <a:xfrm>
              <a:off x="13360080" y="10444414"/>
              <a:ext cx="4051190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F4324E-5E11-4E6A-811B-1FB73297077E}"/>
                </a:ext>
              </a:extLst>
            </p:cNvPr>
            <p:cNvCxnSpPr>
              <a:cxnSpLocks/>
            </p:cNvCxnSpPr>
            <p:nvPr/>
          </p:nvCxnSpPr>
          <p:spPr>
            <a:xfrm>
              <a:off x="13145087" y="10641832"/>
              <a:ext cx="4481176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D4C9E2-2C8E-4601-83B1-8FEEBBCE315A}"/>
              </a:ext>
            </a:extLst>
          </p:cNvPr>
          <p:cNvGrpSpPr/>
          <p:nvPr/>
        </p:nvGrpSpPr>
        <p:grpSpPr>
          <a:xfrm>
            <a:off x="11524875" y="4366424"/>
            <a:ext cx="7721600" cy="2082800"/>
            <a:chOff x="11524875" y="4366424"/>
            <a:chExt cx="7721600" cy="2082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3BB9FBB-78AD-4677-BE6C-98EDE1899927}"/>
                </a:ext>
              </a:extLst>
            </p:cNvPr>
            <p:cNvSpPr/>
            <p:nvPr/>
          </p:nvSpPr>
          <p:spPr>
            <a:xfrm>
              <a:off x="11524875" y="4366424"/>
              <a:ext cx="7721600" cy="2082800"/>
            </a:xfrm>
            <a:prstGeom prst="roundRect">
              <a:avLst>
                <a:gd name="adj" fmla="val 1039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49840F-8145-43B0-B2C1-297A963A8417}"/>
                </a:ext>
              </a:extLst>
            </p:cNvPr>
            <p:cNvSpPr txBox="1"/>
            <p:nvPr/>
          </p:nvSpPr>
          <p:spPr>
            <a:xfrm>
              <a:off x="14055439" y="4405879"/>
              <a:ext cx="26604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SLIDE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061943-4676-449D-8B91-2687432A9C7C}"/>
                </a:ext>
              </a:extLst>
            </p:cNvPr>
            <p:cNvCxnSpPr/>
            <p:nvPr/>
          </p:nvCxnSpPr>
          <p:spPr>
            <a:xfrm>
              <a:off x="14533297" y="5525917"/>
              <a:ext cx="1704756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3BA7AF3-00DE-4A33-AADF-B7536D966626}"/>
                </a:ext>
              </a:extLst>
            </p:cNvPr>
            <p:cNvGrpSpPr/>
            <p:nvPr/>
          </p:nvGrpSpPr>
          <p:grpSpPr>
            <a:xfrm>
              <a:off x="14941874" y="6109943"/>
              <a:ext cx="887602" cy="184404"/>
              <a:chOff x="11482737" y="6109943"/>
              <a:chExt cx="887602" cy="18440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20EB407-9CE6-4681-82A9-FE58530B0726}"/>
                  </a:ext>
                </a:extLst>
              </p:cNvPr>
              <p:cNvSpPr/>
              <p:nvPr/>
            </p:nvSpPr>
            <p:spPr>
              <a:xfrm>
                <a:off x="11482737" y="6109943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E35C598-B292-4BB8-8BB9-C1D541D32BEA}"/>
                  </a:ext>
                </a:extLst>
              </p:cNvPr>
              <p:cNvSpPr/>
              <p:nvPr/>
            </p:nvSpPr>
            <p:spPr>
              <a:xfrm>
                <a:off x="11828574" y="6109943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FFC7F85-8262-4135-8154-0DD0E869ADA3}"/>
                  </a:ext>
                </a:extLst>
              </p:cNvPr>
              <p:cNvSpPr/>
              <p:nvPr/>
            </p:nvSpPr>
            <p:spPr>
              <a:xfrm>
                <a:off x="12174410" y="6109943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16801943-FE29-4001-901D-C9E6EB93348A}"/>
                </a:ext>
              </a:extLst>
            </p:cNvPr>
            <p:cNvSpPr/>
            <p:nvPr/>
          </p:nvSpPr>
          <p:spPr>
            <a:xfrm>
              <a:off x="17700731" y="4878685"/>
              <a:ext cx="1123837" cy="1123837"/>
            </a:xfrm>
            <a:prstGeom prst="donut">
              <a:avLst>
                <a:gd name="adj" fmla="val 14183"/>
              </a:avLst>
            </a:prstGeom>
            <a:solidFill>
              <a:srgbClr val="000926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C7474435-5243-48A0-8C5A-4116131E446E}"/>
                </a:ext>
              </a:extLst>
            </p:cNvPr>
            <p:cNvSpPr/>
            <p:nvPr/>
          </p:nvSpPr>
          <p:spPr>
            <a:xfrm>
              <a:off x="12085150" y="4747393"/>
              <a:ext cx="693210" cy="693210"/>
            </a:xfrm>
            <a:prstGeom prst="donut">
              <a:avLst>
                <a:gd name="adj" fmla="val 25163"/>
              </a:avLst>
            </a:prstGeom>
            <a:solidFill>
              <a:srgbClr val="000926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5AD9C8AC-5924-4E71-BD24-1C72349B3642}"/>
                </a:ext>
              </a:extLst>
            </p:cNvPr>
            <p:cNvSpPr/>
            <p:nvPr/>
          </p:nvSpPr>
          <p:spPr>
            <a:xfrm>
              <a:off x="13070294" y="5179312"/>
              <a:ext cx="1041096" cy="1041096"/>
            </a:xfrm>
            <a:prstGeom prst="donut">
              <a:avLst>
                <a:gd name="adj" fmla="val 8420"/>
              </a:avLst>
            </a:prstGeom>
            <a:solidFill>
              <a:srgbClr val="000926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BE80D3-F272-4F83-8263-F1485CD224B1}"/>
                </a:ext>
              </a:extLst>
            </p:cNvPr>
            <p:cNvCxnSpPr/>
            <p:nvPr/>
          </p:nvCxnSpPr>
          <p:spPr>
            <a:xfrm>
              <a:off x="14012912" y="5765403"/>
              <a:ext cx="2745527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3691918-2A0B-46A8-BF2B-B57490B73D93}"/>
              </a:ext>
            </a:extLst>
          </p:cNvPr>
          <p:cNvGrpSpPr/>
          <p:nvPr/>
        </p:nvGrpSpPr>
        <p:grpSpPr>
          <a:xfrm>
            <a:off x="11524875" y="6858000"/>
            <a:ext cx="2276852" cy="2263250"/>
            <a:chOff x="11524875" y="6858000"/>
            <a:chExt cx="2276852" cy="226325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402A78C-4D2D-4E5B-8524-2449433AB61B}"/>
                </a:ext>
              </a:extLst>
            </p:cNvPr>
            <p:cNvSpPr/>
            <p:nvPr/>
          </p:nvSpPr>
          <p:spPr>
            <a:xfrm>
              <a:off x="11524875" y="6858000"/>
              <a:ext cx="2276852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2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4671E8-7317-470F-9807-882ACFB6E938}"/>
                </a:ext>
              </a:extLst>
            </p:cNvPr>
            <p:cNvSpPr txBox="1"/>
            <p:nvPr/>
          </p:nvSpPr>
          <p:spPr>
            <a:xfrm>
              <a:off x="12123730" y="6888281"/>
              <a:ext cx="10791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C8E95F-F720-493C-8942-730C5524A8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875" y="8618398"/>
              <a:ext cx="406853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769AAE7-91D5-443D-89B7-EAD3FF656739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844" y="8735419"/>
              <a:ext cx="674914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35374A6-1FCC-4643-8CEB-D4AE2DEEF103}"/>
              </a:ext>
            </a:extLst>
          </p:cNvPr>
          <p:cNvGrpSpPr/>
          <p:nvPr/>
        </p:nvGrpSpPr>
        <p:grpSpPr>
          <a:xfrm>
            <a:off x="16969623" y="6858000"/>
            <a:ext cx="2276852" cy="2263250"/>
            <a:chOff x="16969623" y="6858000"/>
            <a:chExt cx="2276852" cy="226325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14E7F62-9D03-4815-9BB2-E7468301123F}"/>
                </a:ext>
              </a:extLst>
            </p:cNvPr>
            <p:cNvSpPr/>
            <p:nvPr/>
          </p:nvSpPr>
          <p:spPr>
            <a:xfrm>
              <a:off x="16969623" y="6858000"/>
              <a:ext cx="2276852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4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81DFEC2-54E2-4CF3-B153-C0C747F5270A}"/>
                </a:ext>
              </a:extLst>
            </p:cNvPr>
            <p:cNvGrpSpPr/>
            <p:nvPr/>
          </p:nvGrpSpPr>
          <p:grpSpPr>
            <a:xfrm>
              <a:off x="17616568" y="6888281"/>
              <a:ext cx="982961" cy="1847138"/>
              <a:chOff x="11702106" y="6888281"/>
              <a:chExt cx="982961" cy="184713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8796D8-01CB-4B4F-8BD9-11863DE07793}"/>
                  </a:ext>
                </a:extLst>
              </p:cNvPr>
              <p:cNvSpPr txBox="1"/>
              <p:nvPr/>
            </p:nvSpPr>
            <p:spPr>
              <a:xfrm>
                <a:off x="11702106" y="6888281"/>
                <a:ext cx="98296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C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774D4F3-F894-4BED-A714-A26ED3E1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161" y="8618398"/>
                <a:ext cx="406853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15C504-6CFC-4463-92CF-67B1D58FE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130" y="8735419"/>
                <a:ext cx="674914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A34D1FA-C577-46AD-BBBC-766B13234ED1}"/>
              </a:ext>
            </a:extLst>
          </p:cNvPr>
          <p:cNvGrpSpPr/>
          <p:nvPr/>
        </p:nvGrpSpPr>
        <p:grpSpPr>
          <a:xfrm>
            <a:off x="14247249" y="6858000"/>
            <a:ext cx="2276852" cy="2263250"/>
            <a:chOff x="14247249" y="6858000"/>
            <a:chExt cx="2276852" cy="22632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C18CBD4-EBF0-46F2-936C-3689F1196C98}"/>
                </a:ext>
              </a:extLst>
            </p:cNvPr>
            <p:cNvSpPr/>
            <p:nvPr/>
          </p:nvSpPr>
          <p:spPr>
            <a:xfrm>
              <a:off x="14247249" y="6858000"/>
              <a:ext cx="2276852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1"/>
                </a:gs>
                <a:gs pos="97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C618583-4FCA-422A-B3F8-CE057F5F0742}"/>
                </a:ext>
              </a:extLst>
            </p:cNvPr>
            <p:cNvGrpSpPr/>
            <p:nvPr/>
          </p:nvGrpSpPr>
          <p:grpSpPr>
            <a:xfrm>
              <a:off x="14878164" y="6888281"/>
              <a:ext cx="1015021" cy="1847138"/>
              <a:chOff x="11686076" y="6888281"/>
              <a:chExt cx="1015021" cy="184713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28AE2F-5F61-47E0-9036-093B9A387D5D}"/>
                  </a:ext>
                </a:extLst>
              </p:cNvPr>
              <p:cNvSpPr txBox="1"/>
              <p:nvPr/>
            </p:nvSpPr>
            <p:spPr>
              <a:xfrm>
                <a:off x="11686076" y="6888281"/>
                <a:ext cx="101502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B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27EDA1F-BF2D-43B7-9EE4-A352504A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161" y="8618398"/>
                <a:ext cx="406853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350ED5B-1C9B-4F91-B674-65A9884A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130" y="8735419"/>
                <a:ext cx="674914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1CFE493-2A60-4E33-9CE4-C6AE0EDFBAE4}"/>
              </a:ext>
            </a:extLst>
          </p:cNvPr>
          <p:cNvSpPr/>
          <p:nvPr/>
        </p:nvSpPr>
        <p:spPr>
          <a:xfrm>
            <a:off x="10186048" y="11974286"/>
            <a:ext cx="10585162" cy="246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E868AC-0EFA-4685-8A0A-722534B5B767}"/>
              </a:ext>
            </a:extLst>
          </p:cNvPr>
          <p:cNvGrpSpPr/>
          <p:nvPr/>
        </p:nvGrpSpPr>
        <p:grpSpPr>
          <a:xfrm flipH="1">
            <a:off x="9671127" y="6827719"/>
            <a:ext cx="2654717" cy="5613562"/>
            <a:chOff x="3078021" y="5525819"/>
            <a:chExt cx="2654717" cy="561356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ABB78A-99F6-40A7-98ED-003CE901FD2E}"/>
                </a:ext>
              </a:extLst>
            </p:cNvPr>
            <p:cNvSpPr/>
            <p:nvPr/>
          </p:nvSpPr>
          <p:spPr>
            <a:xfrm>
              <a:off x="3120888" y="6730353"/>
              <a:ext cx="123825" cy="142875"/>
            </a:xfrm>
            <a:custGeom>
              <a:avLst/>
              <a:gdLst>
                <a:gd name="connsiteX0" fmla="*/ 85249 w 123825"/>
                <a:gd name="connsiteY0" fmla="*/ 149733 h 142875"/>
                <a:gd name="connsiteX1" fmla="*/ 0 w 123825"/>
                <a:gd name="connsiteY1" fmla="*/ 66389 h 142875"/>
                <a:gd name="connsiteX2" fmla="*/ 98870 w 123825"/>
                <a:gd name="connsiteY2" fmla="*/ 0 h 142875"/>
                <a:gd name="connsiteX3" fmla="*/ 132017 w 123825"/>
                <a:gd name="connsiteY3" fmla="*/ 12420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2875">
                  <a:moveTo>
                    <a:pt x="85249" y="149733"/>
                  </a:moveTo>
                  <a:lnTo>
                    <a:pt x="0" y="66389"/>
                  </a:lnTo>
                  <a:lnTo>
                    <a:pt x="98870" y="0"/>
                  </a:lnTo>
                  <a:lnTo>
                    <a:pt x="132017" y="124206"/>
                  </a:lnTo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432030-4432-4408-8AAC-0F9016978EA2}"/>
                </a:ext>
              </a:extLst>
            </p:cNvPr>
            <p:cNvSpPr/>
            <p:nvPr/>
          </p:nvSpPr>
          <p:spPr>
            <a:xfrm>
              <a:off x="4555353" y="5980641"/>
              <a:ext cx="438150" cy="409575"/>
            </a:xfrm>
            <a:custGeom>
              <a:avLst/>
              <a:gdLst>
                <a:gd name="connsiteX0" fmla="*/ 0 w 438150"/>
                <a:gd name="connsiteY0" fmla="*/ 330422 h 409575"/>
                <a:gd name="connsiteX1" fmla="*/ 112204 w 438150"/>
                <a:gd name="connsiteY1" fmla="*/ 165354 h 409575"/>
                <a:gd name="connsiteX2" fmla="*/ 111919 w 438150"/>
                <a:gd name="connsiteY2" fmla="*/ 165354 h 409575"/>
                <a:gd name="connsiteX3" fmla="*/ 106680 w 438150"/>
                <a:gd name="connsiteY3" fmla="*/ 164973 h 409575"/>
                <a:gd name="connsiteX4" fmla="*/ 109061 w 438150"/>
                <a:gd name="connsiteY4" fmla="*/ 163735 h 409575"/>
                <a:gd name="connsiteX5" fmla="*/ 298799 w 438150"/>
                <a:gd name="connsiteY5" fmla="*/ 22574 h 409575"/>
                <a:gd name="connsiteX6" fmla="*/ 332518 w 438150"/>
                <a:gd name="connsiteY6" fmla="*/ 14573 h 409575"/>
                <a:gd name="connsiteX7" fmla="*/ 343376 w 438150"/>
                <a:gd name="connsiteY7" fmla="*/ 8763 h 409575"/>
                <a:gd name="connsiteX8" fmla="*/ 343567 w 438150"/>
                <a:gd name="connsiteY8" fmla="*/ 8668 h 409575"/>
                <a:gd name="connsiteX9" fmla="*/ 357664 w 438150"/>
                <a:gd name="connsiteY9" fmla="*/ 0 h 409575"/>
                <a:gd name="connsiteX10" fmla="*/ 352044 w 438150"/>
                <a:gd name="connsiteY10" fmla="*/ 112395 h 409575"/>
                <a:gd name="connsiteX11" fmla="*/ 355568 w 438150"/>
                <a:gd name="connsiteY11" fmla="*/ 156972 h 409575"/>
                <a:gd name="connsiteX12" fmla="*/ 440246 w 438150"/>
                <a:gd name="connsiteY12" fmla="*/ 416243 h 409575"/>
                <a:gd name="connsiteX13" fmla="*/ 0 w 438150"/>
                <a:gd name="connsiteY13" fmla="*/ 33042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409575">
                  <a:moveTo>
                    <a:pt x="0" y="330422"/>
                  </a:moveTo>
                  <a:lnTo>
                    <a:pt x="112204" y="165354"/>
                  </a:lnTo>
                  <a:lnTo>
                    <a:pt x="111919" y="165354"/>
                  </a:lnTo>
                  <a:cubicBezTo>
                    <a:pt x="110109" y="165259"/>
                    <a:pt x="108490" y="165164"/>
                    <a:pt x="106680" y="164973"/>
                  </a:cubicBezTo>
                  <a:cubicBezTo>
                    <a:pt x="108299" y="164116"/>
                    <a:pt x="109061" y="163735"/>
                    <a:pt x="109061" y="163735"/>
                  </a:cubicBezTo>
                  <a:cubicBezTo>
                    <a:pt x="150304" y="86392"/>
                    <a:pt x="243078" y="42577"/>
                    <a:pt x="298799" y="22574"/>
                  </a:cubicBezTo>
                  <a:cubicBezTo>
                    <a:pt x="309753" y="22574"/>
                    <a:pt x="321469" y="20002"/>
                    <a:pt x="332518" y="14573"/>
                  </a:cubicBezTo>
                  <a:cubicBezTo>
                    <a:pt x="336137" y="12668"/>
                    <a:pt x="339852" y="10858"/>
                    <a:pt x="343376" y="8763"/>
                  </a:cubicBezTo>
                  <a:cubicBezTo>
                    <a:pt x="343567" y="8668"/>
                    <a:pt x="343567" y="8668"/>
                    <a:pt x="343567" y="8668"/>
                  </a:cubicBezTo>
                  <a:cubicBezTo>
                    <a:pt x="348425" y="6001"/>
                    <a:pt x="353092" y="3048"/>
                    <a:pt x="357664" y="0"/>
                  </a:cubicBezTo>
                  <a:lnTo>
                    <a:pt x="352044" y="112395"/>
                  </a:lnTo>
                  <a:cubicBezTo>
                    <a:pt x="351187" y="127444"/>
                    <a:pt x="352425" y="142303"/>
                    <a:pt x="355568" y="156972"/>
                  </a:cubicBezTo>
                  <a:cubicBezTo>
                    <a:pt x="363950" y="195262"/>
                    <a:pt x="430625" y="399288"/>
                    <a:pt x="440246" y="416243"/>
                  </a:cubicBezTo>
                  <a:cubicBezTo>
                    <a:pt x="440341" y="416243"/>
                    <a:pt x="78010" y="348424"/>
                    <a:pt x="0" y="330422"/>
                  </a:cubicBezTo>
                  <a:close/>
                </a:path>
              </a:pathLst>
            </a:custGeom>
            <a:solidFill>
              <a:srgbClr val="F29E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6185519-2FFC-47D4-AF87-1E13772DCAC3}"/>
                </a:ext>
              </a:extLst>
            </p:cNvPr>
            <p:cNvSpPr/>
            <p:nvPr/>
          </p:nvSpPr>
          <p:spPr>
            <a:xfrm>
              <a:off x="4434160" y="5669268"/>
              <a:ext cx="485775" cy="476250"/>
            </a:xfrm>
            <a:custGeom>
              <a:avLst/>
              <a:gdLst>
                <a:gd name="connsiteX0" fmla="*/ 478953 w 485775"/>
                <a:gd name="connsiteY0" fmla="*/ 311372 h 476250"/>
                <a:gd name="connsiteX1" fmla="*/ 464856 w 485775"/>
                <a:gd name="connsiteY1" fmla="*/ 320040 h 476250"/>
                <a:gd name="connsiteX2" fmla="*/ 464665 w 485775"/>
                <a:gd name="connsiteY2" fmla="*/ 320135 h 476250"/>
                <a:gd name="connsiteX3" fmla="*/ 453807 w 485775"/>
                <a:gd name="connsiteY3" fmla="*/ 325946 h 476250"/>
                <a:gd name="connsiteX4" fmla="*/ 420088 w 485775"/>
                <a:gd name="connsiteY4" fmla="*/ 333947 h 476250"/>
                <a:gd name="connsiteX5" fmla="*/ 230350 w 485775"/>
                <a:gd name="connsiteY5" fmla="*/ 475107 h 476250"/>
                <a:gd name="connsiteX6" fmla="*/ 227969 w 485775"/>
                <a:gd name="connsiteY6" fmla="*/ 476345 h 476250"/>
                <a:gd name="connsiteX7" fmla="*/ 84523 w 485775"/>
                <a:gd name="connsiteY7" fmla="*/ 391097 h 476250"/>
                <a:gd name="connsiteX8" fmla="*/ 54424 w 485775"/>
                <a:gd name="connsiteY8" fmla="*/ 279940 h 476250"/>
                <a:gd name="connsiteX9" fmla="*/ 54519 w 485775"/>
                <a:gd name="connsiteY9" fmla="*/ 279368 h 476250"/>
                <a:gd name="connsiteX10" fmla="*/ 54995 w 485775"/>
                <a:gd name="connsiteY10" fmla="*/ 270129 h 476250"/>
                <a:gd name="connsiteX11" fmla="*/ 54995 w 485775"/>
                <a:gd name="connsiteY11" fmla="*/ 269843 h 476250"/>
                <a:gd name="connsiteX12" fmla="*/ 46232 w 485775"/>
                <a:gd name="connsiteY12" fmla="*/ 260223 h 476250"/>
                <a:gd name="connsiteX13" fmla="*/ 2893 w 485775"/>
                <a:gd name="connsiteY13" fmla="*/ 258128 h 476250"/>
                <a:gd name="connsiteX14" fmla="*/ 417 w 485775"/>
                <a:gd name="connsiteY14" fmla="*/ 253365 h 476250"/>
                <a:gd name="connsiteX15" fmla="*/ 60424 w 485775"/>
                <a:gd name="connsiteY15" fmla="*/ 162687 h 476250"/>
                <a:gd name="connsiteX16" fmla="*/ 69092 w 485775"/>
                <a:gd name="connsiteY16" fmla="*/ 149733 h 476250"/>
                <a:gd name="connsiteX17" fmla="*/ 68806 w 485775"/>
                <a:gd name="connsiteY17" fmla="*/ 38386 h 476250"/>
                <a:gd name="connsiteX18" fmla="*/ 68616 w 485775"/>
                <a:gd name="connsiteY18" fmla="*/ 0 h 476250"/>
                <a:gd name="connsiteX19" fmla="*/ 493336 w 485775"/>
                <a:gd name="connsiteY19" fmla="*/ 21050 h 476250"/>
                <a:gd name="connsiteX20" fmla="*/ 478953 w 485775"/>
                <a:gd name="connsiteY20" fmla="*/ 31137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5775" h="476250">
                  <a:moveTo>
                    <a:pt x="478953" y="311372"/>
                  </a:moveTo>
                  <a:cubicBezTo>
                    <a:pt x="474381" y="314516"/>
                    <a:pt x="469713" y="317373"/>
                    <a:pt x="464856" y="320040"/>
                  </a:cubicBezTo>
                  <a:cubicBezTo>
                    <a:pt x="464856" y="320040"/>
                    <a:pt x="464856" y="320040"/>
                    <a:pt x="464665" y="320135"/>
                  </a:cubicBezTo>
                  <a:cubicBezTo>
                    <a:pt x="461046" y="322136"/>
                    <a:pt x="457426" y="324041"/>
                    <a:pt x="453807" y="325946"/>
                  </a:cubicBezTo>
                  <a:cubicBezTo>
                    <a:pt x="442758" y="331375"/>
                    <a:pt x="431042" y="333947"/>
                    <a:pt x="420088" y="333947"/>
                  </a:cubicBezTo>
                  <a:cubicBezTo>
                    <a:pt x="364367" y="354044"/>
                    <a:pt x="271594" y="397764"/>
                    <a:pt x="230350" y="475107"/>
                  </a:cubicBezTo>
                  <a:cubicBezTo>
                    <a:pt x="230350" y="475107"/>
                    <a:pt x="229493" y="475488"/>
                    <a:pt x="227969" y="476345"/>
                  </a:cubicBezTo>
                  <a:cubicBezTo>
                    <a:pt x="167485" y="471773"/>
                    <a:pt x="115574" y="438722"/>
                    <a:pt x="84523" y="391097"/>
                  </a:cubicBezTo>
                  <a:cubicBezTo>
                    <a:pt x="63853" y="359283"/>
                    <a:pt x="52614" y="320707"/>
                    <a:pt x="54424" y="279940"/>
                  </a:cubicBezTo>
                  <a:cubicBezTo>
                    <a:pt x="54424" y="279845"/>
                    <a:pt x="54424" y="279559"/>
                    <a:pt x="54519" y="279368"/>
                  </a:cubicBezTo>
                  <a:lnTo>
                    <a:pt x="54995" y="270129"/>
                  </a:lnTo>
                  <a:lnTo>
                    <a:pt x="54995" y="269843"/>
                  </a:lnTo>
                  <a:cubicBezTo>
                    <a:pt x="55186" y="264700"/>
                    <a:pt x="51280" y="260604"/>
                    <a:pt x="46232" y="260223"/>
                  </a:cubicBezTo>
                  <a:lnTo>
                    <a:pt x="2893" y="258128"/>
                  </a:lnTo>
                  <a:cubicBezTo>
                    <a:pt x="607" y="257937"/>
                    <a:pt x="-726" y="255365"/>
                    <a:pt x="417" y="253365"/>
                  </a:cubicBezTo>
                  <a:lnTo>
                    <a:pt x="60424" y="162687"/>
                  </a:lnTo>
                  <a:lnTo>
                    <a:pt x="69092" y="149733"/>
                  </a:lnTo>
                  <a:lnTo>
                    <a:pt x="68806" y="38386"/>
                  </a:lnTo>
                  <a:lnTo>
                    <a:pt x="68616" y="0"/>
                  </a:lnTo>
                  <a:lnTo>
                    <a:pt x="493336" y="21050"/>
                  </a:lnTo>
                  <a:lnTo>
                    <a:pt x="478953" y="311372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9C95D20-BFF0-4B36-8C4D-2B1CF5BD0267}"/>
                </a:ext>
              </a:extLst>
            </p:cNvPr>
            <p:cNvSpPr/>
            <p:nvPr/>
          </p:nvSpPr>
          <p:spPr>
            <a:xfrm>
              <a:off x="4386606" y="5525819"/>
              <a:ext cx="628650" cy="638175"/>
            </a:xfrm>
            <a:custGeom>
              <a:avLst/>
              <a:gdLst>
                <a:gd name="connsiteX0" fmla="*/ 526507 w 628650"/>
                <a:gd name="connsiteY0" fmla="*/ 454821 h 638175"/>
                <a:gd name="connsiteX1" fmla="*/ 512410 w 628650"/>
                <a:gd name="connsiteY1" fmla="*/ 463489 h 638175"/>
                <a:gd name="connsiteX2" fmla="*/ 512219 w 628650"/>
                <a:gd name="connsiteY2" fmla="*/ 463584 h 638175"/>
                <a:gd name="connsiteX3" fmla="*/ 501361 w 628650"/>
                <a:gd name="connsiteY3" fmla="*/ 469395 h 638175"/>
                <a:gd name="connsiteX4" fmla="*/ 467642 w 628650"/>
                <a:gd name="connsiteY4" fmla="*/ 477396 h 638175"/>
                <a:gd name="connsiteX5" fmla="*/ 277904 w 628650"/>
                <a:gd name="connsiteY5" fmla="*/ 618556 h 638175"/>
                <a:gd name="connsiteX6" fmla="*/ 275523 w 628650"/>
                <a:gd name="connsiteY6" fmla="*/ 619794 h 638175"/>
                <a:gd name="connsiteX7" fmla="*/ 134077 w 628650"/>
                <a:gd name="connsiteY7" fmla="*/ 641702 h 638175"/>
                <a:gd name="connsiteX8" fmla="*/ 101977 w 628650"/>
                <a:gd name="connsiteY8" fmla="*/ 423294 h 638175"/>
                <a:gd name="connsiteX9" fmla="*/ 102168 w 628650"/>
                <a:gd name="connsiteY9" fmla="*/ 422817 h 638175"/>
                <a:gd name="connsiteX10" fmla="*/ 380965 w 628650"/>
                <a:gd name="connsiteY10" fmla="*/ 391099 h 638175"/>
                <a:gd name="connsiteX11" fmla="*/ 381060 w 628650"/>
                <a:gd name="connsiteY11" fmla="*/ 391099 h 638175"/>
                <a:gd name="connsiteX12" fmla="*/ 426780 w 628650"/>
                <a:gd name="connsiteY12" fmla="*/ 354333 h 638175"/>
                <a:gd name="connsiteX13" fmla="*/ 442115 w 628650"/>
                <a:gd name="connsiteY13" fmla="*/ 278133 h 638175"/>
                <a:gd name="connsiteX14" fmla="*/ 424970 w 628650"/>
                <a:gd name="connsiteY14" fmla="*/ 252320 h 638175"/>
                <a:gd name="connsiteX15" fmla="*/ 400110 w 628650"/>
                <a:gd name="connsiteY15" fmla="*/ 247176 h 638175"/>
                <a:gd name="connsiteX16" fmla="*/ 346103 w 628650"/>
                <a:gd name="connsiteY16" fmla="*/ 282990 h 638175"/>
                <a:gd name="connsiteX17" fmla="*/ 339150 w 628650"/>
                <a:gd name="connsiteY17" fmla="*/ 316614 h 638175"/>
                <a:gd name="connsiteX18" fmla="*/ 335816 w 628650"/>
                <a:gd name="connsiteY18" fmla="*/ 300135 h 638175"/>
                <a:gd name="connsiteX19" fmla="*/ 189893 w 628650"/>
                <a:gd name="connsiteY19" fmla="*/ 186216 h 638175"/>
                <a:gd name="connsiteX20" fmla="*/ 128171 w 628650"/>
                <a:gd name="connsiteY20" fmla="*/ 183073 h 638175"/>
                <a:gd name="connsiteX21" fmla="*/ 116074 w 628650"/>
                <a:gd name="connsiteY21" fmla="*/ 181835 h 638175"/>
                <a:gd name="connsiteX22" fmla="*/ 155 w 628650"/>
                <a:gd name="connsiteY22" fmla="*/ 41817 h 638175"/>
                <a:gd name="connsiteX23" fmla="*/ 509076 w 628650"/>
                <a:gd name="connsiteY23" fmla="*/ 67059 h 638175"/>
                <a:gd name="connsiteX24" fmla="*/ 637759 w 628650"/>
                <a:gd name="connsiteY24" fmla="*/ 209362 h 638175"/>
                <a:gd name="connsiteX25" fmla="*/ 634996 w 628650"/>
                <a:gd name="connsiteY25" fmla="*/ 264988 h 638175"/>
                <a:gd name="connsiteX26" fmla="*/ 526507 w 628650"/>
                <a:gd name="connsiteY26" fmla="*/ 45482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8650" h="638175">
                  <a:moveTo>
                    <a:pt x="526507" y="454821"/>
                  </a:moveTo>
                  <a:cubicBezTo>
                    <a:pt x="521935" y="457965"/>
                    <a:pt x="517267" y="460822"/>
                    <a:pt x="512410" y="463489"/>
                  </a:cubicBezTo>
                  <a:cubicBezTo>
                    <a:pt x="512410" y="463489"/>
                    <a:pt x="512410" y="463489"/>
                    <a:pt x="512219" y="463584"/>
                  </a:cubicBezTo>
                  <a:cubicBezTo>
                    <a:pt x="508600" y="465585"/>
                    <a:pt x="504980" y="467490"/>
                    <a:pt x="501361" y="469395"/>
                  </a:cubicBezTo>
                  <a:cubicBezTo>
                    <a:pt x="490312" y="474824"/>
                    <a:pt x="478596" y="477396"/>
                    <a:pt x="467642" y="477396"/>
                  </a:cubicBezTo>
                  <a:cubicBezTo>
                    <a:pt x="411921" y="497493"/>
                    <a:pt x="319147" y="541213"/>
                    <a:pt x="277904" y="618556"/>
                  </a:cubicBezTo>
                  <a:cubicBezTo>
                    <a:pt x="277904" y="618556"/>
                    <a:pt x="277047" y="618937"/>
                    <a:pt x="275523" y="619794"/>
                  </a:cubicBezTo>
                  <a:cubicBezTo>
                    <a:pt x="262855" y="625795"/>
                    <a:pt x="201133" y="652656"/>
                    <a:pt x="134077" y="641702"/>
                  </a:cubicBezTo>
                  <a:cubicBezTo>
                    <a:pt x="61306" y="629796"/>
                    <a:pt x="99691" y="434724"/>
                    <a:pt x="101977" y="423294"/>
                  </a:cubicBezTo>
                  <a:cubicBezTo>
                    <a:pt x="102073" y="422913"/>
                    <a:pt x="102168" y="422817"/>
                    <a:pt x="102168" y="422817"/>
                  </a:cubicBezTo>
                  <a:cubicBezTo>
                    <a:pt x="102168" y="422817"/>
                    <a:pt x="277047" y="427104"/>
                    <a:pt x="380965" y="391099"/>
                  </a:cubicBezTo>
                  <a:cubicBezTo>
                    <a:pt x="381060" y="391099"/>
                    <a:pt x="381060" y="391099"/>
                    <a:pt x="381060" y="391099"/>
                  </a:cubicBezTo>
                  <a:cubicBezTo>
                    <a:pt x="402682" y="391385"/>
                    <a:pt x="422208" y="376335"/>
                    <a:pt x="426780" y="354333"/>
                  </a:cubicBezTo>
                  <a:lnTo>
                    <a:pt x="442115" y="278133"/>
                  </a:lnTo>
                  <a:cubicBezTo>
                    <a:pt x="444687" y="266322"/>
                    <a:pt x="436972" y="254606"/>
                    <a:pt x="424970" y="252320"/>
                  </a:cubicBezTo>
                  <a:lnTo>
                    <a:pt x="400110" y="247176"/>
                  </a:lnTo>
                  <a:cubicBezTo>
                    <a:pt x="375345" y="242128"/>
                    <a:pt x="351151" y="258225"/>
                    <a:pt x="346103" y="282990"/>
                  </a:cubicBezTo>
                  <a:lnTo>
                    <a:pt x="339150" y="316614"/>
                  </a:lnTo>
                  <a:cubicBezTo>
                    <a:pt x="338578" y="311375"/>
                    <a:pt x="337531" y="305850"/>
                    <a:pt x="335816" y="300135"/>
                  </a:cubicBezTo>
                  <a:cubicBezTo>
                    <a:pt x="317433" y="234603"/>
                    <a:pt x="257711" y="189360"/>
                    <a:pt x="189893" y="186216"/>
                  </a:cubicBezTo>
                  <a:lnTo>
                    <a:pt x="128171" y="183073"/>
                  </a:lnTo>
                  <a:cubicBezTo>
                    <a:pt x="124075" y="182787"/>
                    <a:pt x="119980" y="182406"/>
                    <a:pt x="116074" y="181835"/>
                  </a:cubicBezTo>
                  <a:cubicBezTo>
                    <a:pt x="47590" y="172310"/>
                    <a:pt x="-3179" y="111921"/>
                    <a:pt x="155" y="41817"/>
                  </a:cubicBezTo>
                  <a:cubicBezTo>
                    <a:pt x="206276" y="-10761"/>
                    <a:pt x="392109" y="-25334"/>
                    <a:pt x="509076" y="67059"/>
                  </a:cubicBezTo>
                  <a:cubicBezTo>
                    <a:pt x="584038" y="70773"/>
                    <a:pt x="641664" y="134591"/>
                    <a:pt x="637759" y="209362"/>
                  </a:cubicBezTo>
                  <a:lnTo>
                    <a:pt x="634996" y="264988"/>
                  </a:lnTo>
                  <a:cubicBezTo>
                    <a:pt x="631186" y="344998"/>
                    <a:pt x="588610" y="414054"/>
                    <a:pt x="526507" y="454821"/>
                  </a:cubicBez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3F5161B-E8E4-4FA1-818B-84650BBF11BB}"/>
                </a:ext>
              </a:extLst>
            </p:cNvPr>
            <p:cNvSpPr/>
            <p:nvPr/>
          </p:nvSpPr>
          <p:spPr>
            <a:xfrm>
              <a:off x="4716938" y="5772283"/>
              <a:ext cx="104775" cy="142875"/>
            </a:xfrm>
            <a:custGeom>
              <a:avLst/>
              <a:gdLst>
                <a:gd name="connsiteX0" fmla="*/ 50727 w 104775"/>
                <a:gd name="connsiteY0" fmla="*/ 144731 h 142875"/>
                <a:gd name="connsiteX1" fmla="*/ 50632 w 104775"/>
                <a:gd name="connsiteY1" fmla="*/ 144635 h 142875"/>
                <a:gd name="connsiteX2" fmla="*/ 42536 w 104775"/>
                <a:gd name="connsiteY2" fmla="*/ 143683 h 142875"/>
                <a:gd name="connsiteX3" fmla="*/ 17580 w 104775"/>
                <a:gd name="connsiteY3" fmla="*/ 138635 h 142875"/>
                <a:gd name="connsiteX4" fmla="*/ 435 w 104775"/>
                <a:gd name="connsiteY4" fmla="*/ 112631 h 142875"/>
                <a:gd name="connsiteX5" fmla="*/ 9008 w 104775"/>
                <a:gd name="connsiteY5" fmla="*/ 70340 h 142875"/>
                <a:gd name="connsiteX6" fmla="*/ 15961 w 104775"/>
                <a:gd name="connsiteY6" fmla="*/ 36717 h 142875"/>
                <a:gd name="connsiteX7" fmla="*/ 69873 w 104775"/>
                <a:gd name="connsiteY7" fmla="*/ 903 h 142875"/>
                <a:gd name="connsiteX8" fmla="*/ 94638 w 104775"/>
                <a:gd name="connsiteY8" fmla="*/ 6047 h 142875"/>
                <a:gd name="connsiteX9" fmla="*/ 111878 w 104775"/>
                <a:gd name="connsiteY9" fmla="*/ 31955 h 142875"/>
                <a:gd name="connsiteX10" fmla="*/ 96447 w 104775"/>
                <a:gd name="connsiteY10" fmla="*/ 108059 h 142875"/>
                <a:gd name="connsiteX11" fmla="*/ 50727 w 104775"/>
                <a:gd name="connsiteY11" fmla="*/ 14473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42875">
                  <a:moveTo>
                    <a:pt x="50727" y="144731"/>
                  </a:moveTo>
                  <a:cubicBezTo>
                    <a:pt x="50727" y="144731"/>
                    <a:pt x="50632" y="144540"/>
                    <a:pt x="50632" y="144635"/>
                  </a:cubicBezTo>
                  <a:cubicBezTo>
                    <a:pt x="47965" y="144540"/>
                    <a:pt x="45203" y="144159"/>
                    <a:pt x="42536" y="143683"/>
                  </a:cubicBezTo>
                  <a:lnTo>
                    <a:pt x="17580" y="138635"/>
                  </a:lnTo>
                  <a:cubicBezTo>
                    <a:pt x="5674" y="136158"/>
                    <a:pt x="-1946" y="124538"/>
                    <a:pt x="435" y="112631"/>
                  </a:cubicBezTo>
                  <a:lnTo>
                    <a:pt x="9008" y="70340"/>
                  </a:lnTo>
                  <a:lnTo>
                    <a:pt x="15961" y="36717"/>
                  </a:lnTo>
                  <a:cubicBezTo>
                    <a:pt x="21009" y="11857"/>
                    <a:pt x="45203" y="-4050"/>
                    <a:pt x="69873" y="903"/>
                  </a:cubicBezTo>
                  <a:lnTo>
                    <a:pt x="94638" y="6047"/>
                  </a:lnTo>
                  <a:cubicBezTo>
                    <a:pt x="106639" y="8428"/>
                    <a:pt x="114354" y="20048"/>
                    <a:pt x="111878" y="31955"/>
                  </a:cubicBezTo>
                  <a:lnTo>
                    <a:pt x="96447" y="108059"/>
                  </a:lnTo>
                  <a:cubicBezTo>
                    <a:pt x="91875" y="129967"/>
                    <a:pt x="72349" y="145112"/>
                    <a:pt x="50727" y="144731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3C080D6-B93D-41BF-9E71-004AB3422645}"/>
                </a:ext>
              </a:extLst>
            </p:cNvPr>
            <p:cNvSpPr/>
            <p:nvPr/>
          </p:nvSpPr>
          <p:spPr>
            <a:xfrm>
              <a:off x="3078121" y="552591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1D5E74-48C6-473A-9265-DBCA7C2FCAB4}"/>
                </a:ext>
              </a:extLst>
            </p:cNvPr>
            <p:cNvSpPr/>
            <p:nvPr/>
          </p:nvSpPr>
          <p:spPr>
            <a:xfrm>
              <a:off x="3078121" y="552591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44EDE6C-0F56-4783-82D3-193251835918}"/>
                </a:ext>
              </a:extLst>
            </p:cNvPr>
            <p:cNvSpPr/>
            <p:nvPr/>
          </p:nvSpPr>
          <p:spPr>
            <a:xfrm>
              <a:off x="3078121" y="552591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831DC6-B235-4F52-89E9-77E813D9D882}"/>
                </a:ext>
              </a:extLst>
            </p:cNvPr>
            <p:cNvSpPr/>
            <p:nvPr/>
          </p:nvSpPr>
          <p:spPr>
            <a:xfrm>
              <a:off x="4210876" y="10842136"/>
              <a:ext cx="57150" cy="152400"/>
            </a:xfrm>
            <a:custGeom>
              <a:avLst/>
              <a:gdLst>
                <a:gd name="connsiteX0" fmla="*/ 1928 w 57150"/>
                <a:gd name="connsiteY0" fmla="*/ 0 h 152400"/>
                <a:gd name="connsiteX1" fmla="*/ 62501 w 57150"/>
                <a:gd name="connsiteY1" fmla="*/ 757 h 152400"/>
                <a:gd name="connsiteX2" fmla="*/ 60573 w 57150"/>
                <a:gd name="connsiteY2" fmla="*/ 154952 h 152400"/>
                <a:gd name="connsiteX3" fmla="*/ 0 w 57150"/>
                <a:gd name="connsiteY3" fmla="*/ 1541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1928" y="0"/>
                  </a:moveTo>
                  <a:lnTo>
                    <a:pt x="62501" y="757"/>
                  </a:lnTo>
                  <a:lnTo>
                    <a:pt x="60573" y="154952"/>
                  </a:lnTo>
                  <a:lnTo>
                    <a:pt x="0" y="15419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264486A-45EE-4626-89DE-05D4D4B49BC9}"/>
                </a:ext>
              </a:extLst>
            </p:cNvPr>
            <p:cNvSpPr/>
            <p:nvPr/>
          </p:nvSpPr>
          <p:spPr>
            <a:xfrm>
              <a:off x="4057827" y="10967931"/>
              <a:ext cx="266700" cy="171450"/>
            </a:xfrm>
            <a:custGeom>
              <a:avLst/>
              <a:gdLst>
                <a:gd name="connsiteX0" fmla="*/ 128623 w 266700"/>
                <a:gd name="connsiteY0" fmla="*/ 28289 h 171450"/>
                <a:gd name="connsiteX1" fmla="*/ 34517 w 266700"/>
                <a:gd name="connsiteY1" fmla="*/ 73533 h 171450"/>
                <a:gd name="connsiteX2" fmla="*/ 29849 w 266700"/>
                <a:gd name="connsiteY2" fmla="*/ 142780 h 171450"/>
                <a:gd name="connsiteX3" fmla="*/ 266736 w 266700"/>
                <a:gd name="connsiteY3" fmla="*/ 157734 h 171450"/>
                <a:gd name="connsiteX4" fmla="*/ 238351 w 266700"/>
                <a:gd name="connsiteY4" fmla="*/ 43339 h 171450"/>
                <a:gd name="connsiteX5" fmla="*/ 229969 w 266700"/>
                <a:gd name="connsiteY5" fmla="*/ 1238 h 171450"/>
                <a:gd name="connsiteX6" fmla="*/ 130052 w 266700"/>
                <a:gd name="connsiteY6" fmla="*/ 0 h 171450"/>
                <a:gd name="connsiteX7" fmla="*/ 128623 w 266700"/>
                <a:gd name="connsiteY7" fmla="*/ 282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71450">
                  <a:moveTo>
                    <a:pt x="128623" y="28289"/>
                  </a:moveTo>
                  <a:cubicBezTo>
                    <a:pt x="128623" y="28289"/>
                    <a:pt x="78046" y="61626"/>
                    <a:pt x="34517" y="73533"/>
                  </a:cubicBezTo>
                  <a:cubicBezTo>
                    <a:pt x="-8918" y="85439"/>
                    <a:pt x="-12347" y="139255"/>
                    <a:pt x="29849" y="142780"/>
                  </a:cubicBezTo>
                  <a:cubicBezTo>
                    <a:pt x="72045" y="146304"/>
                    <a:pt x="254258" y="195453"/>
                    <a:pt x="266736" y="157734"/>
                  </a:cubicBezTo>
                  <a:cubicBezTo>
                    <a:pt x="288929" y="90678"/>
                    <a:pt x="245305" y="73247"/>
                    <a:pt x="238351" y="43339"/>
                  </a:cubicBezTo>
                  <a:cubicBezTo>
                    <a:pt x="231398" y="13430"/>
                    <a:pt x="229969" y="1238"/>
                    <a:pt x="229969" y="1238"/>
                  </a:cubicBezTo>
                  <a:lnTo>
                    <a:pt x="130052" y="0"/>
                  </a:lnTo>
                  <a:lnTo>
                    <a:pt x="128623" y="28289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9F87A3-4131-4A5B-9DA7-98FBC94CC878}"/>
                </a:ext>
              </a:extLst>
            </p:cNvPr>
            <p:cNvSpPr/>
            <p:nvPr/>
          </p:nvSpPr>
          <p:spPr>
            <a:xfrm>
              <a:off x="5013815" y="10842167"/>
              <a:ext cx="57150" cy="152400"/>
            </a:xfrm>
            <a:custGeom>
              <a:avLst/>
              <a:gdLst>
                <a:gd name="connsiteX0" fmla="*/ 1928 w 57150"/>
                <a:gd name="connsiteY0" fmla="*/ 0 h 152400"/>
                <a:gd name="connsiteX1" fmla="*/ 62501 w 57150"/>
                <a:gd name="connsiteY1" fmla="*/ 757 h 152400"/>
                <a:gd name="connsiteX2" fmla="*/ 60573 w 57150"/>
                <a:gd name="connsiteY2" fmla="*/ 154952 h 152400"/>
                <a:gd name="connsiteX3" fmla="*/ 0 w 57150"/>
                <a:gd name="connsiteY3" fmla="*/ 1541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1928" y="0"/>
                  </a:moveTo>
                  <a:lnTo>
                    <a:pt x="62501" y="757"/>
                  </a:lnTo>
                  <a:lnTo>
                    <a:pt x="60573" y="154952"/>
                  </a:lnTo>
                  <a:lnTo>
                    <a:pt x="0" y="15419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7F5BFC6-1A3B-4C2C-B06F-F1A67F3284D6}"/>
                </a:ext>
              </a:extLst>
            </p:cNvPr>
            <p:cNvSpPr/>
            <p:nvPr/>
          </p:nvSpPr>
          <p:spPr>
            <a:xfrm>
              <a:off x="4860784" y="10967931"/>
              <a:ext cx="266700" cy="171450"/>
            </a:xfrm>
            <a:custGeom>
              <a:avLst/>
              <a:gdLst>
                <a:gd name="connsiteX0" fmla="*/ 128624 w 266700"/>
                <a:gd name="connsiteY0" fmla="*/ 28289 h 171450"/>
                <a:gd name="connsiteX1" fmla="*/ 34516 w 266700"/>
                <a:gd name="connsiteY1" fmla="*/ 73533 h 171450"/>
                <a:gd name="connsiteX2" fmla="*/ 29849 w 266700"/>
                <a:gd name="connsiteY2" fmla="*/ 142780 h 171450"/>
                <a:gd name="connsiteX3" fmla="*/ 266736 w 266700"/>
                <a:gd name="connsiteY3" fmla="*/ 157734 h 171450"/>
                <a:gd name="connsiteX4" fmla="*/ 238351 w 266700"/>
                <a:gd name="connsiteY4" fmla="*/ 43339 h 171450"/>
                <a:gd name="connsiteX5" fmla="*/ 229970 w 266700"/>
                <a:gd name="connsiteY5" fmla="*/ 1238 h 171450"/>
                <a:gd name="connsiteX6" fmla="*/ 130052 w 266700"/>
                <a:gd name="connsiteY6" fmla="*/ 0 h 171450"/>
                <a:gd name="connsiteX7" fmla="*/ 128624 w 266700"/>
                <a:gd name="connsiteY7" fmla="*/ 282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71450">
                  <a:moveTo>
                    <a:pt x="128624" y="28289"/>
                  </a:moveTo>
                  <a:cubicBezTo>
                    <a:pt x="128624" y="28289"/>
                    <a:pt x="78046" y="61626"/>
                    <a:pt x="34516" y="73533"/>
                  </a:cubicBezTo>
                  <a:cubicBezTo>
                    <a:pt x="-8918" y="85439"/>
                    <a:pt x="-12347" y="139255"/>
                    <a:pt x="29849" y="142780"/>
                  </a:cubicBezTo>
                  <a:cubicBezTo>
                    <a:pt x="72045" y="146304"/>
                    <a:pt x="254258" y="195453"/>
                    <a:pt x="266736" y="157734"/>
                  </a:cubicBezTo>
                  <a:cubicBezTo>
                    <a:pt x="288929" y="90678"/>
                    <a:pt x="245305" y="73247"/>
                    <a:pt x="238351" y="43339"/>
                  </a:cubicBezTo>
                  <a:cubicBezTo>
                    <a:pt x="231398" y="13430"/>
                    <a:pt x="229970" y="1238"/>
                    <a:pt x="229970" y="1238"/>
                  </a:cubicBezTo>
                  <a:lnTo>
                    <a:pt x="130052" y="0"/>
                  </a:lnTo>
                  <a:lnTo>
                    <a:pt x="128624" y="28289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AD40318-F38D-457B-8728-60F2C1C897C9}"/>
                </a:ext>
              </a:extLst>
            </p:cNvPr>
            <p:cNvSpPr/>
            <p:nvPr/>
          </p:nvSpPr>
          <p:spPr>
            <a:xfrm>
              <a:off x="4129109" y="7938409"/>
              <a:ext cx="1314450" cy="2952750"/>
            </a:xfrm>
            <a:custGeom>
              <a:avLst/>
              <a:gdLst>
                <a:gd name="connsiteX0" fmla="*/ 0 w 1314450"/>
                <a:gd name="connsiteY0" fmla="*/ 60674 h 2952750"/>
                <a:gd name="connsiteX1" fmla="*/ 59246 w 1314450"/>
                <a:gd name="connsiteY1" fmla="*/ 2961227 h 2952750"/>
                <a:gd name="connsiteX2" fmla="*/ 160306 w 1314450"/>
                <a:gd name="connsiteY2" fmla="*/ 2961227 h 2952750"/>
                <a:gd name="connsiteX3" fmla="*/ 575405 w 1314450"/>
                <a:gd name="connsiteY3" fmla="*/ 671131 h 2952750"/>
                <a:gd name="connsiteX4" fmla="*/ 859631 w 1314450"/>
                <a:gd name="connsiteY4" fmla="*/ 2961227 h 2952750"/>
                <a:gd name="connsiteX5" fmla="*/ 957072 w 1314450"/>
                <a:gd name="connsiteY5" fmla="*/ 2961227 h 2952750"/>
                <a:gd name="connsiteX6" fmla="*/ 1317212 w 1314450"/>
                <a:gd name="connsiteY6" fmla="*/ 0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4450" h="2952750">
                  <a:moveTo>
                    <a:pt x="0" y="60674"/>
                  </a:moveTo>
                  <a:lnTo>
                    <a:pt x="59246" y="2961227"/>
                  </a:lnTo>
                  <a:lnTo>
                    <a:pt x="160306" y="2961227"/>
                  </a:lnTo>
                  <a:lnTo>
                    <a:pt x="575405" y="671131"/>
                  </a:lnTo>
                  <a:lnTo>
                    <a:pt x="859631" y="2961227"/>
                  </a:lnTo>
                  <a:lnTo>
                    <a:pt x="957072" y="2961227"/>
                  </a:lnTo>
                  <a:lnTo>
                    <a:pt x="1317212" y="0"/>
                  </a:lnTo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03DF8A-65DD-4F7C-84B2-056095BB3B33}"/>
                </a:ext>
              </a:extLst>
            </p:cNvPr>
            <p:cNvSpPr/>
            <p:nvPr/>
          </p:nvSpPr>
          <p:spPr>
            <a:xfrm>
              <a:off x="4084647" y="6199953"/>
              <a:ext cx="1371600" cy="2076450"/>
            </a:xfrm>
            <a:custGeom>
              <a:avLst/>
              <a:gdLst>
                <a:gd name="connsiteX0" fmla="*/ 1282618 w 1371600"/>
                <a:gd name="connsiteY0" fmla="*/ 1940767 h 2076450"/>
                <a:gd name="connsiteX1" fmla="*/ 1133170 w 1371600"/>
                <a:gd name="connsiteY1" fmla="*/ 2027826 h 2076450"/>
                <a:gd name="connsiteX2" fmla="*/ 40081 w 1371600"/>
                <a:gd name="connsiteY2" fmla="*/ 1799131 h 2076450"/>
                <a:gd name="connsiteX3" fmla="*/ 20079 w 1371600"/>
                <a:gd name="connsiteY3" fmla="*/ 1749982 h 2076450"/>
                <a:gd name="connsiteX4" fmla="*/ 12173 w 1371600"/>
                <a:gd name="connsiteY4" fmla="*/ 1269064 h 2076450"/>
                <a:gd name="connsiteX5" fmla="*/ 60655 w 1371600"/>
                <a:gd name="connsiteY5" fmla="*/ 656988 h 2076450"/>
                <a:gd name="connsiteX6" fmla="*/ 332689 w 1371600"/>
                <a:gd name="connsiteY6" fmla="*/ 92632 h 2076450"/>
                <a:gd name="connsiteX7" fmla="*/ 934860 w 1371600"/>
                <a:gd name="connsiteY7" fmla="*/ 68343 h 2076450"/>
                <a:gd name="connsiteX8" fmla="*/ 935050 w 1371600"/>
                <a:gd name="connsiteY8" fmla="*/ 68438 h 2076450"/>
                <a:gd name="connsiteX9" fmla="*/ 1224325 w 1371600"/>
                <a:gd name="connsiteY9" fmla="*/ 366285 h 2076450"/>
                <a:gd name="connsiteX10" fmla="*/ 1363199 w 1371600"/>
                <a:gd name="connsiteY10" fmla="*/ 1136762 h 2076450"/>
                <a:gd name="connsiteX11" fmla="*/ 1369295 w 1371600"/>
                <a:gd name="connsiteY11" fmla="*/ 1223916 h 2076450"/>
                <a:gd name="connsiteX12" fmla="*/ 1282618 w 1371600"/>
                <a:gd name="connsiteY12" fmla="*/ 1940767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2076450">
                  <a:moveTo>
                    <a:pt x="1282618" y="1940767"/>
                  </a:moveTo>
                  <a:cubicBezTo>
                    <a:pt x="1250137" y="1975438"/>
                    <a:pt x="1198036" y="2004871"/>
                    <a:pt x="1133170" y="2027826"/>
                  </a:cubicBezTo>
                  <a:cubicBezTo>
                    <a:pt x="823703" y="2137840"/>
                    <a:pt x="221342" y="2102692"/>
                    <a:pt x="40081" y="1799131"/>
                  </a:cubicBezTo>
                  <a:cubicBezTo>
                    <a:pt x="32080" y="1785700"/>
                    <a:pt x="25508" y="1769222"/>
                    <a:pt x="20079" y="1749982"/>
                  </a:cubicBezTo>
                  <a:cubicBezTo>
                    <a:pt x="-7925" y="1649493"/>
                    <a:pt x="-2781" y="1473376"/>
                    <a:pt x="12173" y="1269064"/>
                  </a:cubicBezTo>
                  <a:cubicBezTo>
                    <a:pt x="26175" y="1076945"/>
                    <a:pt x="48940" y="859775"/>
                    <a:pt x="60655" y="656988"/>
                  </a:cubicBezTo>
                  <a:cubicBezTo>
                    <a:pt x="84373" y="247318"/>
                    <a:pt x="332689" y="92632"/>
                    <a:pt x="332689" y="92632"/>
                  </a:cubicBezTo>
                  <a:cubicBezTo>
                    <a:pt x="553669" y="-36242"/>
                    <a:pt x="768172" y="-17382"/>
                    <a:pt x="934860" y="68343"/>
                  </a:cubicBezTo>
                  <a:cubicBezTo>
                    <a:pt x="934955" y="68438"/>
                    <a:pt x="934955" y="68438"/>
                    <a:pt x="935050" y="68438"/>
                  </a:cubicBezTo>
                  <a:cubicBezTo>
                    <a:pt x="1070210" y="138066"/>
                    <a:pt x="1173937" y="251699"/>
                    <a:pt x="1224325" y="366285"/>
                  </a:cubicBezTo>
                  <a:cubicBezTo>
                    <a:pt x="1278522" y="489443"/>
                    <a:pt x="1337577" y="812436"/>
                    <a:pt x="1363199" y="1136762"/>
                  </a:cubicBezTo>
                  <a:cubicBezTo>
                    <a:pt x="1365580" y="1165909"/>
                    <a:pt x="1367581" y="1194960"/>
                    <a:pt x="1369295" y="1223916"/>
                  </a:cubicBezTo>
                  <a:cubicBezTo>
                    <a:pt x="1388440" y="1542908"/>
                    <a:pt x="1371867" y="1845708"/>
                    <a:pt x="1282618" y="1940767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2E9076-527E-417E-9942-966C2B90AAA6}"/>
                </a:ext>
              </a:extLst>
            </p:cNvPr>
            <p:cNvSpPr/>
            <p:nvPr/>
          </p:nvSpPr>
          <p:spPr>
            <a:xfrm>
              <a:off x="5018363" y="6267819"/>
              <a:ext cx="714375" cy="1152525"/>
            </a:xfrm>
            <a:custGeom>
              <a:avLst/>
              <a:gdLst>
                <a:gd name="connsiteX0" fmla="*/ 718280 w 714375"/>
                <a:gd name="connsiteY0" fmla="*/ 967454 h 1152525"/>
                <a:gd name="connsiteX1" fmla="*/ 648176 w 714375"/>
                <a:gd name="connsiteY1" fmla="*/ 1119664 h 1152525"/>
                <a:gd name="connsiteX2" fmla="*/ 435578 w 714375"/>
                <a:gd name="connsiteY2" fmla="*/ 1156049 h 1152525"/>
                <a:gd name="connsiteX3" fmla="*/ 389382 w 714375"/>
                <a:gd name="connsiteY3" fmla="*/ 1149477 h 1152525"/>
                <a:gd name="connsiteX4" fmla="*/ 358807 w 714375"/>
                <a:gd name="connsiteY4" fmla="*/ 1059180 h 1152525"/>
                <a:gd name="connsiteX5" fmla="*/ 0 w 714375"/>
                <a:gd name="connsiteY5" fmla="*/ 0 h 1152525"/>
                <a:gd name="connsiteX6" fmla="*/ 1143 w 714375"/>
                <a:gd name="connsiteY6" fmla="*/ 476 h 1152525"/>
                <a:gd name="connsiteX7" fmla="*/ 1333 w 714375"/>
                <a:gd name="connsiteY7" fmla="*/ 571 h 1152525"/>
                <a:gd name="connsiteX8" fmla="*/ 582549 w 714375"/>
                <a:gd name="connsiteY8" fmla="*/ 431006 h 1152525"/>
                <a:gd name="connsiteX9" fmla="*/ 718280 w 714375"/>
                <a:gd name="connsiteY9" fmla="*/ 9674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375" h="1152525">
                  <a:moveTo>
                    <a:pt x="718280" y="967454"/>
                  </a:moveTo>
                  <a:cubicBezTo>
                    <a:pt x="709993" y="1042607"/>
                    <a:pt x="685038" y="1096899"/>
                    <a:pt x="648176" y="1119664"/>
                  </a:cubicBezTo>
                  <a:cubicBezTo>
                    <a:pt x="580834" y="1161383"/>
                    <a:pt x="489775" y="1161002"/>
                    <a:pt x="435578" y="1156049"/>
                  </a:cubicBezTo>
                  <a:cubicBezTo>
                    <a:pt x="407575" y="1153382"/>
                    <a:pt x="389382" y="1149477"/>
                    <a:pt x="389382" y="1149477"/>
                  </a:cubicBezTo>
                  <a:lnTo>
                    <a:pt x="358807" y="1059180"/>
                  </a:lnTo>
                  <a:lnTo>
                    <a:pt x="0" y="0"/>
                  </a:lnTo>
                  <a:cubicBezTo>
                    <a:pt x="0" y="0"/>
                    <a:pt x="381" y="191"/>
                    <a:pt x="1143" y="476"/>
                  </a:cubicBezTo>
                  <a:cubicBezTo>
                    <a:pt x="1238" y="571"/>
                    <a:pt x="1238" y="571"/>
                    <a:pt x="1333" y="571"/>
                  </a:cubicBezTo>
                  <a:cubicBezTo>
                    <a:pt x="28480" y="13144"/>
                    <a:pt x="464344" y="216979"/>
                    <a:pt x="582549" y="431006"/>
                  </a:cubicBezTo>
                  <a:cubicBezTo>
                    <a:pt x="696182" y="636365"/>
                    <a:pt x="733044" y="834580"/>
                    <a:pt x="718280" y="967454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CDA374-1FEA-44C6-8BFD-94B41E86849B}"/>
                </a:ext>
              </a:extLst>
            </p:cNvPr>
            <p:cNvSpPr/>
            <p:nvPr/>
          </p:nvSpPr>
          <p:spPr>
            <a:xfrm>
              <a:off x="3176991" y="6292584"/>
              <a:ext cx="1238250" cy="1314450"/>
            </a:xfrm>
            <a:custGeom>
              <a:avLst/>
              <a:gdLst>
                <a:gd name="connsiteX0" fmla="*/ 1244727 w 1238250"/>
                <a:gd name="connsiteY0" fmla="*/ 0 h 1314450"/>
                <a:gd name="connsiteX1" fmla="*/ 1157002 w 1238250"/>
                <a:gd name="connsiteY1" fmla="*/ 716471 h 1314450"/>
                <a:gd name="connsiteX2" fmla="*/ 701326 w 1238250"/>
                <a:gd name="connsiteY2" fmla="*/ 1312355 h 1314450"/>
                <a:gd name="connsiteX3" fmla="*/ 587312 w 1238250"/>
                <a:gd name="connsiteY3" fmla="*/ 1308068 h 1314450"/>
                <a:gd name="connsiteX4" fmla="*/ 0 w 1238250"/>
                <a:gd name="connsiteY4" fmla="*/ 595884 h 1314450"/>
                <a:gd name="connsiteX5" fmla="*/ 107347 w 1238250"/>
                <a:gd name="connsiteY5" fmla="*/ 510445 h 1314450"/>
                <a:gd name="connsiteX6" fmla="*/ 714375 w 1238250"/>
                <a:gd name="connsiteY6" fmla="*/ 619982 h 1314450"/>
                <a:gd name="connsiteX7" fmla="*/ 1244727 w 1238250"/>
                <a:gd name="connsiteY7" fmla="*/ 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0" h="1314450">
                  <a:moveTo>
                    <a:pt x="1244727" y="0"/>
                  </a:moveTo>
                  <a:lnTo>
                    <a:pt x="1157002" y="716471"/>
                  </a:lnTo>
                  <a:cubicBezTo>
                    <a:pt x="1157002" y="716471"/>
                    <a:pt x="1012508" y="1262920"/>
                    <a:pt x="701326" y="1312355"/>
                  </a:cubicBezTo>
                  <a:cubicBezTo>
                    <a:pt x="665512" y="1317974"/>
                    <a:pt x="627507" y="1317117"/>
                    <a:pt x="587312" y="1308068"/>
                  </a:cubicBezTo>
                  <a:cubicBezTo>
                    <a:pt x="197263" y="1220438"/>
                    <a:pt x="0" y="595884"/>
                    <a:pt x="0" y="595884"/>
                  </a:cubicBezTo>
                  <a:lnTo>
                    <a:pt x="107347" y="510445"/>
                  </a:lnTo>
                  <a:cubicBezTo>
                    <a:pt x="107347" y="510445"/>
                    <a:pt x="620173" y="1104329"/>
                    <a:pt x="714375" y="619982"/>
                  </a:cubicBezTo>
                  <a:cubicBezTo>
                    <a:pt x="808577" y="135731"/>
                    <a:pt x="1244727" y="0"/>
                    <a:pt x="1244727" y="0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5B75396-86D1-44CC-8B5F-8722F607DA5E}"/>
                </a:ext>
              </a:extLst>
            </p:cNvPr>
            <p:cNvSpPr/>
            <p:nvPr/>
          </p:nvSpPr>
          <p:spPr>
            <a:xfrm>
              <a:off x="4089028" y="7009055"/>
              <a:ext cx="238125" cy="933450"/>
            </a:xfrm>
            <a:custGeom>
              <a:avLst/>
              <a:gdLst>
                <a:gd name="connsiteX0" fmla="*/ 244964 w 238125"/>
                <a:gd name="connsiteY0" fmla="*/ 0 h 933450"/>
                <a:gd name="connsiteX1" fmla="*/ 20079 w 238125"/>
                <a:gd name="connsiteY1" fmla="*/ 940880 h 933450"/>
                <a:gd name="connsiteX2" fmla="*/ 12173 w 238125"/>
                <a:gd name="connsiteY2" fmla="*/ 459962 h 933450"/>
                <a:gd name="connsiteX3" fmla="*/ 244964 w 238125"/>
                <a:gd name="connsiteY3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933450">
                  <a:moveTo>
                    <a:pt x="244964" y="0"/>
                  </a:moveTo>
                  <a:cubicBezTo>
                    <a:pt x="244964" y="0"/>
                    <a:pt x="219913" y="754666"/>
                    <a:pt x="20079" y="940880"/>
                  </a:cubicBezTo>
                  <a:cubicBezTo>
                    <a:pt x="-7925" y="840391"/>
                    <a:pt x="-2781" y="664273"/>
                    <a:pt x="12173" y="459962"/>
                  </a:cubicBezTo>
                  <a:cubicBezTo>
                    <a:pt x="170193" y="282892"/>
                    <a:pt x="244964" y="0"/>
                    <a:pt x="244964" y="0"/>
                  </a:cubicBezTo>
                  <a:close/>
                </a:path>
              </a:pathLst>
            </a:custGeom>
            <a:solidFill>
              <a:srgbClr val="EA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E425F7-1320-4529-B75B-49B2EC987BFA}"/>
                </a:ext>
              </a:extLst>
            </p:cNvPr>
            <p:cNvSpPr/>
            <p:nvPr/>
          </p:nvSpPr>
          <p:spPr>
            <a:xfrm>
              <a:off x="5217817" y="7235274"/>
              <a:ext cx="514350" cy="990600"/>
            </a:xfrm>
            <a:custGeom>
              <a:avLst/>
              <a:gdLst>
                <a:gd name="connsiteX0" fmla="*/ 518827 w 514350"/>
                <a:gd name="connsiteY0" fmla="*/ 0 h 990600"/>
                <a:gd name="connsiteX1" fmla="*/ 448723 w 514350"/>
                <a:gd name="connsiteY1" fmla="*/ 152209 h 990600"/>
                <a:gd name="connsiteX2" fmla="*/ 236125 w 514350"/>
                <a:gd name="connsiteY2" fmla="*/ 188595 h 990600"/>
                <a:gd name="connsiteX3" fmla="*/ 149447 w 514350"/>
                <a:gd name="connsiteY3" fmla="*/ 905446 h 990600"/>
                <a:gd name="connsiteX4" fmla="*/ 0 w 514350"/>
                <a:gd name="connsiteY4" fmla="*/ 992505 h 990600"/>
                <a:gd name="connsiteX5" fmla="*/ 121539 w 514350"/>
                <a:gd name="connsiteY5" fmla="*/ 714661 h 990600"/>
                <a:gd name="connsiteX6" fmla="*/ 121539 w 514350"/>
                <a:gd name="connsiteY6" fmla="*/ 81439 h 990600"/>
                <a:gd name="connsiteX7" fmla="*/ 159353 w 514350"/>
                <a:gd name="connsiteY7" fmla="*/ 91726 h 990600"/>
                <a:gd name="connsiteX8" fmla="*/ 230029 w 514350"/>
                <a:gd name="connsiteY8" fmla="*/ 101441 h 990600"/>
                <a:gd name="connsiteX9" fmla="*/ 518827 w 514350"/>
                <a:gd name="connsiteY9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4350" h="990600">
                  <a:moveTo>
                    <a:pt x="518827" y="0"/>
                  </a:moveTo>
                  <a:cubicBezTo>
                    <a:pt x="510540" y="75152"/>
                    <a:pt x="485584" y="129445"/>
                    <a:pt x="448723" y="152209"/>
                  </a:cubicBezTo>
                  <a:cubicBezTo>
                    <a:pt x="381381" y="193929"/>
                    <a:pt x="290322" y="193548"/>
                    <a:pt x="236125" y="188595"/>
                  </a:cubicBezTo>
                  <a:cubicBezTo>
                    <a:pt x="255270" y="507587"/>
                    <a:pt x="238696" y="810387"/>
                    <a:pt x="149447" y="905446"/>
                  </a:cubicBezTo>
                  <a:cubicBezTo>
                    <a:pt x="116967" y="940118"/>
                    <a:pt x="64865" y="969550"/>
                    <a:pt x="0" y="992505"/>
                  </a:cubicBezTo>
                  <a:cubicBezTo>
                    <a:pt x="73152" y="914019"/>
                    <a:pt x="72200" y="878015"/>
                    <a:pt x="121539" y="714661"/>
                  </a:cubicBezTo>
                  <a:cubicBezTo>
                    <a:pt x="171259" y="549593"/>
                    <a:pt x="121539" y="81439"/>
                    <a:pt x="121539" y="81439"/>
                  </a:cubicBezTo>
                  <a:cubicBezTo>
                    <a:pt x="134398" y="85534"/>
                    <a:pt x="146971" y="88963"/>
                    <a:pt x="159353" y="91726"/>
                  </a:cubicBezTo>
                  <a:cubicBezTo>
                    <a:pt x="183928" y="97250"/>
                    <a:pt x="207454" y="100298"/>
                    <a:pt x="230029" y="101441"/>
                  </a:cubicBezTo>
                  <a:cubicBezTo>
                    <a:pt x="387286" y="109156"/>
                    <a:pt x="495205" y="21241"/>
                    <a:pt x="518827" y="0"/>
                  </a:cubicBezTo>
                  <a:close/>
                </a:path>
              </a:pathLst>
            </a:custGeom>
            <a:solidFill>
              <a:srgbClr val="EA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94E3928-587E-41CA-8256-D7FEF709654B}"/>
                </a:ext>
              </a:extLst>
            </p:cNvPr>
            <p:cNvSpPr/>
            <p:nvPr/>
          </p:nvSpPr>
          <p:spPr>
            <a:xfrm>
              <a:off x="3078021" y="6598594"/>
              <a:ext cx="152400" cy="238125"/>
            </a:xfrm>
            <a:custGeom>
              <a:avLst/>
              <a:gdLst>
                <a:gd name="connsiteX0" fmla="*/ 5720 w 152400"/>
                <a:gd name="connsiteY0" fmla="*/ 2695 h 238125"/>
                <a:gd name="connsiteX1" fmla="*/ 5720 w 152400"/>
                <a:gd name="connsiteY1" fmla="*/ 2695 h 238125"/>
                <a:gd name="connsiteX2" fmla="*/ 20007 w 152400"/>
                <a:gd name="connsiteY2" fmla="*/ 2314 h 238125"/>
                <a:gd name="connsiteX3" fmla="*/ 141546 w 152400"/>
                <a:gd name="connsiteY3" fmla="*/ 120805 h 238125"/>
                <a:gd name="connsiteX4" fmla="*/ 150881 w 152400"/>
                <a:gd name="connsiteY4" fmla="*/ 148047 h 238125"/>
                <a:gd name="connsiteX5" fmla="*/ 124211 w 152400"/>
                <a:gd name="connsiteY5" fmla="*/ 221485 h 238125"/>
                <a:gd name="connsiteX6" fmla="*/ 77062 w 152400"/>
                <a:gd name="connsiteY6" fmla="*/ 241106 h 238125"/>
                <a:gd name="connsiteX7" fmla="*/ 100 w 152400"/>
                <a:gd name="connsiteY7" fmla="*/ 138141 h 238125"/>
                <a:gd name="connsiteX8" fmla="*/ 46868 w 152400"/>
                <a:gd name="connsiteY8" fmla="*/ 82896 h 238125"/>
                <a:gd name="connsiteX9" fmla="*/ 1910 w 152400"/>
                <a:gd name="connsiteY9" fmla="*/ 14697 h 238125"/>
                <a:gd name="connsiteX10" fmla="*/ 5720 w 152400"/>
                <a:gd name="connsiteY10" fmla="*/ 26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238125">
                  <a:moveTo>
                    <a:pt x="5720" y="2695"/>
                  </a:moveTo>
                  <a:lnTo>
                    <a:pt x="5720" y="2695"/>
                  </a:lnTo>
                  <a:cubicBezTo>
                    <a:pt x="9815" y="-734"/>
                    <a:pt x="15721" y="-924"/>
                    <a:pt x="20007" y="2314"/>
                  </a:cubicBezTo>
                  <a:cubicBezTo>
                    <a:pt x="45248" y="21364"/>
                    <a:pt x="127735" y="85468"/>
                    <a:pt x="141546" y="120805"/>
                  </a:cubicBezTo>
                  <a:cubicBezTo>
                    <a:pt x="145356" y="130521"/>
                    <a:pt x="148404" y="139760"/>
                    <a:pt x="150881" y="148047"/>
                  </a:cubicBezTo>
                  <a:cubicBezTo>
                    <a:pt x="159072" y="175669"/>
                    <a:pt x="148309" y="205578"/>
                    <a:pt x="124211" y="221485"/>
                  </a:cubicBezTo>
                  <a:cubicBezTo>
                    <a:pt x="108018" y="232153"/>
                    <a:pt x="89825" y="241773"/>
                    <a:pt x="77062" y="241106"/>
                  </a:cubicBezTo>
                  <a:cubicBezTo>
                    <a:pt x="48773" y="239677"/>
                    <a:pt x="-2567" y="187480"/>
                    <a:pt x="100" y="138141"/>
                  </a:cubicBezTo>
                  <a:cubicBezTo>
                    <a:pt x="1814" y="105565"/>
                    <a:pt x="46868" y="82896"/>
                    <a:pt x="46868" y="82896"/>
                  </a:cubicBezTo>
                  <a:lnTo>
                    <a:pt x="1910" y="14697"/>
                  </a:lnTo>
                  <a:cubicBezTo>
                    <a:pt x="767" y="10220"/>
                    <a:pt x="2195" y="5553"/>
                    <a:pt x="5720" y="2695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107D451-DD8F-4525-B76C-E0D4DCE219FC}"/>
              </a:ext>
            </a:extLst>
          </p:cNvPr>
          <p:cNvGrpSpPr/>
          <p:nvPr/>
        </p:nvGrpSpPr>
        <p:grpSpPr>
          <a:xfrm>
            <a:off x="18265420" y="5598080"/>
            <a:ext cx="3864841" cy="6737341"/>
            <a:chOff x="15073332" y="5598080"/>
            <a:chExt cx="3864841" cy="6737341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2E550-59D0-4036-A5EB-B997103A08D3}"/>
                </a:ext>
              </a:extLst>
            </p:cNvPr>
            <p:cNvSpPr/>
            <p:nvPr/>
          </p:nvSpPr>
          <p:spPr>
            <a:xfrm>
              <a:off x="16826429" y="5801452"/>
              <a:ext cx="165118" cy="6533969"/>
            </a:xfrm>
            <a:custGeom>
              <a:avLst/>
              <a:gdLst>
                <a:gd name="connsiteX0" fmla="*/ 0 w 165118"/>
                <a:gd name="connsiteY0" fmla="*/ 6543930 h 6533968"/>
                <a:gd name="connsiteX1" fmla="*/ 86388 w 165118"/>
                <a:gd name="connsiteY1" fmla="*/ 0 h 6533968"/>
                <a:gd name="connsiteX2" fmla="*/ 166345 w 165118"/>
                <a:gd name="connsiteY2" fmla="*/ 1056 h 6533968"/>
                <a:gd name="connsiteX3" fmla="*/ 79956 w 165118"/>
                <a:gd name="connsiteY3" fmla="*/ 6544985 h 653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18" h="6533968">
                  <a:moveTo>
                    <a:pt x="0" y="6543930"/>
                  </a:moveTo>
                  <a:lnTo>
                    <a:pt x="86388" y="0"/>
                  </a:lnTo>
                  <a:lnTo>
                    <a:pt x="166345" y="1056"/>
                  </a:lnTo>
                  <a:lnTo>
                    <a:pt x="79956" y="654498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D1FCA4-045B-4DF4-96CF-AF7965186647}"/>
                </a:ext>
              </a:extLst>
            </p:cNvPr>
            <p:cNvSpPr/>
            <p:nvPr/>
          </p:nvSpPr>
          <p:spPr>
            <a:xfrm>
              <a:off x="18773055" y="5801345"/>
              <a:ext cx="165118" cy="6533969"/>
            </a:xfrm>
            <a:custGeom>
              <a:avLst/>
              <a:gdLst>
                <a:gd name="connsiteX0" fmla="*/ 0 w 165118"/>
                <a:gd name="connsiteY0" fmla="*/ 1056 h 6533968"/>
                <a:gd name="connsiteX1" fmla="*/ 79956 w 165118"/>
                <a:gd name="connsiteY1" fmla="*/ 0 h 6533968"/>
                <a:gd name="connsiteX2" fmla="*/ 166345 w 165118"/>
                <a:gd name="connsiteY2" fmla="*/ 6543930 h 6533968"/>
                <a:gd name="connsiteX3" fmla="*/ 86388 w 165118"/>
                <a:gd name="connsiteY3" fmla="*/ 6544985 h 653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18" h="6533968">
                  <a:moveTo>
                    <a:pt x="0" y="1056"/>
                  </a:moveTo>
                  <a:lnTo>
                    <a:pt x="79956" y="0"/>
                  </a:lnTo>
                  <a:lnTo>
                    <a:pt x="166345" y="6543930"/>
                  </a:lnTo>
                  <a:lnTo>
                    <a:pt x="86388" y="654498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E18D656-184A-4596-9155-46053208351E}"/>
                </a:ext>
              </a:extLst>
            </p:cNvPr>
            <p:cNvSpPr/>
            <p:nvPr/>
          </p:nvSpPr>
          <p:spPr>
            <a:xfrm>
              <a:off x="16943503" y="6468781"/>
              <a:ext cx="1875273" cy="70765"/>
            </a:xfrm>
            <a:custGeom>
              <a:avLst/>
              <a:gdLst>
                <a:gd name="connsiteX0" fmla="*/ 0 w 1875272"/>
                <a:gd name="connsiteY0" fmla="*/ 0 h 70765"/>
                <a:gd name="connsiteX1" fmla="*/ 1878929 w 1875272"/>
                <a:gd name="connsiteY1" fmla="*/ 0 h 70765"/>
                <a:gd name="connsiteX2" fmla="*/ 1878929 w 1875272"/>
                <a:gd name="connsiteY2" fmla="*/ 79964 h 70765"/>
                <a:gd name="connsiteX3" fmla="*/ 0 w 1875272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5272" h="70765">
                  <a:moveTo>
                    <a:pt x="0" y="0"/>
                  </a:moveTo>
                  <a:lnTo>
                    <a:pt x="1878929" y="0"/>
                  </a:lnTo>
                  <a:lnTo>
                    <a:pt x="1878929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A8184BD-DF3E-496C-ABB0-A754B3903BC0}"/>
                </a:ext>
              </a:extLst>
            </p:cNvPr>
            <p:cNvSpPr/>
            <p:nvPr/>
          </p:nvSpPr>
          <p:spPr>
            <a:xfrm>
              <a:off x="16912367" y="5805242"/>
              <a:ext cx="1934244" cy="70765"/>
            </a:xfrm>
            <a:custGeom>
              <a:avLst/>
              <a:gdLst>
                <a:gd name="connsiteX0" fmla="*/ 0 w 1934243"/>
                <a:gd name="connsiteY0" fmla="*/ 0 h 70765"/>
                <a:gd name="connsiteX1" fmla="*/ 1941202 w 1934243"/>
                <a:gd name="connsiteY1" fmla="*/ 0 h 70765"/>
                <a:gd name="connsiteX2" fmla="*/ 1941202 w 1934243"/>
                <a:gd name="connsiteY2" fmla="*/ 79964 h 70765"/>
                <a:gd name="connsiteX3" fmla="*/ 0 w 1934243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4243" h="70765">
                  <a:moveTo>
                    <a:pt x="0" y="0"/>
                  </a:moveTo>
                  <a:lnTo>
                    <a:pt x="1941202" y="0"/>
                  </a:lnTo>
                  <a:lnTo>
                    <a:pt x="1941202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BA738B-D5F0-494F-A6F4-FA88A1184F34}"/>
                </a:ext>
              </a:extLst>
            </p:cNvPr>
            <p:cNvSpPr/>
            <p:nvPr/>
          </p:nvSpPr>
          <p:spPr>
            <a:xfrm>
              <a:off x="16943503" y="7516339"/>
              <a:ext cx="1875273" cy="70765"/>
            </a:xfrm>
            <a:custGeom>
              <a:avLst/>
              <a:gdLst>
                <a:gd name="connsiteX0" fmla="*/ 0 w 1875272"/>
                <a:gd name="connsiteY0" fmla="*/ 0 h 70765"/>
                <a:gd name="connsiteX1" fmla="*/ 1878929 w 1875272"/>
                <a:gd name="connsiteY1" fmla="*/ 0 h 70765"/>
                <a:gd name="connsiteX2" fmla="*/ 1878929 w 1875272"/>
                <a:gd name="connsiteY2" fmla="*/ 79964 h 70765"/>
                <a:gd name="connsiteX3" fmla="*/ 0 w 1875272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5272" h="70765">
                  <a:moveTo>
                    <a:pt x="0" y="0"/>
                  </a:moveTo>
                  <a:lnTo>
                    <a:pt x="1878929" y="0"/>
                  </a:lnTo>
                  <a:lnTo>
                    <a:pt x="1878929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F9AE161-128A-4942-9919-4BC164D0A991}"/>
                </a:ext>
              </a:extLst>
            </p:cNvPr>
            <p:cNvSpPr/>
            <p:nvPr/>
          </p:nvSpPr>
          <p:spPr>
            <a:xfrm>
              <a:off x="16943503" y="8564015"/>
              <a:ext cx="1875273" cy="70765"/>
            </a:xfrm>
            <a:custGeom>
              <a:avLst/>
              <a:gdLst>
                <a:gd name="connsiteX0" fmla="*/ 0 w 1875272"/>
                <a:gd name="connsiteY0" fmla="*/ 0 h 70765"/>
                <a:gd name="connsiteX1" fmla="*/ 1878929 w 1875272"/>
                <a:gd name="connsiteY1" fmla="*/ 0 h 70765"/>
                <a:gd name="connsiteX2" fmla="*/ 1878929 w 1875272"/>
                <a:gd name="connsiteY2" fmla="*/ 79964 h 70765"/>
                <a:gd name="connsiteX3" fmla="*/ 0 w 1875272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5272" h="70765">
                  <a:moveTo>
                    <a:pt x="0" y="0"/>
                  </a:moveTo>
                  <a:lnTo>
                    <a:pt x="1878929" y="0"/>
                  </a:lnTo>
                  <a:lnTo>
                    <a:pt x="1878929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BD4A7C3-A79F-4FBC-B63C-031591598873}"/>
                </a:ext>
              </a:extLst>
            </p:cNvPr>
            <p:cNvSpPr/>
            <p:nvPr/>
          </p:nvSpPr>
          <p:spPr>
            <a:xfrm>
              <a:off x="16909772" y="9611573"/>
              <a:ext cx="1946038" cy="70765"/>
            </a:xfrm>
            <a:custGeom>
              <a:avLst/>
              <a:gdLst>
                <a:gd name="connsiteX0" fmla="*/ 0 w 1946037"/>
                <a:gd name="connsiteY0" fmla="*/ 0 h 70765"/>
                <a:gd name="connsiteX1" fmla="*/ 1946509 w 1946037"/>
                <a:gd name="connsiteY1" fmla="*/ 0 h 70765"/>
                <a:gd name="connsiteX2" fmla="*/ 1946509 w 1946037"/>
                <a:gd name="connsiteY2" fmla="*/ 79965 h 70765"/>
                <a:gd name="connsiteX3" fmla="*/ 0 w 1946037"/>
                <a:gd name="connsiteY3" fmla="*/ 79965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037" h="70765">
                  <a:moveTo>
                    <a:pt x="0" y="0"/>
                  </a:moveTo>
                  <a:lnTo>
                    <a:pt x="1946509" y="0"/>
                  </a:lnTo>
                  <a:lnTo>
                    <a:pt x="1946509" y="79965"/>
                  </a:lnTo>
                  <a:lnTo>
                    <a:pt x="0" y="7996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59ED1A8-5855-4046-9AFA-BFBC739C8C4B}"/>
                </a:ext>
              </a:extLst>
            </p:cNvPr>
            <p:cNvSpPr/>
            <p:nvPr/>
          </p:nvSpPr>
          <p:spPr>
            <a:xfrm>
              <a:off x="16881466" y="10659249"/>
              <a:ext cx="1993214" cy="70765"/>
            </a:xfrm>
            <a:custGeom>
              <a:avLst/>
              <a:gdLst>
                <a:gd name="connsiteX0" fmla="*/ 0 w 1993214"/>
                <a:gd name="connsiteY0" fmla="*/ 0 h 70765"/>
                <a:gd name="connsiteX1" fmla="*/ 2003003 w 1993214"/>
                <a:gd name="connsiteY1" fmla="*/ 0 h 70765"/>
                <a:gd name="connsiteX2" fmla="*/ 2003003 w 1993214"/>
                <a:gd name="connsiteY2" fmla="*/ 79964 h 70765"/>
                <a:gd name="connsiteX3" fmla="*/ 0 w 1993214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214" h="70765">
                  <a:moveTo>
                    <a:pt x="0" y="0"/>
                  </a:moveTo>
                  <a:lnTo>
                    <a:pt x="2003003" y="0"/>
                  </a:lnTo>
                  <a:lnTo>
                    <a:pt x="2003003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00321F1-3F00-411B-B93B-731B6F56F3EF}"/>
                </a:ext>
              </a:extLst>
            </p:cNvPr>
            <p:cNvSpPr/>
            <p:nvPr/>
          </p:nvSpPr>
          <p:spPr>
            <a:xfrm>
              <a:off x="16881466" y="11706807"/>
              <a:ext cx="1993214" cy="70765"/>
            </a:xfrm>
            <a:custGeom>
              <a:avLst/>
              <a:gdLst>
                <a:gd name="connsiteX0" fmla="*/ 0 w 1993214"/>
                <a:gd name="connsiteY0" fmla="*/ 0 h 70765"/>
                <a:gd name="connsiteX1" fmla="*/ 2003003 w 1993214"/>
                <a:gd name="connsiteY1" fmla="*/ 0 h 70765"/>
                <a:gd name="connsiteX2" fmla="*/ 2003003 w 1993214"/>
                <a:gd name="connsiteY2" fmla="*/ 79965 h 70765"/>
                <a:gd name="connsiteX3" fmla="*/ 0 w 1993214"/>
                <a:gd name="connsiteY3" fmla="*/ 79965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214" h="70765">
                  <a:moveTo>
                    <a:pt x="0" y="0"/>
                  </a:moveTo>
                  <a:lnTo>
                    <a:pt x="2003003" y="0"/>
                  </a:lnTo>
                  <a:lnTo>
                    <a:pt x="2003003" y="79965"/>
                  </a:lnTo>
                  <a:lnTo>
                    <a:pt x="0" y="7996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8EAF115-2B2F-41FF-9018-6CDD190D5A8E}"/>
                </a:ext>
              </a:extLst>
            </p:cNvPr>
            <p:cNvSpPr/>
            <p:nvPr/>
          </p:nvSpPr>
          <p:spPr>
            <a:xfrm>
              <a:off x="15073332" y="6149160"/>
              <a:ext cx="424590" cy="342031"/>
            </a:xfrm>
            <a:custGeom>
              <a:avLst/>
              <a:gdLst>
                <a:gd name="connsiteX0" fmla="*/ 352616 w 424590"/>
                <a:gd name="connsiteY0" fmla="*/ 343682 h 342030"/>
                <a:gd name="connsiteX1" fmla="*/ 319710 w 424590"/>
                <a:gd name="connsiteY1" fmla="*/ 231402 h 342030"/>
                <a:gd name="connsiteX2" fmla="*/ 304377 w 424590"/>
                <a:gd name="connsiteY2" fmla="*/ 212295 h 342030"/>
                <a:gd name="connsiteX3" fmla="*/ 279963 w 424590"/>
                <a:gd name="connsiteY3" fmla="*/ 209700 h 342030"/>
                <a:gd name="connsiteX4" fmla="*/ 118383 w 424590"/>
                <a:gd name="connsiteY4" fmla="*/ 256995 h 342030"/>
                <a:gd name="connsiteX5" fmla="*/ 54223 w 424590"/>
                <a:gd name="connsiteY5" fmla="*/ 250036 h 342030"/>
                <a:gd name="connsiteX6" fmla="*/ 4216 w 424590"/>
                <a:gd name="connsiteY6" fmla="*/ 187881 h 342030"/>
                <a:gd name="connsiteX7" fmla="*/ 12826 w 424590"/>
                <a:gd name="connsiteY7" fmla="*/ 108624 h 342030"/>
                <a:gd name="connsiteX8" fmla="*/ 13651 w 424590"/>
                <a:gd name="connsiteY8" fmla="*/ 107091 h 342030"/>
                <a:gd name="connsiteX9" fmla="*/ 64012 w 424590"/>
                <a:gd name="connsiteY9" fmla="*/ 66637 h 342030"/>
                <a:gd name="connsiteX10" fmla="*/ 291640 w 424590"/>
                <a:gd name="connsiteY10" fmla="*/ 0 h 342030"/>
                <a:gd name="connsiteX11" fmla="*/ 313105 w 424590"/>
                <a:gd name="connsiteY11" fmla="*/ 73242 h 342030"/>
                <a:gd name="connsiteX12" fmla="*/ 85478 w 424590"/>
                <a:gd name="connsiteY12" fmla="*/ 139879 h 342030"/>
                <a:gd name="connsiteX13" fmla="*/ 80642 w 424590"/>
                <a:gd name="connsiteY13" fmla="*/ 143771 h 342030"/>
                <a:gd name="connsiteX14" fmla="*/ 79816 w 424590"/>
                <a:gd name="connsiteY14" fmla="*/ 145304 h 342030"/>
                <a:gd name="connsiteX15" fmla="*/ 77576 w 424590"/>
                <a:gd name="connsiteY15" fmla="*/ 166534 h 342030"/>
                <a:gd name="connsiteX16" fmla="*/ 90903 w 424590"/>
                <a:gd name="connsiteY16" fmla="*/ 183163 h 342030"/>
                <a:gd name="connsiteX17" fmla="*/ 97036 w 424590"/>
                <a:gd name="connsiteY17" fmla="*/ 183871 h 342030"/>
                <a:gd name="connsiteX18" fmla="*/ 258616 w 424590"/>
                <a:gd name="connsiteY18" fmla="*/ 136576 h 342030"/>
                <a:gd name="connsiteX19" fmla="*/ 341057 w 424590"/>
                <a:gd name="connsiteY19" fmla="*/ 145540 h 342030"/>
                <a:gd name="connsiteX20" fmla="*/ 393070 w 424590"/>
                <a:gd name="connsiteY20" fmla="*/ 210172 h 342030"/>
                <a:gd name="connsiteX21" fmla="*/ 425975 w 424590"/>
                <a:gd name="connsiteY21" fmla="*/ 322453 h 342030"/>
                <a:gd name="connsiteX22" fmla="*/ 352616 w 424590"/>
                <a:gd name="connsiteY22" fmla="*/ 343682 h 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4590" h="342030">
                  <a:moveTo>
                    <a:pt x="352616" y="343682"/>
                  </a:moveTo>
                  <a:lnTo>
                    <a:pt x="319710" y="231402"/>
                  </a:lnTo>
                  <a:cubicBezTo>
                    <a:pt x="317351" y="223146"/>
                    <a:pt x="311808" y="216423"/>
                    <a:pt x="304377" y="212295"/>
                  </a:cubicBezTo>
                  <a:cubicBezTo>
                    <a:pt x="296829" y="208167"/>
                    <a:pt x="288219" y="207224"/>
                    <a:pt x="279963" y="209700"/>
                  </a:cubicBezTo>
                  <a:lnTo>
                    <a:pt x="118383" y="256995"/>
                  </a:lnTo>
                  <a:cubicBezTo>
                    <a:pt x="96800" y="263364"/>
                    <a:pt x="73919" y="260887"/>
                    <a:pt x="54223" y="250036"/>
                  </a:cubicBezTo>
                  <a:cubicBezTo>
                    <a:pt x="29809" y="236709"/>
                    <a:pt x="12000" y="214654"/>
                    <a:pt x="4216" y="187881"/>
                  </a:cubicBezTo>
                  <a:cubicBezTo>
                    <a:pt x="-3568" y="161226"/>
                    <a:pt x="-502" y="133038"/>
                    <a:pt x="12826" y="108624"/>
                  </a:cubicBezTo>
                  <a:lnTo>
                    <a:pt x="13651" y="107091"/>
                  </a:lnTo>
                  <a:cubicBezTo>
                    <a:pt x="24502" y="87277"/>
                    <a:pt x="42311" y="72888"/>
                    <a:pt x="64012" y="66637"/>
                  </a:cubicBezTo>
                  <a:lnTo>
                    <a:pt x="291640" y="0"/>
                  </a:lnTo>
                  <a:lnTo>
                    <a:pt x="313105" y="73242"/>
                  </a:lnTo>
                  <a:lnTo>
                    <a:pt x="85478" y="139879"/>
                  </a:lnTo>
                  <a:cubicBezTo>
                    <a:pt x="83355" y="140469"/>
                    <a:pt x="81704" y="141884"/>
                    <a:pt x="80642" y="143771"/>
                  </a:cubicBezTo>
                  <a:lnTo>
                    <a:pt x="79816" y="145304"/>
                  </a:lnTo>
                  <a:cubicBezTo>
                    <a:pt x="76278" y="151791"/>
                    <a:pt x="75453" y="159339"/>
                    <a:pt x="77576" y="166534"/>
                  </a:cubicBezTo>
                  <a:cubicBezTo>
                    <a:pt x="79699" y="173728"/>
                    <a:pt x="84416" y="179625"/>
                    <a:pt x="90903" y="183163"/>
                  </a:cubicBezTo>
                  <a:cubicBezTo>
                    <a:pt x="92790" y="184225"/>
                    <a:pt x="95031" y="184461"/>
                    <a:pt x="97036" y="183871"/>
                  </a:cubicBezTo>
                  <a:lnTo>
                    <a:pt x="258616" y="136576"/>
                  </a:lnTo>
                  <a:cubicBezTo>
                    <a:pt x="286332" y="128438"/>
                    <a:pt x="315700" y="131623"/>
                    <a:pt x="341057" y="145540"/>
                  </a:cubicBezTo>
                  <a:cubicBezTo>
                    <a:pt x="366415" y="159457"/>
                    <a:pt x="384932" y="182338"/>
                    <a:pt x="393070" y="210172"/>
                  </a:cubicBezTo>
                  <a:lnTo>
                    <a:pt x="425975" y="322453"/>
                  </a:lnTo>
                  <a:lnTo>
                    <a:pt x="352616" y="343682"/>
                  </a:lnTo>
                  <a:close/>
                </a:path>
              </a:pathLst>
            </a:custGeom>
            <a:solidFill>
              <a:srgbClr val="9FE7F8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29C95EF-F27F-494A-8E58-5D16DD4643B6}"/>
                </a:ext>
              </a:extLst>
            </p:cNvPr>
            <p:cNvSpPr/>
            <p:nvPr/>
          </p:nvSpPr>
          <p:spPr>
            <a:xfrm>
              <a:off x="15130780" y="6050601"/>
              <a:ext cx="448178" cy="247678"/>
            </a:xfrm>
            <a:custGeom>
              <a:avLst/>
              <a:gdLst>
                <a:gd name="connsiteX0" fmla="*/ 408038 w 448178"/>
                <a:gd name="connsiteY0" fmla="*/ 158827 h 247677"/>
                <a:gd name="connsiteX1" fmla="*/ 91010 w 448178"/>
                <a:gd name="connsiteY1" fmla="*/ 251647 h 247677"/>
                <a:gd name="connsiteX2" fmla="*/ 12933 w 448178"/>
                <a:gd name="connsiteY2" fmla="*/ 208952 h 247677"/>
                <a:gd name="connsiteX3" fmla="*/ 2554 w 448178"/>
                <a:gd name="connsiteY3" fmla="*/ 173452 h 247677"/>
                <a:gd name="connsiteX4" fmla="*/ 45249 w 448178"/>
                <a:gd name="connsiteY4" fmla="*/ 95374 h 247677"/>
                <a:gd name="connsiteX5" fmla="*/ 362394 w 448178"/>
                <a:gd name="connsiteY5" fmla="*/ 2554 h 247677"/>
                <a:gd name="connsiteX6" fmla="*/ 440472 w 448178"/>
                <a:gd name="connsiteY6" fmla="*/ 45249 h 247677"/>
                <a:gd name="connsiteX7" fmla="*/ 450851 w 448178"/>
                <a:gd name="connsiteY7" fmla="*/ 80750 h 247677"/>
                <a:gd name="connsiteX8" fmla="*/ 408038 w 448178"/>
                <a:gd name="connsiteY8" fmla="*/ 158827 h 24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178" h="247677">
                  <a:moveTo>
                    <a:pt x="408038" y="158827"/>
                  </a:moveTo>
                  <a:lnTo>
                    <a:pt x="91010" y="251647"/>
                  </a:lnTo>
                  <a:cubicBezTo>
                    <a:pt x="57751" y="261436"/>
                    <a:pt x="22604" y="242212"/>
                    <a:pt x="12933" y="208952"/>
                  </a:cubicBezTo>
                  <a:lnTo>
                    <a:pt x="2554" y="173452"/>
                  </a:lnTo>
                  <a:cubicBezTo>
                    <a:pt x="-7235" y="140192"/>
                    <a:pt x="11990" y="105046"/>
                    <a:pt x="45249" y="95374"/>
                  </a:cubicBezTo>
                  <a:lnTo>
                    <a:pt x="362394" y="2554"/>
                  </a:lnTo>
                  <a:cubicBezTo>
                    <a:pt x="395654" y="-7235"/>
                    <a:pt x="430800" y="11990"/>
                    <a:pt x="440472" y="45249"/>
                  </a:cubicBezTo>
                  <a:lnTo>
                    <a:pt x="450851" y="80750"/>
                  </a:lnTo>
                  <a:cubicBezTo>
                    <a:pt x="460522" y="113891"/>
                    <a:pt x="441297" y="149038"/>
                    <a:pt x="408038" y="158827"/>
                  </a:cubicBezTo>
                  <a:close/>
                </a:path>
              </a:pathLst>
            </a:custGeom>
            <a:solidFill>
              <a:srgbClr val="67DBEE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1E755EB-6C48-4F60-9ECA-2A71E05D75D4}"/>
                </a:ext>
              </a:extLst>
            </p:cNvPr>
            <p:cNvSpPr/>
            <p:nvPr/>
          </p:nvSpPr>
          <p:spPr>
            <a:xfrm>
              <a:off x="17756198" y="5663742"/>
              <a:ext cx="235883" cy="224089"/>
            </a:xfrm>
            <a:custGeom>
              <a:avLst/>
              <a:gdLst>
                <a:gd name="connsiteX0" fmla="*/ 1575 w 235883"/>
                <a:gd name="connsiteY0" fmla="*/ 43136 h 224089"/>
                <a:gd name="connsiteX1" fmla="*/ 46157 w 235883"/>
                <a:gd name="connsiteY1" fmla="*/ 183487 h 224089"/>
                <a:gd name="connsiteX2" fmla="*/ 165160 w 235883"/>
                <a:gd name="connsiteY2" fmla="*/ 235853 h 224089"/>
                <a:gd name="connsiteX3" fmla="*/ 231561 w 235883"/>
                <a:gd name="connsiteY3" fmla="*/ 85477 h 224089"/>
                <a:gd name="connsiteX4" fmla="*/ 146879 w 235883"/>
                <a:gd name="connsiteY4" fmla="*/ 2446 h 224089"/>
                <a:gd name="connsiteX5" fmla="*/ 1575 w 235883"/>
                <a:gd name="connsiteY5" fmla="*/ 43136 h 2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883" h="224089">
                  <a:moveTo>
                    <a:pt x="1575" y="43136"/>
                  </a:moveTo>
                  <a:cubicBezTo>
                    <a:pt x="1575" y="43136"/>
                    <a:pt x="45921" y="154473"/>
                    <a:pt x="46157" y="183487"/>
                  </a:cubicBezTo>
                  <a:cubicBezTo>
                    <a:pt x="46393" y="212500"/>
                    <a:pt x="134377" y="235027"/>
                    <a:pt x="165160" y="235853"/>
                  </a:cubicBezTo>
                  <a:cubicBezTo>
                    <a:pt x="195943" y="236678"/>
                    <a:pt x="282276" y="180184"/>
                    <a:pt x="231561" y="85477"/>
                  </a:cubicBezTo>
                  <a:cubicBezTo>
                    <a:pt x="180846" y="-9230"/>
                    <a:pt x="189220" y="-2507"/>
                    <a:pt x="146879" y="2446"/>
                  </a:cubicBezTo>
                  <a:cubicBezTo>
                    <a:pt x="104538" y="7400"/>
                    <a:pt x="-15055" y="-620"/>
                    <a:pt x="1575" y="4313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5A9E958-6F02-4364-9B41-B18408085C5D}"/>
                </a:ext>
              </a:extLst>
            </p:cNvPr>
            <p:cNvSpPr/>
            <p:nvPr/>
          </p:nvSpPr>
          <p:spPr>
            <a:xfrm>
              <a:off x="17758990" y="5756103"/>
              <a:ext cx="47177" cy="82559"/>
            </a:xfrm>
            <a:custGeom>
              <a:avLst/>
              <a:gdLst>
                <a:gd name="connsiteX0" fmla="*/ 11520 w 47176"/>
                <a:gd name="connsiteY0" fmla="*/ 428 h 82559"/>
                <a:gd name="connsiteX1" fmla="*/ 1967 w 47176"/>
                <a:gd name="connsiteY1" fmla="*/ 23191 h 82559"/>
                <a:gd name="connsiteX2" fmla="*/ 5741 w 47176"/>
                <a:gd name="connsiteY2" fmla="*/ 67891 h 82559"/>
                <a:gd name="connsiteX3" fmla="*/ 42774 w 47176"/>
                <a:gd name="connsiteY3" fmla="*/ 84521 h 82559"/>
                <a:gd name="connsiteX4" fmla="*/ 11520 w 47176"/>
                <a:gd name="connsiteY4" fmla="*/ 428 h 8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76" h="82559">
                  <a:moveTo>
                    <a:pt x="11520" y="428"/>
                  </a:moveTo>
                  <a:cubicBezTo>
                    <a:pt x="11520" y="428"/>
                    <a:pt x="-5700" y="782"/>
                    <a:pt x="1967" y="23191"/>
                  </a:cubicBezTo>
                  <a:cubicBezTo>
                    <a:pt x="9633" y="45600"/>
                    <a:pt x="-1454" y="59163"/>
                    <a:pt x="5741" y="67891"/>
                  </a:cubicBezTo>
                  <a:cubicBezTo>
                    <a:pt x="12935" y="76737"/>
                    <a:pt x="20955" y="87351"/>
                    <a:pt x="42774" y="84521"/>
                  </a:cubicBezTo>
                  <a:cubicBezTo>
                    <a:pt x="64712" y="81808"/>
                    <a:pt x="41595" y="-6884"/>
                    <a:pt x="11520" y="428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C8C939B-AF6D-40E7-9C40-1DA91ADAC1FE}"/>
                </a:ext>
              </a:extLst>
            </p:cNvPr>
            <p:cNvSpPr/>
            <p:nvPr/>
          </p:nvSpPr>
          <p:spPr>
            <a:xfrm>
              <a:off x="17685034" y="5598080"/>
              <a:ext cx="82559" cy="106148"/>
            </a:xfrm>
            <a:custGeom>
              <a:avLst/>
              <a:gdLst>
                <a:gd name="connsiteX0" fmla="*/ 76159 w 82559"/>
                <a:gd name="connsiteY0" fmla="*/ 117644 h 106147"/>
                <a:gd name="connsiteX1" fmla="*/ 37002 w 82559"/>
                <a:gd name="connsiteY1" fmla="*/ 65632 h 106147"/>
                <a:gd name="connsiteX2" fmla="*/ 3625 w 82559"/>
                <a:gd name="connsiteY2" fmla="*/ 28716 h 106147"/>
                <a:gd name="connsiteX3" fmla="*/ 9522 w 82559"/>
                <a:gd name="connsiteY3" fmla="*/ 2297 h 106147"/>
                <a:gd name="connsiteX4" fmla="*/ 43961 w 82559"/>
                <a:gd name="connsiteY4" fmla="*/ 12204 h 106147"/>
                <a:gd name="connsiteX5" fmla="*/ 65190 w 82559"/>
                <a:gd name="connsiteY5" fmla="*/ 38623 h 106147"/>
                <a:gd name="connsiteX6" fmla="*/ 93143 w 82559"/>
                <a:gd name="connsiteY6" fmla="*/ 80021 h 10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59" h="106147">
                  <a:moveTo>
                    <a:pt x="76159" y="117644"/>
                  </a:moveTo>
                  <a:lnTo>
                    <a:pt x="37002" y="65632"/>
                  </a:lnTo>
                  <a:cubicBezTo>
                    <a:pt x="37002" y="65632"/>
                    <a:pt x="10583" y="36029"/>
                    <a:pt x="3625" y="28716"/>
                  </a:cubicBezTo>
                  <a:cubicBezTo>
                    <a:pt x="-3334" y="21404"/>
                    <a:pt x="323" y="5600"/>
                    <a:pt x="9522" y="2297"/>
                  </a:cubicBezTo>
                  <a:cubicBezTo>
                    <a:pt x="18721" y="-1005"/>
                    <a:pt x="32285" y="-2892"/>
                    <a:pt x="43961" y="12204"/>
                  </a:cubicBezTo>
                  <a:cubicBezTo>
                    <a:pt x="55637" y="27183"/>
                    <a:pt x="65190" y="38623"/>
                    <a:pt x="65190" y="38623"/>
                  </a:cubicBezTo>
                  <a:lnTo>
                    <a:pt x="93143" y="80021"/>
                  </a:ln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4B0081F-A765-4539-94D6-989D3228A452}"/>
                </a:ext>
              </a:extLst>
            </p:cNvPr>
            <p:cNvSpPr/>
            <p:nvPr/>
          </p:nvSpPr>
          <p:spPr>
            <a:xfrm>
              <a:off x="17814385" y="5622710"/>
              <a:ext cx="82559" cy="58971"/>
            </a:xfrm>
            <a:custGeom>
              <a:avLst/>
              <a:gdLst>
                <a:gd name="connsiteX0" fmla="*/ 5661 w 82559"/>
                <a:gd name="connsiteY0" fmla="*/ 21423 h 58970"/>
                <a:gd name="connsiteX1" fmla="*/ 42931 w 82559"/>
                <a:gd name="connsiteY1" fmla="*/ 1137 h 58970"/>
                <a:gd name="connsiteX2" fmla="*/ 85743 w 82559"/>
                <a:gd name="connsiteY2" fmla="*/ 57396 h 58970"/>
                <a:gd name="connsiteX3" fmla="*/ 38331 w 82559"/>
                <a:gd name="connsiteY3" fmla="*/ 62821 h 58970"/>
                <a:gd name="connsiteX4" fmla="*/ 31254 w 82559"/>
                <a:gd name="connsiteY4" fmla="*/ 47017 h 58970"/>
                <a:gd name="connsiteX5" fmla="*/ 22055 w 82559"/>
                <a:gd name="connsiteY5" fmla="*/ 59636 h 58970"/>
                <a:gd name="connsiteX6" fmla="*/ 0 w 82559"/>
                <a:gd name="connsiteY6" fmla="*/ 26967 h 58970"/>
                <a:gd name="connsiteX7" fmla="*/ 5661 w 82559"/>
                <a:gd name="connsiteY7" fmla="*/ 21423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9" h="58970">
                  <a:moveTo>
                    <a:pt x="5661" y="21423"/>
                  </a:moveTo>
                  <a:cubicBezTo>
                    <a:pt x="5661" y="21423"/>
                    <a:pt x="24768" y="-5821"/>
                    <a:pt x="42931" y="1137"/>
                  </a:cubicBezTo>
                  <a:cubicBezTo>
                    <a:pt x="61094" y="8096"/>
                    <a:pt x="85743" y="57396"/>
                    <a:pt x="85743" y="57396"/>
                  </a:cubicBezTo>
                  <a:lnTo>
                    <a:pt x="38331" y="62821"/>
                  </a:lnTo>
                  <a:lnTo>
                    <a:pt x="31254" y="47017"/>
                  </a:lnTo>
                  <a:lnTo>
                    <a:pt x="22055" y="59636"/>
                  </a:lnTo>
                  <a:lnTo>
                    <a:pt x="0" y="26967"/>
                  </a:lnTo>
                  <a:lnTo>
                    <a:pt x="5661" y="21423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C1294CE-BA76-4294-B571-00F7730C49C5}"/>
                </a:ext>
              </a:extLst>
            </p:cNvPr>
            <p:cNvSpPr/>
            <p:nvPr/>
          </p:nvSpPr>
          <p:spPr>
            <a:xfrm>
              <a:off x="17870289" y="5628607"/>
              <a:ext cx="82559" cy="58971"/>
            </a:xfrm>
            <a:custGeom>
              <a:avLst/>
              <a:gdLst>
                <a:gd name="connsiteX0" fmla="*/ 5661 w 82559"/>
                <a:gd name="connsiteY0" fmla="*/ 21423 h 58970"/>
                <a:gd name="connsiteX1" fmla="*/ 42931 w 82559"/>
                <a:gd name="connsiteY1" fmla="*/ 1137 h 58970"/>
                <a:gd name="connsiteX2" fmla="*/ 85744 w 82559"/>
                <a:gd name="connsiteY2" fmla="*/ 57396 h 58970"/>
                <a:gd name="connsiteX3" fmla="*/ 38331 w 82559"/>
                <a:gd name="connsiteY3" fmla="*/ 62821 h 58970"/>
                <a:gd name="connsiteX4" fmla="*/ 31255 w 82559"/>
                <a:gd name="connsiteY4" fmla="*/ 47017 h 58970"/>
                <a:gd name="connsiteX5" fmla="*/ 22055 w 82559"/>
                <a:gd name="connsiteY5" fmla="*/ 59636 h 58970"/>
                <a:gd name="connsiteX6" fmla="*/ 0 w 82559"/>
                <a:gd name="connsiteY6" fmla="*/ 26967 h 58970"/>
                <a:gd name="connsiteX7" fmla="*/ 5661 w 82559"/>
                <a:gd name="connsiteY7" fmla="*/ 21423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9" h="58970">
                  <a:moveTo>
                    <a:pt x="5661" y="21423"/>
                  </a:moveTo>
                  <a:cubicBezTo>
                    <a:pt x="5661" y="21423"/>
                    <a:pt x="24768" y="-5821"/>
                    <a:pt x="42931" y="1137"/>
                  </a:cubicBezTo>
                  <a:cubicBezTo>
                    <a:pt x="61094" y="8096"/>
                    <a:pt x="85744" y="57396"/>
                    <a:pt x="85744" y="57396"/>
                  </a:cubicBezTo>
                  <a:lnTo>
                    <a:pt x="38331" y="62821"/>
                  </a:lnTo>
                  <a:lnTo>
                    <a:pt x="31255" y="47017"/>
                  </a:lnTo>
                  <a:lnTo>
                    <a:pt x="22055" y="59636"/>
                  </a:lnTo>
                  <a:lnTo>
                    <a:pt x="0" y="26967"/>
                  </a:lnTo>
                  <a:lnTo>
                    <a:pt x="5661" y="21423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31084C4-0B09-4DD8-A235-DCD930E02749}"/>
                </a:ext>
              </a:extLst>
            </p:cNvPr>
            <p:cNvSpPr/>
            <p:nvPr/>
          </p:nvSpPr>
          <p:spPr>
            <a:xfrm>
              <a:off x="17751875" y="5612095"/>
              <a:ext cx="82559" cy="58971"/>
            </a:xfrm>
            <a:custGeom>
              <a:avLst/>
              <a:gdLst>
                <a:gd name="connsiteX0" fmla="*/ 5661 w 82559"/>
                <a:gd name="connsiteY0" fmla="*/ 21423 h 58970"/>
                <a:gd name="connsiteX1" fmla="*/ 42931 w 82559"/>
                <a:gd name="connsiteY1" fmla="*/ 1137 h 58970"/>
                <a:gd name="connsiteX2" fmla="*/ 85744 w 82559"/>
                <a:gd name="connsiteY2" fmla="*/ 57396 h 58970"/>
                <a:gd name="connsiteX3" fmla="*/ 38331 w 82559"/>
                <a:gd name="connsiteY3" fmla="*/ 62821 h 58970"/>
                <a:gd name="connsiteX4" fmla="*/ 31254 w 82559"/>
                <a:gd name="connsiteY4" fmla="*/ 47017 h 58970"/>
                <a:gd name="connsiteX5" fmla="*/ 22055 w 82559"/>
                <a:gd name="connsiteY5" fmla="*/ 59636 h 58970"/>
                <a:gd name="connsiteX6" fmla="*/ 0 w 82559"/>
                <a:gd name="connsiteY6" fmla="*/ 26967 h 58970"/>
                <a:gd name="connsiteX7" fmla="*/ 5661 w 82559"/>
                <a:gd name="connsiteY7" fmla="*/ 21423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9" h="58970">
                  <a:moveTo>
                    <a:pt x="5661" y="21423"/>
                  </a:moveTo>
                  <a:cubicBezTo>
                    <a:pt x="5661" y="21423"/>
                    <a:pt x="24768" y="-5821"/>
                    <a:pt x="42931" y="1137"/>
                  </a:cubicBezTo>
                  <a:cubicBezTo>
                    <a:pt x="61094" y="8096"/>
                    <a:pt x="85744" y="57396"/>
                    <a:pt x="85744" y="57396"/>
                  </a:cubicBezTo>
                  <a:lnTo>
                    <a:pt x="38331" y="62821"/>
                  </a:lnTo>
                  <a:lnTo>
                    <a:pt x="31254" y="47017"/>
                  </a:lnTo>
                  <a:lnTo>
                    <a:pt x="22055" y="59636"/>
                  </a:lnTo>
                  <a:lnTo>
                    <a:pt x="0" y="26967"/>
                  </a:lnTo>
                  <a:lnTo>
                    <a:pt x="5661" y="21423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A32EC3-A224-4D71-8260-F2C230D6BD4A}"/>
                </a:ext>
              </a:extLst>
            </p:cNvPr>
            <p:cNvSpPr/>
            <p:nvPr/>
          </p:nvSpPr>
          <p:spPr>
            <a:xfrm>
              <a:off x="17894066" y="5834954"/>
              <a:ext cx="153324" cy="117942"/>
            </a:xfrm>
            <a:custGeom>
              <a:avLst/>
              <a:gdLst>
                <a:gd name="connsiteX0" fmla="*/ 47 w 153324"/>
                <a:gd name="connsiteY0" fmla="*/ 60631 h 117941"/>
                <a:gd name="connsiteX1" fmla="*/ 60080 w 153324"/>
                <a:gd name="connsiteY1" fmla="*/ 126678 h 117941"/>
                <a:gd name="connsiteX2" fmla="*/ 158679 w 153324"/>
                <a:gd name="connsiteY2" fmla="*/ 96839 h 117941"/>
                <a:gd name="connsiteX3" fmla="*/ 102421 w 153324"/>
                <a:gd name="connsiteY3" fmla="*/ 2132 h 117941"/>
                <a:gd name="connsiteX4" fmla="*/ 47 w 153324"/>
                <a:gd name="connsiteY4" fmla="*/ 60631 h 1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24" h="117941">
                  <a:moveTo>
                    <a:pt x="47" y="60631"/>
                  </a:moveTo>
                  <a:lnTo>
                    <a:pt x="60080" y="126678"/>
                  </a:lnTo>
                  <a:lnTo>
                    <a:pt x="158679" y="96839"/>
                  </a:lnTo>
                  <a:lnTo>
                    <a:pt x="102421" y="2132"/>
                  </a:lnTo>
                  <a:cubicBezTo>
                    <a:pt x="102303" y="2250"/>
                    <a:pt x="-2547" y="-17447"/>
                    <a:pt x="47" y="60631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B40BA11-7BD6-4270-8ECB-93984380634E}"/>
                </a:ext>
              </a:extLst>
            </p:cNvPr>
            <p:cNvSpPr/>
            <p:nvPr/>
          </p:nvSpPr>
          <p:spPr>
            <a:xfrm>
              <a:off x="15486483" y="6568678"/>
              <a:ext cx="141530" cy="117942"/>
            </a:xfrm>
            <a:custGeom>
              <a:avLst/>
              <a:gdLst>
                <a:gd name="connsiteX0" fmla="*/ 1856 w 141530"/>
                <a:gd name="connsiteY0" fmla="*/ 76426 h 117941"/>
                <a:gd name="connsiteX1" fmla="*/ 56581 w 141530"/>
                <a:gd name="connsiteY1" fmla="*/ 118178 h 117941"/>
                <a:gd name="connsiteX2" fmla="*/ 147867 w 141530"/>
                <a:gd name="connsiteY2" fmla="*/ 70529 h 117941"/>
                <a:gd name="connsiteX3" fmla="*/ 91491 w 141530"/>
                <a:gd name="connsiteY3" fmla="*/ 0 h 117941"/>
                <a:gd name="connsiteX4" fmla="*/ 1856 w 141530"/>
                <a:gd name="connsiteY4" fmla="*/ 76426 h 1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30" h="117941">
                  <a:moveTo>
                    <a:pt x="1856" y="76426"/>
                  </a:moveTo>
                  <a:lnTo>
                    <a:pt x="56581" y="118178"/>
                  </a:lnTo>
                  <a:lnTo>
                    <a:pt x="147867" y="70529"/>
                  </a:lnTo>
                  <a:lnTo>
                    <a:pt x="91491" y="0"/>
                  </a:lnTo>
                  <a:cubicBezTo>
                    <a:pt x="91491" y="0"/>
                    <a:pt x="-15246" y="118"/>
                    <a:pt x="1856" y="7642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9D95301-FCBB-46C5-BB6C-5D69BC77B556}"/>
                </a:ext>
              </a:extLst>
            </p:cNvPr>
            <p:cNvSpPr/>
            <p:nvPr/>
          </p:nvSpPr>
          <p:spPr>
            <a:xfrm>
              <a:off x="17373401" y="11354398"/>
              <a:ext cx="94353" cy="141530"/>
            </a:xfrm>
            <a:custGeom>
              <a:avLst/>
              <a:gdLst>
                <a:gd name="connsiteX0" fmla="*/ 0 w 94353"/>
                <a:gd name="connsiteY0" fmla="*/ 11440 h 141530"/>
                <a:gd name="connsiteX1" fmla="*/ 0 w 94353"/>
                <a:gd name="connsiteY1" fmla="*/ 144597 h 141530"/>
                <a:gd name="connsiteX2" fmla="*/ 100250 w 94353"/>
                <a:gd name="connsiteY2" fmla="*/ 128203 h 141530"/>
                <a:gd name="connsiteX3" fmla="*/ 87513 w 94353"/>
                <a:gd name="connsiteY3" fmla="*/ 0 h 1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3" h="141530">
                  <a:moveTo>
                    <a:pt x="0" y="11440"/>
                  </a:moveTo>
                  <a:lnTo>
                    <a:pt x="0" y="144597"/>
                  </a:lnTo>
                  <a:lnTo>
                    <a:pt x="100250" y="128203"/>
                  </a:lnTo>
                  <a:lnTo>
                    <a:pt x="87513" y="0"/>
                  </a:ln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42CADD-82F7-4CCC-BEAA-ECA82F0632F4}"/>
                </a:ext>
              </a:extLst>
            </p:cNvPr>
            <p:cNvSpPr/>
            <p:nvPr/>
          </p:nvSpPr>
          <p:spPr>
            <a:xfrm>
              <a:off x="18664390" y="11302031"/>
              <a:ext cx="94353" cy="141530"/>
            </a:xfrm>
            <a:custGeom>
              <a:avLst/>
              <a:gdLst>
                <a:gd name="connsiteX0" fmla="*/ 0 w 94353"/>
                <a:gd name="connsiteY0" fmla="*/ 14153 h 141530"/>
                <a:gd name="connsiteX1" fmla="*/ 4128 w 94353"/>
                <a:gd name="connsiteY1" fmla="*/ 147309 h 141530"/>
                <a:gd name="connsiteX2" fmla="*/ 103789 w 94353"/>
                <a:gd name="connsiteY2" fmla="*/ 127731 h 141530"/>
                <a:gd name="connsiteX3" fmla="*/ 87159 w 94353"/>
                <a:gd name="connsiteY3" fmla="*/ 0 h 1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3" h="141530">
                  <a:moveTo>
                    <a:pt x="0" y="14153"/>
                  </a:moveTo>
                  <a:lnTo>
                    <a:pt x="4128" y="147309"/>
                  </a:lnTo>
                  <a:lnTo>
                    <a:pt x="103789" y="127731"/>
                  </a:lnTo>
                  <a:lnTo>
                    <a:pt x="87159" y="0"/>
                  </a:ln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041F25-E4FD-4254-A23D-06C93175DE68}"/>
                </a:ext>
              </a:extLst>
            </p:cNvPr>
            <p:cNvSpPr/>
            <p:nvPr/>
          </p:nvSpPr>
          <p:spPr>
            <a:xfrm>
              <a:off x="17049528" y="6123079"/>
              <a:ext cx="530738" cy="589708"/>
            </a:xfrm>
            <a:custGeom>
              <a:avLst/>
              <a:gdLst>
                <a:gd name="connsiteX0" fmla="*/ 440281 w 530737"/>
                <a:gd name="connsiteY0" fmla="*/ 462583 h 589708"/>
                <a:gd name="connsiteX1" fmla="*/ 149909 w 530737"/>
                <a:gd name="connsiteY1" fmla="*/ 554106 h 589708"/>
                <a:gd name="connsiteX2" fmla="*/ 108393 w 530737"/>
                <a:gd name="connsiteY2" fmla="*/ 584889 h 589708"/>
                <a:gd name="connsiteX3" fmla="*/ 72539 w 530737"/>
                <a:gd name="connsiteY3" fmla="*/ 587955 h 589708"/>
                <a:gd name="connsiteX4" fmla="*/ 33854 w 530737"/>
                <a:gd name="connsiteY4" fmla="*/ 555757 h 589708"/>
                <a:gd name="connsiteX5" fmla="*/ 1184 w 530737"/>
                <a:gd name="connsiteY5" fmla="*/ 464234 h 589708"/>
                <a:gd name="connsiteX6" fmla="*/ 830 w 530737"/>
                <a:gd name="connsiteY6" fmla="*/ 460342 h 589708"/>
                <a:gd name="connsiteX7" fmla="*/ 240 w 530737"/>
                <a:gd name="connsiteY7" fmla="*/ 446189 h 589708"/>
                <a:gd name="connsiteX8" fmla="*/ 476 w 530737"/>
                <a:gd name="connsiteY8" fmla="*/ 444538 h 589708"/>
                <a:gd name="connsiteX9" fmla="*/ 3543 w 530737"/>
                <a:gd name="connsiteY9" fmla="*/ 433098 h 589708"/>
                <a:gd name="connsiteX10" fmla="*/ 3661 w 530737"/>
                <a:gd name="connsiteY10" fmla="*/ 432980 h 589708"/>
                <a:gd name="connsiteX11" fmla="*/ 5194 w 530737"/>
                <a:gd name="connsiteY11" fmla="*/ 427201 h 589708"/>
                <a:gd name="connsiteX12" fmla="*/ 21588 w 530737"/>
                <a:gd name="connsiteY12" fmla="*/ 294870 h 589708"/>
                <a:gd name="connsiteX13" fmla="*/ 33146 w 530737"/>
                <a:gd name="connsiteY13" fmla="*/ 147797 h 589708"/>
                <a:gd name="connsiteX14" fmla="*/ 194137 w 530737"/>
                <a:gd name="connsiteY14" fmla="*/ 2611 h 589708"/>
                <a:gd name="connsiteX15" fmla="*/ 486632 w 530737"/>
                <a:gd name="connsiteY15" fmla="*/ 86703 h 589708"/>
                <a:gd name="connsiteX16" fmla="*/ 440281 w 530737"/>
                <a:gd name="connsiteY16" fmla="*/ 462583 h 58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737" h="589708">
                  <a:moveTo>
                    <a:pt x="440281" y="462583"/>
                  </a:moveTo>
                  <a:cubicBezTo>
                    <a:pt x="440281" y="462583"/>
                    <a:pt x="262543" y="437344"/>
                    <a:pt x="149909" y="554106"/>
                  </a:cubicBezTo>
                  <a:cubicBezTo>
                    <a:pt x="134812" y="569792"/>
                    <a:pt x="121013" y="579581"/>
                    <a:pt x="108393" y="584889"/>
                  </a:cubicBezTo>
                  <a:cubicBezTo>
                    <a:pt x="95184" y="590432"/>
                    <a:pt x="83271" y="591022"/>
                    <a:pt x="72539" y="587955"/>
                  </a:cubicBezTo>
                  <a:cubicBezTo>
                    <a:pt x="57088" y="583473"/>
                    <a:pt x="44115" y="571207"/>
                    <a:pt x="33854" y="555757"/>
                  </a:cubicBezTo>
                  <a:cubicBezTo>
                    <a:pt x="15101" y="527569"/>
                    <a:pt x="4604" y="488177"/>
                    <a:pt x="1184" y="464234"/>
                  </a:cubicBezTo>
                  <a:cubicBezTo>
                    <a:pt x="1066" y="462819"/>
                    <a:pt x="948" y="461640"/>
                    <a:pt x="830" y="460342"/>
                  </a:cubicBezTo>
                  <a:cubicBezTo>
                    <a:pt x="5" y="454091"/>
                    <a:pt x="-231" y="449256"/>
                    <a:pt x="240" y="446189"/>
                  </a:cubicBezTo>
                  <a:cubicBezTo>
                    <a:pt x="358" y="445600"/>
                    <a:pt x="358" y="445010"/>
                    <a:pt x="476" y="444538"/>
                  </a:cubicBezTo>
                  <a:cubicBezTo>
                    <a:pt x="1184" y="441472"/>
                    <a:pt x="2363" y="437697"/>
                    <a:pt x="3543" y="433098"/>
                  </a:cubicBezTo>
                  <a:cubicBezTo>
                    <a:pt x="3543" y="433098"/>
                    <a:pt x="3661" y="433098"/>
                    <a:pt x="3661" y="432980"/>
                  </a:cubicBezTo>
                  <a:cubicBezTo>
                    <a:pt x="4133" y="431093"/>
                    <a:pt x="4604" y="429206"/>
                    <a:pt x="5194" y="427201"/>
                  </a:cubicBezTo>
                  <a:cubicBezTo>
                    <a:pt x="12860" y="398305"/>
                    <a:pt x="24890" y="347708"/>
                    <a:pt x="21588" y="294870"/>
                  </a:cubicBezTo>
                  <a:cubicBezTo>
                    <a:pt x="17460" y="228823"/>
                    <a:pt x="33146" y="147797"/>
                    <a:pt x="33146" y="147797"/>
                  </a:cubicBezTo>
                  <a:cubicBezTo>
                    <a:pt x="33146" y="147797"/>
                    <a:pt x="69001" y="8861"/>
                    <a:pt x="194137" y="2611"/>
                  </a:cubicBezTo>
                  <a:cubicBezTo>
                    <a:pt x="319391" y="-3758"/>
                    <a:pt x="424595" y="-5763"/>
                    <a:pt x="486632" y="86703"/>
                  </a:cubicBezTo>
                  <a:cubicBezTo>
                    <a:pt x="548669" y="179523"/>
                    <a:pt x="569781" y="401607"/>
                    <a:pt x="440281" y="462583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398A609-AF7E-4FEC-BAD4-5B43EADEA4B5}"/>
                </a:ext>
              </a:extLst>
            </p:cNvPr>
            <p:cNvSpPr/>
            <p:nvPr/>
          </p:nvSpPr>
          <p:spPr>
            <a:xfrm>
              <a:off x="17199437" y="6578788"/>
              <a:ext cx="353825" cy="271266"/>
            </a:xfrm>
            <a:custGeom>
              <a:avLst/>
              <a:gdLst>
                <a:gd name="connsiteX0" fmla="*/ 0 w 353825"/>
                <a:gd name="connsiteY0" fmla="*/ 98396 h 271265"/>
                <a:gd name="connsiteX1" fmla="*/ 23588 w 353825"/>
                <a:gd name="connsiteY1" fmla="*/ 249833 h 271265"/>
                <a:gd name="connsiteX2" fmla="*/ 363496 w 353825"/>
                <a:gd name="connsiteY2" fmla="*/ 243465 h 271265"/>
                <a:gd name="connsiteX3" fmla="*/ 282942 w 353825"/>
                <a:gd name="connsiteY3" fmla="*/ 5930 h 271265"/>
                <a:gd name="connsiteX4" fmla="*/ 0 w 353825"/>
                <a:gd name="connsiteY4" fmla="*/ 98396 h 27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25" h="271265">
                  <a:moveTo>
                    <a:pt x="0" y="98396"/>
                  </a:moveTo>
                  <a:cubicBezTo>
                    <a:pt x="0" y="98396"/>
                    <a:pt x="44936" y="198647"/>
                    <a:pt x="23588" y="249833"/>
                  </a:cubicBezTo>
                  <a:cubicBezTo>
                    <a:pt x="23588" y="249833"/>
                    <a:pt x="234232" y="314701"/>
                    <a:pt x="363496" y="243465"/>
                  </a:cubicBezTo>
                  <a:cubicBezTo>
                    <a:pt x="363496" y="243465"/>
                    <a:pt x="281881" y="128236"/>
                    <a:pt x="282942" y="5930"/>
                  </a:cubicBezTo>
                  <a:cubicBezTo>
                    <a:pt x="283060" y="6048"/>
                    <a:pt x="127731" y="-35232"/>
                    <a:pt x="0" y="9839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7A1A2A-725F-4B5B-9409-93C4774129CF}"/>
                </a:ext>
              </a:extLst>
            </p:cNvPr>
            <p:cNvSpPr/>
            <p:nvPr/>
          </p:nvSpPr>
          <p:spPr>
            <a:xfrm>
              <a:off x="16967327" y="8251824"/>
              <a:ext cx="1804508" cy="3113660"/>
            </a:xfrm>
            <a:custGeom>
              <a:avLst/>
              <a:gdLst>
                <a:gd name="connsiteX0" fmla="*/ 1815712 w 1804507"/>
                <a:gd name="connsiteY0" fmla="*/ 3064007 h 3113660"/>
                <a:gd name="connsiteX1" fmla="*/ 1650830 w 1804507"/>
                <a:gd name="connsiteY1" fmla="*/ 3083939 h 3113660"/>
                <a:gd name="connsiteX2" fmla="*/ 1173520 w 1804507"/>
                <a:gd name="connsiteY2" fmla="*/ 1788468 h 3113660"/>
                <a:gd name="connsiteX3" fmla="*/ 892701 w 1804507"/>
                <a:gd name="connsiteY3" fmla="*/ 1005807 h 3113660"/>
                <a:gd name="connsiteX4" fmla="*/ 716260 w 1804507"/>
                <a:gd name="connsiteY4" fmla="*/ 1010642 h 3113660"/>
                <a:gd name="connsiteX5" fmla="*/ 381895 w 1804507"/>
                <a:gd name="connsiteY5" fmla="*/ 1837531 h 3113660"/>
                <a:gd name="connsiteX6" fmla="*/ 359250 w 1804507"/>
                <a:gd name="connsiteY6" fmla="*/ 1968683 h 3113660"/>
                <a:gd name="connsiteX7" fmla="*/ 414919 w 1804507"/>
                <a:gd name="connsiteY7" fmla="*/ 2169655 h 3113660"/>
                <a:gd name="connsiteX8" fmla="*/ 533096 w 1804507"/>
                <a:gd name="connsiteY8" fmla="*/ 3123332 h 3113660"/>
                <a:gd name="connsiteX9" fmla="*/ 361845 w 1804507"/>
                <a:gd name="connsiteY9" fmla="*/ 3123332 h 3113660"/>
                <a:gd name="connsiteX10" fmla="*/ 0 w 1804507"/>
                <a:gd name="connsiteY10" fmla="*/ 1856520 h 3113660"/>
                <a:gd name="connsiteX11" fmla="*/ 58381 w 1804507"/>
                <a:gd name="connsiteY11" fmla="*/ 1100986 h 3113660"/>
                <a:gd name="connsiteX12" fmla="*/ 204393 w 1804507"/>
                <a:gd name="connsiteY12" fmla="*/ 397581 h 3113660"/>
                <a:gd name="connsiteX13" fmla="*/ 211941 w 1804507"/>
                <a:gd name="connsiteY13" fmla="*/ 383310 h 3113660"/>
                <a:gd name="connsiteX14" fmla="*/ 219372 w 1804507"/>
                <a:gd name="connsiteY14" fmla="*/ 335072 h 3113660"/>
                <a:gd name="connsiteX15" fmla="*/ 204393 w 1804507"/>
                <a:gd name="connsiteY15" fmla="*/ 162995 h 3113660"/>
                <a:gd name="connsiteX16" fmla="*/ 1155710 w 1804507"/>
                <a:gd name="connsiteY16" fmla="*/ 0 h 3113660"/>
                <a:gd name="connsiteX17" fmla="*/ 1186022 w 1804507"/>
                <a:gd name="connsiteY17" fmla="*/ 70293 h 3113660"/>
                <a:gd name="connsiteX18" fmla="*/ 1211615 w 1804507"/>
                <a:gd name="connsiteY18" fmla="*/ 100840 h 3113660"/>
                <a:gd name="connsiteX19" fmla="*/ 1359278 w 1804507"/>
                <a:gd name="connsiteY19" fmla="*/ 419401 h 3113660"/>
                <a:gd name="connsiteX20" fmla="*/ 1542795 w 1804507"/>
                <a:gd name="connsiteY20" fmla="*/ 1663450 h 3113660"/>
                <a:gd name="connsiteX21" fmla="*/ 1667106 w 1804507"/>
                <a:gd name="connsiteY21" fmla="*/ 2141231 h 3113660"/>
                <a:gd name="connsiteX22" fmla="*/ 1815712 w 1804507"/>
                <a:gd name="connsiteY22" fmla="*/ 3064007 h 3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04507" h="3113660">
                  <a:moveTo>
                    <a:pt x="1815712" y="3064007"/>
                  </a:moveTo>
                  <a:lnTo>
                    <a:pt x="1650830" y="3083939"/>
                  </a:lnTo>
                  <a:cubicBezTo>
                    <a:pt x="1625708" y="2986991"/>
                    <a:pt x="1256079" y="1975051"/>
                    <a:pt x="1173520" y="1788468"/>
                  </a:cubicBezTo>
                  <a:cubicBezTo>
                    <a:pt x="1122097" y="1672177"/>
                    <a:pt x="987054" y="1282852"/>
                    <a:pt x="892701" y="1005807"/>
                  </a:cubicBezTo>
                  <a:cubicBezTo>
                    <a:pt x="863333" y="919945"/>
                    <a:pt x="747161" y="925370"/>
                    <a:pt x="716260" y="1010642"/>
                  </a:cubicBezTo>
                  <a:cubicBezTo>
                    <a:pt x="618486" y="1281083"/>
                    <a:pt x="500309" y="1582778"/>
                    <a:pt x="381895" y="1837531"/>
                  </a:cubicBezTo>
                  <a:cubicBezTo>
                    <a:pt x="363024" y="1878103"/>
                    <a:pt x="345569" y="1926106"/>
                    <a:pt x="359250" y="1968683"/>
                  </a:cubicBezTo>
                  <a:cubicBezTo>
                    <a:pt x="371281" y="2006070"/>
                    <a:pt x="389090" y="2067754"/>
                    <a:pt x="414919" y="2169655"/>
                  </a:cubicBezTo>
                  <a:cubicBezTo>
                    <a:pt x="479433" y="2424409"/>
                    <a:pt x="533096" y="3123332"/>
                    <a:pt x="533096" y="3123332"/>
                  </a:cubicBezTo>
                  <a:lnTo>
                    <a:pt x="361845" y="3123332"/>
                  </a:lnTo>
                  <a:cubicBezTo>
                    <a:pt x="333067" y="3001262"/>
                    <a:pt x="0" y="1856520"/>
                    <a:pt x="0" y="1856520"/>
                  </a:cubicBezTo>
                  <a:cubicBezTo>
                    <a:pt x="0" y="1856520"/>
                    <a:pt x="29603" y="1420372"/>
                    <a:pt x="58381" y="1100986"/>
                  </a:cubicBezTo>
                  <a:cubicBezTo>
                    <a:pt x="81734" y="841514"/>
                    <a:pt x="155329" y="471767"/>
                    <a:pt x="204393" y="397581"/>
                  </a:cubicBezTo>
                  <a:cubicBezTo>
                    <a:pt x="207341" y="392982"/>
                    <a:pt x="209936" y="388264"/>
                    <a:pt x="211941" y="383310"/>
                  </a:cubicBezTo>
                  <a:cubicBezTo>
                    <a:pt x="218428" y="368332"/>
                    <a:pt x="220787" y="351584"/>
                    <a:pt x="219372" y="335072"/>
                  </a:cubicBezTo>
                  <a:lnTo>
                    <a:pt x="204393" y="162995"/>
                  </a:lnTo>
                  <a:lnTo>
                    <a:pt x="1155710" y="0"/>
                  </a:lnTo>
                  <a:lnTo>
                    <a:pt x="1186022" y="70293"/>
                  </a:lnTo>
                  <a:cubicBezTo>
                    <a:pt x="1191447" y="82795"/>
                    <a:pt x="1200292" y="93410"/>
                    <a:pt x="1211615" y="100840"/>
                  </a:cubicBezTo>
                  <a:cubicBezTo>
                    <a:pt x="1298538" y="157688"/>
                    <a:pt x="1328967" y="328468"/>
                    <a:pt x="1359278" y="419401"/>
                  </a:cubicBezTo>
                  <a:cubicBezTo>
                    <a:pt x="1391594" y="516349"/>
                    <a:pt x="1510479" y="1514489"/>
                    <a:pt x="1542795" y="1663450"/>
                  </a:cubicBezTo>
                  <a:cubicBezTo>
                    <a:pt x="1575111" y="1812528"/>
                    <a:pt x="1636559" y="1928465"/>
                    <a:pt x="1667106" y="2141231"/>
                  </a:cubicBezTo>
                  <a:cubicBezTo>
                    <a:pt x="1700955" y="2377468"/>
                    <a:pt x="1815712" y="3064007"/>
                    <a:pt x="1815712" y="3064007"/>
                  </a:cubicBezTo>
                  <a:close/>
                </a:path>
              </a:pathLst>
            </a:custGeom>
            <a:solidFill>
              <a:srgbClr val="100C87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1BCDEED-CCD8-46FE-9A97-378A49FAB9F6}"/>
                </a:ext>
              </a:extLst>
            </p:cNvPr>
            <p:cNvSpPr/>
            <p:nvPr/>
          </p:nvSpPr>
          <p:spPr>
            <a:xfrm>
              <a:off x="17106438" y="11456417"/>
              <a:ext cx="389208" cy="283060"/>
            </a:xfrm>
            <a:custGeom>
              <a:avLst/>
              <a:gdLst>
                <a:gd name="connsiteX0" fmla="*/ 239836 w 389207"/>
                <a:gd name="connsiteY0" fmla="*/ 5897 h 283060"/>
                <a:gd name="connsiteX1" fmla="*/ 198085 w 389207"/>
                <a:gd name="connsiteY1" fmla="*/ 80083 h 283060"/>
                <a:gd name="connsiteX2" fmla="*/ 114700 w 389207"/>
                <a:gd name="connsiteY2" fmla="*/ 158867 h 283060"/>
                <a:gd name="connsiteX3" fmla="*/ 23885 w 389207"/>
                <a:gd name="connsiteY3" fmla="*/ 216777 h 283060"/>
                <a:gd name="connsiteX4" fmla="*/ 35915 w 389207"/>
                <a:gd name="connsiteY4" fmla="*/ 267727 h 283060"/>
                <a:gd name="connsiteX5" fmla="*/ 301284 w 389207"/>
                <a:gd name="connsiteY5" fmla="*/ 280465 h 283060"/>
                <a:gd name="connsiteX6" fmla="*/ 391627 w 389207"/>
                <a:gd name="connsiteY6" fmla="*/ 161108 h 283060"/>
                <a:gd name="connsiteX7" fmla="*/ 377710 w 389207"/>
                <a:gd name="connsiteY7" fmla="*/ 0 h 283060"/>
                <a:gd name="connsiteX8" fmla="*/ 239836 w 389207"/>
                <a:gd name="connsiteY8" fmla="*/ 5897 h 28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07" h="283060">
                  <a:moveTo>
                    <a:pt x="239836" y="5897"/>
                  </a:moveTo>
                  <a:cubicBezTo>
                    <a:pt x="239836" y="5897"/>
                    <a:pt x="230519" y="51069"/>
                    <a:pt x="198085" y="80083"/>
                  </a:cubicBezTo>
                  <a:cubicBezTo>
                    <a:pt x="165651" y="109096"/>
                    <a:pt x="136637" y="144950"/>
                    <a:pt x="114700" y="158867"/>
                  </a:cubicBezTo>
                  <a:cubicBezTo>
                    <a:pt x="92645" y="172784"/>
                    <a:pt x="54786" y="205218"/>
                    <a:pt x="23885" y="216777"/>
                  </a:cubicBezTo>
                  <a:cubicBezTo>
                    <a:pt x="-7016" y="228335"/>
                    <a:pt x="-12795" y="266666"/>
                    <a:pt x="35915" y="267727"/>
                  </a:cubicBezTo>
                  <a:cubicBezTo>
                    <a:pt x="84625" y="268789"/>
                    <a:pt x="205162" y="252631"/>
                    <a:pt x="301284" y="280465"/>
                  </a:cubicBezTo>
                  <a:cubicBezTo>
                    <a:pt x="397407" y="308299"/>
                    <a:pt x="404365" y="207459"/>
                    <a:pt x="391627" y="161108"/>
                  </a:cubicBezTo>
                  <a:cubicBezTo>
                    <a:pt x="378890" y="114757"/>
                    <a:pt x="377710" y="0"/>
                    <a:pt x="377710" y="0"/>
                  </a:cubicBezTo>
                  <a:lnTo>
                    <a:pt x="239836" y="5897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0FF8642-994F-49DA-8AD4-849E8FB6159F}"/>
                </a:ext>
              </a:extLst>
            </p:cNvPr>
            <p:cNvSpPr/>
            <p:nvPr/>
          </p:nvSpPr>
          <p:spPr>
            <a:xfrm>
              <a:off x="18553137" y="11409123"/>
              <a:ext cx="247678" cy="342031"/>
            </a:xfrm>
            <a:custGeom>
              <a:avLst/>
              <a:gdLst>
                <a:gd name="connsiteX0" fmla="*/ 98752 w 247677"/>
                <a:gd name="connsiteY0" fmla="*/ 14035 h 342030"/>
                <a:gd name="connsiteX1" fmla="*/ 47801 w 247677"/>
                <a:gd name="connsiteY1" fmla="*/ 204039 h 342030"/>
                <a:gd name="connsiteX2" fmla="*/ 1450 w 247677"/>
                <a:gd name="connsiteY2" fmla="*/ 322217 h 342030"/>
                <a:gd name="connsiteX3" fmla="*/ 221647 w 247677"/>
                <a:gd name="connsiteY3" fmla="*/ 335072 h 342030"/>
                <a:gd name="connsiteX4" fmla="*/ 245943 w 247677"/>
                <a:gd name="connsiteY4" fmla="*/ 212059 h 342030"/>
                <a:gd name="connsiteX5" fmla="*/ 237923 w 247677"/>
                <a:gd name="connsiteY5" fmla="*/ 107799 h 342030"/>
                <a:gd name="connsiteX6" fmla="*/ 235564 w 247677"/>
                <a:gd name="connsiteY6" fmla="*/ 0 h 342030"/>
                <a:gd name="connsiteX7" fmla="*/ 98752 w 247677"/>
                <a:gd name="connsiteY7" fmla="*/ 14035 h 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77" h="342030">
                  <a:moveTo>
                    <a:pt x="98752" y="14035"/>
                  </a:moveTo>
                  <a:cubicBezTo>
                    <a:pt x="98752" y="14035"/>
                    <a:pt x="82476" y="162406"/>
                    <a:pt x="47801" y="204039"/>
                  </a:cubicBezTo>
                  <a:cubicBezTo>
                    <a:pt x="13008" y="245790"/>
                    <a:pt x="-5509" y="301341"/>
                    <a:pt x="1450" y="322217"/>
                  </a:cubicBezTo>
                  <a:cubicBezTo>
                    <a:pt x="8409" y="343092"/>
                    <a:pt x="162558" y="369983"/>
                    <a:pt x="221647" y="335072"/>
                  </a:cubicBezTo>
                  <a:cubicBezTo>
                    <a:pt x="280736" y="300162"/>
                    <a:pt x="235328" y="230694"/>
                    <a:pt x="245943" y="212059"/>
                  </a:cubicBezTo>
                  <a:cubicBezTo>
                    <a:pt x="256440" y="193542"/>
                    <a:pt x="266936" y="170308"/>
                    <a:pt x="237923" y="107799"/>
                  </a:cubicBezTo>
                  <a:cubicBezTo>
                    <a:pt x="237923" y="107799"/>
                    <a:pt x="228605" y="24414"/>
                    <a:pt x="235564" y="0"/>
                  </a:cubicBezTo>
                  <a:lnTo>
                    <a:pt x="98752" y="1403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BAEB97D-0554-4BC8-9368-7DF7E661F0B1}"/>
                </a:ext>
              </a:extLst>
            </p:cNvPr>
            <p:cNvSpPr/>
            <p:nvPr/>
          </p:nvSpPr>
          <p:spPr>
            <a:xfrm>
              <a:off x="15466048" y="6403657"/>
              <a:ext cx="70765" cy="82559"/>
            </a:xfrm>
            <a:custGeom>
              <a:avLst/>
              <a:gdLst>
                <a:gd name="connsiteX0" fmla="*/ 0 w 70765"/>
                <a:gd name="connsiteY0" fmla="*/ 39767 h 82559"/>
                <a:gd name="connsiteX1" fmla="*/ 17455 w 70765"/>
                <a:gd name="connsiteY1" fmla="*/ 20 h 82559"/>
                <a:gd name="connsiteX2" fmla="*/ 56730 w 70765"/>
                <a:gd name="connsiteY2" fmla="*/ 69016 h 82559"/>
                <a:gd name="connsiteX3" fmla="*/ 73124 w 70765"/>
                <a:gd name="connsiteY3" fmla="*/ 90246 h 82559"/>
                <a:gd name="connsiteX4" fmla="*/ 0 w 70765"/>
                <a:gd name="connsiteY4" fmla="*/ 39767 h 8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82559">
                  <a:moveTo>
                    <a:pt x="0" y="39767"/>
                  </a:moveTo>
                  <a:cubicBezTo>
                    <a:pt x="0" y="39767"/>
                    <a:pt x="0" y="-1041"/>
                    <a:pt x="17455" y="20"/>
                  </a:cubicBezTo>
                  <a:cubicBezTo>
                    <a:pt x="34911" y="1082"/>
                    <a:pt x="47648" y="55689"/>
                    <a:pt x="56730" y="69016"/>
                  </a:cubicBezTo>
                  <a:cubicBezTo>
                    <a:pt x="65811" y="82344"/>
                    <a:pt x="73124" y="90246"/>
                    <a:pt x="73124" y="90246"/>
                  </a:cubicBezTo>
                  <a:lnTo>
                    <a:pt x="0" y="39767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FDC273D-A3B4-4648-A82F-36009DC29633}"/>
                </a:ext>
              </a:extLst>
            </p:cNvPr>
            <p:cNvSpPr/>
            <p:nvPr/>
          </p:nvSpPr>
          <p:spPr>
            <a:xfrm>
              <a:off x="15345039" y="6417949"/>
              <a:ext cx="224089" cy="224089"/>
            </a:xfrm>
            <a:custGeom>
              <a:avLst/>
              <a:gdLst>
                <a:gd name="connsiteX0" fmla="*/ 1652 w 224089"/>
                <a:gd name="connsiteY0" fmla="*/ 170308 h 224089"/>
                <a:gd name="connsiteX1" fmla="*/ 74304 w 224089"/>
                <a:gd name="connsiteY1" fmla="*/ 0 h 224089"/>
                <a:gd name="connsiteX2" fmla="*/ 210644 w 224089"/>
                <a:gd name="connsiteY2" fmla="*/ 90225 h 224089"/>
                <a:gd name="connsiteX3" fmla="*/ 232935 w 224089"/>
                <a:gd name="connsiteY3" fmla="*/ 150729 h 224089"/>
                <a:gd name="connsiteX4" fmla="*/ 143300 w 224089"/>
                <a:gd name="connsiteY4" fmla="*/ 227156 h 224089"/>
                <a:gd name="connsiteX5" fmla="*/ 1652 w 224089"/>
                <a:gd name="connsiteY5" fmla="*/ 170308 h 2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089" h="224089">
                  <a:moveTo>
                    <a:pt x="1652" y="170308"/>
                  </a:moveTo>
                  <a:cubicBezTo>
                    <a:pt x="1652" y="170308"/>
                    <a:pt x="-17455" y="36562"/>
                    <a:pt x="74304" y="0"/>
                  </a:cubicBezTo>
                  <a:cubicBezTo>
                    <a:pt x="74304" y="0"/>
                    <a:pt x="202152" y="71591"/>
                    <a:pt x="210644" y="90225"/>
                  </a:cubicBezTo>
                  <a:cubicBezTo>
                    <a:pt x="219136" y="108742"/>
                    <a:pt x="232935" y="150729"/>
                    <a:pt x="232935" y="150729"/>
                  </a:cubicBezTo>
                  <a:cubicBezTo>
                    <a:pt x="232935" y="150729"/>
                    <a:pt x="167124" y="152263"/>
                    <a:pt x="143300" y="227156"/>
                  </a:cubicBezTo>
                  <a:cubicBezTo>
                    <a:pt x="143300" y="227156"/>
                    <a:pt x="56848" y="239304"/>
                    <a:pt x="1652" y="170308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90553E8-B22B-4F8A-974A-31FFD92393DE}"/>
                </a:ext>
              </a:extLst>
            </p:cNvPr>
            <p:cNvSpPr/>
            <p:nvPr/>
          </p:nvSpPr>
          <p:spPr>
            <a:xfrm>
              <a:off x="15308480" y="6543470"/>
              <a:ext cx="35383" cy="35383"/>
            </a:xfrm>
            <a:custGeom>
              <a:avLst/>
              <a:gdLst>
                <a:gd name="connsiteX0" fmla="*/ 36560 w 35382"/>
                <a:gd name="connsiteY0" fmla="*/ 38300 h 35382"/>
                <a:gd name="connsiteX1" fmla="*/ 1767 w 35382"/>
                <a:gd name="connsiteY1" fmla="*/ 26742 h 35382"/>
                <a:gd name="connsiteX2" fmla="*/ 36560 w 35382"/>
                <a:gd name="connsiteY2" fmla="*/ 2446 h 3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82" h="35382">
                  <a:moveTo>
                    <a:pt x="36560" y="38300"/>
                  </a:moveTo>
                  <a:cubicBezTo>
                    <a:pt x="36560" y="38300"/>
                    <a:pt x="5305" y="34762"/>
                    <a:pt x="1767" y="26742"/>
                  </a:cubicBezTo>
                  <a:cubicBezTo>
                    <a:pt x="-1771" y="18722"/>
                    <a:pt x="-4012" y="-8169"/>
                    <a:pt x="36560" y="2446"/>
                  </a:cubicBez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C3747EB-5B25-4040-BDCC-2AFAFB3AA29D}"/>
                </a:ext>
              </a:extLst>
            </p:cNvPr>
            <p:cNvSpPr/>
            <p:nvPr/>
          </p:nvSpPr>
          <p:spPr>
            <a:xfrm>
              <a:off x="15304613" y="6482018"/>
              <a:ext cx="47177" cy="47177"/>
            </a:xfrm>
            <a:custGeom>
              <a:avLst/>
              <a:gdLst>
                <a:gd name="connsiteX0" fmla="*/ 40426 w 47176"/>
                <a:gd name="connsiteY0" fmla="*/ 56113 h 47176"/>
                <a:gd name="connsiteX1" fmla="*/ 1152 w 47176"/>
                <a:gd name="connsiteY1" fmla="*/ 29222 h 47176"/>
                <a:gd name="connsiteX2" fmla="*/ 24740 w 47176"/>
                <a:gd name="connsiteY2" fmla="*/ 916 h 47176"/>
                <a:gd name="connsiteX3" fmla="*/ 49036 w 47176"/>
                <a:gd name="connsiteY3" fmla="*/ 13654 h 4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76" h="47176">
                  <a:moveTo>
                    <a:pt x="40426" y="56113"/>
                  </a:moveTo>
                  <a:cubicBezTo>
                    <a:pt x="40426" y="56113"/>
                    <a:pt x="5162" y="41252"/>
                    <a:pt x="1152" y="29222"/>
                  </a:cubicBezTo>
                  <a:cubicBezTo>
                    <a:pt x="-2858" y="17192"/>
                    <a:pt x="3275" y="-4745"/>
                    <a:pt x="24740" y="916"/>
                  </a:cubicBezTo>
                  <a:cubicBezTo>
                    <a:pt x="46205" y="6578"/>
                    <a:pt x="49036" y="13654"/>
                    <a:pt x="49036" y="13654"/>
                  </a:cubicBez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998A534-8932-47D5-BC36-561F505EB4C1}"/>
                </a:ext>
              </a:extLst>
            </p:cNvPr>
            <p:cNvSpPr/>
            <p:nvPr/>
          </p:nvSpPr>
          <p:spPr>
            <a:xfrm>
              <a:off x="15309712" y="6427548"/>
              <a:ext cx="58971" cy="58971"/>
            </a:xfrm>
            <a:custGeom>
              <a:avLst/>
              <a:gdLst>
                <a:gd name="connsiteX0" fmla="*/ 43819 w 58970"/>
                <a:gd name="connsiteY0" fmla="*/ 63760 h 58970"/>
                <a:gd name="connsiteX1" fmla="*/ 888 w 58970"/>
                <a:gd name="connsiteY1" fmla="*/ 30265 h 58970"/>
                <a:gd name="connsiteX2" fmla="*/ 68469 w 58970"/>
                <a:gd name="connsiteY2" fmla="*/ 20122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70" h="58970">
                  <a:moveTo>
                    <a:pt x="43819" y="63760"/>
                  </a:moveTo>
                  <a:cubicBezTo>
                    <a:pt x="43819" y="63760"/>
                    <a:pt x="4427" y="42767"/>
                    <a:pt x="888" y="30265"/>
                  </a:cubicBezTo>
                  <a:cubicBezTo>
                    <a:pt x="-2650" y="17763"/>
                    <a:pt x="1478" y="-24814"/>
                    <a:pt x="68469" y="20122"/>
                  </a:cubicBez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B76C8B-F4BA-4E93-86DB-442945D297F5}"/>
                </a:ext>
              </a:extLst>
            </p:cNvPr>
            <p:cNvSpPr/>
            <p:nvPr/>
          </p:nvSpPr>
          <p:spPr>
            <a:xfrm>
              <a:off x="15347867" y="6392606"/>
              <a:ext cx="70765" cy="47177"/>
            </a:xfrm>
            <a:custGeom>
              <a:avLst/>
              <a:gdLst>
                <a:gd name="connsiteX0" fmla="*/ 29253 w 70765"/>
                <a:gd name="connsiteY0" fmla="*/ 54356 h 47176"/>
                <a:gd name="connsiteX1" fmla="*/ 829 w 70765"/>
                <a:gd name="connsiteY1" fmla="*/ 14964 h 47176"/>
                <a:gd name="connsiteX2" fmla="*/ 68763 w 70765"/>
                <a:gd name="connsiteY2" fmla="*/ 26522 h 47176"/>
                <a:gd name="connsiteX3" fmla="*/ 29253 w 70765"/>
                <a:gd name="connsiteY3" fmla="*/ 54356 h 4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65" h="47176">
                  <a:moveTo>
                    <a:pt x="29253" y="54356"/>
                  </a:moveTo>
                  <a:cubicBezTo>
                    <a:pt x="29253" y="54356"/>
                    <a:pt x="-5776" y="31004"/>
                    <a:pt x="829" y="14964"/>
                  </a:cubicBezTo>
                  <a:cubicBezTo>
                    <a:pt x="7434" y="-1076"/>
                    <a:pt x="32555" y="-12752"/>
                    <a:pt x="68763" y="26522"/>
                  </a:cubicBezTo>
                  <a:cubicBezTo>
                    <a:pt x="104972" y="65915"/>
                    <a:pt x="29253" y="54356"/>
                    <a:pt x="29253" y="5435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5E2A0C1-1557-4218-914A-8589F2F9C3B3}"/>
                </a:ext>
              </a:extLst>
            </p:cNvPr>
            <p:cNvSpPr/>
            <p:nvPr/>
          </p:nvSpPr>
          <p:spPr>
            <a:xfrm>
              <a:off x="15523702" y="5920056"/>
              <a:ext cx="2877777" cy="2795218"/>
            </a:xfrm>
            <a:custGeom>
              <a:avLst/>
              <a:gdLst>
                <a:gd name="connsiteX0" fmla="*/ 2421952 w 2877776"/>
                <a:gd name="connsiteY0" fmla="*/ 1248945 h 2795217"/>
                <a:gd name="connsiteX1" fmla="*/ 2877797 w 2877776"/>
                <a:gd name="connsiteY1" fmla="*/ 499779 h 2795217"/>
                <a:gd name="connsiteX2" fmla="*/ 2573743 w 2877776"/>
                <a:gd name="connsiteY2" fmla="*/ 1712 h 2795217"/>
                <a:gd name="connsiteX3" fmla="*/ 2394236 w 2877776"/>
                <a:gd name="connsiteY3" fmla="*/ 89107 h 2795217"/>
                <a:gd name="connsiteX4" fmla="*/ 2581645 w 2877776"/>
                <a:gd name="connsiteY4" fmla="*/ 476545 h 2795217"/>
                <a:gd name="connsiteX5" fmla="*/ 2581763 w 2877776"/>
                <a:gd name="connsiteY5" fmla="*/ 476545 h 2795217"/>
                <a:gd name="connsiteX6" fmla="*/ 2599572 w 2877776"/>
                <a:gd name="connsiteY6" fmla="*/ 511102 h 2795217"/>
                <a:gd name="connsiteX7" fmla="*/ 2541899 w 2877776"/>
                <a:gd name="connsiteY7" fmla="*/ 534454 h 2795217"/>
                <a:gd name="connsiteX8" fmla="*/ 2517131 w 2877776"/>
                <a:gd name="connsiteY8" fmla="*/ 546720 h 2795217"/>
                <a:gd name="connsiteX9" fmla="*/ 2232538 w 2877776"/>
                <a:gd name="connsiteY9" fmla="*/ 855256 h 2795217"/>
                <a:gd name="connsiteX10" fmla="*/ 2139482 w 2877776"/>
                <a:gd name="connsiteY10" fmla="*/ 879670 h 2795217"/>
                <a:gd name="connsiteX11" fmla="*/ 1664059 w 2877776"/>
                <a:gd name="connsiteY11" fmla="*/ 902314 h 2795217"/>
                <a:gd name="connsiteX12" fmla="*/ 1402110 w 2877776"/>
                <a:gd name="connsiteY12" fmla="*/ 929677 h 2795217"/>
                <a:gd name="connsiteX13" fmla="*/ 1304101 w 2877776"/>
                <a:gd name="connsiteY13" fmla="*/ 934984 h 2795217"/>
                <a:gd name="connsiteX14" fmla="*/ 1051941 w 2877776"/>
                <a:gd name="connsiteY14" fmla="*/ 931564 h 2795217"/>
                <a:gd name="connsiteX15" fmla="*/ 746590 w 2877776"/>
                <a:gd name="connsiteY15" fmla="*/ 991714 h 2795217"/>
                <a:gd name="connsiteX16" fmla="*/ 655775 w 2877776"/>
                <a:gd name="connsiteY16" fmla="*/ 1022497 h 2795217"/>
                <a:gd name="connsiteX17" fmla="*/ 594563 w 2877776"/>
                <a:gd name="connsiteY17" fmla="*/ 1000206 h 2795217"/>
                <a:gd name="connsiteX18" fmla="*/ 156646 w 2877776"/>
                <a:gd name="connsiteY18" fmla="*/ 688014 h 2795217"/>
                <a:gd name="connsiteX19" fmla="*/ 5091 w 2877776"/>
                <a:gd name="connsiteY19" fmla="*/ 775173 h 2795217"/>
                <a:gd name="connsiteX20" fmla="*/ 4737 w 2877776"/>
                <a:gd name="connsiteY20" fmla="*/ 775881 h 2795217"/>
                <a:gd name="connsiteX21" fmla="*/ 609 w 2877776"/>
                <a:gd name="connsiteY21" fmla="*/ 809848 h 2795217"/>
                <a:gd name="connsiteX22" fmla="*/ 612962 w 2877776"/>
                <a:gd name="connsiteY22" fmla="*/ 1273005 h 2795217"/>
                <a:gd name="connsiteX23" fmla="*/ 1424165 w 2877776"/>
                <a:gd name="connsiteY23" fmla="*/ 1382219 h 2795217"/>
                <a:gd name="connsiteX24" fmla="*/ 1480659 w 2877776"/>
                <a:gd name="connsiteY24" fmla="*/ 1833464 h 2795217"/>
                <a:gd name="connsiteX25" fmla="*/ 1630917 w 2877776"/>
                <a:gd name="connsiteY25" fmla="*/ 2726754 h 2795217"/>
                <a:gd name="connsiteX26" fmla="*/ 2377016 w 2877776"/>
                <a:gd name="connsiteY26" fmla="*/ 2742795 h 2795217"/>
                <a:gd name="connsiteX27" fmla="*/ 2755609 w 2877776"/>
                <a:gd name="connsiteY27" fmla="*/ 2545360 h 2795217"/>
                <a:gd name="connsiteX28" fmla="*/ 2461934 w 2877776"/>
                <a:gd name="connsiteY28" fmla="*/ 1661151 h 2795217"/>
                <a:gd name="connsiteX29" fmla="*/ 2421126 w 2877776"/>
                <a:gd name="connsiteY29" fmla="*/ 1253663 h 2795217"/>
                <a:gd name="connsiteX30" fmla="*/ 2421952 w 2877776"/>
                <a:gd name="connsiteY30" fmla="*/ 1248945 h 279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7776" h="2795217">
                  <a:moveTo>
                    <a:pt x="2421952" y="1248945"/>
                  </a:moveTo>
                  <a:cubicBezTo>
                    <a:pt x="2698525" y="1051511"/>
                    <a:pt x="2866592" y="598143"/>
                    <a:pt x="2877797" y="499779"/>
                  </a:cubicBezTo>
                  <a:cubicBezTo>
                    <a:pt x="2889119" y="399529"/>
                    <a:pt x="2573743" y="1712"/>
                    <a:pt x="2573743" y="1712"/>
                  </a:cubicBezTo>
                  <a:cubicBezTo>
                    <a:pt x="2408860" y="-14446"/>
                    <a:pt x="2394236" y="89107"/>
                    <a:pt x="2394236" y="89107"/>
                  </a:cubicBezTo>
                  <a:cubicBezTo>
                    <a:pt x="2400840" y="123310"/>
                    <a:pt x="2532935" y="381838"/>
                    <a:pt x="2581645" y="476545"/>
                  </a:cubicBezTo>
                  <a:lnTo>
                    <a:pt x="2581763" y="476545"/>
                  </a:lnTo>
                  <a:cubicBezTo>
                    <a:pt x="2592731" y="498128"/>
                    <a:pt x="2599572" y="511102"/>
                    <a:pt x="2599572" y="511102"/>
                  </a:cubicBezTo>
                  <a:cubicBezTo>
                    <a:pt x="2599572" y="511102"/>
                    <a:pt x="2597803" y="507210"/>
                    <a:pt x="2541899" y="534454"/>
                  </a:cubicBezTo>
                  <a:cubicBezTo>
                    <a:pt x="2534586" y="537993"/>
                    <a:pt x="2526448" y="542003"/>
                    <a:pt x="2517131" y="546720"/>
                  </a:cubicBezTo>
                  <a:cubicBezTo>
                    <a:pt x="2351777" y="630223"/>
                    <a:pt x="2232773" y="854902"/>
                    <a:pt x="2232538" y="855256"/>
                  </a:cubicBezTo>
                  <a:cubicBezTo>
                    <a:pt x="2201047" y="855492"/>
                    <a:pt x="2168849" y="864219"/>
                    <a:pt x="2139482" y="879670"/>
                  </a:cubicBezTo>
                  <a:cubicBezTo>
                    <a:pt x="2081926" y="909981"/>
                    <a:pt x="1779052" y="929677"/>
                    <a:pt x="1664059" y="902314"/>
                  </a:cubicBezTo>
                  <a:cubicBezTo>
                    <a:pt x="1548948" y="875070"/>
                    <a:pt x="1402110" y="929677"/>
                    <a:pt x="1402110" y="929677"/>
                  </a:cubicBezTo>
                  <a:cubicBezTo>
                    <a:pt x="1353282" y="926964"/>
                    <a:pt x="1341724" y="929913"/>
                    <a:pt x="1304101" y="934984"/>
                  </a:cubicBezTo>
                  <a:cubicBezTo>
                    <a:pt x="1219419" y="946425"/>
                    <a:pt x="1149951" y="929205"/>
                    <a:pt x="1051941" y="931564"/>
                  </a:cubicBezTo>
                  <a:cubicBezTo>
                    <a:pt x="950276" y="934041"/>
                    <a:pt x="828088" y="966239"/>
                    <a:pt x="746590" y="991714"/>
                  </a:cubicBezTo>
                  <a:cubicBezTo>
                    <a:pt x="692101" y="1008580"/>
                    <a:pt x="655775" y="1022497"/>
                    <a:pt x="655775" y="1022497"/>
                  </a:cubicBezTo>
                  <a:cubicBezTo>
                    <a:pt x="643273" y="1023087"/>
                    <a:pt x="621808" y="1014713"/>
                    <a:pt x="594563" y="1000206"/>
                  </a:cubicBezTo>
                  <a:cubicBezTo>
                    <a:pt x="453151" y="925549"/>
                    <a:pt x="156646" y="688014"/>
                    <a:pt x="156646" y="688014"/>
                  </a:cubicBezTo>
                  <a:cubicBezTo>
                    <a:pt x="51442" y="704526"/>
                    <a:pt x="16295" y="745334"/>
                    <a:pt x="5091" y="775173"/>
                  </a:cubicBezTo>
                  <a:lnTo>
                    <a:pt x="4737" y="775881"/>
                  </a:lnTo>
                  <a:cubicBezTo>
                    <a:pt x="-2339" y="795223"/>
                    <a:pt x="609" y="809848"/>
                    <a:pt x="609" y="809848"/>
                  </a:cubicBezTo>
                  <a:cubicBezTo>
                    <a:pt x="609" y="809848"/>
                    <a:pt x="468838" y="1235264"/>
                    <a:pt x="612962" y="1273005"/>
                  </a:cubicBezTo>
                  <a:cubicBezTo>
                    <a:pt x="727484" y="1302962"/>
                    <a:pt x="1225080" y="1360164"/>
                    <a:pt x="1424165" y="1382219"/>
                  </a:cubicBezTo>
                  <a:cubicBezTo>
                    <a:pt x="1456717" y="1478931"/>
                    <a:pt x="1509909" y="1648414"/>
                    <a:pt x="1480659" y="1833464"/>
                  </a:cubicBezTo>
                  <a:cubicBezTo>
                    <a:pt x="1419448" y="2219841"/>
                    <a:pt x="1461907" y="2617305"/>
                    <a:pt x="1630917" y="2726754"/>
                  </a:cubicBezTo>
                  <a:cubicBezTo>
                    <a:pt x="1794738" y="2832902"/>
                    <a:pt x="2117427" y="2812616"/>
                    <a:pt x="2377016" y="2742795"/>
                  </a:cubicBezTo>
                  <a:cubicBezTo>
                    <a:pt x="2562420" y="2692905"/>
                    <a:pt x="2715627" y="2617776"/>
                    <a:pt x="2755609" y="2545360"/>
                  </a:cubicBezTo>
                  <a:cubicBezTo>
                    <a:pt x="2925681" y="2237061"/>
                    <a:pt x="2588604" y="1985019"/>
                    <a:pt x="2461934" y="1661151"/>
                  </a:cubicBezTo>
                  <a:cubicBezTo>
                    <a:pt x="2399071" y="1500750"/>
                    <a:pt x="2400251" y="1356980"/>
                    <a:pt x="2421126" y="1253663"/>
                  </a:cubicBezTo>
                  <a:cubicBezTo>
                    <a:pt x="2421362" y="1252130"/>
                    <a:pt x="2421598" y="1250596"/>
                    <a:pt x="2421952" y="1248945"/>
                  </a:cubicBezTo>
                  <a:close/>
                </a:path>
              </a:pathLst>
            </a:custGeom>
            <a:solidFill>
              <a:srgbClr val="FF2D5E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EA84C55-FFAD-4557-8FD7-46A0CEA2EDAA}"/>
                </a:ext>
              </a:extLst>
            </p:cNvPr>
            <p:cNvSpPr/>
            <p:nvPr/>
          </p:nvSpPr>
          <p:spPr>
            <a:xfrm>
              <a:off x="16942237" y="6020485"/>
              <a:ext cx="636885" cy="365619"/>
            </a:xfrm>
            <a:custGeom>
              <a:avLst/>
              <a:gdLst>
                <a:gd name="connsiteX0" fmla="*/ 637915 w 636885"/>
                <a:gd name="connsiteY0" fmla="*/ 372696 h 365619"/>
                <a:gd name="connsiteX1" fmla="*/ 189383 w 636885"/>
                <a:gd name="connsiteY1" fmla="*/ 280229 h 365619"/>
                <a:gd name="connsiteX2" fmla="*/ 4922 w 636885"/>
                <a:gd name="connsiteY2" fmla="*/ 0 h 365619"/>
                <a:gd name="connsiteX3" fmla="*/ 4922 w 636885"/>
                <a:gd name="connsiteY3" fmla="*/ 0 h 365619"/>
                <a:gd name="connsiteX4" fmla="*/ 4922 w 636885"/>
                <a:gd name="connsiteY4" fmla="*/ 0 h 365619"/>
                <a:gd name="connsiteX5" fmla="*/ 453455 w 636885"/>
                <a:gd name="connsiteY5" fmla="*/ 92466 h 365619"/>
                <a:gd name="connsiteX6" fmla="*/ 637915 w 636885"/>
                <a:gd name="connsiteY6" fmla="*/ 372696 h 365619"/>
                <a:gd name="connsiteX7" fmla="*/ 637915 w 636885"/>
                <a:gd name="connsiteY7" fmla="*/ 372696 h 36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885" h="365619">
                  <a:moveTo>
                    <a:pt x="637915" y="372696"/>
                  </a:moveTo>
                  <a:lnTo>
                    <a:pt x="189383" y="280229"/>
                  </a:lnTo>
                  <a:cubicBezTo>
                    <a:pt x="61063" y="253811"/>
                    <a:pt x="-21497" y="128321"/>
                    <a:pt x="4922" y="0"/>
                  </a:cubicBezTo>
                  <a:lnTo>
                    <a:pt x="4922" y="0"/>
                  </a:lnTo>
                  <a:lnTo>
                    <a:pt x="4922" y="0"/>
                  </a:lnTo>
                  <a:lnTo>
                    <a:pt x="453455" y="92466"/>
                  </a:lnTo>
                  <a:cubicBezTo>
                    <a:pt x="581775" y="118885"/>
                    <a:pt x="664334" y="244375"/>
                    <a:pt x="637915" y="372696"/>
                  </a:cubicBezTo>
                  <a:lnTo>
                    <a:pt x="637915" y="372696"/>
                  </a:lnTo>
                  <a:close/>
                </a:path>
              </a:pathLst>
            </a:custGeom>
            <a:solidFill>
              <a:srgbClr val="010D30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299D3E-4849-4878-B268-53C329501914}"/>
                </a:ext>
              </a:extLst>
            </p:cNvPr>
            <p:cNvSpPr/>
            <p:nvPr/>
          </p:nvSpPr>
          <p:spPr>
            <a:xfrm>
              <a:off x="17188748" y="6585373"/>
              <a:ext cx="82559" cy="82559"/>
            </a:xfrm>
            <a:custGeom>
              <a:avLst/>
              <a:gdLst>
                <a:gd name="connsiteX0" fmla="*/ 10689 w 82559"/>
                <a:gd name="connsiteY0" fmla="*/ 91811 h 82559"/>
                <a:gd name="connsiteX1" fmla="*/ 1489 w 82559"/>
                <a:gd name="connsiteY1" fmla="*/ 11257 h 82559"/>
                <a:gd name="connsiteX2" fmla="*/ 87586 w 82559"/>
                <a:gd name="connsiteY2" fmla="*/ 58316 h 8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9" h="82559">
                  <a:moveTo>
                    <a:pt x="10689" y="91811"/>
                  </a:moveTo>
                  <a:cubicBezTo>
                    <a:pt x="10689" y="91811"/>
                    <a:pt x="-4762" y="53009"/>
                    <a:pt x="1489" y="11257"/>
                  </a:cubicBezTo>
                  <a:cubicBezTo>
                    <a:pt x="7622" y="-30494"/>
                    <a:pt x="86053" y="57254"/>
                    <a:pt x="87586" y="58316"/>
                  </a:cubicBezTo>
                </a:path>
              </a:pathLst>
            </a:custGeom>
            <a:solidFill>
              <a:srgbClr val="F6B2A3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96212D2-D1D6-49AF-8217-6793B83CB258}"/>
                </a:ext>
              </a:extLst>
            </p:cNvPr>
            <p:cNvSpPr/>
            <p:nvPr/>
          </p:nvSpPr>
          <p:spPr>
            <a:xfrm>
              <a:off x="17100130" y="6291987"/>
              <a:ext cx="483561" cy="365619"/>
            </a:xfrm>
            <a:custGeom>
              <a:avLst/>
              <a:gdLst>
                <a:gd name="connsiteX0" fmla="*/ 0 w 483560"/>
                <a:gd name="connsiteY0" fmla="*/ 0 h 365619"/>
                <a:gd name="connsiteX1" fmla="*/ 0 w 483560"/>
                <a:gd name="connsiteY1" fmla="*/ 61212 h 365619"/>
                <a:gd name="connsiteX2" fmla="*/ 2830 w 483560"/>
                <a:gd name="connsiteY2" fmla="*/ 73478 h 365619"/>
                <a:gd name="connsiteX3" fmla="*/ 13563 w 483560"/>
                <a:gd name="connsiteY3" fmla="*/ 95533 h 365619"/>
                <a:gd name="connsiteX4" fmla="*/ 15214 w 483560"/>
                <a:gd name="connsiteY4" fmla="*/ 115819 h 365619"/>
                <a:gd name="connsiteX5" fmla="*/ 2359 w 483560"/>
                <a:gd name="connsiteY5" fmla="*/ 158514 h 365619"/>
                <a:gd name="connsiteX6" fmla="*/ 6133 w 483560"/>
                <a:gd name="connsiteY6" fmla="*/ 160990 h 365619"/>
                <a:gd name="connsiteX7" fmla="*/ 53192 w 483560"/>
                <a:gd name="connsiteY7" fmla="*/ 120183 h 365619"/>
                <a:gd name="connsiteX8" fmla="*/ 89282 w 483560"/>
                <a:gd name="connsiteY8" fmla="*/ 128321 h 365619"/>
                <a:gd name="connsiteX9" fmla="*/ 93174 w 483560"/>
                <a:gd name="connsiteY9" fmla="*/ 208285 h 365619"/>
                <a:gd name="connsiteX10" fmla="*/ 132566 w 483560"/>
                <a:gd name="connsiteY10" fmla="*/ 360076 h 365619"/>
                <a:gd name="connsiteX11" fmla="*/ 392392 w 483560"/>
                <a:gd name="connsiteY11" fmla="*/ 346395 h 365619"/>
                <a:gd name="connsiteX12" fmla="*/ 482617 w 483560"/>
                <a:gd name="connsiteY12" fmla="*/ 21465 h 36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60" h="365619">
                  <a:moveTo>
                    <a:pt x="0" y="0"/>
                  </a:moveTo>
                  <a:lnTo>
                    <a:pt x="0" y="61212"/>
                  </a:lnTo>
                  <a:cubicBezTo>
                    <a:pt x="0" y="65458"/>
                    <a:pt x="943" y="69586"/>
                    <a:pt x="2830" y="73478"/>
                  </a:cubicBezTo>
                  <a:lnTo>
                    <a:pt x="13563" y="95533"/>
                  </a:lnTo>
                  <a:cubicBezTo>
                    <a:pt x="16630" y="101902"/>
                    <a:pt x="17219" y="109096"/>
                    <a:pt x="15214" y="115819"/>
                  </a:cubicBezTo>
                  <a:lnTo>
                    <a:pt x="2359" y="158514"/>
                  </a:lnTo>
                  <a:cubicBezTo>
                    <a:pt x="1651" y="160754"/>
                    <a:pt x="4364" y="162524"/>
                    <a:pt x="6133" y="160990"/>
                  </a:cubicBezTo>
                  <a:lnTo>
                    <a:pt x="53192" y="120183"/>
                  </a:lnTo>
                  <a:cubicBezTo>
                    <a:pt x="64868" y="110040"/>
                    <a:pt x="83267" y="114050"/>
                    <a:pt x="89282" y="128321"/>
                  </a:cubicBezTo>
                  <a:cubicBezTo>
                    <a:pt x="99307" y="151555"/>
                    <a:pt x="108388" y="184933"/>
                    <a:pt x="93174" y="208285"/>
                  </a:cubicBezTo>
                  <a:cubicBezTo>
                    <a:pt x="67463" y="247678"/>
                    <a:pt x="91405" y="354061"/>
                    <a:pt x="132566" y="360076"/>
                  </a:cubicBezTo>
                  <a:cubicBezTo>
                    <a:pt x="173728" y="366091"/>
                    <a:pt x="327878" y="401002"/>
                    <a:pt x="392392" y="346395"/>
                  </a:cubicBezTo>
                  <a:cubicBezTo>
                    <a:pt x="452188" y="295680"/>
                    <a:pt x="512457" y="214890"/>
                    <a:pt x="482617" y="21465"/>
                  </a:cubicBezTo>
                </a:path>
              </a:pathLst>
            </a:custGeom>
            <a:solidFill>
              <a:srgbClr val="010D30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11A9E9A-2A22-40BF-817B-10D0163AC7B1}"/>
                </a:ext>
              </a:extLst>
            </p:cNvPr>
            <p:cNvSpPr/>
            <p:nvPr/>
          </p:nvSpPr>
          <p:spPr>
            <a:xfrm>
              <a:off x="17126409" y="6396518"/>
              <a:ext cx="70765" cy="153324"/>
            </a:xfrm>
            <a:custGeom>
              <a:avLst/>
              <a:gdLst>
                <a:gd name="connsiteX0" fmla="*/ 22 w 70765"/>
                <a:gd name="connsiteY0" fmla="*/ 70376 h 153324"/>
                <a:gd name="connsiteX1" fmla="*/ 11462 w 70765"/>
                <a:gd name="connsiteY1" fmla="*/ 38178 h 153324"/>
                <a:gd name="connsiteX2" fmla="*/ 73972 w 70765"/>
                <a:gd name="connsiteY2" fmla="*/ 15415 h 153324"/>
                <a:gd name="connsiteX3" fmla="*/ 16180 w 70765"/>
                <a:gd name="connsiteY3" fmla="*/ 159068 h 153324"/>
                <a:gd name="connsiteX4" fmla="*/ 22 w 70765"/>
                <a:gd name="connsiteY4" fmla="*/ 70376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153324">
                  <a:moveTo>
                    <a:pt x="22" y="70376"/>
                  </a:moveTo>
                  <a:cubicBezTo>
                    <a:pt x="140" y="58582"/>
                    <a:pt x="4150" y="47378"/>
                    <a:pt x="11462" y="38178"/>
                  </a:cubicBezTo>
                  <a:cubicBezTo>
                    <a:pt x="29272" y="15651"/>
                    <a:pt x="63711" y="-21028"/>
                    <a:pt x="73972" y="15415"/>
                  </a:cubicBezTo>
                  <a:cubicBezTo>
                    <a:pt x="88006" y="65423"/>
                    <a:pt x="36466" y="168504"/>
                    <a:pt x="16180" y="159068"/>
                  </a:cubicBezTo>
                  <a:cubicBezTo>
                    <a:pt x="1201" y="152346"/>
                    <a:pt x="-214" y="98800"/>
                    <a:pt x="22" y="70376"/>
                  </a:cubicBezTo>
                  <a:close/>
                </a:path>
              </a:pathLst>
            </a:custGeom>
            <a:solidFill>
              <a:srgbClr val="F29EA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D630A67-32A2-4D02-B1CC-8CF12794C1D3}"/>
                </a:ext>
              </a:extLst>
            </p:cNvPr>
            <p:cNvSpPr/>
            <p:nvPr/>
          </p:nvSpPr>
          <p:spPr>
            <a:xfrm>
              <a:off x="16967445" y="8635252"/>
              <a:ext cx="412796" cy="2736247"/>
            </a:xfrm>
            <a:custGeom>
              <a:avLst/>
              <a:gdLst>
                <a:gd name="connsiteX0" fmla="*/ 423411 w 412795"/>
                <a:gd name="connsiteY0" fmla="*/ 2740021 h 2736246"/>
                <a:gd name="connsiteX1" fmla="*/ 361845 w 412795"/>
                <a:gd name="connsiteY1" fmla="*/ 2740021 h 2736246"/>
                <a:gd name="connsiteX2" fmla="*/ 0 w 412795"/>
                <a:gd name="connsiteY2" fmla="*/ 1473210 h 2736246"/>
                <a:gd name="connsiteX3" fmla="*/ 58381 w 412795"/>
                <a:gd name="connsiteY3" fmla="*/ 717675 h 2736246"/>
                <a:gd name="connsiteX4" fmla="*/ 204393 w 412795"/>
                <a:gd name="connsiteY4" fmla="*/ 14271 h 2736246"/>
                <a:gd name="connsiteX5" fmla="*/ 211941 w 412795"/>
                <a:gd name="connsiteY5" fmla="*/ 0 h 2736246"/>
                <a:gd name="connsiteX6" fmla="*/ 423293 w 412795"/>
                <a:gd name="connsiteY6" fmla="*/ 81262 h 2736246"/>
                <a:gd name="connsiteX7" fmla="*/ 88692 w 412795"/>
                <a:gd name="connsiteY7" fmla="*/ 1452334 h 2736246"/>
                <a:gd name="connsiteX8" fmla="*/ 423411 w 412795"/>
                <a:gd name="connsiteY8" fmla="*/ 2740021 h 27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795" h="2736246">
                  <a:moveTo>
                    <a:pt x="423411" y="2740021"/>
                  </a:moveTo>
                  <a:lnTo>
                    <a:pt x="361845" y="2740021"/>
                  </a:lnTo>
                  <a:cubicBezTo>
                    <a:pt x="333067" y="2617952"/>
                    <a:pt x="0" y="1473210"/>
                    <a:pt x="0" y="1473210"/>
                  </a:cubicBezTo>
                  <a:cubicBezTo>
                    <a:pt x="0" y="1473210"/>
                    <a:pt x="29603" y="1037061"/>
                    <a:pt x="58381" y="717675"/>
                  </a:cubicBezTo>
                  <a:cubicBezTo>
                    <a:pt x="81733" y="458203"/>
                    <a:pt x="155329" y="88456"/>
                    <a:pt x="204393" y="14271"/>
                  </a:cubicBezTo>
                  <a:cubicBezTo>
                    <a:pt x="207341" y="9671"/>
                    <a:pt x="209936" y="4953"/>
                    <a:pt x="211941" y="0"/>
                  </a:cubicBezTo>
                  <a:lnTo>
                    <a:pt x="423293" y="81262"/>
                  </a:lnTo>
                  <a:cubicBezTo>
                    <a:pt x="211587" y="162170"/>
                    <a:pt x="23352" y="1263981"/>
                    <a:pt x="88692" y="1452334"/>
                  </a:cubicBezTo>
                  <a:cubicBezTo>
                    <a:pt x="154268" y="1640923"/>
                    <a:pt x="374229" y="2373576"/>
                    <a:pt x="423411" y="2740021"/>
                  </a:cubicBez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FAD378-EF43-42E5-B6A5-6E087C4DF40E}"/>
                </a:ext>
              </a:extLst>
            </p:cNvPr>
            <p:cNvSpPr/>
            <p:nvPr/>
          </p:nvSpPr>
          <p:spPr>
            <a:xfrm>
              <a:off x="17049678" y="6450265"/>
              <a:ext cx="106148" cy="259472"/>
            </a:xfrm>
            <a:custGeom>
              <a:avLst/>
              <a:gdLst>
                <a:gd name="connsiteX0" fmla="*/ 108243 w 106147"/>
                <a:gd name="connsiteY0" fmla="*/ 257703 h 259471"/>
                <a:gd name="connsiteX1" fmla="*/ 72389 w 106147"/>
                <a:gd name="connsiteY1" fmla="*/ 260769 h 259471"/>
                <a:gd name="connsiteX2" fmla="*/ 33704 w 106147"/>
                <a:gd name="connsiteY2" fmla="*/ 228571 h 259471"/>
                <a:gd name="connsiteX3" fmla="*/ 1034 w 106147"/>
                <a:gd name="connsiteY3" fmla="*/ 137048 h 259471"/>
                <a:gd name="connsiteX4" fmla="*/ 680 w 106147"/>
                <a:gd name="connsiteY4" fmla="*/ 133156 h 259471"/>
                <a:gd name="connsiteX5" fmla="*/ 90 w 106147"/>
                <a:gd name="connsiteY5" fmla="*/ 119003 h 259471"/>
                <a:gd name="connsiteX6" fmla="*/ 326 w 106147"/>
                <a:gd name="connsiteY6" fmla="*/ 117352 h 259471"/>
                <a:gd name="connsiteX7" fmla="*/ 3393 w 106147"/>
                <a:gd name="connsiteY7" fmla="*/ 105912 h 259471"/>
                <a:gd name="connsiteX8" fmla="*/ 3511 w 106147"/>
                <a:gd name="connsiteY8" fmla="*/ 105794 h 259471"/>
                <a:gd name="connsiteX9" fmla="*/ 52928 w 106147"/>
                <a:gd name="connsiteY9" fmla="*/ 0 h 259471"/>
                <a:gd name="connsiteX10" fmla="*/ 59533 w 106147"/>
                <a:gd name="connsiteY10" fmla="*/ 0 h 259471"/>
                <a:gd name="connsiteX11" fmla="*/ 108243 w 106147"/>
                <a:gd name="connsiteY11" fmla="*/ 257703 h 25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147" h="259471">
                  <a:moveTo>
                    <a:pt x="108243" y="257703"/>
                  </a:moveTo>
                  <a:cubicBezTo>
                    <a:pt x="95034" y="263246"/>
                    <a:pt x="83121" y="263836"/>
                    <a:pt x="72389" y="260769"/>
                  </a:cubicBezTo>
                  <a:cubicBezTo>
                    <a:pt x="56938" y="256287"/>
                    <a:pt x="43965" y="244021"/>
                    <a:pt x="33704" y="228571"/>
                  </a:cubicBezTo>
                  <a:cubicBezTo>
                    <a:pt x="14951" y="200383"/>
                    <a:pt x="4454" y="160990"/>
                    <a:pt x="1034" y="137048"/>
                  </a:cubicBezTo>
                  <a:cubicBezTo>
                    <a:pt x="916" y="135633"/>
                    <a:pt x="798" y="134454"/>
                    <a:pt x="680" y="133156"/>
                  </a:cubicBezTo>
                  <a:cubicBezTo>
                    <a:pt x="90" y="126669"/>
                    <a:pt x="-146" y="121834"/>
                    <a:pt x="90" y="119003"/>
                  </a:cubicBezTo>
                  <a:cubicBezTo>
                    <a:pt x="208" y="118413"/>
                    <a:pt x="208" y="117824"/>
                    <a:pt x="326" y="117352"/>
                  </a:cubicBezTo>
                  <a:cubicBezTo>
                    <a:pt x="1034" y="114286"/>
                    <a:pt x="2213" y="110511"/>
                    <a:pt x="3393" y="105912"/>
                  </a:cubicBezTo>
                  <a:cubicBezTo>
                    <a:pt x="3393" y="105912"/>
                    <a:pt x="3511" y="105912"/>
                    <a:pt x="3511" y="105794"/>
                  </a:cubicBezTo>
                  <a:cubicBezTo>
                    <a:pt x="25330" y="91287"/>
                    <a:pt x="52928" y="0"/>
                    <a:pt x="52928" y="0"/>
                  </a:cubicBezTo>
                  <a:lnTo>
                    <a:pt x="59533" y="0"/>
                  </a:lnTo>
                  <a:cubicBezTo>
                    <a:pt x="52574" y="12384"/>
                    <a:pt x="45852" y="184225"/>
                    <a:pt x="108243" y="257703"/>
                  </a:cubicBezTo>
                  <a:close/>
                </a:path>
              </a:pathLst>
            </a:custGeom>
            <a:solidFill>
              <a:srgbClr val="010D30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F391DB1-C4F5-43D1-8C4B-64F10B078662}"/>
                </a:ext>
              </a:extLst>
            </p:cNvPr>
            <p:cNvSpPr/>
            <p:nvPr/>
          </p:nvSpPr>
          <p:spPr>
            <a:xfrm>
              <a:off x="16947631" y="7301922"/>
              <a:ext cx="943533" cy="1415300"/>
            </a:xfrm>
            <a:custGeom>
              <a:avLst/>
              <a:gdLst>
                <a:gd name="connsiteX0" fmla="*/ 952969 w 943533"/>
                <a:gd name="connsiteY0" fmla="*/ 1360929 h 1415300"/>
                <a:gd name="connsiteX1" fmla="*/ 206870 w 943533"/>
                <a:gd name="connsiteY1" fmla="*/ 1344889 h 1415300"/>
                <a:gd name="connsiteX2" fmla="*/ 56612 w 943533"/>
                <a:gd name="connsiteY2" fmla="*/ 451599 h 1415300"/>
                <a:gd name="connsiteX3" fmla="*/ 0 w 943533"/>
                <a:gd name="connsiteY3" fmla="*/ 0 h 1415300"/>
                <a:gd name="connsiteX4" fmla="*/ 116880 w 943533"/>
                <a:gd name="connsiteY4" fmla="*/ 9317 h 1415300"/>
                <a:gd name="connsiteX5" fmla="*/ 116880 w 943533"/>
                <a:gd name="connsiteY5" fmla="*/ 499483 h 1415300"/>
                <a:gd name="connsiteX6" fmla="*/ 394397 w 943533"/>
                <a:gd name="connsiteY6" fmla="*/ 1353499 h 1415300"/>
                <a:gd name="connsiteX7" fmla="*/ 952969 w 943533"/>
                <a:gd name="connsiteY7" fmla="*/ 1360929 h 141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533" h="1415300">
                  <a:moveTo>
                    <a:pt x="952969" y="1360929"/>
                  </a:moveTo>
                  <a:cubicBezTo>
                    <a:pt x="693379" y="1430750"/>
                    <a:pt x="370691" y="1451036"/>
                    <a:pt x="206870" y="1344889"/>
                  </a:cubicBezTo>
                  <a:cubicBezTo>
                    <a:pt x="37859" y="1235439"/>
                    <a:pt x="-4600" y="837976"/>
                    <a:pt x="56612" y="451599"/>
                  </a:cubicBezTo>
                  <a:cubicBezTo>
                    <a:pt x="85980" y="266430"/>
                    <a:pt x="32552" y="96712"/>
                    <a:pt x="0" y="0"/>
                  </a:cubicBezTo>
                  <a:lnTo>
                    <a:pt x="116880" y="9317"/>
                  </a:lnTo>
                  <a:cubicBezTo>
                    <a:pt x="116880" y="9317"/>
                    <a:pt x="159339" y="292967"/>
                    <a:pt x="116880" y="499483"/>
                  </a:cubicBezTo>
                  <a:cubicBezTo>
                    <a:pt x="42341" y="861564"/>
                    <a:pt x="210408" y="1308327"/>
                    <a:pt x="394397" y="1353499"/>
                  </a:cubicBezTo>
                  <a:cubicBezTo>
                    <a:pt x="578504" y="1398788"/>
                    <a:pt x="952969" y="1360929"/>
                    <a:pt x="952969" y="1360929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9A1D916-2D8E-4E6C-AEBB-E2063CC4A5AF}"/>
                </a:ext>
              </a:extLst>
            </p:cNvPr>
            <p:cNvSpPr/>
            <p:nvPr/>
          </p:nvSpPr>
          <p:spPr>
            <a:xfrm>
              <a:off x="15523584" y="6695112"/>
              <a:ext cx="1533242" cy="613297"/>
            </a:xfrm>
            <a:custGeom>
              <a:avLst/>
              <a:gdLst>
                <a:gd name="connsiteX0" fmla="*/ 1506960 w 1533241"/>
                <a:gd name="connsiteY0" fmla="*/ 616127 h 613296"/>
                <a:gd name="connsiteX1" fmla="*/ 612962 w 1533241"/>
                <a:gd name="connsiteY1" fmla="*/ 497832 h 613296"/>
                <a:gd name="connsiteX2" fmla="*/ 609 w 1533241"/>
                <a:gd name="connsiteY2" fmla="*/ 34675 h 613296"/>
                <a:gd name="connsiteX3" fmla="*/ 4737 w 1533241"/>
                <a:gd name="connsiteY3" fmla="*/ 708 h 613296"/>
                <a:gd name="connsiteX4" fmla="*/ 5091 w 1533241"/>
                <a:gd name="connsiteY4" fmla="*/ 0 h 613296"/>
                <a:gd name="connsiteX5" fmla="*/ 624521 w 1533241"/>
                <a:gd name="connsiteY5" fmla="*/ 447353 h 613296"/>
                <a:gd name="connsiteX6" fmla="*/ 1503540 w 1533241"/>
                <a:gd name="connsiteY6" fmla="*/ 586760 h 613296"/>
                <a:gd name="connsiteX7" fmla="*/ 1540810 w 1533241"/>
                <a:gd name="connsiteY7" fmla="*/ 616127 h 613296"/>
                <a:gd name="connsiteX8" fmla="*/ 1506960 w 1533241"/>
                <a:gd name="connsiteY8" fmla="*/ 616127 h 61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3241" h="613296">
                  <a:moveTo>
                    <a:pt x="1506960" y="616127"/>
                  </a:moveTo>
                  <a:cubicBezTo>
                    <a:pt x="1506960" y="616127"/>
                    <a:pt x="757087" y="535455"/>
                    <a:pt x="612962" y="497832"/>
                  </a:cubicBezTo>
                  <a:cubicBezTo>
                    <a:pt x="468838" y="460091"/>
                    <a:pt x="609" y="34675"/>
                    <a:pt x="609" y="34675"/>
                  </a:cubicBezTo>
                  <a:cubicBezTo>
                    <a:pt x="609" y="34675"/>
                    <a:pt x="-2339" y="20050"/>
                    <a:pt x="4737" y="708"/>
                  </a:cubicBezTo>
                  <a:lnTo>
                    <a:pt x="5091" y="0"/>
                  </a:lnTo>
                  <a:cubicBezTo>
                    <a:pt x="5091" y="0"/>
                    <a:pt x="465771" y="400176"/>
                    <a:pt x="624521" y="447353"/>
                  </a:cubicBezTo>
                  <a:cubicBezTo>
                    <a:pt x="771712" y="491109"/>
                    <a:pt x="1315541" y="472474"/>
                    <a:pt x="1503540" y="586760"/>
                  </a:cubicBezTo>
                  <a:cubicBezTo>
                    <a:pt x="1515452" y="593600"/>
                    <a:pt x="1540574" y="613769"/>
                    <a:pt x="1540810" y="616127"/>
                  </a:cubicBezTo>
                  <a:cubicBezTo>
                    <a:pt x="1542579" y="629809"/>
                    <a:pt x="1506960" y="616127"/>
                    <a:pt x="1506960" y="616127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DFFB4D0-9DFB-433C-95FD-6F4DBFEF3D05}"/>
                </a:ext>
              </a:extLst>
            </p:cNvPr>
            <p:cNvSpPr/>
            <p:nvPr/>
          </p:nvSpPr>
          <p:spPr>
            <a:xfrm>
              <a:off x="16118265" y="6920262"/>
              <a:ext cx="106148" cy="129736"/>
            </a:xfrm>
            <a:custGeom>
              <a:avLst/>
              <a:gdLst>
                <a:gd name="connsiteX0" fmla="*/ 93292 w 106147"/>
                <a:gd name="connsiteY0" fmla="*/ 10733 h 129735"/>
                <a:gd name="connsiteX1" fmla="*/ 113224 w 106147"/>
                <a:gd name="connsiteY1" fmla="*/ 137284 h 129735"/>
                <a:gd name="connsiteX2" fmla="*/ 0 w 106147"/>
                <a:gd name="connsiteY2" fmla="*/ 0 h 129735"/>
                <a:gd name="connsiteX3" fmla="*/ 61212 w 106147"/>
                <a:gd name="connsiteY3" fmla="*/ 22291 h 129735"/>
                <a:gd name="connsiteX4" fmla="*/ 93292 w 106147"/>
                <a:gd name="connsiteY4" fmla="*/ 10733 h 12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47" h="129735">
                  <a:moveTo>
                    <a:pt x="93292" y="10733"/>
                  </a:moveTo>
                  <a:cubicBezTo>
                    <a:pt x="60150" y="28188"/>
                    <a:pt x="113224" y="137284"/>
                    <a:pt x="113224" y="137284"/>
                  </a:cubicBezTo>
                  <a:lnTo>
                    <a:pt x="0" y="0"/>
                  </a:lnTo>
                  <a:cubicBezTo>
                    <a:pt x="27245" y="14507"/>
                    <a:pt x="48710" y="22881"/>
                    <a:pt x="61212" y="22291"/>
                  </a:cubicBezTo>
                  <a:cubicBezTo>
                    <a:pt x="61212" y="22291"/>
                    <a:pt x="38803" y="27598"/>
                    <a:pt x="93292" y="10733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23E5860-32E5-4D7E-8271-7860AC84A3A9}"/>
                </a:ext>
              </a:extLst>
            </p:cNvPr>
            <p:cNvSpPr/>
            <p:nvPr/>
          </p:nvSpPr>
          <p:spPr>
            <a:xfrm>
              <a:off x="18065600" y="6396601"/>
              <a:ext cx="153324" cy="47177"/>
            </a:xfrm>
            <a:custGeom>
              <a:avLst/>
              <a:gdLst>
                <a:gd name="connsiteX0" fmla="*/ 57673 w 153324"/>
                <a:gd name="connsiteY0" fmla="*/ 34557 h 47176"/>
                <a:gd name="connsiteX1" fmla="*/ 39864 w 153324"/>
                <a:gd name="connsiteY1" fmla="*/ 0 h 47176"/>
                <a:gd name="connsiteX2" fmla="*/ 162406 w 153324"/>
                <a:gd name="connsiteY2" fmla="*/ 33260 h 47176"/>
                <a:gd name="connsiteX3" fmla="*/ 0 w 153324"/>
                <a:gd name="connsiteY3" fmla="*/ 57909 h 47176"/>
                <a:gd name="connsiteX4" fmla="*/ 57673 w 153324"/>
                <a:gd name="connsiteY4" fmla="*/ 34557 h 4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24" h="47176">
                  <a:moveTo>
                    <a:pt x="57673" y="34557"/>
                  </a:moveTo>
                  <a:cubicBezTo>
                    <a:pt x="57673" y="34557"/>
                    <a:pt x="50833" y="21583"/>
                    <a:pt x="39864" y="0"/>
                  </a:cubicBezTo>
                  <a:lnTo>
                    <a:pt x="162406" y="33260"/>
                  </a:lnTo>
                  <a:lnTo>
                    <a:pt x="0" y="57909"/>
                  </a:lnTo>
                  <a:cubicBezTo>
                    <a:pt x="55904" y="30783"/>
                    <a:pt x="57673" y="34557"/>
                    <a:pt x="57673" y="34557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549A3FB-884D-4B2E-BBFF-090C4CE5D0EA}"/>
              </a:ext>
            </a:extLst>
          </p:cNvPr>
          <p:cNvSpPr txBox="1"/>
          <p:nvPr/>
        </p:nvSpPr>
        <p:spPr>
          <a:xfrm>
            <a:off x="2052212" y="3480294"/>
            <a:ext cx="8278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FARKLI TARAYICILAR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300EAB-0920-476D-BCCE-D4324FDC582F}"/>
              </a:ext>
            </a:extLst>
          </p:cNvPr>
          <p:cNvSpPr txBox="1"/>
          <p:nvPr/>
        </p:nvSpPr>
        <p:spPr>
          <a:xfrm>
            <a:off x="2171250" y="6848305"/>
            <a:ext cx="63799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Nasıl çalıştırılır?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5" name="Resim 174">
            <a:extLst>
              <a:ext uri="{FF2B5EF4-FFF2-40B4-BE49-F238E27FC236}">
                <a16:creationId xmlns:a16="http://schemas.microsoft.com/office/drawing/2014/main" id="{27E51C06-681F-4063-AEBC-355B5E41E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r="24510"/>
          <a:stretch/>
        </p:blipFill>
        <p:spPr>
          <a:xfrm>
            <a:off x="2529304" y="8678956"/>
            <a:ext cx="1074525" cy="1105070"/>
          </a:xfrm>
          <a:prstGeom prst="rect">
            <a:avLst/>
          </a:prstGeom>
        </p:spPr>
      </p:pic>
      <p:pic>
        <p:nvPicPr>
          <p:cNvPr id="178" name="Resim 177">
            <a:extLst>
              <a:ext uri="{FF2B5EF4-FFF2-40B4-BE49-F238E27FC236}">
                <a16:creationId xmlns:a16="http://schemas.microsoft.com/office/drawing/2014/main" id="{9ACD0BB5-2F7E-4448-B408-68760DCC1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28" y="8634780"/>
            <a:ext cx="1260000" cy="1260000"/>
          </a:xfrm>
          <a:prstGeom prst="rect">
            <a:avLst/>
          </a:prstGeom>
        </p:spPr>
      </p:pic>
      <p:pic>
        <p:nvPicPr>
          <p:cNvPr id="181" name="Resim 180">
            <a:extLst>
              <a:ext uri="{FF2B5EF4-FFF2-40B4-BE49-F238E27FC236}">
                <a16:creationId xmlns:a16="http://schemas.microsoft.com/office/drawing/2014/main" id="{335FF5BC-EEF1-4173-A9BD-D1071533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2228" y="863478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7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3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4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7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7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8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1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2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7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5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6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7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9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0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7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3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4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7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8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76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51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52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76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55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56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/>
          <p:bldP spid="16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/>
          <p:bldP spid="161" grpId="0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2_Ion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3_Ion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2074</TotalTime>
  <Words>539</Words>
  <Application>Microsoft Office PowerPoint</Application>
  <PresentationFormat>Özel</PresentationFormat>
  <Paragraphs>129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15</vt:i4>
      </vt:variant>
    </vt:vector>
  </HeadingPairs>
  <TitlesOfParts>
    <vt:vector size="35" baseType="lpstr">
      <vt:lpstr>Arial</vt:lpstr>
      <vt:lpstr>Calibri</vt:lpstr>
      <vt:lpstr>Century Gothic</vt:lpstr>
      <vt:lpstr>Designball-Arrow-02</vt:lpstr>
      <vt:lpstr>Designball-Communication-01</vt:lpstr>
      <vt:lpstr>Designball-Documents-01</vt:lpstr>
      <vt:lpstr>Designball-Documents-02</vt:lpstr>
      <vt:lpstr>Designball-edu-02</vt:lpstr>
      <vt:lpstr>Designball-edu-02</vt:lpstr>
      <vt:lpstr>Designball-Electronic-Device-01</vt:lpstr>
      <vt:lpstr>Designball-Electronic-Device-02</vt:lpstr>
      <vt:lpstr>Designball-Finance-01</vt:lpstr>
      <vt:lpstr>Designball-Users-01</vt:lpstr>
      <vt:lpstr>Fira Code</vt:lpstr>
      <vt:lpstr>Open Sans Extrabold</vt:lpstr>
      <vt:lpstr>Open Sans Light</vt:lpstr>
      <vt:lpstr>Wingdings 3</vt:lpstr>
      <vt:lpstr>1_Ion</vt:lpstr>
      <vt:lpstr>2_Ion</vt:lpstr>
      <vt:lpstr>3_Ion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Mustafa Özdal</dc:creator>
  <cp:lastModifiedBy>Eren Mustafa Özdal</cp:lastModifiedBy>
  <cp:revision>53</cp:revision>
  <dcterms:created xsi:type="dcterms:W3CDTF">2021-04-10T16:44:04Z</dcterms:created>
  <dcterms:modified xsi:type="dcterms:W3CDTF">2021-04-15T02:10:57Z</dcterms:modified>
</cp:coreProperties>
</file>