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6" r:id="rId3"/>
    <p:sldId id="257" r:id="rId4"/>
    <p:sldId id="258" r:id="rId5"/>
    <p:sldId id="308" r:id="rId6"/>
    <p:sldId id="259" r:id="rId7"/>
    <p:sldId id="264" r:id="rId8"/>
    <p:sldId id="287" r:id="rId9"/>
    <p:sldId id="276" r:id="rId10"/>
    <p:sldId id="501" r:id="rId11"/>
    <p:sldId id="502" r:id="rId12"/>
  </p:sldIdLst>
  <p:sldSz cx="24387175" cy="13716000"/>
  <p:notesSz cx="6858000" cy="9144000"/>
  <p:defaultTextStyle>
    <a:defPPr>
      <a:defRPr lang="tr-TR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2" d="100"/>
          <a:sy n="32" d="100"/>
        </p:scale>
        <p:origin x="640" y="44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BA35998-60ED-42E2-9D6C-816A7C46EF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2262B7-D575-4228-BBC2-019700292D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A66C-B0D6-4069-B3CD-4275C437EF7E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7C04BE-6372-4696-82DD-2DBCC79DE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9D7923-6186-4C4B-B5E9-4B60AD8D61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A42B-7995-4729-A419-D0CBBEDDC4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04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67873-6D24-4C53-BE43-31CA8093DE8A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8105-42CE-4464-BE53-08226B0D41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6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7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08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990600"/>
            <a:ext cx="11210150" cy="1174196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2" y="5920255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5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5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0"/>
            <a:ext cx="10629902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21922" y="502514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354891" y="569157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1029" y="8577744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6893165" y="617421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610253" y="911417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0864" y="119908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04509" y="3882895"/>
            <a:ext cx="10578157" cy="595021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592158" y="-403982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799588" y="-11881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2007020" y="16635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5994" y="-294139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393424" y="-8970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6616354" y="273098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826430" y="55689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2658" y="-211650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0088" y="73518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717520" y="358687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40448" y="640757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150526" y="924551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1314407" y="-29813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5782891" y="-46239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3457998" y="-227954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1010485" y="23937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5478969" y="275828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7899587" y="-13732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3431103" y="114571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1037379" y="366462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5505863" y="618353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3886840" y="-13732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9418358" y="114571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949874" y="366462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481391" y="618353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3987091" y="870245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9347449" y="-106230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878965" y="145661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0410483" y="397552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942000" y="64944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473516" y="901335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2994966" y="1153226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20562825" y="162738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6094343" y="414629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11625860" y="666521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7157376" y="918412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2688894" y="117030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20699903" y="491215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16231421" y="743106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11762937" y="994997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7294454" y="1246889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21076180" y="807564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16607696" y="1059456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12139214" y="1311347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22106146" y="109280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17637664" y="1344695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09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21962351" y="6657947"/>
            <a:ext cx="32875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tr-TR" sz="2000" b="1" dirty="0">
                <a:solidFill>
                  <a:schemeClr val="tx1"/>
                </a:solidFill>
                <a:latin typeface="+mj-lt"/>
              </a:rPr>
              <a:t>Web elemanları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tr-TR" sz="2000" dirty="0">
                <a:solidFill>
                  <a:schemeClr val="tx1"/>
                </a:solidFill>
              </a:rPr>
              <a:t>ile çalışma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2121122" y="6473282"/>
            <a:ext cx="580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BOT Yazma Atölyesi</a:t>
            </a:r>
            <a:endParaRPr lang="en-US" sz="4400" b="1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8" indent="-457108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8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2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8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2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2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2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F26B43"/>
          </p15:clr>
        </p15:guide>
        <p15:guide id="2" pos="15364" userDrawn="1">
          <p15:clr>
            <a:srgbClr val="F26B43"/>
          </p15:clr>
        </p15:guide>
        <p15:guide id="3" orient="horz" pos="1632" userDrawn="1">
          <p15:clr>
            <a:srgbClr val="F26B43"/>
          </p15:clr>
        </p15:guide>
        <p15:guide id="4" orient="horz" pos="15552" userDrawn="1">
          <p15:clr>
            <a:srgbClr val="F26B43"/>
          </p15:clr>
        </p15:guide>
        <p15:guide id="5" pos="28758" userDrawn="1">
          <p15:clr>
            <a:srgbClr val="F26B43"/>
          </p15:clr>
        </p15:guide>
        <p15:guide id="6" pos="1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electorshub/ndgimibanhlabgdgjcpbbndiehljcpfh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electors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10CC3A-E59E-4EAD-AACD-C986D905B48F}"/>
              </a:ext>
            </a:extLst>
          </p:cNvPr>
          <p:cNvSpPr/>
          <p:nvPr/>
        </p:nvSpPr>
        <p:spPr>
          <a:xfrm>
            <a:off x="-216191" y="-8898392"/>
            <a:ext cx="24819556" cy="248195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407B82-4C27-477A-93A6-771594C2C6E4}"/>
              </a:ext>
            </a:extLst>
          </p:cNvPr>
          <p:cNvSpPr/>
          <p:nvPr/>
        </p:nvSpPr>
        <p:spPr>
          <a:xfrm>
            <a:off x="1937574" y="-7183841"/>
            <a:ext cx="20512030" cy="20512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3842D3-CEBB-4274-9C9F-76A4A99B5789}"/>
              </a:ext>
            </a:extLst>
          </p:cNvPr>
          <p:cNvSpPr txBox="1"/>
          <p:nvPr/>
        </p:nvSpPr>
        <p:spPr>
          <a:xfrm>
            <a:off x="5450399" y="10351469"/>
            <a:ext cx="1348637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H</a:t>
            </a:r>
            <a:r>
              <a:rPr lang="tr-TR" sz="7198" dirty="0" err="1">
                <a:latin typeface="Century Gothic"/>
              </a:rPr>
              <a:t>yper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</a:t>
            </a: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T</a:t>
            </a:r>
            <a:r>
              <a:rPr lang="tr-TR" sz="7198" dirty="0" err="1">
                <a:latin typeface="Century Gothic"/>
              </a:rPr>
              <a:t>ext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</a:t>
            </a: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M</a:t>
            </a:r>
            <a:r>
              <a:rPr lang="tr-TR" sz="7198" dirty="0" err="1">
                <a:latin typeface="Century Gothic"/>
              </a:rPr>
              <a:t>arkup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L</a:t>
            </a:r>
            <a:r>
              <a:rPr lang="tr-TR" sz="7198" dirty="0">
                <a:latin typeface="Century Gothic"/>
              </a:rPr>
              <a:t>anguage</a:t>
            </a:r>
            <a:endParaRPr lang="en-US" sz="7198" dirty="0">
              <a:latin typeface="Century Gothic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95376-3F58-41C5-8C96-50F2895DB0DB}"/>
              </a:ext>
            </a:extLst>
          </p:cNvPr>
          <p:cNvSpPr/>
          <p:nvPr/>
        </p:nvSpPr>
        <p:spPr>
          <a:xfrm>
            <a:off x="3717544" y="-6569129"/>
            <a:ext cx="16952090" cy="16952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D2540-BDD9-45ED-8DB9-9AD020DBFBFE}"/>
              </a:ext>
            </a:extLst>
          </p:cNvPr>
          <p:cNvSpPr txBox="1"/>
          <p:nvPr/>
        </p:nvSpPr>
        <p:spPr>
          <a:xfrm>
            <a:off x="2379184" y="7317968"/>
            <a:ext cx="19628810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web sayfaları için de</a:t>
            </a:r>
            <a:r>
              <a:rPr lang="en-US" sz="9598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tr-TR" sz="9598" b="1" dirty="0">
                <a:solidFill>
                  <a:srgbClr val="FA3585"/>
                </a:solidFill>
                <a:latin typeface="Century Gothic"/>
              </a:rPr>
              <a:t>HTML</a:t>
            </a:r>
            <a:r>
              <a:rPr lang="en-US" sz="9598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odur</a:t>
            </a:r>
            <a:endParaRPr lang="en-US" sz="9598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8080BC-FE5B-4D69-A7E9-2C92D549B0B7}"/>
              </a:ext>
            </a:extLst>
          </p:cNvPr>
          <p:cNvSpPr/>
          <p:nvPr/>
        </p:nvSpPr>
        <p:spPr>
          <a:xfrm>
            <a:off x="5188591" y="-6317122"/>
            <a:ext cx="14009992" cy="140099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17A56-C42B-470C-9710-2F3D4900FB16}"/>
              </a:ext>
            </a:extLst>
          </p:cNvPr>
          <p:cNvSpPr txBox="1"/>
          <p:nvPr/>
        </p:nvSpPr>
        <p:spPr>
          <a:xfrm>
            <a:off x="4794914" y="5623234"/>
            <a:ext cx="14797350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Müzik için notalar ne ise</a:t>
            </a:r>
            <a:endParaRPr lang="en-US" sz="9598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24EC4A-5BD7-4DB4-8A30-43575F574825}"/>
              </a:ext>
            </a:extLst>
          </p:cNvPr>
          <p:cNvSpPr/>
          <p:nvPr/>
        </p:nvSpPr>
        <p:spPr>
          <a:xfrm>
            <a:off x="6930632" y="-4629711"/>
            <a:ext cx="10525914" cy="105259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754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4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7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8" grpId="0"/>
      <p:bldP spid="4" grpId="0" animBg="1"/>
      <p:bldP spid="4" grpId="1" animBg="1"/>
      <p:bldP spid="17" grpId="0"/>
      <p:bldP spid="5" grpId="0" animBg="1"/>
      <p:bldP spid="5" grpId="1" animBg="1"/>
      <p:bldP spid="6" grpId="0"/>
      <p:bldP spid="16" grpId="0" animBg="1"/>
      <p:bldP spid="1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465148E3-7768-462D-9102-F70EA27896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5" r="20165"/>
          <a:stretch>
            <a:fillRect/>
          </a:stretch>
        </p:blipFill>
        <p:spPr/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738F2A91-3237-451F-824E-AC90E9AE44E8}"/>
              </a:ext>
            </a:extLst>
          </p:cNvPr>
          <p:cNvSpPr>
            <a:spLocks/>
          </p:cNvSpPr>
          <p:nvPr/>
        </p:nvSpPr>
        <p:spPr bwMode="auto">
          <a:xfrm rot="9900000" flipH="1" flipV="1">
            <a:off x="15425449" y="6177660"/>
            <a:ext cx="2203451" cy="1075621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solidFill>
              <a:schemeClr val="accent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94962C-D851-42EF-9CCF-3CF395222384}"/>
              </a:ext>
            </a:extLst>
          </p:cNvPr>
          <p:cNvGrpSpPr/>
          <p:nvPr/>
        </p:nvGrpSpPr>
        <p:grpSpPr>
          <a:xfrm>
            <a:off x="16947367" y="3532908"/>
            <a:ext cx="4892634" cy="2726475"/>
            <a:chOff x="15493340" y="2039823"/>
            <a:chExt cx="4892634" cy="27264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2D822D-C8AE-48A5-84FD-687547E82EF3}"/>
                </a:ext>
              </a:extLst>
            </p:cNvPr>
            <p:cNvSpPr/>
            <p:nvPr/>
          </p:nvSpPr>
          <p:spPr>
            <a:xfrm>
              <a:off x="15493340" y="2039823"/>
              <a:ext cx="4892634" cy="2726475"/>
            </a:xfrm>
            <a:prstGeom prst="roundRect">
              <a:avLst>
                <a:gd name="adj" fmla="val 31476"/>
              </a:avLst>
            </a:prstGeom>
            <a:ln>
              <a:noFill/>
            </a:ln>
            <a:effectLst>
              <a:outerShdw blurRad="1219200" dist="406400" dir="2700000" algn="tl" rotWithShape="0">
                <a:schemeClr val="accent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D8D25F-581A-4ED4-A9FB-1FE58A4BA35C}"/>
                </a:ext>
              </a:extLst>
            </p:cNvPr>
            <p:cNvSpPr txBox="1"/>
            <p:nvPr/>
          </p:nvSpPr>
          <p:spPr>
            <a:xfrm>
              <a:off x="15908677" y="2636673"/>
              <a:ext cx="406196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XPATH ve CSS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4571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seçicileri elde etmek için; geliştirme aracını açıp istediğimiz elemanı seçmek yeterli.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0105546E-F739-42A8-9AA4-4F7466A55C73}"/>
              </a:ext>
            </a:extLst>
          </p:cNvPr>
          <p:cNvSpPr/>
          <p:nvPr/>
        </p:nvSpPr>
        <p:spPr>
          <a:xfrm>
            <a:off x="15237102" y="7242822"/>
            <a:ext cx="697213" cy="6972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E7C58-59BB-494E-825A-72EC6B1DB61B}"/>
              </a:ext>
            </a:extLst>
          </p:cNvPr>
          <p:cNvSpPr/>
          <p:nvPr/>
        </p:nvSpPr>
        <p:spPr>
          <a:xfrm>
            <a:off x="15202241" y="7207961"/>
            <a:ext cx="766934" cy="7669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7CA3EE-0FDA-463D-8512-E6C81CF67356}"/>
              </a:ext>
            </a:extLst>
          </p:cNvPr>
          <p:cNvSpPr/>
          <p:nvPr/>
        </p:nvSpPr>
        <p:spPr>
          <a:xfrm>
            <a:off x="15237102" y="7242822"/>
            <a:ext cx="697213" cy="6972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AF9E9F-373D-452D-8858-567CF00A7B0F}"/>
              </a:ext>
            </a:extLst>
          </p:cNvPr>
          <p:cNvSpPr/>
          <p:nvPr/>
        </p:nvSpPr>
        <p:spPr>
          <a:xfrm>
            <a:off x="15323794" y="7329514"/>
            <a:ext cx="523828" cy="5238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873EB-BFCB-478E-95E6-89A24E9C10E7}"/>
              </a:ext>
            </a:extLst>
          </p:cNvPr>
          <p:cNvSpPr/>
          <p:nvPr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C9041-E96C-4005-AF04-72EACFFA4BC5}"/>
              </a:ext>
            </a:extLst>
          </p:cNvPr>
          <p:cNvSpPr/>
          <p:nvPr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D711B-3C9C-4267-8160-97655AD87140}"/>
              </a:ext>
            </a:extLst>
          </p:cNvPr>
          <p:cNvSpPr/>
          <p:nvPr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EF618-4F07-4845-9B99-664899A9EFF1}"/>
              </a:ext>
            </a:extLst>
          </p:cNvPr>
          <p:cNvSpPr/>
          <p:nvPr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362EE-1053-4B53-A630-F72044C0CD42}"/>
              </a:ext>
            </a:extLst>
          </p:cNvPr>
          <p:cNvSpPr/>
          <p:nvPr/>
        </p:nvSpPr>
        <p:spPr>
          <a:xfrm>
            <a:off x="983438" y="990600"/>
            <a:ext cx="11210150" cy="117419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8FEB2B-D1A8-4CEF-AEE3-EF21A7DF1714}"/>
              </a:ext>
            </a:extLst>
          </p:cNvPr>
          <p:cNvSpPr txBox="1"/>
          <p:nvPr/>
        </p:nvSpPr>
        <p:spPr>
          <a:xfrm>
            <a:off x="3463309" y="3977189"/>
            <a:ext cx="539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XPATH ve CSS seçiciler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C7A9DF-0779-431A-A2B5-628C6DAA70A1}"/>
              </a:ext>
            </a:extLst>
          </p:cNvPr>
          <p:cNvGrpSpPr/>
          <p:nvPr/>
        </p:nvGrpSpPr>
        <p:grpSpPr>
          <a:xfrm>
            <a:off x="3672860" y="5909036"/>
            <a:ext cx="1438276" cy="1141412"/>
            <a:chOff x="3007798" y="5408211"/>
            <a:chExt cx="1438276" cy="1141412"/>
          </a:xfrm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259EC403-1FD0-4244-AED5-6648D292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798" y="5805086"/>
              <a:ext cx="1176338" cy="347662"/>
            </a:xfrm>
            <a:prstGeom prst="rect">
              <a:avLst/>
            </a:pr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6AE3CB8-30A1-4D49-AD87-EF46CA29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408211"/>
              <a:ext cx="811213" cy="814387"/>
            </a:xfrm>
            <a:custGeom>
              <a:avLst/>
              <a:gdLst>
                <a:gd name="T0" fmla="*/ 511 w 511"/>
                <a:gd name="T1" fmla="*/ 359 h 513"/>
                <a:gd name="T2" fmla="*/ 358 w 511"/>
                <a:gd name="T3" fmla="*/ 513 h 513"/>
                <a:gd name="T4" fmla="*/ 314 w 511"/>
                <a:gd name="T5" fmla="*/ 469 h 513"/>
                <a:gd name="T6" fmla="*/ 96 w 511"/>
                <a:gd name="T7" fmla="*/ 250 h 513"/>
                <a:gd name="T8" fmla="*/ 0 w 511"/>
                <a:gd name="T9" fmla="*/ 154 h 513"/>
                <a:gd name="T10" fmla="*/ 153 w 511"/>
                <a:gd name="T11" fmla="*/ 0 h 513"/>
                <a:gd name="T12" fmla="*/ 358 w 511"/>
                <a:gd name="T13" fmla="*/ 206 h 513"/>
                <a:gd name="T14" fmla="*/ 511 w 511"/>
                <a:gd name="T15" fmla="*/ 35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513">
                  <a:moveTo>
                    <a:pt x="511" y="359"/>
                  </a:moveTo>
                  <a:lnTo>
                    <a:pt x="358" y="513"/>
                  </a:lnTo>
                  <a:lnTo>
                    <a:pt x="314" y="469"/>
                  </a:lnTo>
                  <a:lnTo>
                    <a:pt x="96" y="25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358" y="206"/>
                  </a:lnTo>
                  <a:lnTo>
                    <a:pt x="511" y="359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9A20DF5-289C-40ED-9ED0-7C3002821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735236"/>
              <a:ext cx="811213" cy="814387"/>
            </a:xfrm>
            <a:custGeom>
              <a:avLst/>
              <a:gdLst>
                <a:gd name="T0" fmla="*/ 511 w 511"/>
                <a:gd name="T1" fmla="*/ 153 h 513"/>
                <a:gd name="T2" fmla="*/ 358 w 511"/>
                <a:gd name="T3" fmla="*/ 307 h 513"/>
                <a:gd name="T4" fmla="*/ 153 w 511"/>
                <a:gd name="T5" fmla="*/ 513 h 513"/>
                <a:gd name="T6" fmla="*/ 0 w 511"/>
                <a:gd name="T7" fmla="*/ 359 h 513"/>
                <a:gd name="T8" fmla="*/ 358 w 511"/>
                <a:gd name="T9" fmla="*/ 0 h 513"/>
                <a:gd name="T10" fmla="*/ 511 w 511"/>
                <a:gd name="T11" fmla="*/ 1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513">
                  <a:moveTo>
                    <a:pt x="511" y="153"/>
                  </a:moveTo>
                  <a:lnTo>
                    <a:pt x="358" y="307"/>
                  </a:lnTo>
                  <a:lnTo>
                    <a:pt x="153" y="513"/>
                  </a:lnTo>
                  <a:lnTo>
                    <a:pt x="0" y="359"/>
                  </a:lnTo>
                  <a:lnTo>
                    <a:pt x="358" y="0"/>
                  </a:lnTo>
                  <a:lnTo>
                    <a:pt x="511" y="15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820EF1-8F76-4DC4-894E-36E686DBCC60}"/>
              </a:ext>
            </a:extLst>
          </p:cNvPr>
          <p:cNvSpPr txBox="1"/>
          <p:nvPr/>
        </p:nvSpPr>
        <p:spPr>
          <a:xfrm>
            <a:off x="3463309" y="7412635"/>
            <a:ext cx="6439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Bu konuda yeterli bilgisi olmayanların</a:t>
            </a:r>
            <a:r>
              <a:rPr kumimoji="0" lang="tr-TR" sz="2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 kolayca XPATH ve CSS seçicileri elde edeceği bir yol yok mu?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baseline="0" dirty="0">
              <a:solidFill>
                <a:srgbClr val="FFFFFF">
                  <a:alpha val="48000"/>
                </a:srgbClr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Bunun için kullanılabilecek tarayıcı eklentileri var. Geliştirme aracını açıp, istenen elemanı seçtikten sonra, kullanılabilecek seçicileri size veren bu araçlar ile sayfa içindeki elemanlara ulaşmak daha kolay olacak.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48000"/>
                </a:srgb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6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2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9DF6ECC4-6D7F-43EF-92C2-FC8988B0F01F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r="24256"/>
          <a:stretch>
            <a:fillRect/>
          </a:stretch>
        </p:blipFill>
        <p:spPr/>
      </p:pic>
      <p:sp>
        <p:nvSpPr>
          <p:cNvPr id="52" name="TextBox 21">
            <a:extLst>
              <a:ext uri="{FF2B5EF4-FFF2-40B4-BE49-F238E27FC236}">
                <a16:creationId xmlns:a16="http://schemas.microsoft.com/office/drawing/2014/main" id="{89E8CAE0-7007-4E93-805F-7A9F04F31844}"/>
              </a:ext>
            </a:extLst>
          </p:cNvPr>
          <p:cNvSpPr txBox="1"/>
          <p:nvPr/>
        </p:nvSpPr>
        <p:spPr>
          <a:xfrm>
            <a:off x="9756275" y="4257356"/>
            <a:ext cx="113722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SelectorsHub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8C6F9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Eklent</a:t>
            </a:r>
            <a:r>
              <a:rPr lang="tr-TR" sz="2400" i="1" dirty="0">
                <a:solidFill>
                  <a:srgbClr val="08C6F9"/>
                </a:solidFill>
                <a:latin typeface="Open Sans Light"/>
              </a:rPr>
              <a:t>isi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8C6F9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Mozilla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Firefox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Edge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Safari, Opera tarayıcıları için eklentisi var.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1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 err="1">
                <a:solidFill>
                  <a:srgbClr val="172144"/>
                </a:solidFill>
                <a:latin typeface="Open Sans Light"/>
                <a:hlinkClick r:id="rId3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  <a:hlinkClick r:id="rId3"/>
              </a:rPr>
              <a:t> Eklentisi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| </a:t>
            </a:r>
            <a:r>
              <a:rPr lang="tr-TR" sz="2400" dirty="0">
                <a:solidFill>
                  <a:srgbClr val="172144"/>
                </a:solidFill>
                <a:latin typeface="Open Sans Light"/>
                <a:hlinkClick r:id="rId4"/>
              </a:rPr>
              <a:t>Web Sitesi</a:t>
            </a:r>
            <a:endParaRPr lang="tr-TR" sz="2400" dirty="0">
              <a:solidFill>
                <a:srgbClr val="172144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460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0981FA6C-4E71-45C7-9D41-03DC04720398}"/>
              </a:ext>
            </a:extLst>
          </p:cNvPr>
          <p:cNvSpPr>
            <a:spLocks noEditPoints="1"/>
          </p:cNvSpPr>
          <p:nvPr/>
        </p:nvSpPr>
        <p:spPr bwMode="auto">
          <a:xfrm>
            <a:off x="7803424" y="2160962"/>
            <a:ext cx="8780330" cy="8784556"/>
          </a:xfrm>
          <a:custGeom>
            <a:avLst/>
            <a:gdLst>
              <a:gd name="T0" fmla="*/ 1101 w 2076"/>
              <a:gd name="T1" fmla="*/ 2066 h 2076"/>
              <a:gd name="T2" fmla="*/ 1121 w 2076"/>
              <a:gd name="T3" fmla="*/ 2073 h 2076"/>
              <a:gd name="T4" fmla="*/ 1351 w 2076"/>
              <a:gd name="T5" fmla="*/ 2010 h 2076"/>
              <a:gd name="T6" fmla="*/ 856 w 2076"/>
              <a:gd name="T7" fmla="*/ 2060 h 2076"/>
              <a:gd name="T8" fmla="*/ 733 w 2076"/>
              <a:gd name="T9" fmla="*/ 2030 h 2076"/>
              <a:gd name="T10" fmla="*/ 738 w 2076"/>
              <a:gd name="T11" fmla="*/ 2014 h 2076"/>
              <a:gd name="T12" fmla="*/ 1377 w 2076"/>
              <a:gd name="T13" fmla="*/ 2001 h 2076"/>
              <a:gd name="T14" fmla="*/ 1505 w 2076"/>
              <a:gd name="T15" fmla="*/ 1946 h 2076"/>
              <a:gd name="T16" fmla="*/ 1513 w 2076"/>
              <a:gd name="T17" fmla="*/ 1961 h 2076"/>
              <a:gd name="T18" fmla="*/ 611 w 2076"/>
              <a:gd name="T19" fmla="*/ 1975 h 2076"/>
              <a:gd name="T20" fmla="*/ 406 w 2076"/>
              <a:gd name="T21" fmla="*/ 1841 h 2076"/>
              <a:gd name="T22" fmla="*/ 1624 w 2076"/>
              <a:gd name="T23" fmla="*/ 1885 h 2076"/>
              <a:gd name="T24" fmla="*/ 1802 w 2076"/>
              <a:gd name="T25" fmla="*/ 1728 h 2076"/>
              <a:gd name="T26" fmla="*/ 374 w 2076"/>
              <a:gd name="T27" fmla="*/ 1837 h 2076"/>
              <a:gd name="T28" fmla="*/ 358 w 2076"/>
              <a:gd name="T29" fmla="*/ 1820 h 2076"/>
              <a:gd name="T30" fmla="*/ 295 w 2076"/>
              <a:gd name="T31" fmla="*/ 1739 h 2076"/>
              <a:gd name="T32" fmla="*/ 1807 w 2076"/>
              <a:gd name="T33" fmla="*/ 1714 h 2076"/>
              <a:gd name="T34" fmla="*/ 1825 w 2076"/>
              <a:gd name="T35" fmla="*/ 1693 h 2076"/>
              <a:gd name="T36" fmla="*/ 1833 w 2076"/>
              <a:gd name="T37" fmla="*/ 1700 h 2076"/>
              <a:gd name="T38" fmla="*/ 183 w 2076"/>
              <a:gd name="T39" fmla="*/ 1621 h 2076"/>
              <a:gd name="T40" fmla="*/ 183 w 2076"/>
              <a:gd name="T41" fmla="*/ 1621 h 2076"/>
              <a:gd name="T42" fmla="*/ 1969 w 2076"/>
              <a:gd name="T43" fmla="*/ 1496 h 2076"/>
              <a:gd name="T44" fmla="*/ 2033 w 2076"/>
              <a:gd name="T45" fmla="*/ 1267 h 2076"/>
              <a:gd name="T46" fmla="*/ 1981 w 2076"/>
              <a:gd name="T47" fmla="*/ 1471 h 2076"/>
              <a:gd name="T48" fmla="*/ 52 w 2076"/>
              <a:gd name="T49" fmla="*/ 1336 h 2076"/>
              <a:gd name="T50" fmla="*/ 39 w 2076"/>
              <a:gd name="T51" fmla="*/ 1313 h 2076"/>
              <a:gd name="T52" fmla="*/ 12 w 2076"/>
              <a:gd name="T53" fmla="*/ 1197 h 2076"/>
              <a:gd name="T54" fmla="*/ 41 w 2076"/>
              <a:gd name="T55" fmla="*/ 1298 h 2076"/>
              <a:gd name="T56" fmla="*/ 2047 w 2076"/>
              <a:gd name="T57" fmla="*/ 1250 h 2076"/>
              <a:gd name="T58" fmla="*/ 2067 w 2076"/>
              <a:gd name="T59" fmla="*/ 997 h 2076"/>
              <a:gd name="T60" fmla="*/ 8 w 2076"/>
              <a:gd name="T61" fmla="*/ 1064 h 2076"/>
              <a:gd name="T62" fmla="*/ 8 w 2076"/>
              <a:gd name="T63" fmla="*/ 1035 h 2076"/>
              <a:gd name="T64" fmla="*/ 40 w 2076"/>
              <a:gd name="T65" fmla="*/ 821 h 2076"/>
              <a:gd name="T66" fmla="*/ 2074 w 2076"/>
              <a:gd name="T67" fmla="*/ 976 h 2076"/>
              <a:gd name="T68" fmla="*/ 2017 w 2076"/>
              <a:gd name="T69" fmla="*/ 740 h 2076"/>
              <a:gd name="T70" fmla="*/ 36 w 2076"/>
              <a:gd name="T71" fmla="*/ 800 h 2076"/>
              <a:gd name="T72" fmla="*/ 45 w 2076"/>
              <a:gd name="T73" fmla="*/ 773 h 2076"/>
              <a:gd name="T74" fmla="*/ 69 w 2076"/>
              <a:gd name="T75" fmla="*/ 666 h 2076"/>
              <a:gd name="T76" fmla="*/ 45 w 2076"/>
              <a:gd name="T77" fmla="*/ 773 h 2076"/>
              <a:gd name="T78" fmla="*/ 2007 w 2076"/>
              <a:gd name="T79" fmla="*/ 698 h 2076"/>
              <a:gd name="T80" fmla="*/ 1970 w 2076"/>
              <a:gd name="T81" fmla="*/ 582 h 2076"/>
              <a:gd name="T82" fmla="*/ 134 w 2076"/>
              <a:gd name="T83" fmla="*/ 553 h 2076"/>
              <a:gd name="T84" fmla="*/ 144 w 2076"/>
              <a:gd name="T85" fmla="*/ 527 h 2076"/>
              <a:gd name="T86" fmla="*/ 148 w 2076"/>
              <a:gd name="T87" fmla="*/ 528 h 2076"/>
              <a:gd name="T88" fmla="*/ 1901 w 2076"/>
              <a:gd name="T89" fmla="*/ 486 h 2076"/>
              <a:gd name="T90" fmla="*/ 1823 w 2076"/>
              <a:gd name="T91" fmla="*/ 359 h 2076"/>
              <a:gd name="T92" fmla="*/ 299 w 2076"/>
              <a:gd name="T93" fmla="*/ 330 h 2076"/>
              <a:gd name="T94" fmla="*/ 468 w 2076"/>
              <a:gd name="T95" fmla="*/ 171 h 2076"/>
              <a:gd name="T96" fmla="*/ 1724 w 2076"/>
              <a:gd name="T97" fmla="*/ 282 h 2076"/>
              <a:gd name="T98" fmla="*/ 1703 w 2076"/>
              <a:gd name="T99" fmla="*/ 263 h 2076"/>
              <a:gd name="T100" fmla="*/ 1714 w 2076"/>
              <a:gd name="T101" fmla="*/ 250 h 2076"/>
              <a:gd name="T102" fmla="*/ 503 w 2076"/>
              <a:gd name="T103" fmla="*/ 158 h 2076"/>
              <a:gd name="T104" fmla="*/ 602 w 2076"/>
              <a:gd name="T105" fmla="*/ 96 h 2076"/>
              <a:gd name="T106" fmla="*/ 609 w 2076"/>
              <a:gd name="T107" fmla="*/ 112 h 2076"/>
              <a:gd name="T108" fmla="*/ 1504 w 2076"/>
              <a:gd name="T109" fmla="*/ 120 h 2076"/>
              <a:gd name="T110" fmla="*/ 1288 w 2076"/>
              <a:gd name="T111" fmla="*/ 48 h 2076"/>
              <a:gd name="T112" fmla="*/ 1494 w 2076"/>
              <a:gd name="T113" fmla="*/ 115 h 2076"/>
              <a:gd name="T114" fmla="*/ 764 w 2076"/>
              <a:gd name="T115" fmla="*/ 54 h 2076"/>
              <a:gd name="T116" fmla="*/ 767 w 2076"/>
              <a:gd name="T117" fmla="*/ 54 h 2076"/>
              <a:gd name="T118" fmla="*/ 1263 w 2076"/>
              <a:gd name="T119" fmla="*/ 42 h 2076"/>
              <a:gd name="T120" fmla="*/ 1019 w 2076"/>
              <a:gd name="T121" fmla="*/ 9 h 2076"/>
              <a:gd name="T122" fmla="*/ 990 w 2076"/>
              <a:gd name="T123" fmla="*/ 10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76" h="2076">
                <a:moveTo>
                  <a:pt x="1038" y="2076"/>
                </a:moveTo>
                <a:cubicBezTo>
                  <a:pt x="1024" y="2076"/>
                  <a:pt x="1010" y="2076"/>
                  <a:pt x="996" y="2076"/>
                </a:cubicBezTo>
                <a:cubicBezTo>
                  <a:pt x="958" y="2074"/>
                  <a:pt x="920" y="2070"/>
                  <a:pt x="883" y="2065"/>
                </a:cubicBezTo>
                <a:cubicBezTo>
                  <a:pt x="878" y="2064"/>
                  <a:pt x="875" y="2060"/>
                  <a:pt x="876" y="2055"/>
                </a:cubicBezTo>
                <a:cubicBezTo>
                  <a:pt x="876" y="2051"/>
                  <a:pt x="881" y="2047"/>
                  <a:pt x="885" y="2048"/>
                </a:cubicBezTo>
                <a:cubicBezTo>
                  <a:pt x="922" y="2054"/>
                  <a:pt x="960" y="2057"/>
                  <a:pt x="997" y="2059"/>
                </a:cubicBezTo>
                <a:cubicBezTo>
                  <a:pt x="1028" y="2060"/>
                  <a:pt x="1060" y="2060"/>
                  <a:pt x="1092" y="2058"/>
                </a:cubicBezTo>
                <a:cubicBezTo>
                  <a:pt x="1097" y="2058"/>
                  <a:pt x="1101" y="2061"/>
                  <a:pt x="1101" y="2066"/>
                </a:cubicBezTo>
                <a:cubicBezTo>
                  <a:pt x="1101" y="2071"/>
                  <a:pt x="1098" y="2075"/>
                  <a:pt x="1093" y="2075"/>
                </a:cubicBezTo>
                <a:cubicBezTo>
                  <a:pt x="1075" y="2076"/>
                  <a:pt x="1057" y="2076"/>
                  <a:pt x="1038" y="2076"/>
                </a:cubicBezTo>
                <a:close/>
                <a:moveTo>
                  <a:pt x="1121" y="2073"/>
                </a:moveTo>
                <a:cubicBezTo>
                  <a:pt x="1116" y="2073"/>
                  <a:pt x="1113" y="2070"/>
                  <a:pt x="1112" y="2065"/>
                </a:cubicBezTo>
                <a:cubicBezTo>
                  <a:pt x="1112" y="2061"/>
                  <a:pt x="1116" y="2057"/>
                  <a:pt x="1120" y="2056"/>
                </a:cubicBezTo>
                <a:cubicBezTo>
                  <a:pt x="1125" y="2056"/>
                  <a:pt x="1129" y="2059"/>
                  <a:pt x="1129" y="2064"/>
                </a:cubicBezTo>
                <a:cubicBezTo>
                  <a:pt x="1130" y="2069"/>
                  <a:pt x="1126" y="2073"/>
                  <a:pt x="1122" y="2073"/>
                </a:cubicBezTo>
                <a:cubicBezTo>
                  <a:pt x="1121" y="2073"/>
                  <a:pt x="1121" y="2073"/>
                  <a:pt x="1121" y="2073"/>
                </a:cubicBezTo>
                <a:close/>
                <a:moveTo>
                  <a:pt x="1149" y="2070"/>
                </a:moveTo>
                <a:cubicBezTo>
                  <a:pt x="1145" y="2070"/>
                  <a:pt x="1141" y="2067"/>
                  <a:pt x="1141" y="2063"/>
                </a:cubicBezTo>
                <a:cubicBezTo>
                  <a:pt x="1140" y="2061"/>
                  <a:pt x="1141" y="2058"/>
                  <a:pt x="1142" y="2057"/>
                </a:cubicBezTo>
                <a:cubicBezTo>
                  <a:pt x="1144" y="2055"/>
                  <a:pt x="1146" y="2054"/>
                  <a:pt x="1148" y="2054"/>
                </a:cubicBezTo>
                <a:cubicBezTo>
                  <a:pt x="1185" y="2050"/>
                  <a:pt x="1222" y="2043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90" y="2028"/>
                  <a:pt x="1321" y="2020"/>
                  <a:pt x="1351" y="2010"/>
                </a:cubicBezTo>
                <a:cubicBezTo>
                  <a:pt x="1355" y="2009"/>
                  <a:pt x="1360" y="2011"/>
                  <a:pt x="1361" y="2016"/>
                </a:cubicBezTo>
                <a:cubicBezTo>
                  <a:pt x="1362" y="2018"/>
                  <a:pt x="1362" y="2020"/>
                  <a:pt x="1361" y="2022"/>
                </a:cubicBezTo>
                <a:cubicBezTo>
                  <a:pt x="1360" y="2024"/>
                  <a:pt x="1358" y="2026"/>
                  <a:pt x="1356" y="2026"/>
                </a:cubicBezTo>
                <a:cubicBezTo>
                  <a:pt x="1325" y="2036"/>
                  <a:pt x="1294" y="2045"/>
                  <a:pt x="1262" y="2052"/>
                </a:cubicBezTo>
                <a:cubicBezTo>
                  <a:pt x="1225" y="2060"/>
                  <a:pt x="1187" y="2066"/>
                  <a:pt x="1150" y="2070"/>
                </a:cubicBezTo>
                <a:cubicBezTo>
                  <a:pt x="1150" y="2070"/>
                  <a:pt x="1149" y="2070"/>
                  <a:pt x="1149" y="2070"/>
                </a:cubicBezTo>
                <a:close/>
                <a:moveTo>
                  <a:pt x="856" y="2060"/>
                </a:moveTo>
                <a:cubicBezTo>
                  <a:pt x="856" y="2060"/>
                  <a:pt x="856" y="2060"/>
                  <a:pt x="856" y="2060"/>
                </a:cubicBezTo>
                <a:cubicBezTo>
                  <a:pt x="856" y="2060"/>
                  <a:pt x="855" y="2060"/>
                  <a:pt x="855" y="2060"/>
                </a:cubicBezTo>
                <a:cubicBezTo>
                  <a:pt x="850" y="2059"/>
                  <a:pt x="847" y="2055"/>
                  <a:pt x="848" y="2050"/>
                </a:cubicBezTo>
                <a:cubicBezTo>
                  <a:pt x="849" y="2046"/>
                  <a:pt x="853" y="2043"/>
                  <a:pt x="858" y="2043"/>
                </a:cubicBezTo>
                <a:cubicBezTo>
                  <a:pt x="862" y="2044"/>
                  <a:pt x="865" y="2049"/>
                  <a:pt x="864" y="2053"/>
                </a:cubicBezTo>
                <a:cubicBezTo>
                  <a:pt x="864" y="2057"/>
                  <a:pt x="860" y="2060"/>
                  <a:pt x="856" y="2060"/>
                </a:cubicBezTo>
                <a:close/>
                <a:moveTo>
                  <a:pt x="828" y="2055"/>
                </a:moveTo>
                <a:cubicBezTo>
                  <a:pt x="828" y="2055"/>
                  <a:pt x="827" y="2055"/>
                  <a:pt x="827" y="2055"/>
                </a:cubicBezTo>
                <a:cubicBezTo>
                  <a:pt x="795" y="2048"/>
                  <a:pt x="763" y="2040"/>
                  <a:pt x="733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696" y="2019"/>
                  <a:pt x="660" y="2006"/>
                  <a:pt x="626" y="1991"/>
                </a:cubicBezTo>
                <a:cubicBezTo>
                  <a:pt x="624" y="1990"/>
                  <a:pt x="622" y="1988"/>
                  <a:pt x="621" y="1986"/>
                </a:cubicBezTo>
                <a:cubicBezTo>
                  <a:pt x="620" y="1984"/>
                  <a:pt x="620" y="1982"/>
                  <a:pt x="621" y="1980"/>
                </a:cubicBezTo>
                <a:cubicBezTo>
                  <a:pt x="623" y="1976"/>
                  <a:pt x="628" y="1974"/>
                  <a:pt x="632" y="1975"/>
                </a:cubicBezTo>
                <a:cubicBezTo>
                  <a:pt x="667" y="1990"/>
                  <a:pt x="702" y="2003"/>
                  <a:pt x="737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68" y="2024"/>
                  <a:pt x="799" y="2032"/>
                  <a:pt x="830" y="2038"/>
                </a:cubicBezTo>
                <a:cubicBezTo>
                  <a:pt x="835" y="2039"/>
                  <a:pt x="838" y="2043"/>
                  <a:pt x="837" y="2048"/>
                </a:cubicBezTo>
                <a:cubicBezTo>
                  <a:pt x="836" y="2052"/>
                  <a:pt x="832" y="2055"/>
                  <a:pt x="828" y="2055"/>
                </a:cubicBezTo>
                <a:close/>
                <a:moveTo>
                  <a:pt x="1380" y="2018"/>
                </a:moveTo>
                <a:cubicBezTo>
                  <a:pt x="1377" y="2018"/>
                  <a:pt x="1373" y="2015"/>
                  <a:pt x="1372" y="2012"/>
                </a:cubicBezTo>
                <a:cubicBezTo>
                  <a:pt x="1371" y="2008"/>
                  <a:pt x="1373" y="2003"/>
                  <a:pt x="1377" y="2001"/>
                </a:cubicBezTo>
                <a:cubicBezTo>
                  <a:pt x="1377" y="2001"/>
                  <a:pt x="1377" y="2001"/>
                  <a:pt x="1377" y="2001"/>
                </a:cubicBezTo>
                <a:cubicBezTo>
                  <a:pt x="1382" y="2000"/>
                  <a:pt x="1387" y="2002"/>
                  <a:pt x="1388" y="2006"/>
                </a:cubicBezTo>
                <a:cubicBezTo>
                  <a:pt x="1390" y="2011"/>
                  <a:pt x="1387" y="2016"/>
                  <a:pt x="1383" y="2017"/>
                </a:cubicBezTo>
                <a:cubicBezTo>
                  <a:pt x="1382" y="2017"/>
                  <a:pt x="1381" y="2018"/>
                  <a:pt x="1380" y="2018"/>
                </a:cubicBezTo>
                <a:close/>
                <a:moveTo>
                  <a:pt x="1407" y="2008"/>
                </a:moveTo>
                <a:cubicBezTo>
                  <a:pt x="1403" y="2008"/>
                  <a:pt x="1400" y="2006"/>
                  <a:pt x="1399" y="2002"/>
                </a:cubicBezTo>
                <a:cubicBezTo>
                  <a:pt x="1398" y="2000"/>
                  <a:pt x="1398" y="1998"/>
                  <a:pt x="1399" y="1996"/>
                </a:cubicBezTo>
                <a:cubicBezTo>
                  <a:pt x="1400" y="1994"/>
                  <a:pt x="1401" y="1992"/>
                  <a:pt x="1404" y="1991"/>
                </a:cubicBezTo>
                <a:cubicBezTo>
                  <a:pt x="1438" y="1978"/>
                  <a:pt x="1472" y="1963"/>
                  <a:pt x="1505" y="1946"/>
                </a:cubicBezTo>
                <a:cubicBezTo>
                  <a:pt x="1505" y="1946"/>
                  <a:pt x="1505" y="1946"/>
                  <a:pt x="1505" y="1946"/>
                </a:cubicBezTo>
                <a:cubicBezTo>
                  <a:pt x="1506" y="1946"/>
                  <a:pt x="1506" y="1946"/>
                  <a:pt x="1506" y="1946"/>
                </a:cubicBezTo>
                <a:cubicBezTo>
                  <a:pt x="1534" y="1931"/>
                  <a:pt x="1562" y="1915"/>
                  <a:pt x="1589" y="1898"/>
                </a:cubicBezTo>
                <a:cubicBezTo>
                  <a:pt x="1592" y="1896"/>
                  <a:pt x="1598" y="1897"/>
                  <a:pt x="1600" y="1901"/>
                </a:cubicBezTo>
                <a:cubicBezTo>
                  <a:pt x="1603" y="1905"/>
                  <a:pt x="1602" y="1910"/>
                  <a:pt x="1598" y="1912"/>
                </a:cubicBezTo>
                <a:cubicBezTo>
                  <a:pt x="1571" y="1930"/>
                  <a:pt x="1542" y="1946"/>
                  <a:pt x="1514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479" y="1978"/>
                  <a:pt x="1445" y="1994"/>
                  <a:pt x="1410" y="2007"/>
                </a:cubicBezTo>
                <a:cubicBezTo>
                  <a:pt x="1409" y="2008"/>
                  <a:pt x="1408" y="2008"/>
                  <a:pt x="1407" y="2008"/>
                </a:cubicBezTo>
                <a:close/>
                <a:moveTo>
                  <a:pt x="603" y="1980"/>
                </a:moveTo>
                <a:cubicBezTo>
                  <a:pt x="602" y="1980"/>
                  <a:pt x="601" y="1980"/>
                  <a:pt x="600" y="1979"/>
                </a:cubicBezTo>
                <a:cubicBezTo>
                  <a:pt x="595" y="1977"/>
                  <a:pt x="594" y="1972"/>
                  <a:pt x="596" y="1968"/>
                </a:cubicBezTo>
                <a:cubicBezTo>
                  <a:pt x="597" y="1964"/>
                  <a:pt x="603" y="1962"/>
                  <a:pt x="607" y="1964"/>
                </a:cubicBezTo>
                <a:cubicBezTo>
                  <a:pt x="607" y="1964"/>
                  <a:pt x="607" y="1964"/>
                  <a:pt x="607" y="1964"/>
                </a:cubicBezTo>
                <a:cubicBezTo>
                  <a:pt x="611" y="1966"/>
                  <a:pt x="613" y="1971"/>
                  <a:pt x="611" y="1975"/>
                </a:cubicBezTo>
                <a:cubicBezTo>
                  <a:pt x="610" y="1978"/>
                  <a:pt x="607" y="1980"/>
                  <a:pt x="603" y="1980"/>
                </a:cubicBezTo>
                <a:close/>
                <a:moveTo>
                  <a:pt x="578" y="1968"/>
                </a:moveTo>
                <a:cubicBezTo>
                  <a:pt x="576" y="1968"/>
                  <a:pt x="575" y="1968"/>
                  <a:pt x="574" y="1967"/>
                </a:cubicBezTo>
                <a:cubicBezTo>
                  <a:pt x="545" y="1953"/>
                  <a:pt x="517" y="1937"/>
                  <a:pt x="489" y="1920"/>
                </a:cubicBezTo>
                <a:cubicBezTo>
                  <a:pt x="457" y="1900"/>
                  <a:pt x="426" y="1878"/>
                  <a:pt x="396" y="1854"/>
                </a:cubicBezTo>
                <a:cubicBezTo>
                  <a:pt x="394" y="1853"/>
                  <a:pt x="393" y="1851"/>
                  <a:pt x="393" y="1849"/>
                </a:cubicBezTo>
                <a:cubicBezTo>
                  <a:pt x="393" y="1846"/>
                  <a:pt x="393" y="1844"/>
                  <a:pt x="395" y="1842"/>
                </a:cubicBezTo>
                <a:cubicBezTo>
                  <a:pt x="397" y="1839"/>
                  <a:pt x="403" y="1838"/>
                  <a:pt x="406" y="1841"/>
                </a:cubicBezTo>
                <a:cubicBezTo>
                  <a:pt x="436" y="1864"/>
                  <a:pt x="467" y="1886"/>
                  <a:pt x="498" y="1905"/>
                </a:cubicBezTo>
                <a:cubicBezTo>
                  <a:pt x="525" y="1922"/>
                  <a:pt x="553" y="1938"/>
                  <a:pt x="582" y="1952"/>
                </a:cubicBezTo>
                <a:cubicBezTo>
                  <a:pt x="586" y="1954"/>
                  <a:pt x="587" y="1959"/>
                  <a:pt x="585" y="1963"/>
                </a:cubicBezTo>
                <a:cubicBezTo>
                  <a:pt x="584" y="1966"/>
                  <a:pt x="581" y="1968"/>
                  <a:pt x="578" y="1968"/>
                </a:cubicBezTo>
                <a:close/>
                <a:moveTo>
                  <a:pt x="1617" y="1898"/>
                </a:moveTo>
                <a:cubicBezTo>
                  <a:pt x="1614" y="1898"/>
                  <a:pt x="1611" y="1897"/>
                  <a:pt x="1610" y="1894"/>
                </a:cubicBezTo>
                <a:cubicBezTo>
                  <a:pt x="1607" y="1890"/>
                  <a:pt x="1608" y="1885"/>
                  <a:pt x="1612" y="1883"/>
                </a:cubicBezTo>
                <a:cubicBezTo>
                  <a:pt x="1616" y="1880"/>
                  <a:pt x="1621" y="1881"/>
                  <a:pt x="1624" y="1885"/>
                </a:cubicBezTo>
                <a:cubicBezTo>
                  <a:pt x="1626" y="1889"/>
                  <a:pt x="1625" y="1894"/>
                  <a:pt x="1622" y="1897"/>
                </a:cubicBezTo>
                <a:cubicBezTo>
                  <a:pt x="1620" y="1898"/>
                  <a:pt x="1618" y="1898"/>
                  <a:pt x="1617" y="1898"/>
                </a:cubicBezTo>
                <a:close/>
                <a:moveTo>
                  <a:pt x="1640" y="1882"/>
                </a:moveTo>
                <a:cubicBezTo>
                  <a:pt x="1637" y="1882"/>
                  <a:pt x="1635" y="1881"/>
                  <a:pt x="1633" y="1878"/>
                </a:cubicBezTo>
                <a:cubicBezTo>
                  <a:pt x="1630" y="1875"/>
                  <a:pt x="1631" y="1869"/>
                  <a:pt x="1635" y="1866"/>
                </a:cubicBezTo>
                <a:cubicBezTo>
                  <a:pt x="1665" y="1845"/>
                  <a:pt x="1695" y="1821"/>
                  <a:pt x="1722" y="1796"/>
                </a:cubicBezTo>
                <a:cubicBezTo>
                  <a:pt x="1746" y="1775"/>
                  <a:pt x="1769" y="1752"/>
                  <a:pt x="1790" y="1729"/>
                </a:cubicBezTo>
                <a:cubicBezTo>
                  <a:pt x="1793" y="1726"/>
                  <a:pt x="1799" y="1725"/>
                  <a:pt x="1802" y="1728"/>
                </a:cubicBezTo>
                <a:cubicBezTo>
                  <a:pt x="1805" y="1732"/>
                  <a:pt x="1806" y="1737"/>
                  <a:pt x="1803" y="1740"/>
                </a:cubicBezTo>
                <a:cubicBezTo>
                  <a:pt x="1781" y="1764"/>
                  <a:pt x="1758" y="1787"/>
                  <a:pt x="1734" y="1808"/>
                </a:cubicBezTo>
                <a:cubicBezTo>
                  <a:pt x="1734" y="1809"/>
                  <a:pt x="1734" y="1809"/>
                  <a:pt x="1734" y="1809"/>
                </a:cubicBezTo>
                <a:cubicBezTo>
                  <a:pt x="1734" y="1809"/>
                  <a:pt x="1733" y="1809"/>
                  <a:pt x="1733" y="1809"/>
                </a:cubicBezTo>
                <a:cubicBezTo>
                  <a:pt x="1705" y="1834"/>
                  <a:pt x="1676" y="1858"/>
                  <a:pt x="1645" y="1880"/>
                </a:cubicBezTo>
                <a:cubicBezTo>
                  <a:pt x="1643" y="1881"/>
                  <a:pt x="1642" y="1882"/>
                  <a:pt x="1640" y="1882"/>
                </a:cubicBezTo>
                <a:close/>
                <a:moveTo>
                  <a:pt x="379" y="1838"/>
                </a:moveTo>
                <a:cubicBezTo>
                  <a:pt x="377" y="1838"/>
                  <a:pt x="376" y="1838"/>
                  <a:pt x="374" y="1837"/>
                </a:cubicBezTo>
                <a:cubicBezTo>
                  <a:pt x="374" y="1837"/>
                  <a:pt x="374" y="1837"/>
                  <a:pt x="374" y="1837"/>
                </a:cubicBezTo>
                <a:cubicBezTo>
                  <a:pt x="374" y="1836"/>
                  <a:pt x="374" y="1836"/>
                  <a:pt x="374" y="1836"/>
                </a:cubicBezTo>
                <a:cubicBezTo>
                  <a:pt x="372" y="1835"/>
                  <a:pt x="371" y="1833"/>
                  <a:pt x="371" y="1831"/>
                </a:cubicBezTo>
                <a:cubicBezTo>
                  <a:pt x="371" y="1828"/>
                  <a:pt x="371" y="1826"/>
                  <a:pt x="373" y="1825"/>
                </a:cubicBezTo>
                <a:cubicBezTo>
                  <a:pt x="376" y="1821"/>
                  <a:pt x="381" y="1821"/>
                  <a:pt x="385" y="1823"/>
                </a:cubicBezTo>
                <a:cubicBezTo>
                  <a:pt x="388" y="1826"/>
                  <a:pt x="389" y="1832"/>
                  <a:pt x="386" y="1835"/>
                </a:cubicBezTo>
                <a:cubicBezTo>
                  <a:pt x="384" y="1837"/>
                  <a:pt x="382" y="1838"/>
                  <a:pt x="379" y="1838"/>
                </a:cubicBezTo>
                <a:close/>
                <a:moveTo>
                  <a:pt x="358" y="1820"/>
                </a:moveTo>
                <a:cubicBezTo>
                  <a:pt x="356" y="1820"/>
                  <a:pt x="354" y="1819"/>
                  <a:pt x="352" y="1818"/>
                </a:cubicBezTo>
                <a:cubicBezTo>
                  <a:pt x="328" y="1797"/>
                  <a:pt x="304" y="1774"/>
                  <a:pt x="282" y="1751"/>
                </a:cubicBezTo>
                <a:cubicBezTo>
                  <a:pt x="256" y="1723"/>
                  <a:pt x="232" y="1694"/>
                  <a:pt x="209" y="1663"/>
                </a:cubicBezTo>
                <a:cubicBezTo>
                  <a:pt x="207" y="1662"/>
                  <a:pt x="207" y="1659"/>
                  <a:pt x="207" y="1657"/>
                </a:cubicBezTo>
                <a:cubicBezTo>
                  <a:pt x="208" y="1655"/>
                  <a:pt x="209" y="1653"/>
                  <a:pt x="211" y="1652"/>
                </a:cubicBezTo>
                <a:cubicBezTo>
                  <a:pt x="214" y="1649"/>
                  <a:pt x="220" y="1650"/>
                  <a:pt x="222" y="1653"/>
                </a:cubicBezTo>
                <a:cubicBezTo>
                  <a:pt x="245" y="1683"/>
                  <a:pt x="269" y="1712"/>
                  <a:pt x="294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316" y="1762"/>
                  <a:pt x="339" y="1784"/>
                  <a:pt x="363" y="1805"/>
                </a:cubicBezTo>
                <a:cubicBezTo>
                  <a:pt x="365" y="1807"/>
                  <a:pt x="366" y="1809"/>
                  <a:pt x="366" y="1811"/>
                </a:cubicBezTo>
                <a:cubicBezTo>
                  <a:pt x="366" y="1813"/>
                  <a:pt x="366" y="1815"/>
                  <a:pt x="364" y="1817"/>
                </a:cubicBezTo>
                <a:cubicBezTo>
                  <a:pt x="362" y="1819"/>
                  <a:pt x="360" y="1820"/>
                  <a:pt x="358" y="1820"/>
                </a:cubicBezTo>
                <a:close/>
                <a:moveTo>
                  <a:pt x="1815" y="1722"/>
                </a:moveTo>
                <a:cubicBezTo>
                  <a:pt x="1813" y="1722"/>
                  <a:pt x="1811" y="1721"/>
                  <a:pt x="1810" y="1720"/>
                </a:cubicBezTo>
                <a:cubicBezTo>
                  <a:pt x="1808" y="1719"/>
                  <a:pt x="1807" y="1716"/>
                  <a:pt x="1807" y="1714"/>
                </a:cubicBezTo>
                <a:cubicBezTo>
                  <a:pt x="1806" y="1712"/>
                  <a:pt x="1807" y="1710"/>
                  <a:pt x="1809" y="1708"/>
                </a:cubicBezTo>
                <a:cubicBezTo>
                  <a:pt x="1812" y="1705"/>
                  <a:pt x="1817" y="1704"/>
                  <a:pt x="1821" y="1707"/>
                </a:cubicBezTo>
                <a:cubicBezTo>
                  <a:pt x="1822" y="1709"/>
                  <a:pt x="1823" y="1711"/>
                  <a:pt x="1824" y="1713"/>
                </a:cubicBezTo>
                <a:cubicBezTo>
                  <a:pt x="1824" y="1715"/>
                  <a:pt x="1823" y="1717"/>
                  <a:pt x="1821" y="1719"/>
                </a:cubicBezTo>
                <a:cubicBezTo>
                  <a:pt x="1820" y="1721"/>
                  <a:pt x="1818" y="1722"/>
                  <a:pt x="1815" y="1722"/>
                </a:cubicBezTo>
                <a:close/>
                <a:moveTo>
                  <a:pt x="1833" y="1700"/>
                </a:moveTo>
                <a:cubicBezTo>
                  <a:pt x="1831" y="1700"/>
                  <a:pt x="1829" y="1700"/>
                  <a:pt x="1828" y="1699"/>
                </a:cubicBezTo>
                <a:cubicBezTo>
                  <a:pt x="1826" y="1697"/>
                  <a:pt x="1825" y="1695"/>
                  <a:pt x="1825" y="1693"/>
                </a:cubicBezTo>
                <a:cubicBezTo>
                  <a:pt x="1825" y="1691"/>
                  <a:pt x="1825" y="1688"/>
                  <a:pt x="1827" y="1687"/>
                </a:cubicBezTo>
                <a:cubicBezTo>
                  <a:pt x="1850" y="1658"/>
                  <a:pt x="1873" y="1627"/>
                  <a:pt x="1893" y="1596"/>
                </a:cubicBezTo>
                <a:cubicBezTo>
                  <a:pt x="1910" y="1570"/>
                  <a:pt x="1926" y="1542"/>
                  <a:pt x="1941" y="1514"/>
                </a:cubicBezTo>
                <a:cubicBezTo>
                  <a:pt x="1943" y="1510"/>
                  <a:pt x="1949" y="1508"/>
                  <a:pt x="1953" y="1510"/>
                </a:cubicBezTo>
                <a:cubicBezTo>
                  <a:pt x="1957" y="1513"/>
                  <a:pt x="1958" y="1518"/>
                  <a:pt x="1956" y="1522"/>
                </a:cubicBezTo>
                <a:cubicBezTo>
                  <a:pt x="1941" y="1550"/>
                  <a:pt x="1925" y="1578"/>
                  <a:pt x="1907" y="1605"/>
                </a:cubicBezTo>
                <a:cubicBezTo>
                  <a:pt x="1887" y="1637"/>
                  <a:pt x="1864" y="1668"/>
                  <a:pt x="1840" y="1697"/>
                </a:cubicBezTo>
                <a:cubicBezTo>
                  <a:pt x="1838" y="1699"/>
                  <a:pt x="1836" y="1700"/>
                  <a:pt x="1833" y="1700"/>
                </a:cubicBezTo>
                <a:close/>
                <a:moveTo>
                  <a:pt x="199" y="1644"/>
                </a:moveTo>
                <a:cubicBezTo>
                  <a:pt x="196" y="1644"/>
                  <a:pt x="194" y="1643"/>
                  <a:pt x="192" y="1640"/>
                </a:cubicBezTo>
                <a:cubicBezTo>
                  <a:pt x="191" y="1639"/>
                  <a:pt x="190" y="1636"/>
                  <a:pt x="191" y="1634"/>
                </a:cubicBezTo>
                <a:cubicBezTo>
                  <a:pt x="191" y="1632"/>
                  <a:pt x="192" y="1630"/>
                  <a:pt x="194" y="1629"/>
                </a:cubicBezTo>
                <a:cubicBezTo>
                  <a:pt x="198" y="1626"/>
                  <a:pt x="203" y="1627"/>
                  <a:pt x="206" y="1631"/>
                </a:cubicBezTo>
                <a:cubicBezTo>
                  <a:pt x="209" y="1634"/>
                  <a:pt x="208" y="1640"/>
                  <a:pt x="204" y="1642"/>
                </a:cubicBezTo>
                <a:cubicBezTo>
                  <a:pt x="202" y="1643"/>
                  <a:pt x="201" y="1644"/>
                  <a:pt x="199" y="1644"/>
                </a:cubicBezTo>
                <a:close/>
                <a:moveTo>
                  <a:pt x="183" y="1621"/>
                </a:moveTo>
                <a:cubicBezTo>
                  <a:pt x="180" y="1621"/>
                  <a:pt x="177" y="1619"/>
                  <a:pt x="176" y="1617"/>
                </a:cubicBezTo>
                <a:cubicBezTo>
                  <a:pt x="158" y="1590"/>
                  <a:pt x="141" y="1562"/>
                  <a:pt x="126" y="1534"/>
                </a:cubicBezTo>
                <a:cubicBezTo>
                  <a:pt x="125" y="1532"/>
                  <a:pt x="124" y="1530"/>
                  <a:pt x="125" y="1528"/>
                </a:cubicBezTo>
                <a:cubicBezTo>
                  <a:pt x="126" y="1525"/>
                  <a:pt x="127" y="1524"/>
                  <a:pt x="129" y="1523"/>
                </a:cubicBezTo>
                <a:cubicBezTo>
                  <a:pt x="133" y="1520"/>
                  <a:pt x="138" y="1522"/>
                  <a:pt x="141" y="1526"/>
                </a:cubicBezTo>
                <a:cubicBezTo>
                  <a:pt x="156" y="1554"/>
                  <a:pt x="172" y="1581"/>
                  <a:pt x="190" y="1608"/>
                </a:cubicBezTo>
                <a:cubicBezTo>
                  <a:pt x="192" y="1611"/>
                  <a:pt x="191" y="1617"/>
                  <a:pt x="188" y="1619"/>
                </a:cubicBezTo>
                <a:cubicBezTo>
                  <a:pt x="186" y="1620"/>
                  <a:pt x="185" y="1621"/>
                  <a:pt x="183" y="1621"/>
                </a:cubicBezTo>
                <a:close/>
                <a:moveTo>
                  <a:pt x="1962" y="1501"/>
                </a:moveTo>
                <a:cubicBezTo>
                  <a:pt x="1962" y="1501"/>
                  <a:pt x="1962" y="1501"/>
                  <a:pt x="1962" y="1501"/>
                </a:cubicBezTo>
                <a:cubicBezTo>
                  <a:pt x="1960" y="1501"/>
                  <a:pt x="1959" y="1501"/>
                  <a:pt x="1958" y="1500"/>
                </a:cubicBezTo>
                <a:cubicBezTo>
                  <a:pt x="1956" y="1499"/>
                  <a:pt x="1954" y="1498"/>
                  <a:pt x="1954" y="1495"/>
                </a:cubicBezTo>
                <a:cubicBezTo>
                  <a:pt x="1953" y="1493"/>
                  <a:pt x="1953" y="1491"/>
                  <a:pt x="1954" y="1489"/>
                </a:cubicBezTo>
                <a:cubicBezTo>
                  <a:pt x="1956" y="1485"/>
                  <a:pt x="1961" y="1483"/>
                  <a:pt x="1965" y="1485"/>
                </a:cubicBezTo>
                <a:cubicBezTo>
                  <a:pt x="1967" y="1486"/>
                  <a:pt x="1969" y="1488"/>
                  <a:pt x="1970" y="1490"/>
                </a:cubicBezTo>
                <a:cubicBezTo>
                  <a:pt x="1970" y="1492"/>
                  <a:pt x="1970" y="1494"/>
                  <a:pt x="1969" y="1496"/>
                </a:cubicBezTo>
                <a:cubicBezTo>
                  <a:pt x="1968" y="1499"/>
                  <a:pt x="1965" y="1501"/>
                  <a:pt x="1962" y="1501"/>
                </a:cubicBezTo>
                <a:close/>
                <a:moveTo>
                  <a:pt x="1974" y="1476"/>
                </a:moveTo>
                <a:cubicBezTo>
                  <a:pt x="1972" y="1476"/>
                  <a:pt x="1971" y="1475"/>
                  <a:pt x="1970" y="1475"/>
                </a:cubicBezTo>
                <a:cubicBezTo>
                  <a:pt x="1966" y="1473"/>
                  <a:pt x="1964" y="1468"/>
                  <a:pt x="1966" y="1464"/>
                </a:cubicBezTo>
                <a:cubicBezTo>
                  <a:pt x="1981" y="1430"/>
                  <a:pt x="1995" y="1396"/>
                  <a:pt x="2006" y="1361"/>
                </a:cubicBezTo>
                <a:cubicBezTo>
                  <a:pt x="2007" y="1360"/>
                  <a:pt x="2007" y="1360"/>
                  <a:pt x="2007" y="1360"/>
                </a:cubicBezTo>
                <a:cubicBezTo>
                  <a:pt x="2007" y="1360"/>
                  <a:pt x="2007" y="1360"/>
                  <a:pt x="2007" y="1359"/>
                </a:cubicBezTo>
                <a:cubicBezTo>
                  <a:pt x="2017" y="1329"/>
                  <a:pt x="2026" y="1298"/>
                  <a:pt x="2033" y="1267"/>
                </a:cubicBezTo>
                <a:cubicBezTo>
                  <a:pt x="2034" y="1263"/>
                  <a:pt x="2038" y="1260"/>
                  <a:pt x="2043" y="1261"/>
                </a:cubicBezTo>
                <a:cubicBezTo>
                  <a:pt x="2047" y="1262"/>
                  <a:pt x="2050" y="1267"/>
                  <a:pt x="2049" y="1271"/>
                </a:cubicBezTo>
                <a:cubicBezTo>
                  <a:pt x="2042" y="1303"/>
                  <a:pt x="2033" y="1334"/>
                  <a:pt x="2023" y="1365"/>
                </a:cubicBezTo>
                <a:cubicBezTo>
                  <a:pt x="2023" y="1365"/>
                  <a:pt x="2023" y="1365"/>
                  <a:pt x="2023" y="1365"/>
                </a:cubicBezTo>
                <a:cubicBezTo>
                  <a:pt x="2023" y="1366"/>
                  <a:pt x="2023" y="1366"/>
                  <a:pt x="2022" y="1366"/>
                </a:cubicBezTo>
                <a:cubicBezTo>
                  <a:pt x="2011" y="1402"/>
                  <a:pt x="1997" y="1437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0" y="1474"/>
                  <a:pt x="1977" y="1476"/>
                  <a:pt x="1974" y="1476"/>
                </a:cubicBezTo>
                <a:close/>
                <a:moveTo>
                  <a:pt x="92" y="1454"/>
                </a:moveTo>
                <a:cubicBezTo>
                  <a:pt x="89" y="1454"/>
                  <a:pt x="86" y="1452"/>
                  <a:pt x="84" y="1449"/>
                </a:cubicBezTo>
                <a:cubicBezTo>
                  <a:pt x="70" y="1416"/>
                  <a:pt x="58" y="1382"/>
                  <a:pt x="47" y="1348"/>
                </a:cubicBezTo>
                <a:cubicBezTo>
                  <a:pt x="47" y="1348"/>
                  <a:pt x="47" y="1348"/>
                  <a:pt x="47" y="1348"/>
                </a:cubicBezTo>
                <a:cubicBezTo>
                  <a:pt x="46" y="1347"/>
                  <a:pt x="46" y="1347"/>
                  <a:pt x="46" y="1347"/>
                </a:cubicBezTo>
                <a:cubicBezTo>
                  <a:pt x="46" y="1345"/>
                  <a:pt x="46" y="1343"/>
                  <a:pt x="47" y="1341"/>
                </a:cubicBezTo>
                <a:cubicBezTo>
                  <a:pt x="48" y="1339"/>
                  <a:pt x="50" y="1337"/>
                  <a:pt x="52" y="1336"/>
                </a:cubicBezTo>
                <a:cubicBezTo>
                  <a:pt x="56" y="1335"/>
                  <a:pt x="61" y="1338"/>
                  <a:pt x="63" y="1342"/>
                </a:cubicBezTo>
                <a:cubicBezTo>
                  <a:pt x="73" y="1376"/>
                  <a:pt x="86" y="1410"/>
                  <a:pt x="100" y="1442"/>
                </a:cubicBezTo>
                <a:cubicBezTo>
                  <a:pt x="102" y="1447"/>
                  <a:pt x="100" y="1452"/>
                  <a:pt x="95" y="1454"/>
                </a:cubicBezTo>
                <a:cubicBezTo>
                  <a:pt x="94" y="1454"/>
                  <a:pt x="93" y="1454"/>
                  <a:pt x="92" y="1454"/>
                </a:cubicBezTo>
                <a:close/>
                <a:moveTo>
                  <a:pt x="47" y="1326"/>
                </a:moveTo>
                <a:cubicBezTo>
                  <a:pt x="43" y="1326"/>
                  <a:pt x="39" y="1323"/>
                  <a:pt x="38" y="1320"/>
                </a:cubicBezTo>
                <a:cubicBezTo>
                  <a:pt x="38" y="1320"/>
                  <a:pt x="38" y="1320"/>
                  <a:pt x="38" y="1320"/>
                </a:cubicBezTo>
                <a:cubicBezTo>
                  <a:pt x="38" y="1318"/>
                  <a:pt x="38" y="1315"/>
                  <a:pt x="39" y="1313"/>
                </a:cubicBezTo>
                <a:cubicBezTo>
                  <a:pt x="40" y="1311"/>
                  <a:pt x="42" y="1310"/>
                  <a:pt x="44" y="1309"/>
                </a:cubicBezTo>
                <a:cubicBezTo>
                  <a:pt x="49" y="1308"/>
                  <a:pt x="53" y="1311"/>
                  <a:pt x="55" y="1315"/>
                </a:cubicBezTo>
                <a:cubicBezTo>
                  <a:pt x="55" y="1317"/>
                  <a:pt x="55" y="1320"/>
                  <a:pt x="54" y="1322"/>
                </a:cubicBezTo>
                <a:cubicBezTo>
                  <a:pt x="53" y="1324"/>
                  <a:pt x="51" y="1325"/>
                  <a:pt x="49" y="1326"/>
                </a:cubicBezTo>
                <a:cubicBezTo>
                  <a:pt x="48" y="1326"/>
                  <a:pt x="47" y="1326"/>
                  <a:pt x="47" y="1326"/>
                </a:cubicBezTo>
                <a:close/>
                <a:moveTo>
                  <a:pt x="39" y="1299"/>
                </a:moveTo>
                <a:cubicBezTo>
                  <a:pt x="35" y="1299"/>
                  <a:pt x="32" y="1296"/>
                  <a:pt x="31" y="1292"/>
                </a:cubicBezTo>
                <a:cubicBezTo>
                  <a:pt x="23" y="1261"/>
                  <a:pt x="17" y="1229"/>
                  <a:pt x="12" y="1197"/>
                </a:cubicBezTo>
                <a:cubicBezTo>
                  <a:pt x="6" y="1160"/>
                  <a:pt x="2" y="1121"/>
                  <a:pt x="0" y="1084"/>
                </a:cubicBezTo>
                <a:cubicBezTo>
                  <a:pt x="0" y="1081"/>
                  <a:pt x="1" y="1079"/>
                  <a:pt x="3" y="1078"/>
                </a:cubicBezTo>
                <a:cubicBezTo>
                  <a:pt x="4" y="1076"/>
                  <a:pt x="6" y="1075"/>
                  <a:pt x="9" y="1075"/>
                </a:cubicBezTo>
                <a:cubicBezTo>
                  <a:pt x="13" y="1075"/>
                  <a:pt x="17" y="1078"/>
                  <a:pt x="17" y="1083"/>
                </a:cubicBezTo>
                <a:cubicBezTo>
                  <a:pt x="19" y="1120"/>
                  <a:pt x="23" y="1158"/>
                  <a:pt x="28" y="1195"/>
                </a:cubicBezTo>
                <a:cubicBezTo>
                  <a:pt x="28" y="1195"/>
                  <a:pt x="28" y="1195"/>
                  <a:pt x="28" y="1195"/>
                </a:cubicBezTo>
                <a:cubicBezTo>
                  <a:pt x="33" y="1226"/>
                  <a:pt x="40" y="1257"/>
                  <a:pt x="47" y="1288"/>
                </a:cubicBezTo>
                <a:cubicBezTo>
                  <a:pt x="49" y="1293"/>
                  <a:pt x="46" y="1297"/>
                  <a:pt x="41" y="1298"/>
                </a:cubicBezTo>
                <a:cubicBezTo>
                  <a:pt x="41" y="1298"/>
                  <a:pt x="40" y="1299"/>
                  <a:pt x="39" y="1299"/>
                </a:cubicBezTo>
                <a:close/>
                <a:moveTo>
                  <a:pt x="2047" y="1250"/>
                </a:moveTo>
                <a:cubicBezTo>
                  <a:pt x="2046" y="1250"/>
                  <a:pt x="2046" y="1250"/>
                  <a:pt x="2045" y="1250"/>
                </a:cubicBezTo>
                <a:cubicBezTo>
                  <a:pt x="2041" y="1249"/>
                  <a:pt x="2038" y="1245"/>
                  <a:pt x="2039" y="1240"/>
                </a:cubicBezTo>
                <a:cubicBezTo>
                  <a:pt x="2039" y="1240"/>
                  <a:pt x="2039" y="1240"/>
                  <a:pt x="2039" y="1240"/>
                </a:cubicBezTo>
                <a:cubicBezTo>
                  <a:pt x="2040" y="1235"/>
                  <a:pt x="2044" y="1232"/>
                  <a:pt x="2049" y="1233"/>
                </a:cubicBezTo>
                <a:cubicBezTo>
                  <a:pt x="2053" y="1234"/>
                  <a:pt x="2056" y="1239"/>
                  <a:pt x="2055" y="1243"/>
                </a:cubicBezTo>
                <a:cubicBezTo>
                  <a:pt x="2054" y="1247"/>
                  <a:pt x="2051" y="1250"/>
                  <a:pt x="2047" y="1250"/>
                </a:cubicBezTo>
                <a:close/>
                <a:moveTo>
                  <a:pt x="2052" y="1222"/>
                </a:moveTo>
                <a:cubicBezTo>
                  <a:pt x="2052" y="1222"/>
                  <a:pt x="2051" y="1222"/>
                  <a:pt x="2051" y="1222"/>
                </a:cubicBezTo>
                <a:cubicBezTo>
                  <a:pt x="2049" y="1222"/>
                  <a:pt x="2047" y="1221"/>
                  <a:pt x="2045" y="1219"/>
                </a:cubicBezTo>
                <a:cubicBezTo>
                  <a:pt x="2044" y="1217"/>
                  <a:pt x="2043" y="1215"/>
                  <a:pt x="2044" y="1212"/>
                </a:cubicBezTo>
                <a:cubicBezTo>
                  <a:pt x="2050" y="1176"/>
                  <a:pt x="2055" y="1138"/>
                  <a:pt x="2057" y="1101"/>
                </a:cubicBezTo>
                <a:cubicBezTo>
                  <a:pt x="2058" y="1080"/>
                  <a:pt x="2059" y="1059"/>
                  <a:pt x="2059" y="1038"/>
                </a:cubicBezTo>
                <a:cubicBezTo>
                  <a:pt x="2059" y="1027"/>
                  <a:pt x="2059" y="1016"/>
                  <a:pt x="2058" y="1006"/>
                </a:cubicBezTo>
                <a:cubicBezTo>
                  <a:pt x="2058" y="1001"/>
                  <a:pt x="2062" y="997"/>
                  <a:pt x="2067" y="997"/>
                </a:cubicBezTo>
                <a:cubicBezTo>
                  <a:pt x="2071" y="997"/>
                  <a:pt x="2075" y="1000"/>
                  <a:pt x="2075" y="1005"/>
                </a:cubicBezTo>
                <a:cubicBezTo>
                  <a:pt x="2076" y="1016"/>
                  <a:pt x="2076" y="1027"/>
                  <a:pt x="2076" y="1038"/>
                </a:cubicBezTo>
                <a:cubicBezTo>
                  <a:pt x="2076" y="1059"/>
                  <a:pt x="2075" y="1081"/>
                  <a:pt x="2074" y="1102"/>
                </a:cubicBezTo>
                <a:cubicBezTo>
                  <a:pt x="2072" y="1140"/>
                  <a:pt x="2067" y="1178"/>
                  <a:pt x="2061" y="1215"/>
                </a:cubicBezTo>
                <a:cubicBezTo>
                  <a:pt x="2061" y="1215"/>
                  <a:pt x="2061" y="1215"/>
                  <a:pt x="2061" y="1215"/>
                </a:cubicBezTo>
                <a:cubicBezTo>
                  <a:pt x="2060" y="1219"/>
                  <a:pt x="2056" y="1222"/>
                  <a:pt x="2052" y="1222"/>
                </a:cubicBezTo>
                <a:close/>
                <a:moveTo>
                  <a:pt x="8" y="1064"/>
                </a:moveTo>
                <a:cubicBezTo>
                  <a:pt x="8" y="1064"/>
                  <a:pt x="8" y="1064"/>
                  <a:pt x="8" y="1064"/>
                </a:cubicBezTo>
                <a:cubicBezTo>
                  <a:pt x="3" y="1064"/>
                  <a:pt x="0" y="1060"/>
                  <a:pt x="0" y="1055"/>
                </a:cubicBezTo>
                <a:cubicBezTo>
                  <a:pt x="0" y="1053"/>
                  <a:pt x="0" y="1051"/>
                  <a:pt x="2" y="1049"/>
                </a:cubicBezTo>
                <a:cubicBezTo>
                  <a:pt x="4" y="1048"/>
                  <a:pt x="6" y="1047"/>
                  <a:pt x="8" y="1047"/>
                </a:cubicBezTo>
                <a:cubicBezTo>
                  <a:pt x="8" y="1047"/>
                  <a:pt x="8" y="1047"/>
                  <a:pt x="8" y="1047"/>
                </a:cubicBezTo>
                <a:cubicBezTo>
                  <a:pt x="13" y="1047"/>
                  <a:pt x="16" y="1050"/>
                  <a:pt x="17" y="1055"/>
                </a:cubicBezTo>
                <a:cubicBezTo>
                  <a:pt x="17" y="1060"/>
                  <a:pt x="13" y="1063"/>
                  <a:pt x="8" y="1064"/>
                </a:cubicBezTo>
                <a:close/>
                <a:moveTo>
                  <a:pt x="8" y="1035"/>
                </a:moveTo>
                <a:cubicBezTo>
                  <a:pt x="8" y="1035"/>
                  <a:pt x="8" y="1035"/>
                  <a:pt x="8" y="1035"/>
                </a:cubicBezTo>
                <a:cubicBezTo>
                  <a:pt x="6" y="1035"/>
                  <a:pt x="4" y="1034"/>
                  <a:pt x="2" y="1033"/>
                </a:cubicBezTo>
                <a:cubicBezTo>
                  <a:pt x="0" y="1031"/>
                  <a:pt x="0" y="1029"/>
                  <a:pt x="0" y="1027"/>
                </a:cubicBezTo>
                <a:cubicBezTo>
                  <a:pt x="0" y="995"/>
                  <a:pt x="2" y="962"/>
                  <a:pt x="5" y="930"/>
                </a:cubicBezTo>
                <a:cubicBezTo>
                  <a:pt x="9" y="892"/>
                  <a:pt x="15" y="855"/>
                  <a:pt x="23" y="818"/>
                </a:cubicBezTo>
                <a:cubicBezTo>
                  <a:pt x="23" y="817"/>
                  <a:pt x="23" y="817"/>
                  <a:pt x="23" y="817"/>
                </a:cubicBezTo>
                <a:cubicBezTo>
                  <a:pt x="24" y="813"/>
                  <a:pt x="29" y="810"/>
                  <a:pt x="34" y="811"/>
                </a:cubicBezTo>
                <a:cubicBezTo>
                  <a:pt x="36" y="811"/>
                  <a:pt x="38" y="813"/>
                  <a:pt x="39" y="815"/>
                </a:cubicBezTo>
                <a:cubicBezTo>
                  <a:pt x="40" y="817"/>
                  <a:pt x="40" y="819"/>
                  <a:pt x="40" y="821"/>
                </a:cubicBezTo>
                <a:cubicBezTo>
                  <a:pt x="32" y="857"/>
                  <a:pt x="26" y="895"/>
                  <a:pt x="22" y="932"/>
                </a:cubicBezTo>
                <a:cubicBezTo>
                  <a:pt x="19" y="963"/>
                  <a:pt x="17" y="995"/>
                  <a:pt x="17" y="1027"/>
                </a:cubicBezTo>
                <a:cubicBezTo>
                  <a:pt x="16" y="1032"/>
                  <a:pt x="13" y="1035"/>
                  <a:pt x="8" y="1035"/>
                </a:cubicBezTo>
                <a:close/>
                <a:moveTo>
                  <a:pt x="2066" y="986"/>
                </a:moveTo>
                <a:cubicBezTo>
                  <a:pt x="2061" y="986"/>
                  <a:pt x="2057" y="982"/>
                  <a:pt x="2057" y="978"/>
                </a:cubicBezTo>
                <a:cubicBezTo>
                  <a:pt x="2057" y="975"/>
                  <a:pt x="2058" y="973"/>
                  <a:pt x="2059" y="972"/>
                </a:cubicBezTo>
                <a:cubicBezTo>
                  <a:pt x="2061" y="970"/>
                  <a:pt x="2063" y="969"/>
                  <a:pt x="2065" y="969"/>
                </a:cubicBezTo>
                <a:cubicBezTo>
                  <a:pt x="2070" y="968"/>
                  <a:pt x="2074" y="972"/>
                  <a:pt x="2074" y="976"/>
                </a:cubicBezTo>
                <a:cubicBezTo>
                  <a:pt x="2074" y="977"/>
                  <a:pt x="2074" y="977"/>
                  <a:pt x="2074" y="977"/>
                </a:cubicBezTo>
                <a:cubicBezTo>
                  <a:pt x="2074" y="981"/>
                  <a:pt x="2071" y="985"/>
                  <a:pt x="2066" y="986"/>
                </a:cubicBezTo>
                <a:cubicBezTo>
                  <a:pt x="2066" y="986"/>
                  <a:pt x="2066" y="986"/>
                  <a:pt x="2066" y="986"/>
                </a:cubicBezTo>
                <a:close/>
                <a:moveTo>
                  <a:pt x="2064" y="957"/>
                </a:moveTo>
                <a:cubicBezTo>
                  <a:pt x="2059" y="957"/>
                  <a:pt x="2055" y="954"/>
                  <a:pt x="2055" y="950"/>
                </a:cubicBezTo>
                <a:cubicBezTo>
                  <a:pt x="2052" y="913"/>
                  <a:pt x="2047" y="875"/>
                  <a:pt x="2039" y="839"/>
                </a:cubicBezTo>
                <a:cubicBezTo>
                  <a:pt x="2033" y="808"/>
                  <a:pt x="2025" y="777"/>
                  <a:pt x="2016" y="746"/>
                </a:cubicBezTo>
                <a:cubicBezTo>
                  <a:pt x="2016" y="744"/>
                  <a:pt x="2016" y="742"/>
                  <a:pt x="2017" y="740"/>
                </a:cubicBezTo>
                <a:cubicBezTo>
                  <a:pt x="2018" y="738"/>
                  <a:pt x="2020" y="736"/>
                  <a:pt x="2022" y="736"/>
                </a:cubicBezTo>
                <a:cubicBezTo>
                  <a:pt x="2026" y="734"/>
                  <a:pt x="2031" y="737"/>
                  <a:pt x="2032" y="741"/>
                </a:cubicBezTo>
                <a:cubicBezTo>
                  <a:pt x="2042" y="772"/>
                  <a:pt x="2050" y="804"/>
                  <a:pt x="2056" y="835"/>
                </a:cubicBezTo>
                <a:cubicBezTo>
                  <a:pt x="2063" y="873"/>
                  <a:pt x="2069" y="911"/>
                  <a:pt x="2072" y="948"/>
                </a:cubicBezTo>
                <a:cubicBezTo>
                  <a:pt x="2072" y="953"/>
                  <a:pt x="2069" y="957"/>
                  <a:pt x="2064" y="957"/>
                </a:cubicBezTo>
                <a:cubicBezTo>
                  <a:pt x="2064" y="957"/>
                  <a:pt x="2064" y="957"/>
                  <a:pt x="2064" y="957"/>
                </a:cubicBezTo>
                <a:close/>
                <a:moveTo>
                  <a:pt x="38" y="800"/>
                </a:moveTo>
                <a:cubicBezTo>
                  <a:pt x="37" y="800"/>
                  <a:pt x="37" y="800"/>
                  <a:pt x="36" y="800"/>
                </a:cubicBezTo>
                <a:cubicBezTo>
                  <a:pt x="32" y="799"/>
                  <a:pt x="29" y="794"/>
                  <a:pt x="30" y="790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2" y="785"/>
                  <a:pt x="36" y="782"/>
                  <a:pt x="40" y="783"/>
                </a:cubicBezTo>
                <a:cubicBezTo>
                  <a:pt x="42" y="784"/>
                  <a:pt x="44" y="785"/>
                  <a:pt x="45" y="787"/>
                </a:cubicBezTo>
                <a:cubicBezTo>
                  <a:pt x="47" y="789"/>
                  <a:pt x="47" y="791"/>
                  <a:pt x="46" y="794"/>
                </a:cubicBezTo>
                <a:cubicBezTo>
                  <a:pt x="45" y="797"/>
                  <a:pt x="42" y="800"/>
                  <a:pt x="38" y="800"/>
                </a:cubicBezTo>
                <a:close/>
                <a:moveTo>
                  <a:pt x="45" y="773"/>
                </a:moveTo>
                <a:cubicBezTo>
                  <a:pt x="45" y="773"/>
                  <a:pt x="44" y="773"/>
                  <a:pt x="43" y="772"/>
                </a:cubicBezTo>
                <a:cubicBezTo>
                  <a:pt x="41" y="772"/>
                  <a:pt x="39" y="770"/>
                  <a:pt x="38" y="768"/>
                </a:cubicBezTo>
                <a:cubicBezTo>
                  <a:pt x="37" y="766"/>
                  <a:pt x="36" y="764"/>
                  <a:pt x="37" y="762"/>
                </a:cubicBezTo>
                <a:cubicBezTo>
                  <a:pt x="46" y="731"/>
                  <a:pt x="56" y="70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8" y="669"/>
                  <a:pt x="68" y="669"/>
                  <a:pt x="68" y="669"/>
                </a:cubicBezTo>
                <a:cubicBezTo>
                  <a:pt x="68" y="668"/>
                  <a:pt x="68" y="667"/>
                  <a:pt x="69" y="666"/>
                </a:cubicBezTo>
                <a:cubicBezTo>
                  <a:pt x="82" y="632"/>
                  <a:pt x="97" y="598"/>
                  <a:pt x="113" y="566"/>
                </a:cubicBezTo>
                <a:cubicBezTo>
                  <a:pt x="115" y="562"/>
                  <a:pt x="121" y="560"/>
                  <a:pt x="125" y="562"/>
                </a:cubicBezTo>
                <a:cubicBezTo>
                  <a:pt x="129" y="564"/>
                  <a:pt x="131" y="569"/>
                  <a:pt x="129" y="573"/>
                </a:cubicBezTo>
                <a:cubicBezTo>
                  <a:pt x="112" y="605"/>
                  <a:pt x="97" y="638"/>
                  <a:pt x="85" y="672"/>
                </a:cubicBezTo>
                <a:cubicBezTo>
                  <a:pt x="84" y="672"/>
                  <a:pt x="84" y="673"/>
                  <a:pt x="84" y="674"/>
                </a:cubicBezTo>
                <a:cubicBezTo>
                  <a:pt x="84" y="675"/>
                  <a:pt x="83" y="675"/>
                  <a:pt x="83" y="676"/>
                </a:cubicBezTo>
                <a:cubicBezTo>
                  <a:pt x="72" y="706"/>
                  <a:pt x="62" y="736"/>
                  <a:pt x="53" y="767"/>
                </a:cubicBezTo>
                <a:cubicBezTo>
                  <a:pt x="52" y="770"/>
                  <a:pt x="49" y="773"/>
                  <a:pt x="45" y="773"/>
                </a:cubicBezTo>
                <a:close/>
                <a:moveTo>
                  <a:pt x="2016" y="725"/>
                </a:moveTo>
                <a:cubicBezTo>
                  <a:pt x="2012" y="725"/>
                  <a:pt x="2009" y="723"/>
                  <a:pt x="2008" y="719"/>
                </a:cubicBezTo>
                <a:cubicBezTo>
                  <a:pt x="2007" y="717"/>
                  <a:pt x="2007" y="715"/>
                  <a:pt x="2008" y="713"/>
                </a:cubicBezTo>
                <a:cubicBezTo>
                  <a:pt x="2009" y="711"/>
                  <a:pt x="2011" y="709"/>
                  <a:pt x="2013" y="709"/>
                </a:cubicBezTo>
                <a:cubicBezTo>
                  <a:pt x="2018" y="707"/>
                  <a:pt x="2023" y="710"/>
                  <a:pt x="2024" y="714"/>
                </a:cubicBezTo>
                <a:cubicBezTo>
                  <a:pt x="2025" y="719"/>
                  <a:pt x="2023" y="723"/>
                  <a:pt x="2019" y="725"/>
                </a:cubicBezTo>
                <a:cubicBezTo>
                  <a:pt x="2018" y="725"/>
                  <a:pt x="2017" y="725"/>
                  <a:pt x="2016" y="725"/>
                </a:cubicBezTo>
                <a:close/>
                <a:moveTo>
                  <a:pt x="2007" y="698"/>
                </a:moveTo>
                <a:cubicBezTo>
                  <a:pt x="2003" y="698"/>
                  <a:pt x="2000" y="696"/>
                  <a:pt x="1999" y="693"/>
                </a:cubicBezTo>
                <a:cubicBezTo>
                  <a:pt x="1986" y="659"/>
                  <a:pt x="1972" y="625"/>
                  <a:pt x="1956" y="592"/>
                </a:cubicBezTo>
                <a:cubicBezTo>
                  <a:pt x="1956" y="591"/>
                  <a:pt x="1956" y="591"/>
                  <a:pt x="1956" y="591"/>
                </a:cubicBezTo>
                <a:cubicBezTo>
                  <a:pt x="1956" y="591"/>
                  <a:pt x="1955" y="590"/>
                  <a:pt x="1955" y="590"/>
                </a:cubicBezTo>
                <a:cubicBezTo>
                  <a:pt x="1941" y="561"/>
                  <a:pt x="1926" y="533"/>
                  <a:pt x="1909" y="506"/>
                </a:cubicBezTo>
                <a:cubicBezTo>
                  <a:pt x="1907" y="502"/>
                  <a:pt x="1908" y="497"/>
                  <a:pt x="1912" y="494"/>
                </a:cubicBezTo>
                <a:cubicBezTo>
                  <a:pt x="1916" y="492"/>
                  <a:pt x="1921" y="493"/>
                  <a:pt x="1924" y="497"/>
                </a:cubicBezTo>
                <a:cubicBezTo>
                  <a:pt x="1940" y="525"/>
                  <a:pt x="1956" y="553"/>
                  <a:pt x="1970" y="582"/>
                </a:cubicBezTo>
                <a:cubicBezTo>
                  <a:pt x="1970" y="582"/>
                  <a:pt x="1971" y="583"/>
                  <a:pt x="1971" y="583"/>
                </a:cubicBezTo>
                <a:cubicBezTo>
                  <a:pt x="1971" y="584"/>
                  <a:pt x="1971" y="584"/>
                  <a:pt x="1971" y="584"/>
                </a:cubicBezTo>
                <a:cubicBezTo>
                  <a:pt x="1988" y="618"/>
                  <a:pt x="2002" y="652"/>
                  <a:pt x="2015" y="687"/>
                </a:cubicBezTo>
                <a:cubicBezTo>
                  <a:pt x="2015" y="687"/>
                  <a:pt x="2015" y="687"/>
                  <a:pt x="2015" y="687"/>
                </a:cubicBezTo>
                <a:cubicBezTo>
                  <a:pt x="2015" y="689"/>
                  <a:pt x="2015" y="692"/>
                  <a:pt x="2014" y="694"/>
                </a:cubicBezTo>
                <a:cubicBezTo>
                  <a:pt x="2013" y="696"/>
                  <a:pt x="2012" y="697"/>
                  <a:pt x="2010" y="698"/>
                </a:cubicBezTo>
                <a:cubicBezTo>
                  <a:pt x="2009" y="698"/>
                  <a:pt x="2008" y="698"/>
                  <a:pt x="2007" y="698"/>
                </a:cubicBezTo>
                <a:close/>
                <a:moveTo>
                  <a:pt x="134" y="553"/>
                </a:moveTo>
                <a:cubicBezTo>
                  <a:pt x="133" y="553"/>
                  <a:pt x="131" y="553"/>
                  <a:pt x="130" y="552"/>
                </a:cubicBezTo>
                <a:cubicBezTo>
                  <a:pt x="128" y="551"/>
                  <a:pt x="127" y="549"/>
                  <a:pt x="126" y="547"/>
                </a:cubicBezTo>
                <a:cubicBezTo>
                  <a:pt x="125" y="545"/>
                  <a:pt x="126" y="542"/>
                  <a:pt x="127" y="540"/>
                </a:cubicBezTo>
                <a:cubicBezTo>
                  <a:pt x="129" y="536"/>
                  <a:pt x="134" y="535"/>
                  <a:pt x="138" y="537"/>
                </a:cubicBezTo>
                <a:cubicBezTo>
                  <a:pt x="142" y="539"/>
                  <a:pt x="144" y="544"/>
                  <a:pt x="142" y="549"/>
                </a:cubicBezTo>
                <a:cubicBezTo>
                  <a:pt x="140" y="551"/>
                  <a:pt x="137" y="553"/>
                  <a:pt x="134" y="553"/>
                </a:cubicBezTo>
                <a:close/>
                <a:moveTo>
                  <a:pt x="148" y="528"/>
                </a:moveTo>
                <a:cubicBezTo>
                  <a:pt x="147" y="528"/>
                  <a:pt x="145" y="528"/>
                  <a:pt x="144" y="527"/>
                </a:cubicBezTo>
                <a:cubicBezTo>
                  <a:pt x="140" y="525"/>
                  <a:pt x="138" y="520"/>
                  <a:pt x="141" y="516"/>
                </a:cubicBezTo>
                <a:cubicBezTo>
                  <a:pt x="157" y="488"/>
                  <a:pt x="175" y="460"/>
                  <a:pt x="193" y="434"/>
                </a:cubicBezTo>
                <a:cubicBezTo>
                  <a:pt x="215" y="403"/>
                  <a:pt x="239" y="373"/>
                  <a:pt x="265" y="345"/>
                </a:cubicBezTo>
                <a:cubicBezTo>
                  <a:pt x="268" y="342"/>
                  <a:pt x="273" y="342"/>
                  <a:pt x="277" y="345"/>
                </a:cubicBezTo>
                <a:cubicBezTo>
                  <a:pt x="280" y="348"/>
                  <a:pt x="280" y="353"/>
                  <a:pt x="277" y="357"/>
                </a:cubicBezTo>
                <a:cubicBezTo>
                  <a:pt x="252" y="384"/>
                  <a:pt x="229" y="414"/>
                  <a:pt x="207" y="444"/>
                </a:cubicBezTo>
                <a:cubicBezTo>
                  <a:pt x="189" y="470"/>
                  <a:pt x="171" y="497"/>
                  <a:pt x="155" y="524"/>
                </a:cubicBezTo>
                <a:cubicBezTo>
                  <a:pt x="154" y="527"/>
                  <a:pt x="151" y="528"/>
                  <a:pt x="148" y="528"/>
                </a:cubicBezTo>
                <a:close/>
                <a:moveTo>
                  <a:pt x="1901" y="486"/>
                </a:moveTo>
                <a:cubicBezTo>
                  <a:pt x="1899" y="486"/>
                  <a:pt x="1896" y="485"/>
                  <a:pt x="1895" y="483"/>
                </a:cubicBezTo>
                <a:cubicBezTo>
                  <a:pt x="1895" y="483"/>
                  <a:pt x="1895" y="483"/>
                  <a:pt x="1895" y="483"/>
                </a:cubicBezTo>
                <a:cubicBezTo>
                  <a:pt x="1894" y="482"/>
                  <a:pt x="1894" y="482"/>
                  <a:pt x="1894" y="482"/>
                </a:cubicBezTo>
                <a:cubicBezTo>
                  <a:pt x="1892" y="478"/>
                  <a:pt x="1893" y="473"/>
                  <a:pt x="1897" y="470"/>
                </a:cubicBezTo>
                <a:cubicBezTo>
                  <a:pt x="1901" y="468"/>
                  <a:pt x="1906" y="469"/>
                  <a:pt x="1908" y="473"/>
                </a:cubicBezTo>
                <a:cubicBezTo>
                  <a:pt x="1911" y="477"/>
                  <a:pt x="1910" y="482"/>
                  <a:pt x="1906" y="485"/>
                </a:cubicBezTo>
                <a:cubicBezTo>
                  <a:pt x="1905" y="486"/>
                  <a:pt x="1903" y="486"/>
                  <a:pt x="1901" y="486"/>
                </a:cubicBezTo>
                <a:close/>
                <a:moveTo>
                  <a:pt x="1886" y="463"/>
                </a:moveTo>
                <a:cubicBezTo>
                  <a:pt x="1883" y="463"/>
                  <a:pt x="1880" y="461"/>
                  <a:pt x="1879" y="459"/>
                </a:cubicBezTo>
                <a:cubicBezTo>
                  <a:pt x="1857" y="428"/>
                  <a:pt x="1834" y="398"/>
                  <a:pt x="1810" y="370"/>
                </a:cubicBezTo>
                <a:cubicBezTo>
                  <a:pt x="1789" y="346"/>
                  <a:pt x="1767" y="323"/>
                  <a:pt x="1744" y="301"/>
                </a:cubicBezTo>
                <a:cubicBezTo>
                  <a:pt x="1743" y="299"/>
                  <a:pt x="1742" y="297"/>
                  <a:pt x="1742" y="295"/>
                </a:cubicBezTo>
                <a:cubicBezTo>
                  <a:pt x="1742" y="293"/>
                  <a:pt x="1743" y="291"/>
                  <a:pt x="1744" y="289"/>
                </a:cubicBezTo>
                <a:cubicBezTo>
                  <a:pt x="1747" y="286"/>
                  <a:pt x="1753" y="286"/>
                  <a:pt x="1756" y="289"/>
                </a:cubicBezTo>
                <a:cubicBezTo>
                  <a:pt x="1779" y="311"/>
                  <a:pt x="1802" y="335"/>
                  <a:pt x="1823" y="359"/>
                </a:cubicBezTo>
                <a:cubicBezTo>
                  <a:pt x="1848" y="388"/>
                  <a:pt x="1871" y="418"/>
                  <a:pt x="1893" y="449"/>
                </a:cubicBezTo>
                <a:cubicBezTo>
                  <a:pt x="1895" y="453"/>
                  <a:pt x="1894" y="458"/>
                  <a:pt x="1890" y="461"/>
                </a:cubicBezTo>
                <a:cubicBezTo>
                  <a:pt x="1889" y="462"/>
                  <a:pt x="1887" y="463"/>
                  <a:pt x="1886" y="463"/>
                </a:cubicBezTo>
                <a:close/>
                <a:moveTo>
                  <a:pt x="290" y="339"/>
                </a:moveTo>
                <a:cubicBezTo>
                  <a:pt x="288" y="339"/>
                  <a:pt x="286" y="338"/>
                  <a:pt x="284" y="336"/>
                </a:cubicBezTo>
                <a:cubicBezTo>
                  <a:pt x="281" y="333"/>
                  <a:pt x="281" y="328"/>
                  <a:pt x="284" y="324"/>
                </a:cubicBezTo>
                <a:cubicBezTo>
                  <a:pt x="287" y="321"/>
                  <a:pt x="293" y="321"/>
                  <a:pt x="296" y="324"/>
                </a:cubicBezTo>
                <a:cubicBezTo>
                  <a:pt x="298" y="325"/>
                  <a:pt x="298" y="328"/>
                  <a:pt x="299" y="330"/>
                </a:cubicBezTo>
                <a:cubicBezTo>
                  <a:pt x="299" y="332"/>
                  <a:pt x="298" y="334"/>
                  <a:pt x="296" y="336"/>
                </a:cubicBezTo>
                <a:cubicBezTo>
                  <a:pt x="295" y="338"/>
                  <a:pt x="292" y="339"/>
                  <a:pt x="290" y="339"/>
                </a:cubicBezTo>
                <a:close/>
                <a:moveTo>
                  <a:pt x="310" y="318"/>
                </a:moveTo>
                <a:cubicBezTo>
                  <a:pt x="308" y="318"/>
                  <a:pt x="305" y="317"/>
                  <a:pt x="304" y="316"/>
                </a:cubicBezTo>
                <a:cubicBezTo>
                  <a:pt x="300" y="312"/>
                  <a:pt x="300" y="307"/>
                  <a:pt x="304" y="304"/>
                </a:cubicBezTo>
                <a:cubicBezTo>
                  <a:pt x="327" y="281"/>
                  <a:pt x="351" y="259"/>
                  <a:pt x="376" y="239"/>
                </a:cubicBezTo>
                <a:cubicBezTo>
                  <a:pt x="405" y="215"/>
                  <a:pt x="436" y="192"/>
                  <a:pt x="467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71" y="168"/>
                  <a:pt x="477" y="170"/>
                  <a:pt x="479" y="173"/>
                </a:cubicBezTo>
                <a:cubicBezTo>
                  <a:pt x="482" y="177"/>
                  <a:pt x="481" y="183"/>
                  <a:pt x="477" y="185"/>
                </a:cubicBezTo>
                <a:cubicBezTo>
                  <a:pt x="445" y="206"/>
                  <a:pt x="415" y="228"/>
                  <a:pt x="386" y="252"/>
                </a:cubicBezTo>
                <a:cubicBezTo>
                  <a:pt x="362" y="272"/>
                  <a:pt x="338" y="293"/>
                  <a:pt x="316" y="316"/>
                </a:cubicBezTo>
                <a:cubicBezTo>
                  <a:pt x="314" y="317"/>
                  <a:pt x="312" y="318"/>
                  <a:pt x="310" y="318"/>
                </a:cubicBezTo>
                <a:close/>
                <a:moveTo>
                  <a:pt x="1730" y="284"/>
                </a:moveTo>
                <a:cubicBezTo>
                  <a:pt x="1728" y="284"/>
                  <a:pt x="1725" y="283"/>
                  <a:pt x="1724" y="282"/>
                </a:cubicBezTo>
                <a:cubicBezTo>
                  <a:pt x="1722" y="280"/>
                  <a:pt x="1721" y="278"/>
                  <a:pt x="1721" y="276"/>
                </a:cubicBezTo>
                <a:cubicBezTo>
                  <a:pt x="1721" y="274"/>
                  <a:pt x="1722" y="272"/>
                  <a:pt x="1723" y="270"/>
                </a:cubicBezTo>
                <a:cubicBezTo>
                  <a:pt x="1726" y="267"/>
                  <a:pt x="1732" y="266"/>
                  <a:pt x="1735" y="269"/>
                </a:cubicBezTo>
                <a:cubicBezTo>
                  <a:pt x="1737" y="271"/>
                  <a:pt x="1738" y="273"/>
                  <a:pt x="1738" y="275"/>
                </a:cubicBezTo>
                <a:cubicBezTo>
                  <a:pt x="1738" y="277"/>
                  <a:pt x="1737" y="280"/>
                  <a:pt x="1736" y="281"/>
                </a:cubicBezTo>
                <a:cubicBezTo>
                  <a:pt x="1734" y="283"/>
                  <a:pt x="1732" y="284"/>
                  <a:pt x="1730" y="284"/>
                </a:cubicBezTo>
                <a:close/>
                <a:moveTo>
                  <a:pt x="1708" y="265"/>
                </a:moveTo>
                <a:cubicBezTo>
                  <a:pt x="1706" y="265"/>
                  <a:pt x="1704" y="265"/>
                  <a:pt x="1703" y="263"/>
                </a:cubicBezTo>
                <a:cubicBezTo>
                  <a:pt x="1675" y="239"/>
                  <a:pt x="1645" y="216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588" y="177"/>
                  <a:pt x="1560" y="160"/>
                  <a:pt x="1533" y="145"/>
                </a:cubicBezTo>
                <a:cubicBezTo>
                  <a:pt x="1529" y="143"/>
                  <a:pt x="1527" y="138"/>
                  <a:pt x="1529" y="134"/>
                </a:cubicBezTo>
                <a:cubicBezTo>
                  <a:pt x="1532" y="130"/>
                  <a:pt x="1537" y="128"/>
                  <a:pt x="1541" y="130"/>
                </a:cubicBezTo>
                <a:cubicBezTo>
                  <a:pt x="1569" y="146"/>
                  <a:pt x="1597" y="163"/>
                  <a:pt x="1623" y="181"/>
                </a:cubicBezTo>
                <a:cubicBezTo>
                  <a:pt x="1655" y="202"/>
                  <a:pt x="1685" y="226"/>
                  <a:pt x="1714" y="250"/>
                </a:cubicBezTo>
                <a:cubicBezTo>
                  <a:pt x="1716" y="252"/>
                  <a:pt x="1717" y="254"/>
                  <a:pt x="1717" y="256"/>
                </a:cubicBezTo>
                <a:cubicBezTo>
                  <a:pt x="1717" y="259"/>
                  <a:pt x="1716" y="261"/>
                  <a:pt x="1715" y="262"/>
                </a:cubicBezTo>
                <a:cubicBezTo>
                  <a:pt x="1713" y="264"/>
                  <a:pt x="1711" y="265"/>
                  <a:pt x="1708" y="265"/>
                </a:cubicBezTo>
                <a:close/>
                <a:moveTo>
                  <a:pt x="496" y="171"/>
                </a:moveTo>
                <a:cubicBezTo>
                  <a:pt x="493" y="171"/>
                  <a:pt x="490" y="170"/>
                  <a:pt x="489" y="167"/>
                </a:cubicBezTo>
                <a:cubicBezTo>
                  <a:pt x="487" y="165"/>
                  <a:pt x="487" y="163"/>
                  <a:pt x="488" y="161"/>
                </a:cubicBezTo>
                <a:cubicBezTo>
                  <a:pt x="488" y="159"/>
                  <a:pt x="489" y="157"/>
                  <a:pt x="491" y="156"/>
                </a:cubicBezTo>
                <a:cubicBezTo>
                  <a:pt x="495" y="153"/>
                  <a:pt x="501" y="155"/>
                  <a:pt x="503" y="158"/>
                </a:cubicBezTo>
                <a:cubicBezTo>
                  <a:pt x="504" y="160"/>
                  <a:pt x="505" y="163"/>
                  <a:pt x="504" y="165"/>
                </a:cubicBezTo>
                <a:cubicBezTo>
                  <a:pt x="504" y="167"/>
                  <a:pt x="502" y="169"/>
                  <a:pt x="500" y="170"/>
                </a:cubicBezTo>
                <a:cubicBezTo>
                  <a:pt x="499" y="171"/>
                  <a:pt x="497" y="171"/>
                  <a:pt x="496" y="171"/>
                </a:cubicBezTo>
                <a:close/>
                <a:moveTo>
                  <a:pt x="520" y="157"/>
                </a:moveTo>
                <a:cubicBezTo>
                  <a:pt x="517" y="157"/>
                  <a:pt x="514" y="155"/>
                  <a:pt x="513" y="153"/>
                </a:cubicBezTo>
                <a:cubicBezTo>
                  <a:pt x="512" y="151"/>
                  <a:pt x="511" y="148"/>
                  <a:pt x="512" y="146"/>
                </a:cubicBezTo>
                <a:cubicBezTo>
                  <a:pt x="512" y="144"/>
                  <a:pt x="514" y="142"/>
                  <a:pt x="516" y="141"/>
                </a:cubicBezTo>
                <a:cubicBezTo>
                  <a:pt x="544" y="125"/>
                  <a:pt x="573" y="110"/>
                  <a:pt x="602" y="96"/>
                </a:cubicBezTo>
                <a:cubicBezTo>
                  <a:pt x="602" y="96"/>
                  <a:pt x="603" y="96"/>
                  <a:pt x="604" y="95"/>
                </a:cubicBezTo>
                <a:cubicBezTo>
                  <a:pt x="605" y="95"/>
                  <a:pt x="605" y="95"/>
                  <a:pt x="605" y="95"/>
                </a:cubicBezTo>
                <a:cubicBezTo>
                  <a:pt x="638" y="79"/>
                  <a:pt x="673" y="66"/>
                  <a:pt x="708" y="54"/>
                </a:cubicBezTo>
                <a:cubicBezTo>
                  <a:pt x="712" y="53"/>
                  <a:pt x="717" y="55"/>
                  <a:pt x="718" y="59"/>
                </a:cubicBezTo>
                <a:cubicBezTo>
                  <a:pt x="720" y="64"/>
                  <a:pt x="718" y="69"/>
                  <a:pt x="713" y="70"/>
                </a:cubicBezTo>
                <a:cubicBezTo>
                  <a:pt x="679" y="82"/>
                  <a:pt x="645" y="95"/>
                  <a:pt x="612" y="110"/>
                </a:cubicBezTo>
                <a:cubicBezTo>
                  <a:pt x="611" y="110"/>
                  <a:pt x="611" y="111"/>
                  <a:pt x="610" y="111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580" y="125"/>
                  <a:pt x="552" y="140"/>
                  <a:pt x="524" y="156"/>
                </a:cubicBezTo>
                <a:cubicBezTo>
                  <a:pt x="523" y="156"/>
                  <a:pt x="522" y="157"/>
                  <a:pt x="520" y="157"/>
                </a:cubicBezTo>
                <a:close/>
                <a:moveTo>
                  <a:pt x="1512" y="133"/>
                </a:moveTo>
                <a:cubicBezTo>
                  <a:pt x="1511" y="133"/>
                  <a:pt x="1509" y="133"/>
                  <a:pt x="1508" y="132"/>
                </a:cubicBezTo>
                <a:cubicBezTo>
                  <a:pt x="1506" y="131"/>
                  <a:pt x="1504" y="129"/>
                  <a:pt x="1504" y="127"/>
                </a:cubicBezTo>
                <a:cubicBezTo>
                  <a:pt x="1503" y="125"/>
                  <a:pt x="1503" y="122"/>
                  <a:pt x="1504" y="120"/>
                </a:cubicBezTo>
                <a:cubicBezTo>
                  <a:pt x="1506" y="116"/>
                  <a:pt x="1512" y="115"/>
                  <a:pt x="1516" y="117"/>
                </a:cubicBezTo>
                <a:cubicBezTo>
                  <a:pt x="1520" y="119"/>
                  <a:pt x="1522" y="124"/>
                  <a:pt x="1519" y="128"/>
                </a:cubicBezTo>
                <a:cubicBezTo>
                  <a:pt x="1518" y="131"/>
                  <a:pt x="1515" y="133"/>
                  <a:pt x="1512" y="133"/>
                </a:cubicBezTo>
                <a:close/>
                <a:moveTo>
                  <a:pt x="1487" y="120"/>
                </a:moveTo>
                <a:cubicBezTo>
                  <a:pt x="1485" y="120"/>
                  <a:pt x="1484" y="120"/>
                  <a:pt x="1483" y="119"/>
                </a:cubicBezTo>
                <a:cubicBezTo>
                  <a:pt x="1450" y="104"/>
                  <a:pt x="1416" y="89"/>
                  <a:pt x="1382" y="77"/>
                </a:cubicBezTo>
                <a:cubicBezTo>
                  <a:pt x="1381" y="77"/>
                  <a:pt x="1380" y="76"/>
                  <a:pt x="1379" y="76"/>
                </a:cubicBezTo>
                <a:cubicBezTo>
                  <a:pt x="1350" y="65"/>
                  <a:pt x="1319" y="56"/>
                  <a:pt x="1288" y="48"/>
                </a:cubicBezTo>
                <a:cubicBezTo>
                  <a:pt x="1284" y="47"/>
                  <a:pt x="1281" y="43"/>
                  <a:pt x="1282" y="38"/>
                </a:cubicBezTo>
                <a:cubicBezTo>
                  <a:pt x="1283" y="34"/>
                  <a:pt x="1288" y="31"/>
                  <a:pt x="1292" y="32"/>
                </a:cubicBezTo>
                <a:cubicBezTo>
                  <a:pt x="1324" y="40"/>
                  <a:pt x="1355" y="49"/>
                  <a:pt x="1385" y="60"/>
                </a:cubicBezTo>
                <a:cubicBezTo>
                  <a:pt x="1386" y="60"/>
                  <a:pt x="1386" y="61"/>
                  <a:pt x="1387" y="61"/>
                </a:cubicBezTo>
                <a:cubicBezTo>
                  <a:pt x="1388" y="61"/>
                  <a:pt x="1388" y="61"/>
                  <a:pt x="1388" y="61"/>
                </a:cubicBezTo>
                <a:cubicBezTo>
                  <a:pt x="1423" y="74"/>
                  <a:pt x="1457" y="88"/>
                  <a:pt x="1490" y="104"/>
                </a:cubicBezTo>
                <a:cubicBezTo>
                  <a:pt x="1492" y="105"/>
                  <a:pt x="1494" y="107"/>
                  <a:pt x="1495" y="109"/>
                </a:cubicBezTo>
                <a:cubicBezTo>
                  <a:pt x="1495" y="111"/>
                  <a:pt x="1495" y="113"/>
                  <a:pt x="1494" y="115"/>
                </a:cubicBezTo>
                <a:cubicBezTo>
                  <a:pt x="1493" y="118"/>
                  <a:pt x="1490" y="120"/>
                  <a:pt x="1487" y="120"/>
                </a:cubicBezTo>
                <a:close/>
                <a:moveTo>
                  <a:pt x="737" y="62"/>
                </a:moveTo>
                <a:cubicBezTo>
                  <a:pt x="734" y="62"/>
                  <a:pt x="730" y="59"/>
                  <a:pt x="729" y="56"/>
                </a:cubicBezTo>
                <a:cubicBezTo>
                  <a:pt x="728" y="51"/>
                  <a:pt x="730" y="47"/>
                  <a:pt x="735" y="45"/>
                </a:cubicBezTo>
                <a:cubicBezTo>
                  <a:pt x="739" y="44"/>
                  <a:pt x="744" y="47"/>
                  <a:pt x="745" y="51"/>
                </a:cubicBezTo>
                <a:cubicBezTo>
                  <a:pt x="747" y="55"/>
                  <a:pt x="744" y="60"/>
                  <a:pt x="740" y="62"/>
                </a:cubicBezTo>
                <a:cubicBezTo>
                  <a:pt x="739" y="62"/>
                  <a:pt x="738" y="62"/>
                  <a:pt x="737" y="62"/>
                </a:cubicBezTo>
                <a:close/>
                <a:moveTo>
                  <a:pt x="764" y="54"/>
                </a:moveTo>
                <a:cubicBezTo>
                  <a:pt x="761" y="54"/>
                  <a:pt x="757" y="51"/>
                  <a:pt x="756" y="48"/>
                </a:cubicBezTo>
                <a:cubicBezTo>
                  <a:pt x="755" y="43"/>
                  <a:pt x="758" y="39"/>
                  <a:pt x="762" y="37"/>
                </a:cubicBezTo>
                <a:cubicBezTo>
                  <a:pt x="793" y="29"/>
                  <a:pt x="825" y="22"/>
                  <a:pt x="857" y="16"/>
                </a:cubicBezTo>
                <a:cubicBezTo>
                  <a:pt x="894" y="9"/>
                  <a:pt x="932" y="5"/>
                  <a:pt x="970" y="2"/>
                </a:cubicBezTo>
                <a:cubicBezTo>
                  <a:pt x="975" y="2"/>
                  <a:pt x="979" y="5"/>
                  <a:pt x="979" y="10"/>
                </a:cubicBezTo>
                <a:cubicBezTo>
                  <a:pt x="979" y="15"/>
                  <a:pt x="976" y="19"/>
                  <a:pt x="971" y="19"/>
                </a:cubicBezTo>
                <a:cubicBezTo>
                  <a:pt x="934" y="22"/>
                  <a:pt x="897" y="26"/>
                  <a:pt x="860" y="33"/>
                </a:cubicBezTo>
                <a:cubicBezTo>
                  <a:pt x="828" y="38"/>
                  <a:pt x="797" y="45"/>
                  <a:pt x="767" y="54"/>
                </a:cubicBezTo>
                <a:cubicBezTo>
                  <a:pt x="766" y="54"/>
                  <a:pt x="765" y="54"/>
                  <a:pt x="764" y="54"/>
                </a:cubicBezTo>
                <a:close/>
                <a:moveTo>
                  <a:pt x="1263" y="42"/>
                </a:moveTo>
                <a:cubicBezTo>
                  <a:pt x="1262" y="42"/>
                  <a:pt x="1262" y="42"/>
                  <a:pt x="1261" y="42"/>
                </a:cubicBezTo>
                <a:cubicBezTo>
                  <a:pt x="1256" y="41"/>
                  <a:pt x="1253" y="36"/>
                  <a:pt x="1254" y="32"/>
                </a:cubicBezTo>
                <a:cubicBezTo>
                  <a:pt x="1255" y="27"/>
                  <a:pt x="1260" y="24"/>
                  <a:pt x="1265" y="25"/>
                </a:cubicBezTo>
                <a:cubicBezTo>
                  <a:pt x="1267" y="26"/>
                  <a:pt x="1269" y="27"/>
                  <a:pt x="1270" y="29"/>
                </a:cubicBezTo>
                <a:cubicBezTo>
                  <a:pt x="1271" y="31"/>
                  <a:pt x="1272" y="33"/>
                  <a:pt x="1271" y="35"/>
                </a:cubicBezTo>
                <a:cubicBezTo>
                  <a:pt x="1270" y="39"/>
                  <a:pt x="1267" y="42"/>
                  <a:pt x="1263" y="42"/>
                </a:cubicBezTo>
                <a:close/>
                <a:moveTo>
                  <a:pt x="1235" y="36"/>
                </a:moveTo>
                <a:cubicBezTo>
                  <a:pt x="1235" y="36"/>
                  <a:pt x="1234" y="36"/>
                  <a:pt x="1233" y="36"/>
                </a:cubicBezTo>
                <a:cubicBezTo>
                  <a:pt x="1197" y="29"/>
                  <a:pt x="1160" y="24"/>
                  <a:pt x="1123" y="21"/>
                </a:cubicBezTo>
                <a:cubicBezTo>
                  <a:pt x="1123" y="21"/>
                  <a:pt x="1123" y="21"/>
                  <a:pt x="1122" y="21"/>
                </a:cubicBezTo>
                <a:cubicBezTo>
                  <a:pt x="1094" y="18"/>
                  <a:pt x="1065" y="17"/>
                  <a:pt x="1037" y="17"/>
                </a:cubicBezTo>
                <a:cubicBezTo>
                  <a:pt x="1034" y="17"/>
                  <a:pt x="1031" y="17"/>
                  <a:pt x="1027" y="17"/>
                </a:cubicBezTo>
                <a:cubicBezTo>
                  <a:pt x="1027" y="17"/>
                  <a:pt x="1027" y="17"/>
                  <a:pt x="1027" y="17"/>
                </a:cubicBezTo>
                <a:cubicBezTo>
                  <a:pt x="1022" y="17"/>
                  <a:pt x="1019" y="13"/>
                  <a:pt x="1019" y="9"/>
                </a:cubicBezTo>
                <a:cubicBezTo>
                  <a:pt x="1018" y="4"/>
                  <a:pt x="1022" y="0"/>
                  <a:pt x="1027" y="0"/>
                </a:cubicBezTo>
                <a:cubicBezTo>
                  <a:pt x="1031" y="0"/>
                  <a:pt x="1034" y="0"/>
                  <a:pt x="1037" y="0"/>
                </a:cubicBezTo>
                <a:cubicBezTo>
                  <a:pt x="1066" y="0"/>
                  <a:pt x="1095" y="1"/>
                  <a:pt x="1124" y="4"/>
                </a:cubicBezTo>
                <a:cubicBezTo>
                  <a:pt x="1162" y="7"/>
                  <a:pt x="1200" y="12"/>
                  <a:pt x="1237" y="19"/>
                </a:cubicBezTo>
                <a:cubicBezTo>
                  <a:pt x="1241" y="20"/>
                  <a:pt x="1244" y="25"/>
                  <a:pt x="1243" y="29"/>
                </a:cubicBezTo>
                <a:cubicBezTo>
                  <a:pt x="1243" y="33"/>
                  <a:pt x="1239" y="36"/>
                  <a:pt x="1235" y="36"/>
                </a:cubicBezTo>
                <a:close/>
                <a:moveTo>
                  <a:pt x="999" y="18"/>
                </a:moveTo>
                <a:cubicBezTo>
                  <a:pt x="994" y="18"/>
                  <a:pt x="990" y="14"/>
                  <a:pt x="990" y="10"/>
                </a:cubicBezTo>
                <a:cubicBezTo>
                  <a:pt x="990" y="7"/>
                  <a:pt x="991" y="5"/>
                  <a:pt x="993" y="3"/>
                </a:cubicBezTo>
                <a:cubicBezTo>
                  <a:pt x="994" y="2"/>
                  <a:pt x="996" y="1"/>
                  <a:pt x="998" y="1"/>
                </a:cubicBezTo>
                <a:cubicBezTo>
                  <a:pt x="999" y="1"/>
                  <a:pt x="999" y="1"/>
                  <a:pt x="999" y="1"/>
                </a:cubicBezTo>
                <a:cubicBezTo>
                  <a:pt x="1003" y="1"/>
                  <a:pt x="1007" y="4"/>
                  <a:pt x="1007" y="9"/>
                </a:cubicBezTo>
                <a:cubicBezTo>
                  <a:pt x="1007" y="14"/>
                  <a:pt x="1004" y="18"/>
                  <a:pt x="999" y="18"/>
                </a:cubicBezTo>
                <a:cubicBezTo>
                  <a:pt x="999" y="18"/>
                  <a:pt x="999" y="18"/>
                  <a:pt x="999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894B6E4F-671D-463A-89BC-52374EFF1E1B}"/>
              </a:ext>
            </a:extLst>
          </p:cNvPr>
          <p:cNvSpPr>
            <a:spLocks noEditPoints="1"/>
          </p:cNvSpPr>
          <p:nvPr/>
        </p:nvSpPr>
        <p:spPr bwMode="auto">
          <a:xfrm>
            <a:off x="7955538" y="2308851"/>
            <a:ext cx="8476102" cy="8488778"/>
          </a:xfrm>
          <a:custGeom>
            <a:avLst/>
            <a:gdLst>
              <a:gd name="T0" fmla="*/ 991 w 2004"/>
              <a:gd name="T1" fmla="*/ 1989 h 2006"/>
              <a:gd name="T2" fmla="*/ 1003 w 2004"/>
              <a:gd name="T3" fmla="*/ 2006 h 2006"/>
              <a:gd name="T4" fmla="*/ 1354 w 2004"/>
              <a:gd name="T5" fmla="*/ 1924 h 2006"/>
              <a:gd name="T6" fmla="*/ 1037 w 2004"/>
              <a:gd name="T7" fmla="*/ 2005 h 2006"/>
              <a:gd name="T8" fmla="*/ 631 w 2004"/>
              <a:gd name="T9" fmla="*/ 1925 h 2006"/>
              <a:gd name="T10" fmla="*/ 958 w 2004"/>
              <a:gd name="T11" fmla="*/ 2005 h 2006"/>
              <a:gd name="T12" fmla="*/ 1408 w 2004"/>
              <a:gd name="T13" fmla="*/ 1920 h 2006"/>
              <a:gd name="T14" fmla="*/ 584 w 2004"/>
              <a:gd name="T15" fmla="*/ 1905 h 2006"/>
              <a:gd name="T16" fmla="*/ 1422 w 2004"/>
              <a:gd name="T17" fmla="*/ 1904 h 2006"/>
              <a:gd name="T18" fmla="*/ 1704 w 2004"/>
              <a:gd name="T19" fmla="*/ 1707 h 2006"/>
              <a:gd name="T20" fmla="*/ 1430 w 2004"/>
              <a:gd name="T21" fmla="*/ 1909 h 2006"/>
              <a:gd name="T22" fmla="*/ 294 w 2004"/>
              <a:gd name="T23" fmla="*/ 1701 h 2006"/>
              <a:gd name="T24" fmla="*/ 566 w 2004"/>
              <a:gd name="T25" fmla="*/ 1905 h 2006"/>
              <a:gd name="T26" fmla="*/ 1739 w 2004"/>
              <a:gd name="T27" fmla="*/ 1682 h 2006"/>
              <a:gd name="T28" fmla="*/ 259 w 2004"/>
              <a:gd name="T29" fmla="*/ 1664 h 2006"/>
              <a:gd name="T30" fmla="*/ 1746 w 2004"/>
              <a:gd name="T31" fmla="*/ 1662 h 2006"/>
              <a:gd name="T32" fmla="*/ 1926 w 2004"/>
              <a:gd name="T33" fmla="*/ 1369 h 2006"/>
              <a:gd name="T34" fmla="*/ 1752 w 2004"/>
              <a:gd name="T35" fmla="*/ 1664 h 2006"/>
              <a:gd name="T36" fmla="*/ 70 w 2004"/>
              <a:gd name="T37" fmla="*/ 1372 h 2006"/>
              <a:gd name="T38" fmla="*/ 253 w 2004"/>
              <a:gd name="T39" fmla="*/ 1643 h 2006"/>
              <a:gd name="T40" fmla="*/ 1933 w 2004"/>
              <a:gd name="T41" fmla="*/ 1327 h 2006"/>
              <a:gd name="T42" fmla="*/ 60 w 2004"/>
              <a:gd name="T43" fmla="*/ 1345 h 2006"/>
              <a:gd name="T44" fmla="*/ 68 w 2004"/>
              <a:gd name="T45" fmla="*/ 1351 h 2006"/>
              <a:gd name="T46" fmla="*/ 1987 w 2004"/>
              <a:gd name="T47" fmla="*/ 1037 h 2006"/>
              <a:gd name="T48" fmla="*/ 2004 w 2004"/>
              <a:gd name="T49" fmla="*/ 1037 h 2006"/>
              <a:gd name="T50" fmla="*/ 44 w 2004"/>
              <a:gd name="T51" fmla="*/ 1297 h 2006"/>
              <a:gd name="T52" fmla="*/ 9 w 2004"/>
              <a:gd name="T53" fmla="*/ 962 h 2006"/>
              <a:gd name="T54" fmla="*/ 60 w 2004"/>
              <a:gd name="T55" fmla="*/ 1292 h 2006"/>
              <a:gd name="T56" fmla="*/ 1992 w 2004"/>
              <a:gd name="T57" fmla="*/ 920 h 2006"/>
              <a:gd name="T58" fmla="*/ 10 w 2004"/>
              <a:gd name="T59" fmla="*/ 951 h 2006"/>
              <a:gd name="T60" fmla="*/ 10 w 2004"/>
              <a:gd name="T61" fmla="*/ 951 h 2006"/>
              <a:gd name="T62" fmla="*/ 1896 w 2004"/>
              <a:gd name="T63" fmla="*/ 589 h 2006"/>
              <a:gd name="T64" fmla="*/ 1999 w 2004"/>
              <a:gd name="T65" fmla="*/ 899 h 2006"/>
              <a:gd name="T66" fmla="*/ 54 w 2004"/>
              <a:gd name="T67" fmla="*/ 679 h 2006"/>
              <a:gd name="T68" fmla="*/ 85 w 2004"/>
              <a:gd name="T69" fmla="*/ 643 h 2006"/>
              <a:gd name="T70" fmla="*/ 1883 w 2004"/>
              <a:gd name="T71" fmla="*/ 564 h 2006"/>
              <a:gd name="T72" fmla="*/ 1891 w 2004"/>
              <a:gd name="T73" fmla="*/ 568 h 2006"/>
              <a:gd name="T74" fmla="*/ 135 w 2004"/>
              <a:gd name="T75" fmla="*/ 536 h 2006"/>
              <a:gd name="T76" fmla="*/ 1799 w 2004"/>
              <a:gd name="T77" fmla="*/ 425 h 2006"/>
              <a:gd name="T78" fmla="*/ 1813 w 2004"/>
              <a:gd name="T79" fmla="*/ 415 h 2006"/>
              <a:gd name="T80" fmla="*/ 137 w 2004"/>
              <a:gd name="T81" fmla="*/ 515 h 2006"/>
              <a:gd name="T82" fmla="*/ 355 w 2004"/>
              <a:gd name="T83" fmla="*/ 249 h 2006"/>
              <a:gd name="T84" fmla="*/ 141 w 2004"/>
              <a:gd name="T85" fmla="*/ 516 h 2006"/>
              <a:gd name="T86" fmla="*/ 1646 w 2004"/>
              <a:gd name="T87" fmla="*/ 236 h 2006"/>
              <a:gd name="T88" fmla="*/ 383 w 2004"/>
              <a:gd name="T89" fmla="*/ 216 h 2006"/>
              <a:gd name="T90" fmla="*/ 1596 w 2004"/>
              <a:gd name="T91" fmla="*/ 217 h 2006"/>
              <a:gd name="T92" fmla="*/ 1314 w 2004"/>
              <a:gd name="T93" fmla="*/ 51 h 2006"/>
              <a:gd name="T94" fmla="*/ 1601 w 2004"/>
              <a:gd name="T95" fmla="*/ 219 h 2006"/>
              <a:gd name="T96" fmla="*/ 599 w 2004"/>
              <a:gd name="T97" fmla="*/ 105 h 2006"/>
              <a:gd name="T98" fmla="*/ 718 w 2004"/>
              <a:gd name="T99" fmla="*/ 42 h 2006"/>
              <a:gd name="T100" fmla="*/ 723 w 2004"/>
              <a:gd name="T101" fmla="*/ 59 h 2006"/>
              <a:gd name="T102" fmla="*/ 1254 w 2004"/>
              <a:gd name="T103" fmla="*/ 42 h 2006"/>
              <a:gd name="T104" fmla="*/ 1233 w 2004"/>
              <a:gd name="T105" fmla="*/ 46 h 2006"/>
              <a:gd name="T106" fmla="*/ 909 w 2004"/>
              <a:gd name="T107" fmla="*/ 6 h 2006"/>
              <a:gd name="T108" fmla="*/ 1235 w 2004"/>
              <a:gd name="T109" fmla="*/ 46 h 2006"/>
              <a:gd name="T110" fmla="*/ 882 w 2004"/>
              <a:gd name="T111" fmla="*/ 26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04" h="2006">
                <a:moveTo>
                  <a:pt x="1003" y="2006"/>
                </a:moveTo>
                <a:cubicBezTo>
                  <a:pt x="999" y="2006"/>
                  <a:pt x="995" y="2006"/>
                  <a:pt x="991" y="2006"/>
                </a:cubicBezTo>
                <a:cubicBezTo>
                  <a:pt x="986" y="2006"/>
                  <a:pt x="986" y="2006"/>
                  <a:pt x="986" y="2006"/>
                </a:cubicBezTo>
                <a:cubicBezTo>
                  <a:pt x="981" y="2006"/>
                  <a:pt x="978" y="2002"/>
                  <a:pt x="978" y="1997"/>
                </a:cubicBezTo>
                <a:cubicBezTo>
                  <a:pt x="978" y="1992"/>
                  <a:pt x="982" y="1989"/>
                  <a:pt x="986" y="1989"/>
                </a:cubicBezTo>
                <a:cubicBezTo>
                  <a:pt x="991" y="1989"/>
                  <a:pt x="991" y="1989"/>
                  <a:pt x="991" y="1989"/>
                </a:cubicBezTo>
                <a:cubicBezTo>
                  <a:pt x="995" y="1989"/>
                  <a:pt x="999" y="1989"/>
                  <a:pt x="1003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14" y="1989"/>
                  <a:pt x="1017" y="1993"/>
                  <a:pt x="1017" y="1997"/>
                </a:cubicBezTo>
                <a:cubicBezTo>
                  <a:pt x="1017" y="2002"/>
                  <a:pt x="1014" y="2006"/>
                  <a:pt x="1009" y="2006"/>
                </a:cubicBezTo>
                <a:lnTo>
                  <a:pt x="1003" y="2006"/>
                </a:lnTo>
                <a:close/>
                <a:moveTo>
                  <a:pt x="1037" y="2005"/>
                </a:moveTo>
                <a:cubicBezTo>
                  <a:pt x="1033" y="2005"/>
                  <a:pt x="1029" y="2002"/>
                  <a:pt x="1029" y="1997"/>
                </a:cubicBezTo>
                <a:cubicBezTo>
                  <a:pt x="1029" y="1992"/>
                  <a:pt x="1032" y="1988"/>
                  <a:pt x="1037" y="1988"/>
                </a:cubicBezTo>
                <a:cubicBezTo>
                  <a:pt x="1074" y="1987"/>
                  <a:pt x="1111" y="1983"/>
                  <a:pt x="1148" y="1978"/>
                </a:cubicBezTo>
                <a:cubicBezTo>
                  <a:pt x="1148" y="1978"/>
                  <a:pt x="1148" y="1978"/>
                  <a:pt x="1148" y="1978"/>
                </a:cubicBezTo>
                <a:cubicBezTo>
                  <a:pt x="1219" y="1967"/>
                  <a:pt x="1288" y="1949"/>
                  <a:pt x="1354" y="1924"/>
                </a:cubicBezTo>
                <a:cubicBezTo>
                  <a:pt x="1359" y="1922"/>
                  <a:pt x="1363" y="1924"/>
                  <a:pt x="1365" y="1929"/>
                </a:cubicBezTo>
                <a:cubicBezTo>
                  <a:pt x="1367" y="1933"/>
                  <a:pt x="1365" y="1938"/>
                  <a:pt x="1360" y="1939"/>
                </a:cubicBezTo>
                <a:cubicBezTo>
                  <a:pt x="1293" y="1965"/>
                  <a:pt x="1223" y="1984"/>
                  <a:pt x="1151" y="1995"/>
                </a:cubicBezTo>
                <a:cubicBezTo>
                  <a:pt x="1151" y="1995"/>
                  <a:pt x="1151" y="1995"/>
                  <a:pt x="1151" y="1995"/>
                </a:cubicBezTo>
                <a:cubicBezTo>
                  <a:pt x="1113" y="2000"/>
                  <a:pt x="1075" y="2004"/>
                  <a:pt x="1037" y="2005"/>
                </a:cubicBezTo>
                <a:cubicBezTo>
                  <a:pt x="1037" y="2005"/>
                  <a:pt x="1037" y="2005"/>
                  <a:pt x="1037" y="2005"/>
                </a:cubicBezTo>
                <a:close/>
                <a:moveTo>
                  <a:pt x="958" y="2005"/>
                </a:moveTo>
                <a:cubicBezTo>
                  <a:pt x="958" y="2005"/>
                  <a:pt x="958" y="2005"/>
                  <a:pt x="958" y="2005"/>
                </a:cubicBezTo>
                <a:cubicBezTo>
                  <a:pt x="886" y="2002"/>
                  <a:pt x="814" y="1990"/>
                  <a:pt x="744" y="1972"/>
                </a:cubicBezTo>
                <a:cubicBezTo>
                  <a:pt x="744" y="1972"/>
                  <a:pt x="744" y="1972"/>
                  <a:pt x="744" y="1972"/>
                </a:cubicBezTo>
                <a:cubicBezTo>
                  <a:pt x="707" y="1962"/>
                  <a:pt x="671" y="1950"/>
                  <a:pt x="635" y="1936"/>
                </a:cubicBezTo>
                <a:cubicBezTo>
                  <a:pt x="631" y="1934"/>
                  <a:pt x="629" y="1929"/>
                  <a:pt x="631" y="1925"/>
                </a:cubicBezTo>
                <a:cubicBezTo>
                  <a:pt x="632" y="1921"/>
                  <a:pt x="637" y="1919"/>
                  <a:pt x="642" y="1920"/>
                </a:cubicBezTo>
                <a:cubicBezTo>
                  <a:pt x="676" y="1934"/>
                  <a:pt x="712" y="1946"/>
                  <a:pt x="748" y="1955"/>
                </a:cubicBezTo>
                <a:cubicBezTo>
                  <a:pt x="748" y="1955"/>
                  <a:pt x="748" y="1955"/>
                  <a:pt x="748" y="1955"/>
                </a:cubicBezTo>
                <a:cubicBezTo>
                  <a:pt x="817" y="1974"/>
                  <a:pt x="888" y="1985"/>
                  <a:pt x="958" y="1988"/>
                </a:cubicBezTo>
                <a:cubicBezTo>
                  <a:pt x="963" y="1988"/>
                  <a:pt x="967" y="1992"/>
                  <a:pt x="966" y="1997"/>
                </a:cubicBezTo>
                <a:cubicBezTo>
                  <a:pt x="966" y="2001"/>
                  <a:pt x="963" y="2005"/>
                  <a:pt x="958" y="2005"/>
                </a:cubicBezTo>
                <a:close/>
                <a:moveTo>
                  <a:pt x="1384" y="1930"/>
                </a:moveTo>
                <a:cubicBezTo>
                  <a:pt x="1380" y="1930"/>
                  <a:pt x="1377" y="1928"/>
                  <a:pt x="1376" y="1924"/>
                </a:cubicBezTo>
                <a:cubicBezTo>
                  <a:pt x="1374" y="1920"/>
                  <a:pt x="1376" y="1915"/>
                  <a:pt x="1380" y="1913"/>
                </a:cubicBezTo>
                <a:cubicBezTo>
                  <a:pt x="1387" y="1910"/>
                  <a:pt x="1394" y="1907"/>
                  <a:pt x="1401" y="1904"/>
                </a:cubicBezTo>
                <a:cubicBezTo>
                  <a:pt x="1405" y="1902"/>
                  <a:pt x="1410" y="1904"/>
                  <a:pt x="1412" y="1909"/>
                </a:cubicBezTo>
                <a:cubicBezTo>
                  <a:pt x="1414" y="1913"/>
                  <a:pt x="1412" y="1918"/>
                  <a:pt x="1408" y="1920"/>
                </a:cubicBezTo>
                <a:cubicBezTo>
                  <a:pt x="1401" y="1923"/>
                  <a:pt x="1394" y="1926"/>
                  <a:pt x="1387" y="1929"/>
                </a:cubicBezTo>
                <a:cubicBezTo>
                  <a:pt x="1386" y="1929"/>
                  <a:pt x="1385" y="1930"/>
                  <a:pt x="1384" y="1930"/>
                </a:cubicBezTo>
                <a:close/>
                <a:moveTo>
                  <a:pt x="612" y="1926"/>
                </a:moveTo>
                <a:cubicBezTo>
                  <a:pt x="611" y="1926"/>
                  <a:pt x="610" y="1926"/>
                  <a:pt x="609" y="1925"/>
                </a:cubicBezTo>
                <a:cubicBezTo>
                  <a:pt x="602" y="1922"/>
                  <a:pt x="595" y="1919"/>
                  <a:pt x="588" y="1916"/>
                </a:cubicBezTo>
                <a:cubicBezTo>
                  <a:pt x="584" y="1914"/>
                  <a:pt x="582" y="1909"/>
                  <a:pt x="584" y="1905"/>
                </a:cubicBezTo>
                <a:cubicBezTo>
                  <a:pt x="586" y="1901"/>
                  <a:pt x="591" y="1899"/>
                  <a:pt x="595" y="1901"/>
                </a:cubicBezTo>
                <a:cubicBezTo>
                  <a:pt x="602" y="1904"/>
                  <a:pt x="609" y="1907"/>
                  <a:pt x="616" y="1910"/>
                </a:cubicBezTo>
                <a:cubicBezTo>
                  <a:pt x="620" y="1911"/>
                  <a:pt x="622" y="1916"/>
                  <a:pt x="620" y="1921"/>
                </a:cubicBezTo>
                <a:cubicBezTo>
                  <a:pt x="619" y="1924"/>
                  <a:pt x="616" y="1926"/>
                  <a:pt x="612" y="1926"/>
                </a:cubicBezTo>
                <a:close/>
                <a:moveTo>
                  <a:pt x="1430" y="1909"/>
                </a:moveTo>
                <a:cubicBezTo>
                  <a:pt x="1427" y="1909"/>
                  <a:pt x="1424" y="1907"/>
                  <a:pt x="1422" y="1904"/>
                </a:cubicBezTo>
                <a:cubicBezTo>
                  <a:pt x="1420" y="1900"/>
                  <a:pt x="1422" y="1895"/>
                  <a:pt x="1426" y="1893"/>
                </a:cubicBezTo>
                <a:cubicBezTo>
                  <a:pt x="1460" y="1877"/>
                  <a:pt x="1493" y="1858"/>
                  <a:pt x="1524" y="1839"/>
                </a:cubicBezTo>
                <a:cubicBezTo>
                  <a:pt x="1524" y="1839"/>
                  <a:pt x="1525" y="1839"/>
                  <a:pt x="1525" y="1839"/>
                </a:cubicBezTo>
                <a:cubicBezTo>
                  <a:pt x="1582" y="1803"/>
                  <a:pt x="1635" y="1762"/>
                  <a:pt x="1683" y="1716"/>
                </a:cubicBezTo>
                <a:cubicBezTo>
                  <a:pt x="1686" y="1713"/>
                  <a:pt x="1689" y="1710"/>
                  <a:pt x="1692" y="1707"/>
                </a:cubicBezTo>
                <a:cubicBezTo>
                  <a:pt x="1695" y="1704"/>
                  <a:pt x="1700" y="1704"/>
                  <a:pt x="1704" y="1707"/>
                </a:cubicBezTo>
                <a:cubicBezTo>
                  <a:pt x="1707" y="1711"/>
                  <a:pt x="1707" y="1716"/>
                  <a:pt x="1704" y="1719"/>
                </a:cubicBezTo>
                <a:cubicBezTo>
                  <a:pt x="1701" y="1722"/>
                  <a:pt x="1698" y="1725"/>
                  <a:pt x="1695" y="1728"/>
                </a:cubicBezTo>
                <a:cubicBezTo>
                  <a:pt x="1646" y="1775"/>
                  <a:pt x="1592" y="1817"/>
                  <a:pt x="1534" y="1853"/>
                </a:cubicBezTo>
                <a:cubicBezTo>
                  <a:pt x="1534" y="1853"/>
                  <a:pt x="1534" y="1853"/>
                  <a:pt x="1534" y="1853"/>
                </a:cubicBezTo>
                <a:cubicBezTo>
                  <a:pt x="1501" y="1873"/>
                  <a:pt x="1468" y="1892"/>
                  <a:pt x="1434" y="1908"/>
                </a:cubicBezTo>
                <a:cubicBezTo>
                  <a:pt x="1432" y="1909"/>
                  <a:pt x="1431" y="1909"/>
                  <a:pt x="1430" y="1909"/>
                </a:cubicBezTo>
                <a:close/>
                <a:moveTo>
                  <a:pt x="566" y="1905"/>
                </a:moveTo>
                <a:cubicBezTo>
                  <a:pt x="565" y="1905"/>
                  <a:pt x="564" y="1905"/>
                  <a:pt x="562" y="1904"/>
                </a:cubicBezTo>
                <a:cubicBezTo>
                  <a:pt x="497" y="1872"/>
                  <a:pt x="436" y="1833"/>
                  <a:pt x="379" y="1789"/>
                </a:cubicBezTo>
                <a:cubicBezTo>
                  <a:pt x="379" y="1789"/>
                  <a:pt x="379" y="1789"/>
                  <a:pt x="379" y="1789"/>
                </a:cubicBezTo>
                <a:cubicBezTo>
                  <a:pt x="349" y="1765"/>
                  <a:pt x="321" y="1740"/>
                  <a:pt x="294" y="1713"/>
                </a:cubicBezTo>
                <a:cubicBezTo>
                  <a:pt x="291" y="1710"/>
                  <a:pt x="291" y="1704"/>
                  <a:pt x="294" y="1701"/>
                </a:cubicBezTo>
                <a:cubicBezTo>
                  <a:pt x="297" y="1698"/>
                  <a:pt x="303" y="1698"/>
                  <a:pt x="306" y="1701"/>
                </a:cubicBezTo>
                <a:cubicBezTo>
                  <a:pt x="332" y="1727"/>
                  <a:pt x="360" y="1752"/>
                  <a:pt x="390" y="1775"/>
                </a:cubicBezTo>
                <a:cubicBezTo>
                  <a:pt x="390" y="1775"/>
                  <a:pt x="390" y="1775"/>
                  <a:pt x="390" y="1775"/>
                </a:cubicBezTo>
                <a:cubicBezTo>
                  <a:pt x="445" y="1819"/>
                  <a:pt x="506" y="1858"/>
                  <a:pt x="570" y="1889"/>
                </a:cubicBezTo>
                <a:cubicBezTo>
                  <a:pt x="574" y="1891"/>
                  <a:pt x="576" y="1896"/>
                  <a:pt x="574" y="1900"/>
                </a:cubicBezTo>
                <a:cubicBezTo>
                  <a:pt x="572" y="1903"/>
                  <a:pt x="569" y="1905"/>
                  <a:pt x="566" y="1905"/>
                </a:cubicBezTo>
                <a:close/>
                <a:moveTo>
                  <a:pt x="1718" y="1702"/>
                </a:moveTo>
                <a:cubicBezTo>
                  <a:pt x="1715" y="1702"/>
                  <a:pt x="1713" y="1701"/>
                  <a:pt x="1712" y="1699"/>
                </a:cubicBezTo>
                <a:cubicBezTo>
                  <a:pt x="1708" y="1696"/>
                  <a:pt x="1708" y="1691"/>
                  <a:pt x="1711" y="1687"/>
                </a:cubicBezTo>
                <a:cubicBezTo>
                  <a:pt x="1717" y="1682"/>
                  <a:pt x="1722" y="1676"/>
                  <a:pt x="1727" y="1671"/>
                </a:cubicBezTo>
                <a:cubicBezTo>
                  <a:pt x="1730" y="1667"/>
                  <a:pt x="1735" y="1667"/>
                  <a:pt x="1739" y="1670"/>
                </a:cubicBezTo>
                <a:cubicBezTo>
                  <a:pt x="1742" y="1674"/>
                  <a:pt x="1742" y="1679"/>
                  <a:pt x="1739" y="1682"/>
                </a:cubicBezTo>
                <a:cubicBezTo>
                  <a:pt x="1734" y="1688"/>
                  <a:pt x="1729" y="1693"/>
                  <a:pt x="1724" y="1699"/>
                </a:cubicBezTo>
                <a:cubicBezTo>
                  <a:pt x="1722" y="1701"/>
                  <a:pt x="1720" y="1702"/>
                  <a:pt x="1718" y="1702"/>
                </a:cubicBezTo>
                <a:close/>
                <a:moveTo>
                  <a:pt x="280" y="1695"/>
                </a:moveTo>
                <a:cubicBezTo>
                  <a:pt x="278" y="1695"/>
                  <a:pt x="276" y="1694"/>
                  <a:pt x="274" y="1692"/>
                </a:cubicBezTo>
                <a:cubicBezTo>
                  <a:pt x="269" y="1687"/>
                  <a:pt x="264" y="1681"/>
                  <a:pt x="259" y="1676"/>
                </a:cubicBezTo>
                <a:cubicBezTo>
                  <a:pt x="255" y="1672"/>
                  <a:pt x="256" y="1667"/>
                  <a:pt x="259" y="1664"/>
                </a:cubicBezTo>
                <a:cubicBezTo>
                  <a:pt x="263" y="1661"/>
                  <a:pt x="268" y="1661"/>
                  <a:pt x="271" y="1664"/>
                </a:cubicBezTo>
                <a:cubicBezTo>
                  <a:pt x="276" y="1670"/>
                  <a:pt x="281" y="1675"/>
                  <a:pt x="286" y="1681"/>
                </a:cubicBezTo>
                <a:cubicBezTo>
                  <a:pt x="290" y="1684"/>
                  <a:pt x="289" y="1690"/>
                  <a:pt x="286" y="1693"/>
                </a:cubicBezTo>
                <a:cubicBezTo>
                  <a:pt x="284" y="1694"/>
                  <a:pt x="282" y="1695"/>
                  <a:pt x="280" y="1695"/>
                </a:cubicBezTo>
                <a:close/>
                <a:moveTo>
                  <a:pt x="1752" y="1664"/>
                </a:moveTo>
                <a:cubicBezTo>
                  <a:pt x="1750" y="1664"/>
                  <a:pt x="1748" y="1663"/>
                  <a:pt x="1746" y="1662"/>
                </a:cubicBezTo>
                <a:cubicBezTo>
                  <a:pt x="1743" y="1659"/>
                  <a:pt x="1742" y="1653"/>
                  <a:pt x="1746" y="1650"/>
                </a:cubicBezTo>
                <a:cubicBezTo>
                  <a:pt x="1770" y="1622"/>
                  <a:pt x="1793" y="1592"/>
                  <a:pt x="1814" y="1561"/>
                </a:cubicBezTo>
                <a:cubicBezTo>
                  <a:pt x="1814" y="1561"/>
                  <a:pt x="1814" y="1561"/>
                  <a:pt x="1814" y="1561"/>
                </a:cubicBezTo>
                <a:cubicBezTo>
                  <a:pt x="1848" y="1512"/>
                  <a:pt x="1877" y="1460"/>
                  <a:pt x="1901" y="1406"/>
                </a:cubicBezTo>
                <a:cubicBezTo>
                  <a:pt x="1906" y="1395"/>
                  <a:pt x="1910" y="1385"/>
                  <a:pt x="1915" y="1374"/>
                </a:cubicBezTo>
                <a:cubicBezTo>
                  <a:pt x="1917" y="1370"/>
                  <a:pt x="1922" y="1367"/>
                  <a:pt x="1926" y="1369"/>
                </a:cubicBezTo>
                <a:cubicBezTo>
                  <a:pt x="1930" y="1371"/>
                  <a:pt x="1932" y="1376"/>
                  <a:pt x="1931" y="1380"/>
                </a:cubicBezTo>
                <a:cubicBezTo>
                  <a:pt x="1926" y="1391"/>
                  <a:pt x="1921" y="1402"/>
                  <a:pt x="1917" y="1413"/>
                </a:cubicBezTo>
                <a:cubicBezTo>
                  <a:pt x="1892" y="1468"/>
                  <a:pt x="1862" y="1521"/>
                  <a:pt x="1828" y="1571"/>
                </a:cubicBezTo>
                <a:cubicBezTo>
                  <a:pt x="1828" y="1571"/>
                  <a:pt x="1828" y="1571"/>
                  <a:pt x="1828" y="1571"/>
                </a:cubicBezTo>
                <a:cubicBezTo>
                  <a:pt x="1806" y="1602"/>
                  <a:pt x="1783" y="1633"/>
                  <a:pt x="1758" y="1661"/>
                </a:cubicBezTo>
                <a:cubicBezTo>
                  <a:pt x="1757" y="1663"/>
                  <a:pt x="1754" y="1664"/>
                  <a:pt x="1752" y="1664"/>
                </a:cubicBezTo>
                <a:close/>
                <a:moveTo>
                  <a:pt x="246" y="1657"/>
                </a:moveTo>
                <a:cubicBezTo>
                  <a:pt x="244" y="1657"/>
                  <a:pt x="241" y="1656"/>
                  <a:pt x="240" y="1654"/>
                </a:cubicBezTo>
                <a:cubicBezTo>
                  <a:pt x="193" y="1599"/>
                  <a:pt x="152" y="1539"/>
                  <a:pt x="118" y="1475"/>
                </a:cubicBezTo>
                <a:cubicBezTo>
                  <a:pt x="118" y="1475"/>
                  <a:pt x="118" y="1475"/>
                  <a:pt x="118" y="1475"/>
                </a:cubicBezTo>
                <a:cubicBezTo>
                  <a:pt x="104" y="1448"/>
                  <a:pt x="90" y="1421"/>
                  <a:pt x="79" y="1393"/>
                </a:cubicBezTo>
                <a:cubicBezTo>
                  <a:pt x="76" y="1386"/>
                  <a:pt x="73" y="1379"/>
                  <a:pt x="70" y="1372"/>
                </a:cubicBezTo>
                <a:cubicBezTo>
                  <a:pt x="69" y="1368"/>
                  <a:pt x="71" y="1363"/>
                  <a:pt x="75" y="1361"/>
                </a:cubicBezTo>
                <a:cubicBezTo>
                  <a:pt x="79" y="1359"/>
                  <a:pt x="84" y="1361"/>
                  <a:pt x="86" y="1366"/>
                </a:cubicBezTo>
                <a:cubicBezTo>
                  <a:pt x="89" y="1372"/>
                  <a:pt x="91" y="1379"/>
                  <a:pt x="94" y="1386"/>
                </a:cubicBezTo>
                <a:cubicBezTo>
                  <a:pt x="106" y="1414"/>
                  <a:pt x="119" y="1441"/>
                  <a:pt x="133" y="1467"/>
                </a:cubicBezTo>
                <a:cubicBezTo>
                  <a:pt x="133" y="1467"/>
                  <a:pt x="133" y="1467"/>
                  <a:pt x="133" y="1467"/>
                </a:cubicBezTo>
                <a:cubicBezTo>
                  <a:pt x="166" y="1530"/>
                  <a:pt x="207" y="1589"/>
                  <a:pt x="253" y="1643"/>
                </a:cubicBezTo>
                <a:cubicBezTo>
                  <a:pt x="256" y="1647"/>
                  <a:pt x="255" y="1652"/>
                  <a:pt x="252" y="1655"/>
                </a:cubicBezTo>
                <a:cubicBezTo>
                  <a:pt x="250" y="1657"/>
                  <a:pt x="248" y="1657"/>
                  <a:pt x="246" y="1657"/>
                </a:cubicBezTo>
                <a:close/>
                <a:moveTo>
                  <a:pt x="1933" y="1359"/>
                </a:moveTo>
                <a:cubicBezTo>
                  <a:pt x="1932" y="1359"/>
                  <a:pt x="1931" y="1359"/>
                  <a:pt x="1930" y="1359"/>
                </a:cubicBezTo>
                <a:cubicBezTo>
                  <a:pt x="1926" y="1357"/>
                  <a:pt x="1923" y="1352"/>
                  <a:pt x="1925" y="1348"/>
                </a:cubicBezTo>
                <a:cubicBezTo>
                  <a:pt x="1928" y="1341"/>
                  <a:pt x="1930" y="1334"/>
                  <a:pt x="1933" y="1327"/>
                </a:cubicBezTo>
                <a:cubicBezTo>
                  <a:pt x="1934" y="1322"/>
                  <a:pt x="1939" y="1320"/>
                  <a:pt x="1943" y="1321"/>
                </a:cubicBezTo>
                <a:cubicBezTo>
                  <a:pt x="1948" y="1323"/>
                  <a:pt x="1950" y="1328"/>
                  <a:pt x="1949" y="1332"/>
                </a:cubicBezTo>
                <a:cubicBezTo>
                  <a:pt x="1946" y="1339"/>
                  <a:pt x="1944" y="1347"/>
                  <a:pt x="1941" y="1354"/>
                </a:cubicBezTo>
                <a:cubicBezTo>
                  <a:pt x="1940" y="1357"/>
                  <a:pt x="1936" y="1359"/>
                  <a:pt x="1933" y="1359"/>
                </a:cubicBezTo>
                <a:close/>
                <a:moveTo>
                  <a:pt x="68" y="1351"/>
                </a:moveTo>
                <a:cubicBezTo>
                  <a:pt x="65" y="1351"/>
                  <a:pt x="61" y="1349"/>
                  <a:pt x="60" y="1345"/>
                </a:cubicBezTo>
                <a:cubicBezTo>
                  <a:pt x="58" y="1338"/>
                  <a:pt x="55" y="1331"/>
                  <a:pt x="53" y="1324"/>
                </a:cubicBezTo>
                <a:cubicBezTo>
                  <a:pt x="51" y="1319"/>
                  <a:pt x="53" y="1314"/>
                  <a:pt x="58" y="1313"/>
                </a:cubicBezTo>
                <a:cubicBezTo>
                  <a:pt x="62" y="1311"/>
                  <a:pt x="67" y="1314"/>
                  <a:pt x="69" y="1318"/>
                </a:cubicBezTo>
                <a:cubicBezTo>
                  <a:pt x="71" y="1325"/>
                  <a:pt x="74" y="1332"/>
                  <a:pt x="76" y="1339"/>
                </a:cubicBezTo>
                <a:cubicBezTo>
                  <a:pt x="78" y="1344"/>
                  <a:pt x="75" y="1349"/>
                  <a:pt x="71" y="1350"/>
                </a:cubicBezTo>
                <a:cubicBezTo>
                  <a:pt x="70" y="1351"/>
                  <a:pt x="69" y="1351"/>
                  <a:pt x="68" y="1351"/>
                </a:cubicBezTo>
                <a:close/>
                <a:moveTo>
                  <a:pt x="1950" y="1311"/>
                </a:moveTo>
                <a:cubicBezTo>
                  <a:pt x="1949" y="1311"/>
                  <a:pt x="1948" y="1311"/>
                  <a:pt x="1947" y="1311"/>
                </a:cubicBezTo>
                <a:cubicBezTo>
                  <a:pt x="1942" y="1309"/>
                  <a:pt x="1940" y="1304"/>
                  <a:pt x="1941" y="1300"/>
                </a:cubicBezTo>
                <a:cubicBezTo>
                  <a:pt x="1953" y="1264"/>
                  <a:pt x="1962" y="1228"/>
                  <a:pt x="1969" y="1191"/>
                </a:cubicBezTo>
                <a:cubicBezTo>
                  <a:pt x="1969" y="1191"/>
                  <a:pt x="1969" y="1191"/>
                  <a:pt x="1969" y="1191"/>
                </a:cubicBezTo>
                <a:cubicBezTo>
                  <a:pt x="1979" y="1140"/>
                  <a:pt x="1985" y="1088"/>
                  <a:pt x="1987" y="1037"/>
                </a:cubicBezTo>
                <a:cubicBezTo>
                  <a:pt x="1987" y="1026"/>
                  <a:pt x="1987" y="1014"/>
                  <a:pt x="1987" y="1003"/>
                </a:cubicBezTo>
                <a:cubicBezTo>
                  <a:pt x="1987" y="995"/>
                  <a:pt x="1987" y="987"/>
                  <a:pt x="1987" y="979"/>
                </a:cubicBezTo>
                <a:cubicBezTo>
                  <a:pt x="1987" y="975"/>
                  <a:pt x="1991" y="971"/>
                  <a:pt x="1995" y="971"/>
                </a:cubicBezTo>
                <a:cubicBezTo>
                  <a:pt x="2000" y="971"/>
                  <a:pt x="2004" y="974"/>
                  <a:pt x="2004" y="979"/>
                </a:cubicBezTo>
                <a:cubicBezTo>
                  <a:pt x="2004" y="987"/>
                  <a:pt x="2004" y="995"/>
                  <a:pt x="2004" y="1003"/>
                </a:cubicBezTo>
                <a:cubicBezTo>
                  <a:pt x="2004" y="1015"/>
                  <a:pt x="2004" y="1026"/>
                  <a:pt x="2004" y="1037"/>
                </a:cubicBezTo>
                <a:cubicBezTo>
                  <a:pt x="2002" y="1090"/>
                  <a:pt x="1996" y="1143"/>
                  <a:pt x="1986" y="1195"/>
                </a:cubicBezTo>
                <a:cubicBezTo>
                  <a:pt x="1986" y="1195"/>
                  <a:pt x="1986" y="1195"/>
                  <a:pt x="1986" y="1195"/>
                </a:cubicBezTo>
                <a:cubicBezTo>
                  <a:pt x="1978" y="1232"/>
                  <a:pt x="1969" y="1269"/>
                  <a:pt x="1958" y="1305"/>
                </a:cubicBezTo>
                <a:cubicBezTo>
                  <a:pt x="1956" y="1309"/>
                  <a:pt x="1953" y="1311"/>
                  <a:pt x="1950" y="1311"/>
                </a:cubicBezTo>
                <a:close/>
                <a:moveTo>
                  <a:pt x="52" y="1303"/>
                </a:moveTo>
                <a:cubicBezTo>
                  <a:pt x="48" y="1303"/>
                  <a:pt x="45" y="1300"/>
                  <a:pt x="44" y="1297"/>
                </a:cubicBezTo>
                <a:cubicBezTo>
                  <a:pt x="23" y="1227"/>
                  <a:pt x="9" y="1156"/>
                  <a:pt x="3" y="1084"/>
                </a:cubicBezTo>
                <a:cubicBezTo>
                  <a:pt x="3" y="1084"/>
                  <a:pt x="3" y="1084"/>
                  <a:pt x="3" y="1084"/>
                </a:cubicBezTo>
                <a:cubicBezTo>
                  <a:pt x="1" y="1061"/>
                  <a:pt x="0" y="1038"/>
                  <a:pt x="0" y="1015"/>
                </a:cubicBezTo>
                <a:cubicBezTo>
                  <a:pt x="0" y="1011"/>
                  <a:pt x="0" y="1007"/>
                  <a:pt x="0" y="1003"/>
                </a:cubicBezTo>
                <a:cubicBezTo>
                  <a:pt x="0" y="992"/>
                  <a:pt x="0" y="981"/>
                  <a:pt x="0" y="970"/>
                </a:cubicBezTo>
                <a:cubicBezTo>
                  <a:pt x="0" y="965"/>
                  <a:pt x="4" y="962"/>
                  <a:pt x="9" y="962"/>
                </a:cubicBezTo>
                <a:cubicBezTo>
                  <a:pt x="14" y="962"/>
                  <a:pt x="17" y="966"/>
                  <a:pt x="17" y="971"/>
                </a:cubicBezTo>
                <a:cubicBezTo>
                  <a:pt x="17" y="981"/>
                  <a:pt x="17" y="992"/>
                  <a:pt x="17" y="1003"/>
                </a:cubicBezTo>
                <a:cubicBezTo>
                  <a:pt x="17" y="1007"/>
                  <a:pt x="17" y="1011"/>
                  <a:pt x="17" y="1015"/>
                </a:cubicBezTo>
                <a:cubicBezTo>
                  <a:pt x="17" y="1037"/>
                  <a:pt x="18" y="1060"/>
                  <a:pt x="20" y="1083"/>
                </a:cubicBezTo>
                <a:cubicBezTo>
                  <a:pt x="20" y="1083"/>
                  <a:pt x="20" y="1083"/>
                  <a:pt x="20" y="1083"/>
                </a:cubicBezTo>
                <a:cubicBezTo>
                  <a:pt x="26" y="1153"/>
                  <a:pt x="39" y="1223"/>
                  <a:pt x="60" y="1292"/>
                </a:cubicBezTo>
                <a:cubicBezTo>
                  <a:pt x="61" y="1296"/>
                  <a:pt x="59" y="1301"/>
                  <a:pt x="54" y="1302"/>
                </a:cubicBezTo>
                <a:cubicBezTo>
                  <a:pt x="54" y="1302"/>
                  <a:pt x="53" y="1303"/>
                  <a:pt x="52" y="1303"/>
                </a:cubicBezTo>
                <a:close/>
                <a:moveTo>
                  <a:pt x="1994" y="959"/>
                </a:moveTo>
                <a:cubicBezTo>
                  <a:pt x="1990" y="959"/>
                  <a:pt x="1986" y="956"/>
                  <a:pt x="1986" y="951"/>
                </a:cubicBezTo>
                <a:cubicBezTo>
                  <a:pt x="1986" y="944"/>
                  <a:pt x="1985" y="936"/>
                  <a:pt x="1984" y="929"/>
                </a:cubicBezTo>
                <a:cubicBezTo>
                  <a:pt x="1984" y="924"/>
                  <a:pt x="1988" y="920"/>
                  <a:pt x="1992" y="920"/>
                </a:cubicBezTo>
                <a:cubicBezTo>
                  <a:pt x="1997" y="920"/>
                  <a:pt x="2001" y="923"/>
                  <a:pt x="2001" y="928"/>
                </a:cubicBezTo>
                <a:cubicBezTo>
                  <a:pt x="2002" y="935"/>
                  <a:pt x="2002" y="943"/>
                  <a:pt x="2003" y="951"/>
                </a:cubicBezTo>
                <a:cubicBezTo>
                  <a:pt x="2003" y="955"/>
                  <a:pt x="2000" y="959"/>
                  <a:pt x="1995" y="959"/>
                </a:cubicBezTo>
                <a:cubicBezTo>
                  <a:pt x="1995" y="959"/>
                  <a:pt x="1995" y="959"/>
                  <a:pt x="1994" y="959"/>
                </a:cubicBezTo>
                <a:close/>
                <a:moveTo>
                  <a:pt x="10" y="951"/>
                </a:moveTo>
                <a:cubicBezTo>
                  <a:pt x="10" y="951"/>
                  <a:pt x="10" y="951"/>
                  <a:pt x="10" y="951"/>
                </a:cubicBezTo>
                <a:cubicBezTo>
                  <a:pt x="5" y="950"/>
                  <a:pt x="1" y="946"/>
                  <a:pt x="2" y="942"/>
                </a:cubicBezTo>
                <a:cubicBezTo>
                  <a:pt x="2" y="934"/>
                  <a:pt x="3" y="926"/>
                  <a:pt x="3" y="919"/>
                </a:cubicBezTo>
                <a:cubicBezTo>
                  <a:pt x="4" y="914"/>
                  <a:pt x="8" y="911"/>
                  <a:pt x="13" y="911"/>
                </a:cubicBezTo>
                <a:cubicBezTo>
                  <a:pt x="17" y="911"/>
                  <a:pt x="21" y="916"/>
                  <a:pt x="20" y="920"/>
                </a:cubicBezTo>
                <a:cubicBezTo>
                  <a:pt x="20" y="928"/>
                  <a:pt x="19" y="935"/>
                  <a:pt x="19" y="943"/>
                </a:cubicBezTo>
                <a:cubicBezTo>
                  <a:pt x="18" y="947"/>
                  <a:pt x="15" y="951"/>
                  <a:pt x="10" y="951"/>
                </a:cubicBezTo>
                <a:close/>
                <a:moveTo>
                  <a:pt x="1990" y="909"/>
                </a:moveTo>
                <a:cubicBezTo>
                  <a:pt x="1986" y="909"/>
                  <a:pt x="1982" y="905"/>
                  <a:pt x="1982" y="901"/>
                </a:cubicBezTo>
                <a:cubicBezTo>
                  <a:pt x="1978" y="864"/>
                  <a:pt x="1972" y="827"/>
                  <a:pt x="1964" y="791"/>
                </a:cubicBezTo>
                <a:cubicBezTo>
                  <a:pt x="1964" y="791"/>
                  <a:pt x="1964" y="790"/>
                  <a:pt x="1964" y="790"/>
                </a:cubicBezTo>
                <a:cubicBezTo>
                  <a:pt x="1954" y="747"/>
                  <a:pt x="1942" y="704"/>
                  <a:pt x="1926" y="663"/>
                </a:cubicBezTo>
                <a:cubicBezTo>
                  <a:pt x="1917" y="638"/>
                  <a:pt x="1907" y="613"/>
                  <a:pt x="1896" y="589"/>
                </a:cubicBezTo>
                <a:cubicBezTo>
                  <a:pt x="1894" y="585"/>
                  <a:pt x="1895" y="580"/>
                  <a:pt x="1900" y="578"/>
                </a:cubicBezTo>
                <a:cubicBezTo>
                  <a:pt x="1904" y="576"/>
                  <a:pt x="1909" y="578"/>
                  <a:pt x="1911" y="582"/>
                </a:cubicBezTo>
                <a:cubicBezTo>
                  <a:pt x="1922" y="606"/>
                  <a:pt x="1933" y="632"/>
                  <a:pt x="1942" y="657"/>
                </a:cubicBezTo>
                <a:cubicBezTo>
                  <a:pt x="1958" y="699"/>
                  <a:pt x="1971" y="743"/>
                  <a:pt x="1980" y="787"/>
                </a:cubicBezTo>
                <a:cubicBezTo>
                  <a:pt x="1980" y="787"/>
                  <a:pt x="1980" y="787"/>
                  <a:pt x="1980" y="787"/>
                </a:cubicBezTo>
                <a:cubicBezTo>
                  <a:pt x="1989" y="824"/>
                  <a:pt x="1995" y="862"/>
                  <a:pt x="1999" y="899"/>
                </a:cubicBezTo>
                <a:cubicBezTo>
                  <a:pt x="1999" y="904"/>
                  <a:pt x="1996" y="908"/>
                  <a:pt x="1991" y="909"/>
                </a:cubicBezTo>
                <a:cubicBezTo>
                  <a:pt x="1991" y="909"/>
                  <a:pt x="1991" y="909"/>
                  <a:pt x="1990" y="909"/>
                </a:cubicBezTo>
                <a:close/>
                <a:moveTo>
                  <a:pt x="15" y="900"/>
                </a:moveTo>
                <a:cubicBezTo>
                  <a:pt x="14" y="900"/>
                  <a:pt x="14" y="900"/>
                  <a:pt x="14" y="900"/>
                </a:cubicBezTo>
                <a:cubicBezTo>
                  <a:pt x="9" y="899"/>
                  <a:pt x="6" y="895"/>
                  <a:pt x="6" y="890"/>
                </a:cubicBezTo>
                <a:cubicBezTo>
                  <a:pt x="14" y="819"/>
                  <a:pt x="30" y="748"/>
                  <a:pt x="54" y="679"/>
                </a:cubicBezTo>
                <a:cubicBezTo>
                  <a:pt x="54" y="679"/>
                  <a:pt x="54" y="679"/>
                  <a:pt x="54" y="679"/>
                </a:cubicBezTo>
                <a:cubicBezTo>
                  <a:pt x="59" y="665"/>
                  <a:pt x="64" y="650"/>
                  <a:pt x="70" y="636"/>
                </a:cubicBezTo>
                <a:cubicBezTo>
                  <a:pt x="78" y="615"/>
                  <a:pt x="87" y="594"/>
                  <a:pt x="97" y="574"/>
                </a:cubicBezTo>
                <a:cubicBezTo>
                  <a:pt x="99" y="569"/>
                  <a:pt x="104" y="568"/>
                  <a:pt x="108" y="570"/>
                </a:cubicBezTo>
                <a:cubicBezTo>
                  <a:pt x="112" y="572"/>
                  <a:pt x="114" y="577"/>
                  <a:pt x="112" y="581"/>
                </a:cubicBezTo>
                <a:cubicBezTo>
                  <a:pt x="103" y="601"/>
                  <a:pt x="94" y="622"/>
                  <a:pt x="85" y="643"/>
                </a:cubicBezTo>
                <a:cubicBezTo>
                  <a:pt x="80" y="656"/>
                  <a:pt x="75" y="671"/>
                  <a:pt x="70" y="685"/>
                </a:cubicBezTo>
                <a:cubicBezTo>
                  <a:pt x="70" y="685"/>
                  <a:pt x="70" y="685"/>
                  <a:pt x="70" y="685"/>
                </a:cubicBezTo>
                <a:cubicBezTo>
                  <a:pt x="47" y="752"/>
                  <a:pt x="31" y="822"/>
                  <a:pt x="23" y="892"/>
                </a:cubicBezTo>
                <a:cubicBezTo>
                  <a:pt x="23" y="897"/>
                  <a:pt x="19" y="900"/>
                  <a:pt x="15" y="900"/>
                </a:cubicBezTo>
                <a:close/>
                <a:moveTo>
                  <a:pt x="1891" y="568"/>
                </a:moveTo>
                <a:cubicBezTo>
                  <a:pt x="1888" y="568"/>
                  <a:pt x="1885" y="567"/>
                  <a:pt x="1883" y="564"/>
                </a:cubicBezTo>
                <a:cubicBezTo>
                  <a:pt x="1880" y="557"/>
                  <a:pt x="1877" y="550"/>
                  <a:pt x="1873" y="544"/>
                </a:cubicBezTo>
                <a:cubicBezTo>
                  <a:pt x="1871" y="540"/>
                  <a:pt x="1873" y="534"/>
                  <a:pt x="1877" y="532"/>
                </a:cubicBezTo>
                <a:cubicBezTo>
                  <a:pt x="1881" y="530"/>
                  <a:pt x="1886" y="532"/>
                  <a:pt x="1888" y="536"/>
                </a:cubicBezTo>
                <a:cubicBezTo>
                  <a:pt x="1892" y="543"/>
                  <a:pt x="1895" y="549"/>
                  <a:pt x="1899" y="556"/>
                </a:cubicBezTo>
                <a:cubicBezTo>
                  <a:pt x="1901" y="560"/>
                  <a:pt x="1899" y="565"/>
                  <a:pt x="1895" y="568"/>
                </a:cubicBezTo>
                <a:cubicBezTo>
                  <a:pt x="1894" y="568"/>
                  <a:pt x="1892" y="568"/>
                  <a:pt x="1891" y="568"/>
                </a:cubicBezTo>
                <a:close/>
                <a:moveTo>
                  <a:pt x="117" y="560"/>
                </a:moveTo>
                <a:cubicBezTo>
                  <a:pt x="116" y="560"/>
                  <a:pt x="114" y="560"/>
                  <a:pt x="113" y="560"/>
                </a:cubicBezTo>
                <a:cubicBezTo>
                  <a:pt x="109" y="557"/>
                  <a:pt x="107" y="552"/>
                  <a:pt x="109" y="548"/>
                </a:cubicBezTo>
                <a:cubicBezTo>
                  <a:pt x="113" y="541"/>
                  <a:pt x="116" y="535"/>
                  <a:pt x="120" y="528"/>
                </a:cubicBezTo>
                <a:cubicBezTo>
                  <a:pt x="122" y="524"/>
                  <a:pt x="127" y="522"/>
                  <a:pt x="132" y="524"/>
                </a:cubicBezTo>
                <a:cubicBezTo>
                  <a:pt x="136" y="527"/>
                  <a:pt x="137" y="532"/>
                  <a:pt x="135" y="536"/>
                </a:cubicBezTo>
                <a:cubicBezTo>
                  <a:pt x="131" y="543"/>
                  <a:pt x="128" y="549"/>
                  <a:pt x="125" y="556"/>
                </a:cubicBezTo>
                <a:cubicBezTo>
                  <a:pt x="123" y="559"/>
                  <a:pt x="120" y="560"/>
                  <a:pt x="117" y="560"/>
                </a:cubicBezTo>
                <a:close/>
                <a:moveTo>
                  <a:pt x="1867" y="523"/>
                </a:moveTo>
                <a:cubicBezTo>
                  <a:pt x="1864" y="523"/>
                  <a:pt x="1861" y="522"/>
                  <a:pt x="1860" y="519"/>
                </a:cubicBezTo>
                <a:cubicBezTo>
                  <a:pt x="1841" y="487"/>
                  <a:pt x="1821" y="455"/>
                  <a:pt x="1799" y="425"/>
                </a:cubicBezTo>
                <a:cubicBezTo>
                  <a:pt x="1799" y="425"/>
                  <a:pt x="1799" y="425"/>
                  <a:pt x="1799" y="425"/>
                </a:cubicBezTo>
                <a:cubicBezTo>
                  <a:pt x="1778" y="395"/>
                  <a:pt x="1754" y="366"/>
                  <a:pt x="1729" y="339"/>
                </a:cubicBezTo>
                <a:cubicBezTo>
                  <a:pt x="1707" y="314"/>
                  <a:pt x="1682" y="290"/>
                  <a:pt x="1657" y="267"/>
                </a:cubicBezTo>
                <a:cubicBezTo>
                  <a:pt x="1653" y="264"/>
                  <a:pt x="1653" y="259"/>
                  <a:pt x="1656" y="255"/>
                </a:cubicBezTo>
                <a:cubicBezTo>
                  <a:pt x="1659" y="252"/>
                  <a:pt x="1664" y="251"/>
                  <a:pt x="1668" y="254"/>
                </a:cubicBezTo>
                <a:cubicBezTo>
                  <a:pt x="1694" y="277"/>
                  <a:pt x="1719" y="302"/>
                  <a:pt x="1742" y="327"/>
                </a:cubicBezTo>
                <a:cubicBezTo>
                  <a:pt x="1767" y="355"/>
                  <a:pt x="1791" y="384"/>
                  <a:pt x="1813" y="415"/>
                </a:cubicBezTo>
                <a:cubicBezTo>
                  <a:pt x="1813" y="415"/>
                  <a:pt x="1813" y="415"/>
                  <a:pt x="1813" y="415"/>
                </a:cubicBezTo>
                <a:cubicBezTo>
                  <a:pt x="1835" y="446"/>
                  <a:pt x="1856" y="478"/>
                  <a:pt x="1875" y="511"/>
                </a:cubicBezTo>
                <a:cubicBezTo>
                  <a:pt x="1877" y="515"/>
                  <a:pt x="1875" y="520"/>
                  <a:pt x="1871" y="522"/>
                </a:cubicBezTo>
                <a:cubicBezTo>
                  <a:pt x="1870" y="523"/>
                  <a:pt x="1869" y="523"/>
                  <a:pt x="1867" y="523"/>
                </a:cubicBezTo>
                <a:close/>
                <a:moveTo>
                  <a:pt x="141" y="516"/>
                </a:moveTo>
                <a:cubicBezTo>
                  <a:pt x="140" y="516"/>
                  <a:pt x="138" y="515"/>
                  <a:pt x="137" y="515"/>
                </a:cubicBezTo>
                <a:cubicBezTo>
                  <a:pt x="133" y="512"/>
                  <a:pt x="132" y="507"/>
                  <a:pt x="134" y="503"/>
                </a:cubicBezTo>
                <a:cubicBezTo>
                  <a:pt x="170" y="440"/>
                  <a:pt x="213" y="381"/>
                  <a:pt x="261" y="328"/>
                </a:cubicBezTo>
                <a:cubicBezTo>
                  <a:pt x="261" y="328"/>
                  <a:pt x="261" y="328"/>
                  <a:pt x="262" y="328"/>
                </a:cubicBezTo>
                <a:cubicBezTo>
                  <a:pt x="267" y="323"/>
                  <a:pt x="272" y="317"/>
                  <a:pt x="277" y="312"/>
                </a:cubicBezTo>
                <a:cubicBezTo>
                  <a:pt x="298" y="290"/>
                  <a:pt x="320" y="268"/>
                  <a:pt x="343" y="248"/>
                </a:cubicBezTo>
                <a:cubicBezTo>
                  <a:pt x="347" y="245"/>
                  <a:pt x="352" y="246"/>
                  <a:pt x="355" y="249"/>
                </a:cubicBezTo>
                <a:cubicBezTo>
                  <a:pt x="358" y="253"/>
                  <a:pt x="358" y="258"/>
                  <a:pt x="354" y="261"/>
                </a:cubicBezTo>
                <a:cubicBezTo>
                  <a:pt x="332" y="281"/>
                  <a:pt x="310" y="302"/>
                  <a:pt x="289" y="323"/>
                </a:cubicBezTo>
                <a:cubicBezTo>
                  <a:pt x="284" y="329"/>
                  <a:pt x="279" y="334"/>
                  <a:pt x="274" y="340"/>
                </a:cubicBezTo>
                <a:cubicBezTo>
                  <a:pt x="274" y="340"/>
                  <a:pt x="274" y="340"/>
                  <a:pt x="274" y="340"/>
                </a:cubicBezTo>
                <a:cubicBezTo>
                  <a:pt x="226" y="392"/>
                  <a:pt x="184" y="450"/>
                  <a:pt x="149" y="511"/>
                </a:cubicBezTo>
                <a:cubicBezTo>
                  <a:pt x="147" y="514"/>
                  <a:pt x="144" y="516"/>
                  <a:pt x="141" y="516"/>
                </a:cubicBezTo>
                <a:close/>
                <a:moveTo>
                  <a:pt x="1641" y="251"/>
                </a:moveTo>
                <a:cubicBezTo>
                  <a:pt x="1639" y="251"/>
                  <a:pt x="1637" y="250"/>
                  <a:pt x="1635" y="249"/>
                </a:cubicBezTo>
                <a:cubicBezTo>
                  <a:pt x="1630" y="244"/>
                  <a:pt x="1624" y="239"/>
                  <a:pt x="1618" y="235"/>
                </a:cubicBezTo>
                <a:cubicBezTo>
                  <a:pt x="1614" y="232"/>
                  <a:pt x="1614" y="226"/>
                  <a:pt x="1617" y="223"/>
                </a:cubicBezTo>
                <a:cubicBezTo>
                  <a:pt x="1620" y="219"/>
                  <a:pt x="1625" y="218"/>
                  <a:pt x="1629" y="221"/>
                </a:cubicBezTo>
                <a:cubicBezTo>
                  <a:pt x="1634" y="226"/>
                  <a:pt x="1640" y="231"/>
                  <a:pt x="1646" y="236"/>
                </a:cubicBezTo>
                <a:cubicBezTo>
                  <a:pt x="1650" y="239"/>
                  <a:pt x="1650" y="244"/>
                  <a:pt x="1647" y="248"/>
                </a:cubicBezTo>
                <a:cubicBezTo>
                  <a:pt x="1646" y="250"/>
                  <a:pt x="1643" y="251"/>
                  <a:pt x="1641" y="251"/>
                </a:cubicBezTo>
                <a:close/>
                <a:moveTo>
                  <a:pt x="370" y="245"/>
                </a:moveTo>
                <a:cubicBezTo>
                  <a:pt x="368" y="245"/>
                  <a:pt x="365" y="244"/>
                  <a:pt x="364" y="242"/>
                </a:cubicBezTo>
                <a:cubicBezTo>
                  <a:pt x="361" y="238"/>
                  <a:pt x="361" y="233"/>
                  <a:pt x="365" y="230"/>
                </a:cubicBezTo>
                <a:cubicBezTo>
                  <a:pt x="371" y="225"/>
                  <a:pt x="377" y="220"/>
                  <a:pt x="383" y="216"/>
                </a:cubicBezTo>
                <a:cubicBezTo>
                  <a:pt x="386" y="213"/>
                  <a:pt x="392" y="213"/>
                  <a:pt x="394" y="217"/>
                </a:cubicBezTo>
                <a:cubicBezTo>
                  <a:pt x="397" y="221"/>
                  <a:pt x="397" y="226"/>
                  <a:pt x="393" y="229"/>
                </a:cubicBezTo>
                <a:cubicBezTo>
                  <a:pt x="387" y="234"/>
                  <a:pt x="381" y="238"/>
                  <a:pt x="376" y="243"/>
                </a:cubicBezTo>
                <a:cubicBezTo>
                  <a:pt x="374" y="244"/>
                  <a:pt x="372" y="245"/>
                  <a:pt x="370" y="245"/>
                </a:cubicBezTo>
                <a:close/>
                <a:moveTo>
                  <a:pt x="1601" y="219"/>
                </a:moveTo>
                <a:cubicBezTo>
                  <a:pt x="1599" y="219"/>
                  <a:pt x="1597" y="219"/>
                  <a:pt x="1596" y="217"/>
                </a:cubicBezTo>
                <a:cubicBezTo>
                  <a:pt x="1566" y="195"/>
                  <a:pt x="1535" y="174"/>
                  <a:pt x="1503" y="155"/>
                </a:cubicBezTo>
                <a:cubicBezTo>
                  <a:pt x="1503" y="155"/>
                  <a:pt x="1503" y="155"/>
                  <a:pt x="1503" y="155"/>
                </a:cubicBezTo>
                <a:cubicBezTo>
                  <a:pt x="1477" y="140"/>
                  <a:pt x="1451" y="126"/>
                  <a:pt x="1425" y="114"/>
                </a:cubicBezTo>
                <a:cubicBezTo>
                  <a:pt x="1387" y="96"/>
                  <a:pt x="1348" y="80"/>
                  <a:pt x="1309" y="67"/>
                </a:cubicBezTo>
                <a:cubicBezTo>
                  <a:pt x="1304" y="66"/>
                  <a:pt x="1302" y="61"/>
                  <a:pt x="1303" y="57"/>
                </a:cubicBezTo>
                <a:cubicBezTo>
                  <a:pt x="1305" y="52"/>
                  <a:pt x="1310" y="50"/>
                  <a:pt x="1314" y="51"/>
                </a:cubicBezTo>
                <a:cubicBezTo>
                  <a:pt x="1354" y="64"/>
                  <a:pt x="1394" y="80"/>
                  <a:pt x="1432" y="98"/>
                </a:cubicBezTo>
                <a:cubicBezTo>
                  <a:pt x="1459" y="111"/>
                  <a:pt x="1485" y="125"/>
                  <a:pt x="1511" y="140"/>
                </a:cubicBezTo>
                <a:cubicBezTo>
                  <a:pt x="1511" y="140"/>
                  <a:pt x="1511" y="140"/>
                  <a:pt x="1511" y="140"/>
                </a:cubicBezTo>
                <a:cubicBezTo>
                  <a:pt x="1544" y="160"/>
                  <a:pt x="1576" y="181"/>
                  <a:pt x="1606" y="204"/>
                </a:cubicBezTo>
                <a:cubicBezTo>
                  <a:pt x="1610" y="207"/>
                  <a:pt x="1611" y="212"/>
                  <a:pt x="1608" y="216"/>
                </a:cubicBezTo>
                <a:cubicBezTo>
                  <a:pt x="1606" y="218"/>
                  <a:pt x="1603" y="219"/>
                  <a:pt x="1601" y="219"/>
                </a:cubicBezTo>
                <a:close/>
                <a:moveTo>
                  <a:pt x="410" y="214"/>
                </a:moveTo>
                <a:cubicBezTo>
                  <a:pt x="408" y="214"/>
                  <a:pt x="405" y="212"/>
                  <a:pt x="403" y="210"/>
                </a:cubicBezTo>
                <a:cubicBezTo>
                  <a:pt x="401" y="206"/>
                  <a:pt x="401" y="201"/>
                  <a:pt x="405" y="198"/>
                </a:cubicBezTo>
                <a:cubicBezTo>
                  <a:pt x="463" y="155"/>
                  <a:pt x="526" y="119"/>
                  <a:pt x="592" y="89"/>
                </a:cubicBezTo>
                <a:cubicBezTo>
                  <a:pt x="596" y="87"/>
                  <a:pt x="601" y="89"/>
                  <a:pt x="603" y="93"/>
                </a:cubicBezTo>
                <a:cubicBezTo>
                  <a:pt x="605" y="98"/>
                  <a:pt x="603" y="103"/>
                  <a:pt x="599" y="105"/>
                </a:cubicBezTo>
                <a:cubicBezTo>
                  <a:pt x="534" y="134"/>
                  <a:pt x="472" y="170"/>
                  <a:pt x="415" y="212"/>
                </a:cubicBezTo>
                <a:cubicBezTo>
                  <a:pt x="414" y="213"/>
                  <a:pt x="412" y="214"/>
                  <a:pt x="410" y="214"/>
                </a:cubicBezTo>
                <a:close/>
                <a:moveTo>
                  <a:pt x="680" y="72"/>
                </a:moveTo>
                <a:cubicBezTo>
                  <a:pt x="676" y="72"/>
                  <a:pt x="673" y="70"/>
                  <a:pt x="672" y="66"/>
                </a:cubicBezTo>
                <a:cubicBezTo>
                  <a:pt x="670" y="62"/>
                  <a:pt x="672" y="57"/>
                  <a:pt x="677" y="56"/>
                </a:cubicBezTo>
                <a:cubicBezTo>
                  <a:pt x="690" y="51"/>
                  <a:pt x="704" y="46"/>
                  <a:pt x="718" y="42"/>
                </a:cubicBezTo>
                <a:cubicBezTo>
                  <a:pt x="718" y="42"/>
                  <a:pt x="718" y="42"/>
                  <a:pt x="719" y="42"/>
                </a:cubicBezTo>
                <a:cubicBezTo>
                  <a:pt x="755" y="32"/>
                  <a:pt x="792" y="23"/>
                  <a:pt x="830" y="16"/>
                </a:cubicBezTo>
                <a:cubicBezTo>
                  <a:pt x="834" y="15"/>
                  <a:pt x="839" y="19"/>
                  <a:pt x="839" y="23"/>
                </a:cubicBezTo>
                <a:cubicBezTo>
                  <a:pt x="840" y="28"/>
                  <a:pt x="837" y="32"/>
                  <a:pt x="833" y="33"/>
                </a:cubicBezTo>
                <a:cubicBezTo>
                  <a:pt x="796" y="39"/>
                  <a:pt x="759" y="48"/>
                  <a:pt x="724" y="58"/>
                </a:cubicBezTo>
                <a:cubicBezTo>
                  <a:pt x="724" y="58"/>
                  <a:pt x="723" y="59"/>
                  <a:pt x="723" y="59"/>
                </a:cubicBezTo>
                <a:cubicBezTo>
                  <a:pt x="710" y="63"/>
                  <a:pt x="696" y="67"/>
                  <a:pt x="682" y="72"/>
                </a:cubicBezTo>
                <a:cubicBezTo>
                  <a:pt x="681" y="72"/>
                  <a:pt x="680" y="72"/>
                  <a:pt x="680" y="72"/>
                </a:cubicBezTo>
                <a:close/>
                <a:moveTo>
                  <a:pt x="1284" y="59"/>
                </a:moveTo>
                <a:cubicBezTo>
                  <a:pt x="1284" y="59"/>
                  <a:pt x="1283" y="59"/>
                  <a:pt x="1282" y="59"/>
                </a:cubicBezTo>
                <a:cubicBezTo>
                  <a:pt x="1275" y="57"/>
                  <a:pt x="1268" y="55"/>
                  <a:pt x="1260" y="53"/>
                </a:cubicBezTo>
                <a:cubicBezTo>
                  <a:pt x="1256" y="52"/>
                  <a:pt x="1253" y="47"/>
                  <a:pt x="1254" y="42"/>
                </a:cubicBezTo>
                <a:cubicBezTo>
                  <a:pt x="1256" y="38"/>
                  <a:pt x="1260" y="35"/>
                  <a:pt x="1265" y="37"/>
                </a:cubicBezTo>
                <a:cubicBezTo>
                  <a:pt x="1272" y="39"/>
                  <a:pt x="1280" y="41"/>
                  <a:pt x="1287" y="43"/>
                </a:cubicBezTo>
                <a:cubicBezTo>
                  <a:pt x="1291" y="44"/>
                  <a:pt x="1294" y="49"/>
                  <a:pt x="1293" y="53"/>
                </a:cubicBezTo>
                <a:cubicBezTo>
                  <a:pt x="1291" y="57"/>
                  <a:pt x="1288" y="59"/>
                  <a:pt x="1284" y="59"/>
                </a:cubicBezTo>
                <a:close/>
                <a:moveTo>
                  <a:pt x="1235" y="46"/>
                </a:moveTo>
                <a:cubicBezTo>
                  <a:pt x="1235" y="46"/>
                  <a:pt x="1234" y="46"/>
                  <a:pt x="1233" y="46"/>
                </a:cubicBezTo>
                <a:cubicBezTo>
                  <a:pt x="1197" y="37"/>
                  <a:pt x="1160" y="30"/>
                  <a:pt x="1123" y="26"/>
                </a:cubicBezTo>
                <a:cubicBezTo>
                  <a:pt x="1123" y="26"/>
                  <a:pt x="1123" y="26"/>
                  <a:pt x="1123" y="26"/>
                </a:cubicBezTo>
                <a:cubicBezTo>
                  <a:pt x="1101" y="23"/>
                  <a:pt x="1079" y="21"/>
                  <a:pt x="1058" y="20"/>
                </a:cubicBezTo>
                <a:cubicBezTo>
                  <a:pt x="1009" y="17"/>
                  <a:pt x="959" y="18"/>
                  <a:pt x="910" y="23"/>
                </a:cubicBezTo>
                <a:cubicBezTo>
                  <a:pt x="906" y="23"/>
                  <a:pt x="902" y="20"/>
                  <a:pt x="901" y="15"/>
                </a:cubicBezTo>
                <a:cubicBezTo>
                  <a:pt x="901" y="10"/>
                  <a:pt x="904" y="6"/>
                  <a:pt x="909" y="6"/>
                </a:cubicBezTo>
                <a:cubicBezTo>
                  <a:pt x="959" y="1"/>
                  <a:pt x="1009" y="0"/>
                  <a:pt x="1059" y="3"/>
                </a:cubicBezTo>
                <a:cubicBezTo>
                  <a:pt x="1081" y="4"/>
                  <a:pt x="1103" y="6"/>
                  <a:pt x="1125" y="9"/>
                </a:cubicBezTo>
                <a:cubicBezTo>
                  <a:pt x="1125" y="9"/>
                  <a:pt x="1125" y="9"/>
                  <a:pt x="1125" y="9"/>
                </a:cubicBezTo>
                <a:cubicBezTo>
                  <a:pt x="1163" y="14"/>
                  <a:pt x="1200" y="20"/>
                  <a:pt x="1237" y="29"/>
                </a:cubicBezTo>
                <a:cubicBezTo>
                  <a:pt x="1242" y="31"/>
                  <a:pt x="1245" y="35"/>
                  <a:pt x="1244" y="40"/>
                </a:cubicBezTo>
                <a:cubicBezTo>
                  <a:pt x="1243" y="44"/>
                  <a:pt x="1239" y="46"/>
                  <a:pt x="1235" y="46"/>
                </a:cubicBezTo>
                <a:close/>
                <a:moveTo>
                  <a:pt x="859" y="29"/>
                </a:moveTo>
                <a:cubicBezTo>
                  <a:pt x="855" y="29"/>
                  <a:pt x="851" y="26"/>
                  <a:pt x="851" y="21"/>
                </a:cubicBezTo>
                <a:cubicBezTo>
                  <a:pt x="850" y="17"/>
                  <a:pt x="853" y="12"/>
                  <a:pt x="858" y="12"/>
                </a:cubicBezTo>
                <a:cubicBezTo>
                  <a:pt x="865" y="11"/>
                  <a:pt x="873" y="10"/>
                  <a:pt x="880" y="9"/>
                </a:cubicBezTo>
                <a:cubicBezTo>
                  <a:pt x="885" y="8"/>
                  <a:pt x="889" y="11"/>
                  <a:pt x="890" y="16"/>
                </a:cubicBezTo>
                <a:cubicBezTo>
                  <a:pt x="890" y="21"/>
                  <a:pt x="887" y="25"/>
                  <a:pt x="882" y="26"/>
                </a:cubicBezTo>
                <a:cubicBezTo>
                  <a:pt x="875" y="26"/>
                  <a:pt x="868" y="27"/>
                  <a:pt x="860" y="29"/>
                </a:cubicBezTo>
                <a:cubicBezTo>
                  <a:pt x="860" y="29"/>
                  <a:pt x="859" y="29"/>
                  <a:pt x="859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F75FC93F-C002-43A7-9B2E-F0EA83A412D8}"/>
              </a:ext>
            </a:extLst>
          </p:cNvPr>
          <p:cNvSpPr>
            <a:spLocks noEditPoints="1"/>
          </p:cNvSpPr>
          <p:nvPr/>
        </p:nvSpPr>
        <p:spPr bwMode="auto">
          <a:xfrm>
            <a:off x="8105538" y="2463079"/>
            <a:ext cx="8176102" cy="8180326"/>
          </a:xfrm>
          <a:custGeom>
            <a:avLst/>
            <a:gdLst>
              <a:gd name="T0" fmla="*/ 785 w 1933"/>
              <a:gd name="T1" fmla="*/ 1899 h 1933"/>
              <a:gd name="T2" fmla="*/ 1043 w 1933"/>
              <a:gd name="T3" fmla="*/ 1930 h 1933"/>
              <a:gd name="T4" fmla="*/ 1092 w 1933"/>
              <a:gd name="T5" fmla="*/ 1908 h 1933"/>
              <a:gd name="T6" fmla="*/ 1113 w 1933"/>
              <a:gd name="T7" fmla="*/ 1914 h 1933"/>
              <a:gd name="T8" fmla="*/ 1377 w 1933"/>
              <a:gd name="T9" fmla="*/ 1833 h 1933"/>
              <a:gd name="T10" fmla="*/ 1121 w 1933"/>
              <a:gd name="T11" fmla="*/ 1921 h 1933"/>
              <a:gd name="T12" fmla="*/ 758 w 1933"/>
              <a:gd name="T13" fmla="*/ 1893 h 1933"/>
              <a:gd name="T14" fmla="*/ 596 w 1933"/>
              <a:gd name="T15" fmla="*/ 1859 h 1933"/>
              <a:gd name="T16" fmla="*/ 603 w 1933"/>
              <a:gd name="T17" fmla="*/ 1844 h 1933"/>
              <a:gd name="T18" fmla="*/ 1387 w 1933"/>
              <a:gd name="T19" fmla="*/ 1828 h 1933"/>
              <a:gd name="T20" fmla="*/ 1394 w 1933"/>
              <a:gd name="T21" fmla="*/ 1832 h 1933"/>
              <a:gd name="T22" fmla="*/ 1640 w 1933"/>
              <a:gd name="T23" fmla="*/ 1637 h 1933"/>
              <a:gd name="T24" fmla="*/ 1439 w 1933"/>
              <a:gd name="T25" fmla="*/ 1808 h 1933"/>
              <a:gd name="T26" fmla="*/ 449 w 1933"/>
              <a:gd name="T27" fmla="*/ 1763 h 1933"/>
              <a:gd name="T28" fmla="*/ 310 w 1933"/>
              <a:gd name="T29" fmla="*/ 1676 h 1933"/>
              <a:gd name="T30" fmla="*/ 321 w 1933"/>
              <a:gd name="T31" fmla="*/ 1663 h 1933"/>
              <a:gd name="T32" fmla="*/ 1659 w 1933"/>
              <a:gd name="T33" fmla="*/ 1629 h 1933"/>
              <a:gd name="T34" fmla="*/ 1665 w 1933"/>
              <a:gd name="T35" fmla="*/ 1631 h 1933"/>
              <a:gd name="T36" fmla="*/ 1830 w 1933"/>
              <a:gd name="T37" fmla="*/ 1362 h 1933"/>
              <a:gd name="T38" fmla="*/ 1699 w 1933"/>
              <a:gd name="T39" fmla="*/ 1593 h 1933"/>
              <a:gd name="T40" fmla="*/ 205 w 1933"/>
              <a:gd name="T41" fmla="*/ 1534 h 1933"/>
              <a:gd name="T42" fmla="*/ 105 w 1933"/>
              <a:gd name="T43" fmla="*/ 1403 h 1933"/>
              <a:gd name="T44" fmla="*/ 120 w 1933"/>
              <a:gd name="T45" fmla="*/ 1396 h 1933"/>
              <a:gd name="T46" fmla="*/ 1846 w 1933"/>
              <a:gd name="T47" fmla="*/ 1347 h 1933"/>
              <a:gd name="T48" fmla="*/ 1849 w 1933"/>
              <a:gd name="T49" fmla="*/ 1348 h 1933"/>
              <a:gd name="T50" fmla="*/ 1919 w 1933"/>
              <a:gd name="T51" fmla="*/ 1131 h 1933"/>
              <a:gd name="T52" fmla="*/ 40 w 1933"/>
              <a:gd name="T53" fmla="*/ 1207 h 1933"/>
              <a:gd name="T54" fmla="*/ 27 w 1933"/>
              <a:gd name="T55" fmla="*/ 1189 h 1933"/>
              <a:gd name="T56" fmla="*/ 18 w 1933"/>
              <a:gd name="T57" fmla="*/ 930 h 1933"/>
              <a:gd name="T58" fmla="*/ 35 w 1933"/>
              <a:gd name="T59" fmla="*/ 1196 h 1933"/>
              <a:gd name="T60" fmla="*/ 1926 w 1933"/>
              <a:gd name="T61" fmla="*/ 1080 h 1933"/>
              <a:gd name="T62" fmla="*/ 1916 w 1933"/>
              <a:gd name="T63" fmla="*/ 967 h 1933"/>
              <a:gd name="T64" fmla="*/ 1917 w 1933"/>
              <a:gd name="T65" fmla="*/ 790 h 1933"/>
              <a:gd name="T66" fmla="*/ 1921 w 1933"/>
              <a:gd name="T67" fmla="*/ 1060 h 1933"/>
              <a:gd name="T68" fmla="*/ 22 w 1933"/>
              <a:gd name="T69" fmla="*/ 879 h 1933"/>
              <a:gd name="T70" fmla="*/ 28 w 1933"/>
              <a:gd name="T71" fmla="*/ 737 h 1933"/>
              <a:gd name="T72" fmla="*/ 45 w 1933"/>
              <a:gd name="T73" fmla="*/ 741 h 1933"/>
              <a:gd name="T74" fmla="*/ 1896 w 1933"/>
              <a:gd name="T75" fmla="*/ 734 h 1933"/>
              <a:gd name="T76" fmla="*/ 1882 w 1933"/>
              <a:gd name="T77" fmla="*/ 717 h 1933"/>
              <a:gd name="T78" fmla="*/ 1796 w 1933"/>
              <a:gd name="T79" fmla="*/ 472 h 1933"/>
              <a:gd name="T80" fmla="*/ 1891 w 1933"/>
              <a:gd name="T81" fmla="*/ 723 h 1933"/>
              <a:gd name="T82" fmla="*/ 111 w 1933"/>
              <a:gd name="T83" fmla="*/ 557 h 1933"/>
              <a:gd name="T84" fmla="*/ 166 w 1933"/>
              <a:gd name="T85" fmla="*/ 426 h 1933"/>
              <a:gd name="T86" fmla="*/ 254 w 1933"/>
              <a:gd name="T87" fmla="*/ 340 h 1933"/>
              <a:gd name="T88" fmla="*/ 1767 w 1933"/>
              <a:gd name="T89" fmla="*/ 457 h 1933"/>
              <a:gd name="T90" fmla="*/ 1774 w 1933"/>
              <a:gd name="T91" fmla="*/ 461 h 1933"/>
              <a:gd name="T92" fmla="*/ 1562 w 1933"/>
              <a:gd name="T93" fmla="*/ 228 h 1933"/>
              <a:gd name="T94" fmla="*/ 1752 w 1933"/>
              <a:gd name="T95" fmla="*/ 405 h 1933"/>
              <a:gd name="T96" fmla="*/ 295 w 1933"/>
              <a:gd name="T97" fmla="*/ 273 h 1933"/>
              <a:gd name="T98" fmla="*/ 315 w 1933"/>
              <a:gd name="T99" fmla="*/ 265 h 1933"/>
              <a:gd name="T100" fmla="*/ 539 w 1933"/>
              <a:gd name="T101" fmla="*/ 120 h 1933"/>
              <a:gd name="T102" fmla="*/ 1540 w 1933"/>
              <a:gd name="T103" fmla="*/ 211 h 1933"/>
              <a:gd name="T104" fmla="*/ 1545 w 1933"/>
              <a:gd name="T105" fmla="*/ 212 h 1933"/>
              <a:gd name="T106" fmla="*/ 1263 w 1933"/>
              <a:gd name="T107" fmla="*/ 57 h 1933"/>
              <a:gd name="T108" fmla="*/ 1504 w 1933"/>
              <a:gd name="T109" fmla="*/ 183 h 1933"/>
              <a:gd name="T110" fmla="*/ 584 w 1933"/>
              <a:gd name="T111" fmla="*/ 99 h 1933"/>
              <a:gd name="T112" fmla="*/ 712 w 1933"/>
              <a:gd name="T113" fmla="*/ 35 h 1933"/>
              <a:gd name="T114" fmla="*/ 716 w 1933"/>
              <a:gd name="T115" fmla="*/ 52 h 1933"/>
              <a:gd name="T116" fmla="*/ 1214 w 1933"/>
              <a:gd name="T117" fmla="*/ 42 h 1933"/>
              <a:gd name="T118" fmla="*/ 1193 w 1933"/>
              <a:gd name="T119" fmla="*/ 46 h 1933"/>
              <a:gd name="T120" fmla="*/ 937 w 1933"/>
              <a:gd name="T121" fmla="*/ 1 h 1933"/>
              <a:gd name="T122" fmla="*/ 886 w 1933"/>
              <a:gd name="T123" fmla="*/ 21 h 1933"/>
              <a:gd name="T124" fmla="*/ 909 w 1933"/>
              <a:gd name="T12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3" h="1933">
                <a:moveTo>
                  <a:pt x="967" y="1933"/>
                </a:moveTo>
                <a:cubicBezTo>
                  <a:pt x="954" y="1933"/>
                  <a:pt x="941" y="1933"/>
                  <a:pt x="929" y="1933"/>
                </a:cubicBezTo>
                <a:cubicBezTo>
                  <a:pt x="929" y="1933"/>
                  <a:pt x="929" y="1933"/>
                  <a:pt x="929" y="1933"/>
                </a:cubicBezTo>
                <a:cubicBezTo>
                  <a:pt x="880" y="1931"/>
                  <a:pt x="830" y="1925"/>
                  <a:pt x="782" y="1915"/>
                </a:cubicBezTo>
                <a:cubicBezTo>
                  <a:pt x="777" y="1914"/>
                  <a:pt x="774" y="1910"/>
                  <a:pt x="775" y="1905"/>
                </a:cubicBezTo>
                <a:cubicBezTo>
                  <a:pt x="776" y="1901"/>
                  <a:pt x="780" y="1898"/>
                  <a:pt x="785" y="1899"/>
                </a:cubicBezTo>
                <a:cubicBezTo>
                  <a:pt x="833" y="1908"/>
                  <a:pt x="881" y="1914"/>
                  <a:pt x="930" y="1916"/>
                </a:cubicBezTo>
                <a:cubicBezTo>
                  <a:pt x="930" y="1916"/>
                  <a:pt x="930" y="1916"/>
                  <a:pt x="930" y="1916"/>
                </a:cubicBezTo>
                <a:cubicBezTo>
                  <a:pt x="952" y="1917"/>
                  <a:pt x="974" y="1917"/>
                  <a:pt x="995" y="1916"/>
                </a:cubicBezTo>
                <a:cubicBezTo>
                  <a:pt x="1011" y="1916"/>
                  <a:pt x="1026" y="1915"/>
                  <a:pt x="1042" y="1914"/>
                </a:cubicBezTo>
                <a:cubicBezTo>
                  <a:pt x="1046" y="1913"/>
                  <a:pt x="1050" y="1917"/>
                  <a:pt x="1051" y="1921"/>
                </a:cubicBezTo>
                <a:cubicBezTo>
                  <a:pt x="1051" y="1926"/>
                  <a:pt x="1048" y="1930"/>
                  <a:pt x="1043" y="1930"/>
                </a:cubicBezTo>
                <a:cubicBezTo>
                  <a:pt x="1027" y="1932"/>
                  <a:pt x="1011" y="1933"/>
                  <a:pt x="996" y="1933"/>
                </a:cubicBezTo>
                <a:cubicBezTo>
                  <a:pt x="986" y="1933"/>
                  <a:pt x="976" y="1933"/>
                  <a:pt x="967" y="1933"/>
                </a:cubicBezTo>
                <a:close/>
                <a:moveTo>
                  <a:pt x="1070" y="1928"/>
                </a:moveTo>
                <a:cubicBezTo>
                  <a:pt x="1066" y="1928"/>
                  <a:pt x="1063" y="1925"/>
                  <a:pt x="1062" y="1920"/>
                </a:cubicBezTo>
                <a:cubicBezTo>
                  <a:pt x="1062" y="1916"/>
                  <a:pt x="1065" y="1911"/>
                  <a:pt x="1070" y="1911"/>
                </a:cubicBezTo>
                <a:cubicBezTo>
                  <a:pt x="1077" y="1910"/>
                  <a:pt x="1085" y="1909"/>
                  <a:pt x="1092" y="1908"/>
                </a:cubicBezTo>
                <a:cubicBezTo>
                  <a:pt x="1096" y="1908"/>
                  <a:pt x="1101" y="1911"/>
                  <a:pt x="1101" y="1915"/>
                </a:cubicBezTo>
                <a:cubicBezTo>
                  <a:pt x="1102" y="1920"/>
                  <a:pt x="1099" y="1924"/>
                  <a:pt x="1094" y="1925"/>
                </a:cubicBezTo>
                <a:cubicBezTo>
                  <a:pt x="1087" y="1926"/>
                  <a:pt x="1079" y="1927"/>
                  <a:pt x="1071" y="1928"/>
                </a:cubicBezTo>
                <a:cubicBezTo>
                  <a:pt x="1071" y="1928"/>
                  <a:pt x="1071" y="1928"/>
                  <a:pt x="1070" y="1928"/>
                </a:cubicBezTo>
                <a:close/>
                <a:moveTo>
                  <a:pt x="1121" y="1921"/>
                </a:moveTo>
                <a:cubicBezTo>
                  <a:pt x="1117" y="1921"/>
                  <a:pt x="1113" y="1918"/>
                  <a:pt x="1113" y="1914"/>
                </a:cubicBezTo>
                <a:cubicBezTo>
                  <a:pt x="1112" y="1909"/>
                  <a:pt x="1115" y="1905"/>
                  <a:pt x="1120" y="1904"/>
                </a:cubicBezTo>
                <a:cubicBezTo>
                  <a:pt x="1167" y="1896"/>
                  <a:pt x="1215" y="1885"/>
                  <a:pt x="1261" y="1870"/>
                </a:cubicBezTo>
                <a:cubicBezTo>
                  <a:pt x="1261" y="1870"/>
                  <a:pt x="1261" y="1869"/>
                  <a:pt x="1261" y="1869"/>
                </a:cubicBezTo>
                <a:cubicBezTo>
                  <a:pt x="1292" y="1860"/>
                  <a:pt x="1322" y="1848"/>
                  <a:pt x="1351" y="1835"/>
                </a:cubicBezTo>
                <a:cubicBezTo>
                  <a:pt x="1356" y="1833"/>
                  <a:pt x="1361" y="1831"/>
                  <a:pt x="1365" y="1828"/>
                </a:cubicBezTo>
                <a:cubicBezTo>
                  <a:pt x="1370" y="1827"/>
                  <a:pt x="1375" y="1828"/>
                  <a:pt x="1377" y="1833"/>
                </a:cubicBezTo>
                <a:cubicBezTo>
                  <a:pt x="1379" y="1837"/>
                  <a:pt x="1377" y="1842"/>
                  <a:pt x="1372" y="1844"/>
                </a:cubicBezTo>
                <a:cubicBezTo>
                  <a:pt x="1368" y="1846"/>
                  <a:pt x="1363" y="1848"/>
                  <a:pt x="1358" y="1850"/>
                </a:cubicBezTo>
                <a:cubicBezTo>
                  <a:pt x="1328" y="1864"/>
                  <a:pt x="1297" y="1875"/>
                  <a:pt x="1266" y="1886"/>
                </a:cubicBezTo>
                <a:cubicBezTo>
                  <a:pt x="1266" y="1886"/>
                  <a:pt x="1266" y="1886"/>
                  <a:pt x="1266" y="1886"/>
                </a:cubicBezTo>
                <a:cubicBezTo>
                  <a:pt x="1219" y="1901"/>
                  <a:pt x="1171" y="1913"/>
                  <a:pt x="1122" y="1921"/>
                </a:cubicBezTo>
                <a:cubicBezTo>
                  <a:pt x="1122" y="1921"/>
                  <a:pt x="1121" y="1921"/>
                  <a:pt x="1121" y="1921"/>
                </a:cubicBezTo>
                <a:close/>
                <a:moveTo>
                  <a:pt x="756" y="1910"/>
                </a:moveTo>
                <a:cubicBezTo>
                  <a:pt x="755" y="1910"/>
                  <a:pt x="754" y="1910"/>
                  <a:pt x="754" y="1909"/>
                </a:cubicBezTo>
                <a:cubicBezTo>
                  <a:pt x="746" y="1908"/>
                  <a:pt x="739" y="1906"/>
                  <a:pt x="732" y="1904"/>
                </a:cubicBezTo>
                <a:cubicBezTo>
                  <a:pt x="727" y="1903"/>
                  <a:pt x="724" y="1898"/>
                  <a:pt x="725" y="1894"/>
                </a:cubicBezTo>
                <a:cubicBezTo>
                  <a:pt x="727" y="1889"/>
                  <a:pt x="731" y="1887"/>
                  <a:pt x="736" y="1888"/>
                </a:cubicBezTo>
                <a:cubicBezTo>
                  <a:pt x="743" y="1889"/>
                  <a:pt x="750" y="1891"/>
                  <a:pt x="758" y="1893"/>
                </a:cubicBezTo>
                <a:cubicBezTo>
                  <a:pt x="762" y="1894"/>
                  <a:pt x="765" y="1898"/>
                  <a:pt x="764" y="1903"/>
                </a:cubicBezTo>
                <a:cubicBezTo>
                  <a:pt x="763" y="1907"/>
                  <a:pt x="760" y="1910"/>
                  <a:pt x="756" y="1910"/>
                </a:cubicBezTo>
                <a:close/>
                <a:moveTo>
                  <a:pt x="706" y="1897"/>
                </a:moveTo>
                <a:cubicBezTo>
                  <a:pt x="706" y="1897"/>
                  <a:pt x="705" y="1897"/>
                  <a:pt x="704" y="1897"/>
                </a:cubicBezTo>
                <a:cubicBezTo>
                  <a:pt x="679" y="1890"/>
                  <a:pt x="654" y="1881"/>
                  <a:pt x="629" y="1872"/>
                </a:cubicBezTo>
                <a:cubicBezTo>
                  <a:pt x="618" y="1868"/>
                  <a:pt x="607" y="1864"/>
                  <a:pt x="596" y="1859"/>
                </a:cubicBezTo>
                <a:cubicBezTo>
                  <a:pt x="596" y="1859"/>
                  <a:pt x="596" y="1859"/>
                  <a:pt x="596" y="1859"/>
                </a:cubicBezTo>
                <a:cubicBezTo>
                  <a:pt x="551" y="1840"/>
                  <a:pt x="506" y="1818"/>
                  <a:pt x="464" y="1792"/>
                </a:cubicBezTo>
                <a:cubicBezTo>
                  <a:pt x="460" y="1790"/>
                  <a:pt x="459" y="1785"/>
                  <a:pt x="461" y="1781"/>
                </a:cubicBezTo>
                <a:cubicBezTo>
                  <a:pt x="464" y="1777"/>
                  <a:pt x="469" y="1775"/>
                  <a:pt x="473" y="1778"/>
                </a:cubicBezTo>
                <a:cubicBezTo>
                  <a:pt x="514" y="1803"/>
                  <a:pt x="558" y="1825"/>
                  <a:pt x="603" y="1844"/>
                </a:cubicBezTo>
                <a:cubicBezTo>
                  <a:pt x="603" y="1844"/>
                  <a:pt x="603" y="1844"/>
                  <a:pt x="603" y="1844"/>
                </a:cubicBezTo>
                <a:cubicBezTo>
                  <a:pt x="614" y="1848"/>
                  <a:pt x="624" y="1852"/>
                  <a:pt x="635" y="1856"/>
                </a:cubicBezTo>
                <a:cubicBezTo>
                  <a:pt x="659" y="1865"/>
                  <a:pt x="684" y="1873"/>
                  <a:pt x="709" y="1880"/>
                </a:cubicBezTo>
                <a:cubicBezTo>
                  <a:pt x="713" y="1882"/>
                  <a:pt x="716" y="1886"/>
                  <a:pt x="715" y="1891"/>
                </a:cubicBezTo>
                <a:cubicBezTo>
                  <a:pt x="713" y="1895"/>
                  <a:pt x="710" y="1897"/>
                  <a:pt x="706" y="1897"/>
                </a:cubicBezTo>
                <a:close/>
                <a:moveTo>
                  <a:pt x="1394" y="1832"/>
                </a:moveTo>
                <a:cubicBezTo>
                  <a:pt x="1391" y="1832"/>
                  <a:pt x="1388" y="1831"/>
                  <a:pt x="1387" y="1828"/>
                </a:cubicBezTo>
                <a:cubicBezTo>
                  <a:pt x="1385" y="1824"/>
                  <a:pt x="1386" y="1818"/>
                  <a:pt x="1391" y="1816"/>
                </a:cubicBezTo>
                <a:cubicBezTo>
                  <a:pt x="1397" y="1813"/>
                  <a:pt x="1404" y="1810"/>
                  <a:pt x="1411" y="1806"/>
                </a:cubicBezTo>
                <a:cubicBezTo>
                  <a:pt x="1415" y="1804"/>
                  <a:pt x="1420" y="1805"/>
                  <a:pt x="1422" y="1810"/>
                </a:cubicBezTo>
                <a:cubicBezTo>
                  <a:pt x="1424" y="1814"/>
                  <a:pt x="1423" y="1819"/>
                  <a:pt x="1418" y="1821"/>
                </a:cubicBezTo>
                <a:cubicBezTo>
                  <a:pt x="1412" y="1825"/>
                  <a:pt x="1405" y="1828"/>
                  <a:pt x="1398" y="1832"/>
                </a:cubicBezTo>
                <a:cubicBezTo>
                  <a:pt x="1397" y="1832"/>
                  <a:pt x="1396" y="1832"/>
                  <a:pt x="1394" y="1832"/>
                </a:cubicBezTo>
                <a:close/>
                <a:moveTo>
                  <a:pt x="1439" y="1808"/>
                </a:moveTo>
                <a:cubicBezTo>
                  <a:pt x="1436" y="1808"/>
                  <a:pt x="1433" y="1807"/>
                  <a:pt x="1432" y="1804"/>
                </a:cubicBezTo>
                <a:cubicBezTo>
                  <a:pt x="1430" y="1800"/>
                  <a:pt x="1431" y="1795"/>
                  <a:pt x="1435" y="1793"/>
                </a:cubicBezTo>
                <a:cubicBezTo>
                  <a:pt x="1477" y="1769"/>
                  <a:pt x="1518" y="1741"/>
                  <a:pt x="1556" y="1711"/>
                </a:cubicBezTo>
                <a:cubicBezTo>
                  <a:pt x="1556" y="1711"/>
                  <a:pt x="1556" y="1711"/>
                  <a:pt x="1556" y="1711"/>
                </a:cubicBezTo>
                <a:cubicBezTo>
                  <a:pt x="1585" y="1688"/>
                  <a:pt x="1613" y="1663"/>
                  <a:pt x="1640" y="1637"/>
                </a:cubicBezTo>
                <a:cubicBezTo>
                  <a:pt x="1643" y="1633"/>
                  <a:pt x="1648" y="1633"/>
                  <a:pt x="1652" y="1637"/>
                </a:cubicBezTo>
                <a:cubicBezTo>
                  <a:pt x="1655" y="1640"/>
                  <a:pt x="1655" y="1645"/>
                  <a:pt x="1652" y="1649"/>
                </a:cubicBezTo>
                <a:cubicBezTo>
                  <a:pt x="1625" y="1676"/>
                  <a:pt x="1596" y="1701"/>
                  <a:pt x="1566" y="1725"/>
                </a:cubicBezTo>
                <a:cubicBezTo>
                  <a:pt x="1566" y="1725"/>
                  <a:pt x="1566" y="1725"/>
                  <a:pt x="1566" y="1725"/>
                </a:cubicBezTo>
                <a:cubicBezTo>
                  <a:pt x="1528" y="1755"/>
                  <a:pt x="1486" y="1783"/>
                  <a:pt x="1443" y="1807"/>
                </a:cubicBezTo>
                <a:cubicBezTo>
                  <a:pt x="1442" y="1808"/>
                  <a:pt x="1441" y="1808"/>
                  <a:pt x="1439" y="1808"/>
                </a:cubicBezTo>
                <a:close/>
                <a:moveTo>
                  <a:pt x="445" y="1778"/>
                </a:moveTo>
                <a:cubicBezTo>
                  <a:pt x="443" y="1778"/>
                  <a:pt x="441" y="1778"/>
                  <a:pt x="440" y="1777"/>
                </a:cubicBezTo>
                <a:cubicBezTo>
                  <a:pt x="434" y="1773"/>
                  <a:pt x="427" y="1769"/>
                  <a:pt x="421" y="1764"/>
                </a:cubicBezTo>
                <a:cubicBezTo>
                  <a:pt x="417" y="1762"/>
                  <a:pt x="416" y="1757"/>
                  <a:pt x="419" y="1753"/>
                </a:cubicBezTo>
                <a:cubicBezTo>
                  <a:pt x="421" y="1749"/>
                  <a:pt x="427" y="1748"/>
                  <a:pt x="430" y="1750"/>
                </a:cubicBezTo>
                <a:cubicBezTo>
                  <a:pt x="437" y="1755"/>
                  <a:pt x="443" y="1759"/>
                  <a:pt x="449" y="1763"/>
                </a:cubicBezTo>
                <a:cubicBezTo>
                  <a:pt x="453" y="1765"/>
                  <a:pt x="454" y="1771"/>
                  <a:pt x="452" y="1775"/>
                </a:cubicBezTo>
                <a:cubicBezTo>
                  <a:pt x="450" y="1777"/>
                  <a:pt x="447" y="1778"/>
                  <a:pt x="445" y="1778"/>
                </a:cubicBezTo>
                <a:close/>
                <a:moveTo>
                  <a:pt x="403" y="1750"/>
                </a:moveTo>
                <a:cubicBezTo>
                  <a:pt x="401" y="1750"/>
                  <a:pt x="399" y="1749"/>
                  <a:pt x="398" y="1748"/>
                </a:cubicBezTo>
                <a:cubicBezTo>
                  <a:pt x="368" y="1726"/>
                  <a:pt x="339" y="1703"/>
                  <a:pt x="312" y="1678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273" y="1642"/>
                  <a:pt x="240" y="1605"/>
                  <a:pt x="209" y="1567"/>
                </a:cubicBezTo>
                <a:cubicBezTo>
                  <a:pt x="206" y="1563"/>
                  <a:pt x="207" y="1558"/>
                  <a:pt x="210" y="1555"/>
                </a:cubicBezTo>
                <a:cubicBezTo>
                  <a:pt x="214" y="1552"/>
                  <a:pt x="219" y="1552"/>
                  <a:pt x="222" y="1556"/>
                </a:cubicBezTo>
                <a:cubicBezTo>
                  <a:pt x="252" y="1594"/>
                  <a:pt x="286" y="1630"/>
                  <a:pt x="321" y="1663"/>
                </a:cubicBezTo>
                <a:cubicBezTo>
                  <a:pt x="321" y="1663"/>
                  <a:pt x="321" y="1663"/>
                  <a:pt x="321" y="1663"/>
                </a:cubicBezTo>
                <a:cubicBezTo>
                  <a:pt x="324" y="1666"/>
                  <a:pt x="324" y="1666"/>
                  <a:pt x="324" y="1666"/>
                </a:cubicBezTo>
                <a:cubicBezTo>
                  <a:pt x="350" y="1690"/>
                  <a:pt x="378" y="1713"/>
                  <a:pt x="408" y="1734"/>
                </a:cubicBezTo>
                <a:cubicBezTo>
                  <a:pt x="411" y="1737"/>
                  <a:pt x="412" y="1742"/>
                  <a:pt x="409" y="1746"/>
                </a:cubicBezTo>
                <a:cubicBezTo>
                  <a:pt x="408" y="1748"/>
                  <a:pt x="405" y="1750"/>
                  <a:pt x="403" y="1750"/>
                </a:cubicBezTo>
                <a:close/>
                <a:moveTo>
                  <a:pt x="1665" y="1631"/>
                </a:moveTo>
                <a:cubicBezTo>
                  <a:pt x="1663" y="1631"/>
                  <a:pt x="1661" y="1630"/>
                  <a:pt x="1659" y="1629"/>
                </a:cubicBezTo>
                <a:cubicBezTo>
                  <a:pt x="1656" y="1625"/>
                  <a:pt x="1656" y="1620"/>
                  <a:pt x="1659" y="1617"/>
                </a:cubicBezTo>
                <a:cubicBezTo>
                  <a:pt x="1664" y="1611"/>
                  <a:pt x="1669" y="1606"/>
                  <a:pt x="1674" y="1600"/>
                </a:cubicBezTo>
                <a:cubicBezTo>
                  <a:pt x="1677" y="1597"/>
                  <a:pt x="1683" y="1596"/>
                  <a:pt x="1686" y="1599"/>
                </a:cubicBezTo>
                <a:cubicBezTo>
                  <a:pt x="1690" y="1603"/>
                  <a:pt x="1690" y="1608"/>
                  <a:pt x="1687" y="1611"/>
                </a:cubicBezTo>
                <a:cubicBezTo>
                  <a:pt x="1682" y="1617"/>
                  <a:pt x="1677" y="1623"/>
                  <a:pt x="1671" y="1628"/>
                </a:cubicBezTo>
                <a:cubicBezTo>
                  <a:pt x="1670" y="1630"/>
                  <a:pt x="1668" y="1631"/>
                  <a:pt x="1665" y="1631"/>
                </a:cubicBezTo>
                <a:close/>
                <a:moveTo>
                  <a:pt x="1699" y="1593"/>
                </a:moveTo>
                <a:cubicBezTo>
                  <a:pt x="1697" y="1593"/>
                  <a:pt x="1695" y="1592"/>
                  <a:pt x="1694" y="1591"/>
                </a:cubicBezTo>
                <a:cubicBezTo>
                  <a:pt x="1690" y="1588"/>
                  <a:pt x="1690" y="1582"/>
                  <a:pt x="1693" y="1579"/>
                </a:cubicBezTo>
                <a:cubicBezTo>
                  <a:pt x="1724" y="1542"/>
                  <a:pt x="1752" y="1502"/>
                  <a:pt x="1778" y="1461"/>
                </a:cubicBezTo>
                <a:cubicBezTo>
                  <a:pt x="1778" y="1461"/>
                  <a:pt x="1778" y="1461"/>
                  <a:pt x="1778" y="1461"/>
                </a:cubicBezTo>
                <a:cubicBezTo>
                  <a:pt x="1797" y="1429"/>
                  <a:pt x="1815" y="1395"/>
                  <a:pt x="1830" y="1362"/>
                </a:cubicBezTo>
                <a:cubicBezTo>
                  <a:pt x="1832" y="1357"/>
                  <a:pt x="1837" y="1355"/>
                  <a:pt x="1841" y="1357"/>
                </a:cubicBezTo>
                <a:cubicBezTo>
                  <a:pt x="1846" y="1359"/>
                  <a:pt x="1847" y="1364"/>
                  <a:pt x="1846" y="1369"/>
                </a:cubicBezTo>
                <a:cubicBezTo>
                  <a:pt x="1830" y="1403"/>
                  <a:pt x="1812" y="1437"/>
                  <a:pt x="1792" y="1469"/>
                </a:cubicBezTo>
                <a:cubicBezTo>
                  <a:pt x="1792" y="1469"/>
                  <a:pt x="1792" y="1469"/>
                  <a:pt x="1792" y="1469"/>
                </a:cubicBezTo>
                <a:cubicBezTo>
                  <a:pt x="1766" y="1512"/>
                  <a:pt x="1737" y="1552"/>
                  <a:pt x="1706" y="1590"/>
                </a:cubicBezTo>
                <a:cubicBezTo>
                  <a:pt x="1704" y="1592"/>
                  <a:pt x="1702" y="1593"/>
                  <a:pt x="1699" y="1593"/>
                </a:cubicBezTo>
                <a:close/>
                <a:moveTo>
                  <a:pt x="198" y="1547"/>
                </a:moveTo>
                <a:cubicBezTo>
                  <a:pt x="196" y="1547"/>
                  <a:pt x="193" y="1546"/>
                  <a:pt x="192" y="1544"/>
                </a:cubicBezTo>
                <a:cubicBezTo>
                  <a:pt x="187" y="1538"/>
                  <a:pt x="183" y="1532"/>
                  <a:pt x="178" y="1525"/>
                </a:cubicBezTo>
                <a:cubicBezTo>
                  <a:pt x="176" y="1522"/>
                  <a:pt x="176" y="1516"/>
                  <a:pt x="180" y="1514"/>
                </a:cubicBezTo>
                <a:cubicBezTo>
                  <a:pt x="184" y="1511"/>
                  <a:pt x="189" y="1512"/>
                  <a:pt x="192" y="1516"/>
                </a:cubicBezTo>
                <a:cubicBezTo>
                  <a:pt x="196" y="1522"/>
                  <a:pt x="201" y="1528"/>
                  <a:pt x="205" y="1534"/>
                </a:cubicBezTo>
                <a:cubicBezTo>
                  <a:pt x="208" y="1538"/>
                  <a:pt x="207" y="1543"/>
                  <a:pt x="204" y="1546"/>
                </a:cubicBezTo>
                <a:cubicBezTo>
                  <a:pt x="202" y="1547"/>
                  <a:pt x="200" y="1547"/>
                  <a:pt x="198" y="1547"/>
                </a:cubicBezTo>
                <a:close/>
                <a:moveTo>
                  <a:pt x="169" y="1506"/>
                </a:moveTo>
                <a:cubicBezTo>
                  <a:pt x="166" y="1506"/>
                  <a:pt x="164" y="1504"/>
                  <a:pt x="162" y="1502"/>
                </a:cubicBezTo>
                <a:cubicBezTo>
                  <a:pt x="141" y="1470"/>
                  <a:pt x="122" y="1437"/>
                  <a:pt x="105" y="1403"/>
                </a:cubicBezTo>
                <a:cubicBezTo>
                  <a:pt x="105" y="1403"/>
                  <a:pt x="105" y="1403"/>
                  <a:pt x="105" y="1403"/>
                </a:cubicBezTo>
                <a:cubicBezTo>
                  <a:pt x="101" y="1395"/>
                  <a:pt x="97" y="1387"/>
                  <a:pt x="93" y="1379"/>
                </a:cubicBezTo>
                <a:cubicBezTo>
                  <a:pt x="76" y="1342"/>
                  <a:pt x="61" y="1305"/>
                  <a:pt x="48" y="1266"/>
                </a:cubicBezTo>
                <a:cubicBezTo>
                  <a:pt x="47" y="1262"/>
                  <a:pt x="49" y="1257"/>
                  <a:pt x="54" y="1256"/>
                </a:cubicBezTo>
                <a:cubicBezTo>
                  <a:pt x="58" y="1254"/>
                  <a:pt x="63" y="1257"/>
                  <a:pt x="64" y="1261"/>
                </a:cubicBezTo>
                <a:cubicBezTo>
                  <a:pt x="77" y="1299"/>
                  <a:pt x="91" y="1336"/>
                  <a:pt x="108" y="1371"/>
                </a:cubicBezTo>
                <a:cubicBezTo>
                  <a:pt x="112" y="1379"/>
                  <a:pt x="116" y="1388"/>
                  <a:pt x="120" y="1396"/>
                </a:cubicBezTo>
                <a:cubicBezTo>
                  <a:pt x="120" y="1396"/>
                  <a:pt x="120" y="1396"/>
                  <a:pt x="120" y="1396"/>
                </a:cubicBezTo>
                <a:cubicBezTo>
                  <a:pt x="137" y="1429"/>
                  <a:pt x="156" y="1461"/>
                  <a:pt x="176" y="1493"/>
                </a:cubicBezTo>
                <a:cubicBezTo>
                  <a:pt x="179" y="1496"/>
                  <a:pt x="178" y="1502"/>
                  <a:pt x="174" y="1504"/>
                </a:cubicBezTo>
                <a:cubicBezTo>
                  <a:pt x="172" y="1505"/>
                  <a:pt x="171" y="1506"/>
                  <a:pt x="169" y="1506"/>
                </a:cubicBezTo>
                <a:close/>
                <a:moveTo>
                  <a:pt x="1849" y="1348"/>
                </a:moveTo>
                <a:cubicBezTo>
                  <a:pt x="1848" y="1348"/>
                  <a:pt x="1847" y="1348"/>
                  <a:pt x="1846" y="1347"/>
                </a:cubicBezTo>
                <a:cubicBezTo>
                  <a:pt x="1842" y="1345"/>
                  <a:pt x="1840" y="1340"/>
                  <a:pt x="1841" y="1336"/>
                </a:cubicBezTo>
                <a:cubicBezTo>
                  <a:pt x="1844" y="1330"/>
                  <a:pt x="1846" y="1325"/>
                  <a:pt x="1848" y="1319"/>
                </a:cubicBezTo>
                <a:cubicBezTo>
                  <a:pt x="1850" y="1315"/>
                  <a:pt x="1855" y="1313"/>
                  <a:pt x="1859" y="1314"/>
                </a:cubicBezTo>
                <a:cubicBezTo>
                  <a:pt x="1864" y="1316"/>
                  <a:pt x="1866" y="1321"/>
                  <a:pt x="1864" y="1325"/>
                </a:cubicBezTo>
                <a:cubicBezTo>
                  <a:pt x="1862" y="1331"/>
                  <a:pt x="1859" y="1337"/>
                  <a:pt x="1857" y="1343"/>
                </a:cubicBezTo>
                <a:cubicBezTo>
                  <a:pt x="1856" y="1346"/>
                  <a:pt x="1852" y="1348"/>
                  <a:pt x="1849" y="1348"/>
                </a:cubicBezTo>
                <a:close/>
                <a:moveTo>
                  <a:pt x="1885" y="1248"/>
                </a:moveTo>
                <a:cubicBezTo>
                  <a:pt x="1884" y="1248"/>
                  <a:pt x="1883" y="1248"/>
                  <a:pt x="1882" y="1248"/>
                </a:cubicBezTo>
                <a:cubicBezTo>
                  <a:pt x="1878" y="1247"/>
                  <a:pt x="1875" y="1242"/>
                  <a:pt x="1877" y="1237"/>
                </a:cubicBezTo>
                <a:cubicBezTo>
                  <a:pt x="1887" y="1202"/>
                  <a:pt x="1896" y="1165"/>
                  <a:pt x="1902" y="1128"/>
                </a:cubicBezTo>
                <a:cubicBezTo>
                  <a:pt x="1903" y="1124"/>
                  <a:pt x="1907" y="1120"/>
                  <a:pt x="1912" y="1121"/>
                </a:cubicBezTo>
                <a:cubicBezTo>
                  <a:pt x="1917" y="1122"/>
                  <a:pt x="1920" y="1126"/>
                  <a:pt x="1919" y="1131"/>
                </a:cubicBezTo>
                <a:cubicBezTo>
                  <a:pt x="1912" y="1169"/>
                  <a:pt x="1904" y="1206"/>
                  <a:pt x="1893" y="1242"/>
                </a:cubicBezTo>
                <a:cubicBezTo>
                  <a:pt x="1892" y="1246"/>
                  <a:pt x="1888" y="1248"/>
                  <a:pt x="1885" y="1248"/>
                </a:cubicBezTo>
                <a:close/>
                <a:moveTo>
                  <a:pt x="48" y="1245"/>
                </a:moveTo>
                <a:cubicBezTo>
                  <a:pt x="44" y="1245"/>
                  <a:pt x="41" y="1243"/>
                  <a:pt x="40" y="1239"/>
                </a:cubicBezTo>
                <a:cubicBezTo>
                  <a:pt x="38" y="1232"/>
                  <a:pt x="36" y="1224"/>
                  <a:pt x="34" y="1217"/>
                </a:cubicBezTo>
                <a:cubicBezTo>
                  <a:pt x="32" y="1213"/>
                  <a:pt x="35" y="1208"/>
                  <a:pt x="40" y="1207"/>
                </a:cubicBezTo>
                <a:cubicBezTo>
                  <a:pt x="44" y="1205"/>
                  <a:pt x="49" y="1208"/>
                  <a:pt x="50" y="1213"/>
                </a:cubicBezTo>
                <a:cubicBezTo>
                  <a:pt x="52" y="1220"/>
                  <a:pt x="54" y="1227"/>
                  <a:pt x="56" y="1234"/>
                </a:cubicBezTo>
                <a:cubicBezTo>
                  <a:pt x="57" y="1239"/>
                  <a:pt x="55" y="1243"/>
                  <a:pt x="50" y="1245"/>
                </a:cubicBezTo>
                <a:cubicBezTo>
                  <a:pt x="49" y="1245"/>
                  <a:pt x="49" y="1245"/>
                  <a:pt x="48" y="1245"/>
                </a:cubicBezTo>
                <a:close/>
                <a:moveTo>
                  <a:pt x="35" y="1196"/>
                </a:moveTo>
                <a:cubicBezTo>
                  <a:pt x="31" y="1196"/>
                  <a:pt x="27" y="1193"/>
                  <a:pt x="27" y="1189"/>
                </a:cubicBezTo>
                <a:cubicBezTo>
                  <a:pt x="18" y="1152"/>
                  <a:pt x="11" y="1115"/>
                  <a:pt x="7" y="1077"/>
                </a:cubicBezTo>
                <a:cubicBezTo>
                  <a:pt x="5" y="1058"/>
                  <a:pt x="3" y="1038"/>
                  <a:pt x="2" y="1018"/>
                </a:cubicBezTo>
                <a:cubicBezTo>
                  <a:pt x="1" y="1001"/>
                  <a:pt x="0" y="984"/>
                  <a:pt x="0" y="967"/>
                </a:cubicBezTo>
                <a:cubicBezTo>
                  <a:pt x="0" y="954"/>
                  <a:pt x="1" y="942"/>
                  <a:pt x="1" y="929"/>
                </a:cubicBezTo>
                <a:cubicBezTo>
                  <a:pt x="1" y="924"/>
                  <a:pt x="6" y="921"/>
                  <a:pt x="10" y="921"/>
                </a:cubicBezTo>
                <a:cubicBezTo>
                  <a:pt x="15" y="921"/>
                  <a:pt x="18" y="925"/>
                  <a:pt x="18" y="930"/>
                </a:cubicBezTo>
                <a:cubicBezTo>
                  <a:pt x="18" y="942"/>
                  <a:pt x="17" y="955"/>
                  <a:pt x="17" y="967"/>
                </a:cubicBezTo>
                <a:cubicBezTo>
                  <a:pt x="17" y="984"/>
                  <a:pt x="18" y="1001"/>
                  <a:pt x="19" y="1017"/>
                </a:cubicBezTo>
                <a:cubicBezTo>
                  <a:pt x="20" y="1037"/>
                  <a:pt x="21" y="1056"/>
                  <a:pt x="24" y="1075"/>
                </a:cubicBezTo>
                <a:cubicBezTo>
                  <a:pt x="28" y="1112"/>
                  <a:pt x="34" y="1149"/>
                  <a:pt x="43" y="1185"/>
                </a:cubicBezTo>
                <a:cubicBezTo>
                  <a:pt x="44" y="1190"/>
                  <a:pt x="41" y="1195"/>
                  <a:pt x="37" y="1196"/>
                </a:cubicBezTo>
                <a:cubicBezTo>
                  <a:pt x="36" y="1196"/>
                  <a:pt x="35" y="1196"/>
                  <a:pt x="35" y="1196"/>
                </a:cubicBezTo>
                <a:close/>
                <a:moveTo>
                  <a:pt x="1915" y="1110"/>
                </a:moveTo>
                <a:cubicBezTo>
                  <a:pt x="1915" y="1110"/>
                  <a:pt x="1914" y="1110"/>
                  <a:pt x="1914" y="1110"/>
                </a:cubicBezTo>
                <a:cubicBezTo>
                  <a:pt x="1909" y="1109"/>
                  <a:pt x="1906" y="1105"/>
                  <a:pt x="1907" y="1100"/>
                </a:cubicBezTo>
                <a:cubicBezTo>
                  <a:pt x="1908" y="1093"/>
                  <a:pt x="1909" y="1086"/>
                  <a:pt x="1909" y="1078"/>
                </a:cubicBezTo>
                <a:cubicBezTo>
                  <a:pt x="1910" y="1074"/>
                  <a:pt x="1914" y="1070"/>
                  <a:pt x="1919" y="1071"/>
                </a:cubicBezTo>
                <a:cubicBezTo>
                  <a:pt x="1924" y="1071"/>
                  <a:pt x="1927" y="1076"/>
                  <a:pt x="1926" y="1080"/>
                </a:cubicBezTo>
                <a:cubicBezTo>
                  <a:pt x="1925" y="1088"/>
                  <a:pt x="1924" y="1095"/>
                  <a:pt x="1923" y="1103"/>
                </a:cubicBezTo>
                <a:cubicBezTo>
                  <a:pt x="1923" y="1107"/>
                  <a:pt x="1919" y="1110"/>
                  <a:pt x="1915" y="1110"/>
                </a:cubicBezTo>
                <a:close/>
                <a:moveTo>
                  <a:pt x="1921" y="1060"/>
                </a:moveTo>
                <a:cubicBezTo>
                  <a:pt x="1921" y="1060"/>
                  <a:pt x="1920" y="1060"/>
                  <a:pt x="1920" y="1060"/>
                </a:cubicBezTo>
                <a:cubicBezTo>
                  <a:pt x="1915" y="1059"/>
                  <a:pt x="1912" y="1055"/>
                  <a:pt x="1912" y="1050"/>
                </a:cubicBezTo>
                <a:cubicBezTo>
                  <a:pt x="1915" y="1023"/>
                  <a:pt x="1916" y="995"/>
                  <a:pt x="1916" y="967"/>
                </a:cubicBezTo>
                <a:cubicBezTo>
                  <a:pt x="1916" y="946"/>
                  <a:pt x="1915" y="925"/>
                  <a:pt x="1914" y="905"/>
                </a:cubicBezTo>
                <a:cubicBezTo>
                  <a:pt x="1914" y="905"/>
                  <a:pt x="1914" y="905"/>
                  <a:pt x="1914" y="905"/>
                </a:cubicBezTo>
                <a:cubicBezTo>
                  <a:pt x="1913" y="894"/>
                  <a:pt x="1912" y="884"/>
                  <a:pt x="1911" y="874"/>
                </a:cubicBezTo>
                <a:cubicBezTo>
                  <a:pt x="1909" y="847"/>
                  <a:pt x="1905" y="820"/>
                  <a:pt x="1900" y="794"/>
                </a:cubicBezTo>
                <a:cubicBezTo>
                  <a:pt x="1899" y="789"/>
                  <a:pt x="1902" y="785"/>
                  <a:pt x="1907" y="784"/>
                </a:cubicBezTo>
                <a:cubicBezTo>
                  <a:pt x="1911" y="783"/>
                  <a:pt x="1916" y="786"/>
                  <a:pt x="1917" y="790"/>
                </a:cubicBezTo>
                <a:cubicBezTo>
                  <a:pt x="1922" y="817"/>
                  <a:pt x="1926" y="845"/>
                  <a:pt x="1928" y="872"/>
                </a:cubicBezTo>
                <a:cubicBezTo>
                  <a:pt x="1929" y="883"/>
                  <a:pt x="1930" y="893"/>
                  <a:pt x="1931" y="904"/>
                </a:cubicBezTo>
                <a:cubicBezTo>
                  <a:pt x="1931" y="904"/>
                  <a:pt x="1931" y="904"/>
                  <a:pt x="1931" y="904"/>
                </a:cubicBezTo>
                <a:cubicBezTo>
                  <a:pt x="1932" y="925"/>
                  <a:pt x="1933" y="946"/>
                  <a:pt x="1933" y="967"/>
                </a:cubicBezTo>
                <a:cubicBezTo>
                  <a:pt x="1933" y="995"/>
                  <a:pt x="1932" y="1024"/>
                  <a:pt x="1929" y="1052"/>
                </a:cubicBezTo>
                <a:cubicBezTo>
                  <a:pt x="1929" y="1056"/>
                  <a:pt x="1925" y="1060"/>
                  <a:pt x="1921" y="1060"/>
                </a:cubicBezTo>
                <a:close/>
                <a:moveTo>
                  <a:pt x="11" y="910"/>
                </a:moveTo>
                <a:cubicBezTo>
                  <a:pt x="11" y="910"/>
                  <a:pt x="11" y="909"/>
                  <a:pt x="11" y="909"/>
                </a:cubicBezTo>
                <a:cubicBezTo>
                  <a:pt x="6" y="909"/>
                  <a:pt x="2" y="905"/>
                  <a:pt x="3" y="900"/>
                </a:cubicBezTo>
                <a:cubicBezTo>
                  <a:pt x="3" y="893"/>
                  <a:pt x="4" y="885"/>
                  <a:pt x="5" y="878"/>
                </a:cubicBezTo>
                <a:cubicBezTo>
                  <a:pt x="5" y="873"/>
                  <a:pt x="9" y="870"/>
                  <a:pt x="14" y="870"/>
                </a:cubicBezTo>
                <a:cubicBezTo>
                  <a:pt x="19" y="870"/>
                  <a:pt x="22" y="875"/>
                  <a:pt x="22" y="879"/>
                </a:cubicBezTo>
                <a:cubicBezTo>
                  <a:pt x="21" y="887"/>
                  <a:pt x="20" y="894"/>
                  <a:pt x="20" y="902"/>
                </a:cubicBezTo>
                <a:cubicBezTo>
                  <a:pt x="19" y="906"/>
                  <a:pt x="16" y="910"/>
                  <a:pt x="11" y="910"/>
                </a:cubicBezTo>
                <a:close/>
                <a:moveTo>
                  <a:pt x="16" y="859"/>
                </a:moveTo>
                <a:cubicBezTo>
                  <a:pt x="16" y="859"/>
                  <a:pt x="15" y="859"/>
                  <a:pt x="15" y="859"/>
                </a:cubicBezTo>
                <a:cubicBezTo>
                  <a:pt x="10" y="858"/>
                  <a:pt x="7" y="854"/>
                  <a:pt x="8" y="849"/>
                </a:cubicBezTo>
                <a:cubicBezTo>
                  <a:pt x="12" y="812"/>
                  <a:pt x="19" y="774"/>
                  <a:pt x="28" y="737"/>
                </a:cubicBezTo>
                <a:cubicBezTo>
                  <a:pt x="36" y="708"/>
                  <a:pt x="44" y="679"/>
                  <a:pt x="54" y="650"/>
                </a:cubicBezTo>
                <a:cubicBezTo>
                  <a:pt x="60" y="632"/>
                  <a:pt x="67" y="614"/>
                  <a:pt x="75" y="596"/>
                </a:cubicBezTo>
                <a:cubicBezTo>
                  <a:pt x="76" y="592"/>
                  <a:pt x="81" y="590"/>
                  <a:pt x="86" y="592"/>
                </a:cubicBezTo>
                <a:cubicBezTo>
                  <a:pt x="90" y="593"/>
                  <a:pt x="92" y="598"/>
                  <a:pt x="90" y="603"/>
                </a:cubicBezTo>
                <a:cubicBezTo>
                  <a:pt x="83" y="620"/>
                  <a:pt x="76" y="638"/>
                  <a:pt x="70" y="656"/>
                </a:cubicBezTo>
                <a:cubicBezTo>
                  <a:pt x="60" y="684"/>
                  <a:pt x="52" y="712"/>
                  <a:pt x="45" y="741"/>
                </a:cubicBezTo>
                <a:cubicBezTo>
                  <a:pt x="36" y="777"/>
                  <a:pt x="29" y="814"/>
                  <a:pt x="25" y="851"/>
                </a:cubicBezTo>
                <a:cubicBezTo>
                  <a:pt x="24" y="856"/>
                  <a:pt x="20" y="859"/>
                  <a:pt x="16" y="859"/>
                </a:cubicBezTo>
                <a:close/>
                <a:moveTo>
                  <a:pt x="1903" y="773"/>
                </a:moveTo>
                <a:cubicBezTo>
                  <a:pt x="1899" y="773"/>
                  <a:pt x="1895" y="770"/>
                  <a:pt x="1894" y="766"/>
                </a:cubicBezTo>
                <a:cubicBezTo>
                  <a:pt x="1893" y="759"/>
                  <a:pt x="1891" y="751"/>
                  <a:pt x="1889" y="744"/>
                </a:cubicBezTo>
                <a:cubicBezTo>
                  <a:pt x="1888" y="740"/>
                  <a:pt x="1891" y="735"/>
                  <a:pt x="1896" y="734"/>
                </a:cubicBezTo>
                <a:cubicBezTo>
                  <a:pt x="1900" y="733"/>
                  <a:pt x="1905" y="736"/>
                  <a:pt x="1906" y="740"/>
                </a:cubicBezTo>
                <a:cubicBezTo>
                  <a:pt x="1908" y="748"/>
                  <a:pt x="1909" y="755"/>
                  <a:pt x="1911" y="762"/>
                </a:cubicBezTo>
                <a:cubicBezTo>
                  <a:pt x="1912" y="767"/>
                  <a:pt x="1909" y="772"/>
                  <a:pt x="1904" y="773"/>
                </a:cubicBezTo>
                <a:cubicBezTo>
                  <a:pt x="1904" y="773"/>
                  <a:pt x="1903" y="773"/>
                  <a:pt x="1903" y="773"/>
                </a:cubicBezTo>
                <a:close/>
                <a:moveTo>
                  <a:pt x="1891" y="723"/>
                </a:moveTo>
                <a:cubicBezTo>
                  <a:pt x="1887" y="723"/>
                  <a:pt x="1883" y="721"/>
                  <a:pt x="1882" y="717"/>
                </a:cubicBezTo>
                <a:cubicBezTo>
                  <a:pt x="1870" y="670"/>
                  <a:pt x="1853" y="624"/>
                  <a:pt x="1833" y="580"/>
                </a:cubicBezTo>
                <a:cubicBezTo>
                  <a:pt x="1833" y="580"/>
                  <a:pt x="1833" y="580"/>
                  <a:pt x="1833" y="580"/>
                </a:cubicBezTo>
                <a:cubicBezTo>
                  <a:pt x="1825" y="561"/>
                  <a:pt x="1816" y="542"/>
                  <a:pt x="1806" y="524"/>
                </a:cubicBezTo>
                <a:cubicBezTo>
                  <a:pt x="1798" y="510"/>
                  <a:pt x="1790" y="495"/>
                  <a:pt x="1782" y="481"/>
                </a:cubicBezTo>
                <a:cubicBezTo>
                  <a:pt x="1779" y="477"/>
                  <a:pt x="1780" y="471"/>
                  <a:pt x="1784" y="469"/>
                </a:cubicBezTo>
                <a:cubicBezTo>
                  <a:pt x="1789" y="466"/>
                  <a:pt x="1794" y="468"/>
                  <a:pt x="1796" y="472"/>
                </a:cubicBezTo>
                <a:cubicBezTo>
                  <a:pt x="1805" y="486"/>
                  <a:pt x="1813" y="501"/>
                  <a:pt x="1821" y="516"/>
                </a:cubicBezTo>
                <a:cubicBezTo>
                  <a:pt x="1831" y="535"/>
                  <a:pt x="1840" y="554"/>
                  <a:pt x="1849" y="573"/>
                </a:cubicBezTo>
                <a:cubicBezTo>
                  <a:pt x="1849" y="573"/>
                  <a:pt x="1849" y="573"/>
                  <a:pt x="1849" y="573"/>
                </a:cubicBezTo>
                <a:cubicBezTo>
                  <a:pt x="1869" y="618"/>
                  <a:pt x="1886" y="665"/>
                  <a:pt x="1899" y="713"/>
                </a:cubicBezTo>
                <a:cubicBezTo>
                  <a:pt x="1900" y="717"/>
                  <a:pt x="1897" y="722"/>
                  <a:pt x="1893" y="723"/>
                </a:cubicBezTo>
                <a:cubicBezTo>
                  <a:pt x="1892" y="723"/>
                  <a:pt x="1891" y="723"/>
                  <a:pt x="1891" y="723"/>
                </a:cubicBezTo>
                <a:close/>
                <a:moveTo>
                  <a:pt x="94" y="582"/>
                </a:moveTo>
                <a:cubicBezTo>
                  <a:pt x="93" y="582"/>
                  <a:pt x="91" y="582"/>
                  <a:pt x="90" y="581"/>
                </a:cubicBezTo>
                <a:cubicBezTo>
                  <a:pt x="86" y="579"/>
                  <a:pt x="84" y="574"/>
                  <a:pt x="86" y="570"/>
                </a:cubicBezTo>
                <a:cubicBezTo>
                  <a:pt x="89" y="563"/>
                  <a:pt x="92" y="556"/>
                  <a:pt x="96" y="549"/>
                </a:cubicBezTo>
                <a:cubicBezTo>
                  <a:pt x="98" y="545"/>
                  <a:pt x="103" y="543"/>
                  <a:pt x="107" y="545"/>
                </a:cubicBezTo>
                <a:cubicBezTo>
                  <a:pt x="111" y="547"/>
                  <a:pt x="113" y="553"/>
                  <a:pt x="111" y="557"/>
                </a:cubicBezTo>
                <a:cubicBezTo>
                  <a:pt x="108" y="563"/>
                  <a:pt x="104" y="570"/>
                  <a:pt x="101" y="577"/>
                </a:cubicBezTo>
                <a:cubicBezTo>
                  <a:pt x="100" y="580"/>
                  <a:pt x="97" y="582"/>
                  <a:pt x="94" y="582"/>
                </a:cubicBezTo>
                <a:close/>
                <a:moveTo>
                  <a:pt x="116" y="536"/>
                </a:moveTo>
                <a:cubicBezTo>
                  <a:pt x="115" y="536"/>
                  <a:pt x="113" y="536"/>
                  <a:pt x="112" y="535"/>
                </a:cubicBezTo>
                <a:cubicBezTo>
                  <a:pt x="108" y="533"/>
                  <a:pt x="106" y="528"/>
                  <a:pt x="108" y="524"/>
                </a:cubicBezTo>
                <a:cubicBezTo>
                  <a:pt x="126" y="490"/>
                  <a:pt x="145" y="457"/>
                  <a:pt x="166" y="426"/>
                </a:cubicBezTo>
                <a:cubicBezTo>
                  <a:pt x="166" y="426"/>
                  <a:pt x="166" y="426"/>
                  <a:pt x="166" y="426"/>
                </a:cubicBezTo>
                <a:cubicBezTo>
                  <a:pt x="189" y="392"/>
                  <a:pt x="214" y="359"/>
                  <a:pt x="241" y="329"/>
                </a:cubicBezTo>
                <a:cubicBezTo>
                  <a:pt x="247" y="323"/>
                  <a:pt x="253" y="316"/>
                  <a:pt x="259" y="310"/>
                </a:cubicBezTo>
                <a:cubicBezTo>
                  <a:pt x="262" y="306"/>
                  <a:pt x="267" y="306"/>
                  <a:pt x="271" y="309"/>
                </a:cubicBezTo>
                <a:cubicBezTo>
                  <a:pt x="274" y="312"/>
                  <a:pt x="274" y="318"/>
                  <a:pt x="271" y="321"/>
                </a:cubicBezTo>
                <a:cubicBezTo>
                  <a:pt x="265" y="328"/>
                  <a:pt x="259" y="334"/>
                  <a:pt x="254" y="340"/>
                </a:cubicBezTo>
                <a:cubicBezTo>
                  <a:pt x="228" y="370"/>
                  <a:pt x="203" y="402"/>
                  <a:pt x="181" y="435"/>
                </a:cubicBezTo>
                <a:cubicBezTo>
                  <a:pt x="181" y="435"/>
                  <a:pt x="181" y="435"/>
                  <a:pt x="181" y="435"/>
                </a:cubicBezTo>
                <a:cubicBezTo>
                  <a:pt x="160" y="466"/>
                  <a:pt x="140" y="498"/>
                  <a:pt x="123" y="532"/>
                </a:cubicBezTo>
                <a:cubicBezTo>
                  <a:pt x="122" y="535"/>
                  <a:pt x="119" y="536"/>
                  <a:pt x="116" y="536"/>
                </a:cubicBezTo>
                <a:close/>
                <a:moveTo>
                  <a:pt x="1774" y="461"/>
                </a:moveTo>
                <a:cubicBezTo>
                  <a:pt x="1771" y="461"/>
                  <a:pt x="1768" y="459"/>
                  <a:pt x="1767" y="457"/>
                </a:cubicBezTo>
                <a:cubicBezTo>
                  <a:pt x="1763" y="450"/>
                  <a:pt x="1759" y="444"/>
                  <a:pt x="1755" y="438"/>
                </a:cubicBezTo>
                <a:cubicBezTo>
                  <a:pt x="1752" y="434"/>
                  <a:pt x="1753" y="429"/>
                  <a:pt x="1757" y="426"/>
                </a:cubicBezTo>
                <a:cubicBezTo>
                  <a:pt x="1761" y="424"/>
                  <a:pt x="1766" y="425"/>
                  <a:pt x="1769" y="428"/>
                </a:cubicBezTo>
                <a:cubicBezTo>
                  <a:pt x="1773" y="435"/>
                  <a:pt x="1777" y="441"/>
                  <a:pt x="1781" y="448"/>
                </a:cubicBezTo>
                <a:cubicBezTo>
                  <a:pt x="1784" y="451"/>
                  <a:pt x="1783" y="457"/>
                  <a:pt x="1779" y="459"/>
                </a:cubicBezTo>
                <a:cubicBezTo>
                  <a:pt x="1777" y="460"/>
                  <a:pt x="1776" y="461"/>
                  <a:pt x="1774" y="461"/>
                </a:cubicBezTo>
                <a:close/>
                <a:moveTo>
                  <a:pt x="1746" y="418"/>
                </a:moveTo>
                <a:cubicBezTo>
                  <a:pt x="1743" y="418"/>
                  <a:pt x="1740" y="417"/>
                  <a:pt x="1739" y="415"/>
                </a:cubicBezTo>
                <a:cubicBezTo>
                  <a:pt x="1710" y="375"/>
                  <a:pt x="1679" y="338"/>
                  <a:pt x="1645" y="303"/>
                </a:cubicBezTo>
                <a:cubicBezTo>
                  <a:pt x="1645" y="303"/>
                  <a:pt x="1645" y="303"/>
                  <a:pt x="1645" y="303"/>
                </a:cubicBezTo>
                <a:cubicBezTo>
                  <a:pt x="1624" y="281"/>
                  <a:pt x="1601" y="260"/>
                  <a:pt x="1577" y="240"/>
                </a:cubicBezTo>
                <a:cubicBezTo>
                  <a:pt x="1572" y="236"/>
                  <a:pt x="1567" y="232"/>
                  <a:pt x="1562" y="228"/>
                </a:cubicBezTo>
                <a:cubicBezTo>
                  <a:pt x="1559" y="225"/>
                  <a:pt x="1558" y="220"/>
                  <a:pt x="1561" y="216"/>
                </a:cubicBezTo>
                <a:cubicBezTo>
                  <a:pt x="1564" y="212"/>
                  <a:pt x="1569" y="212"/>
                  <a:pt x="1573" y="215"/>
                </a:cubicBezTo>
                <a:cubicBezTo>
                  <a:pt x="1578" y="219"/>
                  <a:pt x="1583" y="223"/>
                  <a:pt x="1588" y="227"/>
                </a:cubicBezTo>
                <a:cubicBezTo>
                  <a:pt x="1612" y="247"/>
                  <a:pt x="1635" y="269"/>
                  <a:pt x="1657" y="291"/>
                </a:cubicBezTo>
                <a:cubicBezTo>
                  <a:pt x="1657" y="291"/>
                  <a:pt x="1657" y="291"/>
                  <a:pt x="1657" y="291"/>
                </a:cubicBezTo>
                <a:cubicBezTo>
                  <a:pt x="1692" y="327"/>
                  <a:pt x="1724" y="365"/>
                  <a:pt x="1752" y="405"/>
                </a:cubicBezTo>
                <a:cubicBezTo>
                  <a:pt x="1755" y="409"/>
                  <a:pt x="1754" y="414"/>
                  <a:pt x="1750" y="417"/>
                </a:cubicBezTo>
                <a:cubicBezTo>
                  <a:pt x="1749" y="418"/>
                  <a:pt x="1747" y="418"/>
                  <a:pt x="1746" y="418"/>
                </a:cubicBezTo>
                <a:close/>
                <a:moveTo>
                  <a:pt x="284" y="304"/>
                </a:moveTo>
                <a:cubicBezTo>
                  <a:pt x="282" y="304"/>
                  <a:pt x="280" y="303"/>
                  <a:pt x="279" y="301"/>
                </a:cubicBezTo>
                <a:cubicBezTo>
                  <a:pt x="275" y="298"/>
                  <a:pt x="275" y="292"/>
                  <a:pt x="278" y="289"/>
                </a:cubicBezTo>
                <a:cubicBezTo>
                  <a:pt x="284" y="284"/>
                  <a:pt x="289" y="278"/>
                  <a:pt x="295" y="273"/>
                </a:cubicBezTo>
                <a:cubicBezTo>
                  <a:pt x="298" y="270"/>
                  <a:pt x="303" y="270"/>
                  <a:pt x="307" y="273"/>
                </a:cubicBezTo>
                <a:cubicBezTo>
                  <a:pt x="310" y="277"/>
                  <a:pt x="310" y="282"/>
                  <a:pt x="306" y="285"/>
                </a:cubicBezTo>
                <a:cubicBezTo>
                  <a:pt x="301" y="290"/>
                  <a:pt x="296" y="296"/>
                  <a:pt x="291" y="301"/>
                </a:cubicBezTo>
                <a:cubicBezTo>
                  <a:pt x="289" y="303"/>
                  <a:pt x="287" y="304"/>
                  <a:pt x="284" y="304"/>
                </a:cubicBezTo>
                <a:close/>
                <a:moveTo>
                  <a:pt x="321" y="268"/>
                </a:moveTo>
                <a:cubicBezTo>
                  <a:pt x="319" y="268"/>
                  <a:pt x="317" y="267"/>
                  <a:pt x="315" y="265"/>
                </a:cubicBezTo>
                <a:cubicBezTo>
                  <a:pt x="312" y="262"/>
                  <a:pt x="312" y="257"/>
                  <a:pt x="315" y="253"/>
                </a:cubicBezTo>
                <a:cubicBezTo>
                  <a:pt x="343" y="228"/>
                  <a:pt x="373" y="204"/>
                  <a:pt x="404" y="182"/>
                </a:cubicBezTo>
                <a:cubicBezTo>
                  <a:pt x="404" y="182"/>
                  <a:pt x="404" y="182"/>
                  <a:pt x="404" y="182"/>
                </a:cubicBezTo>
                <a:cubicBezTo>
                  <a:pt x="444" y="153"/>
                  <a:pt x="487" y="127"/>
                  <a:pt x="531" y="105"/>
                </a:cubicBezTo>
                <a:cubicBezTo>
                  <a:pt x="535" y="103"/>
                  <a:pt x="540" y="105"/>
                  <a:pt x="542" y="109"/>
                </a:cubicBezTo>
                <a:cubicBezTo>
                  <a:pt x="545" y="113"/>
                  <a:pt x="543" y="118"/>
                  <a:pt x="539" y="120"/>
                </a:cubicBezTo>
                <a:cubicBezTo>
                  <a:pt x="495" y="142"/>
                  <a:pt x="454" y="167"/>
                  <a:pt x="414" y="196"/>
                </a:cubicBezTo>
                <a:cubicBezTo>
                  <a:pt x="414" y="196"/>
                  <a:pt x="414" y="196"/>
                  <a:pt x="414" y="196"/>
                </a:cubicBezTo>
                <a:cubicBezTo>
                  <a:pt x="384" y="217"/>
                  <a:pt x="354" y="241"/>
                  <a:pt x="327" y="266"/>
                </a:cubicBezTo>
                <a:cubicBezTo>
                  <a:pt x="325" y="268"/>
                  <a:pt x="323" y="268"/>
                  <a:pt x="321" y="268"/>
                </a:cubicBezTo>
                <a:close/>
                <a:moveTo>
                  <a:pt x="1545" y="212"/>
                </a:moveTo>
                <a:cubicBezTo>
                  <a:pt x="1543" y="212"/>
                  <a:pt x="1542" y="212"/>
                  <a:pt x="1540" y="211"/>
                </a:cubicBezTo>
                <a:cubicBezTo>
                  <a:pt x="1534" y="206"/>
                  <a:pt x="1528" y="202"/>
                  <a:pt x="1522" y="197"/>
                </a:cubicBezTo>
                <a:cubicBezTo>
                  <a:pt x="1518" y="195"/>
                  <a:pt x="1517" y="189"/>
                  <a:pt x="1520" y="185"/>
                </a:cubicBezTo>
                <a:cubicBezTo>
                  <a:pt x="1523" y="182"/>
                  <a:pt x="1528" y="181"/>
                  <a:pt x="1532" y="183"/>
                </a:cubicBezTo>
                <a:cubicBezTo>
                  <a:pt x="1538" y="188"/>
                  <a:pt x="1544" y="192"/>
                  <a:pt x="1550" y="197"/>
                </a:cubicBezTo>
                <a:cubicBezTo>
                  <a:pt x="1554" y="200"/>
                  <a:pt x="1555" y="205"/>
                  <a:pt x="1552" y="209"/>
                </a:cubicBezTo>
                <a:cubicBezTo>
                  <a:pt x="1550" y="211"/>
                  <a:pt x="1548" y="212"/>
                  <a:pt x="1545" y="212"/>
                </a:cubicBezTo>
                <a:close/>
                <a:moveTo>
                  <a:pt x="1504" y="183"/>
                </a:moveTo>
                <a:cubicBezTo>
                  <a:pt x="1502" y="183"/>
                  <a:pt x="1501" y="182"/>
                  <a:pt x="1499" y="181"/>
                </a:cubicBezTo>
                <a:cubicBezTo>
                  <a:pt x="1459" y="154"/>
                  <a:pt x="1416" y="130"/>
                  <a:pt x="1372" y="109"/>
                </a:cubicBezTo>
                <a:cubicBezTo>
                  <a:pt x="1372" y="109"/>
                  <a:pt x="1372" y="109"/>
                  <a:pt x="1372" y="109"/>
                </a:cubicBezTo>
                <a:cubicBezTo>
                  <a:pt x="1339" y="93"/>
                  <a:pt x="1304" y="79"/>
                  <a:pt x="1268" y="67"/>
                </a:cubicBezTo>
                <a:cubicBezTo>
                  <a:pt x="1264" y="66"/>
                  <a:pt x="1262" y="61"/>
                  <a:pt x="1263" y="57"/>
                </a:cubicBezTo>
                <a:cubicBezTo>
                  <a:pt x="1265" y="52"/>
                  <a:pt x="1269" y="50"/>
                  <a:pt x="1274" y="51"/>
                </a:cubicBezTo>
                <a:cubicBezTo>
                  <a:pt x="1310" y="63"/>
                  <a:pt x="1345" y="78"/>
                  <a:pt x="1380" y="94"/>
                </a:cubicBezTo>
                <a:cubicBezTo>
                  <a:pt x="1380" y="94"/>
                  <a:pt x="1380" y="94"/>
                  <a:pt x="1380" y="94"/>
                </a:cubicBezTo>
                <a:cubicBezTo>
                  <a:pt x="1424" y="115"/>
                  <a:pt x="1468" y="140"/>
                  <a:pt x="1509" y="167"/>
                </a:cubicBezTo>
                <a:cubicBezTo>
                  <a:pt x="1512" y="170"/>
                  <a:pt x="1513" y="175"/>
                  <a:pt x="1511" y="179"/>
                </a:cubicBezTo>
                <a:cubicBezTo>
                  <a:pt x="1509" y="181"/>
                  <a:pt x="1507" y="183"/>
                  <a:pt x="1504" y="183"/>
                </a:cubicBezTo>
                <a:close/>
                <a:moveTo>
                  <a:pt x="560" y="109"/>
                </a:moveTo>
                <a:cubicBezTo>
                  <a:pt x="557" y="109"/>
                  <a:pt x="554" y="107"/>
                  <a:pt x="553" y="104"/>
                </a:cubicBezTo>
                <a:cubicBezTo>
                  <a:pt x="551" y="100"/>
                  <a:pt x="552" y="95"/>
                  <a:pt x="557" y="93"/>
                </a:cubicBezTo>
                <a:cubicBezTo>
                  <a:pt x="563" y="89"/>
                  <a:pt x="570" y="86"/>
                  <a:pt x="577" y="83"/>
                </a:cubicBezTo>
                <a:cubicBezTo>
                  <a:pt x="582" y="81"/>
                  <a:pt x="587" y="83"/>
                  <a:pt x="589" y="87"/>
                </a:cubicBezTo>
                <a:cubicBezTo>
                  <a:pt x="590" y="92"/>
                  <a:pt x="589" y="97"/>
                  <a:pt x="584" y="99"/>
                </a:cubicBezTo>
                <a:cubicBezTo>
                  <a:pt x="577" y="102"/>
                  <a:pt x="571" y="105"/>
                  <a:pt x="564" y="108"/>
                </a:cubicBezTo>
                <a:cubicBezTo>
                  <a:pt x="563" y="108"/>
                  <a:pt x="561" y="109"/>
                  <a:pt x="560" y="109"/>
                </a:cubicBezTo>
                <a:close/>
                <a:moveTo>
                  <a:pt x="607" y="88"/>
                </a:moveTo>
                <a:cubicBezTo>
                  <a:pt x="604" y="88"/>
                  <a:pt x="600" y="86"/>
                  <a:pt x="599" y="83"/>
                </a:cubicBezTo>
                <a:cubicBezTo>
                  <a:pt x="597" y="79"/>
                  <a:pt x="599" y="74"/>
                  <a:pt x="604" y="72"/>
                </a:cubicBezTo>
                <a:cubicBezTo>
                  <a:pt x="639" y="58"/>
                  <a:pt x="675" y="45"/>
                  <a:pt x="712" y="35"/>
                </a:cubicBezTo>
                <a:cubicBezTo>
                  <a:pt x="712" y="35"/>
                  <a:pt x="712" y="35"/>
                  <a:pt x="712" y="35"/>
                </a:cubicBezTo>
                <a:cubicBezTo>
                  <a:pt x="760" y="22"/>
                  <a:pt x="808" y="13"/>
                  <a:pt x="857" y="7"/>
                </a:cubicBezTo>
                <a:cubicBezTo>
                  <a:pt x="862" y="7"/>
                  <a:pt x="866" y="10"/>
                  <a:pt x="867" y="15"/>
                </a:cubicBezTo>
                <a:cubicBezTo>
                  <a:pt x="867" y="19"/>
                  <a:pt x="864" y="23"/>
                  <a:pt x="859" y="24"/>
                </a:cubicBezTo>
                <a:cubicBezTo>
                  <a:pt x="811" y="30"/>
                  <a:pt x="763" y="39"/>
                  <a:pt x="716" y="52"/>
                </a:cubicBezTo>
                <a:cubicBezTo>
                  <a:pt x="716" y="52"/>
                  <a:pt x="716" y="52"/>
                  <a:pt x="716" y="52"/>
                </a:cubicBezTo>
                <a:cubicBezTo>
                  <a:pt x="680" y="62"/>
                  <a:pt x="645" y="74"/>
                  <a:pt x="610" y="88"/>
                </a:cubicBezTo>
                <a:cubicBezTo>
                  <a:pt x="609" y="88"/>
                  <a:pt x="608" y="88"/>
                  <a:pt x="607" y="88"/>
                </a:cubicBezTo>
                <a:close/>
                <a:moveTo>
                  <a:pt x="1244" y="59"/>
                </a:moveTo>
                <a:cubicBezTo>
                  <a:pt x="1243" y="59"/>
                  <a:pt x="1243" y="59"/>
                  <a:pt x="1242" y="59"/>
                </a:cubicBezTo>
                <a:cubicBezTo>
                  <a:pt x="1235" y="57"/>
                  <a:pt x="1227" y="55"/>
                  <a:pt x="1220" y="53"/>
                </a:cubicBezTo>
                <a:cubicBezTo>
                  <a:pt x="1216" y="51"/>
                  <a:pt x="1213" y="47"/>
                  <a:pt x="1214" y="42"/>
                </a:cubicBezTo>
                <a:cubicBezTo>
                  <a:pt x="1216" y="38"/>
                  <a:pt x="1220" y="35"/>
                  <a:pt x="1225" y="36"/>
                </a:cubicBezTo>
                <a:cubicBezTo>
                  <a:pt x="1232" y="38"/>
                  <a:pt x="1239" y="40"/>
                  <a:pt x="1247" y="43"/>
                </a:cubicBezTo>
                <a:cubicBezTo>
                  <a:pt x="1251" y="44"/>
                  <a:pt x="1254" y="49"/>
                  <a:pt x="1252" y="53"/>
                </a:cubicBezTo>
                <a:cubicBezTo>
                  <a:pt x="1251" y="57"/>
                  <a:pt x="1248" y="59"/>
                  <a:pt x="1244" y="59"/>
                </a:cubicBezTo>
                <a:close/>
                <a:moveTo>
                  <a:pt x="1195" y="46"/>
                </a:moveTo>
                <a:cubicBezTo>
                  <a:pt x="1194" y="46"/>
                  <a:pt x="1194" y="46"/>
                  <a:pt x="1193" y="46"/>
                </a:cubicBezTo>
                <a:cubicBezTo>
                  <a:pt x="1146" y="34"/>
                  <a:pt x="1098" y="26"/>
                  <a:pt x="1050" y="22"/>
                </a:cubicBezTo>
                <a:cubicBezTo>
                  <a:pt x="1050" y="22"/>
                  <a:pt x="1049" y="22"/>
                  <a:pt x="1049" y="22"/>
                </a:cubicBezTo>
                <a:cubicBezTo>
                  <a:pt x="1012" y="18"/>
                  <a:pt x="975" y="17"/>
                  <a:pt x="937" y="18"/>
                </a:cubicBezTo>
                <a:cubicBezTo>
                  <a:pt x="937" y="18"/>
                  <a:pt x="937" y="18"/>
                  <a:pt x="937" y="18"/>
                </a:cubicBezTo>
                <a:cubicBezTo>
                  <a:pt x="933" y="18"/>
                  <a:pt x="929" y="15"/>
                  <a:pt x="929" y="10"/>
                </a:cubicBezTo>
                <a:cubicBezTo>
                  <a:pt x="929" y="5"/>
                  <a:pt x="932" y="1"/>
                  <a:pt x="937" y="1"/>
                </a:cubicBezTo>
                <a:cubicBezTo>
                  <a:pt x="975" y="0"/>
                  <a:pt x="1013" y="1"/>
                  <a:pt x="1051" y="5"/>
                </a:cubicBezTo>
                <a:cubicBezTo>
                  <a:pt x="1051" y="5"/>
                  <a:pt x="1051" y="5"/>
                  <a:pt x="1051" y="5"/>
                </a:cubicBezTo>
                <a:cubicBezTo>
                  <a:pt x="1100" y="9"/>
                  <a:pt x="1149" y="17"/>
                  <a:pt x="1197" y="29"/>
                </a:cubicBezTo>
                <a:cubicBezTo>
                  <a:pt x="1202" y="30"/>
                  <a:pt x="1205" y="35"/>
                  <a:pt x="1203" y="39"/>
                </a:cubicBezTo>
                <a:cubicBezTo>
                  <a:pt x="1202" y="43"/>
                  <a:pt x="1199" y="46"/>
                  <a:pt x="1195" y="46"/>
                </a:cubicBezTo>
                <a:close/>
                <a:moveTo>
                  <a:pt x="886" y="21"/>
                </a:moveTo>
                <a:cubicBezTo>
                  <a:pt x="882" y="21"/>
                  <a:pt x="878" y="18"/>
                  <a:pt x="878" y="13"/>
                </a:cubicBezTo>
                <a:cubicBezTo>
                  <a:pt x="878" y="9"/>
                  <a:pt x="881" y="5"/>
                  <a:pt x="886" y="4"/>
                </a:cubicBezTo>
                <a:cubicBezTo>
                  <a:pt x="888" y="4"/>
                  <a:pt x="891" y="4"/>
                  <a:pt x="894" y="4"/>
                </a:cubicBezTo>
                <a:cubicBezTo>
                  <a:pt x="899" y="3"/>
                  <a:pt x="904" y="3"/>
                  <a:pt x="908" y="3"/>
                </a:cubicBezTo>
                <a:cubicBezTo>
                  <a:pt x="913" y="2"/>
                  <a:pt x="917" y="6"/>
                  <a:pt x="917" y="11"/>
                </a:cubicBezTo>
                <a:cubicBezTo>
                  <a:pt x="918" y="15"/>
                  <a:pt x="914" y="19"/>
                  <a:pt x="909" y="20"/>
                </a:cubicBezTo>
                <a:cubicBezTo>
                  <a:pt x="905" y="20"/>
                  <a:pt x="900" y="20"/>
                  <a:pt x="895" y="21"/>
                </a:cubicBezTo>
                <a:cubicBezTo>
                  <a:pt x="892" y="21"/>
                  <a:pt x="890" y="21"/>
                  <a:pt x="887" y="21"/>
                </a:cubicBezTo>
                <a:cubicBezTo>
                  <a:pt x="887" y="21"/>
                  <a:pt x="887" y="21"/>
                  <a:pt x="886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C49F668A-44DF-4F4C-8060-6CD38A55DF7C}"/>
              </a:ext>
            </a:extLst>
          </p:cNvPr>
          <p:cNvSpPr>
            <a:spLocks noEditPoints="1"/>
          </p:cNvSpPr>
          <p:nvPr/>
        </p:nvSpPr>
        <p:spPr bwMode="auto">
          <a:xfrm>
            <a:off x="8257652" y="2617305"/>
            <a:ext cx="7871874" cy="7871874"/>
          </a:xfrm>
          <a:custGeom>
            <a:avLst/>
            <a:gdLst>
              <a:gd name="T0" fmla="*/ 931 w 1861"/>
              <a:gd name="T1" fmla="*/ 1843 h 1860"/>
              <a:gd name="T2" fmla="*/ 1074 w 1861"/>
              <a:gd name="T3" fmla="*/ 1849 h 1860"/>
              <a:gd name="T4" fmla="*/ 867 w 1861"/>
              <a:gd name="T5" fmla="*/ 1850 h 1860"/>
              <a:gd name="T6" fmla="*/ 790 w 1861"/>
              <a:gd name="T7" fmla="*/ 1850 h 1860"/>
              <a:gd name="T8" fmla="*/ 629 w 1861"/>
              <a:gd name="T9" fmla="*/ 1792 h 1860"/>
              <a:gd name="T10" fmla="*/ 1148 w 1861"/>
              <a:gd name="T11" fmla="*/ 1826 h 1860"/>
              <a:gd name="T12" fmla="*/ 1176 w 1861"/>
              <a:gd name="T13" fmla="*/ 1812 h 1860"/>
              <a:gd name="T14" fmla="*/ 1356 w 1861"/>
              <a:gd name="T15" fmla="*/ 1757 h 1860"/>
              <a:gd name="T16" fmla="*/ 597 w 1861"/>
              <a:gd name="T17" fmla="*/ 1798 h 1860"/>
              <a:gd name="T18" fmla="*/ 571 w 1861"/>
              <a:gd name="T19" fmla="*/ 1788 h 1860"/>
              <a:gd name="T20" fmla="*/ 577 w 1861"/>
              <a:gd name="T21" fmla="*/ 1772 h 1860"/>
              <a:gd name="T22" fmla="*/ 1423 w 1861"/>
              <a:gd name="T23" fmla="*/ 1710 h 1860"/>
              <a:gd name="T24" fmla="*/ 1605 w 1861"/>
              <a:gd name="T25" fmla="*/ 1547 h 1860"/>
              <a:gd name="T26" fmla="*/ 350 w 1861"/>
              <a:gd name="T27" fmla="*/ 1657 h 1860"/>
              <a:gd name="T28" fmla="*/ 328 w 1861"/>
              <a:gd name="T29" fmla="*/ 1639 h 1860"/>
              <a:gd name="T30" fmla="*/ 340 w 1861"/>
              <a:gd name="T31" fmla="*/ 1638 h 1860"/>
              <a:gd name="T32" fmla="*/ 1636 w 1861"/>
              <a:gd name="T33" fmla="*/ 1537 h 1860"/>
              <a:gd name="T34" fmla="*/ 1759 w 1861"/>
              <a:gd name="T35" fmla="*/ 1314 h 1860"/>
              <a:gd name="T36" fmla="*/ 158 w 1861"/>
              <a:gd name="T37" fmla="*/ 1448 h 1860"/>
              <a:gd name="T38" fmla="*/ 170 w 1861"/>
              <a:gd name="T39" fmla="*/ 1450 h 1860"/>
              <a:gd name="T40" fmla="*/ 128 w 1861"/>
              <a:gd name="T41" fmla="*/ 1366 h 1860"/>
              <a:gd name="T42" fmla="*/ 14 w 1861"/>
              <a:gd name="T43" fmla="*/ 1086 h 1860"/>
              <a:gd name="T44" fmla="*/ 84 w 1861"/>
              <a:gd name="T45" fmla="*/ 1303 h 1860"/>
              <a:gd name="T46" fmla="*/ 1789 w 1861"/>
              <a:gd name="T47" fmla="*/ 1274 h 1860"/>
              <a:gd name="T48" fmla="*/ 1846 w 1861"/>
              <a:gd name="T49" fmla="*/ 1039 h 1860"/>
              <a:gd name="T50" fmla="*/ 18 w 1861"/>
              <a:gd name="T51" fmla="*/ 1065 h 1860"/>
              <a:gd name="T52" fmla="*/ 18 w 1861"/>
              <a:gd name="T53" fmla="*/ 1065 h 1860"/>
              <a:gd name="T54" fmla="*/ 19 w 1861"/>
              <a:gd name="T55" fmla="*/ 795 h 1860"/>
              <a:gd name="T56" fmla="*/ 15 w 1861"/>
              <a:gd name="T57" fmla="*/ 1037 h 1860"/>
              <a:gd name="T58" fmla="*/ 1848 w 1861"/>
              <a:gd name="T59" fmla="*/ 1027 h 1860"/>
              <a:gd name="T60" fmla="*/ 1838 w 1861"/>
              <a:gd name="T61" fmla="*/ 822 h 1860"/>
              <a:gd name="T62" fmla="*/ 1861 w 1861"/>
              <a:gd name="T63" fmla="*/ 930 h 1860"/>
              <a:gd name="T64" fmla="*/ 24 w 1861"/>
              <a:gd name="T65" fmla="*/ 767 h 1860"/>
              <a:gd name="T66" fmla="*/ 26 w 1861"/>
              <a:gd name="T67" fmla="*/ 756 h 1860"/>
              <a:gd name="T68" fmla="*/ 107 w 1861"/>
              <a:gd name="T69" fmla="*/ 537 h 1860"/>
              <a:gd name="T70" fmla="*/ 1824 w 1861"/>
              <a:gd name="T71" fmla="*/ 739 h 1860"/>
              <a:gd name="T72" fmla="*/ 1763 w 1861"/>
              <a:gd name="T73" fmla="*/ 553 h 1860"/>
              <a:gd name="T74" fmla="*/ 1834 w 1861"/>
              <a:gd name="T75" fmla="*/ 708 h 1860"/>
              <a:gd name="T76" fmla="*/ 104 w 1861"/>
              <a:gd name="T77" fmla="*/ 504 h 1860"/>
              <a:gd name="T78" fmla="*/ 121 w 1861"/>
              <a:gd name="T79" fmla="*/ 490 h 1860"/>
              <a:gd name="T80" fmla="*/ 161 w 1861"/>
              <a:gd name="T81" fmla="*/ 439 h 1860"/>
              <a:gd name="T82" fmla="*/ 1736 w 1861"/>
              <a:gd name="T83" fmla="*/ 482 h 1860"/>
              <a:gd name="T84" fmla="*/ 1569 w 1861"/>
              <a:gd name="T85" fmla="*/ 273 h 1860"/>
              <a:gd name="T86" fmla="*/ 1717 w 1861"/>
              <a:gd name="T87" fmla="*/ 459 h 1860"/>
              <a:gd name="T88" fmla="*/ 284 w 1861"/>
              <a:gd name="T89" fmla="*/ 286 h 1860"/>
              <a:gd name="T90" fmla="*/ 334 w 1861"/>
              <a:gd name="T91" fmla="*/ 216 h 1860"/>
              <a:gd name="T92" fmla="*/ 345 w 1861"/>
              <a:gd name="T93" fmla="*/ 229 h 1860"/>
              <a:gd name="T94" fmla="*/ 1562 w 1861"/>
              <a:gd name="T95" fmla="*/ 247 h 1860"/>
              <a:gd name="T96" fmla="*/ 1341 w 1861"/>
              <a:gd name="T97" fmla="*/ 105 h 1860"/>
              <a:gd name="T98" fmla="*/ 1544 w 1861"/>
              <a:gd name="T99" fmla="*/ 234 h 1860"/>
              <a:gd name="T100" fmla="*/ 512 w 1861"/>
              <a:gd name="T101" fmla="*/ 109 h 1860"/>
              <a:gd name="T102" fmla="*/ 526 w 1861"/>
              <a:gd name="T103" fmla="*/ 93 h 1860"/>
              <a:gd name="T104" fmla="*/ 550 w 1861"/>
              <a:gd name="T105" fmla="*/ 100 h 1860"/>
              <a:gd name="T106" fmla="*/ 1327 w 1861"/>
              <a:gd name="T107" fmla="*/ 89 h 1860"/>
              <a:gd name="T108" fmla="*/ 1079 w 1861"/>
              <a:gd name="T109" fmla="*/ 29 h 1860"/>
              <a:gd name="T110" fmla="*/ 1301 w 1861"/>
              <a:gd name="T111" fmla="*/ 77 h 1860"/>
              <a:gd name="T112" fmla="*/ 770 w 1861"/>
              <a:gd name="T113" fmla="*/ 14 h 1860"/>
              <a:gd name="T114" fmla="*/ 798 w 1861"/>
              <a:gd name="T115" fmla="*/ 10 h 1860"/>
              <a:gd name="T116" fmla="*/ 1024 w 1861"/>
              <a:gd name="T117" fmla="*/ 22 h 1860"/>
              <a:gd name="T118" fmla="*/ 1053 w 1861"/>
              <a:gd name="T119" fmla="*/ 25 h 1860"/>
              <a:gd name="T120" fmla="*/ 1061 w 1861"/>
              <a:gd name="T121" fmla="*/ 18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1860">
                <a:moveTo>
                  <a:pt x="931" y="1860"/>
                </a:moveTo>
                <a:cubicBezTo>
                  <a:pt x="922" y="1860"/>
                  <a:pt x="912" y="1860"/>
                  <a:pt x="903" y="1860"/>
                </a:cubicBezTo>
                <a:cubicBezTo>
                  <a:pt x="901" y="1860"/>
                  <a:pt x="899" y="1859"/>
                  <a:pt x="897" y="1857"/>
                </a:cubicBezTo>
                <a:cubicBezTo>
                  <a:pt x="896" y="1856"/>
                  <a:pt x="895" y="1854"/>
                  <a:pt x="895" y="1851"/>
                </a:cubicBezTo>
                <a:cubicBezTo>
                  <a:pt x="895" y="1847"/>
                  <a:pt x="899" y="1843"/>
                  <a:pt x="904" y="1843"/>
                </a:cubicBezTo>
                <a:cubicBezTo>
                  <a:pt x="904" y="1843"/>
                  <a:pt x="904" y="1843"/>
                  <a:pt x="904" y="1843"/>
                </a:cubicBezTo>
                <a:cubicBezTo>
                  <a:pt x="913" y="1843"/>
                  <a:pt x="922" y="1843"/>
                  <a:pt x="931" y="1843"/>
                </a:cubicBezTo>
                <a:cubicBezTo>
                  <a:pt x="958" y="1843"/>
                  <a:pt x="985" y="1842"/>
                  <a:pt x="1011" y="1840"/>
                </a:cubicBezTo>
                <a:cubicBezTo>
                  <a:pt x="1031" y="1838"/>
                  <a:pt x="1052" y="1836"/>
                  <a:pt x="1071" y="1833"/>
                </a:cubicBezTo>
                <a:cubicBezTo>
                  <a:pt x="1072" y="1833"/>
                  <a:pt x="1072" y="1833"/>
                  <a:pt x="1072" y="1833"/>
                </a:cubicBezTo>
                <a:cubicBezTo>
                  <a:pt x="1090" y="1830"/>
                  <a:pt x="1108" y="1826"/>
                  <a:pt x="1126" y="1822"/>
                </a:cubicBezTo>
                <a:cubicBezTo>
                  <a:pt x="1131" y="1821"/>
                  <a:pt x="1136" y="1824"/>
                  <a:pt x="1137" y="1829"/>
                </a:cubicBezTo>
                <a:cubicBezTo>
                  <a:pt x="1138" y="1833"/>
                  <a:pt x="1135" y="1838"/>
                  <a:pt x="1130" y="1839"/>
                </a:cubicBezTo>
                <a:cubicBezTo>
                  <a:pt x="1112" y="1843"/>
                  <a:pt x="1093" y="1846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54" y="1853"/>
                  <a:pt x="1033" y="1855"/>
                  <a:pt x="1013" y="1857"/>
                </a:cubicBezTo>
                <a:cubicBezTo>
                  <a:pt x="986" y="1859"/>
                  <a:pt x="958" y="1860"/>
                  <a:pt x="931" y="1860"/>
                </a:cubicBezTo>
                <a:close/>
                <a:moveTo>
                  <a:pt x="875" y="1859"/>
                </a:moveTo>
                <a:cubicBezTo>
                  <a:pt x="875" y="1859"/>
                  <a:pt x="875" y="1859"/>
                  <a:pt x="875" y="1859"/>
                </a:cubicBezTo>
                <a:cubicBezTo>
                  <a:pt x="870" y="1858"/>
                  <a:pt x="867" y="1854"/>
                  <a:pt x="867" y="1850"/>
                </a:cubicBezTo>
                <a:cubicBezTo>
                  <a:pt x="867" y="1845"/>
                  <a:pt x="871" y="1841"/>
                  <a:pt x="876" y="1842"/>
                </a:cubicBezTo>
                <a:cubicBezTo>
                  <a:pt x="878" y="1842"/>
                  <a:pt x="880" y="1843"/>
                  <a:pt x="882" y="1845"/>
                </a:cubicBezTo>
                <a:cubicBezTo>
                  <a:pt x="883" y="1846"/>
                  <a:pt x="884" y="1849"/>
                  <a:pt x="884" y="1851"/>
                </a:cubicBezTo>
                <a:cubicBezTo>
                  <a:pt x="884" y="1855"/>
                  <a:pt x="880" y="1859"/>
                  <a:pt x="875" y="1859"/>
                </a:cubicBezTo>
                <a:close/>
                <a:moveTo>
                  <a:pt x="847" y="1857"/>
                </a:moveTo>
                <a:cubicBezTo>
                  <a:pt x="847" y="1857"/>
                  <a:pt x="847" y="1857"/>
                  <a:pt x="846" y="1857"/>
                </a:cubicBezTo>
                <a:cubicBezTo>
                  <a:pt x="828" y="1855"/>
                  <a:pt x="809" y="1852"/>
                  <a:pt x="790" y="1850"/>
                </a:cubicBezTo>
                <a:cubicBezTo>
                  <a:pt x="745" y="1843"/>
                  <a:pt x="700" y="1832"/>
                  <a:pt x="657" y="1819"/>
                </a:cubicBezTo>
                <a:cubicBezTo>
                  <a:pt x="646" y="1816"/>
                  <a:pt x="635" y="1812"/>
                  <a:pt x="624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1" y="1807"/>
                  <a:pt x="620" y="1806"/>
                  <a:pt x="619" y="1804"/>
                </a:cubicBezTo>
                <a:cubicBezTo>
                  <a:pt x="618" y="1802"/>
                  <a:pt x="618" y="1800"/>
                  <a:pt x="619" y="1797"/>
                </a:cubicBezTo>
                <a:cubicBezTo>
                  <a:pt x="620" y="1793"/>
                  <a:pt x="625" y="1791"/>
                  <a:pt x="629" y="1792"/>
                </a:cubicBezTo>
                <a:cubicBezTo>
                  <a:pt x="640" y="1796"/>
                  <a:pt x="651" y="1800"/>
                  <a:pt x="662" y="1803"/>
                </a:cubicBezTo>
                <a:cubicBezTo>
                  <a:pt x="704" y="1816"/>
                  <a:pt x="748" y="1826"/>
                  <a:pt x="792" y="1833"/>
                </a:cubicBezTo>
                <a:cubicBezTo>
                  <a:pt x="811" y="1836"/>
                  <a:pt x="829" y="1838"/>
                  <a:pt x="848" y="1840"/>
                </a:cubicBezTo>
                <a:cubicBezTo>
                  <a:pt x="853" y="1840"/>
                  <a:pt x="856" y="1844"/>
                  <a:pt x="856" y="1849"/>
                </a:cubicBezTo>
                <a:cubicBezTo>
                  <a:pt x="855" y="1853"/>
                  <a:pt x="852" y="1857"/>
                  <a:pt x="847" y="1857"/>
                </a:cubicBezTo>
                <a:close/>
                <a:moveTo>
                  <a:pt x="1156" y="1832"/>
                </a:moveTo>
                <a:cubicBezTo>
                  <a:pt x="1152" y="1832"/>
                  <a:pt x="1149" y="1830"/>
                  <a:pt x="1148" y="1826"/>
                </a:cubicBezTo>
                <a:cubicBezTo>
                  <a:pt x="1146" y="1822"/>
                  <a:pt x="1149" y="1817"/>
                  <a:pt x="1154" y="1816"/>
                </a:cubicBezTo>
                <a:cubicBezTo>
                  <a:pt x="1158" y="1815"/>
                  <a:pt x="1163" y="1817"/>
                  <a:pt x="1164" y="1822"/>
                </a:cubicBezTo>
                <a:cubicBezTo>
                  <a:pt x="1165" y="1826"/>
                  <a:pt x="1162" y="1831"/>
                  <a:pt x="1158" y="1832"/>
                </a:cubicBezTo>
                <a:cubicBezTo>
                  <a:pt x="1157" y="1832"/>
                  <a:pt x="1157" y="1832"/>
                  <a:pt x="1156" y="1832"/>
                </a:cubicBezTo>
                <a:close/>
                <a:moveTo>
                  <a:pt x="1183" y="1825"/>
                </a:moveTo>
                <a:cubicBezTo>
                  <a:pt x="1179" y="1825"/>
                  <a:pt x="1176" y="1823"/>
                  <a:pt x="1175" y="1819"/>
                </a:cubicBezTo>
                <a:cubicBezTo>
                  <a:pt x="1174" y="1817"/>
                  <a:pt x="1175" y="1814"/>
                  <a:pt x="1176" y="1812"/>
                </a:cubicBezTo>
                <a:cubicBezTo>
                  <a:pt x="1177" y="1811"/>
                  <a:pt x="1179" y="1809"/>
                  <a:pt x="1181" y="1808"/>
                </a:cubicBezTo>
                <a:cubicBezTo>
                  <a:pt x="1235" y="1793"/>
                  <a:pt x="1287" y="1773"/>
                  <a:pt x="1337" y="1748"/>
                </a:cubicBezTo>
                <a:cubicBezTo>
                  <a:pt x="1341" y="1746"/>
                  <a:pt x="1345" y="1744"/>
                  <a:pt x="1348" y="1742"/>
                </a:cubicBezTo>
                <a:cubicBezTo>
                  <a:pt x="1361" y="1735"/>
                  <a:pt x="1374" y="1728"/>
                  <a:pt x="1387" y="1721"/>
                </a:cubicBezTo>
                <a:cubicBezTo>
                  <a:pt x="1391" y="1719"/>
                  <a:pt x="1396" y="1720"/>
                  <a:pt x="1398" y="1724"/>
                </a:cubicBezTo>
                <a:cubicBezTo>
                  <a:pt x="1401" y="1728"/>
                  <a:pt x="1399" y="1734"/>
                  <a:pt x="1395" y="1736"/>
                </a:cubicBezTo>
                <a:cubicBezTo>
                  <a:pt x="1383" y="1743"/>
                  <a:pt x="1369" y="1750"/>
                  <a:pt x="1356" y="1757"/>
                </a:cubicBezTo>
                <a:cubicBezTo>
                  <a:pt x="1352" y="1759"/>
                  <a:pt x="1349" y="1761"/>
                  <a:pt x="1345" y="1763"/>
                </a:cubicBezTo>
                <a:cubicBezTo>
                  <a:pt x="1345" y="1763"/>
                  <a:pt x="1345" y="1763"/>
                  <a:pt x="1345" y="1763"/>
                </a:cubicBezTo>
                <a:cubicBezTo>
                  <a:pt x="1345" y="1763"/>
                  <a:pt x="1345" y="1763"/>
                  <a:pt x="1344" y="1763"/>
                </a:cubicBezTo>
                <a:cubicBezTo>
                  <a:pt x="1294" y="1788"/>
                  <a:pt x="1240" y="1809"/>
                  <a:pt x="1185" y="1825"/>
                </a:cubicBezTo>
                <a:cubicBezTo>
                  <a:pt x="1185" y="1825"/>
                  <a:pt x="1184" y="1825"/>
                  <a:pt x="1183" y="1825"/>
                </a:cubicBezTo>
                <a:close/>
                <a:moveTo>
                  <a:pt x="600" y="1799"/>
                </a:moveTo>
                <a:cubicBezTo>
                  <a:pt x="599" y="1799"/>
                  <a:pt x="598" y="1799"/>
                  <a:pt x="597" y="1798"/>
                </a:cubicBezTo>
                <a:cubicBezTo>
                  <a:pt x="595" y="1798"/>
                  <a:pt x="593" y="1796"/>
                  <a:pt x="592" y="1794"/>
                </a:cubicBezTo>
                <a:cubicBezTo>
                  <a:pt x="591" y="1792"/>
                  <a:pt x="591" y="1790"/>
                  <a:pt x="592" y="1787"/>
                </a:cubicBezTo>
                <a:cubicBezTo>
                  <a:pt x="594" y="1783"/>
                  <a:pt x="599" y="1781"/>
                  <a:pt x="603" y="1783"/>
                </a:cubicBezTo>
                <a:cubicBezTo>
                  <a:pt x="607" y="1784"/>
                  <a:pt x="610" y="1789"/>
                  <a:pt x="608" y="1793"/>
                </a:cubicBezTo>
                <a:cubicBezTo>
                  <a:pt x="607" y="1797"/>
                  <a:pt x="604" y="1799"/>
                  <a:pt x="600" y="1799"/>
                </a:cubicBezTo>
                <a:close/>
                <a:moveTo>
                  <a:pt x="574" y="1788"/>
                </a:moveTo>
                <a:cubicBezTo>
                  <a:pt x="573" y="1788"/>
                  <a:pt x="572" y="1788"/>
                  <a:pt x="571" y="1788"/>
                </a:cubicBezTo>
                <a:cubicBezTo>
                  <a:pt x="553" y="1780"/>
                  <a:pt x="536" y="1772"/>
                  <a:pt x="519" y="1764"/>
                </a:cubicBezTo>
                <a:cubicBezTo>
                  <a:pt x="467" y="1739"/>
                  <a:pt x="418" y="1709"/>
                  <a:pt x="373" y="1675"/>
                </a:cubicBezTo>
                <a:cubicBezTo>
                  <a:pt x="373" y="1675"/>
                  <a:pt x="373" y="1675"/>
                  <a:pt x="373" y="1675"/>
                </a:cubicBezTo>
                <a:cubicBezTo>
                  <a:pt x="369" y="1672"/>
                  <a:pt x="368" y="1666"/>
                  <a:pt x="371" y="1663"/>
                </a:cubicBezTo>
                <a:cubicBezTo>
                  <a:pt x="374" y="1659"/>
                  <a:pt x="379" y="1658"/>
                  <a:pt x="383" y="1661"/>
                </a:cubicBezTo>
                <a:cubicBezTo>
                  <a:pt x="428" y="1694"/>
                  <a:pt x="476" y="1724"/>
                  <a:pt x="526" y="1749"/>
                </a:cubicBezTo>
                <a:cubicBezTo>
                  <a:pt x="543" y="1757"/>
                  <a:pt x="560" y="1765"/>
                  <a:pt x="577" y="1772"/>
                </a:cubicBezTo>
                <a:cubicBezTo>
                  <a:pt x="581" y="1774"/>
                  <a:pt x="583" y="1779"/>
                  <a:pt x="582" y="1783"/>
                </a:cubicBezTo>
                <a:cubicBezTo>
                  <a:pt x="580" y="1786"/>
                  <a:pt x="577" y="1788"/>
                  <a:pt x="574" y="1788"/>
                </a:cubicBezTo>
                <a:close/>
                <a:moveTo>
                  <a:pt x="1415" y="1723"/>
                </a:moveTo>
                <a:cubicBezTo>
                  <a:pt x="1412" y="1723"/>
                  <a:pt x="1410" y="1721"/>
                  <a:pt x="1408" y="1719"/>
                </a:cubicBezTo>
                <a:cubicBezTo>
                  <a:pt x="1407" y="1717"/>
                  <a:pt x="1407" y="1714"/>
                  <a:pt x="1407" y="1712"/>
                </a:cubicBezTo>
                <a:cubicBezTo>
                  <a:pt x="1408" y="1710"/>
                  <a:pt x="1409" y="1708"/>
                  <a:pt x="1411" y="1707"/>
                </a:cubicBezTo>
                <a:cubicBezTo>
                  <a:pt x="1415" y="1704"/>
                  <a:pt x="1420" y="1706"/>
                  <a:pt x="1423" y="1710"/>
                </a:cubicBezTo>
                <a:cubicBezTo>
                  <a:pt x="1425" y="1714"/>
                  <a:pt x="1424" y="1719"/>
                  <a:pt x="1420" y="1721"/>
                </a:cubicBezTo>
                <a:cubicBezTo>
                  <a:pt x="1418" y="1722"/>
                  <a:pt x="1417" y="1723"/>
                  <a:pt x="1415" y="1723"/>
                </a:cubicBezTo>
                <a:close/>
                <a:moveTo>
                  <a:pt x="1439" y="1707"/>
                </a:moveTo>
                <a:cubicBezTo>
                  <a:pt x="1436" y="1707"/>
                  <a:pt x="1434" y="1706"/>
                  <a:pt x="1432" y="1704"/>
                </a:cubicBezTo>
                <a:cubicBezTo>
                  <a:pt x="1429" y="1700"/>
                  <a:pt x="1431" y="1694"/>
                  <a:pt x="1434" y="1692"/>
                </a:cubicBezTo>
                <a:cubicBezTo>
                  <a:pt x="1481" y="1661"/>
                  <a:pt x="1525" y="1626"/>
                  <a:pt x="1566" y="1587"/>
                </a:cubicBezTo>
                <a:cubicBezTo>
                  <a:pt x="1579" y="1574"/>
                  <a:pt x="1592" y="1560"/>
                  <a:pt x="1605" y="1547"/>
                </a:cubicBezTo>
                <a:cubicBezTo>
                  <a:pt x="1608" y="1543"/>
                  <a:pt x="1613" y="1543"/>
                  <a:pt x="1617" y="1546"/>
                </a:cubicBezTo>
                <a:cubicBezTo>
                  <a:pt x="1620" y="1549"/>
                  <a:pt x="1620" y="1555"/>
                  <a:pt x="1617" y="1558"/>
                </a:cubicBezTo>
                <a:cubicBezTo>
                  <a:pt x="1604" y="1572"/>
                  <a:pt x="1591" y="1586"/>
                  <a:pt x="1577" y="1599"/>
                </a:cubicBezTo>
                <a:cubicBezTo>
                  <a:pt x="1536" y="1639"/>
                  <a:pt x="1491" y="1675"/>
                  <a:pt x="1444" y="1706"/>
                </a:cubicBezTo>
                <a:cubicBezTo>
                  <a:pt x="1442" y="1707"/>
                  <a:pt x="1441" y="1707"/>
                  <a:pt x="1439" y="1707"/>
                </a:cubicBezTo>
                <a:close/>
                <a:moveTo>
                  <a:pt x="356" y="1659"/>
                </a:moveTo>
                <a:cubicBezTo>
                  <a:pt x="354" y="1659"/>
                  <a:pt x="352" y="1658"/>
                  <a:pt x="350" y="1657"/>
                </a:cubicBezTo>
                <a:cubicBezTo>
                  <a:pt x="348" y="1656"/>
                  <a:pt x="347" y="1654"/>
                  <a:pt x="347" y="1651"/>
                </a:cubicBezTo>
                <a:cubicBezTo>
                  <a:pt x="347" y="1649"/>
                  <a:pt x="347" y="1647"/>
                  <a:pt x="349" y="1645"/>
                </a:cubicBezTo>
                <a:cubicBezTo>
                  <a:pt x="352" y="1642"/>
                  <a:pt x="357" y="1641"/>
                  <a:pt x="361" y="1644"/>
                </a:cubicBezTo>
                <a:cubicBezTo>
                  <a:pt x="364" y="1647"/>
                  <a:pt x="365" y="1652"/>
                  <a:pt x="362" y="1656"/>
                </a:cubicBezTo>
                <a:cubicBezTo>
                  <a:pt x="361" y="1658"/>
                  <a:pt x="358" y="1659"/>
                  <a:pt x="356" y="1659"/>
                </a:cubicBezTo>
                <a:close/>
                <a:moveTo>
                  <a:pt x="334" y="1641"/>
                </a:moveTo>
                <a:cubicBezTo>
                  <a:pt x="332" y="1641"/>
                  <a:pt x="330" y="1640"/>
                  <a:pt x="328" y="1639"/>
                </a:cubicBezTo>
                <a:cubicBezTo>
                  <a:pt x="314" y="1627"/>
                  <a:pt x="300" y="1614"/>
                  <a:pt x="286" y="1601"/>
                </a:cubicBezTo>
                <a:cubicBezTo>
                  <a:pt x="245" y="1561"/>
                  <a:pt x="207" y="1518"/>
                  <a:pt x="174" y="1471"/>
                </a:cubicBezTo>
                <a:cubicBezTo>
                  <a:pt x="171" y="1467"/>
                  <a:pt x="172" y="1462"/>
                  <a:pt x="176" y="1459"/>
                </a:cubicBezTo>
                <a:cubicBezTo>
                  <a:pt x="180" y="1457"/>
                  <a:pt x="185" y="1458"/>
                  <a:pt x="188" y="1461"/>
                </a:cubicBezTo>
                <a:cubicBezTo>
                  <a:pt x="220" y="1507"/>
                  <a:pt x="257" y="1550"/>
                  <a:pt x="298" y="1588"/>
                </a:cubicBezTo>
                <a:cubicBezTo>
                  <a:pt x="311" y="1601"/>
                  <a:pt x="325" y="1614"/>
                  <a:pt x="339" y="1626"/>
                </a:cubicBezTo>
                <a:cubicBezTo>
                  <a:pt x="343" y="1629"/>
                  <a:pt x="343" y="1634"/>
                  <a:pt x="340" y="1638"/>
                </a:cubicBezTo>
                <a:cubicBezTo>
                  <a:pt x="339" y="1640"/>
                  <a:pt x="336" y="1641"/>
                  <a:pt x="334" y="1641"/>
                </a:cubicBezTo>
                <a:close/>
                <a:moveTo>
                  <a:pt x="1630" y="1540"/>
                </a:moveTo>
                <a:cubicBezTo>
                  <a:pt x="1628" y="1540"/>
                  <a:pt x="1626" y="1539"/>
                  <a:pt x="1624" y="1538"/>
                </a:cubicBezTo>
                <a:cubicBezTo>
                  <a:pt x="1621" y="1535"/>
                  <a:pt x="1620" y="1529"/>
                  <a:pt x="1623" y="1526"/>
                </a:cubicBezTo>
                <a:cubicBezTo>
                  <a:pt x="1626" y="1522"/>
                  <a:pt x="1632" y="1522"/>
                  <a:pt x="1635" y="1525"/>
                </a:cubicBezTo>
                <a:cubicBezTo>
                  <a:pt x="1637" y="1526"/>
                  <a:pt x="1638" y="1528"/>
                  <a:pt x="1638" y="1531"/>
                </a:cubicBezTo>
                <a:cubicBezTo>
                  <a:pt x="1638" y="1533"/>
                  <a:pt x="1638" y="1535"/>
                  <a:pt x="1636" y="1537"/>
                </a:cubicBezTo>
                <a:cubicBezTo>
                  <a:pt x="1634" y="1539"/>
                  <a:pt x="1632" y="1540"/>
                  <a:pt x="1630" y="1540"/>
                </a:cubicBezTo>
                <a:close/>
                <a:moveTo>
                  <a:pt x="1648" y="1518"/>
                </a:moveTo>
                <a:cubicBezTo>
                  <a:pt x="1646" y="1518"/>
                  <a:pt x="1644" y="1517"/>
                  <a:pt x="1642" y="1516"/>
                </a:cubicBezTo>
                <a:cubicBezTo>
                  <a:pt x="1641" y="1515"/>
                  <a:pt x="1640" y="1513"/>
                  <a:pt x="1639" y="1510"/>
                </a:cubicBezTo>
                <a:cubicBezTo>
                  <a:pt x="1639" y="1508"/>
                  <a:pt x="1640" y="1506"/>
                  <a:pt x="1641" y="1504"/>
                </a:cubicBezTo>
                <a:cubicBezTo>
                  <a:pt x="1676" y="1461"/>
                  <a:pt x="1707" y="1414"/>
                  <a:pt x="1734" y="1364"/>
                </a:cubicBezTo>
                <a:cubicBezTo>
                  <a:pt x="1743" y="1348"/>
                  <a:pt x="1751" y="1331"/>
                  <a:pt x="1759" y="1314"/>
                </a:cubicBezTo>
                <a:cubicBezTo>
                  <a:pt x="1761" y="1310"/>
                  <a:pt x="1766" y="1308"/>
                  <a:pt x="1770" y="1310"/>
                </a:cubicBezTo>
                <a:cubicBezTo>
                  <a:pt x="1775" y="1312"/>
                  <a:pt x="1776" y="1317"/>
                  <a:pt x="1775" y="1321"/>
                </a:cubicBezTo>
                <a:cubicBezTo>
                  <a:pt x="1767" y="1338"/>
                  <a:pt x="1758" y="1356"/>
                  <a:pt x="1749" y="1372"/>
                </a:cubicBezTo>
                <a:cubicBezTo>
                  <a:pt x="1722" y="1423"/>
                  <a:pt x="1690" y="1471"/>
                  <a:pt x="1654" y="1515"/>
                </a:cubicBezTo>
                <a:cubicBezTo>
                  <a:pt x="1653" y="1517"/>
                  <a:pt x="1650" y="1518"/>
                  <a:pt x="1648" y="1518"/>
                </a:cubicBezTo>
                <a:close/>
                <a:moveTo>
                  <a:pt x="165" y="1452"/>
                </a:moveTo>
                <a:cubicBezTo>
                  <a:pt x="162" y="1452"/>
                  <a:pt x="159" y="1450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7" y="1446"/>
                  <a:pt x="156" y="1444"/>
                  <a:pt x="157" y="1441"/>
                </a:cubicBezTo>
                <a:cubicBezTo>
                  <a:pt x="157" y="1439"/>
                  <a:pt x="158" y="1437"/>
                  <a:pt x="160" y="1436"/>
                </a:cubicBezTo>
                <a:cubicBezTo>
                  <a:pt x="164" y="1434"/>
                  <a:pt x="169" y="1435"/>
                  <a:pt x="172" y="1438"/>
                </a:cubicBezTo>
                <a:cubicBezTo>
                  <a:pt x="172" y="1438"/>
                  <a:pt x="172" y="1438"/>
                  <a:pt x="172" y="1438"/>
                </a:cubicBezTo>
                <a:cubicBezTo>
                  <a:pt x="175" y="1442"/>
                  <a:pt x="173" y="1448"/>
                  <a:pt x="170" y="1450"/>
                </a:cubicBezTo>
                <a:cubicBezTo>
                  <a:pt x="168" y="1451"/>
                  <a:pt x="167" y="1452"/>
                  <a:pt x="165" y="1452"/>
                </a:cubicBezTo>
                <a:close/>
                <a:moveTo>
                  <a:pt x="150" y="1428"/>
                </a:moveTo>
                <a:cubicBezTo>
                  <a:pt x="147" y="1428"/>
                  <a:pt x="144" y="1426"/>
                  <a:pt x="142" y="1424"/>
                </a:cubicBezTo>
                <a:cubicBezTo>
                  <a:pt x="132" y="1408"/>
                  <a:pt x="122" y="1391"/>
                  <a:pt x="114" y="1375"/>
                </a:cubicBezTo>
                <a:cubicBezTo>
                  <a:pt x="112" y="1373"/>
                  <a:pt x="112" y="1370"/>
                  <a:pt x="113" y="1368"/>
                </a:cubicBezTo>
                <a:cubicBezTo>
                  <a:pt x="113" y="1366"/>
                  <a:pt x="115" y="1364"/>
                  <a:pt x="117" y="1363"/>
                </a:cubicBezTo>
                <a:cubicBezTo>
                  <a:pt x="121" y="1361"/>
                  <a:pt x="126" y="1362"/>
                  <a:pt x="128" y="1366"/>
                </a:cubicBezTo>
                <a:cubicBezTo>
                  <a:pt x="137" y="1383"/>
                  <a:pt x="147" y="1399"/>
                  <a:pt x="157" y="1415"/>
                </a:cubicBezTo>
                <a:cubicBezTo>
                  <a:pt x="159" y="1419"/>
                  <a:pt x="158" y="1424"/>
                  <a:pt x="154" y="1427"/>
                </a:cubicBezTo>
                <a:cubicBezTo>
                  <a:pt x="153" y="1427"/>
                  <a:pt x="151" y="1428"/>
                  <a:pt x="150" y="1428"/>
                </a:cubicBezTo>
                <a:close/>
                <a:moveTo>
                  <a:pt x="84" y="1303"/>
                </a:moveTo>
                <a:cubicBezTo>
                  <a:pt x="81" y="1303"/>
                  <a:pt x="78" y="1301"/>
                  <a:pt x="76" y="1298"/>
                </a:cubicBezTo>
                <a:cubicBezTo>
                  <a:pt x="70" y="1283"/>
                  <a:pt x="64" y="1267"/>
                  <a:pt x="58" y="1251"/>
                </a:cubicBezTo>
                <a:cubicBezTo>
                  <a:pt x="38" y="1198"/>
                  <a:pt x="23" y="1142"/>
                  <a:pt x="14" y="1086"/>
                </a:cubicBezTo>
                <a:cubicBezTo>
                  <a:pt x="13" y="1084"/>
                  <a:pt x="14" y="1082"/>
                  <a:pt x="15" y="1080"/>
                </a:cubicBezTo>
                <a:cubicBezTo>
                  <a:pt x="16" y="1078"/>
                  <a:pt x="18" y="1077"/>
                  <a:pt x="21" y="1076"/>
                </a:cubicBezTo>
                <a:cubicBezTo>
                  <a:pt x="25" y="1076"/>
                  <a:pt x="30" y="1079"/>
                  <a:pt x="30" y="1083"/>
                </a:cubicBezTo>
                <a:cubicBezTo>
                  <a:pt x="40" y="1138"/>
                  <a:pt x="54" y="1193"/>
                  <a:pt x="74" y="1246"/>
                </a:cubicBezTo>
                <a:cubicBezTo>
                  <a:pt x="79" y="1261"/>
                  <a:pt x="86" y="1276"/>
                  <a:pt x="92" y="1292"/>
                </a:cubicBezTo>
                <a:cubicBezTo>
                  <a:pt x="94" y="1296"/>
                  <a:pt x="92" y="1301"/>
                  <a:pt x="88" y="1303"/>
                </a:cubicBezTo>
                <a:cubicBezTo>
                  <a:pt x="87" y="1303"/>
                  <a:pt x="85" y="1303"/>
                  <a:pt x="84" y="1303"/>
                </a:cubicBezTo>
                <a:close/>
                <a:moveTo>
                  <a:pt x="1778" y="1300"/>
                </a:moveTo>
                <a:cubicBezTo>
                  <a:pt x="1777" y="1300"/>
                  <a:pt x="1776" y="1300"/>
                  <a:pt x="1775" y="1300"/>
                </a:cubicBezTo>
                <a:cubicBezTo>
                  <a:pt x="1771" y="1298"/>
                  <a:pt x="1769" y="1293"/>
                  <a:pt x="1771" y="1289"/>
                </a:cubicBezTo>
                <a:cubicBezTo>
                  <a:pt x="1772" y="1284"/>
                  <a:pt x="1777" y="1282"/>
                  <a:pt x="1782" y="1284"/>
                </a:cubicBezTo>
                <a:cubicBezTo>
                  <a:pt x="1786" y="1286"/>
                  <a:pt x="1788" y="1291"/>
                  <a:pt x="1786" y="1295"/>
                </a:cubicBezTo>
                <a:cubicBezTo>
                  <a:pt x="1785" y="1298"/>
                  <a:pt x="1782" y="1300"/>
                  <a:pt x="1778" y="1300"/>
                </a:cubicBezTo>
                <a:close/>
                <a:moveTo>
                  <a:pt x="1789" y="1274"/>
                </a:moveTo>
                <a:cubicBezTo>
                  <a:pt x="1788" y="1274"/>
                  <a:pt x="1787" y="1274"/>
                  <a:pt x="1786" y="1274"/>
                </a:cubicBezTo>
                <a:cubicBezTo>
                  <a:pt x="1784" y="1273"/>
                  <a:pt x="1782" y="1271"/>
                  <a:pt x="1781" y="1269"/>
                </a:cubicBezTo>
                <a:cubicBezTo>
                  <a:pt x="1780" y="1267"/>
                  <a:pt x="1780" y="1265"/>
                  <a:pt x="1781" y="1263"/>
                </a:cubicBezTo>
                <a:cubicBezTo>
                  <a:pt x="1787" y="1248"/>
                  <a:pt x="1792" y="1234"/>
                  <a:pt x="1797" y="1219"/>
                </a:cubicBezTo>
                <a:cubicBezTo>
                  <a:pt x="1810" y="1181"/>
                  <a:pt x="1820" y="1141"/>
                  <a:pt x="1828" y="1101"/>
                </a:cubicBezTo>
                <a:cubicBezTo>
                  <a:pt x="1831" y="1083"/>
                  <a:pt x="1834" y="1065"/>
                  <a:pt x="1836" y="1046"/>
                </a:cubicBezTo>
                <a:cubicBezTo>
                  <a:pt x="1837" y="1041"/>
                  <a:pt x="1841" y="1038"/>
                  <a:pt x="1846" y="1039"/>
                </a:cubicBezTo>
                <a:cubicBezTo>
                  <a:pt x="1851" y="1039"/>
                  <a:pt x="1854" y="1044"/>
                  <a:pt x="1853" y="1048"/>
                </a:cubicBezTo>
                <a:cubicBezTo>
                  <a:pt x="1851" y="1067"/>
                  <a:pt x="1848" y="1086"/>
                  <a:pt x="1844" y="1105"/>
                </a:cubicBezTo>
                <a:cubicBezTo>
                  <a:pt x="1837" y="1145"/>
                  <a:pt x="1826" y="1185"/>
                  <a:pt x="1813" y="1224"/>
                </a:cubicBezTo>
                <a:cubicBezTo>
                  <a:pt x="1808" y="1239"/>
                  <a:pt x="1803" y="1254"/>
                  <a:pt x="1797" y="1269"/>
                </a:cubicBezTo>
                <a:cubicBezTo>
                  <a:pt x="1797" y="1269"/>
                  <a:pt x="1797" y="1269"/>
                  <a:pt x="1797" y="1269"/>
                </a:cubicBezTo>
                <a:cubicBezTo>
                  <a:pt x="1796" y="1272"/>
                  <a:pt x="1793" y="1274"/>
                  <a:pt x="1789" y="1274"/>
                </a:cubicBezTo>
                <a:close/>
                <a:moveTo>
                  <a:pt x="18" y="1065"/>
                </a:moveTo>
                <a:cubicBezTo>
                  <a:pt x="13" y="1065"/>
                  <a:pt x="10" y="1062"/>
                  <a:pt x="9" y="1058"/>
                </a:cubicBezTo>
                <a:cubicBezTo>
                  <a:pt x="9" y="1056"/>
                  <a:pt x="10" y="1053"/>
                  <a:pt x="11" y="1052"/>
                </a:cubicBezTo>
                <a:cubicBezTo>
                  <a:pt x="12" y="1050"/>
                  <a:pt x="14" y="1049"/>
                  <a:pt x="16" y="1048"/>
                </a:cubicBezTo>
                <a:cubicBezTo>
                  <a:pt x="21" y="1048"/>
                  <a:pt x="25" y="1051"/>
                  <a:pt x="26" y="1056"/>
                </a:cubicBezTo>
                <a:cubicBezTo>
                  <a:pt x="26" y="1058"/>
                  <a:pt x="26" y="1060"/>
                  <a:pt x="24" y="1062"/>
                </a:cubicBezTo>
                <a:cubicBezTo>
                  <a:pt x="23" y="1064"/>
                  <a:pt x="21" y="1065"/>
                  <a:pt x="19" y="1065"/>
                </a:cubicBezTo>
                <a:cubicBezTo>
                  <a:pt x="18" y="1065"/>
                  <a:pt x="18" y="1065"/>
                  <a:pt x="18" y="1065"/>
                </a:cubicBezTo>
                <a:close/>
                <a:moveTo>
                  <a:pt x="14" y="1037"/>
                </a:moveTo>
                <a:cubicBezTo>
                  <a:pt x="10" y="1037"/>
                  <a:pt x="6" y="1034"/>
                  <a:pt x="6" y="1030"/>
                </a:cubicBezTo>
                <a:cubicBezTo>
                  <a:pt x="4" y="1011"/>
                  <a:pt x="2" y="992"/>
                  <a:pt x="1" y="973"/>
                </a:cubicBezTo>
                <a:cubicBezTo>
                  <a:pt x="1" y="965"/>
                  <a:pt x="1" y="956"/>
                  <a:pt x="1" y="949"/>
                </a:cubicBezTo>
                <a:cubicBezTo>
                  <a:pt x="1" y="943"/>
                  <a:pt x="0" y="937"/>
                  <a:pt x="0" y="931"/>
                </a:cubicBezTo>
                <a:cubicBezTo>
                  <a:pt x="0" y="888"/>
                  <a:pt x="4" y="845"/>
                  <a:pt x="9" y="802"/>
                </a:cubicBezTo>
                <a:cubicBezTo>
                  <a:pt x="10" y="797"/>
                  <a:pt x="15" y="794"/>
                  <a:pt x="19" y="795"/>
                </a:cubicBezTo>
                <a:cubicBezTo>
                  <a:pt x="21" y="795"/>
                  <a:pt x="23" y="796"/>
                  <a:pt x="25" y="798"/>
                </a:cubicBezTo>
                <a:cubicBezTo>
                  <a:pt x="26" y="800"/>
                  <a:pt x="27" y="802"/>
                  <a:pt x="26" y="804"/>
                </a:cubicBezTo>
                <a:cubicBezTo>
                  <a:pt x="20" y="846"/>
                  <a:pt x="17" y="889"/>
                  <a:pt x="17" y="931"/>
                </a:cubicBezTo>
                <a:cubicBezTo>
                  <a:pt x="17" y="937"/>
                  <a:pt x="17" y="943"/>
                  <a:pt x="18" y="948"/>
                </a:cubicBezTo>
                <a:cubicBezTo>
                  <a:pt x="18" y="956"/>
                  <a:pt x="18" y="964"/>
                  <a:pt x="18" y="972"/>
                </a:cubicBezTo>
                <a:cubicBezTo>
                  <a:pt x="19" y="990"/>
                  <a:pt x="21" y="1009"/>
                  <a:pt x="23" y="1028"/>
                </a:cubicBezTo>
                <a:cubicBezTo>
                  <a:pt x="23" y="1032"/>
                  <a:pt x="20" y="1037"/>
                  <a:pt x="15" y="1037"/>
                </a:cubicBezTo>
                <a:cubicBezTo>
                  <a:pt x="15" y="1037"/>
                  <a:pt x="14" y="1037"/>
                  <a:pt x="14" y="1037"/>
                </a:cubicBezTo>
                <a:close/>
                <a:moveTo>
                  <a:pt x="1848" y="1027"/>
                </a:moveTo>
                <a:cubicBezTo>
                  <a:pt x="1848" y="1027"/>
                  <a:pt x="1847" y="1027"/>
                  <a:pt x="1847" y="1027"/>
                </a:cubicBezTo>
                <a:cubicBezTo>
                  <a:pt x="1843" y="1027"/>
                  <a:pt x="1839" y="1023"/>
                  <a:pt x="1840" y="1018"/>
                </a:cubicBezTo>
                <a:cubicBezTo>
                  <a:pt x="1840" y="1013"/>
                  <a:pt x="1844" y="1010"/>
                  <a:pt x="1849" y="1011"/>
                </a:cubicBezTo>
                <a:cubicBezTo>
                  <a:pt x="1854" y="1011"/>
                  <a:pt x="1857" y="1015"/>
                  <a:pt x="1856" y="1020"/>
                </a:cubicBezTo>
                <a:cubicBezTo>
                  <a:pt x="1856" y="1024"/>
                  <a:pt x="1852" y="1027"/>
                  <a:pt x="1848" y="1027"/>
                </a:cubicBezTo>
                <a:close/>
                <a:moveTo>
                  <a:pt x="1850" y="999"/>
                </a:moveTo>
                <a:cubicBezTo>
                  <a:pt x="1850" y="999"/>
                  <a:pt x="1850" y="999"/>
                  <a:pt x="1850" y="999"/>
                </a:cubicBezTo>
                <a:cubicBezTo>
                  <a:pt x="1848" y="999"/>
                  <a:pt x="1845" y="998"/>
                  <a:pt x="1844" y="996"/>
                </a:cubicBezTo>
                <a:cubicBezTo>
                  <a:pt x="1842" y="995"/>
                  <a:pt x="1842" y="992"/>
                  <a:pt x="1842" y="990"/>
                </a:cubicBezTo>
                <a:cubicBezTo>
                  <a:pt x="1843" y="970"/>
                  <a:pt x="1844" y="950"/>
                  <a:pt x="1844" y="930"/>
                </a:cubicBezTo>
                <a:cubicBezTo>
                  <a:pt x="1844" y="910"/>
                  <a:pt x="1843" y="890"/>
                  <a:pt x="1842" y="871"/>
                </a:cubicBezTo>
                <a:cubicBezTo>
                  <a:pt x="1841" y="854"/>
                  <a:pt x="1839" y="838"/>
                  <a:pt x="1838" y="822"/>
                </a:cubicBezTo>
                <a:cubicBezTo>
                  <a:pt x="1835" y="804"/>
                  <a:pt x="1833" y="785"/>
                  <a:pt x="1829" y="767"/>
                </a:cubicBezTo>
                <a:cubicBezTo>
                  <a:pt x="1829" y="765"/>
                  <a:pt x="1829" y="762"/>
                  <a:pt x="1831" y="761"/>
                </a:cubicBezTo>
                <a:cubicBezTo>
                  <a:pt x="1832" y="759"/>
                  <a:pt x="1834" y="757"/>
                  <a:pt x="1836" y="757"/>
                </a:cubicBezTo>
                <a:cubicBezTo>
                  <a:pt x="1841" y="756"/>
                  <a:pt x="1845" y="759"/>
                  <a:pt x="1846" y="764"/>
                </a:cubicBezTo>
                <a:cubicBezTo>
                  <a:pt x="1849" y="783"/>
                  <a:pt x="1852" y="802"/>
                  <a:pt x="1854" y="820"/>
                </a:cubicBezTo>
                <a:cubicBezTo>
                  <a:pt x="1856" y="837"/>
                  <a:pt x="1858" y="853"/>
                  <a:pt x="1859" y="869"/>
                </a:cubicBezTo>
                <a:cubicBezTo>
                  <a:pt x="1860" y="889"/>
                  <a:pt x="1861" y="910"/>
                  <a:pt x="1861" y="930"/>
                </a:cubicBezTo>
                <a:cubicBezTo>
                  <a:pt x="1861" y="950"/>
                  <a:pt x="1860" y="971"/>
                  <a:pt x="1859" y="991"/>
                </a:cubicBezTo>
                <a:cubicBezTo>
                  <a:pt x="1859" y="996"/>
                  <a:pt x="1855" y="999"/>
                  <a:pt x="1850" y="999"/>
                </a:cubicBezTo>
                <a:close/>
                <a:moveTo>
                  <a:pt x="22" y="784"/>
                </a:moveTo>
                <a:cubicBezTo>
                  <a:pt x="22" y="784"/>
                  <a:pt x="21" y="784"/>
                  <a:pt x="21" y="783"/>
                </a:cubicBezTo>
                <a:cubicBezTo>
                  <a:pt x="16" y="783"/>
                  <a:pt x="13" y="778"/>
                  <a:pt x="14" y="774"/>
                </a:cubicBezTo>
                <a:cubicBezTo>
                  <a:pt x="14" y="773"/>
                  <a:pt x="14" y="773"/>
                  <a:pt x="14" y="773"/>
                </a:cubicBezTo>
                <a:cubicBezTo>
                  <a:pt x="15" y="769"/>
                  <a:pt x="19" y="766"/>
                  <a:pt x="24" y="767"/>
                </a:cubicBezTo>
                <a:cubicBezTo>
                  <a:pt x="26" y="767"/>
                  <a:pt x="28" y="768"/>
                  <a:pt x="29" y="770"/>
                </a:cubicBezTo>
                <a:cubicBezTo>
                  <a:pt x="30" y="772"/>
                  <a:pt x="31" y="774"/>
                  <a:pt x="31" y="776"/>
                </a:cubicBezTo>
                <a:cubicBezTo>
                  <a:pt x="31" y="776"/>
                  <a:pt x="31" y="776"/>
                  <a:pt x="31" y="776"/>
                </a:cubicBezTo>
                <a:cubicBezTo>
                  <a:pt x="31" y="777"/>
                  <a:pt x="31" y="777"/>
                  <a:pt x="31" y="777"/>
                </a:cubicBezTo>
                <a:cubicBezTo>
                  <a:pt x="30" y="781"/>
                  <a:pt x="26" y="784"/>
                  <a:pt x="22" y="784"/>
                </a:cubicBezTo>
                <a:close/>
                <a:moveTo>
                  <a:pt x="27" y="756"/>
                </a:moveTo>
                <a:cubicBezTo>
                  <a:pt x="27" y="756"/>
                  <a:pt x="26" y="756"/>
                  <a:pt x="26" y="756"/>
                </a:cubicBezTo>
                <a:cubicBezTo>
                  <a:pt x="21" y="755"/>
                  <a:pt x="18" y="750"/>
                  <a:pt x="19" y="746"/>
                </a:cubicBezTo>
                <a:cubicBezTo>
                  <a:pt x="23" y="727"/>
                  <a:pt x="27" y="708"/>
                  <a:pt x="32" y="690"/>
                </a:cubicBezTo>
                <a:cubicBezTo>
                  <a:pt x="41" y="658"/>
                  <a:pt x="51" y="627"/>
                  <a:pt x="63" y="596"/>
                </a:cubicBezTo>
                <a:cubicBezTo>
                  <a:pt x="71" y="574"/>
                  <a:pt x="81" y="551"/>
                  <a:pt x="91" y="530"/>
                </a:cubicBezTo>
                <a:cubicBezTo>
                  <a:pt x="91" y="529"/>
                  <a:pt x="91" y="529"/>
                  <a:pt x="91" y="529"/>
                </a:cubicBezTo>
                <a:cubicBezTo>
                  <a:pt x="93" y="525"/>
                  <a:pt x="99" y="524"/>
                  <a:pt x="103" y="526"/>
                </a:cubicBezTo>
                <a:cubicBezTo>
                  <a:pt x="107" y="528"/>
                  <a:pt x="109" y="533"/>
                  <a:pt x="107" y="537"/>
                </a:cubicBezTo>
                <a:cubicBezTo>
                  <a:pt x="96" y="558"/>
                  <a:pt x="87" y="580"/>
                  <a:pt x="78" y="602"/>
                </a:cubicBezTo>
                <a:cubicBezTo>
                  <a:pt x="67" y="632"/>
                  <a:pt x="57" y="663"/>
                  <a:pt x="49" y="694"/>
                </a:cubicBezTo>
                <a:cubicBezTo>
                  <a:pt x="49" y="694"/>
                  <a:pt x="49" y="695"/>
                  <a:pt x="49" y="695"/>
                </a:cubicBezTo>
                <a:cubicBezTo>
                  <a:pt x="44" y="713"/>
                  <a:pt x="39" y="731"/>
                  <a:pt x="36" y="749"/>
                </a:cubicBezTo>
                <a:cubicBezTo>
                  <a:pt x="35" y="753"/>
                  <a:pt x="31" y="756"/>
                  <a:pt x="27" y="756"/>
                </a:cubicBezTo>
                <a:close/>
                <a:moveTo>
                  <a:pt x="1832" y="746"/>
                </a:moveTo>
                <a:cubicBezTo>
                  <a:pt x="1828" y="746"/>
                  <a:pt x="1825" y="743"/>
                  <a:pt x="1824" y="739"/>
                </a:cubicBezTo>
                <a:cubicBezTo>
                  <a:pt x="1823" y="735"/>
                  <a:pt x="1826" y="730"/>
                  <a:pt x="1830" y="729"/>
                </a:cubicBezTo>
                <a:cubicBezTo>
                  <a:pt x="1835" y="728"/>
                  <a:pt x="1839" y="731"/>
                  <a:pt x="1840" y="736"/>
                </a:cubicBezTo>
                <a:cubicBezTo>
                  <a:pt x="1841" y="740"/>
                  <a:pt x="1838" y="745"/>
                  <a:pt x="1834" y="746"/>
                </a:cubicBezTo>
                <a:cubicBezTo>
                  <a:pt x="1833" y="746"/>
                  <a:pt x="1833" y="746"/>
                  <a:pt x="1832" y="746"/>
                </a:cubicBezTo>
                <a:close/>
                <a:moveTo>
                  <a:pt x="1826" y="719"/>
                </a:moveTo>
                <a:cubicBezTo>
                  <a:pt x="1822" y="719"/>
                  <a:pt x="1818" y="716"/>
                  <a:pt x="1817" y="712"/>
                </a:cubicBezTo>
                <a:cubicBezTo>
                  <a:pt x="1804" y="658"/>
                  <a:pt x="1786" y="605"/>
                  <a:pt x="1763" y="553"/>
                </a:cubicBezTo>
                <a:cubicBezTo>
                  <a:pt x="1759" y="546"/>
                  <a:pt x="1756" y="538"/>
                  <a:pt x="1752" y="531"/>
                </a:cubicBezTo>
                <a:cubicBezTo>
                  <a:pt x="1747" y="522"/>
                  <a:pt x="1743" y="512"/>
                  <a:pt x="1738" y="503"/>
                </a:cubicBezTo>
                <a:cubicBezTo>
                  <a:pt x="1736" y="499"/>
                  <a:pt x="1737" y="494"/>
                  <a:pt x="1741" y="492"/>
                </a:cubicBezTo>
                <a:cubicBezTo>
                  <a:pt x="1745" y="490"/>
                  <a:pt x="1751" y="491"/>
                  <a:pt x="1753" y="495"/>
                </a:cubicBezTo>
                <a:cubicBezTo>
                  <a:pt x="1758" y="504"/>
                  <a:pt x="1763" y="514"/>
                  <a:pt x="1767" y="524"/>
                </a:cubicBezTo>
                <a:cubicBezTo>
                  <a:pt x="1771" y="531"/>
                  <a:pt x="1775" y="539"/>
                  <a:pt x="1778" y="546"/>
                </a:cubicBezTo>
                <a:cubicBezTo>
                  <a:pt x="1802" y="598"/>
                  <a:pt x="1820" y="653"/>
                  <a:pt x="1834" y="708"/>
                </a:cubicBezTo>
                <a:cubicBezTo>
                  <a:pt x="1835" y="710"/>
                  <a:pt x="1834" y="713"/>
                  <a:pt x="1833" y="715"/>
                </a:cubicBezTo>
                <a:cubicBezTo>
                  <a:pt x="1832" y="716"/>
                  <a:pt x="1830" y="718"/>
                  <a:pt x="1828" y="718"/>
                </a:cubicBezTo>
                <a:cubicBezTo>
                  <a:pt x="1827" y="719"/>
                  <a:pt x="1826" y="719"/>
                  <a:pt x="1826" y="719"/>
                </a:cubicBezTo>
                <a:close/>
                <a:moveTo>
                  <a:pt x="112" y="516"/>
                </a:moveTo>
                <a:cubicBezTo>
                  <a:pt x="110" y="516"/>
                  <a:pt x="109" y="516"/>
                  <a:pt x="108" y="515"/>
                </a:cubicBezTo>
                <a:cubicBezTo>
                  <a:pt x="106" y="514"/>
                  <a:pt x="104" y="513"/>
                  <a:pt x="103" y="510"/>
                </a:cubicBezTo>
                <a:cubicBezTo>
                  <a:pt x="103" y="508"/>
                  <a:pt x="103" y="506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6" y="500"/>
                  <a:pt x="111" y="498"/>
                  <a:pt x="115" y="500"/>
                </a:cubicBezTo>
                <a:cubicBezTo>
                  <a:pt x="120" y="502"/>
                  <a:pt x="121" y="508"/>
                  <a:pt x="119" y="512"/>
                </a:cubicBezTo>
                <a:cubicBezTo>
                  <a:pt x="118" y="515"/>
                  <a:pt x="115" y="516"/>
                  <a:pt x="112" y="516"/>
                </a:cubicBezTo>
                <a:close/>
                <a:moveTo>
                  <a:pt x="125" y="491"/>
                </a:moveTo>
                <a:cubicBezTo>
                  <a:pt x="123" y="491"/>
                  <a:pt x="122" y="491"/>
                  <a:pt x="121" y="490"/>
                </a:cubicBezTo>
                <a:cubicBezTo>
                  <a:pt x="117" y="488"/>
                  <a:pt x="115" y="483"/>
                  <a:pt x="117" y="479"/>
                </a:cubicBezTo>
                <a:cubicBezTo>
                  <a:pt x="127" y="462"/>
                  <a:pt x="137" y="446"/>
                  <a:pt x="147" y="430"/>
                </a:cubicBezTo>
                <a:cubicBezTo>
                  <a:pt x="177" y="381"/>
                  <a:pt x="213" y="336"/>
                  <a:pt x="251" y="295"/>
                </a:cubicBezTo>
                <a:cubicBezTo>
                  <a:pt x="255" y="291"/>
                  <a:pt x="260" y="291"/>
                  <a:pt x="263" y="294"/>
                </a:cubicBezTo>
                <a:cubicBezTo>
                  <a:pt x="267" y="297"/>
                  <a:pt x="267" y="303"/>
                  <a:pt x="264" y="306"/>
                </a:cubicBezTo>
                <a:cubicBezTo>
                  <a:pt x="226" y="347"/>
                  <a:pt x="191" y="391"/>
                  <a:pt x="161" y="43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1" y="454"/>
                  <a:pt x="141" y="471"/>
                  <a:pt x="132" y="487"/>
                </a:cubicBezTo>
                <a:cubicBezTo>
                  <a:pt x="131" y="490"/>
                  <a:pt x="128" y="491"/>
                  <a:pt x="125" y="491"/>
                </a:cubicBezTo>
                <a:close/>
                <a:moveTo>
                  <a:pt x="1732" y="483"/>
                </a:moveTo>
                <a:cubicBezTo>
                  <a:pt x="1729" y="483"/>
                  <a:pt x="1726" y="481"/>
                  <a:pt x="1724" y="479"/>
                </a:cubicBezTo>
                <a:cubicBezTo>
                  <a:pt x="1722" y="475"/>
                  <a:pt x="1724" y="469"/>
                  <a:pt x="1728" y="467"/>
                </a:cubicBezTo>
                <a:cubicBezTo>
                  <a:pt x="1731" y="465"/>
                  <a:pt x="1737" y="466"/>
                  <a:pt x="1739" y="470"/>
                </a:cubicBezTo>
                <a:cubicBezTo>
                  <a:pt x="1741" y="474"/>
                  <a:pt x="1740" y="479"/>
                  <a:pt x="1736" y="482"/>
                </a:cubicBezTo>
                <a:cubicBezTo>
                  <a:pt x="1735" y="483"/>
                  <a:pt x="1733" y="483"/>
                  <a:pt x="1732" y="483"/>
                </a:cubicBezTo>
                <a:close/>
                <a:moveTo>
                  <a:pt x="1717" y="459"/>
                </a:moveTo>
                <a:cubicBezTo>
                  <a:pt x="1717" y="459"/>
                  <a:pt x="1717" y="459"/>
                  <a:pt x="1717" y="459"/>
                </a:cubicBezTo>
                <a:cubicBezTo>
                  <a:pt x="1714" y="459"/>
                  <a:pt x="1712" y="457"/>
                  <a:pt x="1710" y="454"/>
                </a:cubicBezTo>
                <a:cubicBezTo>
                  <a:pt x="1681" y="407"/>
                  <a:pt x="1647" y="361"/>
                  <a:pt x="1610" y="320"/>
                </a:cubicBezTo>
                <a:cubicBezTo>
                  <a:pt x="1598" y="306"/>
                  <a:pt x="1585" y="292"/>
                  <a:pt x="1571" y="279"/>
                </a:cubicBezTo>
                <a:cubicBezTo>
                  <a:pt x="1570" y="278"/>
                  <a:pt x="1569" y="276"/>
                  <a:pt x="1569" y="273"/>
                </a:cubicBezTo>
                <a:cubicBezTo>
                  <a:pt x="1569" y="271"/>
                  <a:pt x="1570" y="269"/>
                  <a:pt x="1571" y="267"/>
                </a:cubicBezTo>
                <a:cubicBezTo>
                  <a:pt x="1574" y="264"/>
                  <a:pt x="1580" y="264"/>
                  <a:pt x="1583" y="267"/>
                </a:cubicBezTo>
                <a:cubicBezTo>
                  <a:pt x="1597" y="280"/>
                  <a:pt x="1610" y="294"/>
                  <a:pt x="1623" y="308"/>
                </a:cubicBezTo>
                <a:cubicBezTo>
                  <a:pt x="1661" y="351"/>
                  <a:pt x="1695" y="397"/>
                  <a:pt x="1725" y="446"/>
                </a:cubicBezTo>
                <a:cubicBezTo>
                  <a:pt x="1726" y="448"/>
                  <a:pt x="1726" y="450"/>
                  <a:pt x="1726" y="452"/>
                </a:cubicBezTo>
                <a:cubicBezTo>
                  <a:pt x="1725" y="454"/>
                  <a:pt x="1724" y="456"/>
                  <a:pt x="1722" y="457"/>
                </a:cubicBezTo>
                <a:cubicBezTo>
                  <a:pt x="1720" y="458"/>
                  <a:pt x="1719" y="459"/>
                  <a:pt x="1717" y="459"/>
                </a:cubicBezTo>
                <a:close/>
                <a:moveTo>
                  <a:pt x="277" y="289"/>
                </a:moveTo>
                <a:cubicBezTo>
                  <a:pt x="275" y="289"/>
                  <a:pt x="273" y="288"/>
                  <a:pt x="271" y="286"/>
                </a:cubicBezTo>
                <a:cubicBezTo>
                  <a:pt x="270" y="284"/>
                  <a:pt x="269" y="282"/>
                  <a:pt x="269" y="280"/>
                </a:cubicBezTo>
                <a:cubicBezTo>
                  <a:pt x="269" y="278"/>
                  <a:pt x="270" y="276"/>
                  <a:pt x="271" y="274"/>
                </a:cubicBezTo>
                <a:cubicBezTo>
                  <a:pt x="274" y="271"/>
                  <a:pt x="280" y="271"/>
                  <a:pt x="283" y="274"/>
                </a:cubicBezTo>
                <a:cubicBezTo>
                  <a:pt x="285" y="276"/>
                  <a:pt x="286" y="278"/>
                  <a:pt x="286" y="280"/>
                </a:cubicBezTo>
                <a:cubicBezTo>
                  <a:pt x="286" y="282"/>
                  <a:pt x="285" y="284"/>
                  <a:pt x="284" y="286"/>
                </a:cubicBezTo>
                <a:cubicBezTo>
                  <a:pt x="284" y="286"/>
                  <a:pt x="284" y="286"/>
                  <a:pt x="284" y="286"/>
                </a:cubicBezTo>
                <a:cubicBezTo>
                  <a:pt x="283" y="286"/>
                  <a:pt x="283" y="286"/>
                  <a:pt x="283" y="286"/>
                </a:cubicBezTo>
                <a:cubicBezTo>
                  <a:pt x="282" y="288"/>
                  <a:pt x="280" y="289"/>
                  <a:pt x="277" y="289"/>
                </a:cubicBezTo>
                <a:close/>
                <a:moveTo>
                  <a:pt x="298" y="269"/>
                </a:moveTo>
                <a:cubicBezTo>
                  <a:pt x="295" y="269"/>
                  <a:pt x="293" y="268"/>
                  <a:pt x="291" y="266"/>
                </a:cubicBezTo>
                <a:cubicBezTo>
                  <a:pt x="288" y="263"/>
                  <a:pt x="288" y="257"/>
                  <a:pt x="292" y="254"/>
                </a:cubicBezTo>
                <a:cubicBezTo>
                  <a:pt x="305" y="241"/>
                  <a:pt x="320" y="229"/>
                  <a:pt x="334" y="216"/>
                </a:cubicBezTo>
                <a:cubicBezTo>
                  <a:pt x="334" y="216"/>
                  <a:pt x="334" y="216"/>
                  <a:pt x="334" y="216"/>
                </a:cubicBezTo>
                <a:cubicBezTo>
                  <a:pt x="335" y="216"/>
                  <a:pt x="335" y="216"/>
                  <a:pt x="335" y="216"/>
                </a:cubicBezTo>
                <a:cubicBezTo>
                  <a:pt x="378" y="180"/>
                  <a:pt x="426" y="147"/>
                  <a:pt x="475" y="119"/>
                </a:cubicBezTo>
                <a:cubicBezTo>
                  <a:pt x="479" y="117"/>
                  <a:pt x="485" y="119"/>
                  <a:pt x="487" y="123"/>
                </a:cubicBezTo>
                <a:cubicBezTo>
                  <a:pt x="488" y="125"/>
                  <a:pt x="488" y="127"/>
                  <a:pt x="488" y="129"/>
                </a:cubicBezTo>
                <a:cubicBezTo>
                  <a:pt x="487" y="131"/>
                  <a:pt x="486" y="133"/>
                  <a:pt x="484" y="134"/>
                </a:cubicBezTo>
                <a:cubicBezTo>
                  <a:pt x="435" y="162"/>
                  <a:pt x="388" y="194"/>
                  <a:pt x="345" y="229"/>
                </a:cubicBezTo>
                <a:cubicBezTo>
                  <a:pt x="331" y="241"/>
                  <a:pt x="317" y="254"/>
                  <a:pt x="303" y="266"/>
                </a:cubicBezTo>
                <a:cubicBezTo>
                  <a:pt x="302" y="268"/>
                  <a:pt x="300" y="269"/>
                  <a:pt x="298" y="269"/>
                </a:cubicBezTo>
                <a:close/>
                <a:moveTo>
                  <a:pt x="1557" y="262"/>
                </a:moveTo>
                <a:cubicBezTo>
                  <a:pt x="1555" y="262"/>
                  <a:pt x="1553" y="261"/>
                  <a:pt x="1551" y="260"/>
                </a:cubicBezTo>
                <a:cubicBezTo>
                  <a:pt x="1549" y="258"/>
                  <a:pt x="1548" y="256"/>
                  <a:pt x="1548" y="254"/>
                </a:cubicBezTo>
                <a:cubicBezTo>
                  <a:pt x="1548" y="252"/>
                  <a:pt x="1549" y="250"/>
                  <a:pt x="1550" y="248"/>
                </a:cubicBezTo>
                <a:cubicBezTo>
                  <a:pt x="1554" y="245"/>
                  <a:pt x="1559" y="244"/>
                  <a:pt x="1562" y="247"/>
                </a:cubicBezTo>
                <a:cubicBezTo>
                  <a:pt x="1566" y="251"/>
                  <a:pt x="1566" y="256"/>
                  <a:pt x="1563" y="259"/>
                </a:cubicBezTo>
                <a:cubicBezTo>
                  <a:pt x="1561" y="261"/>
                  <a:pt x="1559" y="262"/>
                  <a:pt x="1557" y="262"/>
                </a:cubicBezTo>
                <a:close/>
                <a:moveTo>
                  <a:pt x="1536" y="243"/>
                </a:moveTo>
                <a:cubicBezTo>
                  <a:pt x="1534" y="243"/>
                  <a:pt x="1532" y="243"/>
                  <a:pt x="1530" y="241"/>
                </a:cubicBezTo>
                <a:cubicBezTo>
                  <a:pt x="1488" y="205"/>
                  <a:pt x="1442" y="172"/>
                  <a:pt x="1394" y="143"/>
                </a:cubicBezTo>
                <a:cubicBezTo>
                  <a:pt x="1378" y="134"/>
                  <a:pt x="1361" y="125"/>
                  <a:pt x="1345" y="116"/>
                </a:cubicBezTo>
                <a:cubicBezTo>
                  <a:pt x="1340" y="114"/>
                  <a:pt x="1339" y="109"/>
                  <a:pt x="1341" y="105"/>
                </a:cubicBezTo>
                <a:cubicBezTo>
                  <a:pt x="1343" y="101"/>
                  <a:pt x="1348" y="99"/>
                  <a:pt x="1352" y="101"/>
                </a:cubicBezTo>
                <a:cubicBezTo>
                  <a:pt x="1369" y="110"/>
                  <a:pt x="1386" y="119"/>
                  <a:pt x="1402" y="129"/>
                </a:cubicBezTo>
                <a:cubicBezTo>
                  <a:pt x="1402" y="129"/>
                  <a:pt x="1402" y="129"/>
                  <a:pt x="1402" y="129"/>
                </a:cubicBezTo>
                <a:cubicBezTo>
                  <a:pt x="1402" y="129"/>
                  <a:pt x="1402" y="129"/>
                  <a:pt x="1403" y="129"/>
                </a:cubicBezTo>
                <a:cubicBezTo>
                  <a:pt x="1403" y="129"/>
                  <a:pt x="1403" y="129"/>
                  <a:pt x="1403" y="129"/>
                </a:cubicBezTo>
                <a:cubicBezTo>
                  <a:pt x="1452" y="158"/>
                  <a:pt x="1498" y="191"/>
                  <a:pt x="1541" y="228"/>
                </a:cubicBezTo>
                <a:cubicBezTo>
                  <a:pt x="1543" y="230"/>
                  <a:pt x="1544" y="232"/>
                  <a:pt x="1544" y="234"/>
                </a:cubicBezTo>
                <a:cubicBezTo>
                  <a:pt x="1544" y="236"/>
                  <a:pt x="1544" y="239"/>
                  <a:pt x="1542" y="240"/>
                </a:cubicBezTo>
                <a:cubicBezTo>
                  <a:pt x="1540" y="242"/>
                  <a:pt x="1538" y="243"/>
                  <a:pt x="1536" y="243"/>
                </a:cubicBezTo>
                <a:close/>
                <a:moveTo>
                  <a:pt x="504" y="122"/>
                </a:moveTo>
                <a:cubicBezTo>
                  <a:pt x="501" y="122"/>
                  <a:pt x="498" y="120"/>
                  <a:pt x="497" y="117"/>
                </a:cubicBezTo>
                <a:cubicBezTo>
                  <a:pt x="496" y="115"/>
                  <a:pt x="496" y="113"/>
                  <a:pt x="496" y="111"/>
                </a:cubicBezTo>
                <a:cubicBezTo>
                  <a:pt x="497" y="109"/>
                  <a:pt x="498" y="107"/>
                  <a:pt x="500" y="106"/>
                </a:cubicBezTo>
                <a:cubicBezTo>
                  <a:pt x="505" y="104"/>
                  <a:pt x="510" y="105"/>
                  <a:pt x="512" y="109"/>
                </a:cubicBezTo>
                <a:cubicBezTo>
                  <a:pt x="513" y="111"/>
                  <a:pt x="513" y="114"/>
                  <a:pt x="512" y="116"/>
                </a:cubicBezTo>
                <a:cubicBezTo>
                  <a:pt x="512" y="118"/>
                  <a:pt x="510" y="120"/>
                  <a:pt x="508" y="121"/>
                </a:cubicBezTo>
                <a:cubicBezTo>
                  <a:pt x="507" y="121"/>
                  <a:pt x="506" y="122"/>
                  <a:pt x="504" y="122"/>
                </a:cubicBezTo>
                <a:close/>
                <a:moveTo>
                  <a:pt x="530" y="109"/>
                </a:moveTo>
                <a:cubicBezTo>
                  <a:pt x="526" y="109"/>
                  <a:pt x="523" y="107"/>
                  <a:pt x="522" y="104"/>
                </a:cubicBezTo>
                <a:cubicBezTo>
                  <a:pt x="521" y="102"/>
                  <a:pt x="521" y="100"/>
                  <a:pt x="522" y="98"/>
                </a:cubicBezTo>
                <a:cubicBezTo>
                  <a:pt x="522" y="96"/>
                  <a:pt x="524" y="94"/>
                  <a:pt x="526" y="93"/>
                </a:cubicBezTo>
                <a:cubicBezTo>
                  <a:pt x="532" y="90"/>
                  <a:pt x="537" y="88"/>
                  <a:pt x="543" y="85"/>
                </a:cubicBezTo>
                <a:cubicBezTo>
                  <a:pt x="555" y="80"/>
                  <a:pt x="566" y="74"/>
                  <a:pt x="578" y="70"/>
                </a:cubicBezTo>
                <a:cubicBezTo>
                  <a:pt x="631" y="48"/>
                  <a:pt x="686" y="31"/>
                  <a:pt x="742" y="19"/>
                </a:cubicBezTo>
                <a:cubicBezTo>
                  <a:pt x="746" y="19"/>
                  <a:pt x="751" y="22"/>
                  <a:pt x="752" y="26"/>
                </a:cubicBezTo>
                <a:cubicBezTo>
                  <a:pt x="753" y="31"/>
                  <a:pt x="750" y="35"/>
                  <a:pt x="745" y="36"/>
                </a:cubicBezTo>
                <a:cubicBezTo>
                  <a:pt x="690" y="48"/>
                  <a:pt x="636" y="64"/>
                  <a:pt x="585" y="85"/>
                </a:cubicBezTo>
                <a:cubicBezTo>
                  <a:pt x="573" y="90"/>
                  <a:pt x="562" y="95"/>
                  <a:pt x="550" y="100"/>
                </a:cubicBezTo>
                <a:cubicBezTo>
                  <a:pt x="544" y="103"/>
                  <a:pt x="539" y="106"/>
                  <a:pt x="533" y="108"/>
                </a:cubicBezTo>
                <a:cubicBezTo>
                  <a:pt x="532" y="109"/>
                  <a:pt x="531" y="109"/>
                  <a:pt x="530" y="109"/>
                </a:cubicBezTo>
                <a:close/>
                <a:moveTo>
                  <a:pt x="1323" y="105"/>
                </a:moveTo>
                <a:cubicBezTo>
                  <a:pt x="1322" y="105"/>
                  <a:pt x="1321" y="105"/>
                  <a:pt x="1319" y="104"/>
                </a:cubicBezTo>
                <a:cubicBezTo>
                  <a:pt x="1317" y="103"/>
                  <a:pt x="1316" y="101"/>
                  <a:pt x="1315" y="99"/>
                </a:cubicBezTo>
                <a:cubicBezTo>
                  <a:pt x="1314" y="97"/>
                  <a:pt x="1314" y="95"/>
                  <a:pt x="1315" y="93"/>
                </a:cubicBezTo>
                <a:cubicBezTo>
                  <a:pt x="1317" y="89"/>
                  <a:pt x="1322" y="87"/>
                  <a:pt x="1327" y="89"/>
                </a:cubicBezTo>
                <a:cubicBezTo>
                  <a:pt x="1331" y="91"/>
                  <a:pt x="1333" y="96"/>
                  <a:pt x="1331" y="100"/>
                </a:cubicBezTo>
                <a:cubicBezTo>
                  <a:pt x="1329" y="103"/>
                  <a:pt x="1326" y="105"/>
                  <a:pt x="1323" y="105"/>
                </a:cubicBezTo>
                <a:close/>
                <a:moveTo>
                  <a:pt x="1297" y="93"/>
                </a:moveTo>
                <a:cubicBezTo>
                  <a:pt x="1296" y="93"/>
                  <a:pt x="1295" y="93"/>
                  <a:pt x="1294" y="93"/>
                </a:cubicBezTo>
                <a:cubicBezTo>
                  <a:pt x="1276" y="85"/>
                  <a:pt x="1257" y="77"/>
                  <a:pt x="1239" y="71"/>
                </a:cubicBezTo>
                <a:cubicBezTo>
                  <a:pt x="1205" y="59"/>
                  <a:pt x="1170" y="48"/>
                  <a:pt x="1134" y="40"/>
                </a:cubicBezTo>
                <a:cubicBezTo>
                  <a:pt x="1116" y="36"/>
                  <a:pt x="1098" y="32"/>
                  <a:pt x="1079" y="29"/>
                </a:cubicBezTo>
                <a:cubicBezTo>
                  <a:pt x="1077" y="29"/>
                  <a:pt x="1075" y="28"/>
                  <a:pt x="1074" y="26"/>
                </a:cubicBezTo>
                <a:cubicBezTo>
                  <a:pt x="1072" y="24"/>
                  <a:pt x="1072" y="22"/>
                  <a:pt x="1072" y="20"/>
                </a:cubicBezTo>
                <a:cubicBezTo>
                  <a:pt x="1073" y="15"/>
                  <a:pt x="1077" y="12"/>
                  <a:pt x="1082" y="13"/>
                </a:cubicBezTo>
                <a:cubicBezTo>
                  <a:pt x="1101" y="16"/>
                  <a:pt x="1120" y="19"/>
                  <a:pt x="1138" y="24"/>
                </a:cubicBezTo>
                <a:cubicBezTo>
                  <a:pt x="1174" y="32"/>
                  <a:pt x="1210" y="42"/>
                  <a:pt x="1245" y="55"/>
                </a:cubicBezTo>
                <a:cubicBezTo>
                  <a:pt x="1263" y="62"/>
                  <a:pt x="1282" y="69"/>
                  <a:pt x="1300" y="77"/>
                </a:cubicBezTo>
                <a:cubicBezTo>
                  <a:pt x="1301" y="77"/>
                  <a:pt x="1301" y="77"/>
                  <a:pt x="1301" y="77"/>
                </a:cubicBezTo>
                <a:cubicBezTo>
                  <a:pt x="1303" y="78"/>
                  <a:pt x="1304" y="79"/>
                  <a:pt x="1305" y="82"/>
                </a:cubicBezTo>
                <a:cubicBezTo>
                  <a:pt x="1306" y="84"/>
                  <a:pt x="1306" y="86"/>
                  <a:pt x="1305" y="88"/>
                </a:cubicBezTo>
                <a:cubicBezTo>
                  <a:pt x="1304" y="91"/>
                  <a:pt x="1301" y="93"/>
                  <a:pt x="1297" y="93"/>
                </a:cubicBezTo>
                <a:close/>
                <a:moveTo>
                  <a:pt x="771" y="31"/>
                </a:moveTo>
                <a:cubicBezTo>
                  <a:pt x="767" y="31"/>
                  <a:pt x="763" y="28"/>
                  <a:pt x="763" y="24"/>
                </a:cubicBezTo>
                <a:cubicBezTo>
                  <a:pt x="762" y="22"/>
                  <a:pt x="763" y="19"/>
                  <a:pt x="764" y="18"/>
                </a:cubicBezTo>
                <a:cubicBezTo>
                  <a:pt x="765" y="16"/>
                  <a:pt x="767" y="14"/>
                  <a:pt x="770" y="14"/>
                </a:cubicBezTo>
                <a:cubicBezTo>
                  <a:pt x="774" y="13"/>
                  <a:pt x="779" y="16"/>
                  <a:pt x="779" y="21"/>
                </a:cubicBezTo>
                <a:cubicBezTo>
                  <a:pt x="780" y="23"/>
                  <a:pt x="779" y="25"/>
                  <a:pt x="778" y="27"/>
                </a:cubicBezTo>
                <a:cubicBezTo>
                  <a:pt x="777" y="29"/>
                  <a:pt x="775" y="30"/>
                  <a:pt x="773" y="31"/>
                </a:cubicBezTo>
                <a:cubicBezTo>
                  <a:pt x="772" y="31"/>
                  <a:pt x="772" y="31"/>
                  <a:pt x="771" y="31"/>
                </a:cubicBezTo>
                <a:close/>
                <a:moveTo>
                  <a:pt x="799" y="26"/>
                </a:moveTo>
                <a:cubicBezTo>
                  <a:pt x="795" y="26"/>
                  <a:pt x="791" y="23"/>
                  <a:pt x="791" y="19"/>
                </a:cubicBezTo>
                <a:cubicBezTo>
                  <a:pt x="790" y="15"/>
                  <a:pt x="793" y="10"/>
                  <a:pt x="798" y="10"/>
                </a:cubicBezTo>
                <a:cubicBezTo>
                  <a:pt x="817" y="7"/>
                  <a:pt x="836" y="5"/>
                  <a:pt x="855" y="3"/>
                </a:cubicBezTo>
                <a:cubicBezTo>
                  <a:pt x="867" y="2"/>
                  <a:pt x="879" y="1"/>
                  <a:pt x="891" y="1"/>
                </a:cubicBezTo>
                <a:cubicBezTo>
                  <a:pt x="904" y="0"/>
                  <a:pt x="917" y="0"/>
                  <a:pt x="930" y="0"/>
                </a:cubicBezTo>
                <a:cubicBezTo>
                  <a:pt x="962" y="0"/>
                  <a:pt x="994" y="2"/>
                  <a:pt x="1026" y="5"/>
                </a:cubicBezTo>
                <a:cubicBezTo>
                  <a:pt x="1028" y="5"/>
                  <a:pt x="1030" y="6"/>
                  <a:pt x="1031" y="8"/>
                </a:cubicBezTo>
                <a:cubicBezTo>
                  <a:pt x="1033" y="10"/>
                  <a:pt x="1033" y="12"/>
                  <a:pt x="1033" y="14"/>
                </a:cubicBezTo>
                <a:cubicBezTo>
                  <a:pt x="1033" y="19"/>
                  <a:pt x="1028" y="22"/>
                  <a:pt x="1024" y="22"/>
                </a:cubicBezTo>
                <a:cubicBezTo>
                  <a:pt x="993" y="19"/>
                  <a:pt x="961" y="17"/>
                  <a:pt x="930" y="17"/>
                </a:cubicBezTo>
                <a:cubicBezTo>
                  <a:pt x="917" y="17"/>
                  <a:pt x="904" y="17"/>
                  <a:pt x="892" y="18"/>
                </a:cubicBezTo>
                <a:cubicBezTo>
                  <a:pt x="880" y="18"/>
                  <a:pt x="868" y="19"/>
                  <a:pt x="856" y="20"/>
                </a:cubicBezTo>
                <a:cubicBezTo>
                  <a:pt x="856" y="20"/>
                  <a:pt x="856" y="20"/>
                  <a:pt x="856" y="20"/>
                </a:cubicBezTo>
                <a:cubicBezTo>
                  <a:pt x="837" y="22"/>
                  <a:pt x="819" y="24"/>
                  <a:pt x="800" y="26"/>
                </a:cubicBezTo>
                <a:cubicBezTo>
                  <a:pt x="800" y="26"/>
                  <a:pt x="799" y="26"/>
                  <a:pt x="799" y="26"/>
                </a:cubicBezTo>
                <a:close/>
                <a:moveTo>
                  <a:pt x="1053" y="25"/>
                </a:moveTo>
                <a:cubicBezTo>
                  <a:pt x="1053" y="25"/>
                  <a:pt x="1053" y="25"/>
                  <a:pt x="1053" y="25"/>
                </a:cubicBezTo>
                <a:cubicBezTo>
                  <a:pt x="1053" y="25"/>
                  <a:pt x="1053" y="25"/>
                  <a:pt x="1053" y="25"/>
                </a:cubicBezTo>
                <a:cubicBezTo>
                  <a:pt x="1052" y="25"/>
                  <a:pt x="1052" y="25"/>
                  <a:pt x="1052" y="25"/>
                </a:cubicBezTo>
                <a:cubicBezTo>
                  <a:pt x="1047" y="25"/>
                  <a:pt x="1044" y="20"/>
                  <a:pt x="1044" y="16"/>
                </a:cubicBezTo>
                <a:cubicBezTo>
                  <a:pt x="1045" y="11"/>
                  <a:pt x="1049" y="8"/>
                  <a:pt x="1054" y="8"/>
                </a:cubicBezTo>
                <a:cubicBezTo>
                  <a:pt x="1056" y="9"/>
                  <a:pt x="1058" y="10"/>
                  <a:pt x="1059" y="12"/>
                </a:cubicBezTo>
                <a:cubicBezTo>
                  <a:pt x="1061" y="13"/>
                  <a:pt x="1061" y="16"/>
                  <a:pt x="1061" y="18"/>
                </a:cubicBezTo>
                <a:cubicBezTo>
                  <a:pt x="1061" y="22"/>
                  <a:pt x="1057" y="25"/>
                  <a:pt x="1053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1A6F632-FD52-40BA-B8C8-8213202DDAE9}"/>
              </a:ext>
            </a:extLst>
          </p:cNvPr>
          <p:cNvSpPr>
            <a:spLocks/>
          </p:cNvSpPr>
          <p:nvPr/>
        </p:nvSpPr>
        <p:spPr bwMode="auto">
          <a:xfrm>
            <a:off x="8386526" y="2756740"/>
            <a:ext cx="7614126" cy="7593000"/>
          </a:xfrm>
          <a:custGeom>
            <a:avLst/>
            <a:gdLst>
              <a:gd name="T0" fmla="*/ 899 w 1800"/>
              <a:gd name="T1" fmla="*/ 1794 h 1794"/>
              <a:gd name="T2" fmla="*/ 586 w 1800"/>
              <a:gd name="T3" fmla="*/ 1738 h 1794"/>
              <a:gd name="T4" fmla="*/ 293 w 1800"/>
              <a:gd name="T5" fmla="*/ 1558 h 1794"/>
              <a:gd name="T6" fmla="*/ 90 w 1800"/>
              <a:gd name="T7" fmla="*/ 1281 h 1794"/>
              <a:gd name="T8" fmla="*/ 6 w 1800"/>
              <a:gd name="T9" fmla="*/ 947 h 1794"/>
              <a:gd name="T10" fmla="*/ 54 w 1800"/>
              <a:gd name="T11" fmla="*/ 607 h 1794"/>
              <a:gd name="T12" fmla="*/ 227 w 1800"/>
              <a:gd name="T13" fmla="*/ 310 h 1794"/>
              <a:gd name="T14" fmla="*/ 500 w 1800"/>
              <a:gd name="T15" fmla="*/ 100 h 1794"/>
              <a:gd name="T16" fmla="*/ 831 w 1800"/>
              <a:gd name="T17" fmla="*/ 8 h 1794"/>
              <a:gd name="T18" fmla="*/ 1173 w 1800"/>
              <a:gd name="T19" fmla="*/ 49 h 1794"/>
              <a:gd name="T20" fmla="*/ 1474 w 1800"/>
              <a:gd name="T21" fmla="*/ 215 h 1794"/>
              <a:gd name="T22" fmla="*/ 1689 w 1800"/>
              <a:gd name="T23" fmla="*/ 483 h 1794"/>
              <a:gd name="T24" fmla="*/ 1789 w 1800"/>
              <a:gd name="T25" fmla="*/ 812 h 1794"/>
              <a:gd name="T26" fmla="*/ 1756 w 1800"/>
              <a:gd name="T27" fmla="*/ 1155 h 1794"/>
              <a:gd name="T28" fmla="*/ 1745 w 1800"/>
              <a:gd name="T29" fmla="*/ 1160 h 1794"/>
              <a:gd name="T30" fmla="*/ 1740 w 1800"/>
              <a:gd name="T31" fmla="*/ 1150 h 1794"/>
              <a:gd name="T32" fmla="*/ 1772 w 1800"/>
              <a:gd name="T33" fmla="*/ 814 h 1794"/>
              <a:gd name="T34" fmla="*/ 1674 w 1800"/>
              <a:gd name="T35" fmla="*/ 491 h 1794"/>
              <a:gd name="T36" fmla="*/ 1463 w 1800"/>
              <a:gd name="T37" fmla="*/ 228 h 1794"/>
              <a:gd name="T38" fmla="*/ 1167 w 1800"/>
              <a:gd name="T39" fmla="*/ 65 h 1794"/>
              <a:gd name="T40" fmla="*/ 832 w 1800"/>
              <a:gd name="T41" fmla="*/ 25 h 1794"/>
              <a:gd name="T42" fmla="*/ 507 w 1800"/>
              <a:gd name="T43" fmla="*/ 115 h 1794"/>
              <a:gd name="T44" fmla="*/ 240 w 1800"/>
              <a:gd name="T45" fmla="*/ 321 h 1794"/>
              <a:gd name="T46" fmla="*/ 70 w 1800"/>
              <a:gd name="T47" fmla="*/ 612 h 1794"/>
              <a:gd name="T48" fmla="*/ 23 w 1800"/>
              <a:gd name="T49" fmla="*/ 947 h 1794"/>
              <a:gd name="T50" fmla="*/ 105 w 1800"/>
              <a:gd name="T51" fmla="*/ 1274 h 1794"/>
              <a:gd name="T52" fmla="*/ 305 w 1800"/>
              <a:gd name="T53" fmla="*/ 1546 h 1794"/>
              <a:gd name="T54" fmla="*/ 592 w 1800"/>
              <a:gd name="T55" fmla="*/ 1722 h 1794"/>
              <a:gd name="T56" fmla="*/ 925 w 1800"/>
              <a:gd name="T57" fmla="*/ 1777 h 1794"/>
              <a:gd name="T58" fmla="*/ 1254 w 1800"/>
              <a:gd name="T59" fmla="*/ 1702 h 1794"/>
              <a:gd name="T60" fmla="*/ 1531 w 1800"/>
              <a:gd name="T61" fmla="*/ 1509 h 1794"/>
              <a:gd name="T62" fmla="*/ 1713 w 1800"/>
              <a:gd name="T63" fmla="*/ 1225 h 1794"/>
              <a:gd name="T64" fmla="*/ 1724 w 1800"/>
              <a:gd name="T65" fmla="*/ 1221 h 1794"/>
              <a:gd name="T66" fmla="*/ 1729 w 1800"/>
              <a:gd name="T67" fmla="*/ 1232 h 1794"/>
              <a:gd name="T68" fmla="*/ 1543 w 1800"/>
              <a:gd name="T69" fmla="*/ 1521 h 1794"/>
              <a:gd name="T70" fmla="*/ 1261 w 1800"/>
              <a:gd name="T71" fmla="*/ 1718 h 1794"/>
              <a:gd name="T72" fmla="*/ 926 w 1800"/>
              <a:gd name="T73" fmla="*/ 1794 h 1794"/>
              <a:gd name="T74" fmla="*/ 899 w 1800"/>
              <a:gd name="T75" fmla="*/ 1794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00" h="1794">
                <a:moveTo>
                  <a:pt x="899" y="1794"/>
                </a:moveTo>
                <a:cubicBezTo>
                  <a:pt x="794" y="1794"/>
                  <a:pt x="686" y="1775"/>
                  <a:pt x="586" y="1738"/>
                </a:cubicBezTo>
                <a:cubicBezTo>
                  <a:pt x="479" y="1698"/>
                  <a:pt x="377" y="1636"/>
                  <a:pt x="293" y="1558"/>
                </a:cubicBezTo>
                <a:cubicBezTo>
                  <a:pt x="209" y="1481"/>
                  <a:pt x="139" y="1385"/>
                  <a:pt x="90" y="1281"/>
                </a:cubicBezTo>
                <a:cubicBezTo>
                  <a:pt x="41" y="1177"/>
                  <a:pt x="12" y="1062"/>
                  <a:pt x="6" y="947"/>
                </a:cubicBezTo>
                <a:cubicBezTo>
                  <a:pt x="0" y="834"/>
                  <a:pt x="16" y="716"/>
                  <a:pt x="54" y="607"/>
                </a:cubicBezTo>
                <a:cubicBezTo>
                  <a:pt x="92" y="498"/>
                  <a:pt x="152" y="395"/>
                  <a:pt x="227" y="310"/>
                </a:cubicBezTo>
                <a:cubicBezTo>
                  <a:pt x="303" y="224"/>
                  <a:pt x="397" y="151"/>
                  <a:pt x="500" y="100"/>
                </a:cubicBezTo>
                <a:cubicBezTo>
                  <a:pt x="603" y="49"/>
                  <a:pt x="717" y="17"/>
                  <a:pt x="831" y="8"/>
                </a:cubicBezTo>
                <a:cubicBezTo>
                  <a:pt x="945" y="0"/>
                  <a:pt x="1063" y="14"/>
                  <a:pt x="1173" y="49"/>
                </a:cubicBezTo>
                <a:cubicBezTo>
                  <a:pt x="1282" y="85"/>
                  <a:pt x="1387" y="142"/>
                  <a:pt x="1474" y="215"/>
                </a:cubicBezTo>
                <a:cubicBezTo>
                  <a:pt x="1561" y="289"/>
                  <a:pt x="1636" y="381"/>
                  <a:pt x="1689" y="483"/>
                </a:cubicBezTo>
                <a:cubicBezTo>
                  <a:pt x="1743" y="585"/>
                  <a:pt x="1777" y="698"/>
                  <a:pt x="1789" y="812"/>
                </a:cubicBezTo>
                <a:cubicBezTo>
                  <a:pt x="1800" y="926"/>
                  <a:pt x="1789" y="1044"/>
                  <a:pt x="1756" y="1155"/>
                </a:cubicBezTo>
                <a:cubicBezTo>
                  <a:pt x="1755" y="1159"/>
                  <a:pt x="1750" y="1162"/>
                  <a:pt x="1745" y="1160"/>
                </a:cubicBezTo>
                <a:cubicBezTo>
                  <a:pt x="1741" y="1159"/>
                  <a:pt x="1738" y="1154"/>
                  <a:pt x="1740" y="1150"/>
                </a:cubicBezTo>
                <a:cubicBezTo>
                  <a:pt x="1772" y="1042"/>
                  <a:pt x="1783" y="925"/>
                  <a:pt x="1772" y="814"/>
                </a:cubicBezTo>
                <a:cubicBezTo>
                  <a:pt x="1761" y="702"/>
                  <a:pt x="1727" y="591"/>
                  <a:pt x="1674" y="491"/>
                </a:cubicBezTo>
                <a:cubicBezTo>
                  <a:pt x="1622" y="391"/>
                  <a:pt x="1549" y="300"/>
                  <a:pt x="1463" y="228"/>
                </a:cubicBezTo>
                <a:cubicBezTo>
                  <a:pt x="1377" y="156"/>
                  <a:pt x="1275" y="100"/>
                  <a:pt x="1167" y="65"/>
                </a:cubicBezTo>
                <a:cubicBezTo>
                  <a:pt x="1060" y="31"/>
                  <a:pt x="944" y="17"/>
                  <a:pt x="832" y="25"/>
                </a:cubicBezTo>
                <a:cubicBezTo>
                  <a:pt x="721" y="34"/>
                  <a:pt x="608" y="65"/>
                  <a:pt x="507" y="115"/>
                </a:cubicBezTo>
                <a:cubicBezTo>
                  <a:pt x="406" y="166"/>
                  <a:pt x="314" y="237"/>
                  <a:pt x="240" y="321"/>
                </a:cubicBezTo>
                <a:cubicBezTo>
                  <a:pt x="166" y="405"/>
                  <a:pt x="107" y="506"/>
                  <a:pt x="70" y="612"/>
                </a:cubicBezTo>
                <a:cubicBezTo>
                  <a:pt x="33" y="719"/>
                  <a:pt x="17" y="835"/>
                  <a:pt x="23" y="947"/>
                </a:cubicBezTo>
                <a:cubicBezTo>
                  <a:pt x="29" y="1059"/>
                  <a:pt x="57" y="1172"/>
                  <a:pt x="105" y="1274"/>
                </a:cubicBezTo>
                <a:cubicBezTo>
                  <a:pt x="153" y="1376"/>
                  <a:pt x="222" y="1470"/>
                  <a:pt x="305" y="1546"/>
                </a:cubicBezTo>
                <a:cubicBezTo>
                  <a:pt x="387" y="1622"/>
                  <a:pt x="486" y="1683"/>
                  <a:pt x="592" y="1722"/>
                </a:cubicBezTo>
                <a:cubicBezTo>
                  <a:pt x="698" y="1761"/>
                  <a:pt x="813" y="1781"/>
                  <a:pt x="925" y="1777"/>
                </a:cubicBezTo>
                <a:cubicBezTo>
                  <a:pt x="1037" y="1774"/>
                  <a:pt x="1151" y="1748"/>
                  <a:pt x="1254" y="1702"/>
                </a:cubicBezTo>
                <a:cubicBezTo>
                  <a:pt x="1357" y="1656"/>
                  <a:pt x="1453" y="1590"/>
                  <a:pt x="1531" y="1509"/>
                </a:cubicBezTo>
                <a:cubicBezTo>
                  <a:pt x="1608" y="1428"/>
                  <a:pt x="1672" y="1330"/>
                  <a:pt x="1713" y="1225"/>
                </a:cubicBezTo>
                <a:cubicBezTo>
                  <a:pt x="1715" y="1221"/>
                  <a:pt x="1720" y="1219"/>
                  <a:pt x="1724" y="1221"/>
                </a:cubicBezTo>
                <a:cubicBezTo>
                  <a:pt x="1729" y="1222"/>
                  <a:pt x="1731" y="1227"/>
                  <a:pt x="1729" y="1232"/>
                </a:cubicBezTo>
                <a:cubicBezTo>
                  <a:pt x="1687" y="1338"/>
                  <a:pt x="1622" y="1438"/>
                  <a:pt x="1543" y="1521"/>
                </a:cubicBezTo>
                <a:cubicBezTo>
                  <a:pt x="1463" y="1603"/>
                  <a:pt x="1366" y="1671"/>
                  <a:pt x="1261" y="1718"/>
                </a:cubicBezTo>
                <a:cubicBezTo>
                  <a:pt x="1156" y="1764"/>
                  <a:pt x="1040" y="1791"/>
                  <a:pt x="926" y="1794"/>
                </a:cubicBezTo>
                <a:cubicBezTo>
                  <a:pt x="917" y="1794"/>
                  <a:pt x="908" y="1794"/>
                  <a:pt x="899" y="17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7CD93A2A-4178-4321-9DDB-1BAC3722A9A1}"/>
              </a:ext>
            </a:extLst>
          </p:cNvPr>
          <p:cNvSpPr>
            <a:spLocks noEditPoints="1"/>
          </p:cNvSpPr>
          <p:nvPr/>
        </p:nvSpPr>
        <p:spPr bwMode="auto">
          <a:xfrm>
            <a:off x="8563992" y="2918363"/>
            <a:ext cx="7259194" cy="7269758"/>
          </a:xfrm>
          <a:custGeom>
            <a:avLst/>
            <a:gdLst>
              <a:gd name="T0" fmla="*/ 634 w 1716"/>
              <a:gd name="T1" fmla="*/ 1679 h 1718"/>
              <a:gd name="T2" fmla="*/ 866 w 1716"/>
              <a:gd name="T3" fmla="*/ 1718 h 1718"/>
              <a:gd name="T4" fmla="*/ 903 w 1716"/>
              <a:gd name="T5" fmla="*/ 1708 h 1718"/>
              <a:gd name="T6" fmla="*/ 916 w 1716"/>
              <a:gd name="T7" fmla="*/ 1701 h 1718"/>
              <a:gd name="T8" fmla="*/ 1092 w 1716"/>
              <a:gd name="T9" fmla="*/ 1685 h 1718"/>
              <a:gd name="T10" fmla="*/ 623 w 1716"/>
              <a:gd name="T11" fmla="*/ 1676 h 1718"/>
              <a:gd name="T12" fmla="*/ 379 w 1716"/>
              <a:gd name="T13" fmla="*/ 1561 h 1718"/>
              <a:gd name="T14" fmla="*/ 588 w 1716"/>
              <a:gd name="T15" fmla="*/ 1674 h 1718"/>
              <a:gd name="T16" fmla="*/ 1178 w 1716"/>
              <a:gd name="T17" fmla="*/ 1647 h 1718"/>
              <a:gd name="T18" fmla="*/ 1339 w 1716"/>
              <a:gd name="T19" fmla="*/ 1550 h 1718"/>
              <a:gd name="T20" fmla="*/ 1199 w 1716"/>
              <a:gd name="T21" fmla="*/ 1647 h 1718"/>
              <a:gd name="T22" fmla="*/ 367 w 1716"/>
              <a:gd name="T23" fmla="*/ 1543 h 1718"/>
              <a:gd name="T24" fmla="*/ 251 w 1716"/>
              <a:gd name="T25" fmla="*/ 1467 h 1718"/>
              <a:gd name="T26" fmla="*/ 345 w 1716"/>
              <a:gd name="T27" fmla="*/ 1526 h 1718"/>
              <a:gd name="T28" fmla="*/ 1418 w 1716"/>
              <a:gd name="T29" fmla="*/ 1499 h 1718"/>
              <a:gd name="T30" fmla="*/ 1538 w 1716"/>
              <a:gd name="T31" fmla="*/ 1354 h 1718"/>
              <a:gd name="T32" fmla="*/ 1438 w 1716"/>
              <a:gd name="T33" fmla="*/ 1492 h 1718"/>
              <a:gd name="T34" fmla="*/ 159 w 1716"/>
              <a:gd name="T35" fmla="*/ 1343 h 1718"/>
              <a:gd name="T36" fmla="*/ 67 w 1716"/>
              <a:gd name="T37" fmla="*/ 1193 h 1718"/>
              <a:gd name="T38" fmla="*/ 155 w 1716"/>
              <a:gd name="T39" fmla="*/ 1322 h 1718"/>
              <a:gd name="T40" fmla="*/ 1584 w 1716"/>
              <a:gd name="T41" fmla="*/ 1284 h 1718"/>
              <a:gd name="T42" fmla="*/ 1601 w 1716"/>
              <a:gd name="T43" fmla="*/ 1271 h 1718"/>
              <a:gd name="T44" fmla="*/ 1687 w 1716"/>
              <a:gd name="T45" fmla="*/ 1044 h 1718"/>
              <a:gd name="T46" fmla="*/ 42 w 1716"/>
              <a:gd name="T47" fmla="*/ 1105 h 1718"/>
              <a:gd name="T48" fmla="*/ 35 w 1716"/>
              <a:gd name="T49" fmla="*/ 1077 h 1718"/>
              <a:gd name="T50" fmla="*/ 9 w 1716"/>
              <a:gd name="T51" fmla="*/ 836 h 1718"/>
              <a:gd name="T52" fmla="*/ 42 w 1716"/>
              <a:gd name="T53" fmla="*/ 1073 h 1718"/>
              <a:gd name="T54" fmla="*/ 1700 w 1716"/>
              <a:gd name="T55" fmla="*/ 1027 h 1718"/>
              <a:gd name="T56" fmla="*/ 1699 w 1716"/>
              <a:gd name="T57" fmla="*/ 829 h 1718"/>
              <a:gd name="T58" fmla="*/ 1716 w 1716"/>
              <a:gd name="T59" fmla="*/ 859 h 1718"/>
              <a:gd name="T60" fmla="*/ 9 w 1716"/>
              <a:gd name="T61" fmla="*/ 825 h 1718"/>
              <a:gd name="T62" fmla="*/ 11 w 1716"/>
              <a:gd name="T63" fmla="*/ 797 h 1718"/>
              <a:gd name="T64" fmla="*/ 26 w 1716"/>
              <a:gd name="T65" fmla="*/ 733 h 1718"/>
              <a:gd name="T66" fmla="*/ 1699 w 1716"/>
              <a:gd name="T67" fmla="*/ 735 h 1718"/>
              <a:gd name="T68" fmla="*/ 1647 w 1716"/>
              <a:gd name="T69" fmla="*/ 569 h 1718"/>
              <a:gd name="T70" fmla="*/ 1704 w 1716"/>
              <a:gd name="T71" fmla="*/ 714 h 1718"/>
              <a:gd name="T72" fmla="*/ 78 w 1716"/>
              <a:gd name="T73" fmla="*/ 545 h 1718"/>
              <a:gd name="T74" fmla="*/ 98 w 1716"/>
              <a:gd name="T75" fmla="*/ 461 h 1718"/>
              <a:gd name="T76" fmla="*/ 81 w 1716"/>
              <a:gd name="T77" fmla="*/ 524 h 1718"/>
              <a:gd name="T78" fmla="*/ 1624 w 1716"/>
              <a:gd name="T79" fmla="*/ 478 h 1718"/>
              <a:gd name="T80" fmla="*/ 1479 w 1716"/>
              <a:gd name="T81" fmla="*/ 292 h 1718"/>
              <a:gd name="T82" fmla="*/ 1610 w 1716"/>
              <a:gd name="T83" fmla="*/ 446 h 1718"/>
              <a:gd name="T84" fmla="*/ 224 w 1716"/>
              <a:gd name="T85" fmla="*/ 307 h 1718"/>
              <a:gd name="T86" fmla="*/ 237 w 1716"/>
              <a:gd name="T87" fmla="*/ 267 h 1718"/>
              <a:gd name="T88" fmla="*/ 242 w 1716"/>
              <a:gd name="T89" fmla="*/ 286 h 1718"/>
              <a:gd name="T90" fmla="*/ 1454 w 1716"/>
              <a:gd name="T91" fmla="*/ 242 h 1718"/>
              <a:gd name="T92" fmla="*/ 1287 w 1716"/>
              <a:gd name="T93" fmla="*/ 136 h 1718"/>
              <a:gd name="T94" fmla="*/ 1434 w 1716"/>
              <a:gd name="T95" fmla="*/ 235 h 1718"/>
              <a:gd name="T96" fmla="*/ 439 w 1716"/>
              <a:gd name="T97" fmla="*/ 130 h 1718"/>
              <a:gd name="T98" fmla="*/ 518 w 1716"/>
              <a:gd name="T99" fmla="*/ 81 h 1718"/>
              <a:gd name="T100" fmla="*/ 1212 w 1716"/>
              <a:gd name="T101" fmla="*/ 97 h 1718"/>
              <a:gd name="T102" fmla="*/ 1190 w 1716"/>
              <a:gd name="T103" fmla="*/ 86 h 1718"/>
              <a:gd name="T104" fmla="*/ 1030 w 1716"/>
              <a:gd name="T105" fmla="*/ 19 h 1718"/>
              <a:gd name="T106" fmla="*/ 582 w 1716"/>
              <a:gd name="T107" fmla="*/ 64 h 1718"/>
              <a:gd name="T108" fmla="*/ 639 w 1716"/>
              <a:gd name="T109" fmla="*/ 47 h 1718"/>
              <a:gd name="T110" fmla="*/ 662 w 1716"/>
              <a:gd name="T111" fmla="*/ 24 h 1718"/>
              <a:gd name="T112" fmla="*/ 683 w 1716"/>
              <a:gd name="T113" fmla="*/ 28 h 1718"/>
              <a:gd name="T114" fmla="*/ 916 w 1716"/>
              <a:gd name="T115" fmla="*/ 20 h 1718"/>
              <a:gd name="T116" fmla="*/ 945 w 1716"/>
              <a:gd name="T117" fmla="*/ 23 h 1718"/>
              <a:gd name="T118" fmla="*/ 945 w 1716"/>
              <a:gd name="T119" fmla="*/ 23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6" h="1718">
                <a:moveTo>
                  <a:pt x="859" y="1718"/>
                </a:moveTo>
                <a:cubicBezTo>
                  <a:pt x="855" y="1718"/>
                  <a:pt x="852" y="1718"/>
                  <a:pt x="849" y="1718"/>
                </a:cubicBezTo>
                <a:cubicBezTo>
                  <a:pt x="836" y="1718"/>
                  <a:pt x="822" y="1717"/>
                  <a:pt x="809" y="1716"/>
                </a:cubicBezTo>
                <a:cubicBezTo>
                  <a:pt x="753" y="1713"/>
                  <a:pt x="696" y="1704"/>
                  <a:pt x="641" y="1690"/>
                </a:cubicBezTo>
                <a:cubicBezTo>
                  <a:pt x="640" y="1689"/>
                  <a:pt x="640" y="1689"/>
                  <a:pt x="640" y="1689"/>
                </a:cubicBezTo>
                <a:cubicBezTo>
                  <a:pt x="638" y="1689"/>
                  <a:pt x="636" y="1688"/>
                  <a:pt x="635" y="1686"/>
                </a:cubicBezTo>
                <a:cubicBezTo>
                  <a:pt x="634" y="1684"/>
                  <a:pt x="634" y="1681"/>
                  <a:pt x="634" y="1679"/>
                </a:cubicBezTo>
                <a:cubicBezTo>
                  <a:pt x="635" y="1675"/>
                  <a:pt x="640" y="1672"/>
                  <a:pt x="645" y="1673"/>
                </a:cubicBezTo>
                <a:cubicBezTo>
                  <a:pt x="699" y="1687"/>
                  <a:pt x="755" y="1696"/>
                  <a:pt x="810" y="1699"/>
                </a:cubicBezTo>
                <a:cubicBezTo>
                  <a:pt x="823" y="1700"/>
                  <a:pt x="836" y="1701"/>
                  <a:pt x="849" y="1701"/>
                </a:cubicBezTo>
                <a:cubicBezTo>
                  <a:pt x="855" y="1701"/>
                  <a:pt x="861" y="1701"/>
                  <a:pt x="866" y="1701"/>
                </a:cubicBezTo>
                <a:cubicBezTo>
                  <a:pt x="866" y="1701"/>
                  <a:pt x="866" y="1701"/>
                  <a:pt x="866" y="1701"/>
                </a:cubicBezTo>
                <a:cubicBezTo>
                  <a:pt x="871" y="1701"/>
                  <a:pt x="875" y="1704"/>
                  <a:pt x="875" y="1709"/>
                </a:cubicBezTo>
                <a:cubicBezTo>
                  <a:pt x="875" y="1714"/>
                  <a:pt x="871" y="1718"/>
                  <a:pt x="866" y="1718"/>
                </a:cubicBezTo>
                <a:cubicBezTo>
                  <a:pt x="864" y="1718"/>
                  <a:pt x="862" y="1718"/>
                  <a:pt x="859" y="1718"/>
                </a:cubicBezTo>
                <a:close/>
                <a:moveTo>
                  <a:pt x="895" y="1717"/>
                </a:moveTo>
                <a:cubicBezTo>
                  <a:pt x="890" y="1717"/>
                  <a:pt x="886" y="1713"/>
                  <a:pt x="886" y="1709"/>
                </a:cubicBezTo>
                <a:cubicBezTo>
                  <a:pt x="886" y="1707"/>
                  <a:pt x="887" y="1704"/>
                  <a:pt x="888" y="1703"/>
                </a:cubicBezTo>
                <a:cubicBezTo>
                  <a:pt x="890" y="1701"/>
                  <a:pt x="892" y="1700"/>
                  <a:pt x="894" y="1700"/>
                </a:cubicBezTo>
                <a:cubicBezTo>
                  <a:pt x="894" y="1700"/>
                  <a:pt x="894" y="1700"/>
                  <a:pt x="894" y="1700"/>
                </a:cubicBezTo>
                <a:cubicBezTo>
                  <a:pt x="899" y="1700"/>
                  <a:pt x="903" y="1703"/>
                  <a:pt x="903" y="1708"/>
                </a:cubicBezTo>
                <a:cubicBezTo>
                  <a:pt x="903" y="1713"/>
                  <a:pt x="900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lose/>
                <a:moveTo>
                  <a:pt x="923" y="1715"/>
                </a:moveTo>
                <a:cubicBezTo>
                  <a:pt x="923" y="1715"/>
                  <a:pt x="923" y="1715"/>
                  <a:pt x="923" y="1715"/>
                </a:cubicBezTo>
                <a:cubicBezTo>
                  <a:pt x="919" y="1715"/>
                  <a:pt x="915" y="1712"/>
                  <a:pt x="914" y="1707"/>
                </a:cubicBezTo>
                <a:cubicBezTo>
                  <a:pt x="914" y="1705"/>
                  <a:pt x="915" y="1703"/>
                  <a:pt x="916" y="1701"/>
                </a:cubicBezTo>
                <a:cubicBezTo>
                  <a:pt x="918" y="1700"/>
                  <a:pt x="920" y="1698"/>
                  <a:pt x="922" y="1698"/>
                </a:cubicBezTo>
                <a:cubicBezTo>
                  <a:pt x="978" y="1694"/>
                  <a:pt x="1033" y="1684"/>
                  <a:pt x="1087" y="1669"/>
                </a:cubicBezTo>
                <a:cubicBezTo>
                  <a:pt x="1105" y="1664"/>
                  <a:pt x="1123" y="1658"/>
                  <a:pt x="1141" y="1652"/>
                </a:cubicBezTo>
                <a:cubicBezTo>
                  <a:pt x="1145" y="1650"/>
                  <a:pt x="1150" y="1653"/>
                  <a:pt x="1152" y="1657"/>
                </a:cubicBezTo>
                <a:cubicBezTo>
                  <a:pt x="1152" y="1659"/>
                  <a:pt x="1152" y="1661"/>
                  <a:pt x="1151" y="1663"/>
                </a:cubicBezTo>
                <a:cubicBezTo>
                  <a:pt x="1150" y="1665"/>
                  <a:pt x="1148" y="1667"/>
                  <a:pt x="1146" y="1668"/>
                </a:cubicBezTo>
                <a:cubicBezTo>
                  <a:pt x="1128" y="1674"/>
                  <a:pt x="1110" y="1680"/>
                  <a:pt x="1092" y="1685"/>
                </a:cubicBezTo>
                <a:cubicBezTo>
                  <a:pt x="1037" y="1701"/>
                  <a:pt x="980" y="1711"/>
                  <a:pt x="923" y="1715"/>
                </a:cubicBezTo>
                <a:close/>
                <a:moveTo>
                  <a:pt x="615" y="1682"/>
                </a:moveTo>
                <a:cubicBezTo>
                  <a:pt x="614" y="1682"/>
                  <a:pt x="614" y="1682"/>
                  <a:pt x="613" y="1682"/>
                </a:cubicBezTo>
                <a:cubicBezTo>
                  <a:pt x="608" y="1680"/>
                  <a:pt x="606" y="1676"/>
                  <a:pt x="607" y="1671"/>
                </a:cubicBezTo>
                <a:cubicBezTo>
                  <a:pt x="608" y="1667"/>
                  <a:pt x="613" y="1664"/>
                  <a:pt x="618" y="1665"/>
                </a:cubicBezTo>
                <a:cubicBezTo>
                  <a:pt x="620" y="1666"/>
                  <a:pt x="622" y="1668"/>
                  <a:pt x="623" y="1670"/>
                </a:cubicBezTo>
                <a:cubicBezTo>
                  <a:pt x="624" y="1672"/>
                  <a:pt x="624" y="1674"/>
                  <a:pt x="623" y="1676"/>
                </a:cubicBezTo>
                <a:cubicBezTo>
                  <a:pt x="622" y="1680"/>
                  <a:pt x="619" y="1682"/>
                  <a:pt x="615" y="1682"/>
                </a:cubicBezTo>
                <a:close/>
                <a:moveTo>
                  <a:pt x="588" y="1674"/>
                </a:moveTo>
                <a:cubicBezTo>
                  <a:pt x="587" y="1674"/>
                  <a:pt x="586" y="1673"/>
                  <a:pt x="586" y="1673"/>
                </a:cubicBezTo>
                <a:cubicBezTo>
                  <a:pt x="568" y="1667"/>
                  <a:pt x="550" y="1660"/>
                  <a:pt x="532" y="1653"/>
                </a:cubicBezTo>
                <a:cubicBezTo>
                  <a:pt x="530" y="1652"/>
                  <a:pt x="527" y="1651"/>
                  <a:pt x="525" y="1650"/>
                </a:cubicBezTo>
                <a:cubicBezTo>
                  <a:pt x="475" y="1629"/>
                  <a:pt x="427" y="1603"/>
                  <a:pt x="381" y="1573"/>
                </a:cubicBezTo>
                <a:cubicBezTo>
                  <a:pt x="377" y="1570"/>
                  <a:pt x="376" y="1565"/>
                  <a:pt x="379" y="1561"/>
                </a:cubicBezTo>
                <a:cubicBezTo>
                  <a:pt x="381" y="1557"/>
                  <a:pt x="387" y="1556"/>
                  <a:pt x="390" y="1559"/>
                </a:cubicBezTo>
                <a:cubicBezTo>
                  <a:pt x="435" y="1589"/>
                  <a:pt x="483" y="1614"/>
                  <a:pt x="532" y="1635"/>
                </a:cubicBezTo>
                <a:cubicBezTo>
                  <a:pt x="533" y="1635"/>
                  <a:pt x="535" y="1636"/>
                  <a:pt x="536" y="1637"/>
                </a:cubicBezTo>
                <a:cubicBezTo>
                  <a:pt x="539" y="1637"/>
                  <a:pt x="539" y="1637"/>
                  <a:pt x="539" y="1637"/>
                </a:cubicBezTo>
                <a:cubicBezTo>
                  <a:pt x="556" y="1645"/>
                  <a:pt x="573" y="1651"/>
                  <a:pt x="591" y="1657"/>
                </a:cubicBezTo>
                <a:cubicBezTo>
                  <a:pt x="595" y="1659"/>
                  <a:pt x="598" y="1663"/>
                  <a:pt x="596" y="1668"/>
                </a:cubicBezTo>
                <a:cubicBezTo>
                  <a:pt x="595" y="1671"/>
                  <a:pt x="592" y="1674"/>
                  <a:pt x="588" y="1674"/>
                </a:cubicBezTo>
                <a:close/>
                <a:moveTo>
                  <a:pt x="1170" y="1658"/>
                </a:moveTo>
                <a:cubicBezTo>
                  <a:pt x="1166" y="1658"/>
                  <a:pt x="1163" y="1656"/>
                  <a:pt x="1162" y="1653"/>
                </a:cubicBezTo>
                <a:cubicBezTo>
                  <a:pt x="1161" y="1651"/>
                  <a:pt x="1161" y="1649"/>
                  <a:pt x="1162" y="1646"/>
                </a:cubicBezTo>
                <a:cubicBezTo>
                  <a:pt x="1163" y="1644"/>
                  <a:pt x="1165" y="1643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71" y="1640"/>
                  <a:pt x="1176" y="1643"/>
                  <a:pt x="1178" y="1647"/>
                </a:cubicBezTo>
                <a:cubicBezTo>
                  <a:pt x="1180" y="1651"/>
                  <a:pt x="1177" y="1656"/>
                  <a:pt x="1173" y="1658"/>
                </a:cubicBezTo>
                <a:cubicBezTo>
                  <a:pt x="1172" y="1658"/>
                  <a:pt x="1171" y="1658"/>
                  <a:pt x="1170" y="1658"/>
                </a:cubicBezTo>
                <a:close/>
                <a:moveTo>
                  <a:pt x="1196" y="1648"/>
                </a:moveTo>
                <a:cubicBezTo>
                  <a:pt x="1193" y="1648"/>
                  <a:pt x="1190" y="1645"/>
                  <a:pt x="1188" y="1642"/>
                </a:cubicBezTo>
                <a:cubicBezTo>
                  <a:pt x="1187" y="1640"/>
                  <a:pt x="1187" y="1638"/>
                  <a:pt x="1188" y="1636"/>
                </a:cubicBezTo>
                <a:cubicBezTo>
                  <a:pt x="1189" y="1634"/>
                  <a:pt x="1191" y="1632"/>
                  <a:pt x="1193" y="1631"/>
                </a:cubicBezTo>
                <a:cubicBezTo>
                  <a:pt x="1244" y="1609"/>
                  <a:pt x="1293" y="1581"/>
                  <a:pt x="1339" y="1550"/>
                </a:cubicBezTo>
                <a:cubicBezTo>
                  <a:pt x="1354" y="1539"/>
                  <a:pt x="1369" y="1528"/>
                  <a:pt x="1384" y="1516"/>
                </a:cubicBezTo>
                <a:cubicBezTo>
                  <a:pt x="1388" y="1513"/>
                  <a:pt x="1393" y="1514"/>
                  <a:pt x="1396" y="1517"/>
                </a:cubicBezTo>
                <a:cubicBezTo>
                  <a:pt x="1397" y="1519"/>
                  <a:pt x="1398" y="1521"/>
                  <a:pt x="1398" y="1524"/>
                </a:cubicBezTo>
                <a:cubicBezTo>
                  <a:pt x="1398" y="1526"/>
                  <a:pt x="1396" y="1528"/>
                  <a:pt x="1395" y="1529"/>
                </a:cubicBezTo>
                <a:cubicBezTo>
                  <a:pt x="1380" y="1541"/>
                  <a:pt x="1365" y="1553"/>
                  <a:pt x="1349" y="1563"/>
                </a:cubicBezTo>
                <a:cubicBezTo>
                  <a:pt x="1302" y="1596"/>
                  <a:pt x="1252" y="1624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8" y="1647"/>
                  <a:pt x="1197" y="1648"/>
                  <a:pt x="1196" y="1648"/>
                </a:cubicBezTo>
                <a:close/>
                <a:moveTo>
                  <a:pt x="362" y="1558"/>
                </a:moveTo>
                <a:cubicBezTo>
                  <a:pt x="361" y="1558"/>
                  <a:pt x="359" y="1558"/>
                  <a:pt x="358" y="1557"/>
                </a:cubicBezTo>
                <a:cubicBezTo>
                  <a:pt x="354" y="1554"/>
                  <a:pt x="353" y="1549"/>
                  <a:pt x="356" y="1545"/>
                </a:cubicBezTo>
                <a:cubicBezTo>
                  <a:pt x="358" y="1541"/>
                  <a:pt x="363" y="1540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71" y="1545"/>
                  <a:pt x="372" y="1551"/>
                  <a:pt x="369" y="1555"/>
                </a:cubicBezTo>
                <a:cubicBezTo>
                  <a:pt x="368" y="1557"/>
                  <a:pt x="365" y="1558"/>
                  <a:pt x="362" y="1558"/>
                </a:cubicBezTo>
                <a:close/>
                <a:moveTo>
                  <a:pt x="340" y="1541"/>
                </a:moveTo>
                <a:cubicBezTo>
                  <a:pt x="338" y="1541"/>
                  <a:pt x="336" y="1541"/>
                  <a:pt x="335" y="1540"/>
                </a:cubicBezTo>
                <a:cubicBezTo>
                  <a:pt x="319" y="1528"/>
                  <a:pt x="305" y="1516"/>
                  <a:pt x="290" y="1503"/>
                </a:cubicBezTo>
                <a:cubicBezTo>
                  <a:pt x="277" y="1491"/>
                  <a:pt x="264" y="1479"/>
                  <a:pt x="251" y="1467"/>
                </a:cubicBezTo>
                <a:cubicBezTo>
                  <a:pt x="224" y="1439"/>
                  <a:pt x="198" y="1409"/>
                  <a:pt x="174" y="1378"/>
                </a:cubicBezTo>
                <a:cubicBezTo>
                  <a:pt x="171" y="1374"/>
                  <a:pt x="172" y="1369"/>
                  <a:pt x="176" y="1366"/>
                </a:cubicBezTo>
                <a:cubicBezTo>
                  <a:pt x="179" y="1363"/>
                  <a:pt x="185" y="1364"/>
                  <a:pt x="188" y="1368"/>
                </a:cubicBezTo>
                <a:cubicBezTo>
                  <a:pt x="211" y="1398"/>
                  <a:pt x="236" y="1428"/>
                  <a:pt x="263" y="1455"/>
                </a:cubicBezTo>
                <a:cubicBezTo>
                  <a:pt x="276" y="1467"/>
                  <a:pt x="288" y="1479"/>
                  <a:pt x="302" y="1491"/>
                </a:cubicBezTo>
                <a:cubicBezTo>
                  <a:pt x="302" y="1491"/>
                  <a:pt x="302" y="1491"/>
                  <a:pt x="302" y="1491"/>
                </a:cubicBezTo>
                <a:cubicBezTo>
                  <a:pt x="316" y="1503"/>
                  <a:pt x="330" y="1515"/>
                  <a:pt x="345" y="1526"/>
                </a:cubicBezTo>
                <a:cubicBezTo>
                  <a:pt x="349" y="1529"/>
                  <a:pt x="349" y="1534"/>
                  <a:pt x="346" y="1538"/>
                </a:cubicBezTo>
                <a:cubicBezTo>
                  <a:pt x="345" y="1540"/>
                  <a:pt x="342" y="1541"/>
                  <a:pt x="340" y="1541"/>
                </a:cubicBezTo>
                <a:close/>
                <a:moveTo>
                  <a:pt x="1411" y="1513"/>
                </a:moveTo>
                <a:cubicBezTo>
                  <a:pt x="1409" y="1513"/>
                  <a:pt x="1406" y="1512"/>
                  <a:pt x="1405" y="1510"/>
                </a:cubicBezTo>
                <a:cubicBezTo>
                  <a:pt x="1403" y="1508"/>
                  <a:pt x="1403" y="1506"/>
                  <a:pt x="1403" y="1504"/>
                </a:cubicBezTo>
                <a:cubicBezTo>
                  <a:pt x="1403" y="1502"/>
                  <a:pt x="1404" y="1500"/>
                  <a:pt x="1406" y="1498"/>
                </a:cubicBezTo>
                <a:cubicBezTo>
                  <a:pt x="1409" y="1495"/>
                  <a:pt x="1415" y="1496"/>
                  <a:pt x="1418" y="1499"/>
                </a:cubicBezTo>
                <a:cubicBezTo>
                  <a:pt x="1421" y="1503"/>
                  <a:pt x="1420" y="1508"/>
                  <a:pt x="1417" y="1511"/>
                </a:cubicBezTo>
                <a:cubicBezTo>
                  <a:pt x="1415" y="1512"/>
                  <a:pt x="1413" y="1513"/>
                  <a:pt x="1411" y="1513"/>
                </a:cubicBezTo>
                <a:close/>
                <a:moveTo>
                  <a:pt x="1432" y="1494"/>
                </a:moveTo>
                <a:cubicBezTo>
                  <a:pt x="1430" y="1494"/>
                  <a:pt x="1428" y="1493"/>
                  <a:pt x="1426" y="1492"/>
                </a:cubicBezTo>
                <a:cubicBezTo>
                  <a:pt x="1423" y="1488"/>
                  <a:pt x="1423" y="1483"/>
                  <a:pt x="1427" y="1480"/>
                </a:cubicBezTo>
                <a:cubicBezTo>
                  <a:pt x="1431" y="1475"/>
                  <a:pt x="1435" y="1471"/>
                  <a:pt x="1439" y="1468"/>
                </a:cubicBezTo>
                <a:cubicBezTo>
                  <a:pt x="1475" y="1433"/>
                  <a:pt x="1509" y="1395"/>
                  <a:pt x="1538" y="1354"/>
                </a:cubicBezTo>
                <a:cubicBezTo>
                  <a:pt x="1549" y="1339"/>
                  <a:pt x="1560" y="1324"/>
                  <a:pt x="1570" y="1308"/>
                </a:cubicBezTo>
                <a:cubicBezTo>
                  <a:pt x="1572" y="1304"/>
                  <a:pt x="1577" y="1303"/>
                  <a:pt x="1581" y="1305"/>
                </a:cubicBezTo>
                <a:cubicBezTo>
                  <a:pt x="1585" y="1308"/>
                  <a:pt x="1586" y="1313"/>
                  <a:pt x="1584" y="1317"/>
                </a:cubicBezTo>
                <a:cubicBezTo>
                  <a:pt x="1574" y="1333"/>
                  <a:pt x="1563" y="1349"/>
                  <a:pt x="1552" y="1364"/>
                </a:cubicBezTo>
                <a:cubicBezTo>
                  <a:pt x="1522" y="1406"/>
                  <a:pt x="1488" y="1445"/>
                  <a:pt x="1451" y="1480"/>
                </a:cubicBezTo>
                <a:cubicBezTo>
                  <a:pt x="1447" y="1484"/>
                  <a:pt x="1442" y="1488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6" y="1494"/>
                  <a:pt x="1434" y="1494"/>
                  <a:pt x="1432" y="1494"/>
                </a:cubicBezTo>
                <a:close/>
                <a:moveTo>
                  <a:pt x="164" y="1358"/>
                </a:moveTo>
                <a:cubicBezTo>
                  <a:pt x="161" y="1358"/>
                  <a:pt x="159" y="1357"/>
                  <a:pt x="157" y="1355"/>
                </a:cubicBezTo>
                <a:cubicBezTo>
                  <a:pt x="157" y="1355"/>
                  <a:pt x="157" y="1355"/>
                  <a:pt x="157" y="1355"/>
                </a:cubicBezTo>
                <a:cubicBezTo>
                  <a:pt x="156" y="1353"/>
                  <a:pt x="155" y="1351"/>
                  <a:pt x="156" y="1348"/>
                </a:cubicBezTo>
                <a:cubicBezTo>
                  <a:pt x="156" y="1346"/>
                  <a:pt x="157" y="1344"/>
                  <a:pt x="159" y="1343"/>
                </a:cubicBezTo>
                <a:cubicBezTo>
                  <a:pt x="163" y="1340"/>
                  <a:pt x="168" y="1341"/>
                  <a:pt x="171" y="1345"/>
                </a:cubicBezTo>
                <a:cubicBezTo>
                  <a:pt x="174" y="1349"/>
                  <a:pt x="173" y="1354"/>
                  <a:pt x="169" y="1357"/>
                </a:cubicBezTo>
                <a:cubicBezTo>
                  <a:pt x="168" y="1358"/>
                  <a:pt x="166" y="1358"/>
                  <a:pt x="164" y="1358"/>
                </a:cubicBezTo>
                <a:close/>
                <a:moveTo>
                  <a:pt x="148" y="1335"/>
                </a:moveTo>
                <a:cubicBezTo>
                  <a:pt x="145" y="1335"/>
                  <a:pt x="143" y="1334"/>
                  <a:pt x="141" y="1331"/>
                </a:cubicBezTo>
                <a:cubicBezTo>
                  <a:pt x="131" y="1315"/>
                  <a:pt x="121" y="1299"/>
                  <a:pt x="111" y="1282"/>
                </a:cubicBezTo>
                <a:cubicBezTo>
                  <a:pt x="95" y="1253"/>
                  <a:pt x="80" y="1223"/>
                  <a:pt x="67" y="1193"/>
                </a:cubicBezTo>
                <a:cubicBezTo>
                  <a:pt x="58" y="1171"/>
                  <a:pt x="50" y="1148"/>
                  <a:pt x="42" y="1126"/>
                </a:cubicBezTo>
                <a:cubicBezTo>
                  <a:pt x="42" y="1124"/>
                  <a:pt x="42" y="1121"/>
                  <a:pt x="43" y="1119"/>
                </a:cubicBezTo>
                <a:cubicBezTo>
                  <a:pt x="44" y="1117"/>
                  <a:pt x="46" y="1116"/>
                  <a:pt x="48" y="1115"/>
                </a:cubicBezTo>
                <a:cubicBezTo>
                  <a:pt x="52" y="1114"/>
                  <a:pt x="57" y="1116"/>
                  <a:pt x="59" y="1121"/>
                </a:cubicBezTo>
                <a:cubicBezTo>
                  <a:pt x="66" y="1143"/>
                  <a:pt x="74" y="1165"/>
                  <a:pt x="83" y="1186"/>
                </a:cubicBezTo>
                <a:cubicBezTo>
                  <a:pt x="96" y="1216"/>
                  <a:pt x="110" y="1246"/>
                  <a:pt x="126" y="1274"/>
                </a:cubicBezTo>
                <a:cubicBezTo>
                  <a:pt x="135" y="1290"/>
                  <a:pt x="145" y="1306"/>
                  <a:pt x="155" y="1322"/>
                </a:cubicBezTo>
                <a:cubicBezTo>
                  <a:pt x="158" y="1326"/>
                  <a:pt x="157" y="1331"/>
                  <a:pt x="153" y="1334"/>
                </a:cubicBezTo>
                <a:cubicBezTo>
                  <a:pt x="151" y="1335"/>
                  <a:pt x="150" y="1335"/>
                  <a:pt x="148" y="1335"/>
                </a:cubicBezTo>
                <a:close/>
                <a:moveTo>
                  <a:pt x="1591" y="1297"/>
                </a:moveTo>
                <a:cubicBezTo>
                  <a:pt x="1590" y="1297"/>
                  <a:pt x="1588" y="1296"/>
                  <a:pt x="1587" y="1296"/>
                </a:cubicBezTo>
                <a:cubicBezTo>
                  <a:pt x="1583" y="1293"/>
                  <a:pt x="1582" y="1288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6" y="1280"/>
                  <a:pt x="1592" y="1279"/>
                  <a:pt x="1596" y="1281"/>
                </a:cubicBezTo>
                <a:cubicBezTo>
                  <a:pt x="1598" y="1282"/>
                  <a:pt x="1599" y="1284"/>
                  <a:pt x="1600" y="1286"/>
                </a:cubicBezTo>
                <a:cubicBezTo>
                  <a:pt x="1600" y="1288"/>
                  <a:pt x="1600" y="1291"/>
                  <a:pt x="1599" y="1293"/>
                </a:cubicBezTo>
                <a:cubicBezTo>
                  <a:pt x="1599" y="1293"/>
                  <a:pt x="1599" y="1293"/>
                  <a:pt x="1599" y="1293"/>
                </a:cubicBezTo>
                <a:cubicBezTo>
                  <a:pt x="1597" y="1295"/>
                  <a:pt x="1594" y="1297"/>
                  <a:pt x="1591" y="1297"/>
                </a:cubicBezTo>
                <a:close/>
                <a:moveTo>
                  <a:pt x="1605" y="1272"/>
                </a:moveTo>
                <a:cubicBezTo>
                  <a:pt x="1604" y="1272"/>
                  <a:pt x="1602" y="1272"/>
                  <a:pt x="1601" y="1271"/>
                </a:cubicBezTo>
                <a:cubicBezTo>
                  <a:pt x="1599" y="1270"/>
                  <a:pt x="1598" y="1268"/>
                  <a:pt x="1597" y="1266"/>
                </a:cubicBezTo>
                <a:cubicBezTo>
                  <a:pt x="1596" y="1264"/>
                  <a:pt x="1597" y="1262"/>
                  <a:pt x="1598" y="1260"/>
                </a:cubicBezTo>
                <a:cubicBezTo>
                  <a:pt x="1608" y="1241"/>
                  <a:pt x="1617" y="1222"/>
                  <a:pt x="1626" y="1203"/>
                </a:cubicBezTo>
                <a:cubicBezTo>
                  <a:pt x="1640" y="1171"/>
                  <a:pt x="1652" y="1138"/>
                  <a:pt x="1662" y="1105"/>
                </a:cubicBezTo>
                <a:cubicBezTo>
                  <a:pt x="1663" y="1105"/>
                  <a:pt x="1663" y="1105"/>
                  <a:pt x="1663" y="1105"/>
                </a:cubicBezTo>
                <a:cubicBezTo>
                  <a:pt x="1668" y="1087"/>
                  <a:pt x="1673" y="1069"/>
                  <a:pt x="1677" y="1051"/>
                </a:cubicBezTo>
                <a:cubicBezTo>
                  <a:pt x="1678" y="1046"/>
                  <a:pt x="1683" y="1043"/>
                  <a:pt x="1687" y="1044"/>
                </a:cubicBezTo>
                <a:cubicBezTo>
                  <a:pt x="1690" y="1045"/>
                  <a:pt x="1691" y="1046"/>
                  <a:pt x="1693" y="1048"/>
                </a:cubicBezTo>
                <a:cubicBezTo>
                  <a:pt x="1694" y="1050"/>
                  <a:pt x="1694" y="1052"/>
                  <a:pt x="1694" y="1055"/>
                </a:cubicBezTo>
                <a:cubicBezTo>
                  <a:pt x="1689" y="1073"/>
                  <a:pt x="1684" y="1092"/>
                  <a:pt x="1679" y="1110"/>
                </a:cubicBezTo>
                <a:cubicBezTo>
                  <a:pt x="1668" y="1144"/>
                  <a:pt x="1656" y="1178"/>
                  <a:pt x="1641" y="1210"/>
                </a:cubicBezTo>
                <a:cubicBezTo>
                  <a:pt x="1633" y="1229"/>
                  <a:pt x="1623" y="1249"/>
                  <a:pt x="1613" y="1268"/>
                </a:cubicBezTo>
                <a:cubicBezTo>
                  <a:pt x="1611" y="1270"/>
                  <a:pt x="1608" y="1272"/>
                  <a:pt x="1605" y="1272"/>
                </a:cubicBezTo>
                <a:close/>
                <a:moveTo>
                  <a:pt x="42" y="1105"/>
                </a:moveTo>
                <a:cubicBezTo>
                  <a:pt x="38" y="1105"/>
                  <a:pt x="35" y="1102"/>
                  <a:pt x="34" y="1098"/>
                </a:cubicBezTo>
                <a:cubicBezTo>
                  <a:pt x="33" y="1094"/>
                  <a:pt x="35" y="1089"/>
                  <a:pt x="40" y="1088"/>
                </a:cubicBezTo>
                <a:cubicBezTo>
                  <a:pt x="44" y="1087"/>
                  <a:pt x="49" y="1089"/>
                  <a:pt x="50" y="1094"/>
                </a:cubicBezTo>
                <a:cubicBezTo>
                  <a:pt x="51" y="1096"/>
                  <a:pt x="51" y="1098"/>
                  <a:pt x="50" y="1100"/>
                </a:cubicBezTo>
                <a:cubicBezTo>
                  <a:pt x="48" y="1102"/>
                  <a:pt x="47" y="1104"/>
                  <a:pt x="44" y="1104"/>
                </a:cubicBezTo>
                <a:cubicBezTo>
                  <a:pt x="44" y="1104"/>
                  <a:pt x="43" y="1105"/>
                  <a:pt x="42" y="1105"/>
                </a:cubicBezTo>
                <a:close/>
                <a:moveTo>
                  <a:pt x="35" y="1077"/>
                </a:moveTo>
                <a:cubicBezTo>
                  <a:pt x="31" y="1077"/>
                  <a:pt x="27" y="1075"/>
                  <a:pt x="26" y="1071"/>
                </a:cubicBezTo>
                <a:cubicBezTo>
                  <a:pt x="22" y="1053"/>
                  <a:pt x="18" y="1034"/>
                  <a:pt x="14" y="1015"/>
                </a:cubicBezTo>
                <a:cubicBezTo>
                  <a:pt x="5" y="967"/>
                  <a:pt x="0" y="918"/>
                  <a:pt x="0" y="870"/>
                </a:cubicBezTo>
                <a:cubicBezTo>
                  <a:pt x="0" y="866"/>
                  <a:pt x="0" y="863"/>
                  <a:pt x="0" y="859"/>
                </a:cubicBezTo>
                <a:cubicBezTo>
                  <a:pt x="0" y="854"/>
                  <a:pt x="0" y="849"/>
                  <a:pt x="0" y="845"/>
                </a:cubicBezTo>
                <a:cubicBezTo>
                  <a:pt x="0" y="840"/>
                  <a:pt x="4" y="836"/>
                  <a:pt x="8" y="836"/>
                </a:cubicBezTo>
                <a:cubicBezTo>
                  <a:pt x="9" y="836"/>
                  <a:pt x="9" y="836"/>
                  <a:pt x="9" y="836"/>
                </a:cubicBezTo>
                <a:cubicBezTo>
                  <a:pt x="11" y="836"/>
                  <a:pt x="13" y="837"/>
                  <a:pt x="14" y="839"/>
                </a:cubicBezTo>
                <a:cubicBezTo>
                  <a:pt x="16" y="841"/>
                  <a:pt x="17" y="843"/>
                  <a:pt x="17" y="845"/>
                </a:cubicBezTo>
                <a:cubicBezTo>
                  <a:pt x="17" y="850"/>
                  <a:pt x="17" y="855"/>
                  <a:pt x="17" y="859"/>
                </a:cubicBezTo>
                <a:cubicBezTo>
                  <a:pt x="17" y="863"/>
                  <a:pt x="17" y="866"/>
                  <a:pt x="17" y="869"/>
                </a:cubicBezTo>
                <a:cubicBezTo>
                  <a:pt x="17" y="917"/>
                  <a:pt x="22" y="965"/>
                  <a:pt x="31" y="1012"/>
                </a:cubicBezTo>
                <a:cubicBezTo>
                  <a:pt x="34" y="1030"/>
                  <a:pt x="38" y="1049"/>
                  <a:pt x="43" y="1067"/>
                </a:cubicBezTo>
                <a:cubicBezTo>
                  <a:pt x="43" y="1069"/>
                  <a:pt x="43" y="1071"/>
                  <a:pt x="42" y="1073"/>
                </a:cubicBezTo>
                <a:cubicBezTo>
                  <a:pt x="41" y="1075"/>
                  <a:pt x="39" y="1077"/>
                  <a:pt x="37" y="1077"/>
                </a:cubicBezTo>
                <a:cubicBezTo>
                  <a:pt x="36" y="1077"/>
                  <a:pt x="35" y="1077"/>
                  <a:pt x="35" y="1077"/>
                </a:cubicBezTo>
                <a:close/>
                <a:moveTo>
                  <a:pt x="1691" y="1034"/>
                </a:moveTo>
                <a:cubicBezTo>
                  <a:pt x="1691" y="1034"/>
                  <a:pt x="1690" y="1034"/>
                  <a:pt x="1690" y="1033"/>
                </a:cubicBezTo>
                <a:cubicBezTo>
                  <a:pt x="1685" y="1033"/>
                  <a:pt x="1682" y="1028"/>
                  <a:pt x="1683" y="1023"/>
                </a:cubicBezTo>
                <a:cubicBezTo>
                  <a:pt x="1684" y="1019"/>
                  <a:pt x="1689" y="1016"/>
                  <a:pt x="1693" y="1017"/>
                </a:cubicBezTo>
                <a:cubicBezTo>
                  <a:pt x="1698" y="1018"/>
                  <a:pt x="1701" y="1022"/>
                  <a:pt x="1700" y="1027"/>
                </a:cubicBezTo>
                <a:cubicBezTo>
                  <a:pt x="1699" y="1031"/>
                  <a:pt x="1695" y="1034"/>
                  <a:pt x="1691" y="1034"/>
                </a:cubicBezTo>
                <a:close/>
                <a:moveTo>
                  <a:pt x="1696" y="1006"/>
                </a:moveTo>
                <a:cubicBezTo>
                  <a:pt x="1696" y="1006"/>
                  <a:pt x="1696" y="1006"/>
                  <a:pt x="1695" y="1006"/>
                </a:cubicBezTo>
                <a:cubicBezTo>
                  <a:pt x="1690" y="1005"/>
                  <a:pt x="1687" y="1001"/>
                  <a:pt x="1688" y="996"/>
                </a:cubicBezTo>
                <a:cubicBezTo>
                  <a:pt x="1694" y="960"/>
                  <a:pt x="1698" y="924"/>
                  <a:pt x="1699" y="888"/>
                </a:cubicBezTo>
                <a:cubicBezTo>
                  <a:pt x="1699" y="878"/>
                  <a:pt x="1699" y="869"/>
                  <a:pt x="1699" y="859"/>
                </a:cubicBezTo>
                <a:cubicBezTo>
                  <a:pt x="1699" y="849"/>
                  <a:pt x="1699" y="83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8" y="810"/>
                  <a:pt x="1697" y="791"/>
                  <a:pt x="1695" y="773"/>
                </a:cubicBezTo>
                <a:cubicBezTo>
                  <a:pt x="1694" y="768"/>
                  <a:pt x="1698" y="764"/>
                  <a:pt x="1702" y="763"/>
                </a:cubicBezTo>
                <a:cubicBezTo>
                  <a:pt x="1707" y="763"/>
                  <a:pt x="1711" y="766"/>
                  <a:pt x="1712" y="771"/>
                </a:cubicBezTo>
                <a:cubicBezTo>
                  <a:pt x="1714" y="790"/>
                  <a:pt x="1715" y="809"/>
                  <a:pt x="1716" y="828"/>
                </a:cubicBezTo>
                <a:cubicBezTo>
                  <a:pt x="1716" y="838"/>
                  <a:pt x="1716" y="849"/>
                  <a:pt x="1716" y="859"/>
                </a:cubicBezTo>
                <a:cubicBezTo>
                  <a:pt x="1716" y="869"/>
                  <a:pt x="1716" y="879"/>
                  <a:pt x="1716" y="888"/>
                </a:cubicBezTo>
                <a:cubicBezTo>
                  <a:pt x="1715" y="925"/>
                  <a:pt x="1711" y="962"/>
                  <a:pt x="1705" y="998"/>
                </a:cubicBezTo>
                <a:cubicBezTo>
                  <a:pt x="1705" y="998"/>
                  <a:pt x="1705" y="998"/>
                  <a:pt x="1705" y="998"/>
                </a:cubicBezTo>
                <a:cubicBezTo>
                  <a:pt x="1705" y="999"/>
                  <a:pt x="1705" y="999"/>
                  <a:pt x="1705" y="999"/>
                </a:cubicBezTo>
                <a:cubicBezTo>
                  <a:pt x="1704" y="1003"/>
                  <a:pt x="1701" y="1006"/>
                  <a:pt x="1696" y="1006"/>
                </a:cubicBezTo>
                <a:close/>
                <a:moveTo>
                  <a:pt x="9" y="825"/>
                </a:moveTo>
                <a:cubicBezTo>
                  <a:pt x="9" y="825"/>
                  <a:pt x="9" y="825"/>
                  <a:pt x="9" y="825"/>
                </a:cubicBezTo>
                <a:cubicBezTo>
                  <a:pt x="4" y="825"/>
                  <a:pt x="1" y="821"/>
                  <a:pt x="1" y="816"/>
                </a:cubicBezTo>
                <a:cubicBezTo>
                  <a:pt x="1" y="811"/>
                  <a:pt x="5" y="808"/>
                  <a:pt x="10" y="808"/>
                </a:cubicBezTo>
                <a:cubicBezTo>
                  <a:pt x="14" y="808"/>
                  <a:pt x="18" y="812"/>
                  <a:pt x="18" y="817"/>
                </a:cubicBezTo>
                <a:cubicBezTo>
                  <a:pt x="18" y="821"/>
                  <a:pt x="14" y="825"/>
                  <a:pt x="9" y="825"/>
                </a:cubicBezTo>
                <a:close/>
                <a:moveTo>
                  <a:pt x="11" y="797"/>
                </a:moveTo>
                <a:cubicBezTo>
                  <a:pt x="11" y="797"/>
                  <a:pt x="11" y="797"/>
                  <a:pt x="11" y="797"/>
                </a:cubicBezTo>
                <a:cubicBezTo>
                  <a:pt x="11" y="797"/>
                  <a:pt x="11" y="797"/>
                  <a:pt x="11" y="797"/>
                </a:cubicBezTo>
                <a:cubicBezTo>
                  <a:pt x="8" y="797"/>
                  <a:pt x="6" y="796"/>
                  <a:pt x="5" y="794"/>
                </a:cubicBezTo>
                <a:cubicBezTo>
                  <a:pt x="3" y="792"/>
                  <a:pt x="3" y="790"/>
                  <a:pt x="3" y="788"/>
                </a:cubicBezTo>
                <a:cubicBezTo>
                  <a:pt x="4" y="769"/>
                  <a:pt x="7" y="750"/>
                  <a:pt x="10" y="731"/>
                </a:cubicBezTo>
                <a:cubicBezTo>
                  <a:pt x="18" y="674"/>
                  <a:pt x="32" y="619"/>
                  <a:pt x="52" y="565"/>
                </a:cubicBezTo>
                <a:cubicBezTo>
                  <a:pt x="54" y="561"/>
                  <a:pt x="59" y="558"/>
                  <a:pt x="63" y="560"/>
                </a:cubicBezTo>
                <a:cubicBezTo>
                  <a:pt x="67" y="562"/>
                  <a:pt x="70" y="567"/>
                  <a:pt x="68" y="571"/>
                </a:cubicBezTo>
                <a:cubicBezTo>
                  <a:pt x="49" y="623"/>
                  <a:pt x="35" y="678"/>
                  <a:pt x="26" y="733"/>
                </a:cubicBezTo>
                <a:cubicBezTo>
                  <a:pt x="24" y="752"/>
                  <a:pt x="21" y="771"/>
                  <a:pt x="20" y="789"/>
                </a:cubicBezTo>
                <a:cubicBezTo>
                  <a:pt x="19" y="793"/>
                  <a:pt x="16" y="797"/>
                  <a:pt x="11" y="797"/>
                </a:cubicBezTo>
                <a:close/>
                <a:moveTo>
                  <a:pt x="1700" y="752"/>
                </a:moveTo>
                <a:cubicBezTo>
                  <a:pt x="1696" y="752"/>
                  <a:pt x="1692" y="749"/>
                  <a:pt x="1691" y="745"/>
                </a:cubicBezTo>
                <a:cubicBezTo>
                  <a:pt x="1691" y="745"/>
                  <a:pt x="1691" y="745"/>
                  <a:pt x="1691" y="745"/>
                </a:cubicBezTo>
                <a:cubicBezTo>
                  <a:pt x="1691" y="743"/>
                  <a:pt x="1692" y="740"/>
                  <a:pt x="1693" y="739"/>
                </a:cubicBezTo>
                <a:cubicBezTo>
                  <a:pt x="1694" y="737"/>
                  <a:pt x="1696" y="736"/>
                  <a:pt x="1699" y="735"/>
                </a:cubicBezTo>
                <a:cubicBezTo>
                  <a:pt x="1703" y="735"/>
                  <a:pt x="1708" y="738"/>
                  <a:pt x="1708" y="743"/>
                </a:cubicBezTo>
                <a:cubicBezTo>
                  <a:pt x="1709" y="745"/>
                  <a:pt x="1708" y="747"/>
                  <a:pt x="1707" y="749"/>
                </a:cubicBezTo>
                <a:cubicBezTo>
                  <a:pt x="1705" y="751"/>
                  <a:pt x="1703" y="752"/>
                  <a:pt x="1701" y="752"/>
                </a:cubicBezTo>
                <a:cubicBezTo>
                  <a:pt x="1701" y="752"/>
                  <a:pt x="1700" y="752"/>
                  <a:pt x="1700" y="752"/>
                </a:cubicBezTo>
                <a:close/>
                <a:moveTo>
                  <a:pt x="1695" y="724"/>
                </a:moveTo>
                <a:cubicBezTo>
                  <a:pt x="1691" y="724"/>
                  <a:pt x="1688" y="721"/>
                  <a:pt x="1687" y="717"/>
                </a:cubicBezTo>
                <a:cubicBezTo>
                  <a:pt x="1678" y="667"/>
                  <a:pt x="1665" y="617"/>
                  <a:pt x="1647" y="569"/>
                </a:cubicBezTo>
                <a:cubicBezTo>
                  <a:pt x="1646" y="564"/>
                  <a:pt x="1644" y="560"/>
                  <a:pt x="1642" y="556"/>
                </a:cubicBezTo>
                <a:cubicBezTo>
                  <a:pt x="1635" y="538"/>
                  <a:pt x="1628" y="521"/>
                  <a:pt x="1620" y="504"/>
                </a:cubicBezTo>
                <a:cubicBezTo>
                  <a:pt x="1618" y="500"/>
                  <a:pt x="1620" y="495"/>
                  <a:pt x="1624" y="493"/>
                </a:cubicBezTo>
                <a:cubicBezTo>
                  <a:pt x="1628" y="491"/>
                  <a:pt x="1634" y="493"/>
                  <a:pt x="1636" y="497"/>
                </a:cubicBezTo>
                <a:cubicBezTo>
                  <a:pt x="1644" y="514"/>
                  <a:pt x="1651" y="532"/>
                  <a:pt x="1658" y="549"/>
                </a:cubicBezTo>
                <a:cubicBezTo>
                  <a:pt x="1660" y="554"/>
                  <a:pt x="1661" y="558"/>
                  <a:pt x="1663" y="563"/>
                </a:cubicBezTo>
                <a:cubicBezTo>
                  <a:pt x="1681" y="612"/>
                  <a:pt x="1695" y="663"/>
                  <a:pt x="1704" y="714"/>
                </a:cubicBezTo>
                <a:cubicBezTo>
                  <a:pt x="1705" y="719"/>
                  <a:pt x="1701" y="723"/>
                  <a:pt x="1697" y="724"/>
                </a:cubicBezTo>
                <a:cubicBezTo>
                  <a:pt x="1696" y="724"/>
                  <a:pt x="1696" y="724"/>
                  <a:pt x="1695" y="724"/>
                </a:cubicBezTo>
                <a:close/>
                <a:moveTo>
                  <a:pt x="70" y="550"/>
                </a:moveTo>
                <a:cubicBezTo>
                  <a:pt x="69" y="550"/>
                  <a:pt x="68" y="550"/>
                  <a:pt x="67" y="550"/>
                </a:cubicBezTo>
                <a:cubicBezTo>
                  <a:pt x="63" y="548"/>
                  <a:pt x="61" y="543"/>
                  <a:pt x="62" y="538"/>
                </a:cubicBezTo>
                <a:cubicBezTo>
                  <a:pt x="64" y="534"/>
                  <a:pt x="69" y="532"/>
                  <a:pt x="73" y="534"/>
                </a:cubicBezTo>
                <a:cubicBezTo>
                  <a:pt x="78" y="536"/>
                  <a:pt x="80" y="540"/>
                  <a:pt x="78" y="545"/>
                </a:cubicBezTo>
                <a:cubicBezTo>
                  <a:pt x="77" y="548"/>
                  <a:pt x="74" y="550"/>
                  <a:pt x="70" y="550"/>
                </a:cubicBezTo>
                <a:close/>
                <a:moveTo>
                  <a:pt x="81" y="524"/>
                </a:moveTo>
                <a:cubicBezTo>
                  <a:pt x="80" y="524"/>
                  <a:pt x="79" y="524"/>
                  <a:pt x="78" y="523"/>
                </a:cubicBezTo>
                <a:cubicBezTo>
                  <a:pt x="76" y="522"/>
                  <a:pt x="74" y="521"/>
                  <a:pt x="73" y="519"/>
                </a:cubicBezTo>
                <a:cubicBezTo>
                  <a:pt x="72" y="517"/>
                  <a:pt x="73" y="514"/>
                  <a:pt x="73" y="512"/>
                </a:cubicBezTo>
                <a:cubicBezTo>
                  <a:pt x="81" y="495"/>
                  <a:pt x="89" y="478"/>
                  <a:pt x="98" y="461"/>
                </a:cubicBezTo>
                <a:cubicBezTo>
                  <a:pt x="98" y="461"/>
                  <a:pt x="98" y="461"/>
                  <a:pt x="98" y="461"/>
                </a:cubicBezTo>
                <a:cubicBezTo>
                  <a:pt x="98" y="461"/>
                  <a:pt x="98" y="461"/>
                  <a:pt x="98" y="460"/>
                </a:cubicBezTo>
                <a:cubicBezTo>
                  <a:pt x="125" y="410"/>
                  <a:pt x="157" y="362"/>
                  <a:pt x="192" y="318"/>
                </a:cubicBezTo>
                <a:cubicBezTo>
                  <a:pt x="195" y="314"/>
                  <a:pt x="201" y="314"/>
                  <a:pt x="204" y="317"/>
                </a:cubicBezTo>
                <a:cubicBezTo>
                  <a:pt x="208" y="320"/>
                  <a:pt x="209" y="325"/>
                  <a:pt x="206" y="329"/>
                </a:cubicBezTo>
                <a:cubicBezTo>
                  <a:pt x="170" y="372"/>
                  <a:pt x="139" y="419"/>
                  <a:pt x="113" y="469"/>
                </a:cubicBezTo>
                <a:cubicBezTo>
                  <a:pt x="105" y="485"/>
                  <a:pt x="96" y="502"/>
                  <a:pt x="89" y="519"/>
                </a:cubicBezTo>
                <a:cubicBezTo>
                  <a:pt x="88" y="522"/>
                  <a:pt x="85" y="524"/>
                  <a:pt x="81" y="524"/>
                </a:cubicBezTo>
                <a:close/>
                <a:moveTo>
                  <a:pt x="1616" y="484"/>
                </a:moveTo>
                <a:cubicBezTo>
                  <a:pt x="1613" y="484"/>
                  <a:pt x="1610" y="482"/>
                  <a:pt x="1608" y="480"/>
                </a:cubicBezTo>
                <a:cubicBezTo>
                  <a:pt x="1608" y="480"/>
                  <a:pt x="1608" y="480"/>
                  <a:pt x="1608" y="480"/>
                </a:cubicBezTo>
                <a:cubicBezTo>
                  <a:pt x="1608" y="479"/>
                  <a:pt x="1608" y="479"/>
                  <a:pt x="1608" y="479"/>
                </a:cubicBezTo>
                <a:cubicBezTo>
                  <a:pt x="1606" y="475"/>
                  <a:pt x="1608" y="470"/>
                  <a:pt x="1612" y="467"/>
                </a:cubicBezTo>
                <a:cubicBezTo>
                  <a:pt x="1616" y="465"/>
                  <a:pt x="1621" y="467"/>
                  <a:pt x="1623" y="471"/>
                </a:cubicBezTo>
                <a:cubicBezTo>
                  <a:pt x="1624" y="473"/>
                  <a:pt x="1624" y="476"/>
                  <a:pt x="1624" y="478"/>
                </a:cubicBezTo>
                <a:cubicBezTo>
                  <a:pt x="1623" y="480"/>
                  <a:pt x="1621" y="482"/>
                  <a:pt x="1619" y="483"/>
                </a:cubicBezTo>
                <a:cubicBezTo>
                  <a:pt x="1618" y="483"/>
                  <a:pt x="1617" y="484"/>
                  <a:pt x="1616" y="484"/>
                </a:cubicBezTo>
                <a:close/>
                <a:moveTo>
                  <a:pt x="1602" y="459"/>
                </a:moveTo>
                <a:cubicBezTo>
                  <a:pt x="1599" y="459"/>
                  <a:pt x="1596" y="457"/>
                  <a:pt x="1595" y="454"/>
                </a:cubicBezTo>
                <a:cubicBezTo>
                  <a:pt x="1568" y="405"/>
                  <a:pt x="1536" y="358"/>
                  <a:pt x="1500" y="316"/>
                </a:cubicBezTo>
                <a:cubicBezTo>
                  <a:pt x="1500" y="316"/>
                  <a:pt x="1500" y="316"/>
                  <a:pt x="1500" y="316"/>
                </a:cubicBezTo>
                <a:cubicBezTo>
                  <a:pt x="1493" y="308"/>
                  <a:pt x="1486" y="300"/>
                  <a:pt x="1479" y="292"/>
                </a:cubicBezTo>
                <a:cubicBezTo>
                  <a:pt x="1474" y="286"/>
                  <a:pt x="1468" y="280"/>
                  <a:pt x="1462" y="274"/>
                </a:cubicBezTo>
                <a:cubicBezTo>
                  <a:pt x="1461" y="273"/>
                  <a:pt x="1460" y="271"/>
                  <a:pt x="1460" y="268"/>
                </a:cubicBezTo>
                <a:cubicBezTo>
                  <a:pt x="1460" y="266"/>
                  <a:pt x="1461" y="264"/>
                  <a:pt x="1463" y="262"/>
                </a:cubicBezTo>
                <a:cubicBezTo>
                  <a:pt x="1466" y="259"/>
                  <a:pt x="1471" y="259"/>
                  <a:pt x="1475" y="263"/>
                </a:cubicBezTo>
                <a:cubicBezTo>
                  <a:pt x="1480" y="268"/>
                  <a:pt x="1486" y="275"/>
                  <a:pt x="1492" y="281"/>
                </a:cubicBezTo>
                <a:cubicBezTo>
                  <a:pt x="1499" y="289"/>
                  <a:pt x="1506" y="297"/>
                  <a:pt x="1513" y="305"/>
                </a:cubicBezTo>
                <a:cubicBezTo>
                  <a:pt x="1550" y="348"/>
                  <a:pt x="1582" y="396"/>
                  <a:pt x="1610" y="446"/>
                </a:cubicBezTo>
                <a:cubicBezTo>
                  <a:pt x="1612" y="450"/>
                  <a:pt x="1611" y="455"/>
                  <a:pt x="1606" y="457"/>
                </a:cubicBezTo>
                <a:cubicBezTo>
                  <a:pt x="1605" y="458"/>
                  <a:pt x="1604" y="459"/>
                  <a:pt x="1602" y="459"/>
                </a:cubicBezTo>
                <a:close/>
                <a:moveTo>
                  <a:pt x="217" y="310"/>
                </a:moveTo>
                <a:cubicBezTo>
                  <a:pt x="215" y="310"/>
                  <a:pt x="213" y="309"/>
                  <a:pt x="212" y="308"/>
                </a:cubicBezTo>
                <a:cubicBezTo>
                  <a:pt x="208" y="305"/>
                  <a:pt x="208" y="299"/>
                  <a:pt x="211" y="296"/>
                </a:cubicBezTo>
                <a:cubicBezTo>
                  <a:pt x="214" y="293"/>
                  <a:pt x="219" y="292"/>
                  <a:pt x="223" y="295"/>
                </a:cubicBezTo>
                <a:cubicBezTo>
                  <a:pt x="226" y="298"/>
                  <a:pt x="227" y="304"/>
                  <a:pt x="224" y="307"/>
                </a:cubicBezTo>
                <a:cubicBezTo>
                  <a:pt x="224" y="307"/>
                  <a:pt x="224" y="307"/>
                  <a:pt x="224" y="307"/>
                </a:cubicBezTo>
                <a:cubicBezTo>
                  <a:pt x="222" y="309"/>
                  <a:pt x="220" y="310"/>
                  <a:pt x="217" y="310"/>
                </a:cubicBezTo>
                <a:close/>
                <a:moveTo>
                  <a:pt x="236" y="289"/>
                </a:moveTo>
                <a:cubicBezTo>
                  <a:pt x="234" y="289"/>
                  <a:pt x="232" y="288"/>
                  <a:pt x="230" y="287"/>
                </a:cubicBezTo>
                <a:cubicBezTo>
                  <a:pt x="229" y="285"/>
                  <a:pt x="228" y="283"/>
                  <a:pt x="228" y="281"/>
                </a:cubicBezTo>
                <a:cubicBezTo>
                  <a:pt x="228" y="279"/>
                  <a:pt x="228" y="276"/>
                  <a:pt x="230" y="275"/>
                </a:cubicBezTo>
                <a:cubicBezTo>
                  <a:pt x="232" y="272"/>
                  <a:pt x="235" y="269"/>
                  <a:pt x="237" y="267"/>
                </a:cubicBezTo>
                <a:cubicBezTo>
                  <a:pt x="248" y="256"/>
                  <a:pt x="259" y="245"/>
                  <a:pt x="270" y="234"/>
                </a:cubicBezTo>
                <a:cubicBezTo>
                  <a:pt x="312" y="195"/>
                  <a:pt x="357" y="160"/>
                  <a:pt x="406" y="130"/>
                </a:cubicBezTo>
                <a:cubicBezTo>
                  <a:pt x="410" y="128"/>
                  <a:pt x="415" y="129"/>
                  <a:pt x="418" y="133"/>
                </a:cubicBezTo>
                <a:cubicBezTo>
                  <a:pt x="420" y="137"/>
                  <a:pt x="419" y="142"/>
                  <a:pt x="415" y="144"/>
                </a:cubicBezTo>
                <a:cubicBezTo>
                  <a:pt x="367" y="174"/>
                  <a:pt x="322" y="208"/>
                  <a:pt x="282" y="247"/>
                </a:cubicBezTo>
                <a:cubicBezTo>
                  <a:pt x="271" y="257"/>
                  <a:pt x="260" y="268"/>
                  <a:pt x="250" y="279"/>
                </a:cubicBezTo>
                <a:cubicBezTo>
                  <a:pt x="247" y="281"/>
                  <a:pt x="245" y="284"/>
                  <a:pt x="242" y="286"/>
                </a:cubicBezTo>
                <a:cubicBezTo>
                  <a:pt x="241" y="288"/>
                  <a:pt x="238" y="289"/>
                  <a:pt x="236" y="289"/>
                </a:cubicBezTo>
                <a:close/>
                <a:moveTo>
                  <a:pt x="1449" y="257"/>
                </a:moveTo>
                <a:cubicBezTo>
                  <a:pt x="1446" y="257"/>
                  <a:pt x="1444" y="256"/>
                  <a:pt x="1443" y="255"/>
                </a:cubicBezTo>
                <a:cubicBezTo>
                  <a:pt x="1441" y="253"/>
                  <a:pt x="1440" y="251"/>
                  <a:pt x="1440" y="249"/>
                </a:cubicBezTo>
                <a:cubicBezTo>
                  <a:pt x="1440" y="246"/>
                  <a:pt x="1441" y="244"/>
                  <a:pt x="1442" y="243"/>
                </a:cubicBezTo>
                <a:cubicBezTo>
                  <a:pt x="1445" y="239"/>
                  <a:pt x="1451" y="239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6" y="244"/>
                  <a:pt x="1457" y="246"/>
                  <a:pt x="1457" y="248"/>
                </a:cubicBezTo>
                <a:cubicBezTo>
                  <a:pt x="1457" y="251"/>
                  <a:pt x="1456" y="253"/>
                  <a:pt x="1455" y="254"/>
                </a:cubicBezTo>
                <a:cubicBezTo>
                  <a:pt x="1453" y="256"/>
                  <a:pt x="1451" y="257"/>
                  <a:pt x="1449" y="257"/>
                </a:cubicBezTo>
                <a:close/>
                <a:moveTo>
                  <a:pt x="1428" y="238"/>
                </a:moveTo>
                <a:cubicBezTo>
                  <a:pt x="1426" y="238"/>
                  <a:pt x="1424" y="237"/>
                  <a:pt x="1422" y="235"/>
                </a:cubicBezTo>
                <a:cubicBezTo>
                  <a:pt x="1381" y="198"/>
                  <a:pt x="1335" y="165"/>
                  <a:pt x="1287" y="136"/>
                </a:cubicBezTo>
                <a:cubicBezTo>
                  <a:pt x="1271" y="127"/>
                  <a:pt x="1255" y="118"/>
                  <a:pt x="1238" y="109"/>
                </a:cubicBezTo>
                <a:cubicBezTo>
                  <a:pt x="1236" y="108"/>
                  <a:pt x="1234" y="106"/>
                  <a:pt x="1234" y="104"/>
                </a:cubicBezTo>
                <a:cubicBezTo>
                  <a:pt x="1233" y="102"/>
                  <a:pt x="1233" y="100"/>
                  <a:pt x="1234" y="98"/>
                </a:cubicBezTo>
                <a:cubicBezTo>
                  <a:pt x="1236" y="94"/>
                  <a:pt x="1242" y="92"/>
                  <a:pt x="1246" y="94"/>
                </a:cubicBezTo>
                <a:cubicBezTo>
                  <a:pt x="1263" y="103"/>
                  <a:pt x="1279" y="112"/>
                  <a:pt x="1296" y="121"/>
                </a:cubicBezTo>
                <a:cubicBezTo>
                  <a:pt x="1345" y="151"/>
                  <a:pt x="1391" y="185"/>
                  <a:pt x="1434" y="223"/>
                </a:cubicBezTo>
                <a:cubicBezTo>
                  <a:pt x="1437" y="226"/>
                  <a:pt x="1437" y="231"/>
                  <a:pt x="1434" y="235"/>
                </a:cubicBezTo>
                <a:cubicBezTo>
                  <a:pt x="1433" y="237"/>
                  <a:pt x="1430" y="238"/>
                  <a:pt x="1428" y="238"/>
                </a:cubicBezTo>
                <a:close/>
                <a:moveTo>
                  <a:pt x="435" y="131"/>
                </a:moveTo>
                <a:cubicBezTo>
                  <a:pt x="435" y="131"/>
                  <a:pt x="435" y="131"/>
                  <a:pt x="435" y="131"/>
                </a:cubicBezTo>
                <a:cubicBezTo>
                  <a:pt x="432" y="131"/>
                  <a:pt x="429" y="130"/>
                  <a:pt x="427" y="127"/>
                </a:cubicBezTo>
                <a:cubicBezTo>
                  <a:pt x="425" y="123"/>
                  <a:pt x="426" y="118"/>
                  <a:pt x="430" y="115"/>
                </a:cubicBezTo>
                <a:cubicBezTo>
                  <a:pt x="434" y="113"/>
                  <a:pt x="440" y="115"/>
                  <a:pt x="442" y="119"/>
                </a:cubicBezTo>
                <a:cubicBezTo>
                  <a:pt x="444" y="123"/>
                  <a:pt x="443" y="128"/>
                  <a:pt x="439" y="130"/>
                </a:cubicBezTo>
                <a:cubicBezTo>
                  <a:pt x="438" y="131"/>
                  <a:pt x="436" y="131"/>
                  <a:pt x="435" y="131"/>
                </a:cubicBezTo>
                <a:close/>
                <a:moveTo>
                  <a:pt x="459" y="118"/>
                </a:moveTo>
                <a:cubicBezTo>
                  <a:pt x="456" y="118"/>
                  <a:pt x="453" y="116"/>
                  <a:pt x="452" y="113"/>
                </a:cubicBezTo>
                <a:cubicBezTo>
                  <a:pt x="451" y="111"/>
                  <a:pt x="451" y="109"/>
                  <a:pt x="451" y="107"/>
                </a:cubicBezTo>
                <a:cubicBezTo>
                  <a:pt x="452" y="104"/>
                  <a:pt x="453" y="103"/>
                  <a:pt x="455" y="102"/>
                </a:cubicBezTo>
                <a:cubicBezTo>
                  <a:pt x="472" y="93"/>
                  <a:pt x="489" y="84"/>
                  <a:pt x="507" y="77"/>
                </a:cubicBezTo>
                <a:cubicBezTo>
                  <a:pt x="511" y="75"/>
                  <a:pt x="516" y="77"/>
                  <a:pt x="518" y="81"/>
                </a:cubicBezTo>
                <a:cubicBezTo>
                  <a:pt x="520" y="85"/>
                  <a:pt x="518" y="90"/>
                  <a:pt x="514" y="92"/>
                </a:cubicBezTo>
                <a:cubicBezTo>
                  <a:pt x="497" y="100"/>
                  <a:pt x="480" y="108"/>
                  <a:pt x="463" y="117"/>
                </a:cubicBezTo>
                <a:cubicBezTo>
                  <a:pt x="462" y="117"/>
                  <a:pt x="461" y="118"/>
                  <a:pt x="459" y="118"/>
                </a:cubicBezTo>
                <a:close/>
                <a:moveTo>
                  <a:pt x="1216" y="98"/>
                </a:moveTo>
                <a:cubicBezTo>
                  <a:pt x="1215" y="98"/>
                  <a:pt x="1214" y="97"/>
                  <a:pt x="1213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08" y="94"/>
                  <a:pt x="1207" y="90"/>
                  <a:pt x="1209" y="86"/>
                </a:cubicBezTo>
                <a:cubicBezTo>
                  <a:pt x="1211" y="82"/>
                  <a:pt x="1216" y="80"/>
                  <a:pt x="1220" y="82"/>
                </a:cubicBezTo>
                <a:cubicBezTo>
                  <a:pt x="1220" y="82"/>
                  <a:pt x="1220" y="82"/>
                  <a:pt x="1220" y="82"/>
                </a:cubicBezTo>
                <a:cubicBezTo>
                  <a:pt x="1222" y="82"/>
                  <a:pt x="1224" y="84"/>
                  <a:pt x="1224" y="86"/>
                </a:cubicBezTo>
                <a:cubicBezTo>
                  <a:pt x="1225" y="88"/>
                  <a:pt x="1225" y="91"/>
                  <a:pt x="1224" y="93"/>
                </a:cubicBezTo>
                <a:cubicBezTo>
                  <a:pt x="1223" y="96"/>
                  <a:pt x="1220" y="98"/>
                  <a:pt x="1216" y="98"/>
                </a:cubicBezTo>
                <a:close/>
                <a:moveTo>
                  <a:pt x="1190" y="86"/>
                </a:moveTo>
                <a:cubicBezTo>
                  <a:pt x="1189" y="86"/>
                  <a:pt x="1188" y="86"/>
                  <a:pt x="1187" y="86"/>
                </a:cubicBezTo>
                <a:cubicBezTo>
                  <a:pt x="1136" y="64"/>
                  <a:pt x="1082" y="47"/>
                  <a:pt x="1027" y="36"/>
                </a:cubicBezTo>
                <a:cubicBezTo>
                  <a:pt x="1009" y="32"/>
                  <a:pt x="990" y="29"/>
                  <a:pt x="972" y="26"/>
                </a:cubicBezTo>
                <a:cubicBezTo>
                  <a:pt x="970" y="26"/>
                  <a:pt x="968" y="25"/>
                  <a:pt x="966" y="23"/>
                </a:cubicBezTo>
                <a:cubicBezTo>
                  <a:pt x="965" y="21"/>
                  <a:pt x="964" y="19"/>
                  <a:pt x="965" y="16"/>
                </a:cubicBezTo>
                <a:cubicBezTo>
                  <a:pt x="965" y="12"/>
                  <a:pt x="970" y="9"/>
                  <a:pt x="974" y="9"/>
                </a:cubicBezTo>
                <a:cubicBezTo>
                  <a:pt x="993" y="12"/>
                  <a:pt x="1012" y="15"/>
                  <a:pt x="1030" y="19"/>
                </a:cubicBezTo>
                <a:cubicBezTo>
                  <a:pt x="1030" y="19"/>
                  <a:pt x="1030" y="19"/>
                  <a:pt x="1030" y="19"/>
                </a:cubicBezTo>
                <a:cubicBezTo>
                  <a:pt x="1031" y="19"/>
                  <a:pt x="1031" y="19"/>
                  <a:pt x="1031" y="19"/>
                </a:cubicBezTo>
                <a:cubicBezTo>
                  <a:pt x="1087" y="31"/>
                  <a:pt x="1141" y="48"/>
                  <a:pt x="1194" y="70"/>
                </a:cubicBezTo>
                <a:cubicBezTo>
                  <a:pt x="1196" y="71"/>
                  <a:pt x="1198" y="72"/>
                  <a:pt x="1198" y="75"/>
                </a:cubicBezTo>
                <a:cubicBezTo>
                  <a:pt x="1199" y="77"/>
                  <a:pt x="1199" y="79"/>
                  <a:pt x="1198" y="81"/>
                </a:cubicBezTo>
                <a:cubicBezTo>
                  <a:pt x="1197" y="84"/>
                  <a:pt x="1194" y="86"/>
                  <a:pt x="1190" y="86"/>
                </a:cubicBezTo>
                <a:close/>
                <a:moveTo>
                  <a:pt x="582" y="64"/>
                </a:moveTo>
                <a:cubicBezTo>
                  <a:pt x="579" y="64"/>
                  <a:pt x="576" y="62"/>
                  <a:pt x="574" y="59"/>
                </a:cubicBezTo>
                <a:cubicBezTo>
                  <a:pt x="574" y="56"/>
                  <a:pt x="574" y="54"/>
                  <a:pt x="575" y="52"/>
                </a:cubicBezTo>
                <a:cubicBezTo>
                  <a:pt x="576" y="50"/>
                  <a:pt x="577" y="49"/>
                  <a:pt x="580" y="48"/>
                </a:cubicBezTo>
                <a:cubicBezTo>
                  <a:pt x="598" y="42"/>
                  <a:pt x="616" y="36"/>
                  <a:pt x="634" y="31"/>
                </a:cubicBezTo>
                <a:cubicBezTo>
                  <a:pt x="639" y="30"/>
                  <a:pt x="644" y="33"/>
                  <a:pt x="645" y="37"/>
                </a:cubicBezTo>
                <a:cubicBezTo>
                  <a:pt x="645" y="39"/>
                  <a:pt x="645" y="41"/>
                  <a:pt x="644" y="43"/>
                </a:cubicBezTo>
                <a:cubicBezTo>
                  <a:pt x="643" y="45"/>
                  <a:pt x="641" y="47"/>
                  <a:pt x="639" y="47"/>
                </a:cubicBezTo>
                <a:cubicBezTo>
                  <a:pt x="621" y="52"/>
                  <a:pt x="603" y="58"/>
                  <a:pt x="585" y="64"/>
                </a:cubicBezTo>
                <a:cubicBezTo>
                  <a:pt x="584" y="64"/>
                  <a:pt x="583" y="64"/>
                  <a:pt x="582" y="64"/>
                </a:cubicBezTo>
                <a:close/>
                <a:moveTo>
                  <a:pt x="664" y="41"/>
                </a:moveTo>
                <a:cubicBezTo>
                  <a:pt x="660" y="41"/>
                  <a:pt x="657" y="38"/>
                  <a:pt x="656" y="34"/>
                </a:cubicBezTo>
                <a:cubicBezTo>
                  <a:pt x="655" y="32"/>
                  <a:pt x="656" y="30"/>
                  <a:pt x="657" y="28"/>
                </a:cubicBezTo>
                <a:cubicBezTo>
                  <a:pt x="658" y="26"/>
                  <a:pt x="660" y="25"/>
                  <a:pt x="662" y="24"/>
                </a:cubicBezTo>
                <a:cubicBezTo>
                  <a:pt x="662" y="24"/>
                  <a:pt x="662" y="24"/>
                  <a:pt x="662" y="24"/>
                </a:cubicBezTo>
                <a:cubicBezTo>
                  <a:pt x="663" y="24"/>
                  <a:pt x="663" y="24"/>
                  <a:pt x="664" y="24"/>
                </a:cubicBezTo>
                <a:cubicBezTo>
                  <a:pt x="668" y="24"/>
                  <a:pt x="671" y="26"/>
                  <a:pt x="672" y="30"/>
                </a:cubicBezTo>
                <a:cubicBezTo>
                  <a:pt x="673" y="33"/>
                  <a:pt x="672" y="35"/>
                  <a:pt x="671" y="37"/>
                </a:cubicBezTo>
                <a:cubicBezTo>
                  <a:pt x="670" y="39"/>
                  <a:pt x="668" y="40"/>
                  <a:pt x="666" y="41"/>
                </a:cubicBezTo>
                <a:cubicBezTo>
                  <a:pt x="665" y="41"/>
                  <a:pt x="665" y="41"/>
                  <a:pt x="664" y="41"/>
                </a:cubicBezTo>
                <a:close/>
                <a:moveTo>
                  <a:pt x="692" y="35"/>
                </a:moveTo>
                <a:cubicBezTo>
                  <a:pt x="688" y="35"/>
                  <a:pt x="684" y="32"/>
                  <a:pt x="683" y="28"/>
                </a:cubicBezTo>
                <a:cubicBezTo>
                  <a:pt x="683" y="26"/>
                  <a:pt x="683" y="23"/>
                  <a:pt x="685" y="22"/>
                </a:cubicBezTo>
                <a:cubicBezTo>
                  <a:pt x="686" y="20"/>
                  <a:pt x="688" y="18"/>
                  <a:pt x="690" y="18"/>
                </a:cubicBezTo>
                <a:cubicBezTo>
                  <a:pt x="709" y="14"/>
                  <a:pt x="728" y="11"/>
                  <a:pt x="746" y="9"/>
                </a:cubicBezTo>
                <a:cubicBezTo>
                  <a:pt x="799" y="2"/>
                  <a:pt x="853" y="0"/>
                  <a:pt x="907" y="3"/>
                </a:cubicBezTo>
                <a:cubicBezTo>
                  <a:pt x="910" y="3"/>
                  <a:pt x="914" y="3"/>
                  <a:pt x="917" y="3"/>
                </a:cubicBezTo>
                <a:cubicBezTo>
                  <a:pt x="922" y="4"/>
                  <a:pt x="926" y="8"/>
                  <a:pt x="925" y="12"/>
                </a:cubicBezTo>
                <a:cubicBezTo>
                  <a:pt x="925" y="17"/>
                  <a:pt x="921" y="21"/>
                  <a:pt x="916" y="20"/>
                </a:cubicBezTo>
                <a:cubicBezTo>
                  <a:pt x="913" y="20"/>
                  <a:pt x="910" y="20"/>
                  <a:pt x="906" y="20"/>
                </a:cubicBezTo>
                <a:cubicBezTo>
                  <a:pt x="890" y="19"/>
                  <a:pt x="874" y="18"/>
                  <a:pt x="858" y="18"/>
                </a:cubicBezTo>
                <a:cubicBezTo>
                  <a:pt x="821" y="18"/>
                  <a:pt x="785" y="21"/>
                  <a:pt x="749" y="25"/>
                </a:cubicBezTo>
                <a:cubicBezTo>
                  <a:pt x="749" y="25"/>
                  <a:pt x="749" y="25"/>
                  <a:pt x="749" y="25"/>
                </a:cubicBezTo>
                <a:cubicBezTo>
                  <a:pt x="730" y="28"/>
                  <a:pt x="711" y="31"/>
                  <a:pt x="693" y="35"/>
                </a:cubicBezTo>
                <a:cubicBezTo>
                  <a:pt x="693" y="35"/>
                  <a:pt x="692" y="35"/>
                  <a:pt x="692" y="35"/>
                </a:cubicBezTo>
                <a:close/>
                <a:moveTo>
                  <a:pt x="945" y="23"/>
                </a:moveTo>
                <a:cubicBezTo>
                  <a:pt x="945" y="23"/>
                  <a:pt x="944" y="23"/>
                  <a:pt x="944" y="23"/>
                </a:cubicBezTo>
                <a:cubicBezTo>
                  <a:pt x="942" y="22"/>
                  <a:pt x="940" y="21"/>
                  <a:pt x="938" y="20"/>
                </a:cubicBezTo>
                <a:cubicBezTo>
                  <a:pt x="937" y="18"/>
                  <a:pt x="936" y="16"/>
                  <a:pt x="937" y="13"/>
                </a:cubicBezTo>
                <a:cubicBezTo>
                  <a:pt x="937" y="9"/>
                  <a:pt x="941" y="5"/>
                  <a:pt x="946" y="6"/>
                </a:cubicBezTo>
                <a:cubicBezTo>
                  <a:pt x="946" y="6"/>
                  <a:pt x="946" y="6"/>
                  <a:pt x="946" y="6"/>
                </a:cubicBezTo>
                <a:cubicBezTo>
                  <a:pt x="950" y="6"/>
                  <a:pt x="954" y="10"/>
                  <a:pt x="953" y="15"/>
                </a:cubicBezTo>
                <a:cubicBezTo>
                  <a:pt x="953" y="19"/>
                  <a:pt x="949" y="23"/>
                  <a:pt x="945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917E43A-88A4-425A-9286-508D32C3D276}"/>
              </a:ext>
            </a:extLst>
          </p:cNvPr>
          <p:cNvSpPr>
            <a:spLocks noEditPoints="1"/>
          </p:cNvSpPr>
          <p:nvPr/>
        </p:nvSpPr>
        <p:spPr bwMode="auto">
          <a:xfrm>
            <a:off x="8713991" y="3073644"/>
            <a:ext cx="6959192" cy="6959192"/>
          </a:xfrm>
          <a:custGeom>
            <a:avLst/>
            <a:gdLst>
              <a:gd name="T0" fmla="*/ 598 w 1645"/>
              <a:gd name="T1" fmla="*/ 1611 h 1645"/>
              <a:gd name="T2" fmla="*/ 820 w 1645"/>
              <a:gd name="T3" fmla="*/ 1637 h 1645"/>
              <a:gd name="T4" fmla="*/ 840 w 1645"/>
              <a:gd name="T5" fmla="*/ 1628 h 1645"/>
              <a:gd name="T6" fmla="*/ 978 w 1645"/>
              <a:gd name="T7" fmla="*/ 1613 h 1645"/>
              <a:gd name="T8" fmla="*/ 982 w 1645"/>
              <a:gd name="T9" fmla="*/ 1629 h 1645"/>
              <a:gd name="T10" fmla="*/ 581 w 1645"/>
              <a:gd name="T11" fmla="*/ 1591 h 1645"/>
              <a:gd name="T12" fmla="*/ 548 w 1645"/>
              <a:gd name="T13" fmla="*/ 1598 h 1645"/>
              <a:gd name="T14" fmla="*/ 466 w 1645"/>
              <a:gd name="T15" fmla="*/ 1545 h 1645"/>
              <a:gd name="T16" fmla="*/ 1092 w 1645"/>
              <a:gd name="T17" fmla="*/ 1590 h 1645"/>
              <a:gd name="T18" fmla="*/ 1100 w 1645"/>
              <a:gd name="T19" fmla="*/ 1596 h 1645"/>
              <a:gd name="T20" fmla="*/ 1304 w 1645"/>
              <a:gd name="T21" fmla="*/ 1469 h 1645"/>
              <a:gd name="T22" fmla="*/ 342 w 1645"/>
              <a:gd name="T23" fmla="*/ 1488 h 1645"/>
              <a:gd name="T24" fmla="*/ 342 w 1645"/>
              <a:gd name="T25" fmla="*/ 1488 h 1645"/>
              <a:gd name="T26" fmla="*/ 166 w 1645"/>
              <a:gd name="T27" fmla="*/ 1318 h 1645"/>
              <a:gd name="T28" fmla="*/ 253 w 1645"/>
              <a:gd name="T29" fmla="*/ 1392 h 1645"/>
              <a:gd name="T30" fmla="*/ 1326 w 1645"/>
              <a:gd name="T31" fmla="*/ 1452 h 1645"/>
              <a:gd name="T32" fmla="*/ 1347 w 1645"/>
              <a:gd name="T33" fmla="*/ 1434 h 1645"/>
              <a:gd name="T34" fmla="*/ 1358 w 1645"/>
              <a:gd name="T35" fmla="*/ 1447 h 1645"/>
              <a:gd name="T36" fmla="*/ 163 w 1645"/>
              <a:gd name="T37" fmla="*/ 1285 h 1645"/>
              <a:gd name="T38" fmla="*/ 42 w 1645"/>
              <a:gd name="T39" fmla="*/ 1081 h 1645"/>
              <a:gd name="T40" fmla="*/ 141 w 1645"/>
              <a:gd name="T41" fmla="*/ 1275 h 1645"/>
              <a:gd name="T42" fmla="*/ 1508 w 1645"/>
              <a:gd name="T43" fmla="*/ 1270 h 1645"/>
              <a:gd name="T44" fmla="*/ 1597 w 1645"/>
              <a:gd name="T45" fmla="*/ 1043 h 1645"/>
              <a:gd name="T46" fmla="*/ 1530 w 1645"/>
              <a:gd name="T47" fmla="*/ 1242 h 1645"/>
              <a:gd name="T48" fmla="*/ 49 w 1645"/>
              <a:gd name="T49" fmla="*/ 1056 h 1645"/>
              <a:gd name="T50" fmla="*/ 1 w 1645"/>
              <a:gd name="T51" fmla="*/ 818 h 1645"/>
              <a:gd name="T52" fmla="*/ 25 w 1645"/>
              <a:gd name="T53" fmla="*/ 929 h 1645"/>
              <a:gd name="T54" fmla="*/ 1604 w 1645"/>
              <a:gd name="T55" fmla="*/ 1016 h 1645"/>
              <a:gd name="T56" fmla="*/ 1619 w 1645"/>
              <a:gd name="T57" fmla="*/ 940 h 1645"/>
              <a:gd name="T58" fmla="*/ 1645 w 1645"/>
              <a:gd name="T59" fmla="*/ 823 h 1645"/>
              <a:gd name="T60" fmla="*/ 3 w 1645"/>
              <a:gd name="T61" fmla="*/ 795 h 1645"/>
              <a:gd name="T62" fmla="*/ 11 w 1645"/>
              <a:gd name="T63" fmla="*/ 769 h 1645"/>
              <a:gd name="T64" fmla="*/ 46 w 1645"/>
              <a:gd name="T65" fmla="*/ 554 h 1645"/>
              <a:gd name="T66" fmla="*/ 1634 w 1645"/>
              <a:gd name="T67" fmla="*/ 763 h 1645"/>
              <a:gd name="T68" fmla="*/ 1642 w 1645"/>
              <a:gd name="T69" fmla="*/ 754 h 1645"/>
              <a:gd name="T70" fmla="*/ 1611 w 1645"/>
              <a:gd name="T71" fmla="*/ 620 h 1645"/>
              <a:gd name="T72" fmla="*/ 1547 w 1645"/>
              <a:gd name="T73" fmla="*/ 472 h 1645"/>
              <a:gd name="T74" fmla="*/ 1592 w 1645"/>
              <a:gd name="T75" fmla="*/ 566 h 1645"/>
              <a:gd name="T76" fmla="*/ 72 w 1645"/>
              <a:gd name="T77" fmla="*/ 533 h 1645"/>
              <a:gd name="T78" fmla="*/ 96 w 1645"/>
              <a:gd name="T79" fmla="*/ 438 h 1645"/>
              <a:gd name="T80" fmla="*/ 82 w 1645"/>
              <a:gd name="T81" fmla="*/ 507 h 1645"/>
              <a:gd name="T82" fmla="*/ 1546 w 1645"/>
              <a:gd name="T83" fmla="*/ 451 h 1645"/>
              <a:gd name="T84" fmla="*/ 1397 w 1645"/>
              <a:gd name="T85" fmla="*/ 246 h 1645"/>
              <a:gd name="T86" fmla="*/ 198 w 1645"/>
              <a:gd name="T87" fmla="*/ 310 h 1645"/>
              <a:gd name="T88" fmla="*/ 198 w 1645"/>
              <a:gd name="T89" fmla="*/ 310 h 1645"/>
              <a:gd name="T90" fmla="*/ 370 w 1645"/>
              <a:gd name="T91" fmla="*/ 137 h 1645"/>
              <a:gd name="T92" fmla="*/ 223 w 1645"/>
              <a:gd name="T93" fmla="*/ 286 h 1645"/>
              <a:gd name="T94" fmla="*/ 1391 w 1645"/>
              <a:gd name="T95" fmla="*/ 232 h 1645"/>
              <a:gd name="T96" fmla="*/ 1180 w 1645"/>
              <a:gd name="T97" fmla="*/ 99 h 1645"/>
              <a:gd name="T98" fmla="*/ 1361 w 1645"/>
              <a:gd name="T99" fmla="*/ 222 h 1645"/>
              <a:gd name="T100" fmla="*/ 398 w 1645"/>
              <a:gd name="T101" fmla="*/ 137 h 1645"/>
              <a:gd name="T102" fmla="*/ 614 w 1645"/>
              <a:gd name="T103" fmla="*/ 28 h 1645"/>
              <a:gd name="T104" fmla="*/ 423 w 1645"/>
              <a:gd name="T105" fmla="*/ 123 h 1645"/>
              <a:gd name="T106" fmla="*/ 1163 w 1645"/>
              <a:gd name="T107" fmla="*/ 92 h 1645"/>
              <a:gd name="T108" fmla="*/ 928 w 1645"/>
              <a:gd name="T109" fmla="*/ 16 h 1645"/>
              <a:gd name="T110" fmla="*/ 635 w 1645"/>
              <a:gd name="T111" fmla="*/ 31 h 1645"/>
              <a:gd name="T112" fmla="*/ 664 w 1645"/>
              <a:gd name="T113" fmla="*/ 19 h 1645"/>
              <a:gd name="T114" fmla="*/ 767 w 1645"/>
              <a:gd name="T115" fmla="*/ 20 h 1645"/>
              <a:gd name="T116" fmla="*/ 899 w 1645"/>
              <a:gd name="T117" fmla="*/ 13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45" h="1645">
                <a:moveTo>
                  <a:pt x="812" y="1645"/>
                </a:moveTo>
                <a:cubicBezTo>
                  <a:pt x="812" y="1645"/>
                  <a:pt x="812" y="1645"/>
                  <a:pt x="812" y="1645"/>
                </a:cubicBezTo>
                <a:cubicBezTo>
                  <a:pt x="782" y="1645"/>
                  <a:pt x="752" y="1643"/>
                  <a:pt x="722" y="1639"/>
                </a:cubicBezTo>
                <a:cubicBezTo>
                  <a:pt x="721" y="1639"/>
                  <a:pt x="721" y="1639"/>
                  <a:pt x="721" y="1639"/>
                </a:cubicBezTo>
                <a:cubicBezTo>
                  <a:pt x="719" y="1639"/>
                  <a:pt x="717" y="1638"/>
                  <a:pt x="715" y="1638"/>
                </a:cubicBezTo>
                <a:cubicBezTo>
                  <a:pt x="677" y="1633"/>
                  <a:pt x="640" y="1625"/>
                  <a:pt x="603" y="1615"/>
                </a:cubicBezTo>
                <a:cubicBezTo>
                  <a:pt x="601" y="1614"/>
                  <a:pt x="599" y="1613"/>
                  <a:pt x="598" y="1611"/>
                </a:cubicBezTo>
                <a:cubicBezTo>
                  <a:pt x="597" y="1609"/>
                  <a:pt x="596" y="1607"/>
                  <a:pt x="597" y="1605"/>
                </a:cubicBezTo>
                <a:cubicBezTo>
                  <a:pt x="598" y="1600"/>
                  <a:pt x="603" y="1597"/>
                  <a:pt x="607" y="1599"/>
                </a:cubicBezTo>
                <a:cubicBezTo>
                  <a:pt x="643" y="1609"/>
                  <a:pt x="680" y="1616"/>
                  <a:pt x="717" y="1621"/>
                </a:cubicBezTo>
                <a:cubicBezTo>
                  <a:pt x="719" y="1622"/>
                  <a:pt x="722" y="1622"/>
                  <a:pt x="724" y="1622"/>
                </a:cubicBezTo>
                <a:cubicBezTo>
                  <a:pt x="753" y="1626"/>
                  <a:pt x="783" y="1628"/>
                  <a:pt x="812" y="1628"/>
                </a:cubicBezTo>
                <a:cubicBezTo>
                  <a:pt x="814" y="1628"/>
                  <a:pt x="816" y="1629"/>
                  <a:pt x="818" y="1631"/>
                </a:cubicBezTo>
                <a:cubicBezTo>
                  <a:pt x="819" y="1632"/>
                  <a:pt x="820" y="1634"/>
                  <a:pt x="820" y="1637"/>
                </a:cubicBezTo>
                <a:cubicBezTo>
                  <a:pt x="820" y="1641"/>
                  <a:pt x="816" y="1645"/>
                  <a:pt x="812" y="1645"/>
                </a:cubicBezTo>
                <a:close/>
                <a:moveTo>
                  <a:pt x="840" y="1645"/>
                </a:moveTo>
                <a:cubicBezTo>
                  <a:pt x="840" y="1645"/>
                  <a:pt x="840" y="1645"/>
                  <a:pt x="840" y="1645"/>
                </a:cubicBezTo>
                <a:cubicBezTo>
                  <a:pt x="835" y="1645"/>
                  <a:pt x="832" y="1641"/>
                  <a:pt x="831" y="1637"/>
                </a:cubicBezTo>
                <a:cubicBezTo>
                  <a:pt x="831" y="1634"/>
                  <a:pt x="832" y="1632"/>
                  <a:pt x="834" y="1631"/>
                </a:cubicBezTo>
                <a:cubicBezTo>
                  <a:pt x="835" y="1629"/>
                  <a:pt x="838" y="1628"/>
                  <a:pt x="840" y="1628"/>
                </a:cubicBezTo>
                <a:cubicBezTo>
                  <a:pt x="840" y="1628"/>
                  <a:pt x="840" y="1628"/>
                  <a:pt x="840" y="1628"/>
                </a:cubicBezTo>
                <a:cubicBezTo>
                  <a:pt x="845" y="1628"/>
                  <a:pt x="848" y="1632"/>
                  <a:pt x="848" y="1636"/>
                </a:cubicBezTo>
                <a:cubicBezTo>
                  <a:pt x="849" y="1641"/>
                  <a:pt x="845" y="1645"/>
                  <a:pt x="840" y="1645"/>
                </a:cubicBezTo>
                <a:close/>
                <a:moveTo>
                  <a:pt x="868" y="1644"/>
                </a:moveTo>
                <a:cubicBezTo>
                  <a:pt x="864" y="1644"/>
                  <a:pt x="860" y="1640"/>
                  <a:pt x="860" y="1636"/>
                </a:cubicBezTo>
                <a:cubicBezTo>
                  <a:pt x="860" y="1634"/>
                  <a:pt x="860" y="1631"/>
                  <a:pt x="862" y="1630"/>
                </a:cubicBezTo>
                <a:cubicBezTo>
                  <a:pt x="863" y="1628"/>
                  <a:pt x="865" y="1627"/>
                  <a:pt x="868" y="1627"/>
                </a:cubicBezTo>
                <a:cubicBezTo>
                  <a:pt x="905" y="1625"/>
                  <a:pt x="942" y="1620"/>
                  <a:pt x="978" y="1613"/>
                </a:cubicBezTo>
                <a:cubicBezTo>
                  <a:pt x="978" y="1613"/>
                  <a:pt x="979" y="1613"/>
                  <a:pt x="979" y="1613"/>
                </a:cubicBezTo>
                <a:cubicBezTo>
                  <a:pt x="997" y="1609"/>
                  <a:pt x="1015" y="1605"/>
                  <a:pt x="1033" y="1600"/>
                </a:cubicBezTo>
                <a:cubicBezTo>
                  <a:pt x="1045" y="1597"/>
                  <a:pt x="1058" y="1593"/>
                  <a:pt x="1071" y="1589"/>
                </a:cubicBezTo>
                <a:cubicBezTo>
                  <a:pt x="1075" y="1587"/>
                  <a:pt x="1080" y="1590"/>
                  <a:pt x="1081" y="1594"/>
                </a:cubicBezTo>
                <a:cubicBezTo>
                  <a:pt x="1083" y="1599"/>
                  <a:pt x="1080" y="1603"/>
                  <a:pt x="1076" y="1605"/>
                </a:cubicBezTo>
                <a:cubicBezTo>
                  <a:pt x="1063" y="1609"/>
                  <a:pt x="1050" y="1613"/>
                  <a:pt x="1037" y="1616"/>
                </a:cubicBezTo>
                <a:cubicBezTo>
                  <a:pt x="1019" y="1621"/>
                  <a:pt x="1000" y="1626"/>
                  <a:pt x="982" y="1629"/>
                </a:cubicBezTo>
                <a:cubicBezTo>
                  <a:pt x="945" y="1637"/>
                  <a:pt x="907" y="1642"/>
                  <a:pt x="869" y="1644"/>
                </a:cubicBezTo>
                <a:cubicBezTo>
                  <a:pt x="869" y="1644"/>
                  <a:pt x="868" y="1644"/>
                  <a:pt x="868" y="1644"/>
                </a:cubicBezTo>
                <a:close/>
                <a:moveTo>
                  <a:pt x="578" y="1607"/>
                </a:moveTo>
                <a:cubicBezTo>
                  <a:pt x="577" y="1607"/>
                  <a:pt x="576" y="1607"/>
                  <a:pt x="575" y="1607"/>
                </a:cubicBezTo>
                <a:cubicBezTo>
                  <a:pt x="573" y="1606"/>
                  <a:pt x="571" y="1605"/>
                  <a:pt x="570" y="1603"/>
                </a:cubicBezTo>
                <a:cubicBezTo>
                  <a:pt x="569" y="1601"/>
                  <a:pt x="569" y="1598"/>
                  <a:pt x="570" y="1596"/>
                </a:cubicBezTo>
                <a:cubicBezTo>
                  <a:pt x="571" y="1592"/>
                  <a:pt x="576" y="1589"/>
                  <a:pt x="581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3" y="1592"/>
                  <a:pt x="585" y="1593"/>
                  <a:pt x="586" y="1595"/>
                </a:cubicBezTo>
                <a:cubicBezTo>
                  <a:pt x="587" y="1597"/>
                  <a:pt x="587" y="1599"/>
                  <a:pt x="586" y="1601"/>
                </a:cubicBezTo>
                <a:cubicBezTo>
                  <a:pt x="585" y="1605"/>
                  <a:pt x="582" y="1607"/>
                  <a:pt x="578" y="1607"/>
                </a:cubicBezTo>
                <a:close/>
                <a:moveTo>
                  <a:pt x="551" y="1598"/>
                </a:moveTo>
                <a:cubicBezTo>
                  <a:pt x="550" y="1598"/>
                  <a:pt x="549" y="1598"/>
                  <a:pt x="548" y="1598"/>
                </a:cubicBezTo>
                <a:cubicBezTo>
                  <a:pt x="518" y="1587"/>
                  <a:pt x="488" y="1574"/>
                  <a:pt x="459" y="1560"/>
                </a:cubicBezTo>
                <a:cubicBezTo>
                  <a:pt x="446" y="1554"/>
                  <a:pt x="434" y="1547"/>
                  <a:pt x="422" y="1540"/>
                </a:cubicBezTo>
                <a:cubicBezTo>
                  <a:pt x="401" y="1529"/>
                  <a:pt x="380" y="1516"/>
                  <a:pt x="360" y="1502"/>
                </a:cubicBezTo>
                <a:cubicBezTo>
                  <a:pt x="356" y="1500"/>
                  <a:pt x="355" y="1495"/>
                  <a:pt x="358" y="1491"/>
                </a:cubicBezTo>
                <a:cubicBezTo>
                  <a:pt x="361" y="1487"/>
                  <a:pt x="366" y="1486"/>
                  <a:pt x="370" y="1488"/>
                </a:cubicBezTo>
                <a:cubicBezTo>
                  <a:pt x="389" y="1502"/>
                  <a:pt x="410" y="1514"/>
                  <a:pt x="430" y="1526"/>
                </a:cubicBezTo>
                <a:cubicBezTo>
                  <a:pt x="442" y="1532"/>
                  <a:pt x="454" y="1539"/>
                  <a:pt x="466" y="1545"/>
                </a:cubicBezTo>
                <a:cubicBezTo>
                  <a:pt x="466" y="1545"/>
                  <a:pt x="466" y="1545"/>
                  <a:pt x="466" y="1545"/>
                </a:cubicBezTo>
                <a:cubicBezTo>
                  <a:pt x="495" y="1559"/>
                  <a:pt x="524" y="1571"/>
                  <a:pt x="554" y="1582"/>
                </a:cubicBezTo>
                <a:cubicBezTo>
                  <a:pt x="558" y="1583"/>
                  <a:pt x="561" y="1588"/>
                  <a:pt x="559" y="1593"/>
                </a:cubicBezTo>
                <a:cubicBezTo>
                  <a:pt x="558" y="1596"/>
                  <a:pt x="555" y="1598"/>
                  <a:pt x="551" y="1598"/>
                </a:cubicBezTo>
                <a:close/>
                <a:moveTo>
                  <a:pt x="1100" y="1596"/>
                </a:moveTo>
                <a:cubicBezTo>
                  <a:pt x="1100" y="1596"/>
                  <a:pt x="1100" y="1596"/>
                  <a:pt x="1100" y="1596"/>
                </a:cubicBezTo>
                <a:cubicBezTo>
                  <a:pt x="1097" y="1596"/>
                  <a:pt x="1093" y="1594"/>
                  <a:pt x="1092" y="1590"/>
                </a:cubicBezTo>
                <a:cubicBezTo>
                  <a:pt x="1091" y="1588"/>
                  <a:pt x="1091" y="1586"/>
                  <a:pt x="1092" y="1584"/>
                </a:cubicBezTo>
                <a:cubicBezTo>
                  <a:pt x="1093" y="1582"/>
                  <a:pt x="1095" y="1580"/>
                  <a:pt x="1097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102" y="1578"/>
                  <a:pt x="1107" y="1581"/>
                  <a:pt x="1108" y="1585"/>
                </a:cubicBezTo>
                <a:cubicBezTo>
                  <a:pt x="1110" y="1589"/>
                  <a:pt x="1107" y="1594"/>
                  <a:pt x="1103" y="1596"/>
                </a:cubicBezTo>
                <a:cubicBezTo>
                  <a:pt x="1102" y="1596"/>
                  <a:pt x="1101" y="1596"/>
                  <a:pt x="1100" y="1596"/>
                </a:cubicBezTo>
                <a:close/>
                <a:moveTo>
                  <a:pt x="1127" y="1586"/>
                </a:moveTo>
                <a:cubicBezTo>
                  <a:pt x="1123" y="1586"/>
                  <a:pt x="1120" y="1584"/>
                  <a:pt x="1119" y="1581"/>
                </a:cubicBezTo>
                <a:cubicBezTo>
                  <a:pt x="1118" y="1579"/>
                  <a:pt x="1118" y="1576"/>
                  <a:pt x="1119" y="1574"/>
                </a:cubicBezTo>
                <a:cubicBezTo>
                  <a:pt x="1120" y="1572"/>
                  <a:pt x="1121" y="1570"/>
                  <a:pt x="1123" y="1570"/>
                </a:cubicBezTo>
                <a:cubicBezTo>
                  <a:pt x="1158" y="1556"/>
                  <a:pt x="1192" y="1539"/>
                  <a:pt x="1224" y="1521"/>
                </a:cubicBezTo>
                <a:cubicBezTo>
                  <a:pt x="1224" y="1521"/>
                  <a:pt x="1224" y="1521"/>
                  <a:pt x="1224" y="1521"/>
                </a:cubicBezTo>
                <a:cubicBezTo>
                  <a:pt x="1252" y="1505"/>
                  <a:pt x="1278" y="1488"/>
                  <a:pt x="1304" y="1469"/>
                </a:cubicBezTo>
                <a:cubicBezTo>
                  <a:pt x="1307" y="1466"/>
                  <a:pt x="1313" y="1467"/>
                  <a:pt x="1316" y="1471"/>
                </a:cubicBezTo>
                <a:cubicBezTo>
                  <a:pt x="1318" y="1474"/>
                  <a:pt x="1318" y="1480"/>
                  <a:pt x="1314" y="1482"/>
                </a:cubicBezTo>
                <a:cubicBezTo>
                  <a:pt x="1288" y="1502"/>
                  <a:pt x="1261" y="1520"/>
                  <a:pt x="1233" y="1536"/>
                </a:cubicBezTo>
                <a:cubicBezTo>
                  <a:pt x="1200" y="1554"/>
                  <a:pt x="1165" y="1571"/>
                  <a:pt x="1130" y="1585"/>
                </a:cubicBezTo>
                <a:cubicBezTo>
                  <a:pt x="1130" y="1585"/>
                  <a:pt x="1130" y="1585"/>
                  <a:pt x="1130" y="1585"/>
                </a:cubicBezTo>
                <a:cubicBezTo>
                  <a:pt x="1129" y="1586"/>
                  <a:pt x="1128" y="1586"/>
                  <a:pt x="1127" y="1586"/>
                </a:cubicBezTo>
                <a:close/>
                <a:moveTo>
                  <a:pt x="342" y="1488"/>
                </a:moveTo>
                <a:cubicBezTo>
                  <a:pt x="340" y="1488"/>
                  <a:pt x="338" y="1487"/>
                  <a:pt x="337" y="1486"/>
                </a:cubicBezTo>
                <a:cubicBezTo>
                  <a:pt x="337" y="1486"/>
                  <a:pt x="337" y="1486"/>
                  <a:pt x="337" y="1486"/>
                </a:cubicBezTo>
                <a:cubicBezTo>
                  <a:pt x="335" y="1485"/>
                  <a:pt x="334" y="1483"/>
                  <a:pt x="333" y="1480"/>
                </a:cubicBezTo>
                <a:cubicBezTo>
                  <a:pt x="333" y="1478"/>
                  <a:pt x="334" y="1476"/>
                  <a:pt x="335" y="1474"/>
                </a:cubicBezTo>
                <a:cubicBezTo>
                  <a:pt x="338" y="1470"/>
                  <a:pt x="343" y="1470"/>
                  <a:pt x="347" y="1472"/>
                </a:cubicBezTo>
                <a:cubicBezTo>
                  <a:pt x="351" y="1475"/>
                  <a:pt x="351" y="1480"/>
                  <a:pt x="349" y="1484"/>
                </a:cubicBezTo>
                <a:cubicBezTo>
                  <a:pt x="347" y="1486"/>
                  <a:pt x="345" y="1488"/>
                  <a:pt x="342" y="1488"/>
                </a:cubicBezTo>
                <a:close/>
                <a:moveTo>
                  <a:pt x="319" y="1471"/>
                </a:moveTo>
                <a:cubicBezTo>
                  <a:pt x="317" y="1471"/>
                  <a:pt x="316" y="1470"/>
                  <a:pt x="314" y="1469"/>
                </a:cubicBezTo>
                <a:cubicBezTo>
                  <a:pt x="289" y="1449"/>
                  <a:pt x="264" y="1427"/>
                  <a:pt x="242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20" y="1383"/>
                  <a:pt x="199" y="1360"/>
                  <a:pt x="180" y="1336"/>
                </a:cubicBezTo>
                <a:cubicBezTo>
                  <a:pt x="176" y="1330"/>
                  <a:pt x="171" y="1324"/>
                  <a:pt x="166" y="1318"/>
                </a:cubicBezTo>
                <a:cubicBezTo>
                  <a:pt x="166" y="1318"/>
                  <a:pt x="166" y="1318"/>
                  <a:pt x="166" y="1318"/>
                </a:cubicBezTo>
                <a:cubicBezTo>
                  <a:pt x="165" y="1316"/>
                  <a:pt x="164" y="1314"/>
                  <a:pt x="165" y="1312"/>
                </a:cubicBezTo>
                <a:cubicBezTo>
                  <a:pt x="165" y="1310"/>
                  <a:pt x="166" y="1308"/>
                  <a:pt x="168" y="1306"/>
                </a:cubicBezTo>
                <a:cubicBezTo>
                  <a:pt x="172" y="1304"/>
                  <a:pt x="177" y="1304"/>
                  <a:pt x="180" y="1308"/>
                </a:cubicBezTo>
                <a:cubicBezTo>
                  <a:pt x="184" y="1314"/>
                  <a:pt x="189" y="1320"/>
                  <a:pt x="194" y="1325"/>
                </a:cubicBezTo>
                <a:cubicBezTo>
                  <a:pt x="212" y="1349"/>
                  <a:pt x="232" y="1371"/>
                  <a:pt x="253" y="1392"/>
                </a:cubicBezTo>
                <a:cubicBezTo>
                  <a:pt x="253" y="1392"/>
                  <a:pt x="253" y="1392"/>
                  <a:pt x="253" y="1392"/>
                </a:cubicBezTo>
                <a:cubicBezTo>
                  <a:pt x="276" y="1415"/>
                  <a:pt x="300" y="1436"/>
                  <a:pt x="325" y="1455"/>
                </a:cubicBezTo>
                <a:cubicBezTo>
                  <a:pt x="328" y="1458"/>
                  <a:pt x="329" y="1464"/>
                  <a:pt x="326" y="1467"/>
                </a:cubicBezTo>
                <a:cubicBezTo>
                  <a:pt x="324" y="1469"/>
                  <a:pt x="322" y="1471"/>
                  <a:pt x="319" y="1471"/>
                </a:cubicBezTo>
                <a:close/>
                <a:moveTo>
                  <a:pt x="1331" y="1467"/>
                </a:moveTo>
                <a:cubicBezTo>
                  <a:pt x="1329" y="1467"/>
                  <a:pt x="1326" y="1466"/>
                  <a:pt x="1324" y="1464"/>
                </a:cubicBezTo>
                <a:cubicBezTo>
                  <a:pt x="1323" y="1462"/>
                  <a:pt x="1322" y="1460"/>
                  <a:pt x="1323" y="1457"/>
                </a:cubicBezTo>
                <a:cubicBezTo>
                  <a:pt x="1323" y="1455"/>
                  <a:pt x="1324" y="1453"/>
                  <a:pt x="1326" y="1452"/>
                </a:cubicBezTo>
                <a:cubicBezTo>
                  <a:pt x="1329" y="1449"/>
                  <a:pt x="1335" y="1449"/>
                  <a:pt x="1338" y="1453"/>
                </a:cubicBezTo>
                <a:cubicBezTo>
                  <a:pt x="1341" y="1457"/>
                  <a:pt x="1340" y="1462"/>
                  <a:pt x="1336" y="1465"/>
                </a:cubicBezTo>
                <a:cubicBezTo>
                  <a:pt x="1335" y="1466"/>
                  <a:pt x="1333" y="1467"/>
                  <a:pt x="1331" y="1467"/>
                </a:cubicBezTo>
                <a:close/>
                <a:moveTo>
                  <a:pt x="1353" y="1449"/>
                </a:moveTo>
                <a:cubicBezTo>
                  <a:pt x="1350" y="1449"/>
                  <a:pt x="1348" y="1448"/>
                  <a:pt x="1346" y="1446"/>
                </a:cubicBezTo>
                <a:cubicBezTo>
                  <a:pt x="1345" y="1444"/>
                  <a:pt x="1344" y="1442"/>
                  <a:pt x="1344" y="1440"/>
                </a:cubicBezTo>
                <a:cubicBezTo>
                  <a:pt x="1345" y="1437"/>
                  <a:pt x="1346" y="1435"/>
                  <a:pt x="1347" y="1434"/>
                </a:cubicBezTo>
                <a:cubicBezTo>
                  <a:pt x="1375" y="1410"/>
                  <a:pt x="1402" y="1383"/>
                  <a:pt x="1427" y="1355"/>
                </a:cubicBezTo>
                <a:cubicBezTo>
                  <a:pt x="1427" y="1355"/>
                  <a:pt x="1427" y="1355"/>
                  <a:pt x="1427" y="1355"/>
                </a:cubicBezTo>
                <a:cubicBezTo>
                  <a:pt x="1448" y="1331"/>
                  <a:pt x="1467" y="1306"/>
                  <a:pt x="1485" y="1280"/>
                </a:cubicBezTo>
                <a:cubicBezTo>
                  <a:pt x="1488" y="1276"/>
                  <a:pt x="1493" y="1275"/>
                  <a:pt x="1497" y="1278"/>
                </a:cubicBezTo>
                <a:cubicBezTo>
                  <a:pt x="1501" y="1281"/>
                  <a:pt x="1502" y="1286"/>
                  <a:pt x="1499" y="1290"/>
                </a:cubicBezTo>
                <a:cubicBezTo>
                  <a:pt x="1481" y="1316"/>
                  <a:pt x="1461" y="1342"/>
                  <a:pt x="1440" y="1366"/>
                </a:cubicBezTo>
                <a:cubicBezTo>
                  <a:pt x="1414" y="1395"/>
                  <a:pt x="1387" y="1422"/>
                  <a:pt x="1358" y="1447"/>
                </a:cubicBezTo>
                <a:cubicBezTo>
                  <a:pt x="1357" y="1448"/>
                  <a:pt x="1355" y="1449"/>
                  <a:pt x="1353" y="1449"/>
                </a:cubicBezTo>
                <a:close/>
                <a:moveTo>
                  <a:pt x="157" y="1299"/>
                </a:moveTo>
                <a:cubicBezTo>
                  <a:pt x="154" y="1299"/>
                  <a:pt x="151" y="1297"/>
                  <a:pt x="150" y="1295"/>
                </a:cubicBezTo>
                <a:cubicBezTo>
                  <a:pt x="150" y="1295"/>
                  <a:pt x="150" y="1295"/>
                  <a:pt x="150" y="1295"/>
                </a:cubicBezTo>
                <a:cubicBezTo>
                  <a:pt x="148" y="1293"/>
                  <a:pt x="148" y="1291"/>
                  <a:pt x="148" y="1289"/>
                </a:cubicBezTo>
                <a:cubicBezTo>
                  <a:pt x="149" y="1286"/>
                  <a:pt x="150" y="1285"/>
                  <a:pt x="152" y="1283"/>
                </a:cubicBezTo>
                <a:cubicBezTo>
                  <a:pt x="155" y="1281"/>
                  <a:pt x="161" y="1282"/>
                  <a:pt x="163" y="1285"/>
                </a:cubicBezTo>
                <a:cubicBezTo>
                  <a:pt x="163" y="1285"/>
                  <a:pt x="163" y="1285"/>
                  <a:pt x="163" y="1285"/>
                </a:cubicBezTo>
                <a:cubicBezTo>
                  <a:pt x="166" y="1289"/>
                  <a:pt x="165" y="1294"/>
                  <a:pt x="161" y="1297"/>
                </a:cubicBezTo>
                <a:cubicBezTo>
                  <a:pt x="160" y="1298"/>
                  <a:pt x="158" y="1299"/>
                  <a:pt x="157" y="1299"/>
                </a:cubicBezTo>
                <a:close/>
                <a:moveTo>
                  <a:pt x="141" y="1275"/>
                </a:moveTo>
                <a:cubicBezTo>
                  <a:pt x="138" y="1275"/>
                  <a:pt x="135" y="1274"/>
                  <a:pt x="134" y="1271"/>
                </a:cubicBezTo>
                <a:cubicBezTo>
                  <a:pt x="116" y="1244"/>
                  <a:pt x="100" y="1216"/>
                  <a:pt x="86" y="1187"/>
                </a:cubicBezTo>
                <a:cubicBezTo>
                  <a:pt x="69" y="1153"/>
                  <a:pt x="54" y="1117"/>
                  <a:pt x="42" y="1081"/>
                </a:cubicBezTo>
                <a:cubicBezTo>
                  <a:pt x="42" y="1079"/>
                  <a:pt x="42" y="1077"/>
                  <a:pt x="43" y="1075"/>
                </a:cubicBezTo>
                <a:cubicBezTo>
                  <a:pt x="44" y="1073"/>
                  <a:pt x="45" y="1071"/>
                  <a:pt x="48" y="1071"/>
                </a:cubicBezTo>
                <a:cubicBezTo>
                  <a:pt x="52" y="1069"/>
                  <a:pt x="57" y="1072"/>
                  <a:pt x="58" y="1076"/>
                </a:cubicBezTo>
                <a:cubicBezTo>
                  <a:pt x="70" y="1111"/>
                  <a:pt x="84" y="1146"/>
                  <a:pt x="101" y="1179"/>
                </a:cubicBezTo>
                <a:cubicBezTo>
                  <a:pt x="115" y="1208"/>
                  <a:pt x="131" y="1236"/>
                  <a:pt x="148" y="1262"/>
                </a:cubicBezTo>
                <a:cubicBezTo>
                  <a:pt x="150" y="1266"/>
                  <a:pt x="149" y="1271"/>
                  <a:pt x="145" y="1274"/>
                </a:cubicBezTo>
                <a:cubicBezTo>
                  <a:pt x="144" y="1275"/>
                  <a:pt x="142" y="1275"/>
                  <a:pt x="141" y="1275"/>
                </a:cubicBezTo>
                <a:close/>
                <a:moveTo>
                  <a:pt x="1508" y="1270"/>
                </a:moveTo>
                <a:cubicBezTo>
                  <a:pt x="1506" y="1270"/>
                  <a:pt x="1505" y="1269"/>
                  <a:pt x="1503" y="1269"/>
                </a:cubicBezTo>
                <a:cubicBezTo>
                  <a:pt x="1502" y="1267"/>
                  <a:pt x="1500" y="1265"/>
                  <a:pt x="1500" y="1263"/>
                </a:cubicBezTo>
                <a:cubicBezTo>
                  <a:pt x="1499" y="1261"/>
                  <a:pt x="1500" y="1259"/>
                  <a:pt x="1501" y="1257"/>
                </a:cubicBezTo>
                <a:cubicBezTo>
                  <a:pt x="1503" y="1253"/>
                  <a:pt x="1509" y="1252"/>
                  <a:pt x="1513" y="1254"/>
                </a:cubicBezTo>
                <a:cubicBezTo>
                  <a:pt x="1516" y="1257"/>
                  <a:pt x="1518" y="1262"/>
                  <a:pt x="1515" y="1266"/>
                </a:cubicBezTo>
                <a:cubicBezTo>
                  <a:pt x="1514" y="1268"/>
                  <a:pt x="1511" y="1270"/>
                  <a:pt x="1508" y="1270"/>
                </a:cubicBezTo>
                <a:close/>
                <a:moveTo>
                  <a:pt x="1523" y="1246"/>
                </a:moveTo>
                <a:cubicBezTo>
                  <a:pt x="1521" y="1246"/>
                  <a:pt x="1520" y="1245"/>
                  <a:pt x="1518" y="1245"/>
                </a:cubicBezTo>
                <a:cubicBezTo>
                  <a:pt x="1514" y="1242"/>
                  <a:pt x="1513" y="1237"/>
                  <a:pt x="1515" y="1233"/>
                </a:cubicBezTo>
                <a:cubicBezTo>
                  <a:pt x="1516" y="1233"/>
                  <a:pt x="1516" y="1232"/>
                  <a:pt x="1516" y="1232"/>
                </a:cubicBezTo>
                <a:cubicBezTo>
                  <a:pt x="1516" y="1232"/>
                  <a:pt x="1516" y="1232"/>
                  <a:pt x="1516" y="1232"/>
                </a:cubicBezTo>
                <a:cubicBezTo>
                  <a:pt x="1535" y="1200"/>
                  <a:pt x="1552" y="1167"/>
                  <a:pt x="1566" y="1133"/>
                </a:cubicBezTo>
                <a:cubicBezTo>
                  <a:pt x="1578" y="1104"/>
                  <a:pt x="1588" y="1074"/>
                  <a:pt x="1597" y="1043"/>
                </a:cubicBezTo>
                <a:cubicBezTo>
                  <a:pt x="1598" y="1039"/>
                  <a:pt x="1603" y="1036"/>
                  <a:pt x="1608" y="1037"/>
                </a:cubicBezTo>
                <a:cubicBezTo>
                  <a:pt x="1610" y="1038"/>
                  <a:pt x="1612" y="1039"/>
                  <a:pt x="1613" y="1041"/>
                </a:cubicBezTo>
                <a:cubicBezTo>
                  <a:pt x="1614" y="1043"/>
                  <a:pt x="1614" y="1046"/>
                  <a:pt x="1613" y="1048"/>
                </a:cubicBezTo>
                <a:cubicBezTo>
                  <a:pt x="1605" y="1079"/>
                  <a:pt x="1594" y="1110"/>
                  <a:pt x="1581" y="1140"/>
                </a:cubicBezTo>
                <a:cubicBezTo>
                  <a:pt x="1567" y="1174"/>
                  <a:pt x="1550" y="1208"/>
                  <a:pt x="1531" y="1240"/>
                </a:cubicBezTo>
                <a:cubicBezTo>
                  <a:pt x="1531" y="1241"/>
                  <a:pt x="1531" y="1241"/>
                  <a:pt x="1531" y="1241"/>
                </a:cubicBezTo>
                <a:cubicBezTo>
                  <a:pt x="1530" y="1241"/>
                  <a:pt x="1530" y="1241"/>
                  <a:pt x="1530" y="1242"/>
                </a:cubicBezTo>
                <a:cubicBezTo>
                  <a:pt x="1529" y="1244"/>
                  <a:pt x="1526" y="1246"/>
                  <a:pt x="1523" y="1246"/>
                </a:cubicBezTo>
                <a:close/>
                <a:moveTo>
                  <a:pt x="42" y="1060"/>
                </a:moveTo>
                <a:cubicBezTo>
                  <a:pt x="38" y="1060"/>
                  <a:pt x="35" y="1058"/>
                  <a:pt x="34" y="1054"/>
                </a:cubicBezTo>
                <a:cubicBezTo>
                  <a:pt x="33" y="1052"/>
                  <a:pt x="33" y="1050"/>
                  <a:pt x="34" y="1048"/>
                </a:cubicBezTo>
                <a:cubicBezTo>
                  <a:pt x="35" y="1046"/>
                  <a:pt x="37" y="1044"/>
                  <a:pt x="39" y="1043"/>
                </a:cubicBezTo>
                <a:cubicBezTo>
                  <a:pt x="44" y="1042"/>
                  <a:pt x="49" y="1045"/>
                  <a:pt x="50" y="1049"/>
                </a:cubicBezTo>
                <a:cubicBezTo>
                  <a:pt x="51" y="1051"/>
                  <a:pt x="50" y="1054"/>
                  <a:pt x="49" y="1056"/>
                </a:cubicBezTo>
                <a:cubicBezTo>
                  <a:pt x="48" y="1058"/>
                  <a:pt x="46" y="1059"/>
                  <a:pt x="44" y="1060"/>
                </a:cubicBezTo>
                <a:cubicBezTo>
                  <a:pt x="43" y="1060"/>
                  <a:pt x="43" y="1060"/>
                  <a:pt x="42" y="1060"/>
                </a:cubicBezTo>
                <a:close/>
                <a:moveTo>
                  <a:pt x="34" y="1033"/>
                </a:moveTo>
                <a:cubicBezTo>
                  <a:pt x="30" y="1033"/>
                  <a:pt x="27" y="1030"/>
                  <a:pt x="26" y="1026"/>
                </a:cubicBezTo>
                <a:cubicBezTo>
                  <a:pt x="18" y="995"/>
                  <a:pt x="12" y="963"/>
                  <a:pt x="8" y="931"/>
                </a:cubicBezTo>
                <a:cubicBezTo>
                  <a:pt x="3" y="895"/>
                  <a:pt x="0" y="859"/>
                  <a:pt x="0" y="822"/>
                </a:cubicBezTo>
                <a:cubicBezTo>
                  <a:pt x="0" y="821"/>
                  <a:pt x="1" y="820"/>
                  <a:pt x="1" y="818"/>
                </a:cubicBezTo>
                <a:cubicBezTo>
                  <a:pt x="1" y="817"/>
                  <a:pt x="1" y="817"/>
                  <a:pt x="1" y="817"/>
                </a:cubicBezTo>
                <a:cubicBezTo>
                  <a:pt x="1" y="812"/>
                  <a:pt x="4" y="809"/>
                  <a:pt x="9" y="809"/>
                </a:cubicBezTo>
                <a:cubicBezTo>
                  <a:pt x="9" y="809"/>
                  <a:pt x="9" y="809"/>
                  <a:pt x="9" y="809"/>
                </a:cubicBezTo>
                <a:cubicBezTo>
                  <a:pt x="11" y="809"/>
                  <a:pt x="13" y="810"/>
                  <a:pt x="15" y="811"/>
                </a:cubicBezTo>
                <a:cubicBezTo>
                  <a:pt x="17" y="813"/>
                  <a:pt x="17" y="815"/>
                  <a:pt x="17" y="817"/>
                </a:cubicBezTo>
                <a:cubicBezTo>
                  <a:pt x="17" y="819"/>
                  <a:pt x="17" y="821"/>
                  <a:pt x="17" y="822"/>
                </a:cubicBezTo>
                <a:cubicBezTo>
                  <a:pt x="17" y="858"/>
                  <a:pt x="20" y="894"/>
                  <a:pt x="25" y="929"/>
                </a:cubicBezTo>
                <a:cubicBezTo>
                  <a:pt x="29" y="960"/>
                  <a:pt x="35" y="992"/>
                  <a:pt x="43" y="1022"/>
                </a:cubicBezTo>
                <a:cubicBezTo>
                  <a:pt x="44" y="1027"/>
                  <a:pt x="41" y="1031"/>
                  <a:pt x="36" y="1033"/>
                </a:cubicBezTo>
                <a:cubicBezTo>
                  <a:pt x="36" y="1033"/>
                  <a:pt x="35" y="1033"/>
                  <a:pt x="34" y="1033"/>
                </a:cubicBezTo>
                <a:close/>
                <a:moveTo>
                  <a:pt x="1613" y="1027"/>
                </a:moveTo>
                <a:cubicBezTo>
                  <a:pt x="1612" y="1027"/>
                  <a:pt x="1611" y="1027"/>
                  <a:pt x="1611" y="1027"/>
                </a:cubicBezTo>
                <a:cubicBezTo>
                  <a:pt x="1608" y="1026"/>
                  <a:pt x="1606" y="1025"/>
                  <a:pt x="1605" y="1023"/>
                </a:cubicBezTo>
                <a:cubicBezTo>
                  <a:pt x="1604" y="1021"/>
                  <a:pt x="1604" y="1018"/>
                  <a:pt x="1604" y="1016"/>
                </a:cubicBezTo>
                <a:cubicBezTo>
                  <a:pt x="1605" y="1012"/>
                  <a:pt x="1610" y="1009"/>
                  <a:pt x="1615" y="1010"/>
                </a:cubicBezTo>
                <a:cubicBezTo>
                  <a:pt x="1619" y="1011"/>
                  <a:pt x="1622" y="1016"/>
                  <a:pt x="1621" y="1020"/>
                </a:cubicBezTo>
                <a:cubicBezTo>
                  <a:pt x="1620" y="1024"/>
                  <a:pt x="1617" y="1027"/>
                  <a:pt x="1613" y="1027"/>
                </a:cubicBezTo>
                <a:close/>
                <a:moveTo>
                  <a:pt x="1619" y="999"/>
                </a:moveTo>
                <a:cubicBezTo>
                  <a:pt x="1618" y="999"/>
                  <a:pt x="1618" y="999"/>
                  <a:pt x="1617" y="999"/>
                </a:cubicBezTo>
                <a:cubicBezTo>
                  <a:pt x="1613" y="998"/>
                  <a:pt x="1610" y="994"/>
                  <a:pt x="1611" y="989"/>
                </a:cubicBezTo>
                <a:cubicBezTo>
                  <a:pt x="1614" y="973"/>
                  <a:pt x="1617" y="956"/>
                  <a:pt x="1619" y="940"/>
                </a:cubicBezTo>
                <a:cubicBezTo>
                  <a:pt x="1622" y="919"/>
                  <a:pt x="1625" y="899"/>
                  <a:pt x="1626" y="878"/>
                </a:cubicBezTo>
                <a:cubicBezTo>
                  <a:pt x="1627" y="860"/>
                  <a:pt x="1628" y="842"/>
                  <a:pt x="1628" y="823"/>
                </a:cubicBezTo>
                <a:cubicBezTo>
                  <a:pt x="1628" y="810"/>
                  <a:pt x="1628" y="796"/>
                  <a:pt x="1627" y="783"/>
                </a:cubicBezTo>
                <a:cubicBezTo>
                  <a:pt x="1627" y="781"/>
                  <a:pt x="1628" y="779"/>
                  <a:pt x="1629" y="777"/>
                </a:cubicBezTo>
                <a:cubicBezTo>
                  <a:pt x="1631" y="775"/>
                  <a:pt x="1633" y="774"/>
                  <a:pt x="1635" y="774"/>
                </a:cubicBezTo>
                <a:cubicBezTo>
                  <a:pt x="1640" y="774"/>
                  <a:pt x="1644" y="778"/>
                  <a:pt x="1644" y="782"/>
                </a:cubicBezTo>
                <a:cubicBezTo>
                  <a:pt x="1645" y="796"/>
                  <a:pt x="1645" y="810"/>
                  <a:pt x="1645" y="823"/>
                </a:cubicBezTo>
                <a:cubicBezTo>
                  <a:pt x="1645" y="842"/>
                  <a:pt x="1644" y="861"/>
                  <a:pt x="1643" y="879"/>
                </a:cubicBezTo>
                <a:cubicBezTo>
                  <a:pt x="1642" y="900"/>
                  <a:pt x="1639" y="921"/>
                  <a:pt x="1636" y="942"/>
                </a:cubicBezTo>
                <a:cubicBezTo>
                  <a:pt x="1634" y="959"/>
                  <a:pt x="1631" y="976"/>
                  <a:pt x="1627" y="992"/>
                </a:cubicBezTo>
                <a:cubicBezTo>
                  <a:pt x="1626" y="996"/>
                  <a:pt x="1623" y="999"/>
                  <a:pt x="1619" y="999"/>
                </a:cubicBezTo>
                <a:close/>
                <a:moveTo>
                  <a:pt x="10" y="797"/>
                </a:moveTo>
                <a:cubicBezTo>
                  <a:pt x="10" y="797"/>
                  <a:pt x="9" y="797"/>
                  <a:pt x="9" y="797"/>
                </a:cubicBezTo>
                <a:cubicBezTo>
                  <a:pt x="7" y="797"/>
                  <a:pt x="5" y="796"/>
                  <a:pt x="3" y="795"/>
                </a:cubicBezTo>
                <a:cubicBezTo>
                  <a:pt x="2" y="793"/>
                  <a:pt x="1" y="791"/>
                  <a:pt x="1" y="789"/>
                </a:cubicBezTo>
                <a:cubicBezTo>
                  <a:pt x="1" y="784"/>
                  <a:pt x="5" y="780"/>
                  <a:pt x="10" y="780"/>
                </a:cubicBezTo>
                <a:cubicBezTo>
                  <a:pt x="12" y="780"/>
                  <a:pt x="14" y="781"/>
                  <a:pt x="16" y="783"/>
                </a:cubicBezTo>
                <a:cubicBezTo>
                  <a:pt x="17" y="785"/>
                  <a:pt x="18" y="787"/>
                  <a:pt x="18" y="789"/>
                </a:cubicBezTo>
                <a:cubicBezTo>
                  <a:pt x="18" y="794"/>
                  <a:pt x="14" y="797"/>
                  <a:pt x="10" y="797"/>
                </a:cubicBezTo>
                <a:close/>
                <a:moveTo>
                  <a:pt x="11" y="769"/>
                </a:moveTo>
                <a:cubicBezTo>
                  <a:pt x="11" y="769"/>
                  <a:pt x="11" y="769"/>
                  <a:pt x="11" y="769"/>
                </a:cubicBezTo>
                <a:cubicBezTo>
                  <a:pt x="8" y="769"/>
                  <a:pt x="6" y="768"/>
                  <a:pt x="5" y="766"/>
                </a:cubicBezTo>
                <a:cubicBezTo>
                  <a:pt x="3" y="764"/>
                  <a:pt x="3" y="762"/>
                  <a:pt x="3" y="760"/>
                </a:cubicBezTo>
                <a:cubicBezTo>
                  <a:pt x="3" y="754"/>
                  <a:pt x="4" y="748"/>
                  <a:pt x="5" y="741"/>
                </a:cubicBezTo>
                <a:cubicBezTo>
                  <a:pt x="7" y="715"/>
                  <a:pt x="11" y="689"/>
                  <a:pt x="16" y="664"/>
                </a:cubicBezTo>
                <a:cubicBezTo>
                  <a:pt x="16" y="664"/>
                  <a:pt x="16" y="664"/>
                  <a:pt x="16" y="664"/>
                </a:cubicBezTo>
                <a:cubicBezTo>
                  <a:pt x="16" y="664"/>
                  <a:pt x="16" y="663"/>
                  <a:pt x="16" y="663"/>
                </a:cubicBezTo>
                <a:cubicBezTo>
                  <a:pt x="24" y="626"/>
                  <a:pt x="34" y="589"/>
                  <a:pt x="46" y="554"/>
                </a:cubicBezTo>
                <a:cubicBezTo>
                  <a:pt x="48" y="549"/>
                  <a:pt x="52" y="547"/>
                  <a:pt x="57" y="548"/>
                </a:cubicBezTo>
                <a:cubicBezTo>
                  <a:pt x="61" y="550"/>
                  <a:pt x="64" y="555"/>
                  <a:pt x="62" y="559"/>
                </a:cubicBezTo>
                <a:cubicBezTo>
                  <a:pt x="50" y="594"/>
                  <a:pt x="40" y="631"/>
                  <a:pt x="33" y="667"/>
                </a:cubicBezTo>
                <a:cubicBezTo>
                  <a:pt x="28" y="692"/>
                  <a:pt x="24" y="717"/>
                  <a:pt x="21" y="743"/>
                </a:cubicBezTo>
                <a:cubicBezTo>
                  <a:pt x="21" y="749"/>
                  <a:pt x="20" y="755"/>
                  <a:pt x="20" y="761"/>
                </a:cubicBezTo>
                <a:cubicBezTo>
                  <a:pt x="19" y="766"/>
                  <a:pt x="16" y="769"/>
                  <a:pt x="11" y="769"/>
                </a:cubicBezTo>
                <a:close/>
                <a:moveTo>
                  <a:pt x="1634" y="763"/>
                </a:moveTo>
                <a:cubicBezTo>
                  <a:pt x="1629" y="763"/>
                  <a:pt x="1625" y="760"/>
                  <a:pt x="1625" y="755"/>
                </a:cubicBezTo>
                <a:cubicBezTo>
                  <a:pt x="1625" y="755"/>
                  <a:pt x="1625" y="755"/>
                  <a:pt x="1625" y="755"/>
                </a:cubicBezTo>
                <a:cubicBezTo>
                  <a:pt x="1625" y="753"/>
                  <a:pt x="1626" y="751"/>
                  <a:pt x="1627" y="749"/>
                </a:cubicBezTo>
                <a:cubicBezTo>
                  <a:pt x="1629" y="747"/>
                  <a:pt x="1631" y="746"/>
                  <a:pt x="1633" y="746"/>
                </a:cubicBezTo>
                <a:cubicBezTo>
                  <a:pt x="1638" y="746"/>
                  <a:pt x="1642" y="749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6"/>
                  <a:pt x="1641" y="758"/>
                  <a:pt x="1640" y="760"/>
                </a:cubicBezTo>
                <a:cubicBezTo>
                  <a:pt x="1639" y="762"/>
                  <a:pt x="1637" y="763"/>
                  <a:pt x="1634" y="763"/>
                </a:cubicBezTo>
                <a:cubicBezTo>
                  <a:pt x="1634" y="763"/>
                  <a:pt x="1634" y="763"/>
                  <a:pt x="1634" y="763"/>
                </a:cubicBezTo>
                <a:close/>
                <a:moveTo>
                  <a:pt x="1631" y="735"/>
                </a:moveTo>
                <a:cubicBezTo>
                  <a:pt x="1626" y="735"/>
                  <a:pt x="1623" y="732"/>
                  <a:pt x="1622" y="727"/>
                </a:cubicBezTo>
                <a:cubicBezTo>
                  <a:pt x="1618" y="695"/>
                  <a:pt x="1612" y="662"/>
                  <a:pt x="1605" y="630"/>
                </a:cubicBezTo>
                <a:cubicBezTo>
                  <a:pt x="1603" y="626"/>
                  <a:pt x="1606" y="621"/>
                  <a:pt x="1611" y="620"/>
                </a:cubicBezTo>
                <a:cubicBezTo>
                  <a:pt x="1615" y="619"/>
                  <a:pt x="1620" y="622"/>
                  <a:pt x="1621" y="626"/>
                </a:cubicBezTo>
                <a:cubicBezTo>
                  <a:pt x="1629" y="659"/>
                  <a:pt x="1635" y="692"/>
                  <a:pt x="1639" y="725"/>
                </a:cubicBezTo>
                <a:cubicBezTo>
                  <a:pt x="1640" y="730"/>
                  <a:pt x="1636" y="734"/>
                  <a:pt x="1632" y="735"/>
                </a:cubicBezTo>
                <a:cubicBezTo>
                  <a:pt x="1631" y="735"/>
                  <a:pt x="1631" y="735"/>
                  <a:pt x="1631" y="735"/>
                </a:cubicBezTo>
                <a:close/>
                <a:moveTo>
                  <a:pt x="1592" y="566"/>
                </a:moveTo>
                <a:cubicBezTo>
                  <a:pt x="1588" y="566"/>
                  <a:pt x="1585" y="563"/>
                  <a:pt x="1584" y="560"/>
                </a:cubicBezTo>
                <a:cubicBezTo>
                  <a:pt x="1573" y="530"/>
                  <a:pt x="1561" y="500"/>
                  <a:pt x="1547" y="472"/>
                </a:cubicBezTo>
                <a:cubicBezTo>
                  <a:pt x="1546" y="470"/>
                  <a:pt x="1546" y="468"/>
                  <a:pt x="1547" y="465"/>
                </a:cubicBezTo>
                <a:cubicBezTo>
                  <a:pt x="1548" y="463"/>
                  <a:pt x="1549" y="462"/>
                  <a:pt x="1551" y="461"/>
                </a:cubicBezTo>
                <a:cubicBezTo>
                  <a:pt x="1556" y="459"/>
                  <a:pt x="1561" y="461"/>
                  <a:pt x="1563" y="465"/>
                </a:cubicBezTo>
                <a:cubicBezTo>
                  <a:pt x="1577" y="494"/>
                  <a:pt x="1589" y="524"/>
                  <a:pt x="1600" y="554"/>
                </a:cubicBezTo>
                <a:cubicBezTo>
                  <a:pt x="1601" y="556"/>
                  <a:pt x="1600" y="559"/>
                  <a:pt x="1599" y="561"/>
                </a:cubicBezTo>
                <a:cubicBezTo>
                  <a:pt x="1598" y="563"/>
                  <a:pt x="1597" y="564"/>
                  <a:pt x="1595" y="565"/>
                </a:cubicBezTo>
                <a:cubicBezTo>
                  <a:pt x="1594" y="565"/>
                  <a:pt x="1593" y="566"/>
                  <a:pt x="1592" y="566"/>
                </a:cubicBezTo>
                <a:close/>
                <a:moveTo>
                  <a:pt x="64" y="538"/>
                </a:moveTo>
                <a:cubicBezTo>
                  <a:pt x="64" y="538"/>
                  <a:pt x="64" y="538"/>
                  <a:pt x="64" y="538"/>
                </a:cubicBezTo>
                <a:cubicBezTo>
                  <a:pt x="64" y="538"/>
                  <a:pt x="64" y="538"/>
                  <a:pt x="64" y="538"/>
                </a:cubicBezTo>
                <a:cubicBezTo>
                  <a:pt x="63" y="538"/>
                  <a:pt x="62" y="538"/>
                  <a:pt x="61" y="538"/>
                </a:cubicBezTo>
                <a:cubicBezTo>
                  <a:pt x="56" y="536"/>
                  <a:pt x="54" y="531"/>
                  <a:pt x="56" y="527"/>
                </a:cubicBezTo>
                <a:cubicBezTo>
                  <a:pt x="58" y="522"/>
                  <a:pt x="63" y="520"/>
                  <a:pt x="67" y="522"/>
                </a:cubicBezTo>
                <a:cubicBezTo>
                  <a:pt x="71" y="524"/>
                  <a:pt x="73" y="528"/>
                  <a:pt x="72" y="533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0" y="536"/>
                  <a:pt x="67" y="538"/>
                  <a:pt x="64" y="538"/>
                </a:cubicBezTo>
                <a:close/>
                <a:moveTo>
                  <a:pt x="74" y="512"/>
                </a:moveTo>
                <a:cubicBezTo>
                  <a:pt x="73" y="512"/>
                  <a:pt x="72" y="512"/>
                  <a:pt x="71" y="511"/>
                </a:cubicBezTo>
                <a:cubicBezTo>
                  <a:pt x="69" y="510"/>
                  <a:pt x="67" y="509"/>
                  <a:pt x="67" y="507"/>
                </a:cubicBezTo>
                <a:cubicBezTo>
                  <a:pt x="66" y="505"/>
                  <a:pt x="66" y="502"/>
                  <a:pt x="67" y="500"/>
                </a:cubicBezTo>
                <a:cubicBezTo>
                  <a:pt x="76" y="479"/>
                  <a:pt x="86" y="458"/>
                  <a:pt x="96" y="438"/>
                </a:cubicBezTo>
                <a:cubicBezTo>
                  <a:pt x="101" y="430"/>
                  <a:pt x="105" y="421"/>
                  <a:pt x="110" y="413"/>
                </a:cubicBezTo>
                <a:cubicBezTo>
                  <a:pt x="129" y="380"/>
                  <a:pt x="150" y="349"/>
                  <a:pt x="174" y="318"/>
                </a:cubicBezTo>
                <a:cubicBezTo>
                  <a:pt x="176" y="315"/>
                  <a:pt x="182" y="314"/>
                  <a:pt x="185" y="317"/>
                </a:cubicBezTo>
                <a:cubicBezTo>
                  <a:pt x="189" y="320"/>
                  <a:pt x="190" y="325"/>
                  <a:pt x="187" y="329"/>
                </a:cubicBezTo>
                <a:cubicBezTo>
                  <a:pt x="164" y="358"/>
                  <a:pt x="143" y="390"/>
                  <a:pt x="125" y="422"/>
                </a:cubicBezTo>
                <a:cubicBezTo>
                  <a:pt x="120" y="430"/>
                  <a:pt x="116" y="438"/>
                  <a:pt x="111" y="446"/>
                </a:cubicBezTo>
                <a:cubicBezTo>
                  <a:pt x="101" y="466"/>
                  <a:pt x="91" y="486"/>
                  <a:pt x="82" y="507"/>
                </a:cubicBezTo>
                <a:cubicBezTo>
                  <a:pt x="81" y="510"/>
                  <a:pt x="78" y="512"/>
                  <a:pt x="74" y="512"/>
                </a:cubicBezTo>
                <a:close/>
                <a:moveTo>
                  <a:pt x="1542" y="451"/>
                </a:moveTo>
                <a:cubicBezTo>
                  <a:pt x="1539" y="451"/>
                  <a:pt x="1536" y="450"/>
                  <a:pt x="1535" y="447"/>
                </a:cubicBezTo>
                <a:cubicBezTo>
                  <a:pt x="1533" y="443"/>
                  <a:pt x="1534" y="438"/>
                  <a:pt x="1538" y="436"/>
                </a:cubicBezTo>
                <a:cubicBezTo>
                  <a:pt x="1542" y="433"/>
                  <a:pt x="1548" y="435"/>
                  <a:pt x="1550" y="439"/>
                </a:cubicBezTo>
                <a:cubicBezTo>
                  <a:pt x="1551" y="441"/>
                  <a:pt x="1551" y="443"/>
                  <a:pt x="1550" y="446"/>
                </a:cubicBezTo>
                <a:cubicBezTo>
                  <a:pt x="1550" y="448"/>
                  <a:pt x="1548" y="449"/>
                  <a:pt x="1546" y="451"/>
                </a:cubicBezTo>
                <a:cubicBezTo>
                  <a:pt x="1545" y="451"/>
                  <a:pt x="1544" y="451"/>
                  <a:pt x="1542" y="451"/>
                </a:cubicBezTo>
                <a:close/>
                <a:moveTo>
                  <a:pt x="1529" y="427"/>
                </a:moveTo>
                <a:cubicBezTo>
                  <a:pt x="1526" y="427"/>
                  <a:pt x="1523" y="425"/>
                  <a:pt x="1521" y="422"/>
                </a:cubicBezTo>
                <a:cubicBezTo>
                  <a:pt x="1503" y="390"/>
                  <a:pt x="1482" y="359"/>
                  <a:pt x="1459" y="329"/>
                </a:cubicBezTo>
                <a:cubicBezTo>
                  <a:pt x="1449" y="317"/>
                  <a:pt x="1439" y="304"/>
                  <a:pt x="1428" y="292"/>
                </a:cubicBezTo>
                <a:cubicBezTo>
                  <a:pt x="1418" y="280"/>
                  <a:pt x="1407" y="269"/>
                  <a:pt x="1397" y="258"/>
                </a:cubicBezTo>
                <a:cubicBezTo>
                  <a:pt x="1393" y="255"/>
                  <a:pt x="1393" y="249"/>
                  <a:pt x="1397" y="246"/>
                </a:cubicBezTo>
                <a:cubicBezTo>
                  <a:pt x="1400" y="243"/>
                  <a:pt x="1405" y="243"/>
                  <a:pt x="1409" y="246"/>
                </a:cubicBezTo>
                <a:cubicBezTo>
                  <a:pt x="1420" y="257"/>
                  <a:pt x="1431" y="269"/>
                  <a:pt x="1441" y="281"/>
                </a:cubicBezTo>
                <a:cubicBezTo>
                  <a:pt x="1452" y="293"/>
                  <a:pt x="1462" y="306"/>
                  <a:pt x="1473" y="319"/>
                </a:cubicBezTo>
                <a:cubicBezTo>
                  <a:pt x="1496" y="349"/>
                  <a:pt x="1517" y="381"/>
                  <a:pt x="1536" y="414"/>
                </a:cubicBezTo>
                <a:cubicBezTo>
                  <a:pt x="1538" y="418"/>
                  <a:pt x="1537" y="423"/>
                  <a:pt x="1533" y="426"/>
                </a:cubicBezTo>
                <a:cubicBezTo>
                  <a:pt x="1532" y="426"/>
                  <a:pt x="1530" y="427"/>
                  <a:pt x="1529" y="427"/>
                </a:cubicBezTo>
                <a:close/>
                <a:moveTo>
                  <a:pt x="198" y="310"/>
                </a:moveTo>
                <a:cubicBezTo>
                  <a:pt x="196" y="310"/>
                  <a:pt x="194" y="309"/>
                  <a:pt x="193" y="308"/>
                </a:cubicBezTo>
                <a:cubicBezTo>
                  <a:pt x="191" y="307"/>
                  <a:pt x="190" y="305"/>
                  <a:pt x="190" y="302"/>
                </a:cubicBezTo>
                <a:cubicBezTo>
                  <a:pt x="189" y="300"/>
                  <a:pt x="190" y="298"/>
                  <a:pt x="191" y="296"/>
                </a:cubicBezTo>
                <a:cubicBezTo>
                  <a:pt x="194" y="293"/>
                  <a:pt x="200" y="292"/>
                  <a:pt x="203" y="295"/>
                </a:cubicBezTo>
                <a:cubicBezTo>
                  <a:pt x="207" y="298"/>
                  <a:pt x="208" y="303"/>
                  <a:pt x="205" y="307"/>
                </a:cubicBezTo>
                <a:cubicBezTo>
                  <a:pt x="204" y="307"/>
                  <a:pt x="204" y="307"/>
                  <a:pt x="204" y="307"/>
                </a:cubicBezTo>
                <a:cubicBezTo>
                  <a:pt x="203" y="309"/>
                  <a:pt x="200" y="310"/>
                  <a:pt x="198" y="310"/>
                </a:cubicBezTo>
                <a:close/>
                <a:moveTo>
                  <a:pt x="216" y="289"/>
                </a:moveTo>
                <a:cubicBezTo>
                  <a:pt x="214" y="289"/>
                  <a:pt x="212" y="288"/>
                  <a:pt x="211" y="287"/>
                </a:cubicBezTo>
                <a:cubicBezTo>
                  <a:pt x="209" y="285"/>
                  <a:pt x="208" y="283"/>
                  <a:pt x="208" y="281"/>
                </a:cubicBezTo>
                <a:cubicBezTo>
                  <a:pt x="208" y="278"/>
                  <a:pt x="209" y="276"/>
                  <a:pt x="210" y="275"/>
                </a:cubicBezTo>
                <a:cubicBezTo>
                  <a:pt x="232" y="250"/>
                  <a:pt x="255" y="227"/>
                  <a:pt x="279" y="206"/>
                </a:cubicBezTo>
                <a:cubicBezTo>
                  <a:pt x="284" y="201"/>
                  <a:pt x="290" y="197"/>
                  <a:pt x="295" y="192"/>
                </a:cubicBezTo>
                <a:cubicBezTo>
                  <a:pt x="319" y="172"/>
                  <a:pt x="344" y="154"/>
                  <a:pt x="370" y="137"/>
                </a:cubicBezTo>
                <a:cubicBezTo>
                  <a:pt x="370" y="137"/>
                  <a:pt x="370" y="137"/>
                  <a:pt x="370" y="137"/>
                </a:cubicBezTo>
                <a:cubicBezTo>
                  <a:pt x="374" y="134"/>
                  <a:pt x="379" y="135"/>
                  <a:pt x="381" y="139"/>
                </a:cubicBezTo>
                <a:cubicBezTo>
                  <a:pt x="383" y="141"/>
                  <a:pt x="383" y="143"/>
                  <a:pt x="383" y="145"/>
                </a:cubicBezTo>
                <a:cubicBezTo>
                  <a:pt x="382" y="148"/>
                  <a:pt x="381" y="150"/>
                  <a:pt x="379" y="151"/>
                </a:cubicBezTo>
                <a:cubicBezTo>
                  <a:pt x="354" y="168"/>
                  <a:pt x="329" y="186"/>
                  <a:pt x="306" y="205"/>
                </a:cubicBezTo>
                <a:cubicBezTo>
                  <a:pt x="301" y="210"/>
                  <a:pt x="295" y="214"/>
                  <a:pt x="290" y="219"/>
                </a:cubicBezTo>
                <a:cubicBezTo>
                  <a:pt x="267" y="240"/>
                  <a:pt x="244" y="262"/>
                  <a:pt x="223" y="286"/>
                </a:cubicBezTo>
                <a:cubicBezTo>
                  <a:pt x="221" y="288"/>
                  <a:pt x="219" y="289"/>
                  <a:pt x="216" y="289"/>
                </a:cubicBezTo>
                <a:close/>
                <a:moveTo>
                  <a:pt x="1382" y="241"/>
                </a:moveTo>
                <a:cubicBezTo>
                  <a:pt x="1380" y="241"/>
                  <a:pt x="1378" y="240"/>
                  <a:pt x="1377" y="238"/>
                </a:cubicBezTo>
                <a:cubicBezTo>
                  <a:pt x="1375" y="237"/>
                  <a:pt x="1374" y="235"/>
                  <a:pt x="1374" y="232"/>
                </a:cubicBezTo>
                <a:cubicBezTo>
                  <a:pt x="1374" y="230"/>
                  <a:pt x="1375" y="228"/>
                  <a:pt x="1376" y="226"/>
                </a:cubicBezTo>
                <a:cubicBezTo>
                  <a:pt x="1379" y="223"/>
                  <a:pt x="1385" y="223"/>
                  <a:pt x="1388" y="226"/>
                </a:cubicBezTo>
                <a:cubicBezTo>
                  <a:pt x="1390" y="228"/>
                  <a:pt x="1391" y="230"/>
                  <a:pt x="1391" y="232"/>
                </a:cubicBezTo>
                <a:cubicBezTo>
                  <a:pt x="1391" y="234"/>
                  <a:pt x="1390" y="236"/>
                  <a:pt x="1389" y="238"/>
                </a:cubicBezTo>
                <a:cubicBezTo>
                  <a:pt x="1387" y="240"/>
                  <a:pt x="1385" y="241"/>
                  <a:pt x="1382" y="241"/>
                </a:cubicBezTo>
                <a:close/>
                <a:moveTo>
                  <a:pt x="1361" y="222"/>
                </a:moveTo>
                <a:cubicBezTo>
                  <a:pt x="1359" y="222"/>
                  <a:pt x="1357" y="221"/>
                  <a:pt x="1356" y="219"/>
                </a:cubicBezTo>
                <a:cubicBezTo>
                  <a:pt x="1328" y="195"/>
                  <a:pt x="1298" y="172"/>
                  <a:pt x="1267" y="151"/>
                </a:cubicBezTo>
                <a:cubicBezTo>
                  <a:pt x="1241" y="134"/>
                  <a:pt x="1213" y="118"/>
                  <a:pt x="1185" y="104"/>
                </a:cubicBezTo>
                <a:cubicBezTo>
                  <a:pt x="1183" y="103"/>
                  <a:pt x="1181" y="101"/>
                  <a:pt x="1180" y="99"/>
                </a:cubicBezTo>
                <a:cubicBezTo>
                  <a:pt x="1180" y="97"/>
                  <a:pt x="1180" y="94"/>
                  <a:pt x="1181" y="92"/>
                </a:cubicBezTo>
                <a:cubicBezTo>
                  <a:pt x="1183" y="88"/>
                  <a:pt x="1188" y="87"/>
                  <a:pt x="1192" y="89"/>
                </a:cubicBezTo>
                <a:cubicBezTo>
                  <a:pt x="1221" y="103"/>
                  <a:pt x="1249" y="119"/>
                  <a:pt x="1276" y="137"/>
                </a:cubicBezTo>
                <a:cubicBezTo>
                  <a:pt x="1308" y="158"/>
                  <a:pt x="1339" y="182"/>
                  <a:pt x="1367" y="207"/>
                </a:cubicBezTo>
                <a:cubicBezTo>
                  <a:pt x="1367" y="207"/>
                  <a:pt x="1367" y="207"/>
                  <a:pt x="1367" y="207"/>
                </a:cubicBezTo>
                <a:cubicBezTo>
                  <a:pt x="1371" y="210"/>
                  <a:pt x="1371" y="215"/>
                  <a:pt x="1368" y="219"/>
                </a:cubicBezTo>
                <a:cubicBezTo>
                  <a:pt x="1366" y="221"/>
                  <a:pt x="1364" y="222"/>
                  <a:pt x="1361" y="222"/>
                </a:cubicBezTo>
                <a:close/>
                <a:moveTo>
                  <a:pt x="398" y="137"/>
                </a:moveTo>
                <a:cubicBezTo>
                  <a:pt x="395" y="137"/>
                  <a:pt x="393" y="136"/>
                  <a:pt x="391" y="133"/>
                </a:cubicBezTo>
                <a:cubicBezTo>
                  <a:pt x="390" y="131"/>
                  <a:pt x="390" y="129"/>
                  <a:pt x="390" y="127"/>
                </a:cubicBezTo>
                <a:cubicBezTo>
                  <a:pt x="391" y="124"/>
                  <a:pt x="392" y="123"/>
                  <a:pt x="394" y="121"/>
                </a:cubicBezTo>
                <a:cubicBezTo>
                  <a:pt x="398" y="119"/>
                  <a:pt x="403" y="120"/>
                  <a:pt x="406" y="124"/>
                </a:cubicBezTo>
                <a:cubicBezTo>
                  <a:pt x="408" y="128"/>
                  <a:pt x="407" y="133"/>
                  <a:pt x="403" y="136"/>
                </a:cubicBezTo>
                <a:cubicBezTo>
                  <a:pt x="401" y="137"/>
                  <a:pt x="400" y="137"/>
                  <a:pt x="398" y="137"/>
                </a:cubicBezTo>
                <a:close/>
                <a:moveTo>
                  <a:pt x="423" y="123"/>
                </a:moveTo>
                <a:cubicBezTo>
                  <a:pt x="423" y="123"/>
                  <a:pt x="423" y="123"/>
                  <a:pt x="423" y="123"/>
                </a:cubicBezTo>
                <a:cubicBezTo>
                  <a:pt x="420" y="123"/>
                  <a:pt x="417" y="121"/>
                  <a:pt x="415" y="118"/>
                </a:cubicBezTo>
                <a:cubicBezTo>
                  <a:pt x="413" y="114"/>
                  <a:pt x="414" y="109"/>
                  <a:pt x="419" y="107"/>
                </a:cubicBezTo>
                <a:cubicBezTo>
                  <a:pt x="447" y="91"/>
                  <a:pt x="476" y="77"/>
                  <a:pt x="506" y="64"/>
                </a:cubicBezTo>
                <a:cubicBezTo>
                  <a:pt x="528" y="55"/>
                  <a:pt x="550" y="47"/>
                  <a:pt x="572" y="40"/>
                </a:cubicBezTo>
                <a:cubicBezTo>
                  <a:pt x="586" y="36"/>
                  <a:pt x="600" y="32"/>
                  <a:pt x="614" y="28"/>
                </a:cubicBezTo>
                <a:cubicBezTo>
                  <a:pt x="619" y="27"/>
                  <a:pt x="623" y="29"/>
                  <a:pt x="624" y="34"/>
                </a:cubicBezTo>
                <a:cubicBezTo>
                  <a:pt x="625" y="36"/>
                  <a:pt x="625" y="38"/>
                  <a:pt x="624" y="40"/>
                </a:cubicBezTo>
                <a:cubicBezTo>
                  <a:pt x="622" y="42"/>
                  <a:pt x="621" y="44"/>
                  <a:pt x="618" y="44"/>
                </a:cubicBezTo>
                <a:cubicBezTo>
                  <a:pt x="605" y="48"/>
                  <a:pt x="591" y="52"/>
                  <a:pt x="577" y="56"/>
                </a:cubicBezTo>
                <a:cubicBezTo>
                  <a:pt x="555" y="63"/>
                  <a:pt x="534" y="71"/>
                  <a:pt x="512" y="80"/>
                </a:cubicBezTo>
                <a:cubicBezTo>
                  <a:pt x="483" y="92"/>
                  <a:pt x="454" y="106"/>
                  <a:pt x="427" y="122"/>
                </a:cubicBezTo>
                <a:cubicBezTo>
                  <a:pt x="426" y="122"/>
                  <a:pt x="424" y="123"/>
                  <a:pt x="423" y="123"/>
                </a:cubicBezTo>
                <a:close/>
                <a:moveTo>
                  <a:pt x="1163" y="92"/>
                </a:moveTo>
                <a:cubicBezTo>
                  <a:pt x="1162" y="92"/>
                  <a:pt x="1161" y="92"/>
                  <a:pt x="1160" y="92"/>
                </a:cubicBezTo>
                <a:cubicBezTo>
                  <a:pt x="1157" y="91"/>
                  <a:pt x="1156" y="89"/>
                  <a:pt x="1155" y="87"/>
                </a:cubicBezTo>
                <a:cubicBezTo>
                  <a:pt x="1154" y="85"/>
                  <a:pt x="1154" y="82"/>
                  <a:pt x="1155" y="80"/>
                </a:cubicBezTo>
                <a:cubicBezTo>
                  <a:pt x="1157" y="76"/>
                  <a:pt x="1162" y="74"/>
                  <a:pt x="1167" y="76"/>
                </a:cubicBezTo>
                <a:cubicBezTo>
                  <a:pt x="1171" y="78"/>
                  <a:pt x="1173" y="83"/>
                  <a:pt x="1171" y="87"/>
                </a:cubicBezTo>
                <a:cubicBezTo>
                  <a:pt x="1169" y="90"/>
                  <a:pt x="1166" y="92"/>
                  <a:pt x="1163" y="92"/>
                </a:cubicBezTo>
                <a:close/>
                <a:moveTo>
                  <a:pt x="1137" y="81"/>
                </a:moveTo>
                <a:cubicBezTo>
                  <a:pt x="1136" y="81"/>
                  <a:pt x="1135" y="81"/>
                  <a:pt x="1134" y="80"/>
                </a:cubicBezTo>
                <a:cubicBezTo>
                  <a:pt x="1100" y="66"/>
                  <a:pt x="1064" y="54"/>
                  <a:pt x="1028" y="44"/>
                </a:cubicBezTo>
                <a:cubicBezTo>
                  <a:pt x="1028" y="44"/>
                  <a:pt x="1028" y="44"/>
                  <a:pt x="1028" y="44"/>
                </a:cubicBezTo>
                <a:cubicBezTo>
                  <a:pt x="997" y="36"/>
                  <a:pt x="966" y="30"/>
                  <a:pt x="935" y="25"/>
                </a:cubicBezTo>
                <a:cubicBezTo>
                  <a:pt x="933" y="25"/>
                  <a:pt x="931" y="24"/>
                  <a:pt x="929" y="22"/>
                </a:cubicBezTo>
                <a:cubicBezTo>
                  <a:pt x="928" y="20"/>
                  <a:pt x="927" y="18"/>
                  <a:pt x="928" y="16"/>
                </a:cubicBezTo>
                <a:cubicBezTo>
                  <a:pt x="928" y="11"/>
                  <a:pt x="933" y="8"/>
                  <a:pt x="937" y="9"/>
                </a:cubicBezTo>
                <a:cubicBezTo>
                  <a:pt x="969" y="13"/>
                  <a:pt x="1001" y="20"/>
                  <a:pt x="1032" y="28"/>
                </a:cubicBezTo>
                <a:cubicBezTo>
                  <a:pt x="1069" y="38"/>
                  <a:pt x="1105" y="50"/>
                  <a:pt x="1140" y="65"/>
                </a:cubicBezTo>
                <a:cubicBezTo>
                  <a:pt x="1145" y="66"/>
                  <a:pt x="1147" y="71"/>
                  <a:pt x="1145" y="76"/>
                </a:cubicBezTo>
                <a:cubicBezTo>
                  <a:pt x="1144" y="79"/>
                  <a:pt x="1141" y="81"/>
                  <a:pt x="1137" y="81"/>
                </a:cubicBezTo>
                <a:close/>
                <a:moveTo>
                  <a:pt x="644" y="38"/>
                </a:moveTo>
                <a:cubicBezTo>
                  <a:pt x="640" y="38"/>
                  <a:pt x="636" y="35"/>
                  <a:pt x="635" y="31"/>
                </a:cubicBezTo>
                <a:cubicBezTo>
                  <a:pt x="634" y="27"/>
                  <a:pt x="637" y="22"/>
                  <a:pt x="642" y="21"/>
                </a:cubicBezTo>
                <a:cubicBezTo>
                  <a:pt x="646" y="20"/>
                  <a:pt x="651" y="23"/>
                  <a:pt x="652" y="27"/>
                </a:cubicBezTo>
                <a:cubicBezTo>
                  <a:pt x="653" y="32"/>
                  <a:pt x="650" y="37"/>
                  <a:pt x="646" y="38"/>
                </a:cubicBezTo>
                <a:cubicBezTo>
                  <a:pt x="645" y="38"/>
                  <a:pt x="644" y="38"/>
                  <a:pt x="644" y="38"/>
                </a:cubicBezTo>
                <a:close/>
                <a:moveTo>
                  <a:pt x="671" y="32"/>
                </a:moveTo>
                <a:cubicBezTo>
                  <a:pt x="667" y="32"/>
                  <a:pt x="664" y="29"/>
                  <a:pt x="663" y="25"/>
                </a:cubicBezTo>
                <a:cubicBezTo>
                  <a:pt x="663" y="23"/>
                  <a:pt x="663" y="21"/>
                  <a:pt x="664" y="19"/>
                </a:cubicBezTo>
                <a:cubicBezTo>
                  <a:pt x="666" y="17"/>
                  <a:pt x="668" y="16"/>
                  <a:pt x="670" y="15"/>
                </a:cubicBezTo>
                <a:cubicBezTo>
                  <a:pt x="702" y="9"/>
                  <a:pt x="734" y="5"/>
                  <a:pt x="766" y="3"/>
                </a:cubicBezTo>
                <a:cubicBezTo>
                  <a:pt x="766" y="3"/>
                  <a:pt x="766" y="3"/>
                  <a:pt x="766" y="3"/>
                </a:cubicBezTo>
                <a:cubicBezTo>
                  <a:pt x="804" y="0"/>
                  <a:pt x="843" y="0"/>
                  <a:pt x="880" y="3"/>
                </a:cubicBezTo>
                <a:cubicBezTo>
                  <a:pt x="885" y="3"/>
                  <a:pt x="888" y="7"/>
                  <a:pt x="888" y="12"/>
                </a:cubicBezTo>
                <a:cubicBezTo>
                  <a:pt x="888" y="16"/>
                  <a:pt x="884" y="20"/>
                  <a:pt x="879" y="20"/>
                </a:cubicBezTo>
                <a:cubicBezTo>
                  <a:pt x="842" y="17"/>
                  <a:pt x="804" y="17"/>
                  <a:pt x="767" y="20"/>
                </a:cubicBezTo>
                <a:cubicBezTo>
                  <a:pt x="767" y="20"/>
                  <a:pt x="767" y="20"/>
                  <a:pt x="767" y="20"/>
                </a:cubicBezTo>
                <a:cubicBezTo>
                  <a:pt x="736" y="22"/>
                  <a:pt x="704" y="26"/>
                  <a:pt x="673" y="32"/>
                </a:cubicBezTo>
                <a:cubicBezTo>
                  <a:pt x="672" y="32"/>
                  <a:pt x="672" y="32"/>
                  <a:pt x="671" y="32"/>
                </a:cubicBezTo>
                <a:close/>
                <a:moveTo>
                  <a:pt x="908" y="22"/>
                </a:moveTo>
                <a:cubicBezTo>
                  <a:pt x="908" y="22"/>
                  <a:pt x="907" y="22"/>
                  <a:pt x="907" y="22"/>
                </a:cubicBezTo>
                <a:cubicBezTo>
                  <a:pt x="905" y="22"/>
                  <a:pt x="903" y="21"/>
                  <a:pt x="901" y="19"/>
                </a:cubicBezTo>
                <a:cubicBezTo>
                  <a:pt x="900" y="17"/>
                  <a:pt x="899" y="15"/>
                  <a:pt x="899" y="13"/>
                </a:cubicBezTo>
                <a:cubicBezTo>
                  <a:pt x="900" y="8"/>
                  <a:pt x="904" y="5"/>
                  <a:pt x="909" y="5"/>
                </a:cubicBezTo>
                <a:cubicBezTo>
                  <a:pt x="913" y="6"/>
                  <a:pt x="917" y="10"/>
                  <a:pt x="916" y="14"/>
                </a:cubicBezTo>
                <a:cubicBezTo>
                  <a:pt x="916" y="19"/>
                  <a:pt x="912" y="22"/>
                  <a:pt x="908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D060AF10-E8BF-4C04-B5CB-38D1876A209C}"/>
              </a:ext>
            </a:extLst>
          </p:cNvPr>
          <p:cNvSpPr>
            <a:spLocks noEditPoints="1"/>
          </p:cNvSpPr>
          <p:nvPr/>
        </p:nvSpPr>
        <p:spPr bwMode="auto">
          <a:xfrm>
            <a:off x="8869273" y="3229983"/>
            <a:ext cx="6648628" cy="6646514"/>
          </a:xfrm>
          <a:custGeom>
            <a:avLst/>
            <a:gdLst>
              <a:gd name="T0" fmla="*/ 922 w 1572"/>
              <a:gd name="T1" fmla="*/ 1542 h 1571"/>
              <a:gd name="T2" fmla="*/ 1160 w 1572"/>
              <a:gd name="T3" fmla="*/ 1467 h 1571"/>
              <a:gd name="T4" fmla="*/ 925 w 1572"/>
              <a:gd name="T5" fmla="*/ 1559 h 1571"/>
              <a:gd name="T6" fmla="*/ 743 w 1572"/>
              <a:gd name="T7" fmla="*/ 1570 h 1571"/>
              <a:gd name="T8" fmla="*/ 744 w 1572"/>
              <a:gd name="T9" fmla="*/ 1553 h 1571"/>
              <a:gd name="T10" fmla="*/ 680 w 1572"/>
              <a:gd name="T11" fmla="*/ 1564 h 1571"/>
              <a:gd name="T12" fmla="*/ 342 w 1572"/>
              <a:gd name="T13" fmla="*/ 1434 h 1571"/>
              <a:gd name="T14" fmla="*/ 453 w 1572"/>
              <a:gd name="T15" fmla="*/ 1479 h 1571"/>
              <a:gd name="T16" fmla="*/ 681 w 1572"/>
              <a:gd name="T17" fmla="*/ 1564 h 1571"/>
              <a:gd name="T18" fmla="*/ 1201 w 1572"/>
              <a:gd name="T19" fmla="*/ 1433 h 1571"/>
              <a:gd name="T20" fmla="*/ 1187 w 1572"/>
              <a:gd name="T21" fmla="*/ 1460 h 1571"/>
              <a:gd name="T22" fmla="*/ 1304 w 1572"/>
              <a:gd name="T23" fmla="*/ 1353 h 1571"/>
              <a:gd name="T24" fmla="*/ 1257 w 1572"/>
              <a:gd name="T25" fmla="*/ 1412 h 1571"/>
              <a:gd name="T26" fmla="*/ 273 w 1572"/>
              <a:gd name="T27" fmla="*/ 1370 h 1571"/>
              <a:gd name="T28" fmla="*/ 297 w 1572"/>
              <a:gd name="T29" fmla="*/ 1398 h 1571"/>
              <a:gd name="T30" fmla="*/ 95 w 1572"/>
              <a:gd name="T31" fmla="*/ 1161 h 1571"/>
              <a:gd name="T32" fmla="*/ 51 w 1572"/>
              <a:gd name="T33" fmla="*/ 1040 h 1571"/>
              <a:gd name="T34" fmla="*/ 110 w 1572"/>
              <a:gd name="T35" fmla="*/ 1153 h 1571"/>
              <a:gd name="T36" fmla="*/ 250 w 1572"/>
              <a:gd name="T37" fmla="*/ 1357 h 1571"/>
              <a:gd name="T38" fmla="*/ 1486 w 1572"/>
              <a:gd name="T39" fmla="*/ 1104 h 1571"/>
              <a:gd name="T40" fmla="*/ 1360 w 1572"/>
              <a:gd name="T41" fmla="*/ 1318 h 1571"/>
              <a:gd name="T42" fmla="*/ 1507 w 1572"/>
              <a:gd name="T43" fmla="*/ 1051 h 1571"/>
              <a:gd name="T44" fmla="*/ 1523 w 1572"/>
              <a:gd name="T45" fmla="*/ 1057 h 1571"/>
              <a:gd name="T46" fmla="*/ 1534 w 1572"/>
              <a:gd name="T47" fmla="*/ 999 h 1571"/>
              <a:gd name="T48" fmla="*/ 1555 w 1572"/>
              <a:gd name="T49" fmla="*/ 785 h 1571"/>
              <a:gd name="T50" fmla="*/ 1556 w 1572"/>
              <a:gd name="T51" fmla="*/ 630 h 1571"/>
              <a:gd name="T52" fmla="*/ 1567 w 1572"/>
              <a:gd name="T53" fmla="*/ 875 h 1571"/>
              <a:gd name="T54" fmla="*/ 27 w 1572"/>
              <a:gd name="T55" fmla="*/ 991 h 1571"/>
              <a:gd name="T56" fmla="*/ 43 w 1572"/>
              <a:gd name="T57" fmla="*/ 987 h 1571"/>
              <a:gd name="T58" fmla="*/ 13 w 1572"/>
              <a:gd name="T59" fmla="*/ 930 h 1571"/>
              <a:gd name="T60" fmla="*/ 6 w 1572"/>
              <a:gd name="T61" fmla="*/ 685 h 1571"/>
              <a:gd name="T62" fmla="*/ 23 w 1572"/>
              <a:gd name="T63" fmla="*/ 687 h 1571"/>
              <a:gd name="T64" fmla="*/ 30 w 1572"/>
              <a:gd name="T65" fmla="*/ 927 h 1571"/>
              <a:gd name="T66" fmla="*/ 1531 w 1572"/>
              <a:gd name="T67" fmla="*/ 595 h 1571"/>
              <a:gd name="T68" fmla="*/ 1547 w 1572"/>
              <a:gd name="T69" fmla="*/ 591 h 1571"/>
              <a:gd name="T70" fmla="*/ 1506 w 1572"/>
              <a:gd name="T71" fmla="*/ 515 h 1571"/>
              <a:gd name="T72" fmla="*/ 1317 w 1572"/>
              <a:gd name="T73" fmla="*/ 229 h 1571"/>
              <a:gd name="T74" fmla="*/ 1329 w 1572"/>
              <a:gd name="T75" fmla="*/ 217 h 1571"/>
              <a:gd name="T76" fmla="*/ 1522 w 1572"/>
              <a:gd name="T77" fmla="*/ 509 h 1571"/>
              <a:gd name="T78" fmla="*/ 55 w 1572"/>
              <a:gd name="T79" fmla="*/ 519 h 1571"/>
              <a:gd name="T80" fmla="*/ 74 w 1572"/>
              <a:gd name="T81" fmla="*/ 493 h 1571"/>
              <a:gd name="T82" fmla="*/ 79 w 1572"/>
              <a:gd name="T83" fmla="*/ 461 h 1571"/>
              <a:gd name="T84" fmla="*/ 230 w 1572"/>
              <a:gd name="T85" fmla="*/ 229 h 1571"/>
              <a:gd name="T86" fmla="*/ 242 w 1572"/>
              <a:gd name="T87" fmla="*/ 241 h 1571"/>
              <a:gd name="T88" fmla="*/ 82 w 1572"/>
              <a:gd name="T89" fmla="*/ 462 h 1571"/>
              <a:gd name="T90" fmla="*/ 1260 w 1572"/>
              <a:gd name="T91" fmla="*/ 169 h 1571"/>
              <a:gd name="T92" fmla="*/ 1284 w 1572"/>
              <a:gd name="T93" fmla="*/ 197 h 1571"/>
              <a:gd name="T94" fmla="*/ 1109 w 1572"/>
              <a:gd name="T95" fmla="*/ 87 h 1571"/>
              <a:gd name="T96" fmla="*/ 880 w 1572"/>
              <a:gd name="T97" fmla="*/ 5 h 1571"/>
              <a:gd name="T98" fmla="*/ 1221 w 1572"/>
              <a:gd name="T99" fmla="*/ 131 h 1571"/>
              <a:gd name="T100" fmla="*/ 349 w 1572"/>
              <a:gd name="T101" fmla="*/ 141 h 1571"/>
              <a:gd name="T102" fmla="*/ 380 w 1572"/>
              <a:gd name="T103" fmla="*/ 132 h 1571"/>
              <a:gd name="T104" fmla="*/ 402 w 1572"/>
              <a:gd name="T105" fmla="*/ 109 h 1571"/>
              <a:gd name="T106" fmla="*/ 636 w 1572"/>
              <a:gd name="T107" fmla="*/ 14 h 1571"/>
              <a:gd name="T108" fmla="*/ 639 w 1572"/>
              <a:gd name="T109" fmla="*/ 30 h 1571"/>
              <a:gd name="T110" fmla="*/ 410 w 1572"/>
              <a:gd name="T111" fmla="*/ 113 h 1571"/>
              <a:gd name="T112" fmla="*/ 809 w 1572"/>
              <a:gd name="T113" fmla="*/ 8 h 1571"/>
              <a:gd name="T114" fmla="*/ 840 w 1572"/>
              <a:gd name="T115" fmla="*/ 18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72" h="1571">
                <a:moveTo>
                  <a:pt x="805" y="1571"/>
                </a:moveTo>
                <a:cubicBezTo>
                  <a:pt x="801" y="1571"/>
                  <a:pt x="797" y="1567"/>
                  <a:pt x="797" y="1563"/>
                </a:cubicBezTo>
                <a:cubicBezTo>
                  <a:pt x="797" y="1558"/>
                  <a:pt x="800" y="1554"/>
                  <a:pt x="805" y="1554"/>
                </a:cubicBezTo>
                <a:cubicBezTo>
                  <a:pt x="844" y="1553"/>
                  <a:pt x="883" y="1549"/>
                  <a:pt x="922" y="1542"/>
                </a:cubicBezTo>
                <a:cubicBezTo>
                  <a:pt x="922" y="1542"/>
                  <a:pt x="922" y="1542"/>
                  <a:pt x="922" y="1542"/>
                </a:cubicBezTo>
                <a:cubicBezTo>
                  <a:pt x="966" y="1534"/>
                  <a:pt x="1010" y="1523"/>
                  <a:pt x="1052" y="1507"/>
                </a:cubicBezTo>
                <a:cubicBezTo>
                  <a:pt x="1085" y="1495"/>
                  <a:pt x="1117" y="1480"/>
                  <a:pt x="1148" y="1464"/>
                </a:cubicBezTo>
                <a:cubicBezTo>
                  <a:pt x="1152" y="1462"/>
                  <a:pt x="1158" y="1463"/>
                  <a:pt x="1160" y="1467"/>
                </a:cubicBezTo>
                <a:cubicBezTo>
                  <a:pt x="1162" y="1471"/>
                  <a:pt x="1160" y="1476"/>
                  <a:pt x="1156" y="1479"/>
                </a:cubicBezTo>
                <a:cubicBezTo>
                  <a:pt x="1124" y="1496"/>
                  <a:pt x="1091" y="1511"/>
                  <a:pt x="1057" y="1523"/>
                </a:cubicBezTo>
                <a:cubicBezTo>
                  <a:pt x="1015" y="1539"/>
                  <a:pt x="970" y="1551"/>
                  <a:pt x="925" y="1559"/>
                </a:cubicBezTo>
                <a:cubicBezTo>
                  <a:pt x="925" y="1559"/>
                  <a:pt x="925" y="1559"/>
                  <a:pt x="925" y="1559"/>
                </a:cubicBezTo>
                <a:cubicBezTo>
                  <a:pt x="886" y="1566"/>
                  <a:pt x="845" y="1570"/>
                  <a:pt x="806" y="1571"/>
                </a:cubicBezTo>
                <a:cubicBezTo>
                  <a:pt x="806" y="1571"/>
                  <a:pt x="805" y="1571"/>
                  <a:pt x="805" y="1571"/>
                </a:cubicBezTo>
                <a:close/>
                <a:moveTo>
                  <a:pt x="743" y="1570"/>
                </a:moveTo>
                <a:cubicBezTo>
                  <a:pt x="743" y="1570"/>
                  <a:pt x="743" y="1570"/>
                  <a:pt x="743" y="1570"/>
                </a:cubicBezTo>
                <a:cubicBezTo>
                  <a:pt x="735" y="1570"/>
                  <a:pt x="727" y="1569"/>
                  <a:pt x="720" y="1569"/>
                </a:cubicBezTo>
                <a:cubicBezTo>
                  <a:pt x="715" y="1568"/>
                  <a:pt x="712" y="1564"/>
                  <a:pt x="712" y="1559"/>
                </a:cubicBezTo>
                <a:cubicBezTo>
                  <a:pt x="713" y="1555"/>
                  <a:pt x="717" y="1551"/>
                  <a:pt x="721" y="1552"/>
                </a:cubicBezTo>
                <a:cubicBezTo>
                  <a:pt x="729" y="1552"/>
                  <a:pt x="736" y="1553"/>
                  <a:pt x="744" y="1553"/>
                </a:cubicBezTo>
                <a:cubicBezTo>
                  <a:pt x="748" y="1553"/>
                  <a:pt x="752" y="1557"/>
                  <a:pt x="752" y="1562"/>
                </a:cubicBezTo>
                <a:cubicBezTo>
                  <a:pt x="751" y="1567"/>
                  <a:pt x="748" y="1570"/>
                  <a:pt x="743" y="1570"/>
                </a:cubicBezTo>
                <a:close/>
                <a:moveTo>
                  <a:pt x="681" y="1564"/>
                </a:moveTo>
                <a:cubicBezTo>
                  <a:pt x="681" y="1564"/>
                  <a:pt x="681" y="1564"/>
                  <a:pt x="680" y="1564"/>
                </a:cubicBezTo>
                <a:cubicBezTo>
                  <a:pt x="605" y="1554"/>
                  <a:pt x="533" y="1534"/>
                  <a:pt x="464" y="1503"/>
                </a:cubicBezTo>
                <a:cubicBezTo>
                  <a:pt x="458" y="1500"/>
                  <a:pt x="452" y="1497"/>
                  <a:pt x="446" y="1494"/>
                </a:cubicBezTo>
                <a:cubicBezTo>
                  <a:pt x="446" y="1494"/>
                  <a:pt x="446" y="1494"/>
                  <a:pt x="445" y="1494"/>
                </a:cubicBezTo>
                <a:cubicBezTo>
                  <a:pt x="410" y="1477"/>
                  <a:pt x="375" y="1457"/>
                  <a:pt x="342" y="1434"/>
                </a:cubicBezTo>
                <a:cubicBezTo>
                  <a:pt x="338" y="1431"/>
                  <a:pt x="337" y="1426"/>
                  <a:pt x="339" y="1422"/>
                </a:cubicBezTo>
                <a:cubicBezTo>
                  <a:pt x="342" y="1418"/>
                  <a:pt x="347" y="1417"/>
                  <a:pt x="351" y="1420"/>
                </a:cubicBezTo>
                <a:cubicBezTo>
                  <a:pt x="383" y="1442"/>
                  <a:pt x="418" y="1462"/>
                  <a:pt x="453" y="1479"/>
                </a:cubicBezTo>
                <a:cubicBezTo>
                  <a:pt x="453" y="1479"/>
                  <a:pt x="453" y="1479"/>
                  <a:pt x="453" y="1479"/>
                </a:cubicBezTo>
                <a:cubicBezTo>
                  <a:pt x="459" y="1482"/>
                  <a:pt x="465" y="1485"/>
                  <a:pt x="471" y="1487"/>
                </a:cubicBezTo>
                <a:cubicBezTo>
                  <a:pt x="538" y="1517"/>
                  <a:pt x="609" y="1538"/>
                  <a:pt x="682" y="1547"/>
                </a:cubicBezTo>
                <a:cubicBezTo>
                  <a:pt x="687" y="1548"/>
                  <a:pt x="690" y="1552"/>
                  <a:pt x="690" y="1557"/>
                </a:cubicBezTo>
                <a:cubicBezTo>
                  <a:pt x="689" y="1561"/>
                  <a:pt x="685" y="1564"/>
                  <a:pt x="681" y="1564"/>
                </a:cubicBezTo>
                <a:close/>
                <a:moveTo>
                  <a:pt x="1187" y="1460"/>
                </a:moveTo>
                <a:cubicBezTo>
                  <a:pt x="1184" y="1460"/>
                  <a:pt x="1181" y="1459"/>
                  <a:pt x="1179" y="1456"/>
                </a:cubicBezTo>
                <a:cubicBezTo>
                  <a:pt x="1177" y="1452"/>
                  <a:pt x="1178" y="1447"/>
                  <a:pt x="1182" y="1444"/>
                </a:cubicBezTo>
                <a:cubicBezTo>
                  <a:pt x="1189" y="1441"/>
                  <a:pt x="1195" y="1437"/>
                  <a:pt x="1201" y="1433"/>
                </a:cubicBezTo>
                <a:cubicBezTo>
                  <a:pt x="1205" y="1430"/>
                  <a:pt x="1211" y="1431"/>
                  <a:pt x="1213" y="1435"/>
                </a:cubicBezTo>
                <a:cubicBezTo>
                  <a:pt x="1216" y="1439"/>
                  <a:pt x="1214" y="1444"/>
                  <a:pt x="1211" y="1447"/>
                </a:cubicBezTo>
                <a:cubicBezTo>
                  <a:pt x="1204" y="1451"/>
                  <a:pt x="1198" y="1455"/>
                  <a:pt x="1191" y="1459"/>
                </a:cubicBezTo>
                <a:cubicBezTo>
                  <a:pt x="1190" y="1460"/>
                  <a:pt x="1188" y="1460"/>
                  <a:pt x="1187" y="1460"/>
                </a:cubicBezTo>
                <a:close/>
                <a:moveTo>
                  <a:pt x="1257" y="1412"/>
                </a:moveTo>
                <a:cubicBezTo>
                  <a:pt x="1254" y="1412"/>
                  <a:pt x="1252" y="1411"/>
                  <a:pt x="1250" y="1409"/>
                </a:cubicBezTo>
                <a:cubicBezTo>
                  <a:pt x="1247" y="1405"/>
                  <a:pt x="1248" y="1400"/>
                  <a:pt x="1252" y="1397"/>
                </a:cubicBezTo>
                <a:cubicBezTo>
                  <a:pt x="1270" y="1383"/>
                  <a:pt x="1287" y="1369"/>
                  <a:pt x="1304" y="1353"/>
                </a:cubicBezTo>
                <a:cubicBezTo>
                  <a:pt x="1308" y="1350"/>
                  <a:pt x="1313" y="1351"/>
                  <a:pt x="1316" y="1354"/>
                </a:cubicBezTo>
                <a:cubicBezTo>
                  <a:pt x="1319" y="1357"/>
                  <a:pt x="1319" y="1363"/>
                  <a:pt x="1316" y="1366"/>
                </a:cubicBezTo>
                <a:cubicBezTo>
                  <a:pt x="1298" y="1382"/>
                  <a:pt x="1280" y="1397"/>
                  <a:pt x="1262" y="1411"/>
                </a:cubicBezTo>
                <a:cubicBezTo>
                  <a:pt x="1260" y="1412"/>
                  <a:pt x="1259" y="1412"/>
                  <a:pt x="1257" y="1412"/>
                </a:cubicBezTo>
                <a:close/>
                <a:moveTo>
                  <a:pt x="297" y="1398"/>
                </a:moveTo>
                <a:cubicBezTo>
                  <a:pt x="295" y="1398"/>
                  <a:pt x="293" y="1398"/>
                  <a:pt x="291" y="1396"/>
                </a:cubicBezTo>
                <a:cubicBezTo>
                  <a:pt x="285" y="1392"/>
                  <a:pt x="279" y="1387"/>
                  <a:pt x="274" y="1382"/>
                </a:cubicBezTo>
                <a:cubicBezTo>
                  <a:pt x="270" y="1379"/>
                  <a:pt x="270" y="1373"/>
                  <a:pt x="273" y="1370"/>
                </a:cubicBezTo>
                <a:cubicBezTo>
                  <a:pt x="276" y="1366"/>
                  <a:pt x="281" y="1366"/>
                  <a:pt x="285" y="1369"/>
                </a:cubicBezTo>
                <a:cubicBezTo>
                  <a:pt x="290" y="1374"/>
                  <a:pt x="296" y="1378"/>
                  <a:pt x="302" y="1383"/>
                </a:cubicBezTo>
                <a:cubicBezTo>
                  <a:pt x="306" y="1386"/>
                  <a:pt x="306" y="1392"/>
                  <a:pt x="303" y="1395"/>
                </a:cubicBezTo>
                <a:cubicBezTo>
                  <a:pt x="302" y="1397"/>
                  <a:pt x="299" y="1398"/>
                  <a:pt x="297" y="1398"/>
                </a:cubicBezTo>
                <a:close/>
                <a:moveTo>
                  <a:pt x="250" y="1357"/>
                </a:moveTo>
                <a:cubicBezTo>
                  <a:pt x="248" y="1357"/>
                  <a:pt x="246" y="1356"/>
                  <a:pt x="244" y="1355"/>
                </a:cubicBezTo>
                <a:cubicBezTo>
                  <a:pt x="235" y="1346"/>
                  <a:pt x="226" y="1337"/>
                  <a:pt x="217" y="1328"/>
                </a:cubicBezTo>
                <a:cubicBezTo>
                  <a:pt x="169" y="1278"/>
                  <a:pt x="128" y="1222"/>
                  <a:pt x="95" y="1161"/>
                </a:cubicBezTo>
                <a:cubicBezTo>
                  <a:pt x="95" y="1161"/>
                  <a:pt x="95" y="1161"/>
                  <a:pt x="95" y="1161"/>
                </a:cubicBezTo>
                <a:cubicBezTo>
                  <a:pt x="80" y="1133"/>
                  <a:pt x="66" y="1103"/>
                  <a:pt x="54" y="1074"/>
                </a:cubicBezTo>
                <a:cubicBezTo>
                  <a:pt x="51" y="1066"/>
                  <a:pt x="48" y="1059"/>
                  <a:pt x="46" y="1051"/>
                </a:cubicBezTo>
                <a:cubicBezTo>
                  <a:pt x="44" y="1047"/>
                  <a:pt x="46" y="1042"/>
                  <a:pt x="51" y="1040"/>
                </a:cubicBezTo>
                <a:cubicBezTo>
                  <a:pt x="55" y="1039"/>
                  <a:pt x="60" y="1041"/>
                  <a:pt x="62" y="1046"/>
                </a:cubicBezTo>
                <a:cubicBezTo>
                  <a:pt x="64" y="1053"/>
                  <a:pt x="67" y="1060"/>
                  <a:pt x="70" y="1068"/>
                </a:cubicBezTo>
                <a:cubicBezTo>
                  <a:pt x="81" y="1097"/>
                  <a:pt x="95" y="1125"/>
                  <a:pt x="110" y="1153"/>
                </a:cubicBezTo>
                <a:cubicBezTo>
                  <a:pt x="110" y="1153"/>
                  <a:pt x="110" y="1153"/>
                  <a:pt x="110" y="1153"/>
                </a:cubicBezTo>
                <a:cubicBezTo>
                  <a:pt x="142" y="1212"/>
                  <a:pt x="183" y="1267"/>
                  <a:pt x="230" y="1316"/>
                </a:cubicBezTo>
                <a:cubicBezTo>
                  <a:pt x="238" y="1325"/>
                  <a:pt x="247" y="1334"/>
                  <a:pt x="256" y="1343"/>
                </a:cubicBezTo>
                <a:cubicBezTo>
                  <a:pt x="259" y="1346"/>
                  <a:pt x="259" y="1351"/>
                  <a:pt x="256" y="1355"/>
                </a:cubicBezTo>
                <a:cubicBezTo>
                  <a:pt x="254" y="1356"/>
                  <a:pt x="252" y="1357"/>
                  <a:pt x="250" y="1357"/>
                </a:cubicBezTo>
                <a:close/>
                <a:moveTo>
                  <a:pt x="1360" y="1318"/>
                </a:moveTo>
                <a:cubicBezTo>
                  <a:pt x="1358" y="1318"/>
                  <a:pt x="1356" y="1317"/>
                  <a:pt x="1354" y="1316"/>
                </a:cubicBezTo>
                <a:cubicBezTo>
                  <a:pt x="1351" y="1313"/>
                  <a:pt x="1351" y="1307"/>
                  <a:pt x="1354" y="1304"/>
                </a:cubicBezTo>
                <a:cubicBezTo>
                  <a:pt x="1408" y="1244"/>
                  <a:pt x="1453" y="1177"/>
                  <a:pt x="1486" y="1104"/>
                </a:cubicBezTo>
                <a:cubicBezTo>
                  <a:pt x="1488" y="1100"/>
                  <a:pt x="1493" y="1098"/>
                  <a:pt x="1497" y="1100"/>
                </a:cubicBezTo>
                <a:cubicBezTo>
                  <a:pt x="1501" y="1102"/>
                  <a:pt x="1503" y="1107"/>
                  <a:pt x="1501" y="1111"/>
                </a:cubicBezTo>
                <a:cubicBezTo>
                  <a:pt x="1467" y="1186"/>
                  <a:pt x="1422" y="1254"/>
                  <a:pt x="1366" y="1315"/>
                </a:cubicBezTo>
                <a:cubicBezTo>
                  <a:pt x="1365" y="1317"/>
                  <a:pt x="1362" y="1318"/>
                  <a:pt x="1360" y="1318"/>
                </a:cubicBezTo>
                <a:close/>
                <a:moveTo>
                  <a:pt x="1509" y="1079"/>
                </a:moveTo>
                <a:cubicBezTo>
                  <a:pt x="1508" y="1079"/>
                  <a:pt x="1507" y="1079"/>
                  <a:pt x="1506" y="1079"/>
                </a:cubicBezTo>
                <a:cubicBezTo>
                  <a:pt x="1502" y="1077"/>
                  <a:pt x="1499" y="1072"/>
                  <a:pt x="1501" y="1068"/>
                </a:cubicBezTo>
                <a:cubicBezTo>
                  <a:pt x="1503" y="1062"/>
                  <a:pt x="1505" y="1057"/>
                  <a:pt x="1507" y="1051"/>
                </a:cubicBezTo>
                <a:cubicBezTo>
                  <a:pt x="1509" y="1047"/>
                  <a:pt x="1509" y="1047"/>
                  <a:pt x="1509" y="1047"/>
                </a:cubicBezTo>
                <a:cubicBezTo>
                  <a:pt x="1511" y="1042"/>
                  <a:pt x="1516" y="1040"/>
                  <a:pt x="1520" y="1042"/>
                </a:cubicBezTo>
                <a:cubicBezTo>
                  <a:pt x="1524" y="1043"/>
                  <a:pt x="1527" y="1048"/>
                  <a:pt x="1525" y="1053"/>
                </a:cubicBezTo>
                <a:cubicBezTo>
                  <a:pt x="1523" y="1057"/>
                  <a:pt x="1523" y="1057"/>
                  <a:pt x="1523" y="1057"/>
                </a:cubicBezTo>
                <a:cubicBezTo>
                  <a:pt x="1521" y="1063"/>
                  <a:pt x="1519" y="1068"/>
                  <a:pt x="1517" y="1074"/>
                </a:cubicBezTo>
                <a:cubicBezTo>
                  <a:pt x="1516" y="1077"/>
                  <a:pt x="1512" y="1079"/>
                  <a:pt x="1509" y="1079"/>
                </a:cubicBezTo>
                <a:close/>
                <a:moveTo>
                  <a:pt x="1536" y="999"/>
                </a:moveTo>
                <a:cubicBezTo>
                  <a:pt x="1535" y="999"/>
                  <a:pt x="1534" y="999"/>
                  <a:pt x="1534" y="999"/>
                </a:cubicBezTo>
                <a:cubicBezTo>
                  <a:pt x="1529" y="997"/>
                  <a:pt x="1526" y="993"/>
                  <a:pt x="1528" y="988"/>
                </a:cubicBezTo>
                <a:cubicBezTo>
                  <a:pt x="1538" y="951"/>
                  <a:pt x="1545" y="912"/>
                  <a:pt x="1550" y="873"/>
                </a:cubicBezTo>
                <a:cubicBezTo>
                  <a:pt x="1550" y="873"/>
                  <a:pt x="1550" y="873"/>
                  <a:pt x="1550" y="873"/>
                </a:cubicBezTo>
                <a:cubicBezTo>
                  <a:pt x="1553" y="844"/>
                  <a:pt x="1555" y="814"/>
                  <a:pt x="1555" y="785"/>
                </a:cubicBezTo>
                <a:cubicBezTo>
                  <a:pt x="1555" y="777"/>
                  <a:pt x="1555" y="768"/>
                  <a:pt x="1554" y="759"/>
                </a:cubicBezTo>
                <a:cubicBezTo>
                  <a:pt x="1553" y="717"/>
                  <a:pt x="1548" y="675"/>
                  <a:pt x="1540" y="633"/>
                </a:cubicBezTo>
                <a:cubicBezTo>
                  <a:pt x="1539" y="629"/>
                  <a:pt x="1542" y="624"/>
                  <a:pt x="1546" y="623"/>
                </a:cubicBezTo>
                <a:cubicBezTo>
                  <a:pt x="1551" y="623"/>
                  <a:pt x="1555" y="626"/>
                  <a:pt x="1556" y="630"/>
                </a:cubicBezTo>
                <a:cubicBezTo>
                  <a:pt x="1565" y="672"/>
                  <a:pt x="1570" y="716"/>
                  <a:pt x="1571" y="758"/>
                </a:cubicBezTo>
                <a:cubicBezTo>
                  <a:pt x="1572" y="767"/>
                  <a:pt x="1572" y="776"/>
                  <a:pt x="1572" y="785"/>
                </a:cubicBezTo>
                <a:cubicBezTo>
                  <a:pt x="1572" y="815"/>
                  <a:pt x="1570" y="845"/>
                  <a:pt x="1567" y="875"/>
                </a:cubicBezTo>
                <a:cubicBezTo>
                  <a:pt x="1567" y="875"/>
                  <a:pt x="1567" y="875"/>
                  <a:pt x="1567" y="875"/>
                </a:cubicBezTo>
                <a:cubicBezTo>
                  <a:pt x="1562" y="915"/>
                  <a:pt x="1554" y="954"/>
                  <a:pt x="1544" y="993"/>
                </a:cubicBezTo>
                <a:cubicBezTo>
                  <a:pt x="1543" y="996"/>
                  <a:pt x="1540" y="999"/>
                  <a:pt x="1536" y="999"/>
                </a:cubicBezTo>
                <a:close/>
                <a:moveTo>
                  <a:pt x="35" y="998"/>
                </a:moveTo>
                <a:cubicBezTo>
                  <a:pt x="31" y="998"/>
                  <a:pt x="28" y="995"/>
                  <a:pt x="27" y="991"/>
                </a:cubicBezTo>
                <a:cubicBezTo>
                  <a:pt x="25" y="984"/>
                  <a:pt x="23" y="976"/>
                  <a:pt x="21" y="969"/>
                </a:cubicBezTo>
                <a:cubicBezTo>
                  <a:pt x="20" y="965"/>
                  <a:pt x="23" y="960"/>
                  <a:pt x="28" y="959"/>
                </a:cubicBezTo>
                <a:cubicBezTo>
                  <a:pt x="32" y="958"/>
                  <a:pt x="37" y="961"/>
                  <a:pt x="38" y="965"/>
                </a:cubicBezTo>
                <a:cubicBezTo>
                  <a:pt x="39" y="972"/>
                  <a:pt x="41" y="980"/>
                  <a:pt x="43" y="987"/>
                </a:cubicBezTo>
                <a:cubicBezTo>
                  <a:pt x="44" y="991"/>
                  <a:pt x="42" y="996"/>
                  <a:pt x="37" y="997"/>
                </a:cubicBezTo>
                <a:cubicBezTo>
                  <a:pt x="37" y="997"/>
                  <a:pt x="36" y="998"/>
                  <a:pt x="35" y="998"/>
                </a:cubicBezTo>
                <a:close/>
                <a:moveTo>
                  <a:pt x="21" y="937"/>
                </a:moveTo>
                <a:cubicBezTo>
                  <a:pt x="17" y="937"/>
                  <a:pt x="14" y="934"/>
                  <a:pt x="13" y="930"/>
                </a:cubicBezTo>
                <a:cubicBezTo>
                  <a:pt x="4" y="882"/>
                  <a:pt x="0" y="834"/>
                  <a:pt x="0" y="786"/>
                </a:cubicBezTo>
                <a:cubicBezTo>
                  <a:pt x="0" y="783"/>
                  <a:pt x="0" y="779"/>
                  <a:pt x="0" y="776"/>
                </a:cubicBezTo>
                <a:cubicBezTo>
                  <a:pt x="0" y="746"/>
                  <a:pt x="2" y="715"/>
                  <a:pt x="6" y="685"/>
                </a:cubicBezTo>
                <a:cubicBezTo>
                  <a:pt x="6" y="685"/>
                  <a:pt x="6" y="685"/>
                  <a:pt x="6" y="685"/>
                </a:cubicBezTo>
                <a:cubicBezTo>
                  <a:pt x="11" y="645"/>
                  <a:pt x="19" y="606"/>
                  <a:pt x="30" y="568"/>
                </a:cubicBezTo>
                <a:cubicBezTo>
                  <a:pt x="32" y="563"/>
                  <a:pt x="36" y="560"/>
                  <a:pt x="41" y="562"/>
                </a:cubicBezTo>
                <a:cubicBezTo>
                  <a:pt x="45" y="563"/>
                  <a:pt x="48" y="568"/>
                  <a:pt x="47" y="572"/>
                </a:cubicBezTo>
                <a:cubicBezTo>
                  <a:pt x="36" y="610"/>
                  <a:pt x="28" y="648"/>
                  <a:pt x="23" y="687"/>
                </a:cubicBezTo>
                <a:cubicBezTo>
                  <a:pt x="23" y="687"/>
                  <a:pt x="23" y="687"/>
                  <a:pt x="23" y="687"/>
                </a:cubicBezTo>
                <a:cubicBezTo>
                  <a:pt x="19" y="717"/>
                  <a:pt x="17" y="747"/>
                  <a:pt x="17" y="777"/>
                </a:cubicBezTo>
                <a:cubicBezTo>
                  <a:pt x="17" y="780"/>
                  <a:pt x="17" y="783"/>
                  <a:pt x="17" y="786"/>
                </a:cubicBezTo>
                <a:cubicBezTo>
                  <a:pt x="17" y="833"/>
                  <a:pt x="21" y="880"/>
                  <a:pt x="30" y="927"/>
                </a:cubicBezTo>
                <a:cubicBezTo>
                  <a:pt x="30" y="931"/>
                  <a:pt x="27" y="936"/>
                  <a:pt x="23" y="937"/>
                </a:cubicBezTo>
                <a:cubicBezTo>
                  <a:pt x="22" y="937"/>
                  <a:pt x="22" y="937"/>
                  <a:pt x="21" y="937"/>
                </a:cubicBezTo>
                <a:close/>
                <a:moveTo>
                  <a:pt x="1539" y="602"/>
                </a:moveTo>
                <a:cubicBezTo>
                  <a:pt x="1535" y="602"/>
                  <a:pt x="1532" y="599"/>
                  <a:pt x="1531" y="595"/>
                </a:cubicBezTo>
                <a:cubicBezTo>
                  <a:pt x="1529" y="588"/>
                  <a:pt x="1527" y="581"/>
                  <a:pt x="1525" y="574"/>
                </a:cubicBezTo>
                <a:cubicBezTo>
                  <a:pt x="1524" y="569"/>
                  <a:pt x="1526" y="564"/>
                  <a:pt x="1531" y="563"/>
                </a:cubicBezTo>
                <a:cubicBezTo>
                  <a:pt x="1536" y="562"/>
                  <a:pt x="1540" y="565"/>
                  <a:pt x="1541" y="569"/>
                </a:cubicBezTo>
                <a:cubicBezTo>
                  <a:pt x="1544" y="576"/>
                  <a:pt x="1546" y="584"/>
                  <a:pt x="1547" y="591"/>
                </a:cubicBezTo>
                <a:cubicBezTo>
                  <a:pt x="1549" y="596"/>
                  <a:pt x="1546" y="600"/>
                  <a:pt x="1541" y="601"/>
                </a:cubicBezTo>
                <a:cubicBezTo>
                  <a:pt x="1541" y="602"/>
                  <a:pt x="1540" y="602"/>
                  <a:pt x="1539" y="602"/>
                </a:cubicBezTo>
                <a:close/>
                <a:moveTo>
                  <a:pt x="1514" y="521"/>
                </a:moveTo>
                <a:cubicBezTo>
                  <a:pt x="1510" y="521"/>
                  <a:pt x="1507" y="519"/>
                  <a:pt x="1506" y="515"/>
                </a:cubicBezTo>
                <a:cubicBezTo>
                  <a:pt x="1500" y="500"/>
                  <a:pt x="1494" y="485"/>
                  <a:pt x="1488" y="471"/>
                </a:cubicBezTo>
                <a:cubicBezTo>
                  <a:pt x="1478" y="450"/>
                  <a:pt x="1468" y="429"/>
                  <a:pt x="1456" y="409"/>
                </a:cubicBezTo>
                <a:cubicBezTo>
                  <a:pt x="1456" y="409"/>
                  <a:pt x="1456" y="409"/>
                  <a:pt x="1456" y="409"/>
                </a:cubicBezTo>
                <a:cubicBezTo>
                  <a:pt x="1419" y="343"/>
                  <a:pt x="1372" y="282"/>
                  <a:pt x="1317" y="229"/>
                </a:cubicBezTo>
                <a:cubicBezTo>
                  <a:pt x="1314" y="226"/>
                  <a:pt x="1311" y="224"/>
                  <a:pt x="1308" y="221"/>
                </a:cubicBezTo>
                <a:cubicBezTo>
                  <a:pt x="1304" y="218"/>
                  <a:pt x="1304" y="212"/>
                  <a:pt x="1307" y="209"/>
                </a:cubicBezTo>
                <a:cubicBezTo>
                  <a:pt x="1311" y="205"/>
                  <a:pt x="1316" y="205"/>
                  <a:pt x="1319" y="208"/>
                </a:cubicBezTo>
                <a:cubicBezTo>
                  <a:pt x="1322" y="211"/>
                  <a:pt x="1326" y="214"/>
                  <a:pt x="1329" y="217"/>
                </a:cubicBezTo>
                <a:cubicBezTo>
                  <a:pt x="1385" y="271"/>
                  <a:pt x="1433" y="333"/>
                  <a:pt x="1471" y="400"/>
                </a:cubicBezTo>
                <a:cubicBezTo>
                  <a:pt x="1471" y="400"/>
                  <a:pt x="1471" y="400"/>
                  <a:pt x="1471" y="400"/>
                </a:cubicBezTo>
                <a:cubicBezTo>
                  <a:pt x="1483" y="421"/>
                  <a:pt x="1494" y="442"/>
                  <a:pt x="1503" y="464"/>
                </a:cubicBezTo>
                <a:cubicBezTo>
                  <a:pt x="1510" y="479"/>
                  <a:pt x="1516" y="494"/>
                  <a:pt x="1522" y="509"/>
                </a:cubicBezTo>
                <a:cubicBezTo>
                  <a:pt x="1523" y="514"/>
                  <a:pt x="1521" y="519"/>
                  <a:pt x="1517" y="520"/>
                </a:cubicBezTo>
                <a:cubicBezTo>
                  <a:pt x="1516" y="521"/>
                  <a:pt x="1515" y="521"/>
                  <a:pt x="1514" y="521"/>
                </a:cubicBezTo>
                <a:close/>
                <a:moveTo>
                  <a:pt x="58" y="519"/>
                </a:moveTo>
                <a:cubicBezTo>
                  <a:pt x="57" y="519"/>
                  <a:pt x="56" y="519"/>
                  <a:pt x="55" y="519"/>
                </a:cubicBezTo>
                <a:cubicBezTo>
                  <a:pt x="51" y="517"/>
                  <a:pt x="48" y="512"/>
                  <a:pt x="50" y="508"/>
                </a:cubicBezTo>
                <a:cubicBezTo>
                  <a:pt x="53" y="501"/>
                  <a:pt x="55" y="494"/>
                  <a:pt x="58" y="487"/>
                </a:cubicBezTo>
                <a:cubicBezTo>
                  <a:pt x="60" y="482"/>
                  <a:pt x="65" y="480"/>
                  <a:pt x="69" y="482"/>
                </a:cubicBezTo>
                <a:cubicBezTo>
                  <a:pt x="74" y="484"/>
                  <a:pt x="76" y="489"/>
                  <a:pt x="74" y="493"/>
                </a:cubicBezTo>
                <a:cubicBezTo>
                  <a:pt x="71" y="500"/>
                  <a:pt x="68" y="507"/>
                  <a:pt x="66" y="514"/>
                </a:cubicBezTo>
                <a:cubicBezTo>
                  <a:pt x="65" y="517"/>
                  <a:pt x="61" y="519"/>
                  <a:pt x="58" y="519"/>
                </a:cubicBezTo>
                <a:close/>
                <a:moveTo>
                  <a:pt x="82" y="462"/>
                </a:moveTo>
                <a:cubicBezTo>
                  <a:pt x="81" y="462"/>
                  <a:pt x="80" y="462"/>
                  <a:pt x="79" y="461"/>
                </a:cubicBezTo>
                <a:cubicBezTo>
                  <a:pt x="74" y="459"/>
                  <a:pt x="72" y="454"/>
                  <a:pt x="74" y="450"/>
                </a:cubicBezTo>
                <a:cubicBezTo>
                  <a:pt x="109" y="376"/>
                  <a:pt x="156" y="308"/>
                  <a:pt x="212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8" y="241"/>
                  <a:pt x="224" y="235"/>
                  <a:pt x="230" y="229"/>
                </a:cubicBezTo>
                <a:cubicBezTo>
                  <a:pt x="252" y="207"/>
                  <a:pt x="276" y="186"/>
                  <a:pt x="301" y="167"/>
                </a:cubicBezTo>
                <a:cubicBezTo>
                  <a:pt x="304" y="164"/>
                  <a:pt x="310" y="164"/>
                  <a:pt x="313" y="168"/>
                </a:cubicBezTo>
                <a:cubicBezTo>
                  <a:pt x="316" y="172"/>
                  <a:pt x="315" y="177"/>
                  <a:pt x="311" y="180"/>
                </a:cubicBezTo>
                <a:cubicBezTo>
                  <a:pt x="287" y="199"/>
                  <a:pt x="264" y="220"/>
                  <a:pt x="242" y="241"/>
                </a:cubicBezTo>
                <a:cubicBezTo>
                  <a:pt x="236" y="247"/>
                  <a:pt x="230" y="253"/>
                  <a:pt x="225" y="259"/>
                </a:cubicBezTo>
                <a:cubicBezTo>
                  <a:pt x="225" y="259"/>
                  <a:pt x="225" y="259"/>
                  <a:pt x="225" y="259"/>
                </a:cubicBezTo>
                <a:cubicBezTo>
                  <a:pt x="169" y="318"/>
                  <a:pt x="124" y="385"/>
                  <a:pt x="90" y="457"/>
                </a:cubicBezTo>
                <a:cubicBezTo>
                  <a:pt x="88" y="460"/>
                  <a:pt x="85" y="462"/>
                  <a:pt x="82" y="462"/>
                </a:cubicBezTo>
                <a:close/>
                <a:moveTo>
                  <a:pt x="1284" y="197"/>
                </a:moveTo>
                <a:cubicBezTo>
                  <a:pt x="1282" y="197"/>
                  <a:pt x="1280" y="196"/>
                  <a:pt x="1278" y="195"/>
                </a:cubicBezTo>
                <a:cubicBezTo>
                  <a:pt x="1273" y="190"/>
                  <a:pt x="1267" y="185"/>
                  <a:pt x="1261" y="181"/>
                </a:cubicBezTo>
                <a:cubicBezTo>
                  <a:pt x="1257" y="178"/>
                  <a:pt x="1257" y="173"/>
                  <a:pt x="1260" y="169"/>
                </a:cubicBezTo>
                <a:cubicBezTo>
                  <a:pt x="1263" y="165"/>
                  <a:pt x="1268" y="165"/>
                  <a:pt x="1272" y="167"/>
                </a:cubicBezTo>
                <a:cubicBezTo>
                  <a:pt x="1278" y="172"/>
                  <a:pt x="1284" y="177"/>
                  <a:pt x="1289" y="182"/>
                </a:cubicBezTo>
                <a:cubicBezTo>
                  <a:pt x="1293" y="185"/>
                  <a:pt x="1293" y="190"/>
                  <a:pt x="1290" y="194"/>
                </a:cubicBezTo>
                <a:cubicBezTo>
                  <a:pt x="1289" y="196"/>
                  <a:pt x="1286" y="197"/>
                  <a:pt x="1284" y="197"/>
                </a:cubicBezTo>
                <a:close/>
                <a:moveTo>
                  <a:pt x="1216" y="146"/>
                </a:moveTo>
                <a:cubicBezTo>
                  <a:pt x="1214" y="146"/>
                  <a:pt x="1213" y="146"/>
                  <a:pt x="1211" y="145"/>
                </a:cubicBezTo>
                <a:cubicBezTo>
                  <a:pt x="1179" y="123"/>
                  <a:pt x="1144" y="104"/>
                  <a:pt x="1109" y="87"/>
                </a:cubicBezTo>
                <a:cubicBezTo>
                  <a:pt x="1109" y="87"/>
                  <a:pt x="1109" y="87"/>
                  <a:pt x="1109" y="87"/>
                </a:cubicBezTo>
                <a:cubicBezTo>
                  <a:pt x="1095" y="81"/>
                  <a:pt x="1082" y="75"/>
                  <a:pt x="1068" y="70"/>
                </a:cubicBezTo>
                <a:cubicBezTo>
                  <a:pt x="1007" y="46"/>
                  <a:pt x="944" y="30"/>
                  <a:pt x="878" y="22"/>
                </a:cubicBezTo>
                <a:cubicBezTo>
                  <a:pt x="874" y="21"/>
                  <a:pt x="870" y="17"/>
                  <a:pt x="871" y="12"/>
                </a:cubicBezTo>
                <a:cubicBezTo>
                  <a:pt x="872" y="8"/>
                  <a:pt x="876" y="4"/>
                  <a:pt x="880" y="5"/>
                </a:cubicBezTo>
                <a:cubicBezTo>
                  <a:pt x="947" y="13"/>
                  <a:pt x="1012" y="29"/>
                  <a:pt x="1074" y="54"/>
                </a:cubicBezTo>
                <a:cubicBezTo>
                  <a:pt x="1088" y="59"/>
                  <a:pt x="1102" y="65"/>
                  <a:pt x="1116" y="72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52" y="89"/>
                  <a:pt x="1187" y="108"/>
                  <a:pt x="1221" y="131"/>
                </a:cubicBezTo>
                <a:cubicBezTo>
                  <a:pt x="1225" y="133"/>
                  <a:pt x="1226" y="138"/>
                  <a:pt x="1223" y="142"/>
                </a:cubicBezTo>
                <a:cubicBezTo>
                  <a:pt x="1221" y="145"/>
                  <a:pt x="1219" y="146"/>
                  <a:pt x="1216" y="146"/>
                </a:cubicBezTo>
                <a:close/>
                <a:moveTo>
                  <a:pt x="356" y="145"/>
                </a:moveTo>
                <a:cubicBezTo>
                  <a:pt x="354" y="145"/>
                  <a:pt x="351" y="144"/>
                  <a:pt x="349" y="141"/>
                </a:cubicBezTo>
                <a:cubicBezTo>
                  <a:pt x="347" y="138"/>
                  <a:pt x="348" y="132"/>
                  <a:pt x="352" y="130"/>
                </a:cubicBezTo>
                <a:cubicBezTo>
                  <a:pt x="358" y="126"/>
                  <a:pt x="364" y="121"/>
                  <a:pt x="371" y="117"/>
                </a:cubicBezTo>
                <a:cubicBezTo>
                  <a:pt x="375" y="115"/>
                  <a:pt x="380" y="116"/>
                  <a:pt x="383" y="120"/>
                </a:cubicBezTo>
                <a:cubicBezTo>
                  <a:pt x="385" y="124"/>
                  <a:pt x="384" y="129"/>
                  <a:pt x="380" y="132"/>
                </a:cubicBezTo>
                <a:cubicBezTo>
                  <a:pt x="374" y="136"/>
                  <a:pt x="367" y="140"/>
                  <a:pt x="361" y="144"/>
                </a:cubicBezTo>
                <a:cubicBezTo>
                  <a:pt x="360" y="145"/>
                  <a:pt x="358" y="145"/>
                  <a:pt x="356" y="145"/>
                </a:cubicBezTo>
                <a:close/>
                <a:moveTo>
                  <a:pt x="410" y="113"/>
                </a:moveTo>
                <a:cubicBezTo>
                  <a:pt x="407" y="113"/>
                  <a:pt x="404" y="111"/>
                  <a:pt x="402" y="109"/>
                </a:cubicBezTo>
                <a:cubicBezTo>
                  <a:pt x="400" y="105"/>
                  <a:pt x="401" y="99"/>
                  <a:pt x="405" y="97"/>
                </a:cubicBezTo>
                <a:cubicBezTo>
                  <a:pt x="430" y="84"/>
                  <a:pt x="455" y="71"/>
                  <a:pt x="481" y="61"/>
                </a:cubicBezTo>
                <a:cubicBezTo>
                  <a:pt x="530" y="40"/>
                  <a:pt x="582" y="24"/>
                  <a:pt x="636" y="14"/>
                </a:cubicBezTo>
                <a:cubicBezTo>
                  <a:pt x="636" y="14"/>
                  <a:pt x="636" y="14"/>
                  <a:pt x="636" y="14"/>
                </a:cubicBezTo>
                <a:cubicBezTo>
                  <a:pt x="675" y="6"/>
                  <a:pt x="715" y="1"/>
                  <a:pt x="755" y="0"/>
                </a:cubicBezTo>
                <a:cubicBezTo>
                  <a:pt x="760" y="0"/>
                  <a:pt x="764" y="3"/>
                  <a:pt x="764" y="8"/>
                </a:cubicBezTo>
                <a:cubicBezTo>
                  <a:pt x="764" y="13"/>
                  <a:pt x="760" y="17"/>
                  <a:pt x="756" y="17"/>
                </a:cubicBezTo>
                <a:cubicBezTo>
                  <a:pt x="717" y="18"/>
                  <a:pt x="677" y="23"/>
                  <a:pt x="639" y="30"/>
                </a:cubicBezTo>
                <a:cubicBezTo>
                  <a:pt x="639" y="30"/>
                  <a:pt x="639" y="30"/>
                  <a:pt x="639" y="30"/>
                </a:cubicBezTo>
                <a:cubicBezTo>
                  <a:pt x="587" y="40"/>
                  <a:pt x="536" y="56"/>
                  <a:pt x="487" y="76"/>
                </a:cubicBezTo>
                <a:cubicBezTo>
                  <a:pt x="462" y="87"/>
                  <a:pt x="438" y="99"/>
                  <a:pt x="414" y="112"/>
                </a:cubicBezTo>
                <a:cubicBezTo>
                  <a:pt x="412" y="113"/>
                  <a:pt x="411" y="113"/>
                  <a:pt x="410" y="113"/>
                </a:cubicBezTo>
                <a:close/>
                <a:moveTo>
                  <a:pt x="840" y="18"/>
                </a:moveTo>
                <a:cubicBezTo>
                  <a:pt x="840" y="18"/>
                  <a:pt x="840" y="18"/>
                  <a:pt x="839" y="18"/>
                </a:cubicBezTo>
                <a:cubicBezTo>
                  <a:pt x="832" y="18"/>
                  <a:pt x="824" y="17"/>
                  <a:pt x="817" y="17"/>
                </a:cubicBezTo>
                <a:cubicBezTo>
                  <a:pt x="812" y="17"/>
                  <a:pt x="809" y="13"/>
                  <a:pt x="809" y="8"/>
                </a:cubicBezTo>
                <a:cubicBezTo>
                  <a:pt x="809" y="3"/>
                  <a:pt x="813" y="0"/>
                  <a:pt x="818" y="0"/>
                </a:cubicBezTo>
                <a:cubicBezTo>
                  <a:pt x="825" y="0"/>
                  <a:pt x="833" y="1"/>
                  <a:pt x="841" y="1"/>
                </a:cubicBezTo>
                <a:cubicBezTo>
                  <a:pt x="845" y="2"/>
                  <a:pt x="849" y="6"/>
                  <a:pt x="849" y="10"/>
                </a:cubicBezTo>
                <a:cubicBezTo>
                  <a:pt x="848" y="15"/>
                  <a:pt x="844" y="18"/>
                  <a:pt x="840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E71E582D-7768-456D-B74A-CC782477C33A}"/>
              </a:ext>
            </a:extLst>
          </p:cNvPr>
          <p:cNvSpPr>
            <a:spLocks noEditPoints="1"/>
          </p:cNvSpPr>
          <p:nvPr/>
        </p:nvSpPr>
        <p:spPr bwMode="auto">
          <a:xfrm>
            <a:off x="9024558" y="3379983"/>
            <a:ext cx="6338062" cy="6346514"/>
          </a:xfrm>
          <a:custGeom>
            <a:avLst/>
            <a:gdLst>
              <a:gd name="T0" fmla="*/ 733 w 1499"/>
              <a:gd name="T1" fmla="*/ 1483 h 1500"/>
              <a:gd name="T2" fmla="*/ 638 w 1499"/>
              <a:gd name="T3" fmla="*/ 1492 h 1500"/>
              <a:gd name="T4" fmla="*/ 639 w 1499"/>
              <a:gd name="T5" fmla="*/ 1475 h 1500"/>
              <a:gd name="T6" fmla="*/ 592 w 1499"/>
              <a:gd name="T7" fmla="*/ 1483 h 1500"/>
              <a:gd name="T8" fmla="*/ 601 w 1499"/>
              <a:gd name="T9" fmla="*/ 1470 h 1500"/>
              <a:gd name="T10" fmla="*/ 949 w 1499"/>
              <a:gd name="T11" fmla="*/ 1456 h 1500"/>
              <a:gd name="T12" fmla="*/ 952 w 1499"/>
              <a:gd name="T13" fmla="*/ 1472 h 1500"/>
              <a:gd name="T14" fmla="*/ 300 w 1499"/>
              <a:gd name="T15" fmla="*/ 1340 h 1500"/>
              <a:gd name="T16" fmla="*/ 1037 w 1499"/>
              <a:gd name="T17" fmla="*/ 1442 h 1500"/>
              <a:gd name="T18" fmla="*/ 1078 w 1499"/>
              <a:gd name="T19" fmla="*/ 1423 h 1500"/>
              <a:gd name="T20" fmla="*/ 1271 w 1499"/>
              <a:gd name="T21" fmla="*/ 1286 h 1500"/>
              <a:gd name="T22" fmla="*/ 272 w 1499"/>
              <a:gd name="T23" fmla="*/ 1325 h 1500"/>
              <a:gd name="T24" fmla="*/ 272 w 1499"/>
              <a:gd name="T25" fmla="*/ 1325 h 1500"/>
              <a:gd name="T26" fmla="*/ 201 w 1499"/>
              <a:gd name="T27" fmla="*/ 1248 h 1500"/>
              <a:gd name="T28" fmla="*/ 238 w 1499"/>
              <a:gd name="T29" fmla="*/ 1295 h 1500"/>
              <a:gd name="T30" fmla="*/ 1330 w 1499"/>
              <a:gd name="T31" fmla="*/ 1212 h 1500"/>
              <a:gd name="T32" fmla="*/ 170 w 1499"/>
              <a:gd name="T33" fmla="*/ 1226 h 1500"/>
              <a:gd name="T34" fmla="*/ 71 w 1499"/>
              <a:gd name="T35" fmla="*/ 1027 h 1500"/>
              <a:gd name="T36" fmla="*/ 1345 w 1499"/>
              <a:gd name="T37" fmla="*/ 1178 h 1500"/>
              <a:gd name="T38" fmla="*/ 1377 w 1499"/>
              <a:gd name="T39" fmla="*/ 1154 h 1500"/>
              <a:gd name="T40" fmla="*/ 1475 w 1499"/>
              <a:gd name="T41" fmla="*/ 941 h 1500"/>
              <a:gd name="T42" fmla="*/ 38 w 1499"/>
              <a:gd name="T43" fmla="*/ 980 h 1500"/>
              <a:gd name="T44" fmla="*/ 46 w 1499"/>
              <a:gd name="T45" fmla="*/ 993 h 1500"/>
              <a:gd name="T46" fmla="*/ 31 w 1499"/>
              <a:gd name="T47" fmla="*/ 895 h 1500"/>
              <a:gd name="T48" fmla="*/ 1470 w 1499"/>
              <a:gd name="T49" fmla="*/ 900 h 1500"/>
              <a:gd name="T50" fmla="*/ 1486 w 1499"/>
              <a:gd name="T51" fmla="*/ 897 h 1500"/>
              <a:gd name="T52" fmla="*/ 10 w 1499"/>
              <a:gd name="T53" fmla="*/ 625 h 1500"/>
              <a:gd name="T54" fmla="*/ 15 w 1499"/>
              <a:gd name="T55" fmla="*/ 861 h 1500"/>
              <a:gd name="T56" fmla="*/ 1498 w 1499"/>
              <a:gd name="T57" fmla="*/ 806 h 1500"/>
              <a:gd name="T58" fmla="*/ 1486 w 1499"/>
              <a:gd name="T59" fmla="*/ 663 h 1500"/>
              <a:gd name="T60" fmla="*/ 1473 w 1499"/>
              <a:gd name="T61" fmla="*/ 628 h 1500"/>
              <a:gd name="T62" fmla="*/ 1481 w 1499"/>
              <a:gd name="T63" fmla="*/ 635 h 1500"/>
              <a:gd name="T64" fmla="*/ 29 w 1499"/>
              <a:gd name="T65" fmla="*/ 574 h 1500"/>
              <a:gd name="T66" fmla="*/ 1381 w 1499"/>
              <a:gd name="T67" fmla="*/ 377 h 1500"/>
              <a:gd name="T68" fmla="*/ 1474 w 1499"/>
              <a:gd name="T69" fmla="*/ 590 h 1500"/>
              <a:gd name="T70" fmla="*/ 45 w 1499"/>
              <a:gd name="T71" fmla="*/ 493 h 1500"/>
              <a:gd name="T72" fmla="*/ 66 w 1499"/>
              <a:gd name="T73" fmla="*/ 461 h 1500"/>
              <a:gd name="T74" fmla="*/ 197 w 1499"/>
              <a:gd name="T75" fmla="*/ 269 h 1500"/>
              <a:gd name="T76" fmla="*/ 1331 w 1499"/>
              <a:gd name="T77" fmla="*/ 303 h 1500"/>
              <a:gd name="T78" fmla="*/ 1369 w 1499"/>
              <a:gd name="T79" fmla="*/ 341 h 1500"/>
              <a:gd name="T80" fmla="*/ 1315 w 1499"/>
              <a:gd name="T81" fmla="*/ 257 h 1500"/>
              <a:gd name="T82" fmla="*/ 215 w 1499"/>
              <a:gd name="T83" fmla="*/ 224 h 1500"/>
              <a:gd name="T84" fmla="*/ 1250 w 1499"/>
              <a:gd name="T85" fmla="*/ 214 h 1500"/>
              <a:gd name="T86" fmla="*/ 1284 w 1499"/>
              <a:gd name="T87" fmla="*/ 224 h 1500"/>
              <a:gd name="T88" fmla="*/ 248 w 1499"/>
              <a:gd name="T89" fmla="*/ 192 h 1500"/>
              <a:gd name="T90" fmla="*/ 325 w 1499"/>
              <a:gd name="T91" fmla="*/ 151 h 1500"/>
              <a:gd name="T92" fmla="*/ 524 w 1499"/>
              <a:gd name="T93" fmla="*/ 34 h 1500"/>
              <a:gd name="T94" fmla="*/ 325 w 1499"/>
              <a:gd name="T95" fmla="*/ 151 h 1500"/>
              <a:gd name="T96" fmla="*/ 1060 w 1499"/>
              <a:gd name="T97" fmla="*/ 67 h 1500"/>
              <a:gd name="T98" fmla="*/ 964 w 1499"/>
              <a:gd name="T99" fmla="*/ 40 h 1500"/>
              <a:gd name="T100" fmla="*/ 562 w 1499"/>
              <a:gd name="T101" fmla="*/ 32 h 1500"/>
              <a:gd name="T102" fmla="*/ 572 w 1499"/>
              <a:gd name="T103" fmla="*/ 39 h 1500"/>
              <a:gd name="T104" fmla="*/ 705 w 1499"/>
              <a:gd name="T105" fmla="*/ 18 h 1500"/>
              <a:gd name="T106" fmla="*/ 936 w 1499"/>
              <a:gd name="T107" fmla="*/ 26 h 1500"/>
              <a:gd name="T108" fmla="*/ 658 w 1499"/>
              <a:gd name="T109" fmla="*/ 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99" h="1500">
                <a:moveTo>
                  <a:pt x="750" y="1500"/>
                </a:moveTo>
                <a:cubicBezTo>
                  <a:pt x="744" y="1500"/>
                  <a:pt x="738" y="1500"/>
                  <a:pt x="733" y="1500"/>
                </a:cubicBezTo>
                <a:cubicBezTo>
                  <a:pt x="716" y="1499"/>
                  <a:pt x="699" y="1498"/>
                  <a:pt x="682" y="1497"/>
                </a:cubicBezTo>
                <a:cubicBezTo>
                  <a:pt x="677" y="1497"/>
                  <a:pt x="674" y="1492"/>
                  <a:pt x="674" y="1488"/>
                </a:cubicBezTo>
                <a:cubicBezTo>
                  <a:pt x="675" y="1483"/>
                  <a:pt x="679" y="1480"/>
                  <a:pt x="684" y="1480"/>
                </a:cubicBezTo>
                <a:cubicBezTo>
                  <a:pt x="700" y="1482"/>
                  <a:pt x="717" y="1482"/>
                  <a:pt x="733" y="1483"/>
                </a:cubicBezTo>
                <a:cubicBezTo>
                  <a:pt x="739" y="1483"/>
                  <a:pt x="744" y="1483"/>
                  <a:pt x="750" y="1483"/>
                </a:cubicBezTo>
                <a:cubicBezTo>
                  <a:pt x="803" y="1483"/>
                  <a:pt x="855" y="1477"/>
                  <a:pt x="906" y="1466"/>
                </a:cubicBezTo>
                <a:cubicBezTo>
                  <a:pt x="911" y="1465"/>
                  <a:pt x="915" y="1468"/>
                  <a:pt x="916" y="1473"/>
                </a:cubicBezTo>
                <a:cubicBezTo>
                  <a:pt x="917" y="1477"/>
                  <a:pt x="914" y="1482"/>
                  <a:pt x="910" y="1483"/>
                </a:cubicBezTo>
                <a:cubicBezTo>
                  <a:pt x="857" y="1494"/>
                  <a:pt x="804" y="1500"/>
                  <a:pt x="750" y="1500"/>
                </a:cubicBezTo>
                <a:close/>
                <a:moveTo>
                  <a:pt x="638" y="1492"/>
                </a:moveTo>
                <a:cubicBezTo>
                  <a:pt x="638" y="1492"/>
                  <a:pt x="637" y="1492"/>
                  <a:pt x="637" y="1492"/>
                </a:cubicBezTo>
                <a:cubicBezTo>
                  <a:pt x="637" y="1491"/>
                  <a:pt x="637" y="1491"/>
                  <a:pt x="637" y="1491"/>
                </a:cubicBezTo>
                <a:cubicBezTo>
                  <a:pt x="634" y="1491"/>
                  <a:pt x="632" y="1490"/>
                  <a:pt x="631" y="1488"/>
                </a:cubicBezTo>
                <a:cubicBezTo>
                  <a:pt x="630" y="1486"/>
                  <a:pt x="629" y="1484"/>
                  <a:pt x="630" y="1482"/>
                </a:cubicBezTo>
                <a:cubicBezTo>
                  <a:pt x="630" y="1477"/>
                  <a:pt x="634" y="1474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41" y="1475"/>
                  <a:pt x="643" y="1476"/>
                  <a:pt x="645" y="1478"/>
                </a:cubicBezTo>
                <a:cubicBezTo>
                  <a:pt x="646" y="1480"/>
                  <a:pt x="647" y="1482"/>
                  <a:pt x="646" y="1484"/>
                </a:cubicBezTo>
                <a:cubicBezTo>
                  <a:pt x="646" y="1489"/>
                  <a:pt x="642" y="1492"/>
                  <a:pt x="638" y="1492"/>
                </a:cubicBezTo>
                <a:close/>
                <a:moveTo>
                  <a:pt x="593" y="1484"/>
                </a:moveTo>
                <a:cubicBezTo>
                  <a:pt x="593" y="1484"/>
                  <a:pt x="592" y="1483"/>
                  <a:pt x="592" y="1483"/>
                </a:cubicBezTo>
                <a:cubicBezTo>
                  <a:pt x="577" y="1480"/>
                  <a:pt x="562" y="1476"/>
                  <a:pt x="547" y="1472"/>
                </a:cubicBezTo>
                <a:cubicBezTo>
                  <a:pt x="545" y="1472"/>
                  <a:pt x="543" y="1470"/>
                  <a:pt x="542" y="1468"/>
                </a:cubicBezTo>
                <a:cubicBezTo>
                  <a:pt x="541" y="1466"/>
                  <a:pt x="541" y="1464"/>
                  <a:pt x="541" y="1462"/>
                </a:cubicBezTo>
                <a:cubicBezTo>
                  <a:pt x="543" y="1458"/>
                  <a:pt x="547" y="1455"/>
                  <a:pt x="552" y="1456"/>
                </a:cubicBezTo>
                <a:cubicBezTo>
                  <a:pt x="566" y="1460"/>
                  <a:pt x="581" y="1464"/>
                  <a:pt x="595" y="1467"/>
                </a:cubicBezTo>
                <a:cubicBezTo>
                  <a:pt x="597" y="1467"/>
                  <a:pt x="599" y="1469"/>
                  <a:pt x="601" y="1470"/>
                </a:cubicBezTo>
                <a:cubicBezTo>
                  <a:pt x="602" y="1472"/>
                  <a:pt x="602" y="1475"/>
                  <a:pt x="602" y="1477"/>
                </a:cubicBezTo>
                <a:cubicBezTo>
                  <a:pt x="601" y="1481"/>
                  <a:pt x="597" y="1484"/>
                  <a:pt x="593" y="1484"/>
                </a:cubicBezTo>
                <a:close/>
                <a:moveTo>
                  <a:pt x="952" y="1472"/>
                </a:moveTo>
                <a:cubicBezTo>
                  <a:pt x="948" y="1472"/>
                  <a:pt x="945" y="1470"/>
                  <a:pt x="944" y="1466"/>
                </a:cubicBezTo>
                <a:cubicBezTo>
                  <a:pt x="943" y="1464"/>
                  <a:pt x="943" y="1462"/>
                  <a:pt x="944" y="1460"/>
                </a:cubicBezTo>
                <a:cubicBezTo>
                  <a:pt x="946" y="1458"/>
                  <a:pt x="947" y="1456"/>
                  <a:pt x="949" y="1456"/>
                </a:cubicBezTo>
                <a:cubicBezTo>
                  <a:pt x="964" y="1452"/>
                  <a:pt x="978" y="1447"/>
                  <a:pt x="992" y="1442"/>
                </a:cubicBezTo>
                <a:cubicBezTo>
                  <a:pt x="996" y="1441"/>
                  <a:pt x="1001" y="1443"/>
                  <a:pt x="1003" y="1447"/>
                </a:cubicBezTo>
                <a:cubicBezTo>
                  <a:pt x="1005" y="1452"/>
                  <a:pt x="1002" y="1457"/>
                  <a:pt x="998" y="1458"/>
                </a:cubicBezTo>
                <a:cubicBezTo>
                  <a:pt x="983" y="1463"/>
                  <a:pt x="969" y="1468"/>
                  <a:pt x="954" y="1472"/>
                </a:cubicBezTo>
                <a:cubicBezTo>
                  <a:pt x="954" y="1472"/>
                  <a:pt x="954" y="1472"/>
                  <a:pt x="954" y="1472"/>
                </a:cubicBezTo>
                <a:cubicBezTo>
                  <a:pt x="953" y="1472"/>
                  <a:pt x="953" y="1472"/>
                  <a:pt x="952" y="1472"/>
                </a:cubicBezTo>
                <a:close/>
                <a:moveTo>
                  <a:pt x="506" y="1459"/>
                </a:moveTo>
                <a:cubicBezTo>
                  <a:pt x="505" y="1459"/>
                  <a:pt x="504" y="1459"/>
                  <a:pt x="504" y="1459"/>
                </a:cubicBezTo>
                <a:cubicBezTo>
                  <a:pt x="486" y="1453"/>
                  <a:pt x="468" y="1446"/>
                  <a:pt x="451" y="1438"/>
                </a:cubicBezTo>
                <a:cubicBezTo>
                  <a:pt x="399" y="1415"/>
                  <a:pt x="348" y="1386"/>
                  <a:pt x="302" y="1352"/>
                </a:cubicBezTo>
                <a:cubicBezTo>
                  <a:pt x="302" y="1352"/>
                  <a:pt x="302" y="1352"/>
                  <a:pt x="302" y="1352"/>
                </a:cubicBezTo>
                <a:cubicBezTo>
                  <a:pt x="298" y="1349"/>
                  <a:pt x="298" y="1344"/>
                  <a:pt x="300" y="1340"/>
                </a:cubicBezTo>
                <a:cubicBezTo>
                  <a:pt x="303" y="1336"/>
                  <a:pt x="309" y="1336"/>
                  <a:pt x="312" y="1338"/>
                </a:cubicBezTo>
                <a:cubicBezTo>
                  <a:pt x="358" y="1372"/>
                  <a:pt x="406" y="1400"/>
                  <a:pt x="458" y="1423"/>
                </a:cubicBezTo>
                <a:cubicBezTo>
                  <a:pt x="475" y="1430"/>
                  <a:pt x="492" y="1437"/>
                  <a:pt x="509" y="1443"/>
                </a:cubicBezTo>
                <a:cubicBezTo>
                  <a:pt x="514" y="1444"/>
                  <a:pt x="516" y="1449"/>
                  <a:pt x="514" y="1453"/>
                </a:cubicBezTo>
                <a:cubicBezTo>
                  <a:pt x="513" y="1457"/>
                  <a:pt x="510" y="1459"/>
                  <a:pt x="506" y="1459"/>
                </a:cubicBezTo>
                <a:close/>
                <a:moveTo>
                  <a:pt x="1037" y="1442"/>
                </a:moveTo>
                <a:cubicBezTo>
                  <a:pt x="1034" y="1442"/>
                  <a:pt x="1031" y="1440"/>
                  <a:pt x="1029" y="1437"/>
                </a:cubicBezTo>
                <a:cubicBezTo>
                  <a:pt x="1028" y="1433"/>
                  <a:pt x="1030" y="1428"/>
                  <a:pt x="1034" y="1426"/>
                </a:cubicBezTo>
                <a:cubicBezTo>
                  <a:pt x="1038" y="1424"/>
                  <a:pt x="1043" y="1426"/>
                  <a:pt x="1045" y="1431"/>
                </a:cubicBezTo>
                <a:cubicBezTo>
                  <a:pt x="1047" y="1435"/>
                  <a:pt x="1045" y="1440"/>
                  <a:pt x="1040" y="1442"/>
                </a:cubicBezTo>
                <a:cubicBezTo>
                  <a:pt x="1039" y="1442"/>
                  <a:pt x="1038" y="1442"/>
                  <a:pt x="1037" y="1442"/>
                </a:cubicBezTo>
                <a:close/>
                <a:moveTo>
                  <a:pt x="1078" y="1423"/>
                </a:moveTo>
                <a:cubicBezTo>
                  <a:pt x="1075" y="1423"/>
                  <a:pt x="1072" y="1422"/>
                  <a:pt x="1071" y="1419"/>
                </a:cubicBezTo>
                <a:cubicBezTo>
                  <a:pt x="1069" y="1415"/>
                  <a:pt x="1070" y="1409"/>
                  <a:pt x="1075" y="1407"/>
                </a:cubicBezTo>
                <a:cubicBezTo>
                  <a:pt x="1139" y="1376"/>
                  <a:pt x="1198" y="1335"/>
                  <a:pt x="1250" y="1286"/>
                </a:cubicBezTo>
                <a:cubicBezTo>
                  <a:pt x="1253" y="1283"/>
                  <a:pt x="1255" y="1281"/>
                  <a:pt x="1257" y="1279"/>
                </a:cubicBezTo>
                <a:cubicBezTo>
                  <a:pt x="1260" y="1276"/>
                  <a:pt x="1266" y="1276"/>
                  <a:pt x="1269" y="1280"/>
                </a:cubicBezTo>
                <a:cubicBezTo>
                  <a:pt x="1270" y="1281"/>
                  <a:pt x="1271" y="1283"/>
                  <a:pt x="1271" y="1286"/>
                </a:cubicBezTo>
                <a:cubicBezTo>
                  <a:pt x="1271" y="1288"/>
                  <a:pt x="1270" y="1290"/>
                  <a:pt x="1269" y="1292"/>
                </a:cubicBezTo>
                <a:cubicBezTo>
                  <a:pt x="1267" y="1294"/>
                  <a:pt x="1264" y="1296"/>
                  <a:pt x="1262" y="1298"/>
                </a:cubicBezTo>
                <a:cubicBezTo>
                  <a:pt x="1208" y="1348"/>
                  <a:pt x="1148" y="1390"/>
                  <a:pt x="1082" y="1423"/>
                </a:cubicBezTo>
                <a:cubicBezTo>
                  <a:pt x="1082" y="1423"/>
                  <a:pt x="1082" y="1423"/>
                  <a:pt x="1082" y="1423"/>
                </a:cubicBezTo>
                <a:cubicBezTo>
                  <a:pt x="1081" y="1423"/>
                  <a:pt x="1080" y="1423"/>
                  <a:pt x="1078" y="1423"/>
                </a:cubicBezTo>
                <a:close/>
                <a:moveTo>
                  <a:pt x="272" y="1325"/>
                </a:moveTo>
                <a:cubicBezTo>
                  <a:pt x="270" y="1325"/>
                  <a:pt x="268" y="1325"/>
                  <a:pt x="266" y="1323"/>
                </a:cubicBezTo>
                <a:cubicBezTo>
                  <a:pt x="265" y="1322"/>
                  <a:pt x="264" y="1320"/>
                  <a:pt x="263" y="1318"/>
                </a:cubicBezTo>
                <a:cubicBezTo>
                  <a:pt x="263" y="1315"/>
                  <a:pt x="264" y="1313"/>
                  <a:pt x="265" y="1312"/>
                </a:cubicBezTo>
                <a:cubicBezTo>
                  <a:pt x="268" y="1308"/>
                  <a:pt x="274" y="1308"/>
                  <a:pt x="277" y="1310"/>
                </a:cubicBezTo>
                <a:cubicBezTo>
                  <a:pt x="281" y="1314"/>
                  <a:pt x="281" y="1319"/>
                  <a:pt x="278" y="1322"/>
                </a:cubicBezTo>
                <a:cubicBezTo>
                  <a:pt x="277" y="1324"/>
                  <a:pt x="274" y="1325"/>
                  <a:pt x="272" y="1325"/>
                </a:cubicBezTo>
                <a:close/>
                <a:moveTo>
                  <a:pt x="238" y="1295"/>
                </a:moveTo>
                <a:cubicBezTo>
                  <a:pt x="236" y="1295"/>
                  <a:pt x="234" y="1294"/>
                  <a:pt x="232" y="1293"/>
                </a:cubicBezTo>
                <a:cubicBezTo>
                  <a:pt x="226" y="1287"/>
                  <a:pt x="219" y="1280"/>
                  <a:pt x="213" y="1274"/>
                </a:cubicBezTo>
                <a:cubicBezTo>
                  <a:pt x="209" y="1270"/>
                  <a:pt x="205" y="1265"/>
                  <a:pt x="200" y="1260"/>
                </a:cubicBezTo>
                <a:cubicBezTo>
                  <a:pt x="200" y="1260"/>
                  <a:pt x="200" y="1260"/>
                  <a:pt x="200" y="1260"/>
                </a:cubicBezTo>
                <a:cubicBezTo>
                  <a:pt x="197" y="1257"/>
                  <a:pt x="197" y="1251"/>
                  <a:pt x="201" y="1248"/>
                </a:cubicBezTo>
                <a:cubicBezTo>
                  <a:pt x="204" y="1245"/>
                  <a:pt x="209" y="1245"/>
                  <a:pt x="213" y="1249"/>
                </a:cubicBezTo>
                <a:cubicBezTo>
                  <a:pt x="217" y="1254"/>
                  <a:pt x="221" y="1258"/>
                  <a:pt x="226" y="1262"/>
                </a:cubicBezTo>
                <a:cubicBezTo>
                  <a:pt x="232" y="1269"/>
                  <a:pt x="238" y="1275"/>
                  <a:pt x="244" y="1281"/>
                </a:cubicBezTo>
                <a:cubicBezTo>
                  <a:pt x="246" y="1282"/>
                  <a:pt x="247" y="1284"/>
                  <a:pt x="247" y="1287"/>
                </a:cubicBezTo>
                <a:cubicBezTo>
                  <a:pt x="247" y="1289"/>
                  <a:pt x="246" y="1291"/>
                  <a:pt x="244" y="1293"/>
                </a:cubicBezTo>
                <a:cubicBezTo>
                  <a:pt x="243" y="1294"/>
                  <a:pt x="240" y="1295"/>
                  <a:pt x="238" y="1295"/>
                </a:cubicBezTo>
                <a:close/>
                <a:moveTo>
                  <a:pt x="1294" y="1262"/>
                </a:moveTo>
                <a:cubicBezTo>
                  <a:pt x="1292" y="1262"/>
                  <a:pt x="1290" y="1261"/>
                  <a:pt x="1289" y="1259"/>
                </a:cubicBezTo>
                <a:cubicBezTo>
                  <a:pt x="1287" y="1258"/>
                  <a:pt x="1286" y="1256"/>
                  <a:pt x="1286" y="1253"/>
                </a:cubicBezTo>
                <a:cubicBezTo>
                  <a:pt x="1286" y="1251"/>
                  <a:pt x="1287" y="1249"/>
                  <a:pt x="1288" y="1247"/>
                </a:cubicBezTo>
                <a:cubicBezTo>
                  <a:pt x="1298" y="1237"/>
                  <a:pt x="1308" y="1225"/>
                  <a:pt x="1318" y="1214"/>
                </a:cubicBezTo>
                <a:cubicBezTo>
                  <a:pt x="1320" y="1210"/>
                  <a:pt x="1326" y="1210"/>
                  <a:pt x="1330" y="1212"/>
                </a:cubicBezTo>
                <a:cubicBezTo>
                  <a:pt x="1331" y="1214"/>
                  <a:pt x="1332" y="1216"/>
                  <a:pt x="1333" y="1218"/>
                </a:cubicBezTo>
                <a:cubicBezTo>
                  <a:pt x="1333" y="1220"/>
                  <a:pt x="1332" y="1223"/>
                  <a:pt x="1331" y="1224"/>
                </a:cubicBezTo>
                <a:cubicBezTo>
                  <a:pt x="1321" y="1236"/>
                  <a:pt x="1311" y="1248"/>
                  <a:pt x="1301" y="1259"/>
                </a:cubicBezTo>
                <a:cubicBezTo>
                  <a:pt x="1299" y="1261"/>
                  <a:pt x="1297" y="1262"/>
                  <a:pt x="1294" y="1262"/>
                </a:cubicBezTo>
                <a:close/>
                <a:moveTo>
                  <a:pt x="177" y="1229"/>
                </a:moveTo>
                <a:cubicBezTo>
                  <a:pt x="174" y="1229"/>
                  <a:pt x="172" y="1228"/>
                  <a:pt x="170" y="1226"/>
                </a:cubicBezTo>
                <a:cubicBezTo>
                  <a:pt x="122" y="1167"/>
                  <a:pt x="83" y="1103"/>
                  <a:pt x="55" y="1033"/>
                </a:cubicBezTo>
                <a:cubicBezTo>
                  <a:pt x="55" y="1032"/>
                  <a:pt x="54" y="1031"/>
                  <a:pt x="54" y="1030"/>
                </a:cubicBezTo>
                <a:cubicBezTo>
                  <a:pt x="52" y="1025"/>
                  <a:pt x="54" y="1021"/>
                  <a:pt x="58" y="1019"/>
                </a:cubicBezTo>
                <a:cubicBezTo>
                  <a:pt x="63" y="1017"/>
                  <a:pt x="68" y="1019"/>
                  <a:pt x="69" y="1023"/>
                </a:cubicBezTo>
                <a:cubicBezTo>
                  <a:pt x="70" y="1024"/>
                  <a:pt x="70" y="1025"/>
                  <a:pt x="70" y="1026"/>
                </a:cubicBezTo>
                <a:cubicBezTo>
                  <a:pt x="71" y="1027"/>
                  <a:pt x="71" y="1027"/>
                  <a:pt x="71" y="1027"/>
                </a:cubicBezTo>
                <a:cubicBezTo>
                  <a:pt x="98" y="1095"/>
                  <a:pt x="136" y="1158"/>
                  <a:pt x="183" y="1215"/>
                </a:cubicBezTo>
                <a:cubicBezTo>
                  <a:pt x="186" y="1219"/>
                  <a:pt x="186" y="1224"/>
                  <a:pt x="182" y="1227"/>
                </a:cubicBezTo>
                <a:cubicBezTo>
                  <a:pt x="180" y="1228"/>
                  <a:pt x="179" y="1229"/>
                  <a:pt x="177" y="1229"/>
                </a:cubicBezTo>
                <a:close/>
                <a:moveTo>
                  <a:pt x="1352" y="1192"/>
                </a:moveTo>
                <a:cubicBezTo>
                  <a:pt x="1350" y="1192"/>
                  <a:pt x="1348" y="1191"/>
                  <a:pt x="1347" y="1190"/>
                </a:cubicBezTo>
                <a:cubicBezTo>
                  <a:pt x="1343" y="1187"/>
                  <a:pt x="1342" y="1182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8" y="1174"/>
                  <a:pt x="1353" y="1174"/>
                  <a:pt x="1357" y="1176"/>
                </a:cubicBezTo>
                <a:cubicBezTo>
                  <a:pt x="1360" y="1179"/>
                  <a:pt x="1361" y="1184"/>
                  <a:pt x="1359" y="1188"/>
                </a:cubicBezTo>
                <a:cubicBezTo>
                  <a:pt x="1357" y="1190"/>
                  <a:pt x="1354" y="1192"/>
                  <a:pt x="1352" y="1192"/>
                </a:cubicBezTo>
                <a:close/>
                <a:moveTo>
                  <a:pt x="1377" y="1154"/>
                </a:moveTo>
                <a:cubicBezTo>
                  <a:pt x="1375" y="1154"/>
                  <a:pt x="1374" y="1154"/>
                  <a:pt x="1373" y="1153"/>
                </a:cubicBezTo>
                <a:cubicBezTo>
                  <a:pt x="1369" y="1150"/>
                  <a:pt x="1367" y="1145"/>
                  <a:pt x="1370" y="1141"/>
                </a:cubicBezTo>
                <a:cubicBezTo>
                  <a:pt x="1387" y="1114"/>
                  <a:pt x="1402" y="1086"/>
                  <a:pt x="1416" y="1057"/>
                </a:cubicBezTo>
                <a:cubicBezTo>
                  <a:pt x="1433" y="1019"/>
                  <a:pt x="1448" y="978"/>
                  <a:pt x="1459" y="937"/>
                </a:cubicBezTo>
                <a:cubicBezTo>
                  <a:pt x="1460" y="932"/>
                  <a:pt x="1465" y="930"/>
                  <a:pt x="1469" y="931"/>
                </a:cubicBezTo>
                <a:cubicBezTo>
                  <a:pt x="1474" y="932"/>
                  <a:pt x="1476" y="937"/>
                  <a:pt x="1475" y="941"/>
                </a:cubicBezTo>
                <a:cubicBezTo>
                  <a:pt x="1464" y="983"/>
                  <a:pt x="1449" y="1025"/>
                  <a:pt x="1431" y="1064"/>
                </a:cubicBezTo>
                <a:cubicBezTo>
                  <a:pt x="1417" y="1094"/>
                  <a:pt x="1402" y="1123"/>
                  <a:pt x="1384" y="1150"/>
                </a:cubicBezTo>
                <a:cubicBezTo>
                  <a:pt x="1383" y="1153"/>
                  <a:pt x="1380" y="1154"/>
                  <a:pt x="1377" y="1154"/>
                </a:cubicBezTo>
                <a:close/>
                <a:moveTo>
                  <a:pt x="46" y="993"/>
                </a:moveTo>
                <a:cubicBezTo>
                  <a:pt x="42" y="993"/>
                  <a:pt x="39" y="990"/>
                  <a:pt x="38" y="987"/>
                </a:cubicBezTo>
                <a:cubicBezTo>
                  <a:pt x="37" y="985"/>
                  <a:pt x="37" y="982"/>
                  <a:pt x="38" y="980"/>
                </a:cubicBezTo>
                <a:cubicBezTo>
                  <a:pt x="39" y="978"/>
                  <a:pt x="41" y="977"/>
                  <a:pt x="43" y="976"/>
                </a:cubicBezTo>
                <a:cubicBezTo>
                  <a:pt x="48" y="975"/>
                  <a:pt x="52" y="977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5" y="986"/>
                  <a:pt x="53" y="991"/>
                  <a:pt x="49" y="992"/>
                </a:cubicBezTo>
                <a:cubicBezTo>
                  <a:pt x="48" y="992"/>
                  <a:pt x="47" y="993"/>
                  <a:pt x="46" y="993"/>
                </a:cubicBezTo>
                <a:close/>
                <a:moveTo>
                  <a:pt x="33" y="949"/>
                </a:moveTo>
                <a:cubicBezTo>
                  <a:pt x="29" y="949"/>
                  <a:pt x="26" y="947"/>
                  <a:pt x="25" y="943"/>
                </a:cubicBezTo>
                <a:cubicBezTo>
                  <a:pt x="21" y="928"/>
                  <a:pt x="17" y="913"/>
                  <a:pt x="14" y="898"/>
                </a:cubicBezTo>
                <a:cubicBezTo>
                  <a:pt x="14" y="896"/>
                  <a:pt x="14" y="894"/>
                  <a:pt x="16" y="892"/>
                </a:cubicBezTo>
                <a:cubicBezTo>
                  <a:pt x="17" y="890"/>
                  <a:pt x="19" y="889"/>
                  <a:pt x="21" y="888"/>
                </a:cubicBezTo>
                <a:cubicBezTo>
                  <a:pt x="26" y="887"/>
                  <a:pt x="30" y="891"/>
                  <a:pt x="31" y="895"/>
                </a:cubicBezTo>
                <a:cubicBezTo>
                  <a:pt x="34" y="910"/>
                  <a:pt x="37" y="924"/>
                  <a:pt x="41" y="939"/>
                </a:cubicBezTo>
                <a:cubicBezTo>
                  <a:pt x="42" y="943"/>
                  <a:pt x="40" y="948"/>
                  <a:pt x="35" y="949"/>
                </a:cubicBezTo>
                <a:cubicBezTo>
                  <a:pt x="34" y="949"/>
                  <a:pt x="34" y="949"/>
                  <a:pt x="33" y="949"/>
                </a:cubicBezTo>
                <a:close/>
                <a:moveTo>
                  <a:pt x="1477" y="903"/>
                </a:moveTo>
                <a:cubicBezTo>
                  <a:pt x="1477" y="903"/>
                  <a:pt x="1476" y="903"/>
                  <a:pt x="1476" y="903"/>
                </a:cubicBezTo>
                <a:cubicBezTo>
                  <a:pt x="1473" y="903"/>
                  <a:pt x="1471" y="901"/>
                  <a:pt x="1470" y="900"/>
                </a:cubicBezTo>
                <a:cubicBezTo>
                  <a:pt x="1469" y="898"/>
                  <a:pt x="1468" y="895"/>
                  <a:pt x="1469" y="893"/>
                </a:cubicBezTo>
                <a:cubicBezTo>
                  <a:pt x="1472" y="879"/>
                  <a:pt x="1474" y="864"/>
                  <a:pt x="1476" y="849"/>
                </a:cubicBezTo>
                <a:cubicBezTo>
                  <a:pt x="1477" y="845"/>
                  <a:pt x="1481" y="841"/>
                  <a:pt x="1486" y="842"/>
                </a:cubicBezTo>
                <a:cubicBezTo>
                  <a:pt x="1488" y="842"/>
                  <a:pt x="1490" y="843"/>
                  <a:pt x="1491" y="845"/>
                </a:cubicBezTo>
                <a:cubicBezTo>
                  <a:pt x="1493" y="847"/>
                  <a:pt x="1493" y="849"/>
                  <a:pt x="1493" y="851"/>
                </a:cubicBezTo>
                <a:cubicBezTo>
                  <a:pt x="1491" y="866"/>
                  <a:pt x="1488" y="882"/>
                  <a:pt x="1486" y="897"/>
                </a:cubicBezTo>
                <a:cubicBezTo>
                  <a:pt x="1485" y="897"/>
                  <a:pt x="1485" y="897"/>
                  <a:pt x="1485" y="897"/>
                </a:cubicBezTo>
                <a:cubicBezTo>
                  <a:pt x="1485" y="901"/>
                  <a:pt x="1481" y="903"/>
                  <a:pt x="1477" y="903"/>
                </a:cubicBezTo>
                <a:close/>
                <a:moveTo>
                  <a:pt x="15" y="861"/>
                </a:moveTo>
                <a:cubicBezTo>
                  <a:pt x="11" y="861"/>
                  <a:pt x="7" y="857"/>
                  <a:pt x="7" y="853"/>
                </a:cubicBezTo>
                <a:cubicBezTo>
                  <a:pt x="2" y="819"/>
                  <a:pt x="0" y="784"/>
                  <a:pt x="0" y="750"/>
                </a:cubicBezTo>
                <a:cubicBezTo>
                  <a:pt x="0" y="708"/>
                  <a:pt x="3" y="666"/>
                  <a:pt x="10" y="625"/>
                </a:cubicBezTo>
                <a:cubicBezTo>
                  <a:pt x="11" y="621"/>
                  <a:pt x="15" y="618"/>
                  <a:pt x="20" y="618"/>
                </a:cubicBezTo>
                <a:cubicBezTo>
                  <a:pt x="24" y="619"/>
                  <a:pt x="28" y="624"/>
                  <a:pt x="27" y="628"/>
                </a:cubicBezTo>
                <a:cubicBezTo>
                  <a:pt x="20" y="668"/>
                  <a:pt x="17" y="709"/>
                  <a:pt x="17" y="750"/>
                </a:cubicBezTo>
                <a:cubicBezTo>
                  <a:pt x="17" y="784"/>
                  <a:pt x="19" y="818"/>
                  <a:pt x="24" y="851"/>
                </a:cubicBezTo>
                <a:cubicBezTo>
                  <a:pt x="24" y="856"/>
                  <a:pt x="21" y="860"/>
                  <a:pt x="16" y="861"/>
                </a:cubicBezTo>
                <a:cubicBezTo>
                  <a:pt x="16" y="861"/>
                  <a:pt x="16" y="861"/>
                  <a:pt x="15" y="861"/>
                </a:cubicBezTo>
                <a:close/>
                <a:moveTo>
                  <a:pt x="1489" y="814"/>
                </a:moveTo>
                <a:cubicBezTo>
                  <a:pt x="1489" y="814"/>
                  <a:pt x="1489" y="814"/>
                  <a:pt x="1489" y="814"/>
                </a:cubicBezTo>
                <a:cubicBezTo>
                  <a:pt x="1486" y="814"/>
                  <a:pt x="1484" y="813"/>
                  <a:pt x="1483" y="811"/>
                </a:cubicBezTo>
                <a:cubicBezTo>
                  <a:pt x="1481" y="809"/>
                  <a:pt x="1481" y="807"/>
                  <a:pt x="1481" y="805"/>
                </a:cubicBezTo>
                <a:cubicBezTo>
                  <a:pt x="1481" y="800"/>
                  <a:pt x="1485" y="796"/>
                  <a:pt x="1490" y="797"/>
                </a:cubicBezTo>
                <a:cubicBezTo>
                  <a:pt x="1495" y="797"/>
                  <a:pt x="1498" y="801"/>
                  <a:pt x="1498" y="806"/>
                </a:cubicBezTo>
                <a:cubicBezTo>
                  <a:pt x="1497" y="810"/>
                  <a:pt x="1494" y="814"/>
                  <a:pt x="1489" y="814"/>
                </a:cubicBezTo>
                <a:close/>
                <a:moveTo>
                  <a:pt x="1491" y="725"/>
                </a:moveTo>
                <a:cubicBezTo>
                  <a:pt x="1486" y="725"/>
                  <a:pt x="1482" y="721"/>
                  <a:pt x="1482" y="716"/>
                </a:cubicBezTo>
                <a:cubicBezTo>
                  <a:pt x="1481" y="702"/>
                  <a:pt x="1480" y="687"/>
                  <a:pt x="1479" y="672"/>
                </a:cubicBezTo>
                <a:cubicBezTo>
                  <a:pt x="1479" y="670"/>
                  <a:pt x="1479" y="667"/>
                  <a:pt x="1481" y="666"/>
                </a:cubicBezTo>
                <a:cubicBezTo>
                  <a:pt x="1482" y="664"/>
                  <a:pt x="1484" y="663"/>
                  <a:pt x="1486" y="663"/>
                </a:cubicBezTo>
                <a:cubicBezTo>
                  <a:pt x="1491" y="662"/>
                  <a:pt x="1495" y="665"/>
                  <a:pt x="1496" y="670"/>
                </a:cubicBezTo>
                <a:cubicBezTo>
                  <a:pt x="1497" y="685"/>
                  <a:pt x="1498" y="700"/>
                  <a:pt x="1499" y="716"/>
                </a:cubicBezTo>
                <a:cubicBezTo>
                  <a:pt x="1499" y="720"/>
                  <a:pt x="1496" y="724"/>
                  <a:pt x="1491" y="725"/>
                </a:cubicBezTo>
                <a:cubicBezTo>
                  <a:pt x="1491" y="725"/>
                  <a:pt x="1491" y="725"/>
                  <a:pt x="1491" y="725"/>
                </a:cubicBezTo>
                <a:close/>
                <a:moveTo>
                  <a:pt x="1481" y="635"/>
                </a:moveTo>
                <a:cubicBezTo>
                  <a:pt x="1477" y="635"/>
                  <a:pt x="1473" y="632"/>
                  <a:pt x="1473" y="628"/>
                </a:cubicBezTo>
                <a:cubicBezTo>
                  <a:pt x="1472" y="625"/>
                  <a:pt x="1473" y="623"/>
                  <a:pt x="1474" y="621"/>
                </a:cubicBezTo>
                <a:cubicBezTo>
                  <a:pt x="1475" y="619"/>
                  <a:pt x="1477" y="618"/>
                  <a:pt x="1480" y="618"/>
                </a:cubicBezTo>
                <a:cubicBezTo>
                  <a:pt x="1484" y="617"/>
                  <a:pt x="1489" y="620"/>
                  <a:pt x="1489" y="625"/>
                </a:cubicBezTo>
                <a:cubicBezTo>
                  <a:pt x="1490" y="627"/>
                  <a:pt x="1489" y="629"/>
                  <a:pt x="1488" y="631"/>
                </a:cubicBezTo>
                <a:cubicBezTo>
                  <a:pt x="1487" y="633"/>
                  <a:pt x="1485" y="634"/>
                  <a:pt x="1482" y="635"/>
                </a:cubicBezTo>
                <a:cubicBezTo>
                  <a:pt x="1482" y="635"/>
                  <a:pt x="1482" y="635"/>
                  <a:pt x="1481" y="635"/>
                </a:cubicBezTo>
                <a:close/>
                <a:moveTo>
                  <a:pt x="27" y="591"/>
                </a:move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6" y="591"/>
                  <a:pt x="25" y="591"/>
                </a:cubicBezTo>
                <a:cubicBezTo>
                  <a:pt x="21" y="590"/>
                  <a:pt x="18" y="585"/>
                  <a:pt x="19" y="580"/>
                </a:cubicBezTo>
                <a:cubicBezTo>
                  <a:pt x="20" y="576"/>
                  <a:pt x="25" y="573"/>
                  <a:pt x="29" y="574"/>
                </a:cubicBezTo>
                <a:cubicBezTo>
                  <a:pt x="34" y="575"/>
                  <a:pt x="37" y="580"/>
                  <a:pt x="35" y="584"/>
                </a:cubicBezTo>
                <a:cubicBezTo>
                  <a:pt x="35" y="588"/>
                  <a:pt x="31" y="591"/>
                  <a:pt x="27" y="591"/>
                </a:cubicBezTo>
                <a:close/>
                <a:moveTo>
                  <a:pt x="1472" y="590"/>
                </a:moveTo>
                <a:cubicBezTo>
                  <a:pt x="1468" y="590"/>
                  <a:pt x="1465" y="588"/>
                  <a:pt x="1464" y="584"/>
                </a:cubicBezTo>
                <a:cubicBezTo>
                  <a:pt x="1453" y="535"/>
                  <a:pt x="1436" y="488"/>
                  <a:pt x="1416" y="443"/>
                </a:cubicBezTo>
                <a:cubicBezTo>
                  <a:pt x="1405" y="420"/>
                  <a:pt x="1394" y="398"/>
                  <a:pt x="1381" y="377"/>
                </a:cubicBezTo>
                <a:cubicBezTo>
                  <a:pt x="1379" y="373"/>
                  <a:pt x="1380" y="368"/>
                  <a:pt x="1384" y="365"/>
                </a:cubicBezTo>
                <a:cubicBezTo>
                  <a:pt x="1388" y="363"/>
                  <a:pt x="1393" y="364"/>
                  <a:pt x="1396" y="368"/>
                </a:cubicBezTo>
                <a:cubicBezTo>
                  <a:pt x="1408" y="390"/>
                  <a:pt x="1420" y="413"/>
                  <a:pt x="1431" y="436"/>
                </a:cubicBezTo>
                <a:cubicBezTo>
                  <a:pt x="1452" y="481"/>
                  <a:pt x="1469" y="530"/>
                  <a:pt x="1480" y="579"/>
                </a:cubicBezTo>
                <a:cubicBezTo>
                  <a:pt x="1480" y="580"/>
                  <a:pt x="1480" y="580"/>
                  <a:pt x="1480" y="580"/>
                </a:cubicBezTo>
                <a:cubicBezTo>
                  <a:pt x="1481" y="584"/>
                  <a:pt x="1479" y="589"/>
                  <a:pt x="1474" y="590"/>
                </a:cubicBezTo>
                <a:cubicBezTo>
                  <a:pt x="1473" y="590"/>
                  <a:pt x="1473" y="590"/>
                  <a:pt x="1472" y="590"/>
                </a:cubicBezTo>
                <a:close/>
                <a:moveTo>
                  <a:pt x="39" y="547"/>
                </a:moveTo>
                <a:cubicBezTo>
                  <a:pt x="38" y="547"/>
                  <a:pt x="37" y="547"/>
                  <a:pt x="36" y="547"/>
                </a:cubicBezTo>
                <a:cubicBezTo>
                  <a:pt x="34" y="546"/>
                  <a:pt x="32" y="545"/>
                  <a:pt x="31" y="543"/>
                </a:cubicBezTo>
                <a:cubicBezTo>
                  <a:pt x="30" y="541"/>
                  <a:pt x="30" y="538"/>
                  <a:pt x="31" y="536"/>
                </a:cubicBezTo>
                <a:cubicBezTo>
                  <a:pt x="35" y="522"/>
                  <a:pt x="40" y="507"/>
                  <a:pt x="45" y="493"/>
                </a:cubicBezTo>
                <a:cubicBezTo>
                  <a:pt x="47" y="488"/>
                  <a:pt x="52" y="486"/>
                  <a:pt x="56" y="488"/>
                </a:cubicBezTo>
                <a:cubicBezTo>
                  <a:pt x="60" y="489"/>
                  <a:pt x="63" y="494"/>
                  <a:pt x="61" y="499"/>
                </a:cubicBezTo>
                <a:cubicBezTo>
                  <a:pt x="56" y="513"/>
                  <a:pt x="51" y="527"/>
                  <a:pt x="47" y="541"/>
                </a:cubicBezTo>
                <a:cubicBezTo>
                  <a:pt x="46" y="545"/>
                  <a:pt x="42" y="547"/>
                  <a:pt x="39" y="547"/>
                </a:cubicBezTo>
                <a:close/>
                <a:moveTo>
                  <a:pt x="70" y="462"/>
                </a:moveTo>
                <a:cubicBezTo>
                  <a:pt x="69" y="462"/>
                  <a:pt x="67" y="462"/>
                  <a:pt x="66" y="461"/>
                </a:cubicBezTo>
                <a:cubicBezTo>
                  <a:pt x="64" y="461"/>
                  <a:pt x="63" y="459"/>
                  <a:pt x="62" y="457"/>
                </a:cubicBezTo>
                <a:cubicBezTo>
                  <a:pt x="61" y="455"/>
                  <a:pt x="61" y="452"/>
                  <a:pt x="62" y="450"/>
                </a:cubicBezTo>
                <a:cubicBezTo>
                  <a:pt x="93" y="380"/>
                  <a:pt x="134" y="316"/>
                  <a:pt x="184" y="258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7" y="254"/>
                  <a:pt x="193" y="254"/>
                  <a:pt x="196" y="257"/>
                </a:cubicBezTo>
                <a:cubicBezTo>
                  <a:pt x="199" y="260"/>
                  <a:pt x="200" y="265"/>
                  <a:pt x="197" y="269"/>
                </a:cubicBezTo>
                <a:cubicBezTo>
                  <a:pt x="147" y="325"/>
                  <a:pt x="107" y="389"/>
                  <a:pt x="78" y="457"/>
                </a:cubicBezTo>
                <a:cubicBezTo>
                  <a:pt x="76" y="460"/>
                  <a:pt x="73" y="462"/>
                  <a:pt x="70" y="462"/>
                </a:cubicBezTo>
                <a:close/>
                <a:moveTo>
                  <a:pt x="1364" y="343"/>
                </a:moveTo>
                <a:cubicBezTo>
                  <a:pt x="1364" y="343"/>
                  <a:pt x="1364" y="343"/>
                  <a:pt x="1364" y="343"/>
                </a:cubicBezTo>
                <a:cubicBezTo>
                  <a:pt x="1361" y="343"/>
                  <a:pt x="1359" y="341"/>
                  <a:pt x="1357" y="339"/>
                </a:cubicBezTo>
                <a:cubicBezTo>
                  <a:pt x="1349" y="327"/>
                  <a:pt x="1340" y="315"/>
                  <a:pt x="1331" y="303"/>
                </a:cubicBezTo>
                <a:cubicBezTo>
                  <a:pt x="1328" y="299"/>
                  <a:pt x="1329" y="294"/>
                  <a:pt x="1332" y="291"/>
                </a:cubicBezTo>
                <a:cubicBezTo>
                  <a:pt x="1336" y="288"/>
                  <a:pt x="1341" y="289"/>
                  <a:pt x="1344" y="293"/>
                </a:cubicBezTo>
                <a:cubicBezTo>
                  <a:pt x="1353" y="304"/>
                  <a:pt x="1362" y="317"/>
                  <a:pt x="1371" y="330"/>
                </a:cubicBezTo>
                <a:cubicBezTo>
                  <a:pt x="1371" y="330"/>
                  <a:pt x="1371" y="330"/>
                  <a:pt x="1371" y="330"/>
                </a:cubicBezTo>
                <a:cubicBezTo>
                  <a:pt x="1372" y="332"/>
                  <a:pt x="1373" y="334"/>
                  <a:pt x="1372" y="336"/>
                </a:cubicBezTo>
                <a:cubicBezTo>
                  <a:pt x="1372" y="338"/>
                  <a:pt x="1371" y="340"/>
                  <a:pt x="1369" y="341"/>
                </a:cubicBezTo>
                <a:cubicBezTo>
                  <a:pt x="1367" y="342"/>
                  <a:pt x="1366" y="343"/>
                  <a:pt x="1364" y="343"/>
                </a:cubicBezTo>
                <a:close/>
                <a:moveTo>
                  <a:pt x="1309" y="271"/>
                </a:moveTo>
                <a:cubicBezTo>
                  <a:pt x="1306" y="271"/>
                  <a:pt x="1304" y="270"/>
                  <a:pt x="1302" y="268"/>
                </a:cubicBezTo>
                <a:cubicBezTo>
                  <a:pt x="1301" y="267"/>
                  <a:pt x="1300" y="264"/>
                  <a:pt x="1300" y="262"/>
                </a:cubicBezTo>
                <a:cubicBezTo>
                  <a:pt x="1300" y="260"/>
                  <a:pt x="1301" y="258"/>
                  <a:pt x="1303" y="256"/>
                </a:cubicBezTo>
                <a:cubicBezTo>
                  <a:pt x="1307" y="253"/>
                  <a:pt x="1312" y="254"/>
                  <a:pt x="1315" y="257"/>
                </a:cubicBezTo>
                <a:cubicBezTo>
                  <a:pt x="1315" y="257"/>
                  <a:pt x="1315" y="257"/>
                  <a:pt x="1315" y="257"/>
                </a:cubicBezTo>
                <a:cubicBezTo>
                  <a:pt x="1318" y="261"/>
                  <a:pt x="1318" y="266"/>
                  <a:pt x="1314" y="269"/>
                </a:cubicBezTo>
                <a:cubicBezTo>
                  <a:pt x="1313" y="270"/>
                  <a:pt x="1311" y="271"/>
                  <a:pt x="1309" y="271"/>
                </a:cubicBezTo>
                <a:close/>
                <a:moveTo>
                  <a:pt x="221" y="238"/>
                </a:moveTo>
                <a:cubicBezTo>
                  <a:pt x="219" y="238"/>
                  <a:pt x="217" y="238"/>
                  <a:pt x="215" y="236"/>
                </a:cubicBezTo>
                <a:cubicBezTo>
                  <a:pt x="212" y="233"/>
                  <a:pt x="212" y="227"/>
                  <a:pt x="215" y="224"/>
                </a:cubicBezTo>
                <a:cubicBezTo>
                  <a:pt x="218" y="221"/>
                  <a:pt x="224" y="221"/>
                  <a:pt x="227" y="224"/>
                </a:cubicBezTo>
                <a:cubicBezTo>
                  <a:pt x="230" y="227"/>
                  <a:pt x="230" y="233"/>
                  <a:pt x="227" y="236"/>
                </a:cubicBezTo>
                <a:cubicBezTo>
                  <a:pt x="226" y="238"/>
                  <a:pt x="223" y="238"/>
                  <a:pt x="221" y="238"/>
                </a:cubicBezTo>
                <a:close/>
                <a:moveTo>
                  <a:pt x="1278" y="238"/>
                </a:moveTo>
                <a:cubicBezTo>
                  <a:pt x="1276" y="238"/>
                  <a:pt x="1274" y="237"/>
                  <a:pt x="1272" y="236"/>
                </a:cubicBezTo>
                <a:cubicBezTo>
                  <a:pt x="1265" y="228"/>
                  <a:pt x="1257" y="221"/>
                  <a:pt x="1250" y="214"/>
                </a:cubicBezTo>
                <a:cubicBezTo>
                  <a:pt x="1203" y="170"/>
                  <a:pt x="1150" y="133"/>
                  <a:pt x="1093" y="102"/>
                </a:cubicBezTo>
                <a:cubicBezTo>
                  <a:pt x="1091" y="101"/>
                  <a:pt x="1090" y="99"/>
                  <a:pt x="1089" y="97"/>
                </a:cubicBezTo>
                <a:cubicBezTo>
                  <a:pt x="1089" y="95"/>
                  <a:pt x="1089" y="93"/>
                  <a:pt x="1090" y="91"/>
                </a:cubicBezTo>
                <a:cubicBezTo>
                  <a:pt x="1092" y="87"/>
                  <a:pt x="1097" y="85"/>
                  <a:pt x="1101" y="87"/>
                </a:cubicBezTo>
                <a:cubicBezTo>
                  <a:pt x="1160" y="118"/>
                  <a:pt x="1214" y="157"/>
                  <a:pt x="1262" y="202"/>
                </a:cubicBezTo>
                <a:cubicBezTo>
                  <a:pt x="1269" y="209"/>
                  <a:pt x="1277" y="216"/>
                  <a:pt x="1284" y="224"/>
                </a:cubicBezTo>
                <a:cubicBezTo>
                  <a:pt x="1287" y="227"/>
                  <a:pt x="1287" y="232"/>
                  <a:pt x="1284" y="236"/>
                </a:cubicBezTo>
                <a:cubicBezTo>
                  <a:pt x="1282" y="237"/>
                  <a:pt x="1280" y="238"/>
                  <a:pt x="1278" y="238"/>
                </a:cubicBezTo>
                <a:close/>
                <a:moveTo>
                  <a:pt x="254" y="207"/>
                </a:moveTo>
                <a:cubicBezTo>
                  <a:pt x="251" y="207"/>
                  <a:pt x="249" y="206"/>
                  <a:pt x="247" y="204"/>
                </a:cubicBezTo>
                <a:cubicBezTo>
                  <a:pt x="246" y="203"/>
                  <a:pt x="245" y="201"/>
                  <a:pt x="245" y="198"/>
                </a:cubicBezTo>
                <a:cubicBezTo>
                  <a:pt x="245" y="196"/>
                  <a:pt x="246" y="194"/>
                  <a:pt x="248" y="192"/>
                </a:cubicBezTo>
                <a:cubicBezTo>
                  <a:pt x="259" y="182"/>
                  <a:pt x="271" y="172"/>
                  <a:pt x="283" y="163"/>
                </a:cubicBezTo>
                <a:cubicBezTo>
                  <a:pt x="287" y="160"/>
                  <a:pt x="292" y="161"/>
                  <a:pt x="295" y="164"/>
                </a:cubicBezTo>
                <a:cubicBezTo>
                  <a:pt x="298" y="168"/>
                  <a:pt x="297" y="173"/>
                  <a:pt x="294" y="176"/>
                </a:cubicBezTo>
                <a:cubicBezTo>
                  <a:pt x="282" y="185"/>
                  <a:pt x="270" y="195"/>
                  <a:pt x="259" y="205"/>
                </a:cubicBezTo>
                <a:cubicBezTo>
                  <a:pt x="258" y="206"/>
                  <a:pt x="256" y="207"/>
                  <a:pt x="254" y="207"/>
                </a:cubicBezTo>
                <a:close/>
                <a:moveTo>
                  <a:pt x="325" y="151"/>
                </a:moveTo>
                <a:cubicBezTo>
                  <a:pt x="322" y="151"/>
                  <a:pt x="319" y="150"/>
                  <a:pt x="318" y="147"/>
                </a:cubicBezTo>
                <a:cubicBezTo>
                  <a:pt x="316" y="145"/>
                  <a:pt x="316" y="143"/>
                  <a:pt x="316" y="141"/>
                </a:cubicBezTo>
                <a:cubicBezTo>
                  <a:pt x="317" y="139"/>
                  <a:pt x="318" y="137"/>
                  <a:pt x="320" y="135"/>
                </a:cubicBezTo>
                <a:cubicBezTo>
                  <a:pt x="361" y="106"/>
                  <a:pt x="405" y="82"/>
                  <a:pt x="451" y="62"/>
                </a:cubicBezTo>
                <a:cubicBezTo>
                  <a:pt x="475" y="52"/>
                  <a:pt x="499" y="42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9" y="33"/>
                  <a:pt x="533" y="36"/>
                  <a:pt x="535" y="40"/>
                </a:cubicBezTo>
                <a:cubicBezTo>
                  <a:pt x="536" y="44"/>
                  <a:pt x="534" y="49"/>
                  <a:pt x="529" y="51"/>
                </a:cubicBezTo>
                <a:cubicBezTo>
                  <a:pt x="505" y="58"/>
                  <a:pt x="481" y="67"/>
                  <a:pt x="458" y="77"/>
                </a:cubicBezTo>
                <a:cubicBezTo>
                  <a:pt x="413" y="97"/>
                  <a:pt x="370" y="121"/>
                  <a:pt x="329" y="149"/>
                </a:cubicBezTo>
                <a:cubicBezTo>
                  <a:pt x="328" y="150"/>
                  <a:pt x="326" y="151"/>
                  <a:pt x="325" y="151"/>
                </a:cubicBezTo>
                <a:close/>
                <a:moveTo>
                  <a:pt x="1057" y="83"/>
                </a:moveTo>
                <a:cubicBezTo>
                  <a:pt x="1056" y="83"/>
                  <a:pt x="1054" y="83"/>
                  <a:pt x="1053" y="82"/>
                </a:cubicBezTo>
                <a:cubicBezTo>
                  <a:pt x="1040" y="76"/>
                  <a:pt x="1026" y="70"/>
                  <a:pt x="1012" y="65"/>
                </a:cubicBezTo>
                <a:cubicBezTo>
                  <a:pt x="1008" y="64"/>
                  <a:pt x="1005" y="59"/>
                  <a:pt x="1007" y="54"/>
                </a:cubicBezTo>
                <a:cubicBezTo>
                  <a:pt x="1009" y="50"/>
                  <a:pt x="1014" y="48"/>
                  <a:pt x="1018" y="49"/>
                </a:cubicBezTo>
                <a:cubicBezTo>
                  <a:pt x="1032" y="55"/>
                  <a:pt x="1046" y="61"/>
                  <a:pt x="1060" y="67"/>
                </a:cubicBezTo>
                <a:cubicBezTo>
                  <a:pt x="1065" y="69"/>
                  <a:pt x="1066" y="74"/>
                  <a:pt x="1064" y="78"/>
                </a:cubicBezTo>
                <a:cubicBezTo>
                  <a:pt x="1063" y="81"/>
                  <a:pt x="1060" y="83"/>
                  <a:pt x="1057" y="83"/>
                </a:cubicBezTo>
                <a:close/>
                <a:moveTo>
                  <a:pt x="972" y="51"/>
                </a:moveTo>
                <a:cubicBezTo>
                  <a:pt x="971" y="51"/>
                  <a:pt x="971" y="51"/>
                  <a:pt x="970" y="50"/>
                </a:cubicBezTo>
                <a:cubicBezTo>
                  <a:pt x="968" y="50"/>
                  <a:pt x="966" y="48"/>
                  <a:pt x="965" y="46"/>
                </a:cubicBezTo>
                <a:cubicBezTo>
                  <a:pt x="964" y="44"/>
                  <a:pt x="964" y="42"/>
                  <a:pt x="964" y="40"/>
                </a:cubicBezTo>
                <a:cubicBezTo>
                  <a:pt x="966" y="35"/>
                  <a:pt x="970" y="33"/>
                  <a:pt x="975" y="34"/>
                </a:cubicBezTo>
                <a:cubicBezTo>
                  <a:pt x="979" y="36"/>
                  <a:pt x="982" y="40"/>
                  <a:pt x="980" y="45"/>
                </a:cubicBezTo>
                <a:cubicBezTo>
                  <a:pt x="979" y="48"/>
                  <a:pt x="976" y="51"/>
                  <a:pt x="972" y="51"/>
                </a:cubicBezTo>
                <a:close/>
                <a:moveTo>
                  <a:pt x="570" y="39"/>
                </a:moveTo>
                <a:cubicBezTo>
                  <a:pt x="570" y="39"/>
                  <a:pt x="570" y="39"/>
                  <a:pt x="570" y="39"/>
                </a:cubicBezTo>
                <a:cubicBezTo>
                  <a:pt x="566" y="39"/>
                  <a:pt x="563" y="36"/>
                  <a:pt x="562" y="32"/>
                </a:cubicBezTo>
                <a:cubicBezTo>
                  <a:pt x="561" y="28"/>
                  <a:pt x="564" y="23"/>
                  <a:pt x="568" y="22"/>
                </a:cubicBezTo>
                <a:cubicBezTo>
                  <a:pt x="573" y="21"/>
                  <a:pt x="577" y="24"/>
                  <a:pt x="578" y="28"/>
                </a:cubicBezTo>
                <a:cubicBezTo>
                  <a:pt x="579" y="31"/>
                  <a:pt x="579" y="33"/>
                  <a:pt x="577" y="35"/>
                </a:cubicBezTo>
                <a:cubicBezTo>
                  <a:pt x="577" y="36"/>
                  <a:pt x="575" y="37"/>
                  <a:pt x="573" y="38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572" y="39"/>
                  <a:pt x="571" y="39"/>
                  <a:pt x="570" y="39"/>
                </a:cubicBezTo>
                <a:close/>
                <a:moveTo>
                  <a:pt x="929" y="39"/>
                </a:moveTo>
                <a:cubicBezTo>
                  <a:pt x="928" y="39"/>
                  <a:pt x="927" y="39"/>
                  <a:pt x="927" y="38"/>
                </a:cubicBezTo>
                <a:cubicBezTo>
                  <a:pt x="869" y="24"/>
                  <a:pt x="810" y="17"/>
                  <a:pt x="750" y="17"/>
                </a:cubicBezTo>
                <a:cubicBezTo>
                  <a:pt x="744" y="17"/>
                  <a:pt x="738" y="17"/>
                  <a:pt x="733" y="17"/>
                </a:cubicBezTo>
                <a:cubicBezTo>
                  <a:pt x="724" y="17"/>
                  <a:pt x="714" y="18"/>
                  <a:pt x="705" y="18"/>
                </a:cubicBezTo>
                <a:cubicBezTo>
                  <a:pt x="700" y="19"/>
                  <a:pt x="696" y="15"/>
                  <a:pt x="696" y="10"/>
                </a:cubicBezTo>
                <a:cubicBezTo>
                  <a:pt x="695" y="6"/>
                  <a:pt x="699" y="2"/>
                  <a:pt x="704" y="1"/>
                </a:cubicBezTo>
                <a:cubicBezTo>
                  <a:pt x="713" y="1"/>
                  <a:pt x="723" y="0"/>
                  <a:pt x="733" y="0"/>
                </a:cubicBezTo>
                <a:cubicBezTo>
                  <a:pt x="738" y="0"/>
                  <a:pt x="744" y="0"/>
                  <a:pt x="750" y="0"/>
                </a:cubicBezTo>
                <a:cubicBezTo>
                  <a:pt x="811" y="0"/>
                  <a:pt x="872" y="7"/>
                  <a:pt x="931" y="22"/>
                </a:cubicBezTo>
                <a:cubicBezTo>
                  <a:pt x="933" y="23"/>
                  <a:pt x="935" y="24"/>
                  <a:pt x="936" y="26"/>
                </a:cubicBezTo>
                <a:cubicBezTo>
                  <a:pt x="937" y="28"/>
                  <a:pt x="938" y="30"/>
                  <a:pt x="937" y="32"/>
                </a:cubicBezTo>
                <a:cubicBezTo>
                  <a:pt x="936" y="36"/>
                  <a:pt x="933" y="39"/>
                  <a:pt x="929" y="39"/>
                </a:cubicBezTo>
                <a:close/>
                <a:moveTo>
                  <a:pt x="614" y="29"/>
                </a:moveTo>
                <a:cubicBezTo>
                  <a:pt x="610" y="29"/>
                  <a:pt x="607" y="26"/>
                  <a:pt x="606" y="22"/>
                </a:cubicBezTo>
                <a:cubicBezTo>
                  <a:pt x="605" y="18"/>
                  <a:pt x="608" y="13"/>
                  <a:pt x="613" y="12"/>
                </a:cubicBezTo>
                <a:cubicBezTo>
                  <a:pt x="628" y="10"/>
                  <a:pt x="643" y="7"/>
                  <a:pt x="658" y="6"/>
                </a:cubicBezTo>
                <a:cubicBezTo>
                  <a:pt x="658" y="6"/>
                  <a:pt x="658" y="6"/>
                  <a:pt x="658" y="6"/>
                </a:cubicBezTo>
                <a:cubicBezTo>
                  <a:pt x="663" y="5"/>
                  <a:pt x="667" y="8"/>
                  <a:pt x="668" y="13"/>
                </a:cubicBezTo>
                <a:cubicBezTo>
                  <a:pt x="668" y="18"/>
                  <a:pt x="665" y="22"/>
                  <a:pt x="660" y="22"/>
                </a:cubicBezTo>
                <a:cubicBezTo>
                  <a:pt x="645" y="24"/>
                  <a:pt x="631" y="26"/>
                  <a:pt x="616" y="29"/>
                </a:cubicBezTo>
                <a:cubicBezTo>
                  <a:pt x="615" y="29"/>
                  <a:pt x="615" y="29"/>
                  <a:pt x="614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DD84B6-ED55-4EB0-B1B2-61E8BD0AFC16}"/>
              </a:ext>
            </a:extLst>
          </p:cNvPr>
          <p:cNvSpPr/>
          <p:nvPr/>
        </p:nvSpPr>
        <p:spPr>
          <a:xfrm>
            <a:off x="9055642" y="7286755"/>
            <a:ext cx="6275894" cy="16127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4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C3B24-3304-43CB-8F7C-AD4B6921672B}"/>
              </a:ext>
            </a:extLst>
          </p:cNvPr>
          <p:cNvSpPr txBox="1"/>
          <p:nvPr/>
        </p:nvSpPr>
        <p:spPr>
          <a:xfrm>
            <a:off x="11258887" y="7677633"/>
            <a:ext cx="18694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08">
              <a:defRPr/>
            </a:pPr>
            <a:r>
              <a:rPr lang="tr-TR" sz="4800" dirty="0">
                <a:solidFill>
                  <a:srgbClr val="FFFFFF"/>
                </a:solidFill>
                <a:latin typeface="Berlin Sans FB Demi" panose="020E0802020502020306" pitchFamily="34" charset="0"/>
              </a:rPr>
              <a:t>nedir?</a:t>
            </a:r>
            <a:endParaRPr lang="en-US" sz="4800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12F5F-41A7-4D03-995E-C0045162928A}"/>
              </a:ext>
            </a:extLst>
          </p:cNvPr>
          <p:cNvSpPr txBox="1"/>
          <p:nvPr/>
        </p:nvSpPr>
        <p:spPr>
          <a:xfrm>
            <a:off x="9942017" y="4754644"/>
            <a:ext cx="4503156" cy="221567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08">
              <a:defRPr/>
            </a:pPr>
            <a:r>
              <a:rPr lang="tr-TR" sz="13798" b="1" dirty="0">
                <a:solidFill>
                  <a:srgbClr val="172144"/>
                </a:solidFill>
                <a:latin typeface="Century Gothic"/>
              </a:rPr>
              <a:t>HTML</a:t>
            </a:r>
            <a:endParaRPr lang="en-US" sz="13798" b="1" dirty="0">
              <a:solidFill>
                <a:srgbClr val="172144"/>
              </a:solidFill>
              <a:latin typeface="Century Gothic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D6B961-4BCF-42B2-8437-6175E15D63CE}"/>
              </a:ext>
            </a:extLst>
          </p:cNvPr>
          <p:cNvCxnSpPr>
            <a:stCxn id="3" idx="2"/>
          </p:cNvCxnSpPr>
          <p:nvPr/>
        </p:nvCxnSpPr>
        <p:spPr>
          <a:xfrm>
            <a:off x="12193587" y="8899506"/>
            <a:ext cx="0" cy="481560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2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43B76F-1091-40EF-B59E-E63E54C63469}"/>
              </a:ext>
            </a:extLst>
          </p:cNvPr>
          <p:cNvSpPr/>
          <p:nvPr/>
        </p:nvSpPr>
        <p:spPr>
          <a:xfrm>
            <a:off x="1565071" y="1296125"/>
            <a:ext cx="10628516" cy="11047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39E10-DB5D-40AD-BF10-1DB0429825DC}"/>
              </a:ext>
            </a:extLst>
          </p:cNvPr>
          <p:cNvSpPr txBox="1"/>
          <p:nvPr/>
        </p:nvSpPr>
        <p:spPr>
          <a:xfrm>
            <a:off x="3759882" y="6420312"/>
            <a:ext cx="638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Hyper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Text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Markup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Language</a:t>
            </a:r>
            <a:endParaRPr lang="en-US" sz="32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B6051-2B8B-4D81-ABA2-C1B25F25DBEB}"/>
              </a:ext>
            </a:extLst>
          </p:cNvPr>
          <p:cNvSpPr txBox="1"/>
          <p:nvPr/>
        </p:nvSpPr>
        <p:spPr>
          <a:xfrm>
            <a:off x="3759881" y="7559022"/>
            <a:ext cx="539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en-US" sz="2400" b="1" dirty="0" err="1">
                <a:solidFill>
                  <a:srgbClr val="FFFFFF"/>
                </a:solidFill>
              </a:rPr>
              <a:t>Hiper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Metin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İşaretleme</a:t>
            </a:r>
            <a:r>
              <a:rPr lang="en-US" sz="2400" b="1" dirty="0">
                <a:solidFill>
                  <a:srgbClr val="FFFFFF"/>
                </a:solidFill>
              </a:rPr>
              <a:t> Dili</a:t>
            </a:r>
            <a:r>
              <a:rPr lang="en-US" sz="2400" dirty="0">
                <a:solidFill>
                  <a:srgbClr val="FFFFFF"/>
                </a:solidFill>
              </a:rPr>
              <a:t> web </a:t>
            </a:r>
            <a:r>
              <a:rPr lang="en-US" sz="2400" dirty="0" err="1">
                <a:solidFill>
                  <a:srgbClr val="FFFFFF"/>
                </a:solidFill>
              </a:rPr>
              <a:t>sayfalarını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oluşturmak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için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kullanılan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standart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metin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işaretleme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dilidir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4ED39-D099-41CC-B4C0-574206B35785}"/>
              </a:ext>
            </a:extLst>
          </p:cNvPr>
          <p:cNvSpPr txBox="1"/>
          <p:nvPr/>
        </p:nvSpPr>
        <p:spPr>
          <a:xfrm>
            <a:off x="3565035" y="3484142"/>
            <a:ext cx="4503156" cy="221567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108">
              <a:defRPr/>
            </a:pPr>
            <a:r>
              <a:rPr lang="tr-TR" sz="13798" b="1" dirty="0">
                <a:solidFill>
                  <a:srgbClr val="FFFFFF"/>
                </a:solidFill>
                <a:latin typeface="Century Gothic"/>
              </a:rPr>
              <a:t>HTML</a:t>
            </a:r>
            <a:endParaRPr lang="en-US" sz="13798" b="1" dirty="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F2BBB-0CF3-44D6-92CB-892E8D092A86}"/>
              </a:ext>
            </a:extLst>
          </p:cNvPr>
          <p:cNvCxnSpPr>
            <a:cxnSpLocks/>
          </p:cNvCxnSpPr>
          <p:nvPr/>
        </p:nvCxnSpPr>
        <p:spPr>
          <a:xfrm>
            <a:off x="3759884" y="5958708"/>
            <a:ext cx="1537654" cy="0"/>
          </a:xfrm>
          <a:prstGeom prst="line">
            <a:avLst/>
          </a:prstGeom>
          <a:ln w="190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3302FB9F-F332-4BC5-834E-72BF85A491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6"/>
          <a:stretch/>
        </p:blipFill>
        <p:spPr>
          <a:xfrm>
            <a:off x="12193588" y="0"/>
            <a:ext cx="10629902" cy="1371600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21B60F-7783-40CE-8B20-4A5ADEC75BB9}"/>
              </a:ext>
            </a:extLst>
          </p:cNvPr>
          <p:cNvSpPr/>
          <p:nvPr/>
        </p:nvSpPr>
        <p:spPr>
          <a:xfrm>
            <a:off x="12193590" y="13716002"/>
            <a:ext cx="10628518" cy="13714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52CDE8-5E91-4380-9E36-E0071E104188}"/>
              </a:ext>
            </a:extLst>
          </p:cNvPr>
          <p:cNvCxnSpPr>
            <a:cxnSpLocks/>
          </p:cNvCxnSpPr>
          <p:nvPr/>
        </p:nvCxnSpPr>
        <p:spPr>
          <a:xfrm>
            <a:off x="12193587" y="895"/>
            <a:ext cx="0" cy="1371421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6B57B7-506F-433A-B047-2F14F33AF315}"/>
              </a:ext>
            </a:extLst>
          </p:cNvPr>
          <p:cNvSpPr/>
          <p:nvPr/>
        </p:nvSpPr>
        <p:spPr>
          <a:xfrm>
            <a:off x="11934709" y="6599120"/>
            <a:ext cx="517760" cy="51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823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72347E-7 -2.22222E-6 L 0.43588 -2.22222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5" grpId="0"/>
      <p:bldP spid="1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6A8C3-30C5-402C-8B1E-13ADB9707C43}"/>
              </a:ext>
            </a:extLst>
          </p:cNvPr>
          <p:cNvCxnSpPr>
            <a:cxnSpLocks/>
          </p:cNvCxnSpPr>
          <p:nvPr/>
        </p:nvCxnSpPr>
        <p:spPr>
          <a:xfrm>
            <a:off x="12193587" y="895"/>
            <a:ext cx="0" cy="1371421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159DE-9DFE-4797-8273-978A10437C34}"/>
              </a:ext>
            </a:extLst>
          </p:cNvPr>
          <p:cNvSpPr/>
          <p:nvPr/>
        </p:nvSpPr>
        <p:spPr>
          <a:xfrm>
            <a:off x="11838250" y="2921097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478016-AAA9-400F-9257-FF659FF9C54D}"/>
              </a:ext>
            </a:extLst>
          </p:cNvPr>
          <p:cNvSpPr/>
          <p:nvPr/>
        </p:nvSpPr>
        <p:spPr>
          <a:xfrm>
            <a:off x="11838250" y="6515047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57DF9-06F8-40AB-992F-6C447FF87015}"/>
              </a:ext>
            </a:extLst>
          </p:cNvPr>
          <p:cNvSpPr txBox="1"/>
          <p:nvPr/>
        </p:nvSpPr>
        <p:spPr>
          <a:xfrm>
            <a:off x="7435973" y="2361457"/>
            <a:ext cx="370720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sz="4200" b="1" dirty="0">
                <a:solidFill>
                  <a:srgbClr val="172144">
                    <a:alpha val="34000"/>
                  </a:srgbClr>
                </a:solidFill>
                <a:latin typeface="Century Gothic"/>
              </a:rPr>
              <a:t>Bu HTML kodu örnek bir paragraftır</a:t>
            </a:r>
            <a:endParaRPr lang="en-US" sz="4200" b="1" dirty="0">
              <a:solidFill>
                <a:srgbClr val="172144">
                  <a:alpha val="34000"/>
                </a:srgbClr>
              </a:solidFill>
              <a:latin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A23FF-2A98-42B9-AD2D-AB3AAECD26E4}"/>
              </a:ext>
            </a:extLst>
          </p:cNvPr>
          <p:cNvSpPr txBox="1"/>
          <p:nvPr/>
        </p:nvSpPr>
        <p:spPr>
          <a:xfrm>
            <a:off x="4181428" y="6454889"/>
            <a:ext cx="69617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sz="4800" b="1" dirty="0">
                <a:solidFill>
                  <a:srgbClr val="172144"/>
                </a:solidFill>
                <a:latin typeface="Century Gothic"/>
              </a:rPr>
              <a:t>Yandaki sonucu verir</a:t>
            </a:r>
            <a:endParaRPr lang="en-US" sz="4800" b="1" dirty="0">
              <a:solidFill>
                <a:srgbClr val="172144"/>
              </a:solidFill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0FB886-5612-4072-B108-205B62C13FB2}"/>
              </a:ext>
            </a:extLst>
          </p:cNvPr>
          <p:cNvSpPr txBox="1"/>
          <p:nvPr/>
        </p:nvSpPr>
        <p:spPr>
          <a:xfrm>
            <a:off x="13031990" y="7750766"/>
            <a:ext cx="101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chemeClr val="accent2"/>
                </a:solidFill>
                <a:latin typeface="Source Code Pro" panose="020B0509030403020204" pitchFamily="49" charset="0"/>
              </a:rPr>
              <a:t>&lt;</a:t>
            </a:r>
            <a:r>
              <a:rPr lang="tr-TR" altLang="tr-TR" sz="2400" dirty="0">
                <a:solidFill>
                  <a:srgbClr val="66D9EF"/>
                </a:solidFill>
                <a:latin typeface="Source Code Pro" panose="020B0509030403020204" pitchFamily="49" charset="0"/>
              </a:rPr>
              <a:t> 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ve </a:t>
            </a:r>
            <a:r>
              <a:rPr lang="tr-TR" altLang="tr-TR" sz="2400" dirty="0">
                <a:solidFill>
                  <a:schemeClr val="accent2"/>
                </a:solidFill>
                <a:latin typeface="Source Code Pro" panose="020B0509030403020204" pitchFamily="49" charset="0"/>
              </a:rPr>
              <a:t>&gt;</a:t>
            </a:r>
            <a:r>
              <a:rPr lang="tr-TR" altLang="tr-TR" sz="2400" dirty="0">
                <a:solidFill>
                  <a:srgbClr val="66D9EF"/>
                </a:solidFill>
                <a:latin typeface="Source Code Pro" panose="020B0509030403020204" pitchFamily="49" charset="0"/>
              </a:rPr>
              <a:t> </a:t>
            </a:r>
            <a:r>
              <a:rPr lang="tr-TR" altLang="tr-TR" sz="2400" b="1" dirty="0">
                <a:solidFill>
                  <a:srgbClr val="222325"/>
                </a:solidFill>
                <a:latin typeface="Source Sans Pro" panose="020B0503030403020204" pitchFamily="34" charset="0"/>
              </a:rPr>
              <a:t>küçüktür ve büyüktür 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işaretleri içinde gördüğünüz HTML </a:t>
            </a:r>
            <a:r>
              <a:rPr lang="tr-TR" altLang="tr-TR" sz="2400" b="1" dirty="0">
                <a:solidFill>
                  <a:srgbClr val="222325"/>
                </a:solidFill>
                <a:latin typeface="Source Sans Pro" panose="020B0503030403020204" pitchFamily="34" charset="0"/>
              </a:rPr>
              <a:t>etiketleridir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. Bir şeyin nerede </a:t>
            </a:r>
            <a:r>
              <a:rPr lang="tr-TR" altLang="tr-TR" sz="2400" i="1" dirty="0">
                <a:solidFill>
                  <a:srgbClr val="69707A"/>
                </a:solidFill>
                <a:latin typeface="Source Sans Pro" panose="020B0503030403020204" pitchFamily="34" charset="0"/>
              </a:rPr>
              <a:t>başladığını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ve nerede </a:t>
            </a:r>
            <a:r>
              <a:rPr lang="tr-TR" altLang="tr-TR" sz="2400" i="1" dirty="0">
                <a:solidFill>
                  <a:srgbClr val="69707A"/>
                </a:solidFill>
                <a:latin typeface="Source Sans Pro" panose="020B0503030403020204" pitchFamily="34" charset="0"/>
              </a:rPr>
              <a:t>bittiğini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tanımlarlar</a:t>
            </a:r>
            <a:r>
              <a:rPr lang="tr-TR" altLang="tr-TR" sz="2400" dirty="0">
                <a:latin typeface="Source Sans Pro" panose="020B0503030403020204" pitchFamily="34" charset="0"/>
              </a:rPr>
              <a:t>.</a:t>
            </a:r>
            <a:endParaRPr lang="tr-TR" altLang="tr-TR" sz="2400" dirty="0"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B3E889-34DC-406E-97C3-AB7AF8121F03}"/>
              </a:ext>
            </a:extLst>
          </p:cNvPr>
          <p:cNvSpPr/>
          <p:nvPr/>
        </p:nvSpPr>
        <p:spPr>
          <a:xfrm>
            <a:off x="11838250" y="10021343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9B11B3-DBA5-4B34-85D6-713DE75F543A}"/>
              </a:ext>
            </a:extLst>
          </p:cNvPr>
          <p:cNvSpPr txBox="1"/>
          <p:nvPr/>
        </p:nvSpPr>
        <p:spPr>
          <a:xfrm>
            <a:off x="4181428" y="9600201"/>
            <a:ext cx="696175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altLang="tr-TR" i="1" dirty="0">
                <a:solidFill>
                  <a:srgbClr val="69707A"/>
                </a:solidFill>
                <a:latin typeface="Source Sans Pro" panose="020B0503030403020204" pitchFamily="34" charset="0"/>
              </a:rPr>
              <a:t>Açılış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 etiketi olan </a:t>
            </a:r>
            <a:r>
              <a:rPr lang="tr-TR" altLang="tr-TR" sz="7200" dirty="0">
                <a:solidFill>
                  <a:schemeClr val="accent2"/>
                </a:solidFill>
                <a:latin typeface="Source Code Pro" panose="020B0509030403020204" pitchFamily="49" charset="0"/>
              </a:rPr>
              <a:t>&lt;p&gt;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; paragrafın </a:t>
            </a:r>
            <a:r>
              <a:rPr lang="tr-TR" altLang="tr-TR" b="1" dirty="0">
                <a:solidFill>
                  <a:srgbClr val="222325"/>
                </a:solidFill>
                <a:latin typeface="Source Sans Pro" panose="020B0503030403020204" pitchFamily="34" charset="0"/>
              </a:rPr>
              <a:t>başlangıcını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 tanımlar</a:t>
            </a:r>
            <a:endParaRPr lang="en-US" sz="7200" b="1" dirty="0">
              <a:solidFill>
                <a:srgbClr val="172144">
                  <a:alpha val="34000"/>
                </a:srgbClr>
              </a:solidFill>
              <a:latin typeface="Century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531B0-CEFD-4DCB-B202-815B938E8AAE}"/>
              </a:ext>
            </a:extLst>
          </p:cNvPr>
          <p:cNvSpPr txBox="1"/>
          <p:nvPr/>
        </p:nvSpPr>
        <p:spPr>
          <a:xfrm>
            <a:off x="15747630" y="9892586"/>
            <a:ext cx="4473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3200" dirty="0">
                <a:solidFill>
                  <a:srgbClr val="172144">
                    <a:alpha val="50000"/>
                  </a:srgbClr>
                </a:solidFill>
                <a:latin typeface="Calibri"/>
              </a:rPr>
              <a:t>Paragrafın kapanış etiketidir.</a:t>
            </a:r>
            <a:endParaRPr lang="en-US" sz="3200" dirty="0">
              <a:solidFill>
                <a:srgbClr val="172144">
                  <a:alpha val="50000"/>
                </a:srgbClr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3CC50F-52DB-4991-87C3-BAA6BF4C61CA}"/>
              </a:ext>
            </a:extLst>
          </p:cNvPr>
          <p:cNvSpPr txBox="1"/>
          <p:nvPr/>
        </p:nvSpPr>
        <p:spPr>
          <a:xfrm>
            <a:off x="13019059" y="9815804"/>
            <a:ext cx="2737628" cy="132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457108">
              <a:defRPr/>
            </a:pPr>
            <a:r>
              <a:rPr lang="tr-TR" sz="7998" b="1" dirty="0">
                <a:solidFill>
                  <a:schemeClr val="accent2"/>
                </a:solidFill>
                <a:latin typeface="Century Gothic"/>
              </a:rPr>
              <a:t>&lt;/p&gt;</a:t>
            </a:r>
            <a:endParaRPr lang="en-US" sz="7998" b="1" dirty="0">
              <a:solidFill>
                <a:schemeClr val="accent2"/>
              </a:solidFill>
              <a:latin typeface="Century Gothic"/>
            </a:endParaRPr>
          </a:p>
        </p:txBody>
      </p:sp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AF3CAE0F-DD16-4F04-9F16-15E1C2541C2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r="351"/>
          <a:stretch/>
        </p:blipFill>
        <p:spPr>
          <a:xfrm>
            <a:off x="13243999" y="2885662"/>
            <a:ext cx="10643308" cy="781544"/>
          </a:xfrm>
        </p:spPr>
      </p:pic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973BD096-BDE9-4299-A7D0-E4D27EC8B6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30503" r="22762" b="23503"/>
          <a:stretch/>
        </p:blipFill>
        <p:spPr>
          <a:xfrm>
            <a:off x="13243997" y="6566528"/>
            <a:ext cx="9720000" cy="582944"/>
          </a:xfrm>
        </p:spPr>
      </p:pic>
    </p:spTree>
    <p:extLst>
      <p:ext uri="{BB962C8B-B14F-4D97-AF65-F5344CB8AC3E}">
        <p14:creationId xmlns:p14="http://schemas.microsoft.com/office/powerpoint/2010/main" val="34092530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3DE43C30-BDE0-4B05-87F5-4A35DFFA8C0D}"/>
              </a:ext>
            </a:extLst>
          </p:cNvPr>
          <p:cNvSpPr/>
          <p:nvPr/>
        </p:nvSpPr>
        <p:spPr>
          <a:xfrm>
            <a:off x="8661916" y="3326329"/>
            <a:ext cx="7063350" cy="7063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C92A57-B6C9-4284-8446-F951A3D5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11055" r="5131" b="6550"/>
          <a:stretch/>
        </p:blipFill>
        <p:spPr>
          <a:xfrm>
            <a:off x="8814893" y="5854774"/>
            <a:ext cx="6757388" cy="2006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3BA24B5-534A-4EDD-8D3E-244CB5C146E4}"/>
              </a:ext>
            </a:extLst>
          </p:cNvPr>
          <p:cNvSpPr/>
          <p:nvPr/>
        </p:nvSpPr>
        <p:spPr>
          <a:xfrm>
            <a:off x="7741944" y="2406357"/>
            <a:ext cx="8903294" cy="890329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9" name="Group 26">
            <a:extLst>
              <a:ext uri="{FF2B5EF4-FFF2-40B4-BE49-F238E27FC236}">
                <a16:creationId xmlns:a16="http://schemas.microsoft.com/office/drawing/2014/main" id="{E7694E3A-CB09-47A4-9885-E868A96231FA}"/>
              </a:ext>
            </a:extLst>
          </p:cNvPr>
          <p:cNvGrpSpPr/>
          <p:nvPr/>
        </p:nvGrpSpPr>
        <p:grpSpPr>
          <a:xfrm rot="6300000">
            <a:off x="11741354" y="1556995"/>
            <a:ext cx="905360" cy="1646528"/>
            <a:chOff x="17523871" y="5138202"/>
            <a:chExt cx="1207146" cy="2195370"/>
          </a:xfrm>
        </p:grpSpPr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C81E251B-3582-4CAA-BE7A-E9643B13CF54}"/>
                </a:ext>
              </a:extLst>
            </p:cNvPr>
            <p:cNvGrpSpPr/>
            <p:nvPr/>
          </p:nvGrpSpPr>
          <p:grpSpPr>
            <a:xfrm>
              <a:off x="17523871" y="5138202"/>
              <a:ext cx="1207146" cy="2195370"/>
              <a:chOff x="15097126" y="3494357"/>
              <a:chExt cx="2846387" cy="5176569"/>
            </a:xfrm>
          </p:grpSpPr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1182CE28-4727-4D32-9D7E-363FFB7AE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49513" y="6645276"/>
                <a:ext cx="1146175" cy="2025650"/>
              </a:xfrm>
              <a:custGeom>
                <a:avLst/>
                <a:gdLst>
                  <a:gd name="T0" fmla="*/ 279 w 415"/>
                  <a:gd name="T1" fmla="*/ 0 h 733"/>
                  <a:gd name="T2" fmla="*/ 0 w 415"/>
                  <a:gd name="T3" fmla="*/ 285 h 733"/>
                  <a:gd name="T4" fmla="*/ 243 w 415"/>
                  <a:gd name="T5" fmla="*/ 733 h 733"/>
                  <a:gd name="T6" fmla="*/ 256 w 415"/>
                  <a:gd name="T7" fmla="*/ 410 h 733"/>
                  <a:gd name="T8" fmla="*/ 415 w 415"/>
                  <a:gd name="T9" fmla="*/ 319 h 733"/>
                  <a:gd name="T10" fmla="*/ 279 w 415"/>
                  <a:gd name="T11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733">
                    <a:moveTo>
                      <a:pt x="279" y="0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243" y="733"/>
                      <a:pt x="243" y="733"/>
                      <a:pt x="243" y="733"/>
                    </a:cubicBezTo>
                    <a:cubicBezTo>
                      <a:pt x="256" y="410"/>
                      <a:pt x="256" y="410"/>
                      <a:pt x="256" y="410"/>
                    </a:cubicBezTo>
                    <a:cubicBezTo>
                      <a:pt x="415" y="319"/>
                      <a:pt x="415" y="319"/>
                      <a:pt x="415" y="319"/>
                    </a:cubicBezTo>
                    <a:cubicBezTo>
                      <a:pt x="375" y="245"/>
                      <a:pt x="327" y="131"/>
                      <a:pt x="279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ECA6F392-E8E5-408E-9D13-BE62A210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4963" y="6523038"/>
                <a:ext cx="1098550" cy="1954213"/>
              </a:xfrm>
              <a:custGeom>
                <a:avLst/>
                <a:gdLst>
                  <a:gd name="T0" fmla="*/ 0 w 398"/>
                  <a:gd name="T1" fmla="*/ 341 h 707"/>
                  <a:gd name="T2" fmla="*/ 176 w 398"/>
                  <a:gd name="T3" fmla="*/ 395 h 707"/>
                  <a:gd name="T4" fmla="*/ 259 w 398"/>
                  <a:gd name="T5" fmla="*/ 707 h 707"/>
                  <a:gd name="T6" fmla="*/ 398 w 398"/>
                  <a:gd name="T7" fmla="*/ 217 h 707"/>
                  <a:gd name="T8" fmla="*/ 64 w 398"/>
                  <a:gd name="T9" fmla="*/ 0 h 707"/>
                  <a:gd name="T10" fmla="*/ 0 w 398"/>
                  <a:gd name="T11" fmla="*/ 34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707">
                    <a:moveTo>
                      <a:pt x="0" y="341"/>
                    </a:moveTo>
                    <a:cubicBezTo>
                      <a:pt x="176" y="395"/>
                      <a:pt x="176" y="395"/>
                      <a:pt x="176" y="395"/>
                    </a:cubicBezTo>
                    <a:cubicBezTo>
                      <a:pt x="259" y="707"/>
                      <a:pt x="259" y="707"/>
                      <a:pt x="259" y="707"/>
                    </a:cubicBezTo>
                    <a:cubicBezTo>
                      <a:pt x="398" y="217"/>
                      <a:pt x="398" y="217"/>
                      <a:pt x="398" y="21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6" y="138"/>
                      <a:pt x="23" y="260"/>
                      <a:pt x="0" y="3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FAC54046-4FDF-40CC-9988-46DE55C16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7126" y="4362451"/>
                <a:ext cx="1501775" cy="3438525"/>
              </a:xfrm>
              <a:custGeom>
                <a:avLst/>
                <a:gdLst>
                  <a:gd name="T0" fmla="*/ 408 w 544"/>
                  <a:gd name="T1" fmla="*/ 0 h 1244"/>
                  <a:gd name="T2" fmla="*/ 544 w 544"/>
                  <a:gd name="T3" fmla="*/ 1228 h 1244"/>
                  <a:gd name="T4" fmla="*/ 397 w 544"/>
                  <a:gd name="T5" fmla="*/ 1244 h 1244"/>
                  <a:gd name="T6" fmla="*/ 100 w 544"/>
                  <a:gd name="T7" fmla="*/ 34 h 1244"/>
                  <a:gd name="T8" fmla="*/ 408 w 544"/>
                  <a:gd name="T9" fmla="*/ 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1244">
                    <a:moveTo>
                      <a:pt x="408" y="0"/>
                    </a:moveTo>
                    <a:cubicBezTo>
                      <a:pt x="544" y="1228"/>
                      <a:pt x="544" y="1228"/>
                      <a:pt x="544" y="1228"/>
                    </a:cubicBezTo>
                    <a:cubicBezTo>
                      <a:pt x="397" y="1244"/>
                      <a:pt x="397" y="1244"/>
                      <a:pt x="397" y="1244"/>
                    </a:cubicBezTo>
                    <a:cubicBezTo>
                      <a:pt x="46" y="877"/>
                      <a:pt x="0" y="370"/>
                      <a:pt x="100" y="34"/>
                    </a:cubicBez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AD8725D6-1B4E-434E-B877-662FCA984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4251" y="4268788"/>
                <a:ext cx="1503363" cy="3487738"/>
              </a:xfrm>
              <a:custGeom>
                <a:avLst/>
                <a:gdLst>
                  <a:gd name="T0" fmla="*/ 284 w 545"/>
                  <a:gd name="T1" fmla="*/ 1246 h 1262"/>
                  <a:gd name="T2" fmla="*/ 136 w 545"/>
                  <a:gd name="T3" fmla="*/ 1262 h 1262"/>
                  <a:gd name="T4" fmla="*/ 0 w 545"/>
                  <a:gd name="T5" fmla="*/ 34 h 1262"/>
                  <a:gd name="T6" fmla="*/ 308 w 545"/>
                  <a:gd name="T7" fmla="*/ 0 h 1262"/>
                  <a:gd name="T8" fmla="*/ 284 w 545"/>
                  <a:gd name="T9" fmla="*/ 1246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262">
                    <a:moveTo>
                      <a:pt x="284" y="1246"/>
                    </a:moveTo>
                    <a:cubicBezTo>
                      <a:pt x="136" y="1262"/>
                      <a:pt x="136" y="1262"/>
                      <a:pt x="136" y="126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479" y="305"/>
                      <a:pt x="545" y="810"/>
                      <a:pt x="284" y="1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3CB7CC07-F76B-4704-8FC0-7C3B410AA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197" y="3494357"/>
                <a:ext cx="850901" cy="958850"/>
              </a:xfrm>
              <a:custGeom>
                <a:avLst/>
                <a:gdLst>
                  <a:gd name="T0" fmla="*/ 273 w 308"/>
                  <a:gd name="T1" fmla="*/ 0 h 347"/>
                  <a:gd name="T2" fmla="*/ 308 w 308"/>
                  <a:gd name="T3" fmla="*/ 313 h 347"/>
                  <a:gd name="T4" fmla="*/ 0 w 308"/>
                  <a:gd name="T5" fmla="*/ 347 h 347"/>
                  <a:gd name="T6" fmla="*/ 273 w 308"/>
                  <a:gd name="T7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8" h="347">
                    <a:moveTo>
                      <a:pt x="273" y="0"/>
                    </a:moveTo>
                    <a:cubicBezTo>
                      <a:pt x="308" y="313"/>
                      <a:pt x="308" y="313"/>
                      <a:pt x="308" y="313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55" y="161"/>
                      <a:pt x="155" y="27"/>
                      <a:pt x="27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BC2069D3-17D3-4358-A7BA-4D6C3EAD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6568" y="3500169"/>
                <a:ext cx="946150" cy="865188"/>
              </a:xfrm>
              <a:custGeom>
                <a:avLst/>
                <a:gdLst>
                  <a:gd name="T0" fmla="*/ 343 w 343"/>
                  <a:gd name="T1" fmla="*/ 279 h 313"/>
                  <a:gd name="T2" fmla="*/ 35 w 343"/>
                  <a:gd name="T3" fmla="*/ 313 h 313"/>
                  <a:gd name="T4" fmla="*/ 0 w 343"/>
                  <a:gd name="T5" fmla="*/ 0 h 313"/>
                  <a:gd name="T6" fmla="*/ 343 w 343"/>
                  <a:gd name="T7" fmla="*/ 279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313">
                    <a:moveTo>
                      <a:pt x="343" y="279"/>
                    </a:moveTo>
                    <a:cubicBezTo>
                      <a:pt x="35" y="313"/>
                      <a:pt x="35" y="313"/>
                      <a:pt x="35" y="3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1" y="1"/>
                      <a:pt x="248" y="109"/>
                      <a:pt x="343" y="2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440BEC-C6BE-4F87-BB86-84CF9BA99EE4}"/>
                </a:ext>
              </a:extLst>
            </p:cNvPr>
            <p:cNvSpPr/>
            <p:nvPr/>
          </p:nvSpPr>
          <p:spPr>
            <a:xfrm>
              <a:off x="17768764" y="5754018"/>
              <a:ext cx="606504" cy="606504"/>
            </a:xfrm>
            <a:prstGeom prst="ellipse">
              <a:avLst/>
            </a:prstGeom>
            <a:solidFill>
              <a:srgbClr val="272E3A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BOT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6E56ED-7F9F-433A-8386-4CDAB5422080}"/>
              </a:ext>
            </a:extLst>
          </p:cNvPr>
          <p:cNvCxnSpPr>
            <a:cxnSpLocks/>
          </p:cNvCxnSpPr>
          <p:nvPr/>
        </p:nvCxnSpPr>
        <p:spPr>
          <a:xfrm flipH="1" flipV="1">
            <a:off x="5886994" y="7156276"/>
            <a:ext cx="1648006" cy="0"/>
          </a:xfrm>
          <a:prstGeom prst="line">
            <a:avLst/>
          </a:prstGeom>
          <a:ln w="381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63B782-791F-4A36-ADDB-383D0722A3B9}"/>
              </a:ext>
            </a:extLst>
          </p:cNvPr>
          <p:cNvCxnSpPr>
            <a:cxnSpLocks/>
          </p:cNvCxnSpPr>
          <p:nvPr/>
        </p:nvCxnSpPr>
        <p:spPr>
          <a:xfrm flipV="1">
            <a:off x="16878464" y="7156276"/>
            <a:ext cx="1648006" cy="0"/>
          </a:xfrm>
          <a:prstGeom prst="line">
            <a:avLst/>
          </a:prstGeom>
          <a:ln w="381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4">
            <a:extLst>
              <a:ext uri="{FF2B5EF4-FFF2-40B4-BE49-F238E27FC236}">
                <a16:creationId xmlns:a16="http://schemas.microsoft.com/office/drawing/2014/main" id="{DE5FAEF4-01C3-461B-B760-A9E66F39A4FA}"/>
              </a:ext>
            </a:extLst>
          </p:cNvPr>
          <p:cNvSpPr/>
          <p:nvPr/>
        </p:nvSpPr>
        <p:spPr>
          <a:xfrm>
            <a:off x="9554628" y="3749429"/>
            <a:ext cx="616194" cy="2298898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D444D-EEA3-454D-B4EA-0FF95066B475}"/>
              </a:ext>
            </a:extLst>
          </p:cNvPr>
          <p:cNvSpPr txBox="1"/>
          <p:nvPr/>
        </p:nvSpPr>
        <p:spPr>
          <a:xfrm>
            <a:off x="9806526" y="3476661"/>
            <a:ext cx="16688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href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algn="r"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hangi adrese gideceğini belirtir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CF10D2-A560-4F49-BF26-DBF60B403D2D}"/>
              </a:ext>
            </a:extLst>
          </p:cNvPr>
          <p:cNvSpPr txBox="1"/>
          <p:nvPr/>
        </p:nvSpPr>
        <p:spPr>
          <a:xfrm>
            <a:off x="10494452" y="8091021"/>
            <a:ext cx="16991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id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benzersiz bir tanımlayıcısıdır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42" name="Parallelogram 4">
            <a:extLst>
              <a:ext uri="{FF2B5EF4-FFF2-40B4-BE49-F238E27FC236}">
                <a16:creationId xmlns:a16="http://schemas.microsoft.com/office/drawing/2014/main" id="{96933E29-A4D1-44C9-A11F-9490C5C4FB6C}"/>
              </a:ext>
            </a:extLst>
          </p:cNvPr>
          <p:cNvSpPr/>
          <p:nvPr/>
        </p:nvSpPr>
        <p:spPr>
          <a:xfrm flipV="1">
            <a:off x="9485616" y="7100416"/>
            <a:ext cx="800818" cy="128483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Parallelogram 4">
            <a:extLst>
              <a:ext uri="{FF2B5EF4-FFF2-40B4-BE49-F238E27FC236}">
                <a16:creationId xmlns:a16="http://schemas.microsoft.com/office/drawing/2014/main" id="{7388CD16-8C82-44FD-8DE8-A309D65B08D1}"/>
              </a:ext>
            </a:extLst>
          </p:cNvPr>
          <p:cNvSpPr/>
          <p:nvPr/>
        </p:nvSpPr>
        <p:spPr>
          <a:xfrm>
            <a:off x="10274248" y="3899528"/>
            <a:ext cx="3073028" cy="265539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C5199-F0EC-4507-830D-8CFC6172F795}"/>
              </a:ext>
            </a:extLst>
          </p:cNvPr>
          <p:cNvSpPr txBox="1"/>
          <p:nvPr/>
        </p:nvSpPr>
        <p:spPr>
          <a:xfrm flipH="1">
            <a:off x="13580502" y="3749429"/>
            <a:ext cx="195168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title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üzerine fare ile gelindiğinde görüntülenecek başlıktır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545347-2933-47CF-B945-21074F036E7D}"/>
              </a:ext>
            </a:extLst>
          </p:cNvPr>
          <p:cNvGrpSpPr/>
          <p:nvPr/>
        </p:nvGrpSpPr>
        <p:grpSpPr>
          <a:xfrm>
            <a:off x="3782051" y="7120482"/>
            <a:ext cx="4021618" cy="1091637"/>
            <a:chOff x="976744" y="6108030"/>
            <a:chExt cx="4116711" cy="8733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C96AF6-AA04-443E-AA69-A6306D822B4D}"/>
                </a:ext>
              </a:extLst>
            </p:cNvPr>
            <p:cNvSpPr txBox="1"/>
            <p:nvPr/>
          </p:nvSpPr>
          <p:spPr>
            <a:xfrm>
              <a:off x="976744" y="6108030"/>
              <a:ext cx="2602582" cy="62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457108">
                <a:defRPr/>
              </a:pPr>
              <a:r>
                <a:rPr lang="tr-TR" sz="2700" dirty="0">
                  <a:solidFill>
                    <a:srgbClr val="172144"/>
                  </a:solidFill>
                  <a:latin typeface="Open Sans Light"/>
                </a:rPr>
                <a:t>Bağlantının</a:t>
              </a:r>
              <a:endParaRPr lang="en-US" sz="2700" dirty="0">
                <a:solidFill>
                  <a:srgbClr val="172144"/>
                </a:solidFill>
                <a:latin typeface="Open Sans Light"/>
              </a:endParaRPr>
            </a:p>
            <a:p>
              <a:pPr algn="r" defTabSz="457108">
                <a:defRPr/>
              </a:pPr>
              <a:r>
                <a:rPr lang="tr-TR" sz="1800" dirty="0">
                  <a:solidFill>
                    <a:srgbClr val="172144"/>
                  </a:solidFill>
                  <a:latin typeface="Open Sans Light"/>
                </a:rPr>
                <a:t>açılış etiketidir</a:t>
              </a:r>
              <a:endParaRPr lang="en-US" sz="1800" dirty="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B233D7-87E1-40EC-9E79-925CB1FB18A0}"/>
                </a:ext>
              </a:extLst>
            </p:cNvPr>
            <p:cNvSpPr txBox="1"/>
            <p:nvPr/>
          </p:nvSpPr>
          <p:spPr>
            <a:xfrm flipH="1">
              <a:off x="3668819" y="6242930"/>
              <a:ext cx="1424636" cy="7384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457108">
                <a:defRPr/>
              </a:pPr>
              <a:r>
                <a:rPr lang="tr-TR" sz="5398" dirty="0">
                  <a:solidFill>
                    <a:srgbClr val="172144">
                      <a:lumMod val="75000"/>
                      <a:lumOff val="25000"/>
                    </a:srgbClr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&lt;a&gt;</a:t>
              </a:r>
              <a:endParaRPr lang="en-US" sz="4500" dirty="0">
                <a:solidFill>
                  <a:srgbClr val="172144">
                    <a:lumMod val="75000"/>
                    <a:lumOff val="25000"/>
                  </a:srgb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25C1F1-5B65-4AA3-96EF-6FD4CEA2C856}"/>
              </a:ext>
            </a:extLst>
          </p:cNvPr>
          <p:cNvGrpSpPr/>
          <p:nvPr/>
        </p:nvGrpSpPr>
        <p:grpSpPr>
          <a:xfrm>
            <a:off x="16842781" y="6162804"/>
            <a:ext cx="3801950" cy="923010"/>
            <a:chOff x="18375559" y="5996708"/>
            <a:chExt cx="5069926" cy="12308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2D9A13-0740-475B-B5CB-870A64BEE046}"/>
                </a:ext>
              </a:extLst>
            </p:cNvPr>
            <p:cNvSpPr txBox="1"/>
            <p:nvPr/>
          </p:nvSpPr>
          <p:spPr>
            <a:xfrm flipH="1">
              <a:off x="18375559" y="5996708"/>
              <a:ext cx="2236374" cy="12308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457108">
                <a:defRPr/>
              </a:pPr>
              <a:r>
                <a:rPr lang="tr-TR" sz="5398" dirty="0">
                  <a:solidFill>
                    <a:srgbClr val="172144">
                      <a:lumMod val="75000"/>
                      <a:lumOff val="25000"/>
                    </a:srgbClr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&lt;/a&gt;</a:t>
              </a:r>
              <a:endParaRPr lang="en-US" sz="4500" dirty="0">
                <a:solidFill>
                  <a:srgbClr val="172144">
                    <a:lumMod val="75000"/>
                    <a:lumOff val="25000"/>
                  </a:srgb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64D3D-B937-4C57-9D5A-D51A41E68144}"/>
                </a:ext>
              </a:extLst>
            </p:cNvPr>
            <p:cNvSpPr txBox="1"/>
            <p:nvPr/>
          </p:nvSpPr>
          <p:spPr>
            <a:xfrm flipH="1">
              <a:off x="20842901" y="6108031"/>
              <a:ext cx="2602584" cy="104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08">
                <a:defRPr/>
              </a:pPr>
              <a:r>
                <a:rPr lang="tr-TR" sz="2700" dirty="0">
                  <a:solidFill>
                    <a:srgbClr val="172144"/>
                  </a:solidFill>
                  <a:latin typeface="Open Sans Light"/>
                </a:rPr>
                <a:t>Bağlantının</a:t>
              </a:r>
              <a:endParaRPr lang="en-US" sz="2700" dirty="0">
                <a:solidFill>
                  <a:srgbClr val="172144"/>
                </a:solidFill>
                <a:latin typeface="Open Sans Light"/>
              </a:endParaRPr>
            </a:p>
            <a:p>
              <a:pPr defTabSz="457108">
                <a:defRPr/>
              </a:pPr>
              <a:r>
                <a:rPr lang="tr-TR" sz="1800" dirty="0">
                  <a:solidFill>
                    <a:srgbClr val="172144"/>
                  </a:solidFill>
                  <a:latin typeface="Open Sans Light"/>
                </a:rPr>
                <a:t>kapanış etiketidir</a:t>
              </a:r>
              <a:endParaRPr lang="en-US" sz="1800" dirty="0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3A92884-6850-451A-BAF5-2BC7AFF0E05C}"/>
              </a:ext>
            </a:extLst>
          </p:cNvPr>
          <p:cNvSpPr txBox="1">
            <a:spLocks/>
          </p:cNvSpPr>
          <p:nvPr/>
        </p:nvSpPr>
        <p:spPr>
          <a:xfrm>
            <a:off x="1416513" y="1488529"/>
            <a:ext cx="8247092" cy="1837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Attributes</a:t>
            </a:r>
            <a:r>
              <a:rPr kumimoji="0" lang="tr-TR" sz="60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(Öznitelikler)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HTML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öğesine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bağlı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ekstra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bilgi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gibi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davranır</a:t>
            </a:r>
            <a:r>
              <a:rPr lang="tr-TR" sz="22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lar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Bir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HTML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etiketi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içinde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yazılırlar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nedenle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,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tarayıcı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tarafından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görüntülenmezler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90431E-6 9.25926E-7 C 0.13436 9.25926E-7 0.24346 0.19444 0.24346 0.43403 C 0.24346 0.67349 0.13436 0.86805 -4.90431E-6 0.86805 C -0.13435 0.86805 -0.24332 0.67349 -0.24332 0.43403 C -0.24332 0.19444 -0.13435 9.25926E-7 -4.90431E-6 9.25926E-7 Z " pathEditMode="relative" rAng="0" ptsTypes="AAAAA">
                                          <p:cBhvr>
                                            <p:cTn id="52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" y="43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2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90431E-6 9.25926E-7 C 0.13436 9.25926E-7 0.24346 0.19444 0.24346 0.43403 C 0.24346 0.67349 0.13436 0.86805 -4.90431E-6 0.86805 C -0.13435 0.86805 -0.24332 0.67349 -0.24332 0.43403 C -0.24332 0.19444 -0.13435 9.25926E-7 -4.90431E-6 9.25926E-7 Z " pathEditMode="relative" rAng="0" ptsTypes="AAAAA">
                                          <p:cBhvr>
                                            <p:cTn id="52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" y="43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2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9CA7EB0-7049-40E3-A05A-EA6F7B2C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86" y="3954623"/>
            <a:ext cx="10660159" cy="580675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14E360A-EC85-42AE-BBD3-EF9EEE79042E}"/>
              </a:ext>
            </a:extLst>
          </p:cNvPr>
          <p:cNvSpPr/>
          <p:nvPr/>
        </p:nvSpPr>
        <p:spPr>
          <a:xfrm>
            <a:off x="-1113183" y="2054089"/>
            <a:ext cx="13306771" cy="9660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821E6-DC21-431C-AC8E-55E70B13720B}"/>
              </a:ext>
            </a:extLst>
          </p:cNvPr>
          <p:cNvCxnSpPr>
            <a:cxnSpLocks/>
          </p:cNvCxnSpPr>
          <p:nvPr/>
        </p:nvCxnSpPr>
        <p:spPr>
          <a:xfrm>
            <a:off x="12193587" y="0"/>
            <a:ext cx="0" cy="1371600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0C3A40-33D9-4C40-869B-E6DF9A9B54E0}"/>
              </a:ext>
            </a:extLst>
          </p:cNvPr>
          <p:cNvSpPr txBox="1"/>
          <p:nvPr/>
        </p:nvSpPr>
        <p:spPr>
          <a:xfrm>
            <a:off x="5694933" y="2917603"/>
            <a:ext cx="5260346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alpha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article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03BC65-7DE2-42A0-8196-FECB2064DCF2}"/>
              </a:ext>
            </a:extLst>
          </p:cNvPr>
          <p:cNvGrpSpPr/>
          <p:nvPr/>
        </p:nvGrpSpPr>
        <p:grpSpPr>
          <a:xfrm>
            <a:off x="4914900" y="3902488"/>
            <a:ext cx="6040379" cy="202927"/>
            <a:chOff x="16620565" y="4448175"/>
            <a:chExt cx="4467785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90046E-2376-421E-857E-A7A61AA7727A}"/>
                </a:ext>
              </a:extLst>
            </p:cNvPr>
            <p:cNvCxnSpPr/>
            <p:nvPr/>
          </p:nvCxnSpPr>
          <p:spPr>
            <a:xfrm>
              <a:off x="16620565" y="4448175"/>
              <a:ext cx="4467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76E995-350D-4E17-9039-5AA7A858F857}"/>
                </a:ext>
              </a:extLst>
            </p:cNvPr>
            <p:cNvCxnSpPr>
              <a:cxnSpLocks/>
            </p:cNvCxnSpPr>
            <p:nvPr/>
          </p:nvCxnSpPr>
          <p:spPr>
            <a:xfrm>
              <a:off x="16620565" y="4448175"/>
              <a:ext cx="11149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B6024F-581C-4CEE-AC18-DA417D0E108A}"/>
              </a:ext>
            </a:extLst>
          </p:cNvPr>
          <p:cNvSpPr txBox="1"/>
          <p:nvPr/>
        </p:nvSpPr>
        <p:spPr>
          <a:xfrm>
            <a:off x="11082425" y="3748600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F4717-0981-43AD-8DD0-AFD8E128B16F}"/>
              </a:ext>
            </a:extLst>
          </p:cNvPr>
          <p:cNvSpPr txBox="1"/>
          <p:nvPr/>
        </p:nvSpPr>
        <p:spPr>
          <a:xfrm>
            <a:off x="6487494" y="5124903"/>
            <a:ext cx="446778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alpha val="6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6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DF2131-26B0-4434-9204-6725FFD73C1C}"/>
              </a:ext>
            </a:extLst>
          </p:cNvPr>
          <p:cNvCxnSpPr>
            <a:cxnSpLocks/>
          </p:cNvCxnSpPr>
          <p:nvPr/>
        </p:nvCxnSpPr>
        <p:spPr>
          <a:xfrm>
            <a:off x="6229350" y="5986678"/>
            <a:ext cx="4725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D8C485-1A97-4387-AC5C-9D19C982A7DD}"/>
              </a:ext>
            </a:extLst>
          </p:cNvPr>
          <p:cNvSpPr txBox="1"/>
          <p:nvPr/>
        </p:nvSpPr>
        <p:spPr>
          <a:xfrm>
            <a:off x="11082425" y="5832789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1747C-E190-4145-9A32-5D090AC7AAD2}"/>
              </a:ext>
            </a:extLst>
          </p:cNvPr>
          <p:cNvSpPr txBox="1"/>
          <p:nvPr/>
        </p:nvSpPr>
        <p:spPr>
          <a:xfrm>
            <a:off x="6487494" y="7129176"/>
            <a:ext cx="44677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alpha val="8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strong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8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12669C-AF8E-4AE7-BC3F-6C8B9FE99EA2}"/>
              </a:ext>
            </a:extLst>
          </p:cNvPr>
          <p:cNvCxnSpPr>
            <a:cxnSpLocks/>
          </p:cNvCxnSpPr>
          <p:nvPr/>
        </p:nvCxnSpPr>
        <p:spPr>
          <a:xfrm>
            <a:off x="7639050" y="7867840"/>
            <a:ext cx="331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872614-DDA5-4B99-AE05-F7D1DBA6160D}"/>
              </a:ext>
            </a:extLst>
          </p:cNvPr>
          <p:cNvSpPr txBox="1"/>
          <p:nvPr/>
        </p:nvSpPr>
        <p:spPr>
          <a:xfrm>
            <a:off x="11082425" y="7713951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22677D-E9FC-4972-A7A8-84E8AE702722}"/>
              </a:ext>
            </a:extLst>
          </p:cNvPr>
          <p:cNvSpPr txBox="1"/>
          <p:nvPr/>
        </p:nvSpPr>
        <p:spPr>
          <a:xfrm>
            <a:off x="6487494" y="9010338"/>
            <a:ext cx="44677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87614D-EBF0-458B-A134-962D1C96A179}"/>
              </a:ext>
            </a:extLst>
          </p:cNvPr>
          <p:cNvCxnSpPr>
            <a:cxnSpLocks/>
          </p:cNvCxnSpPr>
          <p:nvPr/>
        </p:nvCxnSpPr>
        <p:spPr>
          <a:xfrm>
            <a:off x="7639050" y="9749002"/>
            <a:ext cx="331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7E403C-19BC-4A0B-B31F-7ECDB9C04052}"/>
              </a:ext>
            </a:extLst>
          </p:cNvPr>
          <p:cNvSpPr txBox="1"/>
          <p:nvPr/>
        </p:nvSpPr>
        <p:spPr>
          <a:xfrm>
            <a:off x="11082425" y="9595113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408303-51B7-4080-9F38-BF16E47292DE}"/>
              </a:ext>
            </a:extLst>
          </p:cNvPr>
          <p:cNvSpPr/>
          <p:nvPr/>
        </p:nvSpPr>
        <p:spPr>
          <a:xfrm>
            <a:off x="11999063" y="3707962"/>
            <a:ext cx="389051" cy="389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1014BD-B39B-4291-B4DF-96D330E74DF9}"/>
              </a:ext>
            </a:extLst>
          </p:cNvPr>
          <p:cNvSpPr/>
          <p:nvPr/>
        </p:nvSpPr>
        <p:spPr>
          <a:xfrm>
            <a:off x="12032823" y="5825911"/>
            <a:ext cx="321530" cy="321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D5E56-E923-42E3-B956-66DD3E2DC8DE}"/>
              </a:ext>
            </a:extLst>
          </p:cNvPr>
          <p:cNvSpPr/>
          <p:nvPr/>
        </p:nvSpPr>
        <p:spPr>
          <a:xfrm>
            <a:off x="12060725" y="7743476"/>
            <a:ext cx="265727" cy="265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5F87B4-7940-4554-833C-EEB55AC42CFB}"/>
              </a:ext>
            </a:extLst>
          </p:cNvPr>
          <p:cNvSpPr/>
          <p:nvPr/>
        </p:nvSpPr>
        <p:spPr>
          <a:xfrm>
            <a:off x="12083784" y="9650849"/>
            <a:ext cx="219609" cy="219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93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20" grpId="0"/>
      <p:bldP spid="22" grpId="0"/>
      <p:bldP spid="27" grpId="0"/>
      <p:bldP spid="29" grpId="0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263697-20DB-4A90-99F1-53981890B313}"/>
              </a:ext>
            </a:extLst>
          </p:cNvPr>
          <p:cNvSpPr/>
          <p:nvPr/>
        </p:nvSpPr>
        <p:spPr>
          <a:xfrm>
            <a:off x="10972655" y="454282"/>
            <a:ext cx="2441864" cy="2441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5" name="Connector: Elbow 8">
            <a:extLst>
              <a:ext uri="{FF2B5EF4-FFF2-40B4-BE49-F238E27FC236}">
                <a16:creationId xmlns:a16="http://schemas.microsoft.com/office/drawing/2014/main" id="{6E8D81E7-5783-4A36-BDB1-283FD59725C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rot="5400000">
            <a:off x="9007030" y="650077"/>
            <a:ext cx="940488" cy="543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8">
            <a:extLst>
              <a:ext uri="{FF2B5EF4-FFF2-40B4-BE49-F238E27FC236}">
                <a16:creationId xmlns:a16="http://schemas.microsoft.com/office/drawing/2014/main" id="{4CD306E7-4273-4F20-B366-119F6BB49AFF}"/>
              </a:ext>
            </a:extLst>
          </p:cNvPr>
          <p:cNvCxnSpPr>
            <a:cxnSpLocks/>
            <a:stCxn id="2" idx="4"/>
            <a:endCxn id="131" idx="0"/>
          </p:cNvCxnSpPr>
          <p:nvPr/>
        </p:nvCxnSpPr>
        <p:spPr>
          <a:xfrm rot="16200000" flipH="1">
            <a:off x="14446069" y="643663"/>
            <a:ext cx="940488" cy="5445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FF83E26-EFC0-477A-9AFD-AF2084BDF5C7}"/>
              </a:ext>
            </a:extLst>
          </p:cNvPr>
          <p:cNvSpPr/>
          <p:nvPr/>
        </p:nvSpPr>
        <p:spPr>
          <a:xfrm>
            <a:off x="8363156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meta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FE7B12-5418-4AA3-8B68-293DE236AFCD}"/>
              </a:ext>
            </a:extLst>
          </p:cNvPr>
          <p:cNvSpPr/>
          <p:nvPr/>
        </p:nvSpPr>
        <p:spPr>
          <a:xfrm>
            <a:off x="3324387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C9C869-9B4D-4A35-AB41-2C17860797D8}"/>
              </a:ext>
            </a:extLst>
          </p:cNvPr>
          <p:cNvSpPr/>
          <p:nvPr/>
        </p:nvSpPr>
        <p:spPr>
          <a:xfrm>
            <a:off x="4833100" y="3836634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15AB5E-68C3-42AB-9CF1-669CF9B770D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032283" y="4006276"/>
            <a:ext cx="913435" cy="25439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8">
            <a:extLst>
              <a:ext uri="{FF2B5EF4-FFF2-40B4-BE49-F238E27FC236}">
                <a16:creationId xmlns:a16="http://schemas.microsoft.com/office/drawing/2014/main" id="{6F68D91F-02C7-435A-8C49-D6E2681AAF36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 rot="16200000" flipH="1">
            <a:off x="7551667" y="4030812"/>
            <a:ext cx="913435" cy="2494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E780B23-5E08-4D4A-9C68-74B607E2B2FE}"/>
              </a:ext>
            </a:extLst>
          </p:cNvPr>
          <p:cNvSpPr/>
          <p:nvPr/>
        </p:nvSpPr>
        <p:spPr>
          <a:xfrm>
            <a:off x="21448586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img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7DD6966-0951-43FC-B666-3F7A114C69AB}"/>
              </a:ext>
            </a:extLst>
          </p:cNvPr>
          <p:cNvSpPr/>
          <p:nvPr/>
        </p:nvSpPr>
        <p:spPr>
          <a:xfrm>
            <a:off x="20260880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07" name="Connector: Elbow 8">
            <a:extLst>
              <a:ext uri="{FF2B5EF4-FFF2-40B4-BE49-F238E27FC236}">
                <a16:creationId xmlns:a16="http://schemas.microsoft.com/office/drawing/2014/main" id="{690C11A9-56A6-4F0E-BEF6-22CFAD847840}"/>
              </a:ext>
            </a:extLst>
          </p:cNvPr>
          <p:cNvCxnSpPr>
            <a:cxnSpLocks/>
            <a:stCxn id="112" idx="2"/>
            <a:endCxn id="106" idx="0"/>
          </p:cNvCxnSpPr>
          <p:nvPr/>
        </p:nvCxnSpPr>
        <p:spPr>
          <a:xfrm rot="5400000">
            <a:off x="20681323" y="8751926"/>
            <a:ext cx="722936" cy="5576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8">
            <a:extLst>
              <a:ext uri="{FF2B5EF4-FFF2-40B4-BE49-F238E27FC236}">
                <a16:creationId xmlns:a16="http://schemas.microsoft.com/office/drawing/2014/main" id="{DB5CA0D7-D15D-4583-8895-E8A1AAA2EA9E}"/>
              </a:ext>
            </a:extLst>
          </p:cNvPr>
          <p:cNvCxnSpPr>
            <a:cxnSpLocks/>
            <a:stCxn id="112" idx="2"/>
            <a:endCxn id="105" idx="0"/>
          </p:cNvCxnSpPr>
          <p:nvPr/>
        </p:nvCxnSpPr>
        <p:spPr>
          <a:xfrm rot="16200000" flipH="1">
            <a:off x="21275176" y="8715677"/>
            <a:ext cx="722936" cy="6301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353D8-0B50-42E4-918E-7B4980AE94EB}"/>
              </a:ext>
            </a:extLst>
          </p:cNvPr>
          <p:cNvSpPr/>
          <p:nvPr/>
        </p:nvSpPr>
        <p:spPr>
          <a:xfrm>
            <a:off x="19036927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C315A90-0983-4F89-B23D-02013D125E0D}"/>
              </a:ext>
            </a:extLst>
          </p:cNvPr>
          <p:cNvSpPr/>
          <p:nvPr/>
        </p:nvSpPr>
        <p:spPr>
          <a:xfrm>
            <a:off x="17849221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E3FD772-5C3C-4029-ACDD-F6114DA15B35}"/>
              </a:ext>
            </a:extLst>
          </p:cNvPr>
          <p:cNvSpPr/>
          <p:nvPr/>
        </p:nvSpPr>
        <p:spPr>
          <a:xfrm>
            <a:off x="19241236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(main)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237E9A8-9311-45AC-8E58-74CAA91AA965}"/>
              </a:ext>
            </a:extLst>
          </p:cNvPr>
          <p:cNvSpPr/>
          <p:nvPr/>
        </p:nvSpPr>
        <p:spPr>
          <a:xfrm>
            <a:off x="20428941" y="7684375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footer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B80FAB9-D176-45A3-A60E-CEACFBE3E569}"/>
              </a:ext>
            </a:extLst>
          </p:cNvPr>
          <p:cNvSpPr/>
          <p:nvPr/>
        </p:nvSpPr>
        <p:spPr>
          <a:xfrm>
            <a:off x="18053531" y="763327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content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14" name="Connector: Elbow 8">
            <a:extLst>
              <a:ext uri="{FF2B5EF4-FFF2-40B4-BE49-F238E27FC236}">
                <a16:creationId xmlns:a16="http://schemas.microsoft.com/office/drawing/2014/main" id="{1FD60041-CF21-4578-9BD9-C3BC86D7DA4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rot="5400000">
            <a:off x="19083319" y="6582704"/>
            <a:ext cx="913435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8">
            <a:extLst>
              <a:ext uri="{FF2B5EF4-FFF2-40B4-BE49-F238E27FC236}">
                <a16:creationId xmlns:a16="http://schemas.microsoft.com/office/drawing/2014/main" id="{DCE13C1E-702C-465A-932B-1D0340FD8BB0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rot="16200000" flipH="1">
            <a:off x="20245472" y="6608254"/>
            <a:ext cx="964536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8">
            <a:extLst>
              <a:ext uri="{FF2B5EF4-FFF2-40B4-BE49-F238E27FC236}">
                <a16:creationId xmlns:a16="http://schemas.microsoft.com/office/drawing/2014/main" id="{630D638B-C594-4E31-831C-86004BFC95A2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 rot="5400000">
            <a:off x="18262239" y="8708251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8">
            <a:extLst>
              <a:ext uri="{FF2B5EF4-FFF2-40B4-BE49-F238E27FC236}">
                <a16:creationId xmlns:a16="http://schemas.microsoft.com/office/drawing/2014/main" id="{581E03A1-0F96-4A62-99D3-65CF46896D9C}"/>
              </a:ext>
            </a:extLst>
          </p:cNvPr>
          <p:cNvCxnSpPr>
            <a:cxnSpLocks/>
            <a:stCxn id="113" idx="2"/>
            <a:endCxn id="109" idx="0"/>
          </p:cNvCxnSpPr>
          <p:nvPr/>
        </p:nvCxnSpPr>
        <p:spPr>
          <a:xfrm rot="16200000" flipH="1">
            <a:off x="18856091" y="8708250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259EBA7-438E-4EEF-8E19-EFE4475AAD94}"/>
              </a:ext>
            </a:extLst>
          </p:cNvPr>
          <p:cNvSpPr/>
          <p:nvPr/>
        </p:nvSpPr>
        <p:spPr>
          <a:xfrm>
            <a:off x="16409817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2C70CF3-340E-44B5-84D9-FF680018E1C9}"/>
              </a:ext>
            </a:extLst>
          </p:cNvPr>
          <p:cNvSpPr/>
          <p:nvPr/>
        </p:nvSpPr>
        <p:spPr>
          <a:xfrm>
            <a:off x="15222111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20" name="Connector: Elbow 8">
            <a:extLst>
              <a:ext uri="{FF2B5EF4-FFF2-40B4-BE49-F238E27FC236}">
                <a16:creationId xmlns:a16="http://schemas.microsoft.com/office/drawing/2014/main" id="{2C66B609-F1CE-462A-9FE1-EC8D9F76ABE9}"/>
              </a:ext>
            </a:extLst>
          </p:cNvPr>
          <p:cNvCxnSpPr>
            <a:cxnSpLocks/>
            <a:stCxn id="125" idx="2"/>
            <a:endCxn id="119" idx="0"/>
          </p:cNvCxnSpPr>
          <p:nvPr/>
        </p:nvCxnSpPr>
        <p:spPr>
          <a:xfrm rot="5400000">
            <a:off x="15642554" y="8751926"/>
            <a:ext cx="722936" cy="5576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8">
            <a:extLst>
              <a:ext uri="{FF2B5EF4-FFF2-40B4-BE49-F238E27FC236}">
                <a16:creationId xmlns:a16="http://schemas.microsoft.com/office/drawing/2014/main" id="{10BAF48F-D7B5-4822-B672-590A078ABF9C}"/>
              </a:ext>
            </a:extLst>
          </p:cNvPr>
          <p:cNvCxnSpPr>
            <a:cxnSpLocks/>
            <a:stCxn id="125" idx="2"/>
            <a:endCxn id="118" idx="0"/>
          </p:cNvCxnSpPr>
          <p:nvPr/>
        </p:nvCxnSpPr>
        <p:spPr>
          <a:xfrm rot="16200000" flipH="1">
            <a:off x="16236407" y="8715677"/>
            <a:ext cx="722936" cy="6301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E5BF402-61BE-4E58-8A22-49C3C887A0A1}"/>
              </a:ext>
            </a:extLst>
          </p:cNvPr>
          <p:cNvSpPr/>
          <p:nvPr/>
        </p:nvSpPr>
        <p:spPr>
          <a:xfrm>
            <a:off x="13998158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img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DEF636C-BC5D-439C-9A0B-C4A62A81DB18}"/>
              </a:ext>
            </a:extLst>
          </p:cNvPr>
          <p:cNvSpPr/>
          <p:nvPr/>
        </p:nvSpPr>
        <p:spPr>
          <a:xfrm>
            <a:off x="12810452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21FA020-18BC-484A-8398-9F6715770EE9}"/>
              </a:ext>
            </a:extLst>
          </p:cNvPr>
          <p:cNvSpPr/>
          <p:nvPr/>
        </p:nvSpPr>
        <p:spPr>
          <a:xfrm>
            <a:off x="14202467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A84721E-3737-4AF0-973E-DC15410CC183}"/>
              </a:ext>
            </a:extLst>
          </p:cNvPr>
          <p:cNvSpPr/>
          <p:nvPr/>
        </p:nvSpPr>
        <p:spPr>
          <a:xfrm>
            <a:off x="15390172" y="7684375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bottom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41763EC-7D33-452F-BBBB-F226422A7C44}"/>
              </a:ext>
            </a:extLst>
          </p:cNvPr>
          <p:cNvSpPr/>
          <p:nvPr/>
        </p:nvSpPr>
        <p:spPr>
          <a:xfrm>
            <a:off x="13014762" y="763327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(top)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27" name="Connector: Elbow 8">
            <a:extLst>
              <a:ext uri="{FF2B5EF4-FFF2-40B4-BE49-F238E27FC236}">
                <a16:creationId xmlns:a16="http://schemas.microsoft.com/office/drawing/2014/main" id="{4B222611-AB44-45D7-907B-0D0E5045C652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rot="5400000">
            <a:off x="14044550" y="6582704"/>
            <a:ext cx="913435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8">
            <a:extLst>
              <a:ext uri="{FF2B5EF4-FFF2-40B4-BE49-F238E27FC236}">
                <a16:creationId xmlns:a16="http://schemas.microsoft.com/office/drawing/2014/main" id="{BF0D4BD8-1709-4FA4-8ADB-C8C72A7C9D76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16200000" flipH="1">
            <a:off x="15206703" y="6608254"/>
            <a:ext cx="964536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8">
            <a:extLst>
              <a:ext uri="{FF2B5EF4-FFF2-40B4-BE49-F238E27FC236}">
                <a16:creationId xmlns:a16="http://schemas.microsoft.com/office/drawing/2014/main" id="{FE7071D9-856E-404A-B291-B02C6CA52856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rot="5400000">
            <a:off x="13223470" y="8708251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8">
            <a:extLst>
              <a:ext uri="{FF2B5EF4-FFF2-40B4-BE49-F238E27FC236}">
                <a16:creationId xmlns:a16="http://schemas.microsoft.com/office/drawing/2014/main" id="{BA3E34E7-0F72-488F-B022-9081C77AFD7B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 rot="16200000" flipH="1">
            <a:off x="13817322" y="8708250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5078AE4-C018-49E4-BE4C-14A50A9E9A8F}"/>
              </a:ext>
            </a:extLst>
          </p:cNvPr>
          <p:cNvSpPr/>
          <p:nvPr/>
        </p:nvSpPr>
        <p:spPr>
          <a:xfrm>
            <a:off x="15711180" y="3836634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body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32" name="Connector: Elbow 8">
            <a:extLst>
              <a:ext uri="{FF2B5EF4-FFF2-40B4-BE49-F238E27FC236}">
                <a16:creationId xmlns:a16="http://schemas.microsoft.com/office/drawing/2014/main" id="{13D1061D-8A41-4256-9C2D-DD381C4B3883}"/>
              </a:ext>
            </a:extLst>
          </p:cNvPr>
          <p:cNvCxnSpPr>
            <a:cxnSpLocks/>
            <a:stCxn id="131" idx="2"/>
            <a:endCxn id="124" idx="0"/>
          </p:cNvCxnSpPr>
          <p:nvPr/>
        </p:nvCxnSpPr>
        <p:spPr>
          <a:xfrm rot="5400000">
            <a:off x="15910363" y="4006276"/>
            <a:ext cx="913435" cy="25439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8">
            <a:extLst>
              <a:ext uri="{FF2B5EF4-FFF2-40B4-BE49-F238E27FC236}">
                <a16:creationId xmlns:a16="http://schemas.microsoft.com/office/drawing/2014/main" id="{551928EA-3ACF-4C34-A221-EDFEA9ADABBE}"/>
              </a:ext>
            </a:extLst>
          </p:cNvPr>
          <p:cNvCxnSpPr>
            <a:cxnSpLocks/>
            <a:stCxn id="131" idx="2"/>
            <a:endCxn id="111" idx="0"/>
          </p:cNvCxnSpPr>
          <p:nvPr/>
        </p:nvCxnSpPr>
        <p:spPr>
          <a:xfrm rot="16200000" flipH="1">
            <a:off x="18429747" y="4030812"/>
            <a:ext cx="913435" cy="2494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BCAFBDD-E389-46B6-9B3F-7F8AC5525239}"/>
              </a:ext>
            </a:extLst>
          </p:cNvPr>
          <p:cNvSpPr txBox="1"/>
          <p:nvPr/>
        </p:nvSpPr>
        <p:spPr>
          <a:xfrm>
            <a:off x="2433829" y="10834683"/>
            <a:ext cx="8639785" cy="1292662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274320" tIns="274320" rIns="274320" bIns="27432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Sayfanın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baş 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bölümü görünmez. Tarayıcıya sayfa hakkında bilgiler verir.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 başlığı 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sekmede görünür.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7CFF37-5BA2-4335-A046-D0E9318AC19A}"/>
              </a:ext>
            </a:extLst>
          </p:cNvPr>
          <p:cNvSpPr txBox="1"/>
          <p:nvPr/>
        </p:nvSpPr>
        <p:spPr>
          <a:xfrm>
            <a:off x="13284346" y="10834683"/>
            <a:ext cx="8639785" cy="1292662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274320" tIns="274320" rIns="274320" bIns="27432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Sayfanın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gövde (body)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bölümü ziyaretçiler tarafından asıl görünen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arayüzdür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" grpId="0" animBg="1"/>
      <p:bldP spid="7" grpId="0" animBg="1"/>
      <p:bldP spid="3" grpId="0" animBg="1"/>
      <p:bldP spid="105" grpId="0" animBg="1"/>
      <p:bldP spid="106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>
            <a:extLst>
              <a:ext uri="{FF2B5EF4-FFF2-40B4-BE49-F238E27FC236}">
                <a16:creationId xmlns:a16="http://schemas.microsoft.com/office/drawing/2014/main" id="{602BB253-3F91-47A8-9B3F-B8B908D4D58F}"/>
              </a:ext>
            </a:extLst>
          </p:cNvPr>
          <p:cNvSpPr txBox="1"/>
          <p:nvPr/>
        </p:nvSpPr>
        <p:spPr>
          <a:xfrm>
            <a:off x="6941591" y="4780508"/>
            <a:ext cx="4423359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Botumuz</a:t>
            </a:r>
            <a:r>
              <a:rPr kumimoji="0" lang="tr-TR" sz="6600" b="1" i="0" u="none" strike="noStrike" kern="1200" cap="none" spc="0" normalizeH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bu işleri nasıl yapacak?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E126319-E9C3-469F-A971-9763602C48D3}"/>
              </a:ext>
            </a:extLst>
          </p:cNvPr>
          <p:cNvGrpSpPr/>
          <p:nvPr/>
        </p:nvGrpSpPr>
        <p:grpSpPr>
          <a:xfrm>
            <a:off x="1916921" y="4303455"/>
            <a:ext cx="4638908" cy="1017019"/>
            <a:chOff x="16726829" y="4303455"/>
            <a:chExt cx="4638908" cy="1017019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5D7C1A7-7FEE-4D36-A3EF-32FC10E3F2B1}"/>
                </a:ext>
              </a:extLst>
            </p:cNvPr>
            <p:cNvSpPr txBox="1"/>
            <p:nvPr/>
          </p:nvSpPr>
          <p:spPr>
            <a:xfrm>
              <a:off x="16726829" y="4303455"/>
              <a:ext cx="3294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BAĞLANTILARA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TIKLA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60A41D-423B-475B-9653-8AA17E28B7A3}"/>
                </a:ext>
              </a:extLst>
            </p:cNvPr>
            <p:cNvSpPr txBox="1"/>
            <p:nvPr/>
          </p:nvSpPr>
          <p:spPr>
            <a:xfrm>
              <a:off x="16726829" y="4951142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Sayfa içindeki bağlantıları bulup tıkla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B6D9D4-8614-42C8-B9B2-DFBEAE69EECF}"/>
              </a:ext>
            </a:extLst>
          </p:cNvPr>
          <p:cNvGrpSpPr/>
          <p:nvPr/>
        </p:nvGrpSpPr>
        <p:grpSpPr>
          <a:xfrm>
            <a:off x="1916921" y="6206460"/>
            <a:ext cx="4638908" cy="1017019"/>
            <a:chOff x="17054253" y="6235833"/>
            <a:chExt cx="4638908" cy="1017019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CF371B1-D8E1-4032-8C46-F9CCD0417C04}"/>
                </a:ext>
              </a:extLst>
            </p:cNvPr>
            <p:cNvSpPr txBox="1"/>
            <p:nvPr/>
          </p:nvSpPr>
          <p:spPr>
            <a:xfrm>
              <a:off x="17054253" y="6235833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YAZILARI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OKU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E0EA2DF-7122-40EF-97EE-357590BC71B2}"/>
                </a:ext>
              </a:extLst>
            </p:cNvPr>
            <p:cNvSpPr txBox="1"/>
            <p:nvPr/>
          </p:nvSpPr>
          <p:spPr>
            <a:xfrm>
              <a:off x="17054253" y="6883520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Bizim için anlamlı olan bilgileri oku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7DD506B-C47C-4C3B-AB1C-E389A45C1716}"/>
              </a:ext>
            </a:extLst>
          </p:cNvPr>
          <p:cNvGrpSpPr/>
          <p:nvPr/>
        </p:nvGrpSpPr>
        <p:grpSpPr>
          <a:xfrm>
            <a:off x="1916921" y="8109466"/>
            <a:ext cx="4638908" cy="1017019"/>
            <a:chOff x="16726829" y="8109466"/>
            <a:chExt cx="4638908" cy="1017019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E003F31-D3E8-46FB-9071-23D7BC2407D3}"/>
                </a:ext>
              </a:extLst>
            </p:cNvPr>
            <p:cNvSpPr txBox="1"/>
            <p:nvPr/>
          </p:nvSpPr>
          <p:spPr>
            <a:xfrm>
              <a:off x="16726829" y="8109466"/>
              <a:ext cx="4187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FORM ALANLARINI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DOLDUR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684D0C3A-DDE7-44CA-9291-5FF0A0B75E33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Eklenmesi gereken form bilgilerini doldur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09F39FBD-234A-4135-9ED7-BD85568A612D}"/>
              </a:ext>
            </a:extLst>
          </p:cNvPr>
          <p:cNvSpPr/>
          <p:nvPr/>
        </p:nvSpPr>
        <p:spPr>
          <a:xfrm>
            <a:off x="11469351" y="1525169"/>
            <a:ext cx="10968063" cy="10897966"/>
          </a:xfrm>
          <a:custGeom>
            <a:avLst/>
            <a:gdLst>
              <a:gd name="connsiteX0" fmla="*/ 9648441 w 10968063"/>
              <a:gd name="connsiteY0" fmla="*/ 9372542 h 10897966"/>
              <a:gd name="connsiteX1" fmla="*/ 8912143 w 10968063"/>
              <a:gd name="connsiteY1" fmla="*/ 9970384 h 10897966"/>
              <a:gd name="connsiteX2" fmla="*/ 4150219 w 10968063"/>
              <a:gd name="connsiteY2" fmla="*/ 10751459 h 10897966"/>
              <a:gd name="connsiteX3" fmla="*/ 1355650 w 10968063"/>
              <a:gd name="connsiteY3" fmla="*/ 9693552 h 10897966"/>
              <a:gd name="connsiteX4" fmla="*/ 1019794 w 10968063"/>
              <a:gd name="connsiteY4" fmla="*/ 2603527 h 10897966"/>
              <a:gd name="connsiteX5" fmla="*/ 4734856 w 10968063"/>
              <a:gd name="connsiteY5" fmla="*/ 42493 h 10897966"/>
              <a:gd name="connsiteX6" fmla="*/ 4862907 w 10968063"/>
              <a:gd name="connsiteY6" fmla="*/ 27847 h 10897966"/>
              <a:gd name="connsiteX7" fmla="*/ 9003741 w 10968063"/>
              <a:gd name="connsiteY7" fmla="*/ 1234174 h 10897966"/>
              <a:gd name="connsiteX8" fmla="*/ 10006705 w 10968063"/>
              <a:gd name="connsiteY8" fmla="*/ 2371914 h 10897966"/>
              <a:gd name="connsiteX9" fmla="*/ 9648441 w 10968063"/>
              <a:gd name="connsiteY9" fmla="*/ 9372542 h 1089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8063" h="10897966">
                <a:moveTo>
                  <a:pt x="9648441" y="9372542"/>
                </a:moveTo>
                <a:cubicBezTo>
                  <a:pt x="9362965" y="9666822"/>
                  <a:pt x="9107502" y="9839811"/>
                  <a:pt x="8912143" y="9970384"/>
                </a:cubicBezTo>
                <a:cubicBezTo>
                  <a:pt x="7004693" y="11244018"/>
                  <a:pt x="4824292" y="10876910"/>
                  <a:pt x="4150219" y="10751459"/>
                </a:cubicBezTo>
                <a:cubicBezTo>
                  <a:pt x="3062580" y="10549018"/>
                  <a:pt x="2144489" y="10406239"/>
                  <a:pt x="1355650" y="9693552"/>
                </a:cubicBezTo>
                <a:cubicBezTo>
                  <a:pt x="-437034" y="8074178"/>
                  <a:pt x="-349879" y="4695973"/>
                  <a:pt x="1019794" y="2603527"/>
                </a:cubicBezTo>
                <a:cubicBezTo>
                  <a:pt x="1182180" y="2355427"/>
                  <a:pt x="2549733" y="328248"/>
                  <a:pt x="4734856" y="42493"/>
                </a:cubicBezTo>
                <a:cubicBezTo>
                  <a:pt x="4788318" y="35530"/>
                  <a:pt x="4828214" y="31528"/>
                  <a:pt x="4862907" y="27847"/>
                </a:cubicBezTo>
                <a:cubicBezTo>
                  <a:pt x="5200964" y="-7928"/>
                  <a:pt x="7295890" y="-196844"/>
                  <a:pt x="9003741" y="1234174"/>
                </a:cubicBezTo>
                <a:cubicBezTo>
                  <a:pt x="9248439" y="1439057"/>
                  <a:pt x="9641918" y="1808406"/>
                  <a:pt x="10006705" y="2371914"/>
                </a:cubicBezTo>
                <a:cubicBezTo>
                  <a:pt x="11340924" y="4432266"/>
                  <a:pt x="11345166" y="7623636"/>
                  <a:pt x="9648441" y="9372542"/>
                </a:cubicBezTo>
                <a:close/>
              </a:path>
            </a:pathLst>
          </a:custGeom>
          <a:solidFill>
            <a:srgbClr val="DAE3FE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470" name="Grup 469">
            <a:extLst>
              <a:ext uri="{FF2B5EF4-FFF2-40B4-BE49-F238E27FC236}">
                <a16:creationId xmlns:a16="http://schemas.microsoft.com/office/drawing/2014/main" id="{17710BF4-7C11-41BD-A8D8-CAC9F135A7F6}"/>
              </a:ext>
            </a:extLst>
          </p:cNvPr>
          <p:cNvGrpSpPr/>
          <p:nvPr/>
        </p:nvGrpSpPr>
        <p:grpSpPr>
          <a:xfrm>
            <a:off x="18517541" y="1521869"/>
            <a:ext cx="3584367" cy="7579396"/>
            <a:chOff x="7544999" y="1521869"/>
            <a:chExt cx="3584367" cy="7579396"/>
          </a:xfrm>
        </p:grpSpPr>
        <p:sp>
          <p:nvSpPr>
            <p:cNvPr id="6" name="Serbest Form: Şekil 5">
              <a:extLst>
                <a:ext uri="{FF2B5EF4-FFF2-40B4-BE49-F238E27FC236}">
                  <a16:creationId xmlns:a16="http://schemas.microsoft.com/office/drawing/2014/main" id="{BBC4791F-EB04-476C-98C3-4A4FA95A7C9F}"/>
                </a:ext>
              </a:extLst>
            </p:cNvPr>
            <p:cNvSpPr/>
            <p:nvPr/>
          </p:nvSpPr>
          <p:spPr>
            <a:xfrm>
              <a:off x="7544999" y="1521869"/>
              <a:ext cx="3584367" cy="7579396"/>
            </a:xfrm>
            <a:custGeom>
              <a:avLst/>
              <a:gdLst>
                <a:gd name="connsiteX0" fmla="*/ 0 w 3584367"/>
                <a:gd name="connsiteY0" fmla="*/ 7579397 h 7579396"/>
                <a:gd name="connsiteX1" fmla="*/ 2495328 w 3584367"/>
                <a:gd name="connsiteY1" fmla="*/ 121823 h 7579396"/>
                <a:gd name="connsiteX2" fmla="*/ 2995610 w 3584367"/>
                <a:gd name="connsiteY2" fmla="*/ 178926 h 7579396"/>
                <a:gd name="connsiteX3" fmla="*/ 0 w 3584367"/>
                <a:gd name="connsiteY3" fmla="*/ 7579397 h 757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367" h="7579396">
                  <a:moveTo>
                    <a:pt x="0" y="7579397"/>
                  </a:moveTo>
                  <a:cubicBezTo>
                    <a:pt x="0" y="7579397"/>
                    <a:pt x="544820" y="2880138"/>
                    <a:pt x="2495328" y="121823"/>
                  </a:cubicBezTo>
                  <a:cubicBezTo>
                    <a:pt x="2626381" y="-63652"/>
                    <a:pt x="2910496" y="-31599"/>
                    <a:pt x="2995610" y="178926"/>
                  </a:cubicBezTo>
                  <a:cubicBezTo>
                    <a:pt x="3565121" y="1586655"/>
                    <a:pt x="4848720" y="5908882"/>
                    <a:pt x="0" y="7579397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" name="Serbest Form: Şekil 6">
              <a:extLst>
                <a:ext uri="{FF2B5EF4-FFF2-40B4-BE49-F238E27FC236}">
                  <a16:creationId xmlns:a16="http://schemas.microsoft.com/office/drawing/2014/main" id="{8626A0DF-5309-4DDB-9891-A397909229AF}"/>
                </a:ext>
              </a:extLst>
            </p:cNvPr>
            <p:cNvSpPr/>
            <p:nvPr/>
          </p:nvSpPr>
          <p:spPr>
            <a:xfrm>
              <a:off x="7963064" y="3025106"/>
              <a:ext cx="2292101" cy="5748037"/>
            </a:xfrm>
            <a:custGeom>
              <a:avLst/>
              <a:gdLst>
                <a:gd name="connsiteX0" fmla="*/ 2705 w 2292101"/>
                <a:gd name="connsiteY0" fmla="*/ 5727739 h 5748037"/>
                <a:gd name="connsiteX1" fmla="*/ 4752 w 2292101"/>
                <a:gd name="connsiteY1" fmla="*/ 5745333 h 5748037"/>
                <a:gd name="connsiteX2" fmla="*/ 21032 w 2292101"/>
                <a:gd name="connsiteY2" fmla="*/ 5744706 h 5748037"/>
                <a:gd name="connsiteX3" fmla="*/ 2292070 w 2292101"/>
                <a:gd name="connsiteY3" fmla="*/ 9509 h 5748037"/>
                <a:gd name="connsiteX4" fmla="*/ 2274744 w 2292101"/>
                <a:gd name="connsiteY4" fmla="*/ 7148 h 5748037"/>
                <a:gd name="connsiteX5" fmla="*/ 2705 w 2292101"/>
                <a:gd name="connsiteY5" fmla="*/ 5727739 h 57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101" h="5748037">
                  <a:moveTo>
                    <a:pt x="2705" y="5727739"/>
                  </a:moveTo>
                  <a:cubicBezTo>
                    <a:pt x="-1588" y="5733163"/>
                    <a:pt x="-672" y="5741040"/>
                    <a:pt x="4752" y="5745333"/>
                  </a:cubicBezTo>
                  <a:cubicBezTo>
                    <a:pt x="9591" y="5749165"/>
                    <a:pt x="16501" y="5748898"/>
                    <a:pt x="21032" y="5744706"/>
                  </a:cubicBezTo>
                  <a:cubicBezTo>
                    <a:pt x="442362" y="5346945"/>
                    <a:pt x="2028843" y="3449539"/>
                    <a:pt x="2292070" y="9509"/>
                  </a:cubicBezTo>
                  <a:cubicBezTo>
                    <a:pt x="2292910" y="-1536"/>
                    <a:pt x="2276544" y="-3777"/>
                    <a:pt x="2274744" y="7148"/>
                  </a:cubicBezTo>
                  <a:cubicBezTo>
                    <a:pt x="2142370" y="812953"/>
                    <a:pt x="1564457" y="3794838"/>
                    <a:pt x="2705" y="57277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9" name="Grup 468">
            <a:extLst>
              <a:ext uri="{FF2B5EF4-FFF2-40B4-BE49-F238E27FC236}">
                <a16:creationId xmlns:a16="http://schemas.microsoft.com/office/drawing/2014/main" id="{7E75CD6C-3207-416A-99A9-5854284B06E7}"/>
              </a:ext>
            </a:extLst>
          </p:cNvPr>
          <p:cNvGrpSpPr/>
          <p:nvPr/>
        </p:nvGrpSpPr>
        <p:grpSpPr>
          <a:xfrm>
            <a:off x="11484638" y="4622751"/>
            <a:ext cx="3317562" cy="7015259"/>
            <a:chOff x="512096" y="4622751"/>
            <a:chExt cx="3317562" cy="7015259"/>
          </a:xfrm>
        </p:grpSpPr>
        <p:sp>
          <p:nvSpPr>
            <p:cNvPr id="8" name="Serbest Form: Şekil 7">
              <a:extLst>
                <a:ext uri="{FF2B5EF4-FFF2-40B4-BE49-F238E27FC236}">
                  <a16:creationId xmlns:a16="http://schemas.microsoft.com/office/drawing/2014/main" id="{9BE16176-67F8-46B1-A56A-CDDCF1322BF1}"/>
                </a:ext>
              </a:extLst>
            </p:cNvPr>
            <p:cNvSpPr/>
            <p:nvPr/>
          </p:nvSpPr>
          <p:spPr>
            <a:xfrm>
              <a:off x="512096" y="4622751"/>
              <a:ext cx="3317562" cy="7015259"/>
            </a:xfrm>
            <a:custGeom>
              <a:avLst/>
              <a:gdLst>
                <a:gd name="connsiteX0" fmla="*/ 3317562 w 3317562"/>
                <a:gd name="connsiteY0" fmla="*/ 7015259 h 7015259"/>
                <a:gd name="connsiteX1" fmla="*/ 1007989 w 3317562"/>
                <a:gd name="connsiteY1" fmla="*/ 112710 h 7015259"/>
                <a:gd name="connsiteX2" fmla="*/ 544922 w 3317562"/>
                <a:gd name="connsiteY2" fmla="*/ 165651 h 7015259"/>
                <a:gd name="connsiteX3" fmla="*/ 3317562 w 3317562"/>
                <a:gd name="connsiteY3" fmla="*/ 7015259 h 701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562" h="7015259">
                  <a:moveTo>
                    <a:pt x="3317562" y="7015259"/>
                  </a:moveTo>
                  <a:cubicBezTo>
                    <a:pt x="3317562" y="7015259"/>
                    <a:pt x="2813318" y="2665782"/>
                    <a:pt x="1007989" y="112710"/>
                  </a:cubicBezTo>
                  <a:cubicBezTo>
                    <a:pt x="886620" y="-58919"/>
                    <a:pt x="623834" y="-29227"/>
                    <a:pt x="544922" y="165651"/>
                  </a:cubicBezTo>
                  <a:cubicBezTo>
                    <a:pt x="17829" y="1468578"/>
                    <a:pt x="-1170251" y="5469074"/>
                    <a:pt x="3317562" y="7015259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" name="Serbest Form: Şekil 8">
              <a:extLst>
                <a:ext uri="{FF2B5EF4-FFF2-40B4-BE49-F238E27FC236}">
                  <a16:creationId xmlns:a16="http://schemas.microsoft.com/office/drawing/2014/main" id="{9E70F694-6F69-4E83-9B2A-DA02B82DFF86}"/>
                </a:ext>
              </a:extLst>
            </p:cNvPr>
            <p:cNvSpPr/>
            <p:nvPr/>
          </p:nvSpPr>
          <p:spPr>
            <a:xfrm>
              <a:off x="1321171" y="6013824"/>
              <a:ext cx="2121528" cy="5320547"/>
            </a:xfrm>
            <a:custGeom>
              <a:avLst/>
              <a:gdLst>
                <a:gd name="connsiteX0" fmla="*/ 2119050 w 2121528"/>
                <a:gd name="connsiteY0" fmla="*/ 5301776 h 5320547"/>
                <a:gd name="connsiteX1" fmla="*/ 2117091 w 2121528"/>
                <a:gd name="connsiteY1" fmla="*/ 5318070 h 5320547"/>
                <a:gd name="connsiteX2" fmla="*/ 2102043 w 2121528"/>
                <a:gd name="connsiteY2" fmla="*/ 5317462 h 5320547"/>
                <a:gd name="connsiteX3" fmla="*/ 74 w 2121528"/>
                <a:gd name="connsiteY3" fmla="*/ 9157 h 5320547"/>
                <a:gd name="connsiteX4" fmla="*/ 6996 w 2121528"/>
                <a:gd name="connsiteY4" fmla="*/ 74 h 5320547"/>
                <a:gd name="connsiteX5" fmla="*/ 16080 w 2121528"/>
                <a:gd name="connsiteY5" fmla="*/ 6996 h 5320547"/>
                <a:gd name="connsiteX6" fmla="*/ 2119050 w 2121528"/>
                <a:gd name="connsiteY6" fmla="*/ 5301776 h 532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528" h="5320547">
                  <a:moveTo>
                    <a:pt x="2119050" y="5301776"/>
                  </a:moveTo>
                  <a:cubicBezTo>
                    <a:pt x="2123008" y="5306816"/>
                    <a:pt x="2122131" y="5314112"/>
                    <a:pt x="2117091" y="5318070"/>
                  </a:cubicBezTo>
                  <a:cubicBezTo>
                    <a:pt x="2112607" y="5321592"/>
                    <a:pt x="2106229" y="5321334"/>
                    <a:pt x="2102043" y="5317462"/>
                  </a:cubicBezTo>
                  <a:cubicBezTo>
                    <a:pt x="1712125" y="4949313"/>
                    <a:pt x="243732" y="3193124"/>
                    <a:pt x="74" y="9157"/>
                  </a:cubicBezTo>
                  <a:cubicBezTo>
                    <a:pt x="-523" y="4737"/>
                    <a:pt x="2576" y="671"/>
                    <a:pt x="6996" y="74"/>
                  </a:cubicBezTo>
                  <a:cubicBezTo>
                    <a:pt x="11416" y="-523"/>
                    <a:pt x="15483" y="2577"/>
                    <a:pt x="16080" y="6996"/>
                  </a:cubicBezTo>
                  <a:cubicBezTo>
                    <a:pt x="138690" y="752738"/>
                    <a:pt x="673546" y="3512653"/>
                    <a:pt x="2119050" y="530177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8" name="Grup 467">
            <a:extLst>
              <a:ext uri="{FF2B5EF4-FFF2-40B4-BE49-F238E27FC236}">
                <a16:creationId xmlns:a16="http://schemas.microsoft.com/office/drawing/2014/main" id="{17585E2F-56D7-41BC-ADE4-703701DFF9F8}"/>
              </a:ext>
            </a:extLst>
          </p:cNvPr>
          <p:cNvGrpSpPr/>
          <p:nvPr/>
        </p:nvGrpSpPr>
        <p:grpSpPr>
          <a:xfrm>
            <a:off x="13110058" y="1515661"/>
            <a:ext cx="7221172" cy="10782808"/>
            <a:chOff x="2137516" y="1515661"/>
            <a:chExt cx="7221172" cy="10782808"/>
          </a:xfrm>
        </p:grpSpPr>
        <p:sp>
          <p:nvSpPr>
            <p:cNvPr id="10" name="Serbest Form: Şekil 9">
              <a:extLst>
                <a:ext uri="{FF2B5EF4-FFF2-40B4-BE49-F238E27FC236}">
                  <a16:creationId xmlns:a16="http://schemas.microsoft.com/office/drawing/2014/main" id="{988BD6C3-12DF-47E4-A787-A530C813FE38}"/>
                </a:ext>
              </a:extLst>
            </p:cNvPr>
            <p:cNvSpPr/>
            <p:nvPr/>
          </p:nvSpPr>
          <p:spPr>
            <a:xfrm>
              <a:off x="2137516" y="1515661"/>
              <a:ext cx="7221172" cy="10782808"/>
            </a:xfrm>
            <a:custGeom>
              <a:avLst/>
              <a:gdLst>
                <a:gd name="connsiteX0" fmla="*/ 132312 w 7221172"/>
                <a:gd name="connsiteY0" fmla="*/ 549601 h 10782808"/>
                <a:gd name="connsiteX1" fmla="*/ 17546 w 7221172"/>
                <a:gd name="connsiteY1" fmla="*/ 10293818 h 10782808"/>
                <a:gd name="connsiteX2" fmla="*/ 425351 w 7221172"/>
                <a:gd name="connsiteY2" fmla="*/ 10701983 h 10782808"/>
                <a:gd name="connsiteX3" fmla="*/ 6490881 w 7221172"/>
                <a:gd name="connsiteY3" fmla="*/ 10753724 h 10782808"/>
                <a:gd name="connsiteX4" fmla="*/ 7171637 w 7221172"/>
                <a:gd name="connsiteY4" fmla="*/ 10059243 h 10782808"/>
                <a:gd name="connsiteX5" fmla="*/ 7095406 w 7221172"/>
                <a:gd name="connsiteY5" fmla="*/ 860487 h 10782808"/>
                <a:gd name="connsiteX6" fmla="*/ 6575436 w 7221172"/>
                <a:gd name="connsiteY6" fmla="*/ 332753 h 10782808"/>
                <a:gd name="connsiteX7" fmla="*/ 639437 w 7221172"/>
                <a:gd name="connsiteY7" fmla="*/ 20747 h 10782808"/>
                <a:gd name="connsiteX8" fmla="*/ 132312 w 7221172"/>
                <a:gd name="connsiteY8" fmla="*/ 549601 h 1078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1172" h="10782808">
                  <a:moveTo>
                    <a:pt x="132312" y="549601"/>
                  </a:moveTo>
                  <a:cubicBezTo>
                    <a:pt x="89735" y="2267615"/>
                    <a:pt x="-48401" y="8193770"/>
                    <a:pt x="17546" y="10293818"/>
                  </a:cubicBezTo>
                  <a:cubicBezTo>
                    <a:pt x="24524" y="10516148"/>
                    <a:pt x="203027" y="10694809"/>
                    <a:pt x="425351" y="10701983"/>
                  </a:cubicBezTo>
                  <a:cubicBezTo>
                    <a:pt x="1525795" y="10737997"/>
                    <a:pt x="4691074" y="10829234"/>
                    <a:pt x="6490881" y="10753724"/>
                  </a:cubicBezTo>
                  <a:cubicBezTo>
                    <a:pt x="6865753" y="10737997"/>
                    <a:pt x="7163874" y="10434355"/>
                    <a:pt x="7171637" y="10059243"/>
                  </a:cubicBezTo>
                  <a:cubicBezTo>
                    <a:pt x="7209051" y="8255955"/>
                    <a:pt x="7291685" y="3183986"/>
                    <a:pt x="7095406" y="860487"/>
                  </a:cubicBezTo>
                  <a:cubicBezTo>
                    <a:pt x="7071882" y="582267"/>
                    <a:pt x="6853276" y="360397"/>
                    <a:pt x="6575436" y="332753"/>
                  </a:cubicBezTo>
                  <a:cubicBezTo>
                    <a:pt x="5377111" y="212865"/>
                    <a:pt x="2194346" y="-80053"/>
                    <a:pt x="639437" y="20747"/>
                  </a:cubicBezTo>
                  <a:cubicBezTo>
                    <a:pt x="359004" y="39225"/>
                    <a:pt x="139015" y="268640"/>
                    <a:pt x="132312" y="549601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1" name="Serbest Form: Şekil 10">
              <a:extLst>
                <a:ext uri="{FF2B5EF4-FFF2-40B4-BE49-F238E27FC236}">
                  <a16:creationId xmlns:a16="http://schemas.microsoft.com/office/drawing/2014/main" id="{8E11FA94-4D35-4957-AAD1-0B72EA02ABE3}"/>
                </a:ext>
              </a:extLst>
            </p:cNvPr>
            <p:cNvSpPr/>
            <p:nvPr/>
          </p:nvSpPr>
          <p:spPr>
            <a:xfrm>
              <a:off x="2515802" y="2134061"/>
              <a:ext cx="6464538" cy="8878736"/>
            </a:xfrm>
            <a:custGeom>
              <a:avLst/>
              <a:gdLst>
                <a:gd name="connsiteX0" fmla="*/ 201126 w 6464538"/>
                <a:gd name="connsiteY0" fmla="*/ 465018 h 8878736"/>
                <a:gd name="connsiteX1" fmla="*/ 11650 w 6464538"/>
                <a:gd name="connsiteY1" fmla="*/ 8283937 h 8878736"/>
                <a:gd name="connsiteX2" fmla="*/ 472556 w 6464538"/>
                <a:gd name="connsiteY2" fmla="*/ 8756127 h 8878736"/>
                <a:gd name="connsiteX3" fmla="*/ 5708071 w 6464538"/>
                <a:gd name="connsiteY3" fmla="*/ 8829077 h 8878736"/>
                <a:gd name="connsiteX4" fmla="*/ 6213355 w 6464538"/>
                <a:gd name="connsiteY4" fmla="*/ 8309507 h 8878736"/>
                <a:gd name="connsiteX5" fmla="*/ 6455093 w 6464538"/>
                <a:gd name="connsiteY5" fmla="*/ 803874 h 8878736"/>
                <a:gd name="connsiteX6" fmla="*/ 5962294 w 6464538"/>
                <a:gd name="connsiteY6" fmla="*/ 283464 h 8878736"/>
                <a:gd name="connsiteX7" fmla="*/ 648747 w 6464538"/>
                <a:gd name="connsiteY7" fmla="*/ 12835 h 8878736"/>
                <a:gd name="connsiteX8" fmla="*/ 201126 w 6464538"/>
                <a:gd name="connsiteY8" fmla="*/ 465018 h 887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64538" h="8878736">
                  <a:moveTo>
                    <a:pt x="201126" y="465018"/>
                  </a:moveTo>
                  <a:cubicBezTo>
                    <a:pt x="141102" y="1872066"/>
                    <a:pt x="-48535" y="6552998"/>
                    <a:pt x="11650" y="8283937"/>
                  </a:cubicBezTo>
                  <a:cubicBezTo>
                    <a:pt x="20274" y="8536749"/>
                    <a:pt x="220025" y="8741392"/>
                    <a:pt x="472556" y="8756127"/>
                  </a:cubicBezTo>
                  <a:cubicBezTo>
                    <a:pt x="1512976" y="8816992"/>
                    <a:pt x="4182055" y="8951286"/>
                    <a:pt x="5708071" y="8829077"/>
                  </a:cubicBezTo>
                  <a:cubicBezTo>
                    <a:pt x="5982844" y="8806855"/>
                    <a:pt x="6198800" y="8584792"/>
                    <a:pt x="6213355" y="8309507"/>
                  </a:cubicBezTo>
                  <a:cubicBezTo>
                    <a:pt x="6290707" y="6874007"/>
                    <a:pt x="6512756" y="2515406"/>
                    <a:pt x="6455093" y="803874"/>
                  </a:cubicBezTo>
                  <a:cubicBezTo>
                    <a:pt x="6445744" y="530879"/>
                    <a:pt x="6234375" y="307668"/>
                    <a:pt x="5962294" y="283464"/>
                  </a:cubicBezTo>
                  <a:cubicBezTo>
                    <a:pt x="4836640" y="182543"/>
                    <a:pt x="1945511" y="-57954"/>
                    <a:pt x="648747" y="12835"/>
                  </a:cubicBezTo>
                  <a:cubicBezTo>
                    <a:pt x="405349" y="25781"/>
                    <a:pt x="211604" y="221500"/>
                    <a:pt x="201126" y="465018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" name="Serbest Form: Şekil 11">
              <a:extLst>
                <a:ext uri="{FF2B5EF4-FFF2-40B4-BE49-F238E27FC236}">
                  <a16:creationId xmlns:a16="http://schemas.microsoft.com/office/drawing/2014/main" id="{8C190FDC-9E84-4145-9F5C-A02C8E4A8347}"/>
                </a:ext>
              </a:extLst>
            </p:cNvPr>
            <p:cNvSpPr/>
            <p:nvPr/>
          </p:nvSpPr>
          <p:spPr>
            <a:xfrm>
              <a:off x="4989286" y="1734685"/>
              <a:ext cx="1517614" cy="272155"/>
            </a:xfrm>
            <a:custGeom>
              <a:avLst/>
              <a:gdLst>
                <a:gd name="connsiteX0" fmla="*/ 1 w 1517614"/>
                <a:gd name="connsiteY0" fmla="*/ 101925 h 272155"/>
                <a:gd name="connsiteX1" fmla="*/ 1 w 1517614"/>
                <a:gd name="connsiteY1" fmla="*/ 101925 h 272155"/>
                <a:gd name="connsiteX2" fmla="*/ 93759 w 1517614"/>
                <a:gd name="connsiteY2" fmla="*/ 200885 h 272155"/>
                <a:gd name="connsiteX3" fmla="*/ 1412972 w 1517614"/>
                <a:gd name="connsiteY3" fmla="*/ 271994 h 272155"/>
                <a:gd name="connsiteX4" fmla="*/ 1517456 w 1517614"/>
                <a:gd name="connsiteY4" fmla="*/ 178716 h 272155"/>
                <a:gd name="connsiteX5" fmla="*/ 1515813 w 1517614"/>
                <a:gd name="connsiteY5" fmla="*/ 154307 h 272155"/>
                <a:gd name="connsiteX6" fmla="*/ 1513693 w 1517614"/>
                <a:gd name="connsiteY6" fmla="*/ 143462 h 272155"/>
                <a:gd name="connsiteX7" fmla="*/ 1425657 w 1517614"/>
                <a:gd name="connsiteY7" fmla="*/ 63430 h 272155"/>
                <a:gd name="connsiteX8" fmla="*/ 94959 w 1517614"/>
                <a:gd name="connsiteY8" fmla="*/ 2765 h 272155"/>
                <a:gd name="connsiteX9" fmla="*/ 1 w 1517614"/>
                <a:gd name="connsiteY9" fmla="*/ 101925 h 27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14" h="272155">
                  <a:moveTo>
                    <a:pt x="1" y="101925"/>
                  </a:moveTo>
                  <a:lnTo>
                    <a:pt x="1" y="101925"/>
                  </a:lnTo>
                  <a:cubicBezTo>
                    <a:pt x="-92" y="154619"/>
                    <a:pt x="41137" y="198136"/>
                    <a:pt x="93759" y="200885"/>
                  </a:cubicBezTo>
                  <a:cubicBezTo>
                    <a:pt x="353624" y="214491"/>
                    <a:pt x="1085760" y="252906"/>
                    <a:pt x="1412972" y="271994"/>
                  </a:cubicBezTo>
                  <a:cubicBezTo>
                    <a:pt x="1467582" y="275089"/>
                    <a:pt x="1514362" y="233327"/>
                    <a:pt x="1517456" y="178716"/>
                  </a:cubicBezTo>
                  <a:cubicBezTo>
                    <a:pt x="1517920" y="170543"/>
                    <a:pt x="1517368" y="162344"/>
                    <a:pt x="1515813" y="154307"/>
                  </a:cubicBezTo>
                  <a:lnTo>
                    <a:pt x="1513693" y="143462"/>
                  </a:lnTo>
                  <a:cubicBezTo>
                    <a:pt x="1505438" y="100160"/>
                    <a:pt x="1469547" y="67532"/>
                    <a:pt x="1425657" y="63430"/>
                  </a:cubicBezTo>
                  <a:cubicBezTo>
                    <a:pt x="1204488" y="43182"/>
                    <a:pt x="537298" y="-13041"/>
                    <a:pt x="94959" y="2765"/>
                  </a:cubicBezTo>
                  <a:cubicBezTo>
                    <a:pt x="41760" y="4835"/>
                    <a:pt x="-233" y="48686"/>
                    <a:pt x="1" y="101925"/>
                  </a:cubicBezTo>
                  <a:close/>
                </a:path>
              </a:pathLst>
            </a:custGeom>
            <a:solidFill>
              <a:srgbClr val="3F67F9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7" name="Grup 466">
            <a:extLst>
              <a:ext uri="{FF2B5EF4-FFF2-40B4-BE49-F238E27FC236}">
                <a16:creationId xmlns:a16="http://schemas.microsoft.com/office/drawing/2014/main" id="{0585C98B-001F-4011-981E-3FF61E640B65}"/>
              </a:ext>
            </a:extLst>
          </p:cNvPr>
          <p:cNvGrpSpPr/>
          <p:nvPr/>
        </p:nvGrpSpPr>
        <p:grpSpPr>
          <a:xfrm>
            <a:off x="14469381" y="3320695"/>
            <a:ext cx="4479151" cy="6803345"/>
            <a:chOff x="3496839" y="3320695"/>
            <a:chExt cx="4479151" cy="6803345"/>
          </a:xfrm>
        </p:grpSpPr>
        <p:sp>
          <p:nvSpPr>
            <p:cNvPr id="191" name="Serbest Form: Şekil 190">
              <a:extLst>
                <a:ext uri="{FF2B5EF4-FFF2-40B4-BE49-F238E27FC236}">
                  <a16:creationId xmlns:a16="http://schemas.microsoft.com/office/drawing/2014/main" id="{D9757776-E18F-4220-A477-77E76D1CC00E}"/>
                </a:ext>
              </a:extLst>
            </p:cNvPr>
            <p:cNvSpPr/>
            <p:nvPr/>
          </p:nvSpPr>
          <p:spPr>
            <a:xfrm>
              <a:off x="4291139" y="5872533"/>
              <a:ext cx="3180695" cy="573084"/>
            </a:xfrm>
            <a:custGeom>
              <a:avLst/>
              <a:gdLst>
                <a:gd name="connsiteX0" fmla="*/ 2948377 w 3180695"/>
                <a:gd name="connsiteY0" fmla="*/ 572859 h 573084"/>
                <a:gd name="connsiteX1" fmla="*/ 211271 w 3180695"/>
                <a:gd name="connsiteY1" fmla="*/ 443366 h 573084"/>
                <a:gd name="connsiteX2" fmla="*/ 226 w 3180695"/>
                <a:gd name="connsiteY2" fmla="*/ 211273 h 573084"/>
                <a:gd name="connsiteX3" fmla="*/ 226 w 3180695"/>
                <a:gd name="connsiteY3" fmla="*/ 211273 h 573084"/>
                <a:gd name="connsiteX4" fmla="*/ 232319 w 3180695"/>
                <a:gd name="connsiteY4" fmla="*/ 227 h 573084"/>
                <a:gd name="connsiteX5" fmla="*/ 2969425 w 3180695"/>
                <a:gd name="connsiteY5" fmla="*/ 129720 h 573084"/>
                <a:gd name="connsiteX6" fmla="*/ 3180470 w 3180695"/>
                <a:gd name="connsiteY6" fmla="*/ 361813 h 573084"/>
                <a:gd name="connsiteX7" fmla="*/ 3180470 w 3180695"/>
                <a:gd name="connsiteY7" fmla="*/ 361813 h 573084"/>
                <a:gd name="connsiteX8" fmla="*/ 2948377 w 3180695"/>
                <a:gd name="connsiteY8" fmla="*/ 572859 h 5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0695" h="573084">
                  <a:moveTo>
                    <a:pt x="2948377" y="572859"/>
                  </a:moveTo>
                  <a:lnTo>
                    <a:pt x="211271" y="443366"/>
                  </a:lnTo>
                  <a:cubicBezTo>
                    <a:pt x="89061" y="437215"/>
                    <a:pt x="-5234" y="333515"/>
                    <a:pt x="226" y="211273"/>
                  </a:cubicBezTo>
                  <a:lnTo>
                    <a:pt x="226" y="211273"/>
                  </a:lnTo>
                  <a:cubicBezTo>
                    <a:pt x="6356" y="89053"/>
                    <a:pt x="110069" y="-5254"/>
                    <a:pt x="232319" y="227"/>
                  </a:cubicBezTo>
                  <a:lnTo>
                    <a:pt x="2969425" y="129720"/>
                  </a:lnTo>
                  <a:cubicBezTo>
                    <a:pt x="3091635" y="135871"/>
                    <a:pt x="3185930" y="239571"/>
                    <a:pt x="3180470" y="361813"/>
                  </a:cubicBezTo>
                  <a:lnTo>
                    <a:pt x="3180470" y="361813"/>
                  </a:lnTo>
                  <a:cubicBezTo>
                    <a:pt x="3174319" y="484023"/>
                    <a:pt x="3070619" y="578318"/>
                    <a:pt x="2948377" y="572859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2" name="Serbest Form: Şekil 191">
              <a:extLst>
                <a:ext uri="{FF2B5EF4-FFF2-40B4-BE49-F238E27FC236}">
                  <a16:creationId xmlns:a16="http://schemas.microsoft.com/office/drawing/2014/main" id="{07286486-31C5-467F-993E-886166B41419}"/>
                </a:ext>
              </a:extLst>
            </p:cNvPr>
            <p:cNvSpPr/>
            <p:nvPr/>
          </p:nvSpPr>
          <p:spPr>
            <a:xfrm>
              <a:off x="3905105" y="3887545"/>
              <a:ext cx="4070885" cy="2270031"/>
            </a:xfrm>
            <a:custGeom>
              <a:avLst/>
              <a:gdLst>
                <a:gd name="connsiteX0" fmla="*/ 4037375 w 4070885"/>
                <a:gd name="connsiteY0" fmla="*/ 1776972 h 2270031"/>
                <a:gd name="connsiteX1" fmla="*/ 3496036 w 4070885"/>
                <a:gd name="connsiteY1" fmla="*/ 2269451 h 2270031"/>
                <a:gd name="connsiteX2" fmla="*/ 493023 w 4070885"/>
                <a:gd name="connsiteY2" fmla="*/ 2127394 h 2270031"/>
                <a:gd name="connsiteX3" fmla="*/ 584 w 4070885"/>
                <a:gd name="connsiteY3" fmla="*/ 1586015 h 2270031"/>
                <a:gd name="connsiteX4" fmla="*/ 33077 w 4070885"/>
                <a:gd name="connsiteY4" fmla="*/ 898457 h 2270031"/>
                <a:gd name="connsiteX5" fmla="*/ 1019595 w 4070885"/>
                <a:gd name="connsiteY5" fmla="*/ 1054 h 2270031"/>
                <a:gd name="connsiteX6" fmla="*/ 3172465 w 4070885"/>
                <a:gd name="connsiteY6" fmla="*/ 102896 h 2270031"/>
                <a:gd name="connsiteX7" fmla="*/ 4069828 w 4070885"/>
                <a:gd name="connsiteY7" fmla="*/ 1089374 h 227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0885" h="2270031">
                  <a:moveTo>
                    <a:pt x="4037375" y="1776972"/>
                  </a:moveTo>
                  <a:cubicBezTo>
                    <a:pt x="4023929" y="2061087"/>
                    <a:pt x="3780311" y="2282896"/>
                    <a:pt x="3496036" y="2269451"/>
                  </a:cubicBezTo>
                  <a:lnTo>
                    <a:pt x="493023" y="2127394"/>
                  </a:lnTo>
                  <a:cubicBezTo>
                    <a:pt x="208908" y="2113948"/>
                    <a:pt x="-12902" y="1870330"/>
                    <a:pt x="584" y="1586015"/>
                  </a:cubicBezTo>
                  <a:lnTo>
                    <a:pt x="33077" y="898457"/>
                  </a:lnTo>
                  <a:cubicBezTo>
                    <a:pt x="57647" y="380408"/>
                    <a:pt x="501546" y="-23395"/>
                    <a:pt x="1019595" y="1054"/>
                  </a:cubicBezTo>
                  <a:lnTo>
                    <a:pt x="3172465" y="102896"/>
                  </a:lnTo>
                  <a:cubicBezTo>
                    <a:pt x="3690514" y="127385"/>
                    <a:pt x="4094318" y="571325"/>
                    <a:pt x="4069828" y="108937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3" name="Serbest Form: Şekil 192">
              <a:extLst>
                <a:ext uri="{FF2B5EF4-FFF2-40B4-BE49-F238E27FC236}">
                  <a16:creationId xmlns:a16="http://schemas.microsoft.com/office/drawing/2014/main" id="{04F909E5-E8DF-44DD-AA37-8BBF52ED5C9D}"/>
                </a:ext>
              </a:extLst>
            </p:cNvPr>
            <p:cNvSpPr/>
            <p:nvPr/>
          </p:nvSpPr>
          <p:spPr>
            <a:xfrm>
              <a:off x="3830905" y="6131587"/>
              <a:ext cx="4058632" cy="3992453"/>
            </a:xfrm>
            <a:custGeom>
              <a:avLst/>
              <a:gdLst>
                <a:gd name="connsiteX0" fmla="*/ 541453 w 4058632"/>
                <a:gd name="connsiteY0" fmla="*/ 559 h 3992453"/>
                <a:gd name="connsiteX1" fmla="*/ 3584923 w 4058632"/>
                <a:gd name="connsiteY1" fmla="*/ 144617 h 3992453"/>
                <a:gd name="connsiteX2" fmla="*/ 4058074 w 4058632"/>
                <a:gd name="connsiteY2" fmla="*/ 664827 h 3992453"/>
                <a:gd name="connsiteX3" fmla="*/ 4039186 w 4058632"/>
                <a:gd name="connsiteY3" fmla="*/ 1064148 h 3992453"/>
                <a:gd name="connsiteX4" fmla="*/ 1877793 w 4058632"/>
                <a:gd name="connsiteY4" fmla="*/ 3991371 h 3992453"/>
                <a:gd name="connsiteX5" fmla="*/ 1877793 w 4058632"/>
                <a:gd name="connsiteY5" fmla="*/ 3991371 h 3992453"/>
                <a:gd name="connsiteX6" fmla="*/ 2395 w 4058632"/>
                <a:gd name="connsiteY6" fmla="*/ 873191 h 3992453"/>
                <a:gd name="connsiteX7" fmla="*/ 21283 w 4058632"/>
                <a:gd name="connsiteY7" fmla="*/ 473870 h 3992453"/>
                <a:gd name="connsiteX8" fmla="*/ 541453 w 4058632"/>
                <a:gd name="connsiteY8" fmla="*/ 559 h 399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8632" h="3992453">
                  <a:moveTo>
                    <a:pt x="541453" y="559"/>
                  </a:moveTo>
                  <a:lnTo>
                    <a:pt x="3584923" y="144617"/>
                  </a:lnTo>
                  <a:cubicBezTo>
                    <a:pt x="3858073" y="157542"/>
                    <a:pt x="4070999" y="391637"/>
                    <a:pt x="4058074" y="664827"/>
                  </a:cubicBezTo>
                  <a:lnTo>
                    <a:pt x="4039186" y="1064148"/>
                  </a:lnTo>
                  <a:cubicBezTo>
                    <a:pt x="3986685" y="2174277"/>
                    <a:pt x="2987921" y="4043873"/>
                    <a:pt x="1877793" y="3991371"/>
                  </a:cubicBezTo>
                  <a:lnTo>
                    <a:pt x="1877793" y="3991371"/>
                  </a:lnTo>
                  <a:cubicBezTo>
                    <a:pt x="767664" y="3938830"/>
                    <a:pt x="-50146" y="1983320"/>
                    <a:pt x="2395" y="873191"/>
                  </a:cubicBezTo>
                  <a:lnTo>
                    <a:pt x="21283" y="473870"/>
                  </a:lnTo>
                  <a:cubicBezTo>
                    <a:pt x="34208" y="200559"/>
                    <a:pt x="268262" y="-12366"/>
                    <a:pt x="541453" y="55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4" name="Serbest Form: Şekil 193">
              <a:extLst>
                <a:ext uri="{FF2B5EF4-FFF2-40B4-BE49-F238E27FC236}">
                  <a16:creationId xmlns:a16="http://schemas.microsoft.com/office/drawing/2014/main" id="{2B606744-B137-458A-91A1-A2E8F9731BF0}"/>
                </a:ext>
              </a:extLst>
            </p:cNvPr>
            <p:cNvSpPr/>
            <p:nvPr/>
          </p:nvSpPr>
          <p:spPr>
            <a:xfrm>
              <a:off x="4368226" y="4637935"/>
              <a:ext cx="3042385" cy="889877"/>
            </a:xfrm>
            <a:custGeom>
              <a:avLst/>
              <a:gdLst>
                <a:gd name="connsiteX0" fmla="*/ 3034036 w 3042385"/>
                <a:gd name="connsiteY0" fmla="*/ 598609 h 889877"/>
                <a:gd name="connsiteX1" fmla="*/ 2757444 w 3042385"/>
                <a:gd name="connsiteY1" fmla="*/ 875721 h 889877"/>
                <a:gd name="connsiteX2" fmla="*/ 250751 w 3042385"/>
                <a:gd name="connsiteY2" fmla="*/ 756393 h 889877"/>
                <a:gd name="connsiteX3" fmla="*/ 330 w 3042385"/>
                <a:gd name="connsiteY3" fmla="*/ 454191 h 889877"/>
                <a:gd name="connsiteX4" fmla="*/ 7773 w 3042385"/>
                <a:gd name="connsiteY4" fmla="*/ 296687 h 889877"/>
                <a:gd name="connsiteX5" fmla="*/ 283204 w 3042385"/>
                <a:gd name="connsiteY5" fmla="*/ 19655 h 889877"/>
                <a:gd name="connsiteX6" fmla="*/ 2797940 w 3042385"/>
                <a:gd name="connsiteY6" fmla="*/ 134542 h 889877"/>
                <a:gd name="connsiteX7" fmla="*/ 3042039 w 3042385"/>
                <a:gd name="connsiteY7" fmla="*/ 435743 h 88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2385" h="889877">
                  <a:moveTo>
                    <a:pt x="3034036" y="598609"/>
                  </a:moveTo>
                  <a:cubicBezTo>
                    <a:pt x="3027090" y="748483"/>
                    <a:pt x="2907305" y="868494"/>
                    <a:pt x="2757444" y="875721"/>
                  </a:cubicBezTo>
                  <a:cubicBezTo>
                    <a:pt x="1946636" y="913536"/>
                    <a:pt x="1109138" y="876201"/>
                    <a:pt x="250751" y="756393"/>
                  </a:cubicBezTo>
                  <a:cubicBezTo>
                    <a:pt x="101754" y="735456"/>
                    <a:pt x="-6777" y="604484"/>
                    <a:pt x="330" y="454191"/>
                  </a:cubicBezTo>
                  <a:lnTo>
                    <a:pt x="7773" y="296687"/>
                  </a:lnTo>
                  <a:cubicBezTo>
                    <a:pt x="14782" y="147298"/>
                    <a:pt x="133858" y="27530"/>
                    <a:pt x="283204" y="19655"/>
                  </a:cubicBezTo>
                  <a:cubicBezTo>
                    <a:pt x="1124865" y="-23962"/>
                    <a:pt x="1963883" y="1088"/>
                    <a:pt x="2797940" y="134542"/>
                  </a:cubicBezTo>
                  <a:cubicBezTo>
                    <a:pt x="2944118" y="158164"/>
                    <a:pt x="3049212" y="287843"/>
                    <a:pt x="3042039" y="435743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5" name="Serbest Form: Şekil 194">
              <a:extLst>
                <a:ext uri="{FF2B5EF4-FFF2-40B4-BE49-F238E27FC236}">
                  <a16:creationId xmlns:a16="http://schemas.microsoft.com/office/drawing/2014/main" id="{94F3C93D-F464-455C-BDCF-3114E384C79C}"/>
                </a:ext>
              </a:extLst>
            </p:cNvPr>
            <p:cNvSpPr/>
            <p:nvPr/>
          </p:nvSpPr>
          <p:spPr>
            <a:xfrm rot="19482000">
              <a:off x="4886121" y="4862403"/>
              <a:ext cx="368949" cy="368949"/>
            </a:xfrm>
            <a:custGeom>
              <a:avLst/>
              <a:gdLst>
                <a:gd name="connsiteX0" fmla="*/ 368949 w 368949"/>
                <a:gd name="connsiteY0" fmla="*/ 184474 h 368949"/>
                <a:gd name="connsiteX1" fmla="*/ 184475 w 368949"/>
                <a:gd name="connsiteY1" fmla="*/ 368949 h 368949"/>
                <a:gd name="connsiteX2" fmla="*/ 0 w 368949"/>
                <a:gd name="connsiteY2" fmla="*/ 184474 h 368949"/>
                <a:gd name="connsiteX3" fmla="*/ 184475 w 368949"/>
                <a:gd name="connsiteY3" fmla="*/ 0 h 368949"/>
                <a:gd name="connsiteX4" fmla="*/ 368949 w 368949"/>
                <a:gd name="connsiteY4" fmla="*/ 184474 h 36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949" h="368949">
                  <a:moveTo>
                    <a:pt x="368949" y="184474"/>
                  </a:moveTo>
                  <a:cubicBezTo>
                    <a:pt x="368949" y="286357"/>
                    <a:pt x="286357" y="368949"/>
                    <a:pt x="184475" y="368949"/>
                  </a:cubicBezTo>
                  <a:cubicBezTo>
                    <a:pt x="82592" y="368949"/>
                    <a:pt x="0" y="286357"/>
                    <a:pt x="0" y="184474"/>
                  </a:cubicBezTo>
                  <a:cubicBezTo>
                    <a:pt x="0" y="82592"/>
                    <a:pt x="82592" y="0"/>
                    <a:pt x="184475" y="0"/>
                  </a:cubicBezTo>
                  <a:cubicBezTo>
                    <a:pt x="286357" y="0"/>
                    <a:pt x="368949" y="82592"/>
                    <a:pt x="368949" y="184474"/>
                  </a:cubicBezTo>
                  <a:close/>
                </a:path>
              </a:pathLst>
            </a:custGeom>
            <a:solidFill>
              <a:srgbClr val="91B3F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6" name="Serbest Form: Şekil 195">
              <a:extLst>
                <a:ext uri="{FF2B5EF4-FFF2-40B4-BE49-F238E27FC236}">
                  <a16:creationId xmlns:a16="http://schemas.microsoft.com/office/drawing/2014/main" id="{2CD4B2EA-04C9-435A-BA6C-80E069D66F74}"/>
                </a:ext>
              </a:extLst>
            </p:cNvPr>
            <p:cNvSpPr/>
            <p:nvPr/>
          </p:nvSpPr>
          <p:spPr>
            <a:xfrm>
              <a:off x="6523470" y="4940255"/>
              <a:ext cx="368954" cy="368956"/>
            </a:xfrm>
            <a:custGeom>
              <a:avLst/>
              <a:gdLst>
                <a:gd name="connsiteX0" fmla="*/ 368746 w 368954"/>
                <a:gd name="connsiteY0" fmla="*/ 193208 h 368956"/>
                <a:gd name="connsiteX1" fmla="*/ 175749 w 368954"/>
                <a:gd name="connsiteY1" fmla="*/ 368746 h 368956"/>
                <a:gd name="connsiteX2" fmla="*/ 210 w 368954"/>
                <a:gd name="connsiteY2" fmla="*/ 175749 h 368956"/>
                <a:gd name="connsiteX3" fmla="*/ 193195 w 368954"/>
                <a:gd name="connsiteY3" fmla="*/ 210 h 368956"/>
                <a:gd name="connsiteX4" fmla="*/ 368746 w 368954"/>
                <a:gd name="connsiteY4" fmla="*/ 193208 h 36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954" h="368956">
                  <a:moveTo>
                    <a:pt x="368746" y="193208"/>
                  </a:moveTo>
                  <a:cubicBezTo>
                    <a:pt x="363925" y="294976"/>
                    <a:pt x="277517" y="373567"/>
                    <a:pt x="175749" y="368746"/>
                  </a:cubicBezTo>
                  <a:cubicBezTo>
                    <a:pt x="73981" y="363925"/>
                    <a:pt x="-4611" y="277517"/>
                    <a:pt x="210" y="175749"/>
                  </a:cubicBezTo>
                  <a:cubicBezTo>
                    <a:pt x="5031" y="73985"/>
                    <a:pt x="91431" y="-4604"/>
                    <a:pt x="193195" y="210"/>
                  </a:cubicBezTo>
                  <a:cubicBezTo>
                    <a:pt x="294958" y="5046"/>
                    <a:pt x="373545" y="91443"/>
                    <a:pt x="368746" y="193208"/>
                  </a:cubicBezTo>
                  <a:close/>
                </a:path>
              </a:pathLst>
            </a:custGeom>
            <a:solidFill>
              <a:srgbClr val="91B3F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7" name="Serbest Form: Şekil 196">
              <a:extLst>
                <a:ext uri="{FF2B5EF4-FFF2-40B4-BE49-F238E27FC236}">
                  <a16:creationId xmlns:a16="http://schemas.microsoft.com/office/drawing/2014/main" id="{1EE841AA-A446-4005-9D71-1161A4C8D26C}"/>
                </a:ext>
              </a:extLst>
            </p:cNvPr>
            <p:cNvSpPr/>
            <p:nvPr/>
          </p:nvSpPr>
          <p:spPr>
            <a:xfrm>
              <a:off x="4804172" y="4781554"/>
              <a:ext cx="533465" cy="532861"/>
            </a:xfrm>
            <a:custGeom>
              <a:avLst/>
              <a:gdLst>
                <a:gd name="connsiteX0" fmla="*/ 259825 w 533465"/>
                <a:gd name="connsiteY0" fmla="*/ 522257 h 532861"/>
                <a:gd name="connsiteX1" fmla="*/ 270430 w 533465"/>
                <a:gd name="connsiteY1" fmla="*/ 511132 h 532861"/>
                <a:gd name="connsiteX2" fmla="*/ 270429 w 533465"/>
                <a:gd name="connsiteY2" fmla="*/ 511133 h 532861"/>
                <a:gd name="connsiteX3" fmla="*/ 281550 w 533465"/>
                <a:gd name="connsiteY3" fmla="*/ 521693 h 532861"/>
                <a:gd name="connsiteX4" fmla="*/ 281553 w 533465"/>
                <a:gd name="connsiteY4" fmla="*/ 521937 h 532861"/>
                <a:gd name="connsiteX5" fmla="*/ 281554 w 533465"/>
                <a:gd name="connsiteY5" fmla="*/ 521937 h 532861"/>
                <a:gd name="connsiteX6" fmla="*/ 270870 w 533465"/>
                <a:gd name="connsiteY6" fmla="*/ 532861 h 532861"/>
                <a:gd name="connsiteX7" fmla="*/ 270790 w 533465"/>
                <a:gd name="connsiteY7" fmla="*/ 532861 h 532861"/>
                <a:gd name="connsiteX8" fmla="*/ 270189 w 533465"/>
                <a:gd name="connsiteY8" fmla="*/ 532861 h 532861"/>
                <a:gd name="connsiteX9" fmla="*/ 259825 w 533465"/>
                <a:gd name="connsiteY9" fmla="*/ 522257 h 532861"/>
                <a:gd name="connsiteX10" fmla="*/ 204203 w 533465"/>
                <a:gd name="connsiteY10" fmla="*/ 525739 h 532861"/>
                <a:gd name="connsiteX11" fmla="*/ 196199 w 533465"/>
                <a:gd name="connsiteY11" fmla="*/ 512533 h 532861"/>
                <a:gd name="connsiteX12" fmla="*/ 196199 w 533465"/>
                <a:gd name="connsiteY12" fmla="*/ 512533 h 532861"/>
                <a:gd name="connsiteX13" fmla="*/ 209405 w 533465"/>
                <a:gd name="connsiteY13" fmla="*/ 504530 h 532861"/>
                <a:gd name="connsiteX14" fmla="*/ 209404 w 533465"/>
                <a:gd name="connsiteY14" fmla="*/ 504530 h 532861"/>
                <a:gd name="connsiteX15" fmla="*/ 217408 w 533465"/>
                <a:gd name="connsiteY15" fmla="*/ 517735 h 532861"/>
                <a:gd name="connsiteX16" fmla="*/ 217408 w 533465"/>
                <a:gd name="connsiteY16" fmla="*/ 517735 h 532861"/>
                <a:gd name="connsiteX17" fmla="*/ 206363 w 533465"/>
                <a:gd name="connsiteY17" fmla="*/ 526099 h 532861"/>
                <a:gd name="connsiteX18" fmla="*/ 206364 w 533465"/>
                <a:gd name="connsiteY18" fmla="*/ 526099 h 532861"/>
                <a:gd name="connsiteX19" fmla="*/ 204203 w 533465"/>
                <a:gd name="connsiteY19" fmla="*/ 525739 h 532861"/>
                <a:gd name="connsiteX20" fmla="*/ 323691 w 533465"/>
                <a:gd name="connsiteY20" fmla="*/ 515814 h 532861"/>
                <a:gd name="connsiteX21" fmla="*/ 331186 w 533465"/>
                <a:gd name="connsiteY21" fmla="*/ 502629 h 532861"/>
                <a:gd name="connsiteX22" fmla="*/ 331414 w 533465"/>
                <a:gd name="connsiteY22" fmla="*/ 502569 h 532861"/>
                <a:gd name="connsiteX23" fmla="*/ 331414 w 533465"/>
                <a:gd name="connsiteY23" fmla="*/ 502569 h 532861"/>
                <a:gd name="connsiteX24" fmla="*/ 344596 w 533465"/>
                <a:gd name="connsiteY24" fmla="*/ 509720 h 532861"/>
                <a:gd name="connsiteX25" fmla="*/ 344699 w 533465"/>
                <a:gd name="connsiteY25" fmla="*/ 510092 h 532861"/>
                <a:gd name="connsiteX26" fmla="*/ 344699 w 533465"/>
                <a:gd name="connsiteY26" fmla="*/ 510092 h 532861"/>
                <a:gd name="connsiteX27" fmla="*/ 337291 w 533465"/>
                <a:gd name="connsiteY27" fmla="*/ 523585 h 532861"/>
                <a:gd name="connsiteX28" fmla="*/ 337176 w 533465"/>
                <a:gd name="connsiteY28" fmla="*/ 523618 h 532861"/>
                <a:gd name="connsiteX29" fmla="*/ 337176 w 533465"/>
                <a:gd name="connsiteY29" fmla="*/ 523618 h 532861"/>
                <a:gd name="connsiteX30" fmla="*/ 333815 w 533465"/>
                <a:gd name="connsiteY30" fmla="*/ 523858 h 532861"/>
                <a:gd name="connsiteX31" fmla="*/ 333815 w 533465"/>
                <a:gd name="connsiteY31" fmla="*/ 523858 h 532861"/>
                <a:gd name="connsiteX32" fmla="*/ 323691 w 533465"/>
                <a:gd name="connsiteY32" fmla="*/ 515814 h 532861"/>
                <a:gd name="connsiteX33" fmla="*/ 141577 w 533465"/>
                <a:gd name="connsiteY33" fmla="*/ 502089 h 532861"/>
                <a:gd name="connsiteX34" fmla="*/ 137095 w 533465"/>
                <a:gd name="connsiteY34" fmla="*/ 487603 h 532861"/>
                <a:gd name="connsiteX35" fmla="*/ 137095 w 533465"/>
                <a:gd name="connsiteY35" fmla="*/ 487603 h 532861"/>
                <a:gd name="connsiteX36" fmla="*/ 151299 w 533465"/>
                <a:gd name="connsiteY36" fmla="*/ 482792 h 532861"/>
                <a:gd name="connsiteX37" fmla="*/ 151701 w 533465"/>
                <a:gd name="connsiteY37" fmla="*/ 483001 h 532861"/>
                <a:gd name="connsiteX38" fmla="*/ 151701 w 533465"/>
                <a:gd name="connsiteY38" fmla="*/ 483001 h 532861"/>
                <a:gd name="connsiteX39" fmla="*/ 156248 w 533465"/>
                <a:gd name="connsiteY39" fmla="*/ 497411 h 532861"/>
                <a:gd name="connsiteX40" fmla="*/ 156143 w 533465"/>
                <a:gd name="connsiteY40" fmla="*/ 497607 h 532861"/>
                <a:gd name="connsiteX41" fmla="*/ 156143 w 533465"/>
                <a:gd name="connsiteY41" fmla="*/ 497607 h 532861"/>
                <a:gd name="connsiteX42" fmla="*/ 145979 w 533465"/>
                <a:gd name="connsiteY42" fmla="*/ 503450 h 532861"/>
                <a:gd name="connsiteX43" fmla="*/ 145979 w 533465"/>
                <a:gd name="connsiteY43" fmla="*/ 503450 h 532861"/>
                <a:gd name="connsiteX44" fmla="*/ 141577 w 533465"/>
                <a:gd name="connsiteY44" fmla="*/ 502089 h 532861"/>
                <a:gd name="connsiteX45" fmla="*/ 384155 w 533465"/>
                <a:gd name="connsiteY45" fmla="*/ 493805 h 532861"/>
                <a:gd name="connsiteX46" fmla="*/ 388058 w 533465"/>
                <a:gd name="connsiteY46" fmla="*/ 478857 h 532861"/>
                <a:gd name="connsiteX47" fmla="*/ 388157 w 533465"/>
                <a:gd name="connsiteY47" fmla="*/ 478799 h 532861"/>
                <a:gd name="connsiteX48" fmla="*/ 388157 w 533465"/>
                <a:gd name="connsiteY48" fmla="*/ 478799 h 532861"/>
                <a:gd name="connsiteX49" fmla="*/ 402963 w 533465"/>
                <a:gd name="connsiteY49" fmla="*/ 482801 h 532861"/>
                <a:gd name="connsiteX50" fmla="*/ 402963 w 533465"/>
                <a:gd name="connsiteY50" fmla="*/ 482801 h 532861"/>
                <a:gd name="connsiteX51" fmla="*/ 398961 w 533465"/>
                <a:gd name="connsiteY51" fmla="*/ 497807 h 532861"/>
                <a:gd name="connsiteX52" fmla="*/ 398961 w 533465"/>
                <a:gd name="connsiteY52" fmla="*/ 497807 h 532861"/>
                <a:gd name="connsiteX53" fmla="*/ 392959 w 533465"/>
                <a:gd name="connsiteY53" fmla="*/ 499088 h 532861"/>
                <a:gd name="connsiteX54" fmla="*/ 392959 w 533465"/>
                <a:gd name="connsiteY54" fmla="*/ 499088 h 532861"/>
                <a:gd name="connsiteX55" fmla="*/ 384155 w 533465"/>
                <a:gd name="connsiteY55" fmla="*/ 493805 h 532861"/>
                <a:gd name="connsiteX56" fmla="*/ 86795 w 533465"/>
                <a:gd name="connsiteY56" fmla="*/ 463593 h 532861"/>
                <a:gd name="connsiteX57" fmla="*/ 86088 w 533465"/>
                <a:gd name="connsiteY57" fmla="*/ 448217 h 532861"/>
                <a:gd name="connsiteX58" fmla="*/ 86115 w 533465"/>
                <a:gd name="connsiteY58" fmla="*/ 448187 h 532861"/>
                <a:gd name="connsiteX59" fmla="*/ 86115 w 533465"/>
                <a:gd name="connsiteY59" fmla="*/ 448187 h 532861"/>
                <a:gd name="connsiteX60" fmla="*/ 101561 w 533465"/>
                <a:gd name="connsiteY60" fmla="*/ 447507 h 532861"/>
                <a:gd name="connsiteX61" fmla="*/ 101561 w 533465"/>
                <a:gd name="connsiteY61" fmla="*/ 447507 h 532861"/>
                <a:gd name="connsiteX62" fmla="*/ 102201 w 533465"/>
                <a:gd name="connsiteY62" fmla="*/ 462953 h 532861"/>
                <a:gd name="connsiteX63" fmla="*/ 102201 w 533465"/>
                <a:gd name="connsiteY63" fmla="*/ 462953 h 532861"/>
                <a:gd name="connsiteX64" fmla="*/ 93558 w 533465"/>
                <a:gd name="connsiteY64" fmla="*/ 466475 h 532861"/>
                <a:gd name="connsiteX65" fmla="*/ 93558 w 533465"/>
                <a:gd name="connsiteY65" fmla="*/ 466474 h 532861"/>
                <a:gd name="connsiteX66" fmla="*/ 86795 w 533465"/>
                <a:gd name="connsiteY66" fmla="*/ 463593 h 532861"/>
                <a:gd name="connsiteX67" fmla="*/ 436976 w 533465"/>
                <a:gd name="connsiteY67" fmla="*/ 457471 h 532861"/>
                <a:gd name="connsiteX68" fmla="*/ 437336 w 533465"/>
                <a:gd name="connsiteY68" fmla="*/ 441904 h 532861"/>
                <a:gd name="connsiteX69" fmla="*/ 437337 w 533465"/>
                <a:gd name="connsiteY69" fmla="*/ 441905 h 532861"/>
                <a:gd name="connsiteX70" fmla="*/ 452703 w 533465"/>
                <a:gd name="connsiteY70" fmla="*/ 442225 h 532861"/>
                <a:gd name="connsiteX71" fmla="*/ 452703 w 533465"/>
                <a:gd name="connsiteY71" fmla="*/ 442225 h 532861"/>
                <a:gd name="connsiteX72" fmla="*/ 452383 w 533465"/>
                <a:gd name="connsiteY72" fmla="*/ 457591 h 532861"/>
                <a:gd name="connsiteX73" fmla="*/ 452383 w 533465"/>
                <a:gd name="connsiteY73" fmla="*/ 457591 h 532861"/>
                <a:gd name="connsiteX74" fmla="*/ 444380 w 533465"/>
                <a:gd name="connsiteY74" fmla="*/ 460592 h 532861"/>
                <a:gd name="connsiteX75" fmla="*/ 444380 w 533465"/>
                <a:gd name="connsiteY75" fmla="*/ 460592 h 532861"/>
                <a:gd name="connsiteX76" fmla="*/ 436977 w 533465"/>
                <a:gd name="connsiteY76" fmla="*/ 457431 h 532861"/>
                <a:gd name="connsiteX77" fmla="*/ 43218 w 533465"/>
                <a:gd name="connsiteY77" fmla="*/ 412813 h 532861"/>
                <a:gd name="connsiteX78" fmla="*/ 46259 w 533465"/>
                <a:gd name="connsiteY78" fmla="*/ 397727 h 532861"/>
                <a:gd name="connsiteX79" fmla="*/ 46259 w 533465"/>
                <a:gd name="connsiteY79" fmla="*/ 397727 h 532861"/>
                <a:gd name="connsiteX80" fmla="*/ 61505 w 533465"/>
                <a:gd name="connsiteY80" fmla="*/ 400808 h 532861"/>
                <a:gd name="connsiteX81" fmla="*/ 61505 w 533465"/>
                <a:gd name="connsiteY81" fmla="*/ 400808 h 532861"/>
                <a:gd name="connsiteX82" fmla="*/ 58397 w 533465"/>
                <a:gd name="connsiteY82" fmla="*/ 415768 h 532861"/>
                <a:gd name="connsiteX83" fmla="*/ 58264 w 533465"/>
                <a:gd name="connsiteY83" fmla="*/ 415854 h 532861"/>
                <a:gd name="connsiteX84" fmla="*/ 58264 w 533465"/>
                <a:gd name="connsiteY84" fmla="*/ 415854 h 532861"/>
                <a:gd name="connsiteX85" fmla="*/ 51821 w 533465"/>
                <a:gd name="connsiteY85" fmla="*/ 417735 h 532861"/>
                <a:gd name="connsiteX86" fmla="*/ 51821 w 533465"/>
                <a:gd name="connsiteY86" fmla="*/ 417735 h 532861"/>
                <a:gd name="connsiteX87" fmla="*/ 43217 w 533465"/>
                <a:gd name="connsiteY87" fmla="*/ 412773 h 532861"/>
                <a:gd name="connsiteX88" fmla="*/ 479394 w 533465"/>
                <a:gd name="connsiteY88" fmla="*/ 408811 h 532861"/>
                <a:gd name="connsiteX89" fmla="*/ 475752 w 533465"/>
                <a:gd name="connsiteY89" fmla="*/ 393845 h 532861"/>
                <a:gd name="connsiteX90" fmla="*/ 475752 w 533465"/>
                <a:gd name="connsiteY90" fmla="*/ 393845 h 532861"/>
                <a:gd name="connsiteX91" fmla="*/ 490718 w 533465"/>
                <a:gd name="connsiteY91" fmla="*/ 390244 h 532861"/>
                <a:gd name="connsiteX92" fmla="*/ 490718 w 533465"/>
                <a:gd name="connsiteY92" fmla="*/ 390244 h 532861"/>
                <a:gd name="connsiteX93" fmla="*/ 494409 w 533465"/>
                <a:gd name="connsiteY93" fmla="*/ 405129 h 532861"/>
                <a:gd name="connsiteX94" fmla="*/ 494360 w 533465"/>
                <a:gd name="connsiteY94" fmla="*/ 405210 h 532861"/>
                <a:gd name="connsiteX95" fmla="*/ 494360 w 533465"/>
                <a:gd name="connsiteY95" fmla="*/ 405210 h 532861"/>
                <a:gd name="connsiteX96" fmla="*/ 484436 w 533465"/>
                <a:gd name="connsiteY96" fmla="*/ 410452 h 532861"/>
                <a:gd name="connsiteX97" fmla="*/ 484436 w 533465"/>
                <a:gd name="connsiteY97" fmla="*/ 410452 h 532861"/>
                <a:gd name="connsiteX98" fmla="*/ 479354 w 533465"/>
                <a:gd name="connsiteY98" fmla="*/ 408891 h 532861"/>
                <a:gd name="connsiteX99" fmla="*/ 13726 w 533465"/>
                <a:gd name="connsiteY99" fmla="*/ 352789 h 532861"/>
                <a:gd name="connsiteX100" fmla="*/ 13726 w 533465"/>
                <a:gd name="connsiteY100" fmla="*/ 352789 h 532861"/>
                <a:gd name="connsiteX101" fmla="*/ 20488 w 533465"/>
                <a:gd name="connsiteY101" fmla="*/ 338903 h 532861"/>
                <a:gd name="connsiteX102" fmla="*/ 20488 w 533465"/>
                <a:gd name="connsiteY102" fmla="*/ 338903 h 532861"/>
                <a:gd name="connsiteX103" fmla="*/ 34374 w 533465"/>
                <a:gd name="connsiteY103" fmla="*/ 345666 h 532861"/>
                <a:gd name="connsiteX104" fmla="*/ 34374 w 533465"/>
                <a:gd name="connsiteY104" fmla="*/ 345666 h 532861"/>
                <a:gd name="connsiteX105" fmla="*/ 27611 w 533465"/>
                <a:gd name="connsiteY105" fmla="*/ 359551 h 532861"/>
                <a:gd name="connsiteX106" fmla="*/ 27611 w 533465"/>
                <a:gd name="connsiteY106" fmla="*/ 359551 h 532861"/>
                <a:gd name="connsiteX107" fmla="*/ 23409 w 533465"/>
                <a:gd name="connsiteY107" fmla="*/ 360152 h 532861"/>
                <a:gd name="connsiteX108" fmla="*/ 23409 w 533465"/>
                <a:gd name="connsiteY108" fmla="*/ 360152 h 532861"/>
                <a:gd name="connsiteX109" fmla="*/ 13685 w 533465"/>
                <a:gd name="connsiteY109" fmla="*/ 352749 h 532861"/>
                <a:gd name="connsiteX110" fmla="*/ 508366 w 533465"/>
                <a:gd name="connsiteY110" fmla="*/ 351508 h 532861"/>
                <a:gd name="connsiteX111" fmla="*/ 500941 w 533465"/>
                <a:gd name="connsiteY111" fmla="*/ 338413 h 532861"/>
                <a:gd name="connsiteX112" fmla="*/ 501082 w 533465"/>
                <a:gd name="connsiteY112" fmla="*/ 337942 h 532861"/>
                <a:gd name="connsiteX113" fmla="*/ 501082 w 533465"/>
                <a:gd name="connsiteY113" fmla="*/ 337942 h 532861"/>
                <a:gd name="connsiteX114" fmla="*/ 514648 w 533465"/>
                <a:gd name="connsiteY114" fmla="*/ 330700 h 532861"/>
                <a:gd name="connsiteX115" fmla="*/ 514648 w 533465"/>
                <a:gd name="connsiteY115" fmla="*/ 330700 h 532861"/>
                <a:gd name="connsiteX116" fmla="*/ 521956 w 533465"/>
                <a:gd name="connsiteY116" fmla="*/ 344183 h 532861"/>
                <a:gd name="connsiteX117" fmla="*/ 521931 w 533465"/>
                <a:gd name="connsiteY117" fmla="*/ 344265 h 532861"/>
                <a:gd name="connsiteX118" fmla="*/ 521931 w 533465"/>
                <a:gd name="connsiteY118" fmla="*/ 344265 h 532861"/>
                <a:gd name="connsiteX119" fmla="*/ 521931 w 533465"/>
                <a:gd name="connsiteY119" fmla="*/ 344465 h 532861"/>
                <a:gd name="connsiteX120" fmla="*/ 521931 w 533465"/>
                <a:gd name="connsiteY120" fmla="*/ 344465 h 532861"/>
                <a:gd name="connsiteX121" fmla="*/ 510927 w 533465"/>
                <a:gd name="connsiteY121" fmla="*/ 352028 h 532861"/>
                <a:gd name="connsiteX122" fmla="*/ 510927 w 533465"/>
                <a:gd name="connsiteY122" fmla="*/ 352028 h 532861"/>
                <a:gd name="connsiteX123" fmla="*/ 508326 w 533465"/>
                <a:gd name="connsiteY123" fmla="*/ 351548 h 532861"/>
                <a:gd name="connsiteX124" fmla="*/ 160 w 533465"/>
                <a:gd name="connsiteY124" fmla="*/ 287202 h 532861"/>
                <a:gd name="connsiteX125" fmla="*/ 10164 w 533465"/>
                <a:gd name="connsiteY125" fmla="*/ 275437 h 532861"/>
                <a:gd name="connsiteX126" fmla="*/ 10164 w 533465"/>
                <a:gd name="connsiteY126" fmla="*/ 275437 h 532861"/>
                <a:gd name="connsiteX127" fmla="*/ 21929 w 533465"/>
                <a:gd name="connsiteY127" fmla="*/ 285481 h 532861"/>
                <a:gd name="connsiteX128" fmla="*/ 21929 w 533465"/>
                <a:gd name="connsiteY128" fmla="*/ 285481 h 532861"/>
                <a:gd name="connsiteX129" fmla="*/ 11925 w 533465"/>
                <a:gd name="connsiteY129" fmla="*/ 297246 h 532861"/>
                <a:gd name="connsiteX130" fmla="*/ 11925 w 533465"/>
                <a:gd name="connsiteY130" fmla="*/ 297246 h 532861"/>
                <a:gd name="connsiteX131" fmla="*/ 10524 w 533465"/>
                <a:gd name="connsiteY131" fmla="*/ 297246 h 532861"/>
                <a:gd name="connsiteX132" fmla="*/ 10524 w 533465"/>
                <a:gd name="connsiteY132" fmla="*/ 297246 h 532861"/>
                <a:gd name="connsiteX133" fmla="*/ 0 w 533465"/>
                <a:gd name="connsiteY133" fmla="*/ 287162 h 532861"/>
                <a:gd name="connsiteX134" fmla="*/ 511767 w 533465"/>
                <a:gd name="connsiteY134" fmla="*/ 277478 h 532861"/>
                <a:gd name="connsiteX135" fmla="*/ 511767 w 533465"/>
                <a:gd name="connsiteY135" fmla="*/ 277078 h 532861"/>
                <a:gd name="connsiteX136" fmla="*/ 511767 w 533465"/>
                <a:gd name="connsiteY136" fmla="*/ 277078 h 532861"/>
                <a:gd name="connsiteX137" fmla="*/ 511767 w 533465"/>
                <a:gd name="connsiteY137" fmla="*/ 276278 h 532861"/>
                <a:gd name="connsiteX138" fmla="*/ 511767 w 533465"/>
                <a:gd name="connsiteY138" fmla="*/ 276278 h 532861"/>
                <a:gd name="connsiteX139" fmla="*/ 523106 w 533465"/>
                <a:gd name="connsiteY139" fmla="*/ 265952 h 532861"/>
                <a:gd name="connsiteX140" fmla="*/ 523131 w 533465"/>
                <a:gd name="connsiteY140" fmla="*/ 265953 h 532861"/>
                <a:gd name="connsiteX141" fmla="*/ 523131 w 533465"/>
                <a:gd name="connsiteY141" fmla="*/ 265953 h 532861"/>
                <a:gd name="connsiteX142" fmla="*/ 533455 w 533465"/>
                <a:gd name="connsiteY142" fmla="*/ 277318 h 532861"/>
                <a:gd name="connsiteX143" fmla="*/ 533456 w 533465"/>
                <a:gd name="connsiteY143" fmla="*/ 277318 h 532861"/>
                <a:gd name="connsiteX144" fmla="*/ 533456 w 533465"/>
                <a:gd name="connsiteY144" fmla="*/ 277878 h 532861"/>
                <a:gd name="connsiteX145" fmla="*/ 533456 w 533465"/>
                <a:gd name="connsiteY145" fmla="*/ 277878 h 532861"/>
                <a:gd name="connsiteX146" fmla="*/ 533456 w 533465"/>
                <a:gd name="connsiteY146" fmla="*/ 278478 h 532861"/>
                <a:gd name="connsiteX147" fmla="*/ 533456 w 533465"/>
                <a:gd name="connsiteY147" fmla="*/ 278478 h 532861"/>
                <a:gd name="connsiteX148" fmla="*/ 522194 w 533465"/>
                <a:gd name="connsiteY148" fmla="*/ 288806 h 532861"/>
                <a:gd name="connsiteX149" fmla="*/ 522131 w 533465"/>
                <a:gd name="connsiteY149" fmla="*/ 288803 h 532861"/>
                <a:gd name="connsiteX150" fmla="*/ 522131 w 533465"/>
                <a:gd name="connsiteY150" fmla="*/ 288803 h 532861"/>
                <a:gd name="connsiteX151" fmla="*/ 511605 w 533465"/>
                <a:gd name="connsiteY151" fmla="*/ 277494 h 532861"/>
                <a:gd name="connsiteX152" fmla="*/ 511607 w 533465"/>
                <a:gd name="connsiteY152" fmla="*/ 277438 h 532861"/>
                <a:gd name="connsiteX153" fmla="*/ 511767 w 533465"/>
                <a:gd name="connsiteY153" fmla="*/ 276278 h 532861"/>
                <a:gd name="connsiteX154" fmla="*/ 511767 w 533465"/>
                <a:gd name="connsiteY154" fmla="*/ 276278 h 532861"/>
                <a:gd name="connsiteX155" fmla="*/ 511767 w 533465"/>
                <a:gd name="connsiteY155" fmla="*/ 276478 h 532861"/>
                <a:gd name="connsiteX156" fmla="*/ 511767 w 533465"/>
                <a:gd name="connsiteY156" fmla="*/ 276478 h 532861"/>
                <a:gd name="connsiteX157" fmla="*/ 12165 w 533465"/>
                <a:gd name="connsiteY157" fmla="*/ 232900 h 532861"/>
                <a:gd name="connsiteX158" fmla="*/ 3081 w 533465"/>
                <a:gd name="connsiteY158" fmla="*/ 220415 h 532861"/>
                <a:gd name="connsiteX159" fmla="*/ 3081 w 533465"/>
                <a:gd name="connsiteY159" fmla="*/ 220415 h 532861"/>
                <a:gd name="connsiteX160" fmla="*/ 15595 w 533465"/>
                <a:gd name="connsiteY160" fmla="*/ 211548 h 532861"/>
                <a:gd name="connsiteX161" fmla="*/ 15727 w 533465"/>
                <a:gd name="connsiteY161" fmla="*/ 211572 h 532861"/>
                <a:gd name="connsiteX162" fmla="*/ 15727 w 533465"/>
                <a:gd name="connsiteY162" fmla="*/ 211572 h 532861"/>
                <a:gd name="connsiteX163" fmla="*/ 24653 w 533465"/>
                <a:gd name="connsiteY163" fmla="*/ 223763 h 532861"/>
                <a:gd name="connsiteX164" fmla="*/ 24610 w 533465"/>
                <a:gd name="connsiteY164" fmla="*/ 224017 h 532861"/>
                <a:gd name="connsiteX165" fmla="*/ 24610 w 533465"/>
                <a:gd name="connsiteY165" fmla="*/ 224017 h 532861"/>
                <a:gd name="connsiteX166" fmla="*/ 13326 w 533465"/>
                <a:gd name="connsiteY166" fmla="*/ 233140 h 532861"/>
                <a:gd name="connsiteX167" fmla="*/ 13325 w 533465"/>
                <a:gd name="connsiteY167" fmla="*/ 233140 h 532861"/>
                <a:gd name="connsiteX168" fmla="*/ 12045 w 533465"/>
                <a:gd name="connsiteY168" fmla="*/ 232860 h 532861"/>
                <a:gd name="connsiteX169" fmla="*/ 506805 w 533465"/>
                <a:gd name="connsiteY169" fmla="*/ 215053 h 532861"/>
                <a:gd name="connsiteX170" fmla="*/ 515004 w 533465"/>
                <a:gd name="connsiteY170" fmla="*/ 202226 h 532861"/>
                <a:gd name="connsiteX171" fmla="*/ 515088 w 533465"/>
                <a:gd name="connsiteY171" fmla="*/ 202208 h 532861"/>
                <a:gd name="connsiteX172" fmla="*/ 515088 w 533465"/>
                <a:gd name="connsiteY172" fmla="*/ 202208 h 532861"/>
                <a:gd name="connsiteX173" fmla="*/ 528133 w 533465"/>
                <a:gd name="connsiteY173" fmla="*/ 210531 h 532861"/>
                <a:gd name="connsiteX174" fmla="*/ 528133 w 533465"/>
                <a:gd name="connsiteY174" fmla="*/ 210531 h 532861"/>
                <a:gd name="connsiteX175" fmla="*/ 519610 w 533465"/>
                <a:gd name="connsiteY175" fmla="*/ 223576 h 532861"/>
                <a:gd name="connsiteX176" fmla="*/ 519610 w 533465"/>
                <a:gd name="connsiteY176" fmla="*/ 223576 h 532861"/>
                <a:gd name="connsiteX177" fmla="*/ 516849 w 533465"/>
                <a:gd name="connsiteY177" fmla="*/ 223576 h 532861"/>
                <a:gd name="connsiteX178" fmla="*/ 516849 w 533465"/>
                <a:gd name="connsiteY178" fmla="*/ 223576 h 532861"/>
                <a:gd name="connsiteX179" fmla="*/ 506685 w 533465"/>
                <a:gd name="connsiteY179" fmla="*/ 215013 h 532861"/>
                <a:gd name="connsiteX180" fmla="*/ 28011 w 533465"/>
                <a:gd name="connsiteY180" fmla="*/ 170675 h 532861"/>
                <a:gd name="connsiteX181" fmla="*/ 22569 w 533465"/>
                <a:gd name="connsiteY181" fmla="*/ 156189 h 532861"/>
                <a:gd name="connsiteX182" fmla="*/ 22569 w 533465"/>
                <a:gd name="connsiteY182" fmla="*/ 156189 h 532861"/>
                <a:gd name="connsiteX183" fmla="*/ 37055 w 533465"/>
                <a:gd name="connsiteY183" fmla="*/ 150747 h 532861"/>
                <a:gd name="connsiteX184" fmla="*/ 37055 w 533465"/>
                <a:gd name="connsiteY184" fmla="*/ 150747 h 532861"/>
                <a:gd name="connsiteX185" fmla="*/ 42457 w 533465"/>
                <a:gd name="connsiteY185" fmla="*/ 165233 h 532861"/>
                <a:gd name="connsiteX186" fmla="*/ 42457 w 533465"/>
                <a:gd name="connsiteY186" fmla="*/ 165233 h 532861"/>
                <a:gd name="connsiteX187" fmla="*/ 31893 w 533465"/>
                <a:gd name="connsiteY187" fmla="*/ 171635 h 532861"/>
                <a:gd name="connsiteX188" fmla="*/ 31893 w 533465"/>
                <a:gd name="connsiteY188" fmla="*/ 171635 h 532861"/>
                <a:gd name="connsiteX189" fmla="*/ 28011 w 533465"/>
                <a:gd name="connsiteY189" fmla="*/ 170675 h 532861"/>
                <a:gd name="connsiteX190" fmla="*/ 486516 w 533465"/>
                <a:gd name="connsiteY190" fmla="*/ 157030 h 532861"/>
                <a:gd name="connsiteX191" fmla="*/ 486516 w 533465"/>
                <a:gd name="connsiteY191" fmla="*/ 157030 h 532861"/>
                <a:gd name="connsiteX192" fmla="*/ 491358 w 533465"/>
                <a:gd name="connsiteY192" fmla="*/ 142464 h 532861"/>
                <a:gd name="connsiteX193" fmla="*/ 491359 w 533465"/>
                <a:gd name="connsiteY193" fmla="*/ 142464 h 532861"/>
                <a:gd name="connsiteX194" fmla="*/ 505808 w 533465"/>
                <a:gd name="connsiteY194" fmla="*/ 147073 h 532861"/>
                <a:gd name="connsiteX195" fmla="*/ 505925 w 533465"/>
                <a:gd name="connsiteY195" fmla="*/ 147306 h 532861"/>
                <a:gd name="connsiteX196" fmla="*/ 505925 w 533465"/>
                <a:gd name="connsiteY196" fmla="*/ 147306 h 532861"/>
                <a:gd name="connsiteX197" fmla="*/ 501315 w 533465"/>
                <a:gd name="connsiteY197" fmla="*/ 161755 h 532861"/>
                <a:gd name="connsiteX198" fmla="*/ 501082 w 533465"/>
                <a:gd name="connsiteY198" fmla="*/ 161872 h 532861"/>
                <a:gd name="connsiteX199" fmla="*/ 501082 w 533465"/>
                <a:gd name="connsiteY199" fmla="*/ 161871 h 532861"/>
                <a:gd name="connsiteX200" fmla="*/ 495720 w 533465"/>
                <a:gd name="connsiteY200" fmla="*/ 162992 h 532861"/>
                <a:gd name="connsiteX201" fmla="*/ 495720 w 533465"/>
                <a:gd name="connsiteY201" fmla="*/ 162992 h 532861"/>
                <a:gd name="connsiteX202" fmla="*/ 486516 w 533465"/>
                <a:gd name="connsiteY202" fmla="*/ 157030 h 532861"/>
                <a:gd name="connsiteX203" fmla="*/ 59264 w 533465"/>
                <a:gd name="connsiteY203" fmla="*/ 114492 h 532861"/>
                <a:gd name="connsiteX204" fmla="*/ 57424 w 533465"/>
                <a:gd name="connsiteY204" fmla="*/ 99046 h 532861"/>
                <a:gd name="connsiteX205" fmla="*/ 57423 w 533465"/>
                <a:gd name="connsiteY205" fmla="*/ 99046 h 532861"/>
                <a:gd name="connsiteX206" fmla="*/ 72709 w 533465"/>
                <a:gd name="connsiteY206" fmla="*/ 97366 h 532861"/>
                <a:gd name="connsiteX207" fmla="*/ 72710 w 533465"/>
                <a:gd name="connsiteY207" fmla="*/ 97365 h 532861"/>
                <a:gd name="connsiteX208" fmla="*/ 74653 w 533465"/>
                <a:gd name="connsiteY208" fmla="*/ 112521 h 532861"/>
                <a:gd name="connsiteX209" fmla="*/ 74550 w 533465"/>
                <a:gd name="connsiteY209" fmla="*/ 112651 h 532861"/>
                <a:gd name="connsiteX210" fmla="*/ 74550 w 533465"/>
                <a:gd name="connsiteY210" fmla="*/ 112651 h 532861"/>
                <a:gd name="connsiteX211" fmla="*/ 65466 w 533465"/>
                <a:gd name="connsiteY211" fmla="*/ 116653 h 532861"/>
                <a:gd name="connsiteX212" fmla="*/ 65466 w 533465"/>
                <a:gd name="connsiteY212" fmla="*/ 116653 h 532861"/>
                <a:gd name="connsiteX213" fmla="*/ 59264 w 533465"/>
                <a:gd name="connsiteY213" fmla="*/ 114492 h 532861"/>
                <a:gd name="connsiteX214" fmla="*/ 452423 w 533465"/>
                <a:gd name="connsiteY214" fmla="*/ 105689 h 532861"/>
                <a:gd name="connsiteX215" fmla="*/ 452423 w 533465"/>
                <a:gd name="connsiteY215" fmla="*/ 105689 h 532861"/>
                <a:gd name="connsiteX216" fmla="*/ 453544 w 533465"/>
                <a:gd name="connsiteY216" fmla="*/ 90322 h 532861"/>
                <a:gd name="connsiteX217" fmla="*/ 453543 w 533465"/>
                <a:gd name="connsiteY217" fmla="*/ 90322 h 532861"/>
                <a:gd name="connsiteX218" fmla="*/ 469109 w 533465"/>
                <a:gd name="connsiteY218" fmla="*/ 91483 h 532861"/>
                <a:gd name="connsiteX219" fmla="*/ 469109 w 533465"/>
                <a:gd name="connsiteY219" fmla="*/ 91483 h 532861"/>
                <a:gd name="connsiteX220" fmla="*/ 467989 w 533465"/>
                <a:gd name="connsiteY220" fmla="*/ 106809 h 532861"/>
                <a:gd name="connsiteX221" fmla="*/ 467989 w 533465"/>
                <a:gd name="connsiteY221" fmla="*/ 106809 h 532861"/>
                <a:gd name="connsiteX222" fmla="*/ 460346 w 533465"/>
                <a:gd name="connsiteY222" fmla="*/ 109410 h 532861"/>
                <a:gd name="connsiteX223" fmla="*/ 460346 w 533465"/>
                <a:gd name="connsiteY223" fmla="*/ 109410 h 532861"/>
                <a:gd name="connsiteX224" fmla="*/ 452423 w 533465"/>
                <a:gd name="connsiteY224" fmla="*/ 105689 h 532861"/>
                <a:gd name="connsiteX225" fmla="*/ 103322 w 533465"/>
                <a:gd name="connsiteY225" fmla="*/ 67633 h 532861"/>
                <a:gd name="connsiteX226" fmla="*/ 105443 w 533465"/>
                <a:gd name="connsiteY226" fmla="*/ 52347 h 532861"/>
                <a:gd name="connsiteX227" fmla="*/ 105443 w 533465"/>
                <a:gd name="connsiteY227" fmla="*/ 52347 h 532861"/>
                <a:gd name="connsiteX228" fmla="*/ 120728 w 533465"/>
                <a:gd name="connsiteY228" fmla="*/ 54468 h 532861"/>
                <a:gd name="connsiteX229" fmla="*/ 120729 w 533465"/>
                <a:gd name="connsiteY229" fmla="*/ 54468 h 532861"/>
                <a:gd name="connsiteX230" fmla="*/ 118648 w 533465"/>
                <a:gd name="connsiteY230" fmla="*/ 69754 h 532861"/>
                <a:gd name="connsiteX231" fmla="*/ 118648 w 533465"/>
                <a:gd name="connsiteY231" fmla="*/ 69754 h 532861"/>
                <a:gd name="connsiteX232" fmla="*/ 111405 w 533465"/>
                <a:gd name="connsiteY232" fmla="*/ 71995 h 532861"/>
                <a:gd name="connsiteX233" fmla="*/ 111405 w 533465"/>
                <a:gd name="connsiteY233" fmla="*/ 71995 h 532861"/>
                <a:gd name="connsiteX234" fmla="*/ 103322 w 533465"/>
                <a:gd name="connsiteY234" fmla="*/ 67633 h 532861"/>
                <a:gd name="connsiteX235" fmla="*/ 406845 w 533465"/>
                <a:gd name="connsiteY235" fmla="*/ 64432 h 532861"/>
                <a:gd name="connsiteX236" fmla="*/ 406845 w 533465"/>
                <a:gd name="connsiteY236" fmla="*/ 64432 h 532861"/>
                <a:gd name="connsiteX237" fmla="*/ 404142 w 533465"/>
                <a:gd name="connsiteY237" fmla="*/ 49393 h 532861"/>
                <a:gd name="connsiteX238" fmla="*/ 404204 w 533465"/>
                <a:gd name="connsiteY238" fmla="*/ 49306 h 532861"/>
                <a:gd name="connsiteX239" fmla="*/ 404203 w 533465"/>
                <a:gd name="connsiteY239" fmla="*/ 49306 h 532861"/>
                <a:gd name="connsiteX240" fmla="*/ 419330 w 533465"/>
                <a:gd name="connsiteY240" fmla="*/ 46505 h 532861"/>
                <a:gd name="connsiteX241" fmla="*/ 419330 w 533465"/>
                <a:gd name="connsiteY241" fmla="*/ 46505 h 532861"/>
                <a:gd name="connsiteX242" fmla="*/ 422131 w 533465"/>
                <a:gd name="connsiteY242" fmla="*/ 61831 h 532861"/>
                <a:gd name="connsiteX243" fmla="*/ 422131 w 533465"/>
                <a:gd name="connsiteY243" fmla="*/ 61831 h 532861"/>
                <a:gd name="connsiteX244" fmla="*/ 412647 w 533465"/>
                <a:gd name="connsiteY244" fmla="*/ 66313 h 532861"/>
                <a:gd name="connsiteX245" fmla="*/ 412647 w 533465"/>
                <a:gd name="connsiteY245" fmla="*/ 66313 h 532861"/>
                <a:gd name="connsiteX246" fmla="*/ 406845 w 533465"/>
                <a:gd name="connsiteY246" fmla="*/ 64432 h 532861"/>
                <a:gd name="connsiteX247" fmla="*/ 157664 w 533465"/>
                <a:gd name="connsiteY247" fmla="*/ 33299 h 532861"/>
                <a:gd name="connsiteX248" fmla="*/ 163466 w 533465"/>
                <a:gd name="connsiteY248" fmla="*/ 18973 h 532861"/>
                <a:gd name="connsiteX249" fmla="*/ 163466 w 533465"/>
                <a:gd name="connsiteY249" fmla="*/ 18974 h 532861"/>
                <a:gd name="connsiteX250" fmla="*/ 177792 w 533465"/>
                <a:gd name="connsiteY250" fmla="*/ 24976 h 532861"/>
                <a:gd name="connsiteX251" fmla="*/ 177792 w 533465"/>
                <a:gd name="connsiteY251" fmla="*/ 24976 h 532861"/>
                <a:gd name="connsiteX252" fmla="*/ 171954 w 533465"/>
                <a:gd name="connsiteY252" fmla="*/ 39035 h 532861"/>
                <a:gd name="connsiteX253" fmla="*/ 171790 w 533465"/>
                <a:gd name="connsiteY253" fmla="*/ 39102 h 532861"/>
                <a:gd name="connsiteX254" fmla="*/ 171790 w 533465"/>
                <a:gd name="connsiteY254" fmla="*/ 39102 h 532861"/>
                <a:gd name="connsiteX255" fmla="*/ 167188 w 533465"/>
                <a:gd name="connsiteY255" fmla="*/ 40062 h 532861"/>
                <a:gd name="connsiteX256" fmla="*/ 167188 w 533465"/>
                <a:gd name="connsiteY256" fmla="*/ 40062 h 532861"/>
                <a:gd name="connsiteX257" fmla="*/ 157664 w 533465"/>
                <a:gd name="connsiteY257" fmla="*/ 33299 h 532861"/>
                <a:gd name="connsiteX258" fmla="*/ 352542 w 533465"/>
                <a:gd name="connsiteY258" fmla="*/ 35820 h 532861"/>
                <a:gd name="connsiteX259" fmla="*/ 352542 w 533465"/>
                <a:gd name="connsiteY259" fmla="*/ 35820 h 532861"/>
                <a:gd name="connsiteX260" fmla="*/ 346100 w 533465"/>
                <a:gd name="connsiteY260" fmla="*/ 21695 h 532861"/>
                <a:gd name="connsiteX261" fmla="*/ 346100 w 533465"/>
                <a:gd name="connsiteY261" fmla="*/ 21695 h 532861"/>
                <a:gd name="connsiteX262" fmla="*/ 359866 w 533465"/>
                <a:gd name="connsiteY262" fmla="*/ 15329 h 532861"/>
                <a:gd name="connsiteX263" fmla="*/ 360186 w 533465"/>
                <a:gd name="connsiteY263" fmla="*/ 15452 h 532861"/>
                <a:gd name="connsiteX264" fmla="*/ 360186 w 533465"/>
                <a:gd name="connsiteY264" fmla="*/ 15452 h 532861"/>
                <a:gd name="connsiteX265" fmla="*/ 366875 w 533465"/>
                <a:gd name="connsiteY265" fmla="*/ 28811 h 532861"/>
                <a:gd name="connsiteX266" fmla="*/ 366668 w 533465"/>
                <a:gd name="connsiteY266" fmla="*/ 29378 h 532861"/>
                <a:gd name="connsiteX267" fmla="*/ 366668 w 533465"/>
                <a:gd name="connsiteY267" fmla="*/ 29378 h 532861"/>
                <a:gd name="connsiteX268" fmla="*/ 356064 w 533465"/>
                <a:gd name="connsiteY268" fmla="*/ 36581 h 532861"/>
                <a:gd name="connsiteX269" fmla="*/ 356064 w 533465"/>
                <a:gd name="connsiteY269" fmla="*/ 36581 h 532861"/>
                <a:gd name="connsiteX270" fmla="*/ 352542 w 533465"/>
                <a:gd name="connsiteY270" fmla="*/ 35820 h 532861"/>
                <a:gd name="connsiteX271" fmla="*/ 218769 w 533465"/>
                <a:gd name="connsiteY271" fmla="*/ 13492 h 532861"/>
                <a:gd name="connsiteX272" fmla="*/ 227880 w 533465"/>
                <a:gd name="connsiteY272" fmla="*/ 1509 h 532861"/>
                <a:gd name="connsiteX273" fmla="*/ 228052 w 533465"/>
                <a:gd name="connsiteY273" fmla="*/ 1487 h 532861"/>
                <a:gd name="connsiteX274" fmla="*/ 228052 w 533465"/>
                <a:gd name="connsiteY274" fmla="*/ 1487 h 532861"/>
                <a:gd name="connsiteX275" fmla="*/ 240454 w 533465"/>
                <a:gd name="connsiteY275" fmla="*/ 10509 h 532861"/>
                <a:gd name="connsiteX276" fmla="*/ 240457 w 533465"/>
                <a:gd name="connsiteY276" fmla="*/ 10530 h 532861"/>
                <a:gd name="connsiteX277" fmla="*/ 240457 w 533465"/>
                <a:gd name="connsiteY277" fmla="*/ 10530 h 532861"/>
                <a:gd name="connsiteX278" fmla="*/ 231173 w 533465"/>
                <a:gd name="connsiteY278" fmla="*/ 22935 h 532861"/>
                <a:gd name="connsiteX279" fmla="*/ 231173 w 533465"/>
                <a:gd name="connsiteY279" fmla="*/ 22935 h 532861"/>
                <a:gd name="connsiteX280" fmla="*/ 229012 w 533465"/>
                <a:gd name="connsiteY280" fmla="*/ 22935 h 532861"/>
                <a:gd name="connsiteX281" fmla="*/ 229012 w 533465"/>
                <a:gd name="connsiteY281" fmla="*/ 22935 h 532861"/>
                <a:gd name="connsiteX282" fmla="*/ 218768 w 533465"/>
                <a:gd name="connsiteY282" fmla="*/ 13492 h 532861"/>
                <a:gd name="connsiteX283" fmla="*/ 292598 w 533465"/>
                <a:gd name="connsiteY283" fmla="*/ 21735 h 532861"/>
                <a:gd name="connsiteX284" fmla="*/ 292598 w 533465"/>
                <a:gd name="connsiteY284" fmla="*/ 21735 h 532861"/>
                <a:gd name="connsiteX285" fmla="*/ 282914 w 533465"/>
                <a:gd name="connsiteY285" fmla="*/ 9730 h 532861"/>
                <a:gd name="connsiteX286" fmla="*/ 282914 w 533465"/>
                <a:gd name="connsiteY286" fmla="*/ 9730 h 532861"/>
                <a:gd name="connsiteX287" fmla="*/ 294919 w 533465"/>
                <a:gd name="connsiteY287" fmla="*/ 46 h 532861"/>
                <a:gd name="connsiteX288" fmla="*/ 294919 w 533465"/>
                <a:gd name="connsiteY288" fmla="*/ 46 h 532861"/>
                <a:gd name="connsiteX289" fmla="*/ 304643 w 533465"/>
                <a:gd name="connsiteY289" fmla="*/ 12051 h 532861"/>
                <a:gd name="connsiteX290" fmla="*/ 304643 w 533465"/>
                <a:gd name="connsiteY290" fmla="*/ 12051 h 532861"/>
                <a:gd name="connsiteX291" fmla="*/ 293319 w 533465"/>
                <a:gd name="connsiteY291" fmla="*/ 21775 h 532861"/>
                <a:gd name="connsiteX292" fmla="*/ 292518 w 533465"/>
                <a:gd name="connsiteY292" fmla="*/ 21775 h 5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533465" h="532861">
                  <a:moveTo>
                    <a:pt x="259825" y="522257"/>
                  </a:moveTo>
                  <a:cubicBezTo>
                    <a:pt x="259691" y="516260"/>
                    <a:pt x="264434" y="511285"/>
                    <a:pt x="270430" y="511132"/>
                  </a:cubicBezTo>
                  <a:lnTo>
                    <a:pt x="270429" y="511133"/>
                  </a:lnTo>
                  <a:cubicBezTo>
                    <a:pt x="276416" y="510978"/>
                    <a:pt x="281395" y="515706"/>
                    <a:pt x="281550" y="521693"/>
                  </a:cubicBezTo>
                  <a:cubicBezTo>
                    <a:pt x="281552" y="521775"/>
                    <a:pt x="281553" y="521856"/>
                    <a:pt x="281553" y="521937"/>
                  </a:cubicBezTo>
                  <a:lnTo>
                    <a:pt x="281554" y="521937"/>
                  </a:lnTo>
                  <a:cubicBezTo>
                    <a:pt x="281620" y="527904"/>
                    <a:pt x="276837" y="532794"/>
                    <a:pt x="270870" y="532861"/>
                  </a:cubicBezTo>
                  <a:cubicBezTo>
                    <a:pt x="270843" y="532861"/>
                    <a:pt x="270816" y="532861"/>
                    <a:pt x="270790" y="532861"/>
                  </a:cubicBezTo>
                  <a:lnTo>
                    <a:pt x="270189" y="532861"/>
                  </a:lnTo>
                  <a:cubicBezTo>
                    <a:pt x="264454" y="532669"/>
                    <a:pt x="259886" y="527996"/>
                    <a:pt x="259825" y="522257"/>
                  </a:cubicBezTo>
                  <a:close/>
                  <a:moveTo>
                    <a:pt x="204203" y="525739"/>
                  </a:moveTo>
                  <a:cubicBezTo>
                    <a:pt x="198403" y="524225"/>
                    <a:pt x="194858" y="518375"/>
                    <a:pt x="196199" y="512533"/>
                  </a:cubicBezTo>
                  <a:lnTo>
                    <a:pt x="196199" y="512533"/>
                  </a:lnTo>
                  <a:cubicBezTo>
                    <a:pt x="197658" y="506693"/>
                    <a:pt x="203552" y="503120"/>
                    <a:pt x="209405" y="504530"/>
                  </a:cubicBezTo>
                  <a:lnTo>
                    <a:pt x="209404" y="504530"/>
                  </a:lnTo>
                  <a:cubicBezTo>
                    <a:pt x="215217" y="506026"/>
                    <a:pt x="218772" y="511890"/>
                    <a:pt x="217408" y="517735"/>
                  </a:cubicBezTo>
                  <a:lnTo>
                    <a:pt x="217408" y="517735"/>
                  </a:lnTo>
                  <a:cubicBezTo>
                    <a:pt x="216177" y="522790"/>
                    <a:pt x="211563" y="526284"/>
                    <a:pt x="206363" y="526099"/>
                  </a:cubicBezTo>
                  <a:lnTo>
                    <a:pt x="206364" y="526099"/>
                  </a:lnTo>
                  <a:cubicBezTo>
                    <a:pt x="205603" y="526018"/>
                    <a:pt x="205123" y="525778"/>
                    <a:pt x="204203" y="525739"/>
                  </a:cubicBezTo>
                  <a:close/>
                  <a:moveTo>
                    <a:pt x="323691" y="515814"/>
                  </a:moveTo>
                  <a:cubicBezTo>
                    <a:pt x="322119" y="510104"/>
                    <a:pt x="325475" y="504201"/>
                    <a:pt x="331186" y="502629"/>
                  </a:cubicBezTo>
                  <a:cubicBezTo>
                    <a:pt x="331261" y="502608"/>
                    <a:pt x="331337" y="502588"/>
                    <a:pt x="331414" y="502569"/>
                  </a:cubicBezTo>
                  <a:lnTo>
                    <a:pt x="331414" y="502569"/>
                  </a:lnTo>
                  <a:cubicBezTo>
                    <a:pt x="337029" y="500903"/>
                    <a:pt x="342931" y="504105"/>
                    <a:pt x="344596" y="509720"/>
                  </a:cubicBezTo>
                  <a:cubicBezTo>
                    <a:pt x="344633" y="509843"/>
                    <a:pt x="344667" y="509967"/>
                    <a:pt x="344699" y="510092"/>
                  </a:cubicBezTo>
                  <a:lnTo>
                    <a:pt x="344699" y="510092"/>
                  </a:lnTo>
                  <a:cubicBezTo>
                    <a:pt x="346380" y="515864"/>
                    <a:pt x="343062" y="521905"/>
                    <a:pt x="337291" y="523585"/>
                  </a:cubicBezTo>
                  <a:cubicBezTo>
                    <a:pt x="337253" y="523596"/>
                    <a:pt x="337215" y="523607"/>
                    <a:pt x="337176" y="523618"/>
                  </a:cubicBezTo>
                  <a:lnTo>
                    <a:pt x="337176" y="523618"/>
                  </a:lnTo>
                  <a:cubicBezTo>
                    <a:pt x="336081" y="523909"/>
                    <a:pt x="334941" y="523991"/>
                    <a:pt x="333815" y="523858"/>
                  </a:cubicBezTo>
                  <a:lnTo>
                    <a:pt x="333815" y="523858"/>
                  </a:lnTo>
                  <a:cubicBezTo>
                    <a:pt x="329022" y="523741"/>
                    <a:pt x="324888" y="520457"/>
                    <a:pt x="323691" y="515814"/>
                  </a:cubicBezTo>
                  <a:close/>
                  <a:moveTo>
                    <a:pt x="141577" y="502089"/>
                  </a:moveTo>
                  <a:cubicBezTo>
                    <a:pt x="136340" y="499326"/>
                    <a:pt x="134334" y="492841"/>
                    <a:pt x="137095" y="487603"/>
                  </a:cubicBezTo>
                  <a:lnTo>
                    <a:pt x="137095" y="487603"/>
                  </a:lnTo>
                  <a:cubicBezTo>
                    <a:pt x="139689" y="482352"/>
                    <a:pt x="146049" y="480198"/>
                    <a:pt x="151299" y="482792"/>
                  </a:cubicBezTo>
                  <a:cubicBezTo>
                    <a:pt x="151435" y="482859"/>
                    <a:pt x="151569" y="482929"/>
                    <a:pt x="151701" y="483001"/>
                  </a:cubicBezTo>
                  <a:lnTo>
                    <a:pt x="151701" y="483001"/>
                  </a:lnTo>
                  <a:cubicBezTo>
                    <a:pt x="156936" y="485725"/>
                    <a:pt x="158971" y="492176"/>
                    <a:pt x="156248" y="497411"/>
                  </a:cubicBezTo>
                  <a:cubicBezTo>
                    <a:pt x="156214" y="497476"/>
                    <a:pt x="156178" y="497542"/>
                    <a:pt x="156143" y="497607"/>
                  </a:cubicBezTo>
                  <a:lnTo>
                    <a:pt x="156143" y="497607"/>
                  </a:lnTo>
                  <a:cubicBezTo>
                    <a:pt x="154245" y="501428"/>
                    <a:pt x="150236" y="503733"/>
                    <a:pt x="145979" y="503450"/>
                  </a:cubicBezTo>
                  <a:lnTo>
                    <a:pt x="145979" y="503450"/>
                  </a:lnTo>
                  <a:cubicBezTo>
                    <a:pt x="144429" y="503324"/>
                    <a:pt x="142927" y="502860"/>
                    <a:pt x="141577" y="502089"/>
                  </a:cubicBezTo>
                  <a:close/>
                  <a:moveTo>
                    <a:pt x="384155" y="493805"/>
                  </a:moveTo>
                  <a:cubicBezTo>
                    <a:pt x="381105" y="488600"/>
                    <a:pt x="382852" y="481907"/>
                    <a:pt x="388058" y="478857"/>
                  </a:cubicBezTo>
                  <a:cubicBezTo>
                    <a:pt x="388091" y="478838"/>
                    <a:pt x="388124" y="478818"/>
                    <a:pt x="388157" y="478799"/>
                  </a:cubicBezTo>
                  <a:lnTo>
                    <a:pt x="388157" y="478799"/>
                  </a:lnTo>
                  <a:cubicBezTo>
                    <a:pt x="393367" y="475953"/>
                    <a:pt x="399896" y="477717"/>
                    <a:pt x="402963" y="482801"/>
                  </a:cubicBezTo>
                  <a:lnTo>
                    <a:pt x="402963" y="482801"/>
                  </a:lnTo>
                  <a:cubicBezTo>
                    <a:pt x="405941" y="488058"/>
                    <a:pt x="404162" y="494732"/>
                    <a:pt x="398961" y="497807"/>
                  </a:cubicBezTo>
                  <a:lnTo>
                    <a:pt x="398961" y="497807"/>
                  </a:lnTo>
                  <a:cubicBezTo>
                    <a:pt x="397121" y="498792"/>
                    <a:pt x="395040" y="499236"/>
                    <a:pt x="392959" y="499088"/>
                  </a:cubicBezTo>
                  <a:lnTo>
                    <a:pt x="392959" y="499088"/>
                  </a:lnTo>
                  <a:cubicBezTo>
                    <a:pt x="389315" y="498945"/>
                    <a:pt x="385996" y="496953"/>
                    <a:pt x="384155" y="493805"/>
                  </a:cubicBezTo>
                  <a:close/>
                  <a:moveTo>
                    <a:pt x="86795" y="463593"/>
                  </a:moveTo>
                  <a:cubicBezTo>
                    <a:pt x="82354" y="459543"/>
                    <a:pt x="82037" y="452658"/>
                    <a:pt x="86088" y="448217"/>
                  </a:cubicBezTo>
                  <a:cubicBezTo>
                    <a:pt x="86097" y="448207"/>
                    <a:pt x="86106" y="448197"/>
                    <a:pt x="86115" y="448187"/>
                  </a:cubicBezTo>
                  <a:lnTo>
                    <a:pt x="86115" y="448187"/>
                  </a:lnTo>
                  <a:cubicBezTo>
                    <a:pt x="90239" y="443835"/>
                    <a:pt x="97070" y="443534"/>
                    <a:pt x="101561" y="447507"/>
                  </a:cubicBezTo>
                  <a:lnTo>
                    <a:pt x="101561" y="447507"/>
                  </a:lnTo>
                  <a:cubicBezTo>
                    <a:pt x="105902" y="451642"/>
                    <a:pt x="106185" y="458473"/>
                    <a:pt x="102201" y="462953"/>
                  </a:cubicBezTo>
                  <a:lnTo>
                    <a:pt x="102201" y="462953"/>
                  </a:lnTo>
                  <a:cubicBezTo>
                    <a:pt x="99973" y="465333"/>
                    <a:pt x="96815" y="466619"/>
                    <a:pt x="93558" y="466475"/>
                  </a:cubicBezTo>
                  <a:lnTo>
                    <a:pt x="93558" y="466474"/>
                  </a:lnTo>
                  <a:cubicBezTo>
                    <a:pt x="91026" y="466380"/>
                    <a:pt x="88617" y="465354"/>
                    <a:pt x="86795" y="463593"/>
                  </a:cubicBezTo>
                  <a:close/>
                  <a:moveTo>
                    <a:pt x="436976" y="457471"/>
                  </a:moveTo>
                  <a:cubicBezTo>
                    <a:pt x="432840" y="453049"/>
                    <a:pt x="433000" y="446130"/>
                    <a:pt x="437336" y="441904"/>
                  </a:cubicBezTo>
                  <a:lnTo>
                    <a:pt x="437337" y="441905"/>
                  </a:lnTo>
                  <a:cubicBezTo>
                    <a:pt x="441672" y="437759"/>
                    <a:pt x="448544" y="437902"/>
                    <a:pt x="452703" y="442225"/>
                  </a:cubicBezTo>
                  <a:lnTo>
                    <a:pt x="452703" y="442225"/>
                  </a:lnTo>
                  <a:cubicBezTo>
                    <a:pt x="456849" y="446560"/>
                    <a:pt x="456706" y="453432"/>
                    <a:pt x="452383" y="457591"/>
                  </a:cubicBezTo>
                  <a:lnTo>
                    <a:pt x="452383" y="457591"/>
                  </a:lnTo>
                  <a:cubicBezTo>
                    <a:pt x="450274" y="459700"/>
                    <a:pt x="447356" y="460795"/>
                    <a:pt x="444380" y="460592"/>
                  </a:cubicBezTo>
                  <a:lnTo>
                    <a:pt x="444380" y="460592"/>
                  </a:lnTo>
                  <a:cubicBezTo>
                    <a:pt x="441622" y="460422"/>
                    <a:pt x="439007" y="459305"/>
                    <a:pt x="436977" y="457431"/>
                  </a:cubicBezTo>
                  <a:close/>
                  <a:moveTo>
                    <a:pt x="43218" y="412813"/>
                  </a:moveTo>
                  <a:cubicBezTo>
                    <a:pt x="39939" y="407798"/>
                    <a:pt x="41294" y="401080"/>
                    <a:pt x="46259" y="397727"/>
                  </a:cubicBezTo>
                  <a:lnTo>
                    <a:pt x="46259" y="397727"/>
                  </a:lnTo>
                  <a:cubicBezTo>
                    <a:pt x="51321" y="394371"/>
                    <a:pt x="58144" y="395750"/>
                    <a:pt x="61505" y="400808"/>
                  </a:cubicBezTo>
                  <a:lnTo>
                    <a:pt x="61505" y="400808"/>
                  </a:lnTo>
                  <a:cubicBezTo>
                    <a:pt x="64778" y="405798"/>
                    <a:pt x="63386" y="412495"/>
                    <a:pt x="58397" y="415768"/>
                  </a:cubicBezTo>
                  <a:cubicBezTo>
                    <a:pt x="58353" y="415797"/>
                    <a:pt x="58308" y="415826"/>
                    <a:pt x="58264" y="415854"/>
                  </a:cubicBezTo>
                  <a:lnTo>
                    <a:pt x="58264" y="415854"/>
                  </a:lnTo>
                  <a:cubicBezTo>
                    <a:pt x="56383" y="417175"/>
                    <a:pt x="54118" y="417837"/>
                    <a:pt x="51821" y="417735"/>
                  </a:cubicBezTo>
                  <a:lnTo>
                    <a:pt x="51821" y="417735"/>
                  </a:lnTo>
                  <a:cubicBezTo>
                    <a:pt x="48325" y="417549"/>
                    <a:pt x="45129" y="415705"/>
                    <a:pt x="43217" y="412773"/>
                  </a:cubicBezTo>
                  <a:close/>
                  <a:moveTo>
                    <a:pt x="479394" y="408811"/>
                  </a:moveTo>
                  <a:cubicBezTo>
                    <a:pt x="474290" y="405659"/>
                    <a:pt x="472668" y="398990"/>
                    <a:pt x="475752" y="393845"/>
                  </a:cubicBezTo>
                  <a:lnTo>
                    <a:pt x="475752" y="393845"/>
                  </a:lnTo>
                  <a:cubicBezTo>
                    <a:pt x="478932" y="388775"/>
                    <a:pt x="485580" y="387175"/>
                    <a:pt x="490718" y="390244"/>
                  </a:cubicBezTo>
                  <a:lnTo>
                    <a:pt x="490718" y="390244"/>
                  </a:lnTo>
                  <a:cubicBezTo>
                    <a:pt x="495848" y="393335"/>
                    <a:pt x="497500" y="400000"/>
                    <a:pt x="494409" y="405129"/>
                  </a:cubicBezTo>
                  <a:cubicBezTo>
                    <a:pt x="494393" y="405156"/>
                    <a:pt x="494376" y="405183"/>
                    <a:pt x="494360" y="405210"/>
                  </a:cubicBezTo>
                  <a:lnTo>
                    <a:pt x="494360" y="405210"/>
                  </a:lnTo>
                  <a:cubicBezTo>
                    <a:pt x="492303" y="408687"/>
                    <a:pt x="488467" y="410713"/>
                    <a:pt x="484436" y="410452"/>
                  </a:cubicBezTo>
                  <a:lnTo>
                    <a:pt x="484436" y="410452"/>
                  </a:lnTo>
                  <a:cubicBezTo>
                    <a:pt x="482631" y="410405"/>
                    <a:pt x="480874" y="409866"/>
                    <a:pt x="479354" y="408891"/>
                  </a:cubicBezTo>
                  <a:close/>
                  <a:moveTo>
                    <a:pt x="13726" y="352789"/>
                  </a:moveTo>
                  <a:lnTo>
                    <a:pt x="13726" y="352789"/>
                  </a:lnTo>
                  <a:cubicBezTo>
                    <a:pt x="11808" y="347090"/>
                    <a:pt x="14819" y="340907"/>
                    <a:pt x="20488" y="338903"/>
                  </a:cubicBezTo>
                  <a:lnTo>
                    <a:pt x="20488" y="338903"/>
                  </a:lnTo>
                  <a:cubicBezTo>
                    <a:pt x="26184" y="337031"/>
                    <a:pt x="32336" y="340027"/>
                    <a:pt x="34374" y="345666"/>
                  </a:cubicBezTo>
                  <a:lnTo>
                    <a:pt x="34374" y="345666"/>
                  </a:lnTo>
                  <a:cubicBezTo>
                    <a:pt x="36269" y="351363"/>
                    <a:pt x="33265" y="357530"/>
                    <a:pt x="27611" y="359551"/>
                  </a:cubicBezTo>
                  <a:lnTo>
                    <a:pt x="27611" y="359551"/>
                  </a:lnTo>
                  <a:cubicBezTo>
                    <a:pt x="26242" y="359927"/>
                    <a:pt x="24830" y="360128"/>
                    <a:pt x="23409" y="360152"/>
                  </a:cubicBezTo>
                  <a:lnTo>
                    <a:pt x="23409" y="360152"/>
                  </a:lnTo>
                  <a:cubicBezTo>
                    <a:pt x="18970" y="359876"/>
                    <a:pt x="15133" y="356955"/>
                    <a:pt x="13685" y="352749"/>
                  </a:cubicBezTo>
                  <a:close/>
                  <a:moveTo>
                    <a:pt x="508366" y="351508"/>
                  </a:moveTo>
                  <a:cubicBezTo>
                    <a:pt x="502699" y="349942"/>
                    <a:pt x="499375" y="344079"/>
                    <a:pt x="500941" y="338413"/>
                  </a:cubicBezTo>
                  <a:cubicBezTo>
                    <a:pt x="500984" y="338255"/>
                    <a:pt x="501032" y="338098"/>
                    <a:pt x="501082" y="337942"/>
                  </a:cubicBezTo>
                  <a:lnTo>
                    <a:pt x="501082" y="337942"/>
                  </a:lnTo>
                  <a:cubicBezTo>
                    <a:pt x="502922" y="332274"/>
                    <a:pt x="508914" y="329075"/>
                    <a:pt x="514648" y="330700"/>
                  </a:cubicBezTo>
                  <a:lnTo>
                    <a:pt x="514648" y="330700"/>
                  </a:lnTo>
                  <a:cubicBezTo>
                    <a:pt x="520389" y="332405"/>
                    <a:pt x="523661" y="338441"/>
                    <a:pt x="521956" y="344183"/>
                  </a:cubicBezTo>
                  <a:cubicBezTo>
                    <a:pt x="521947" y="344210"/>
                    <a:pt x="521939" y="344238"/>
                    <a:pt x="521931" y="344265"/>
                  </a:cubicBezTo>
                  <a:lnTo>
                    <a:pt x="521931" y="344265"/>
                  </a:lnTo>
                  <a:lnTo>
                    <a:pt x="521931" y="344465"/>
                  </a:lnTo>
                  <a:lnTo>
                    <a:pt x="521931" y="344465"/>
                  </a:lnTo>
                  <a:cubicBezTo>
                    <a:pt x="520386" y="349178"/>
                    <a:pt x="515880" y="352275"/>
                    <a:pt x="510927" y="352028"/>
                  </a:cubicBezTo>
                  <a:lnTo>
                    <a:pt x="510927" y="352028"/>
                  </a:lnTo>
                  <a:cubicBezTo>
                    <a:pt x="510043" y="351975"/>
                    <a:pt x="509170" y="351814"/>
                    <a:pt x="508326" y="351548"/>
                  </a:cubicBezTo>
                  <a:close/>
                  <a:moveTo>
                    <a:pt x="160" y="287202"/>
                  </a:moveTo>
                  <a:cubicBezTo>
                    <a:pt x="-278" y="281206"/>
                    <a:pt x="4176" y="275968"/>
                    <a:pt x="10164" y="275437"/>
                  </a:cubicBezTo>
                  <a:lnTo>
                    <a:pt x="10164" y="275437"/>
                  </a:lnTo>
                  <a:cubicBezTo>
                    <a:pt x="16175" y="274999"/>
                    <a:pt x="21419" y="279477"/>
                    <a:pt x="21929" y="285481"/>
                  </a:cubicBezTo>
                  <a:lnTo>
                    <a:pt x="21929" y="285481"/>
                  </a:lnTo>
                  <a:cubicBezTo>
                    <a:pt x="22345" y="291470"/>
                    <a:pt x="17903" y="296695"/>
                    <a:pt x="11925" y="297246"/>
                  </a:cubicBezTo>
                  <a:lnTo>
                    <a:pt x="11925" y="297246"/>
                  </a:lnTo>
                  <a:lnTo>
                    <a:pt x="10524" y="297246"/>
                  </a:lnTo>
                  <a:lnTo>
                    <a:pt x="10524" y="297246"/>
                  </a:lnTo>
                  <a:cubicBezTo>
                    <a:pt x="4974" y="297023"/>
                    <a:pt x="460" y="292698"/>
                    <a:pt x="0" y="287162"/>
                  </a:cubicBezTo>
                  <a:close/>
                  <a:moveTo>
                    <a:pt x="511767" y="277478"/>
                  </a:moveTo>
                  <a:lnTo>
                    <a:pt x="511767" y="277078"/>
                  </a:lnTo>
                  <a:lnTo>
                    <a:pt x="511767" y="277078"/>
                  </a:lnTo>
                  <a:lnTo>
                    <a:pt x="511767" y="276278"/>
                  </a:lnTo>
                  <a:lnTo>
                    <a:pt x="511767" y="276278"/>
                  </a:lnTo>
                  <a:cubicBezTo>
                    <a:pt x="512047" y="270295"/>
                    <a:pt x="517124" y="265672"/>
                    <a:pt x="523106" y="265952"/>
                  </a:cubicBezTo>
                  <a:cubicBezTo>
                    <a:pt x="523115" y="265953"/>
                    <a:pt x="523123" y="265953"/>
                    <a:pt x="523131" y="265953"/>
                  </a:cubicBezTo>
                  <a:lnTo>
                    <a:pt x="523131" y="265953"/>
                  </a:lnTo>
                  <a:cubicBezTo>
                    <a:pt x="529103" y="266277"/>
                    <a:pt x="533705" y="271342"/>
                    <a:pt x="533455" y="277318"/>
                  </a:cubicBezTo>
                  <a:lnTo>
                    <a:pt x="533456" y="277318"/>
                  </a:lnTo>
                  <a:lnTo>
                    <a:pt x="533456" y="277878"/>
                  </a:lnTo>
                  <a:lnTo>
                    <a:pt x="533456" y="277878"/>
                  </a:lnTo>
                  <a:lnTo>
                    <a:pt x="533456" y="278478"/>
                  </a:lnTo>
                  <a:lnTo>
                    <a:pt x="533456" y="278478"/>
                  </a:lnTo>
                  <a:cubicBezTo>
                    <a:pt x="533198" y="284440"/>
                    <a:pt x="528156" y="289064"/>
                    <a:pt x="522194" y="288806"/>
                  </a:cubicBezTo>
                  <a:cubicBezTo>
                    <a:pt x="522173" y="288805"/>
                    <a:pt x="522152" y="288804"/>
                    <a:pt x="522131" y="288803"/>
                  </a:cubicBezTo>
                  <a:lnTo>
                    <a:pt x="522131" y="288803"/>
                  </a:lnTo>
                  <a:cubicBezTo>
                    <a:pt x="516102" y="288587"/>
                    <a:pt x="511389" y="283524"/>
                    <a:pt x="511605" y="277494"/>
                  </a:cubicBezTo>
                  <a:cubicBezTo>
                    <a:pt x="511605" y="277475"/>
                    <a:pt x="511606" y="277457"/>
                    <a:pt x="511607" y="277438"/>
                  </a:cubicBezTo>
                  <a:close/>
                  <a:moveTo>
                    <a:pt x="511767" y="276278"/>
                  </a:moveTo>
                  <a:lnTo>
                    <a:pt x="511767" y="276278"/>
                  </a:lnTo>
                  <a:lnTo>
                    <a:pt x="511767" y="276478"/>
                  </a:lnTo>
                  <a:lnTo>
                    <a:pt x="511767" y="276478"/>
                  </a:lnTo>
                  <a:close/>
                  <a:moveTo>
                    <a:pt x="12165" y="232900"/>
                  </a:moveTo>
                  <a:cubicBezTo>
                    <a:pt x="6224" y="231937"/>
                    <a:pt x="2169" y="226364"/>
                    <a:pt x="3081" y="220415"/>
                  </a:cubicBezTo>
                  <a:lnTo>
                    <a:pt x="3081" y="220415"/>
                  </a:lnTo>
                  <a:cubicBezTo>
                    <a:pt x="4088" y="214511"/>
                    <a:pt x="9690" y="210541"/>
                    <a:pt x="15595" y="211548"/>
                  </a:cubicBezTo>
                  <a:cubicBezTo>
                    <a:pt x="15639" y="211556"/>
                    <a:pt x="15683" y="211564"/>
                    <a:pt x="15727" y="211572"/>
                  </a:cubicBezTo>
                  <a:lnTo>
                    <a:pt x="15727" y="211572"/>
                  </a:lnTo>
                  <a:cubicBezTo>
                    <a:pt x="21558" y="212473"/>
                    <a:pt x="25554" y="217932"/>
                    <a:pt x="24653" y="223763"/>
                  </a:cubicBezTo>
                  <a:cubicBezTo>
                    <a:pt x="24639" y="223848"/>
                    <a:pt x="24625" y="223932"/>
                    <a:pt x="24610" y="224017"/>
                  </a:cubicBezTo>
                  <a:lnTo>
                    <a:pt x="24610" y="224017"/>
                  </a:lnTo>
                  <a:cubicBezTo>
                    <a:pt x="23737" y="229497"/>
                    <a:pt x="18867" y="233435"/>
                    <a:pt x="13326" y="233140"/>
                  </a:cubicBezTo>
                  <a:lnTo>
                    <a:pt x="13325" y="233140"/>
                  </a:lnTo>
                  <a:cubicBezTo>
                    <a:pt x="12805" y="233100"/>
                    <a:pt x="12445" y="232900"/>
                    <a:pt x="12045" y="232860"/>
                  </a:cubicBezTo>
                  <a:close/>
                  <a:moveTo>
                    <a:pt x="506805" y="215053"/>
                  </a:moveTo>
                  <a:cubicBezTo>
                    <a:pt x="505527" y="209247"/>
                    <a:pt x="509197" y="203504"/>
                    <a:pt x="515004" y="202226"/>
                  </a:cubicBezTo>
                  <a:cubicBezTo>
                    <a:pt x="515032" y="202220"/>
                    <a:pt x="515060" y="202214"/>
                    <a:pt x="515088" y="202208"/>
                  </a:cubicBezTo>
                  <a:lnTo>
                    <a:pt x="515088" y="202208"/>
                  </a:lnTo>
                  <a:cubicBezTo>
                    <a:pt x="520978" y="200963"/>
                    <a:pt x="526780" y="204665"/>
                    <a:pt x="528133" y="210531"/>
                  </a:cubicBezTo>
                  <a:lnTo>
                    <a:pt x="528133" y="210531"/>
                  </a:lnTo>
                  <a:cubicBezTo>
                    <a:pt x="529298" y="216471"/>
                    <a:pt x="525518" y="222258"/>
                    <a:pt x="519610" y="223576"/>
                  </a:cubicBezTo>
                  <a:lnTo>
                    <a:pt x="519610" y="223576"/>
                  </a:lnTo>
                  <a:cubicBezTo>
                    <a:pt x="518691" y="223656"/>
                    <a:pt x="517767" y="223656"/>
                    <a:pt x="516849" y="223576"/>
                  </a:cubicBezTo>
                  <a:lnTo>
                    <a:pt x="516849" y="223576"/>
                  </a:lnTo>
                  <a:cubicBezTo>
                    <a:pt x="511887" y="223418"/>
                    <a:pt x="507683" y="219876"/>
                    <a:pt x="506685" y="215013"/>
                  </a:cubicBezTo>
                  <a:close/>
                  <a:moveTo>
                    <a:pt x="28011" y="170675"/>
                  </a:moveTo>
                  <a:cubicBezTo>
                    <a:pt x="22535" y="168152"/>
                    <a:pt x="20109" y="161693"/>
                    <a:pt x="22569" y="156189"/>
                  </a:cubicBezTo>
                  <a:lnTo>
                    <a:pt x="22569" y="156189"/>
                  </a:lnTo>
                  <a:cubicBezTo>
                    <a:pt x="25107" y="150730"/>
                    <a:pt x="31550" y="148310"/>
                    <a:pt x="37055" y="150747"/>
                  </a:cubicBezTo>
                  <a:lnTo>
                    <a:pt x="37055" y="150747"/>
                  </a:lnTo>
                  <a:cubicBezTo>
                    <a:pt x="42516" y="153284"/>
                    <a:pt x="44923" y="159739"/>
                    <a:pt x="42457" y="165233"/>
                  </a:cubicBezTo>
                  <a:lnTo>
                    <a:pt x="42457" y="165233"/>
                  </a:lnTo>
                  <a:cubicBezTo>
                    <a:pt x="40504" y="169262"/>
                    <a:pt x="36368" y="171768"/>
                    <a:pt x="31893" y="171635"/>
                  </a:cubicBezTo>
                  <a:lnTo>
                    <a:pt x="31893" y="171635"/>
                  </a:lnTo>
                  <a:cubicBezTo>
                    <a:pt x="30563" y="171482"/>
                    <a:pt x="29259" y="171159"/>
                    <a:pt x="28011" y="170675"/>
                  </a:cubicBezTo>
                  <a:close/>
                  <a:moveTo>
                    <a:pt x="486516" y="157030"/>
                  </a:moveTo>
                  <a:lnTo>
                    <a:pt x="486516" y="157030"/>
                  </a:lnTo>
                  <a:cubicBezTo>
                    <a:pt x="483849" y="151669"/>
                    <a:pt x="486013" y="145161"/>
                    <a:pt x="491358" y="142464"/>
                  </a:cubicBezTo>
                  <a:lnTo>
                    <a:pt x="491359" y="142464"/>
                  </a:lnTo>
                  <a:cubicBezTo>
                    <a:pt x="496622" y="139746"/>
                    <a:pt x="503090" y="141810"/>
                    <a:pt x="505808" y="147073"/>
                  </a:cubicBezTo>
                  <a:cubicBezTo>
                    <a:pt x="505848" y="147150"/>
                    <a:pt x="505887" y="147227"/>
                    <a:pt x="505925" y="147306"/>
                  </a:cubicBezTo>
                  <a:lnTo>
                    <a:pt x="505925" y="147306"/>
                  </a:lnTo>
                  <a:cubicBezTo>
                    <a:pt x="508642" y="152568"/>
                    <a:pt x="506578" y="159038"/>
                    <a:pt x="501315" y="161755"/>
                  </a:cubicBezTo>
                  <a:cubicBezTo>
                    <a:pt x="501238" y="161795"/>
                    <a:pt x="501161" y="161833"/>
                    <a:pt x="501082" y="161872"/>
                  </a:cubicBezTo>
                  <a:lnTo>
                    <a:pt x="501082" y="161871"/>
                  </a:lnTo>
                  <a:cubicBezTo>
                    <a:pt x="499420" y="162696"/>
                    <a:pt x="497574" y="163082"/>
                    <a:pt x="495720" y="162992"/>
                  </a:cubicBezTo>
                  <a:lnTo>
                    <a:pt x="495720" y="162992"/>
                  </a:lnTo>
                  <a:cubicBezTo>
                    <a:pt x="491802" y="162808"/>
                    <a:pt x="488286" y="160530"/>
                    <a:pt x="486516" y="157030"/>
                  </a:cubicBezTo>
                  <a:close/>
                  <a:moveTo>
                    <a:pt x="59264" y="114492"/>
                  </a:moveTo>
                  <a:cubicBezTo>
                    <a:pt x="54534" y="110711"/>
                    <a:pt x="53715" y="103833"/>
                    <a:pt x="57424" y="99046"/>
                  </a:cubicBezTo>
                  <a:lnTo>
                    <a:pt x="57423" y="99046"/>
                  </a:lnTo>
                  <a:cubicBezTo>
                    <a:pt x="61217" y="94428"/>
                    <a:pt x="68003" y="93682"/>
                    <a:pt x="72709" y="97366"/>
                  </a:cubicBezTo>
                  <a:lnTo>
                    <a:pt x="72710" y="97365"/>
                  </a:lnTo>
                  <a:cubicBezTo>
                    <a:pt x="77431" y="101014"/>
                    <a:pt x="78301" y="107799"/>
                    <a:pt x="74653" y="112521"/>
                  </a:cubicBezTo>
                  <a:cubicBezTo>
                    <a:pt x="74619" y="112565"/>
                    <a:pt x="74585" y="112608"/>
                    <a:pt x="74550" y="112651"/>
                  </a:cubicBezTo>
                  <a:lnTo>
                    <a:pt x="74550" y="112651"/>
                  </a:lnTo>
                  <a:cubicBezTo>
                    <a:pt x="72338" y="115363"/>
                    <a:pt x="68960" y="116851"/>
                    <a:pt x="65466" y="116653"/>
                  </a:cubicBezTo>
                  <a:lnTo>
                    <a:pt x="65466" y="116653"/>
                  </a:lnTo>
                  <a:cubicBezTo>
                    <a:pt x="63217" y="116636"/>
                    <a:pt x="61037" y="115876"/>
                    <a:pt x="59264" y="114492"/>
                  </a:cubicBezTo>
                  <a:close/>
                  <a:moveTo>
                    <a:pt x="452423" y="105689"/>
                  </a:moveTo>
                  <a:lnTo>
                    <a:pt x="452423" y="105689"/>
                  </a:lnTo>
                  <a:cubicBezTo>
                    <a:pt x="448506" y="101130"/>
                    <a:pt x="449007" y="94264"/>
                    <a:pt x="453544" y="90322"/>
                  </a:cubicBezTo>
                  <a:lnTo>
                    <a:pt x="453543" y="90322"/>
                  </a:lnTo>
                  <a:cubicBezTo>
                    <a:pt x="458178" y="86393"/>
                    <a:pt x="465108" y="86910"/>
                    <a:pt x="469109" y="91483"/>
                  </a:cubicBezTo>
                  <a:lnTo>
                    <a:pt x="469109" y="91483"/>
                  </a:lnTo>
                  <a:cubicBezTo>
                    <a:pt x="473022" y="96028"/>
                    <a:pt x="472521" y="102881"/>
                    <a:pt x="467989" y="106809"/>
                  </a:cubicBezTo>
                  <a:lnTo>
                    <a:pt x="467989" y="106809"/>
                  </a:lnTo>
                  <a:cubicBezTo>
                    <a:pt x="465847" y="108586"/>
                    <a:pt x="463127" y="109512"/>
                    <a:pt x="460346" y="109410"/>
                  </a:cubicBezTo>
                  <a:lnTo>
                    <a:pt x="460346" y="109410"/>
                  </a:lnTo>
                  <a:cubicBezTo>
                    <a:pt x="457302" y="109328"/>
                    <a:pt x="454430" y="107979"/>
                    <a:pt x="452423" y="105689"/>
                  </a:cubicBezTo>
                  <a:close/>
                  <a:moveTo>
                    <a:pt x="103322" y="67633"/>
                  </a:moveTo>
                  <a:cubicBezTo>
                    <a:pt x="99805" y="62796"/>
                    <a:pt x="100742" y="56044"/>
                    <a:pt x="105443" y="52347"/>
                  </a:cubicBezTo>
                  <a:lnTo>
                    <a:pt x="105443" y="52347"/>
                  </a:lnTo>
                  <a:cubicBezTo>
                    <a:pt x="110274" y="48808"/>
                    <a:pt x="117043" y="49748"/>
                    <a:pt x="120728" y="54468"/>
                  </a:cubicBezTo>
                  <a:lnTo>
                    <a:pt x="120729" y="54468"/>
                  </a:lnTo>
                  <a:cubicBezTo>
                    <a:pt x="124277" y="59289"/>
                    <a:pt x="123356" y="66056"/>
                    <a:pt x="118648" y="69754"/>
                  </a:cubicBezTo>
                  <a:lnTo>
                    <a:pt x="118648" y="69754"/>
                  </a:lnTo>
                  <a:cubicBezTo>
                    <a:pt x="116577" y="71339"/>
                    <a:pt x="114009" y="72133"/>
                    <a:pt x="111405" y="71995"/>
                  </a:cubicBezTo>
                  <a:lnTo>
                    <a:pt x="111405" y="71995"/>
                  </a:lnTo>
                  <a:cubicBezTo>
                    <a:pt x="108206" y="71779"/>
                    <a:pt x="105258" y="70188"/>
                    <a:pt x="103322" y="67633"/>
                  </a:cubicBezTo>
                  <a:close/>
                  <a:moveTo>
                    <a:pt x="406845" y="64432"/>
                  </a:moveTo>
                  <a:lnTo>
                    <a:pt x="406845" y="64432"/>
                  </a:lnTo>
                  <a:cubicBezTo>
                    <a:pt x="401946" y="61025"/>
                    <a:pt x="400736" y="54292"/>
                    <a:pt x="404142" y="49393"/>
                  </a:cubicBezTo>
                  <a:cubicBezTo>
                    <a:pt x="404163" y="49364"/>
                    <a:pt x="404183" y="49335"/>
                    <a:pt x="404204" y="49306"/>
                  </a:cubicBezTo>
                  <a:lnTo>
                    <a:pt x="404203" y="49306"/>
                  </a:lnTo>
                  <a:cubicBezTo>
                    <a:pt x="407609" y="44359"/>
                    <a:pt x="414378" y="43105"/>
                    <a:pt x="419330" y="46505"/>
                  </a:cubicBezTo>
                  <a:lnTo>
                    <a:pt x="419330" y="46505"/>
                  </a:lnTo>
                  <a:cubicBezTo>
                    <a:pt x="424282" y="49998"/>
                    <a:pt x="425527" y="56812"/>
                    <a:pt x="422131" y="61831"/>
                  </a:cubicBezTo>
                  <a:lnTo>
                    <a:pt x="422131" y="61831"/>
                  </a:lnTo>
                  <a:cubicBezTo>
                    <a:pt x="419898" y="64793"/>
                    <a:pt x="416352" y="66468"/>
                    <a:pt x="412647" y="66313"/>
                  </a:cubicBezTo>
                  <a:lnTo>
                    <a:pt x="412647" y="66313"/>
                  </a:lnTo>
                  <a:cubicBezTo>
                    <a:pt x="410576" y="66235"/>
                    <a:pt x="408567" y="65583"/>
                    <a:pt x="406845" y="64432"/>
                  </a:cubicBezTo>
                  <a:close/>
                  <a:moveTo>
                    <a:pt x="157664" y="33299"/>
                  </a:moveTo>
                  <a:cubicBezTo>
                    <a:pt x="155378" y="27741"/>
                    <a:pt x="157956" y="21375"/>
                    <a:pt x="163466" y="18973"/>
                  </a:cubicBezTo>
                  <a:lnTo>
                    <a:pt x="163466" y="18974"/>
                  </a:lnTo>
                  <a:cubicBezTo>
                    <a:pt x="169080" y="16688"/>
                    <a:pt x="175484" y="19372"/>
                    <a:pt x="177792" y="24976"/>
                  </a:cubicBezTo>
                  <a:lnTo>
                    <a:pt x="177792" y="24976"/>
                  </a:lnTo>
                  <a:cubicBezTo>
                    <a:pt x="180063" y="30471"/>
                    <a:pt x="177449" y="36765"/>
                    <a:pt x="171954" y="39035"/>
                  </a:cubicBezTo>
                  <a:cubicBezTo>
                    <a:pt x="171900" y="39058"/>
                    <a:pt x="171845" y="39080"/>
                    <a:pt x="171790" y="39102"/>
                  </a:cubicBezTo>
                  <a:lnTo>
                    <a:pt x="171790" y="39102"/>
                  </a:lnTo>
                  <a:cubicBezTo>
                    <a:pt x="170365" y="39817"/>
                    <a:pt x="168779" y="40148"/>
                    <a:pt x="167188" y="40062"/>
                  </a:cubicBezTo>
                  <a:lnTo>
                    <a:pt x="167188" y="40062"/>
                  </a:lnTo>
                  <a:cubicBezTo>
                    <a:pt x="162949" y="39907"/>
                    <a:pt x="159207" y="37250"/>
                    <a:pt x="157664" y="33299"/>
                  </a:cubicBezTo>
                  <a:close/>
                  <a:moveTo>
                    <a:pt x="352542" y="35820"/>
                  </a:moveTo>
                  <a:lnTo>
                    <a:pt x="352542" y="35820"/>
                  </a:lnTo>
                  <a:cubicBezTo>
                    <a:pt x="346921" y="33636"/>
                    <a:pt x="344063" y="27371"/>
                    <a:pt x="346100" y="21695"/>
                  </a:cubicBezTo>
                  <a:lnTo>
                    <a:pt x="346100" y="21695"/>
                  </a:lnTo>
                  <a:cubicBezTo>
                    <a:pt x="348143" y="16136"/>
                    <a:pt x="354306" y="13285"/>
                    <a:pt x="359866" y="15329"/>
                  </a:cubicBezTo>
                  <a:cubicBezTo>
                    <a:pt x="359973" y="15368"/>
                    <a:pt x="360080" y="15410"/>
                    <a:pt x="360186" y="15452"/>
                  </a:cubicBezTo>
                  <a:lnTo>
                    <a:pt x="360186" y="15452"/>
                  </a:lnTo>
                  <a:cubicBezTo>
                    <a:pt x="365722" y="17294"/>
                    <a:pt x="368717" y="23275"/>
                    <a:pt x="366875" y="28811"/>
                  </a:cubicBezTo>
                  <a:cubicBezTo>
                    <a:pt x="366811" y="29002"/>
                    <a:pt x="366742" y="29191"/>
                    <a:pt x="366668" y="29378"/>
                  </a:cubicBezTo>
                  <a:lnTo>
                    <a:pt x="366668" y="29378"/>
                  </a:lnTo>
                  <a:cubicBezTo>
                    <a:pt x="365115" y="33860"/>
                    <a:pt x="360803" y="36789"/>
                    <a:pt x="356064" y="36581"/>
                  </a:cubicBezTo>
                  <a:lnTo>
                    <a:pt x="356064" y="36581"/>
                  </a:lnTo>
                  <a:cubicBezTo>
                    <a:pt x="354853" y="36551"/>
                    <a:pt x="353658" y="36293"/>
                    <a:pt x="352542" y="35820"/>
                  </a:cubicBezTo>
                  <a:close/>
                  <a:moveTo>
                    <a:pt x="218769" y="13492"/>
                  </a:moveTo>
                  <a:cubicBezTo>
                    <a:pt x="217976" y="7667"/>
                    <a:pt x="222055" y="2302"/>
                    <a:pt x="227880" y="1509"/>
                  </a:cubicBezTo>
                  <a:cubicBezTo>
                    <a:pt x="227937" y="1501"/>
                    <a:pt x="227994" y="1494"/>
                    <a:pt x="228052" y="1487"/>
                  </a:cubicBezTo>
                  <a:lnTo>
                    <a:pt x="228052" y="1487"/>
                  </a:lnTo>
                  <a:cubicBezTo>
                    <a:pt x="233968" y="553"/>
                    <a:pt x="239521" y="4593"/>
                    <a:pt x="240454" y="10509"/>
                  </a:cubicBezTo>
                  <a:cubicBezTo>
                    <a:pt x="240455" y="10516"/>
                    <a:pt x="240456" y="10523"/>
                    <a:pt x="240457" y="10530"/>
                  </a:cubicBezTo>
                  <a:lnTo>
                    <a:pt x="240457" y="10530"/>
                  </a:lnTo>
                  <a:cubicBezTo>
                    <a:pt x="241224" y="16495"/>
                    <a:pt x="237112" y="21989"/>
                    <a:pt x="231173" y="22935"/>
                  </a:cubicBezTo>
                  <a:lnTo>
                    <a:pt x="231173" y="22935"/>
                  </a:lnTo>
                  <a:cubicBezTo>
                    <a:pt x="230456" y="23033"/>
                    <a:pt x="229730" y="23033"/>
                    <a:pt x="229012" y="22935"/>
                  </a:cubicBezTo>
                  <a:lnTo>
                    <a:pt x="229012" y="22935"/>
                  </a:lnTo>
                  <a:cubicBezTo>
                    <a:pt x="223773" y="22656"/>
                    <a:pt x="219472" y="18691"/>
                    <a:pt x="218768" y="13492"/>
                  </a:cubicBezTo>
                  <a:close/>
                  <a:moveTo>
                    <a:pt x="292598" y="21735"/>
                  </a:moveTo>
                  <a:lnTo>
                    <a:pt x="292598" y="21735"/>
                  </a:lnTo>
                  <a:cubicBezTo>
                    <a:pt x="286637" y="21043"/>
                    <a:pt x="282329" y="15703"/>
                    <a:pt x="282914" y="9730"/>
                  </a:cubicBezTo>
                  <a:lnTo>
                    <a:pt x="282914" y="9730"/>
                  </a:lnTo>
                  <a:cubicBezTo>
                    <a:pt x="283646" y="3791"/>
                    <a:pt x="288960" y="-496"/>
                    <a:pt x="294919" y="46"/>
                  </a:cubicBezTo>
                  <a:lnTo>
                    <a:pt x="294919" y="46"/>
                  </a:lnTo>
                  <a:cubicBezTo>
                    <a:pt x="300863" y="777"/>
                    <a:pt x="305162" y="6084"/>
                    <a:pt x="304643" y="12051"/>
                  </a:cubicBezTo>
                  <a:lnTo>
                    <a:pt x="304643" y="12051"/>
                  </a:lnTo>
                  <a:cubicBezTo>
                    <a:pt x="303926" y="17719"/>
                    <a:pt x="299031" y="21923"/>
                    <a:pt x="293319" y="21775"/>
                  </a:cubicBezTo>
                  <a:lnTo>
                    <a:pt x="292518" y="21775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8" name="Serbest Form: Şekil 197">
              <a:extLst>
                <a:ext uri="{FF2B5EF4-FFF2-40B4-BE49-F238E27FC236}">
                  <a16:creationId xmlns:a16="http://schemas.microsoft.com/office/drawing/2014/main" id="{40F02EDB-E901-40EE-B8B8-1F101E22ADC8}"/>
                </a:ext>
              </a:extLst>
            </p:cNvPr>
            <p:cNvSpPr/>
            <p:nvPr/>
          </p:nvSpPr>
          <p:spPr>
            <a:xfrm>
              <a:off x="6440633" y="4858992"/>
              <a:ext cx="533424" cy="532774"/>
            </a:xfrm>
            <a:custGeom>
              <a:avLst/>
              <a:gdLst>
                <a:gd name="connsiteX0" fmla="*/ 259825 w 533424"/>
                <a:gd name="connsiteY0" fmla="*/ 522211 h 532774"/>
                <a:gd name="connsiteX1" fmla="*/ 270422 w 533424"/>
                <a:gd name="connsiteY1" fmla="*/ 511046 h 532774"/>
                <a:gd name="connsiteX2" fmla="*/ 270429 w 533424"/>
                <a:gd name="connsiteY2" fmla="*/ 511046 h 532774"/>
                <a:gd name="connsiteX3" fmla="*/ 270429 w 533424"/>
                <a:gd name="connsiteY3" fmla="*/ 511046 h 532774"/>
                <a:gd name="connsiteX4" fmla="*/ 281551 w 533424"/>
                <a:gd name="connsiteY4" fmla="*/ 521687 h 532774"/>
                <a:gd name="connsiteX5" fmla="*/ 281554 w 533424"/>
                <a:gd name="connsiteY5" fmla="*/ 521850 h 532774"/>
                <a:gd name="connsiteX6" fmla="*/ 281554 w 533424"/>
                <a:gd name="connsiteY6" fmla="*/ 521850 h 532774"/>
                <a:gd name="connsiteX7" fmla="*/ 270951 w 533424"/>
                <a:gd name="connsiteY7" fmla="*/ 532774 h 532774"/>
                <a:gd name="connsiteX8" fmla="*/ 270790 w 533424"/>
                <a:gd name="connsiteY8" fmla="*/ 532775 h 532774"/>
                <a:gd name="connsiteX9" fmla="*/ 270189 w 533424"/>
                <a:gd name="connsiteY9" fmla="*/ 532775 h 532774"/>
                <a:gd name="connsiteX10" fmla="*/ 259825 w 533424"/>
                <a:gd name="connsiteY10" fmla="*/ 522211 h 532774"/>
                <a:gd name="connsiteX11" fmla="*/ 204202 w 533424"/>
                <a:gd name="connsiteY11" fmla="*/ 525692 h 532774"/>
                <a:gd name="connsiteX12" fmla="*/ 196199 w 533424"/>
                <a:gd name="connsiteY12" fmla="*/ 512487 h 532774"/>
                <a:gd name="connsiteX13" fmla="*/ 196199 w 533424"/>
                <a:gd name="connsiteY13" fmla="*/ 512487 h 532774"/>
                <a:gd name="connsiteX14" fmla="*/ 209338 w 533424"/>
                <a:gd name="connsiteY14" fmla="*/ 504467 h 532774"/>
                <a:gd name="connsiteX15" fmla="*/ 209404 w 533424"/>
                <a:gd name="connsiteY15" fmla="*/ 504484 h 532774"/>
                <a:gd name="connsiteX16" fmla="*/ 209404 w 533424"/>
                <a:gd name="connsiteY16" fmla="*/ 504484 h 532774"/>
                <a:gd name="connsiteX17" fmla="*/ 217408 w 533424"/>
                <a:gd name="connsiteY17" fmla="*/ 517689 h 532774"/>
                <a:gd name="connsiteX18" fmla="*/ 217408 w 533424"/>
                <a:gd name="connsiteY18" fmla="*/ 517689 h 532774"/>
                <a:gd name="connsiteX19" fmla="*/ 206323 w 533424"/>
                <a:gd name="connsiteY19" fmla="*/ 526012 h 532774"/>
                <a:gd name="connsiteX20" fmla="*/ 206323 w 533424"/>
                <a:gd name="connsiteY20" fmla="*/ 526012 h 532774"/>
                <a:gd name="connsiteX21" fmla="*/ 204202 w 533424"/>
                <a:gd name="connsiteY21" fmla="*/ 525732 h 532774"/>
                <a:gd name="connsiteX22" fmla="*/ 323690 w 533424"/>
                <a:gd name="connsiteY22" fmla="*/ 515768 h 532774"/>
                <a:gd name="connsiteX23" fmla="*/ 331216 w 533424"/>
                <a:gd name="connsiteY23" fmla="*/ 502535 h 532774"/>
                <a:gd name="connsiteX24" fmla="*/ 331414 w 533424"/>
                <a:gd name="connsiteY24" fmla="*/ 502483 h 532774"/>
                <a:gd name="connsiteX25" fmla="*/ 331414 w 533424"/>
                <a:gd name="connsiteY25" fmla="*/ 502483 h 532774"/>
                <a:gd name="connsiteX26" fmla="*/ 344611 w 533424"/>
                <a:gd name="connsiteY26" fmla="*/ 509724 h 532774"/>
                <a:gd name="connsiteX27" fmla="*/ 344699 w 533424"/>
                <a:gd name="connsiteY27" fmla="*/ 510046 h 532774"/>
                <a:gd name="connsiteX28" fmla="*/ 344699 w 533424"/>
                <a:gd name="connsiteY28" fmla="*/ 510046 h 532774"/>
                <a:gd name="connsiteX29" fmla="*/ 337182 w 533424"/>
                <a:gd name="connsiteY29" fmla="*/ 523478 h 532774"/>
                <a:gd name="connsiteX30" fmla="*/ 337136 w 533424"/>
                <a:gd name="connsiteY30" fmla="*/ 523491 h 532774"/>
                <a:gd name="connsiteX31" fmla="*/ 337136 w 533424"/>
                <a:gd name="connsiteY31" fmla="*/ 523491 h 532774"/>
                <a:gd name="connsiteX32" fmla="*/ 333775 w 533424"/>
                <a:gd name="connsiteY32" fmla="*/ 523731 h 532774"/>
                <a:gd name="connsiteX33" fmla="*/ 333775 w 533424"/>
                <a:gd name="connsiteY33" fmla="*/ 523731 h 532774"/>
                <a:gd name="connsiteX34" fmla="*/ 323690 w 533424"/>
                <a:gd name="connsiteY34" fmla="*/ 515808 h 532774"/>
                <a:gd name="connsiteX35" fmla="*/ 141577 w 533424"/>
                <a:gd name="connsiteY35" fmla="*/ 502203 h 532774"/>
                <a:gd name="connsiteX36" fmla="*/ 137068 w 533424"/>
                <a:gd name="connsiteY36" fmla="*/ 487722 h 532774"/>
                <a:gd name="connsiteX37" fmla="*/ 137135 w 533424"/>
                <a:gd name="connsiteY37" fmla="*/ 487597 h 532774"/>
                <a:gd name="connsiteX38" fmla="*/ 137135 w 533424"/>
                <a:gd name="connsiteY38" fmla="*/ 487597 h 532774"/>
                <a:gd name="connsiteX39" fmla="*/ 151459 w 533424"/>
                <a:gd name="connsiteY39" fmla="*/ 482788 h 532774"/>
                <a:gd name="connsiteX40" fmla="*/ 151781 w 533424"/>
                <a:gd name="connsiteY40" fmla="*/ 482955 h 532774"/>
                <a:gd name="connsiteX41" fmla="*/ 151781 w 533424"/>
                <a:gd name="connsiteY41" fmla="*/ 482955 h 532774"/>
                <a:gd name="connsiteX42" fmla="*/ 156327 w 533424"/>
                <a:gd name="connsiteY42" fmla="*/ 497364 h 532774"/>
                <a:gd name="connsiteX43" fmla="*/ 156223 w 533424"/>
                <a:gd name="connsiteY43" fmla="*/ 497561 h 532774"/>
                <a:gd name="connsiteX44" fmla="*/ 156223 w 533424"/>
                <a:gd name="connsiteY44" fmla="*/ 497561 h 532774"/>
                <a:gd name="connsiteX45" fmla="*/ 146059 w 533424"/>
                <a:gd name="connsiteY45" fmla="*/ 503403 h 532774"/>
                <a:gd name="connsiteX46" fmla="*/ 146059 w 533424"/>
                <a:gd name="connsiteY46" fmla="*/ 503403 h 532774"/>
                <a:gd name="connsiteX47" fmla="*/ 141577 w 533424"/>
                <a:gd name="connsiteY47" fmla="*/ 502203 h 532774"/>
                <a:gd name="connsiteX48" fmla="*/ 384155 w 533424"/>
                <a:gd name="connsiteY48" fmla="*/ 493959 h 532774"/>
                <a:gd name="connsiteX49" fmla="*/ 387987 w 533424"/>
                <a:gd name="connsiteY49" fmla="*/ 479051 h 532774"/>
                <a:gd name="connsiteX50" fmla="*/ 388156 w 533424"/>
                <a:gd name="connsiteY50" fmla="*/ 478953 h 532774"/>
                <a:gd name="connsiteX51" fmla="*/ 388156 w 533424"/>
                <a:gd name="connsiteY51" fmla="*/ 478953 h 532774"/>
                <a:gd name="connsiteX52" fmla="*/ 402962 w 533424"/>
                <a:gd name="connsiteY52" fmla="*/ 482955 h 532774"/>
                <a:gd name="connsiteX53" fmla="*/ 402963 w 533424"/>
                <a:gd name="connsiteY53" fmla="*/ 482955 h 532774"/>
                <a:gd name="connsiteX54" fmla="*/ 398961 w 533424"/>
                <a:gd name="connsiteY54" fmla="*/ 497961 h 532774"/>
                <a:gd name="connsiteX55" fmla="*/ 398961 w 533424"/>
                <a:gd name="connsiteY55" fmla="*/ 497961 h 532774"/>
                <a:gd name="connsiteX56" fmla="*/ 392959 w 533424"/>
                <a:gd name="connsiteY56" fmla="*/ 499241 h 532774"/>
                <a:gd name="connsiteX57" fmla="*/ 392959 w 533424"/>
                <a:gd name="connsiteY57" fmla="*/ 499241 h 532774"/>
                <a:gd name="connsiteX58" fmla="*/ 384155 w 533424"/>
                <a:gd name="connsiteY58" fmla="*/ 493799 h 532774"/>
                <a:gd name="connsiteX59" fmla="*/ 86795 w 533424"/>
                <a:gd name="connsiteY59" fmla="*/ 463707 h 532774"/>
                <a:gd name="connsiteX60" fmla="*/ 86103 w 533424"/>
                <a:gd name="connsiteY60" fmla="*/ 448273 h 532774"/>
                <a:gd name="connsiteX61" fmla="*/ 86114 w 533424"/>
                <a:gd name="connsiteY61" fmla="*/ 448261 h 532774"/>
                <a:gd name="connsiteX62" fmla="*/ 86114 w 533424"/>
                <a:gd name="connsiteY62" fmla="*/ 448261 h 532774"/>
                <a:gd name="connsiteX63" fmla="*/ 101561 w 533424"/>
                <a:gd name="connsiteY63" fmla="*/ 447621 h 532774"/>
                <a:gd name="connsiteX64" fmla="*/ 101561 w 533424"/>
                <a:gd name="connsiteY64" fmla="*/ 447620 h 532774"/>
                <a:gd name="connsiteX65" fmla="*/ 102201 w 533424"/>
                <a:gd name="connsiteY65" fmla="*/ 463027 h 532774"/>
                <a:gd name="connsiteX66" fmla="*/ 102201 w 533424"/>
                <a:gd name="connsiteY66" fmla="*/ 463027 h 532774"/>
                <a:gd name="connsiteX67" fmla="*/ 93557 w 533424"/>
                <a:gd name="connsiteY67" fmla="*/ 466588 h 532774"/>
                <a:gd name="connsiteX68" fmla="*/ 93557 w 533424"/>
                <a:gd name="connsiteY68" fmla="*/ 466588 h 532774"/>
                <a:gd name="connsiteX69" fmla="*/ 86795 w 533424"/>
                <a:gd name="connsiteY69" fmla="*/ 463547 h 532774"/>
                <a:gd name="connsiteX70" fmla="*/ 436976 w 533424"/>
                <a:gd name="connsiteY70" fmla="*/ 457545 h 532774"/>
                <a:gd name="connsiteX71" fmla="*/ 437336 w 533424"/>
                <a:gd name="connsiteY71" fmla="*/ 441978 h 532774"/>
                <a:gd name="connsiteX72" fmla="*/ 437336 w 533424"/>
                <a:gd name="connsiteY72" fmla="*/ 441978 h 532774"/>
                <a:gd name="connsiteX73" fmla="*/ 452702 w 533424"/>
                <a:gd name="connsiteY73" fmla="*/ 442298 h 532774"/>
                <a:gd name="connsiteX74" fmla="*/ 452702 w 533424"/>
                <a:gd name="connsiteY74" fmla="*/ 442298 h 532774"/>
                <a:gd name="connsiteX75" fmla="*/ 452382 w 533424"/>
                <a:gd name="connsiteY75" fmla="*/ 457705 h 532774"/>
                <a:gd name="connsiteX76" fmla="*/ 452382 w 533424"/>
                <a:gd name="connsiteY76" fmla="*/ 457705 h 532774"/>
                <a:gd name="connsiteX77" fmla="*/ 444379 w 533424"/>
                <a:gd name="connsiteY77" fmla="*/ 460666 h 532774"/>
                <a:gd name="connsiteX78" fmla="*/ 444379 w 533424"/>
                <a:gd name="connsiteY78" fmla="*/ 460666 h 532774"/>
                <a:gd name="connsiteX79" fmla="*/ 436976 w 533424"/>
                <a:gd name="connsiteY79" fmla="*/ 457384 h 532774"/>
                <a:gd name="connsiteX80" fmla="*/ 43177 w 533424"/>
                <a:gd name="connsiteY80" fmla="*/ 412886 h 532774"/>
                <a:gd name="connsiteX81" fmla="*/ 46258 w 533424"/>
                <a:gd name="connsiteY81" fmla="*/ 397840 h 532774"/>
                <a:gd name="connsiteX82" fmla="*/ 46258 w 533424"/>
                <a:gd name="connsiteY82" fmla="*/ 397840 h 532774"/>
                <a:gd name="connsiteX83" fmla="*/ 61505 w 533424"/>
                <a:gd name="connsiteY83" fmla="*/ 400922 h 532774"/>
                <a:gd name="connsiteX84" fmla="*/ 61505 w 533424"/>
                <a:gd name="connsiteY84" fmla="*/ 400922 h 532774"/>
                <a:gd name="connsiteX85" fmla="*/ 58397 w 533424"/>
                <a:gd name="connsiteY85" fmla="*/ 415882 h 532774"/>
                <a:gd name="connsiteX86" fmla="*/ 58264 w 533424"/>
                <a:gd name="connsiteY86" fmla="*/ 415968 h 532774"/>
                <a:gd name="connsiteX87" fmla="*/ 58263 w 533424"/>
                <a:gd name="connsiteY87" fmla="*/ 415968 h 532774"/>
                <a:gd name="connsiteX88" fmla="*/ 51821 w 533424"/>
                <a:gd name="connsiteY88" fmla="*/ 417848 h 532774"/>
                <a:gd name="connsiteX89" fmla="*/ 51821 w 533424"/>
                <a:gd name="connsiteY89" fmla="*/ 417848 h 532774"/>
                <a:gd name="connsiteX90" fmla="*/ 43177 w 533424"/>
                <a:gd name="connsiteY90" fmla="*/ 412726 h 532774"/>
                <a:gd name="connsiteX91" fmla="*/ 479353 w 533424"/>
                <a:gd name="connsiteY91" fmla="*/ 408885 h 532774"/>
                <a:gd name="connsiteX92" fmla="*/ 475712 w 533424"/>
                <a:gd name="connsiteY92" fmla="*/ 393919 h 532774"/>
                <a:gd name="connsiteX93" fmla="*/ 475712 w 533424"/>
                <a:gd name="connsiteY93" fmla="*/ 393919 h 532774"/>
                <a:gd name="connsiteX94" fmla="*/ 490678 w 533424"/>
                <a:gd name="connsiteY94" fmla="*/ 390277 h 532774"/>
                <a:gd name="connsiteX95" fmla="*/ 490678 w 533424"/>
                <a:gd name="connsiteY95" fmla="*/ 390277 h 532774"/>
                <a:gd name="connsiteX96" fmla="*/ 494369 w 533424"/>
                <a:gd name="connsiteY96" fmla="*/ 405163 h 532774"/>
                <a:gd name="connsiteX97" fmla="*/ 494320 w 533424"/>
                <a:gd name="connsiteY97" fmla="*/ 405243 h 532774"/>
                <a:gd name="connsiteX98" fmla="*/ 494319 w 533424"/>
                <a:gd name="connsiteY98" fmla="*/ 405243 h 532774"/>
                <a:gd name="connsiteX99" fmla="*/ 484395 w 533424"/>
                <a:gd name="connsiteY99" fmla="*/ 410526 h 532774"/>
                <a:gd name="connsiteX100" fmla="*/ 484395 w 533424"/>
                <a:gd name="connsiteY100" fmla="*/ 410526 h 532774"/>
                <a:gd name="connsiteX101" fmla="*/ 479353 w 533424"/>
                <a:gd name="connsiteY101" fmla="*/ 408885 h 532774"/>
                <a:gd name="connsiteX102" fmla="*/ 13645 w 533424"/>
                <a:gd name="connsiteY102" fmla="*/ 352862 h 532774"/>
                <a:gd name="connsiteX103" fmla="*/ 13645 w 533424"/>
                <a:gd name="connsiteY103" fmla="*/ 352862 h 532774"/>
                <a:gd name="connsiteX104" fmla="*/ 20448 w 533424"/>
                <a:gd name="connsiteY104" fmla="*/ 338977 h 532774"/>
                <a:gd name="connsiteX105" fmla="*/ 20448 w 533424"/>
                <a:gd name="connsiteY105" fmla="*/ 338977 h 532774"/>
                <a:gd name="connsiteX106" fmla="*/ 34334 w 533424"/>
                <a:gd name="connsiteY106" fmla="*/ 345739 h 532774"/>
                <a:gd name="connsiteX107" fmla="*/ 34334 w 533424"/>
                <a:gd name="connsiteY107" fmla="*/ 345739 h 532774"/>
                <a:gd name="connsiteX108" fmla="*/ 27571 w 533424"/>
                <a:gd name="connsiteY108" fmla="*/ 359665 h 532774"/>
                <a:gd name="connsiteX109" fmla="*/ 27571 w 533424"/>
                <a:gd name="connsiteY109" fmla="*/ 359665 h 532774"/>
                <a:gd name="connsiteX110" fmla="*/ 23569 w 533424"/>
                <a:gd name="connsiteY110" fmla="*/ 360225 h 532774"/>
                <a:gd name="connsiteX111" fmla="*/ 23569 w 533424"/>
                <a:gd name="connsiteY111" fmla="*/ 360225 h 532774"/>
                <a:gd name="connsiteX112" fmla="*/ 13645 w 533424"/>
                <a:gd name="connsiteY112" fmla="*/ 352702 h 532774"/>
                <a:gd name="connsiteX113" fmla="*/ 508325 w 533424"/>
                <a:gd name="connsiteY113" fmla="*/ 351582 h 532774"/>
                <a:gd name="connsiteX114" fmla="*/ 500900 w 533424"/>
                <a:gd name="connsiteY114" fmla="*/ 338487 h 532774"/>
                <a:gd name="connsiteX115" fmla="*/ 501042 w 533424"/>
                <a:gd name="connsiteY115" fmla="*/ 338016 h 532774"/>
                <a:gd name="connsiteX116" fmla="*/ 501042 w 533424"/>
                <a:gd name="connsiteY116" fmla="*/ 338016 h 532774"/>
                <a:gd name="connsiteX117" fmla="*/ 514608 w 533424"/>
                <a:gd name="connsiteY117" fmla="*/ 330773 h 532774"/>
                <a:gd name="connsiteX118" fmla="*/ 514608 w 533424"/>
                <a:gd name="connsiteY118" fmla="*/ 330773 h 532774"/>
                <a:gd name="connsiteX119" fmla="*/ 521892 w 533424"/>
                <a:gd name="connsiteY119" fmla="*/ 344205 h 532774"/>
                <a:gd name="connsiteX120" fmla="*/ 521851 w 533424"/>
                <a:gd name="connsiteY120" fmla="*/ 344338 h 532774"/>
                <a:gd name="connsiteX121" fmla="*/ 521851 w 533424"/>
                <a:gd name="connsiteY121" fmla="*/ 344339 h 532774"/>
                <a:gd name="connsiteX122" fmla="*/ 521851 w 533424"/>
                <a:gd name="connsiteY122" fmla="*/ 344339 h 532774"/>
                <a:gd name="connsiteX123" fmla="*/ 521851 w 533424"/>
                <a:gd name="connsiteY123" fmla="*/ 344339 h 532774"/>
                <a:gd name="connsiteX124" fmla="*/ 510846 w 533424"/>
                <a:gd name="connsiteY124" fmla="*/ 351902 h 532774"/>
                <a:gd name="connsiteX125" fmla="*/ 510846 w 533424"/>
                <a:gd name="connsiteY125" fmla="*/ 351902 h 532774"/>
                <a:gd name="connsiteX126" fmla="*/ 508325 w 533424"/>
                <a:gd name="connsiteY126" fmla="*/ 351422 h 532774"/>
                <a:gd name="connsiteX127" fmla="*/ 120 w 533424"/>
                <a:gd name="connsiteY127" fmla="*/ 287276 h 532774"/>
                <a:gd name="connsiteX128" fmla="*/ 10124 w 533424"/>
                <a:gd name="connsiteY128" fmla="*/ 275511 h 532774"/>
                <a:gd name="connsiteX129" fmla="*/ 10124 w 533424"/>
                <a:gd name="connsiteY129" fmla="*/ 275511 h 532774"/>
                <a:gd name="connsiteX130" fmla="*/ 21888 w 533424"/>
                <a:gd name="connsiteY130" fmla="*/ 285555 h 532774"/>
                <a:gd name="connsiteX131" fmla="*/ 21889 w 533424"/>
                <a:gd name="connsiteY131" fmla="*/ 285555 h 532774"/>
                <a:gd name="connsiteX132" fmla="*/ 11885 w 533424"/>
                <a:gd name="connsiteY132" fmla="*/ 297320 h 532774"/>
                <a:gd name="connsiteX133" fmla="*/ 11885 w 533424"/>
                <a:gd name="connsiteY133" fmla="*/ 297320 h 532774"/>
                <a:gd name="connsiteX134" fmla="*/ 10484 w 533424"/>
                <a:gd name="connsiteY134" fmla="*/ 297320 h 532774"/>
                <a:gd name="connsiteX135" fmla="*/ 10484 w 533424"/>
                <a:gd name="connsiteY135" fmla="*/ 297320 h 532774"/>
                <a:gd name="connsiteX136" fmla="*/ 0 w 533424"/>
                <a:gd name="connsiteY136" fmla="*/ 287116 h 532774"/>
                <a:gd name="connsiteX137" fmla="*/ 511726 w 533424"/>
                <a:gd name="connsiteY137" fmla="*/ 277552 h 532774"/>
                <a:gd name="connsiteX138" fmla="*/ 511726 w 533424"/>
                <a:gd name="connsiteY138" fmla="*/ 277152 h 532774"/>
                <a:gd name="connsiteX139" fmla="*/ 511726 w 533424"/>
                <a:gd name="connsiteY139" fmla="*/ 277152 h 532774"/>
                <a:gd name="connsiteX140" fmla="*/ 511726 w 533424"/>
                <a:gd name="connsiteY140" fmla="*/ 276351 h 532774"/>
                <a:gd name="connsiteX141" fmla="*/ 511726 w 533424"/>
                <a:gd name="connsiteY141" fmla="*/ 276351 h 532774"/>
                <a:gd name="connsiteX142" fmla="*/ 523066 w 533424"/>
                <a:gd name="connsiteY142" fmla="*/ 266026 h 532774"/>
                <a:gd name="connsiteX143" fmla="*/ 523091 w 533424"/>
                <a:gd name="connsiteY143" fmla="*/ 266027 h 532774"/>
                <a:gd name="connsiteX144" fmla="*/ 523091 w 533424"/>
                <a:gd name="connsiteY144" fmla="*/ 266027 h 532774"/>
                <a:gd name="connsiteX145" fmla="*/ 533415 w 533424"/>
                <a:gd name="connsiteY145" fmla="*/ 277392 h 532774"/>
                <a:gd name="connsiteX146" fmla="*/ 533415 w 533424"/>
                <a:gd name="connsiteY146" fmla="*/ 277392 h 532774"/>
                <a:gd name="connsiteX147" fmla="*/ 533415 w 533424"/>
                <a:gd name="connsiteY147" fmla="*/ 277992 h 532774"/>
                <a:gd name="connsiteX148" fmla="*/ 533415 w 533424"/>
                <a:gd name="connsiteY148" fmla="*/ 277992 h 532774"/>
                <a:gd name="connsiteX149" fmla="*/ 533415 w 533424"/>
                <a:gd name="connsiteY149" fmla="*/ 278592 h 532774"/>
                <a:gd name="connsiteX150" fmla="*/ 533415 w 533424"/>
                <a:gd name="connsiteY150" fmla="*/ 278592 h 532774"/>
                <a:gd name="connsiteX151" fmla="*/ 522196 w 533424"/>
                <a:gd name="connsiteY151" fmla="*/ 288882 h 532774"/>
                <a:gd name="connsiteX152" fmla="*/ 522091 w 533424"/>
                <a:gd name="connsiteY152" fmla="*/ 288876 h 532774"/>
                <a:gd name="connsiteX153" fmla="*/ 522091 w 533424"/>
                <a:gd name="connsiteY153" fmla="*/ 288876 h 532774"/>
                <a:gd name="connsiteX154" fmla="*/ 511600 w 533424"/>
                <a:gd name="connsiteY154" fmla="*/ 277535 h 532774"/>
                <a:gd name="connsiteX155" fmla="*/ 511607 w 533424"/>
                <a:gd name="connsiteY155" fmla="*/ 277392 h 532774"/>
                <a:gd name="connsiteX156" fmla="*/ 511726 w 533424"/>
                <a:gd name="connsiteY156" fmla="*/ 276351 h 532774"/>
                <a:gd name="connsiteX157" fmla="*/ 511726 w 533424"/>
                <a:gd name="connsiteY157" fmla="*/ 276351 h 532774"/>
                <a:gd name="connsiteX158" fmla="*/ 511726 w 533424"/>
                <a:gd name="connsiteY158" fmla="*/ 276551 h 532774"/>
                <a:gd name="connsiteX159" fmla="*/ 511726 w 533424"/>
                <a:gd name="connsiteY159" fmla="*/ 276551 h 532774"/>
                <a:gd name="connsiteX160" fmla="*/ 12044 w 533424"/>
                <a:gd name="connsiteY160" fmla="*/ 232854 h 532774"/>
                <a:gd name="connsiteX161" fmla="*/ 2961 w 533424"/>
                <a:gd name="connsiteY161" fmla="*/ 220369 h 532774"/>
                <a:gd name="connsiteX162" fmla="*/ 2961 w 533424"/>
                <a:gd name="connsiteY162" fmla="*/ 220369 h 532774"/>
                <a:gd name="connsiteX163" fmla="*/ 15521 w 533424"/>
                <a:gd name="connsiteY163" fmla="*/ 211470 h 532774"/>
                <a:gd name="connsiteX164" fmla="*/ 15606 w 533424"/>
                <a:gd name="connsiteY164" fmla="*/ 211485 h 532774"/>
                <a:gd name="connsiteX165" fmla="*/ 15606 w 533424"/>
                <a:gd name="connsiteY165" fmla="*/ 211485 h 532774"/>
                <a:gd name="connsiteX166" fmla="*/ 24527 w 533424"/>
                <a:gd name="connsiteY166" fmla="*/ 223751 h 532774"/>
                <a:gd name="connsiteX167" fmla="*/ 24489 w 533424"/>
                <a:gd name="connsiteY167" fmla="*/ 223970 h 532774"/>
                <a:gd name="connsiteX168" fmla="*/ 24490 w 533424"/>
                <a:gd name="connsiteY168" fmla="*/ 223970 h 532774"/>
                <a:gd name="connsiteX169" fmla="*/ 13206 w 533424"/>
                <a:gd name="connsiteY169" fmla="*/ 233094 h 532774"/>
                <a:gd name="connsiteX170" fmla="*/ 13205 w 533424"/>
                <a:gd name="connsiteY170" fmla="*/ 233094 h 532774"/>
                <a:gd name="connsiteX171" fmla="*/ 12044 w 533424"/>
                <a:gd name="connsiteY171" fmla="*/ 232854 h 532774"/>
                <a:gd name="connsiteX172" fmla="*/ 506645 w 533424"/>
                <a:gd name="connsiteY172" fmla="*/ 214966 h 532774"/>
                <a:gd name="connsiteX173" fmla="*/ 514968 w 533424"/>
                <a:gd name="connsiteY173" fmla="*/ 202161 h 532774"/>
                <a:gd name="connsiteX174" fmla="*/ 514968 w 533424"/>
                <a:gd name="connsiteY174" fmla="*/ 202161 h 532774"/>
                <a:gd name="connsiteX175" fmla="*/ 528013 w 533424"/>
                <a:gd name="connsiteY175" fmla="*/ 210485 h 532774"/>
                <a:gd name="connsiteX176" fmla="*/ 528013 w 533424"/>
                <a:gd name="connsiteY176" fmla="*/ 210485 h 532774"/>
                <a:gd name="connsiteX177" fmla="*/ 519490 w 533424"/>
                <a:gd name="connsiteY177" fmla="*/ 223490 h 532774"/>
                <a:gd name="connsiteX178" fmla="*/ 519490 w 533424"/>
                <a:gd name="connsiteY178" fmla="*/ 223490 h 532774"/>
                <a:gd name="connsiteX179" fmla="*/ 516729 w 533424"/>
                <a:gd name="connsiteY179" fmla="*/ 223490 h 532774"/>
                <a:gd name="connsiteX180" fmla="*/ 516728 w 533424"/>
                <a:gd name="connsiteY180" fmla="*/ 223490 h 532774"/>
                <a:gd name="connsiteX181" fmla="*/ 506644 w 533424"/>
                <a:gd name="connsiteY181" fmla="*/ 214966 h 532774"/>
                <a:gd name="connsiteX182" fmla="*/ 28011 w 533424"/>
                <a:gd name="connsiteY182" fmla="*/ 170629 h 532774"/>
                <a:gd name="connsiteX183" fmla="*/ 22569 w 533424"/>
                <a:gd name="connsiteY183" fmla="*/ 156183 h 532774"/>
                <a:gd name="connsiteX184" fmla="*/ 22569 w 533424"/>
                <a:gd name="connsiteY184" fmla="*/ 156183 h 532774"/>
                <a:gd name="connsiteX185" fmla="*/ 37055 w 533424"/>
                <a:gd name="connsiteY185" fmla="*/ 150741 h 532774"/>
                <a:gd name="connsiteX186" fmla="*/ 37055 w 533424"/>
                <a:gd name="connsiteY186" fmla="*/ 150740 h 532774"/>
                <a:gd name="connsiteX187" fmla="*/ 42457 w 533424"/>
                <a:gd name="connsiteY187" fmla="*/ 165186 h 532774"/>
                <a:gd name="connsiteX188" fmla="*/ 42457 w 533424"/>
                <a:gd name="connsiteY188" fmla="*/ 165187 h 532774"/>
                <a:gd name="connsiteX189" fmla="*/ 31893 w 533424"/>
                <a:gd name="connsiteY189" fmla="*/ 171629 h 532774"/>
                <a:gd name="connsiteX190" fmla="*/ 31893 w 533424"/>
                <a:gd name="connsiteY190" fmla="*/ 171629 h 532774"/>
                <a:gd name="connsiteX191" fmla="*/ 28011 w 533424"/>
                <a:gd name="connsiteY191" fmla="*/ 170629 h 532774"/>
                <a:gd name="connsiteX192" fmla="*/ 486516 w 533424"/>
                <a:gd name="connsiteY192" fmla="*/ 156983 h 532774"/>
                <a:gd name="connsiteX193" fmla="*/ 486516 w 533424"/>
                <a:gd name="connsiteY193" fmla="*/ 156983 h 532774"/>
                <a:gd name="connsiteX194" fmla="*/ 491342 w 533424"/>
                <a:gd name="connsiteY194" fmla="*/ 142426 h 532774"/>
                <a:gd name="connsiteX195" fmla="*/ 491358 w 533424"/>
                <a:gd name="connsiteY195" fmla="*/ 142417 h 532774"/>
                <a:gd name="connsiteX196" fmla="*/ 491358 w 533424"/>
                <a:gd name="connsiteY196" fmla="*/ 142417 h 532774"/>
                <a:gd name="connsiteX197" fmla="*/ 505844 w 533424"/>
                <a:gd name="connsiteY197" fmla="*/ 147099 h 532774"/>
                <a:gd name="connsiteX198" fmla="*/ 505924 w 533424"/>
                <a:gd name="connsiteY198" fmla="*/ 147259 h 532774"/>
                <a:gd name="connsiteX199" fmla="*/ 505924 w 533424"/>
                <a:gd name="connsiteY199" fmla="*/ 147259 h 532774"/>
                <a:gd name="connsiteX200" fmla="*/ 501315 w 533424"/>
                <a:gd name="connsiteY200" fmla="*/ 161708 h 532774"/>
                <a:gd name="connsiteX201" fmla="*/ 501082 w 533424"/>
                <a:gd name="connsiteY201" fmla="*/ 161825 h 532774"/>
                <a:gd name="connsiteX202" fmla="*/ 501082 w 533424"/>
                <a:gd name="connsiteY202" fmla="*/ 161825 h 532774"/>
                <a:gd name="connsiteX203" fmla="*/ 495720 w 533424"/>
                <a:gd name="connsiteY203" fmla="*/ 162946 h 532774"/>
                <a:gd name="connsiteX204" fmla="*/ 495720 w 533424"/>
                <a:gd name="connsiteY204" fmla="*/ 162945 h 532774"/>
                <a:gd name="connsiteX205" fmla="*/ 486516 w 533424"/>
                <a:gd name="connsiteY205" fmla="*/ 156983 h 532774"/>
                <a:gd name="connsiteX206" fmla="*/ 59264 w 533424"/>
                <a:gd name="connsiteY206" fmla="*/ 114486 h 532774"/>
                <a:gd name="connsiteX207" fmla="*/ 57423 w 533424"/>
                <a:gd name="connsiteY207" fmla="*/ 99000 h 532774"/>
                <a:gd name="connsiteX208" fmla="*/ 57423 w 533424"/>
                <a:gd name="connsiteY208" fmla="*/ 99000 h 532774"/>
                <a:gd name="connsiteX209" fmla="*/ 72709 w 533424"/>
                <a:gd name="connsiteY209" fmla="*/ 97359 h 532774"/>
                <a:gd name="connsiteX210" fmla="*/ 72709 w 533424"/>
                <a:gd name="connsiteY210" fmla="*/ 97359 h 532774"/>
                <a:gd name="connsiteX211" fmla="*/ 74652 w 533424"/>
                <a:gd name="connsiteY211" fmla="*/ 112515 h 532774"/>
                <a:gd name="connsiteX212" fmla="*/ 74550 w 533424"/>
                <a:gd name="connsiteY212" fmla="*/ 112645 h 532774"/>
                <a:gd name="connsiteX213" fmla="*/ 74550 w 533424"/>
                <a:gd name="connsiteY213" fmla="*/ 112645 h 532774"/>
                <a:gd name="connsiteX214" fmla="*/ 65466 w 533424"/>
                <a:gd name="connsiteY214" fmla="*/ 116647 h 532774"/>
                <a:gd name="connsiteX215" fmla="*/ 65466 w 533424"/>
                <a:gd name="connsiteY215" fmla="*/ 116647 h 532774"/>
                <a:gd name="connsiteX216" fmla="*/ 59264 w 533424"/>
                <a:gd name="connsiteY216" fmla="*/ 114486 h 532774"/>
                <a:gd name="connsiteX217" fmla="*/ 452423 w 533424"/>
                <a:gd name="connsiteY217" fmla="*/ 105642 h 532774"/>
                <a:gd name="connsiteX218" fmla="*/ 452423 w 533424"/>
                <a:gd name="connsiteY218" fmla="*/ 105642 h 532774"/>
                <a:gd name="connsiteX219" fmla="*/ 453543 w 533424"/>
                <a:gd name="connsiteY219" fmla="*/ 90316 h 532774"/>
                <a:gd name="connsiteX220" fmla="*/ 453543 w 533424"/>
                <a:gd name="connsiteY220" fmla="*/ 90316 h 532774"/>
                <a:gd name="connsiteX221" fmla="*/ 469109 w 533424"/>
                <a:gd name="connsiteY221" fmla="*/ 91437 h 532774"/>
                <a:gd name="connsiteX222" fmla="*/ 469109 w 533424"/>
                <a:gd name="connsiteY222" fmla="*/ 91436 h 532774"/>
                <a:gd name="connsiteX223" fmla="*/ 467989 w 533424"/>
                <a:gd name="connsiteY223" fmla="*/ 106763 h 532774"/>
                <a:gd name="connsiteX224" fmla="*/ 467989 w 533424"/>
                <a:gd name="connsiteY224" fmla="*/ 106763 h 532774"/>
                <a:gd name="connsiteX225" fmla="*/ 460346 w 533424"/>
                <a:gd name="connsiteY225" fmla="*/ 109364 h 532774"/>
                <a:gd name="connsiteX226" fmla="*/ 460346 w 533424"/>
                <a:gd name="connsiteY226" fmla="*/ 109364 h 532774"/>
                <a:gd name="connsiteX227" fmla="*/ 452423 w 533424"/>
                <a:gd name="connsiteY227" fmla="*/ 105642 h 532774"/>
                <a:gd name="connsiteX228" fmla="*/ 103322 w 533424"/>
                <a:gd name="connsiteY228" fmla="*/ 67627 h 532774"/>
                <a:gd name="connsiteX229" fmla="*/ 105443 w 533424"/>
                <a:gd name="connsiteY229" fmla="*/ 52341 h 532774"/>
                <a:gd name="connsiteX230" fmla="*/ 105443 w 533424"/>
                <a:gd name="connsiteY230" fmla="*/ 52341 h 532774"/>
                <a:gd name="connsiteX231" fmla="*/ 120728 w 533424"/>
                <a:gd name="connsiteY231" fmla="*/ 54422 h 532774"/>
                <a:gd name="connsiteX232" fmla="*/ 120728 w 533424"/>
                <a:gd name="connsiteY232" fmla="*/ 54422 h 532774"/>
                <a:gd name="connsiteX233" fmla="*/ 118607 w 533424"/>
                <a:gd name="connsiteY233" fmla="*/ 69748 h 532774"/>
                <a:gd name="connsiteX234" fmla="*/ 118607 w 533424"/>
                <a:gd name="connsiteY234" fmla="*/ 69748 h 532774"/>
                <a:gd name="connsiteX235" fmla="*/ 111404 w 533424"/>
                <a:gd name="connsiteY235" fmla="*/ 71949 h 532774"/>
                <a:gd name="connsiteX236" fmla="*/ 111405 w 533424"/>
                <a:gd name="connsiteY236" fmla="*/ 71949 h 532774"/>
                <a:gd name="connsiteX237" fmla="*/ 103322 w 533424"/>
                <a:gd name="connsiteY237" fmla="*/ 67627 h 532774"/>
                <a:gd name="connsiteX238" fmla="*/ 406804 w 533424"/>
                <a:gd name="connsiteY238" fmla="*/ 64426 h 532774"/>
                <a:gd name="connsiteX239" fmla="*/ 406804 w 533424"/>
                <a:gd name="connsiteY239" fmla="*/ 64426 h 532774"/>
                <a:gd name="connsiteX240" fmla="*/ 404163 w 533424"/>
                <a:gd name="connsiteY240" fmla="*/ 49299 h 532774"/>
                <a:gd name="connsiteX241" fmla="*/ 404163 w 533424"/>
                <a:gd name="connsiteY241" fmla="*/ 49300 h 532774"/>
                <a:gd name="connsiteX242" fmla="*/ 419329 w 533424"/>
                <a:gd name="connsiteY242" fmla="*/ 46458 h 532774"/>
                <a:gd name="connsiteX243" fmla="*/ 419329 w 533424"/>
                <a:gd name="connsiteY243" fmla="*/ 46458 h 532774"/>
                <a:gd name="connsiteX244" fmla="*/ 422130 w 533424"/>
                <a:gd name="connsiteY244" fmla="*/ 61785 h 532774"/>
                <a:gd name="connsiteX245" fmla="*/ 422131 w 533424"/>
                <a:gd name="connsiteY245" fmla="*/ 61785 h 532774"/>
                <a:gd name="connsiteX246" fmla="*/ 412647 w 533424"/>
                <a:gd name="connsiteY246" fmla="*/ 66266 h 532774"/>
                <a:gd name="connsiteX247" fmla="*/ 412647 w 533424"/>
                <a:gd name="connsiteY247" fmla="*/ 66266 h 532774"/>
                <a:gd name="connsiteX248" fmla="*/ 406805 w 533424"/>
                <a:gd name="connsiteY248" fmla="*/ 64426 h 532774"/>
                <a:gd name="connsiteX249" fmla="*/ 157623 w 533424"/>
                <a:gd name="connsiteY249" fmla="*/ 33293 h 532774"/>
                <a:gd name="connsiteX250" fmla="*/ 163465 w 533424"/>
                <a:gd name="connsiteY250" fmla="*/ 18967 h 532774"/>
                <a:gd name="connsiteX251" fmla="*/ 163466 w 533424"/>
                <a:gd name="connsiteY251" fmla="*/ 18967 h 532774"/>
                <a:gd name="connsiteX252" fmla="*/ 177747 w 533424"/>
                <a:gd name="connsiteY252" fmla="*/ 24861 h 532774"/>
                <a:gd name="connsiteX253" fmla="*/ 177792 w 533424"/>
                <a:gd name="connsiteY253" fmla="*/ 24970 h 532774"/>
                <a:gd name="connsiteX254" fmla="*/ 177792 w 533424"/>
                <a:gd name="connsiteY254" fmla="*/ 24970 h 532774"/>
                <a:gd name="connsiteX255" fmla="*/ 171879 w 533424"/>
                <a:gd name="connsiteY255" fmla="*/ 39059 h 532774"/>
                <a:gd name="connsiteX256" fmla="*/ 171789 w 533424"/>
                <a:gd name="connsiteY256" fmla="*/ 39096 h 532774"/>
                <a:gd name="connsiteX257" fmla="*/ 171789 w 533424"/>
                <a:gd name="connsiteY257" fmla="*/ 39096 h 532774"/>
                <a:gd name="connsiteX258" fmla="*/ 167187 w 533424"/>
                <a:gd name="connsiteY258" fmla="*/ 40056 h 532774"/>
                <a:gd name="connsiteX259" fmla="*/ 167187 w 533424"/>
                <a:gd name="connsiteY259" fmla="*/ 40056 h 532774"/>
                <a:gd name="connsiteX260" fmla="*/ 157623 w 533424"/>
                <a:gd name="connsiteY260" fmla="*/ 33293 h 532774"/>
                <a:gd name="connsiteX261" fmla="*/ 352502 w 533424"/>
                <a:gd name="connsiteY261" fmla="*/ 35774 h 532774"/>
                <a:gd name="connsiteX262" fmla="*/ 352502 w 533424"/>
                <a:gd name="connsiteY262" fmla="*/ 35774 h 532774"/>
                <a:gd name="connsiteX263" fmla="*/ 346060 w 533424"/>
                <a:gd name="connsiteY263" fmla="*/ 21688 h 532774"/>
                <a:gd name="connsiteX264" fmla="*/ 346060 w 533424"/>
                <a:gd name="connsiteY264" fmla="*/ 21688 h 532774"/>
                <a:gd name="connsiteX265" fmla="*/ 359892 w 533424"/>
                <a:gd name="connsiteY265" fmla="*/ 15332 h 532774"/>
                <a:gd name="connsiteX266" fmla="*/ 360186 w 533424"/>
                <a:gd name="connsiteY266" fmla="*/ 15446 h 532774"/>
                <a:gd name="connsiteX267" fmla="*/ 360185 w 533424"/>
                <a:gd name="connsiteY267" fmla="*/ 15446 h 532774"/>
                <a:gd name="connsiteX268" fmla="*/ 366865 w 533424"/>
                <a:gd name="connsiteY268" fmla="*/ 28683 h 532774"/>
                <a:gd name="connsiteX269" fmla="*/ 366628 w 533424"/>
                <a:gd name="connsiteY269" fmla="*/ 29331 h 532774"/>
                <a:gd name="connsiteX270" fmla="*/ 366628 w 533424"/>
                <a:gd name="connsiteY270" fmla="*/ 29332 h 532774"/>
                <a:gd name="connsiteX271" fmla="*/ 356024 w 533424"/>
                <a:gd name="connsiteY271" fmla="*/ 36534 h 532774"/>
                <a:gd name="connsiteX272" fmla="*/ 356024 w 533424"/>
                <a:gd name="connsiteY272" fmla="*/ 36534 h 532774"/>
                <a:gd name="connsiteX273" fmla="*/ 352502 w 533424"/>
                <a:gd name="connsiteY273" fmla="*/ 35774 h 532774"/>
                <a:gd name="connsiteX274" fmla="*/ 218768 w 533424"/>
                <a:gd name="connsiteY274" fmla="*/ 13485 h 532774"/>
                <a:gd name="connsiteX275" fmla="*/ 228039 w 533424"/>
                <a:gd name="connsiteY275" fmla="*/ 1482 h 532774"/>
                <a:gd name="connsiteX276" fmla="*/ 228052 w 533424"/>
                <a:gd name="connsiteY276" fmla="*/ 1480 h 532774"/>
                <a:gd name="connsiteX277" fmla="*/ 228052 w 533424"/>
                <a:gd name="connsiteY277" fmla="*/ 1480 h 532774"/>
                <a:gd name="connsiteX278" fmla="*/ 240404 w 533424"/>
                <a:gd name="connsiteY278" fmla="*/ 10475 h 532774"/>
                <a:gd name="connsiteX279" fmla="*/ 240417 w 533424"/>
                <a:gd name="connsiteY279" fmla="*/ 10564 h 532774"/>
                <a:gd name="connsiteX280" fmla="*/ 240417 w 533424"/>
                <a:gd name="connsiteY280" fmla="*/ 10564 h 532774"/>
                <a:gd name="connsiteX281" fmla="*/ 231173 w 533424"/>
                <a:gd name="connsiteY281" fmla="*/ 22969 h 532774"/>
                <a:gd name="connsiteX282" fmla="*/ 231173 w 533424"/>
                <a:gd name="connsiteY282" fmla="*/ 22969 h 532774"/>
                <a:gd name="connsiteX283" fmla="*/ 229012 w 533424"/>
                <a:gd name="connsiteY283" fmla="*/ 22969 h 532774"/>
                <a:gd name="connsiteX284" fmla="*/ 229012 w 533424"/>
                <a:gd name="connsiteY284" fmla="*/ 22969 h 532774"/>
                <a:gd name="connsiteX285" fmla="*/ 218768 w 533424"/>
                <a:gd name="connsiteY285" fmla="*/ 13485 h 532774"/>
                <a:gd name="connsiteX286" fmla="*/ 292598 w 533424"/>
                <a:gd name="connsiteY286" fmla="*/ 21728 h 532774"/>
                <a:gd name="connsiteX287" fmla="*/ 292598 w 533424"/>
                <a:gd name="connsiteY287" fmla="*/ 21728 h 532774"/>
                <a:gd name="connsiteX288" fmla="*/ 282914 w 533424"/>
                <a:gd name="connsiteY288" fmla="*/ 9724 h 532774"/>
                <a:gd name="connsiteX289" fmla="*/ 282914 w 533424"/>
                <a:gd name="connsiteY289" fmla="*/ 9724 h 532774"/>
                <a:gd name="connsiteX290" fmla="*/ 294919 w 533424"/>
                <a:gd name="connsiteY290" fmla="*/ 40 h 532774"/>
                <a:gd name="connsiteX291" fmla="*/ 294919 w 533424"/>
                <a:gd name="connsiteY291" fmla="*/ 40 h 532774"/>
                <a:gd name="connsiteX292" fmla="*/ 304643 w 533424"/>
                <a:gd name="connsiteY292" fmla="*/ 12045 h 532774"/>
                <a:gd name="connsiteX293" fmla="*/ 304643 w 533424"/>
                <a:gd name="connsiteY293" fmla="*/ 12045 h 532774"/>
                <a:gd name="connsiteX294" fmla="*/ 293318 w 533424"/>
                <a:gd name="connsiteY294" fmla="*/ 21808 h 532774"/>
                <a:gd name="connsiteX295" fmla="*/ 292518 w 533424"/>
                <a:gd name="connsiteY295" fmla="*/ 21808 h 5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533424" h="532774">
                  <a:moveTo>
                    <a:pt x="259825" y="522211"/>
                  </a:moveTo>
                  <a:cubicBezTo>
                    <a:pt x="259668" y="516201"/>
                    <a:pt x="264413" y="511203"/>
                    <a:pt x="270422" y="511046"/>
                  </a:cubicBezTo>
                  <a:cubicBezTo>
                    <a:pt x="270424" y="511046"/>
                    <a:pt x="270427" y="511046"/>
                    <a:pt x="270429" y="511046"/>
                  </a:cubicBezTo>
                  <a:lnTo>
                    <a:pt x="270429" y="511046"/>
                  </a:lnTo>
                  <a:cubicBezTo>
                    <a:pt x="276439" y="510913"/>
                    <a:pt x="281418" y="515678"/>
                    <a:pt x="281551" y="521687"/>
                  </a:cubicBezTo>
                  <a:cubicBezTo>
                    <a:pt x="281552" y="521742"/>
                    <a:pt x="281553" y="521796"/>
                    <a:pt x="281554" y="521850"/>
                  </a:cubicBezTo>
                  <a:lnTo>
                    <a:pt x="281554" y="521850"/>
                  </a:lnTo>
                  <a:cubicBezTo>
                    <a:pt x="281642" y="527795"/>
                    <a:pt x="276895" y="532685"/>
                    <a:pt x="270951" y="532774"/>
                  </a:cubicBezTo>
                  <a:cubicBezTo>
                    <a:pt x="270897" y="532774"/>
                    <a:pt x="270843" y="532775"/>
                    <a:pt x="270790" y="532775"/>
                  </a:cubicBezTo>
                  <a:lnTo>
                    <a:pt x="270189" y="532775"/>
                  </a:lnTo>
                  <a:cubicBezTo>
                    <a:pt x="264469" y="532583"/>
                    <a:pt x="259907" y="527934"/>
                    <a:pt x="259825" y="522211"/>
                  </a:cubicBezTo>
                  <a:close/>
                  <a:moveTo>
                    <a:pt x="204202" y="525692"/>
                  </a:moveTo>
                  <a:cubicBezTo>
                    <a:pt x="198417" y="524160"/>
                    <a:pt x="194880" y="518325"/>
                    <a:pt x="196199" y="512487"/>
                  </a:cubicBezTo>
                  <a:lnTo>
                    <a:pt x="196199" y="512487"/>
                  </a:lnTo>
                  <a:cubicBezTo>
                    <a:pt x="197613" y="506644"/>
                    <a:pt x="203495" y="503053"/>
                    <a:pt x="209338" y="504467"/>
                  </a:cubicBezTo>
                  <a:cubicBezTo>
                    <a:pt x="209359" y="504473"/>
                    <a:pt x="209382" y="504478"/>
                    <a:pt x="209404" y="504484"/>
                  </a:cubicBezTo>
                  <a:lnTo>
                    <a:pt x="209404" y="504484"/>
                  </a:lnTo>
                  <a:cubicBezTo>
                    <a:pt x="215217" y="505979"/>
                    <a:pt x="218772" y="511844"/>
                    <a:pt x="217408" y="517689"/>
                  </a:cubicBezTo>
                  <a:lnTo>
                    <a:pt x="217408" y="517689"/>
                  </a:lnTo>
                  <a:cubicBezTo>
                    <a:pt x="216144" y="522734"/>
                    <a:pt x="211521" y="526206"/>
                    <a:pt x="206323" y="526012"/>
                  </a:cubicBezTo>
                  <a:lnTo>
                    <a:pt x="206323" y="526012"/>
                  </a:lnTo>
                  <a:cubicBezTo>
                    <a:pt x="205603" y="525972"/>
                    <a:pt x="205003" y="525772"/>
                    <a:pt x="204202" y="525732"/>
                  </a:cubicBezTo>
                  <a:close/>
                  <a:moveTo>
                    <a:pt x="323690" y="515768"/>
                  </a:moveTo>
                  <a:cubicBezTo>
                    <a:pt x="322114" y="510036"/>
                    <a:pt x="325484" y="504111"/>
                    <a:pt x="331216" y="502535"/>
                  </a:cubicBezTo>
                  <a:cubicBezTo>
                    <a:pt x="331282" y="502517"/>
                    <a:pt x="331348" y="502500"/>
                    <a:pt x="331414" y="502483"/>
                  </a:cubicBezTo>
                  <a:lnTo>
                    <a:pt x="331414" y="502483"/>
                  </a:lnTo>
                  <a:cubicBezTo>
                    <a:pt x="337058" y="500838"/>
                    <a:pt x="342966" y="504080"/>
                    <a:pt x="344611" y="509724"/>
                  </a:cubicBezTo>
                  <a:cubicBezTo>
                    <a:pt x="344642" y="509831"/>
                    <a:pt x="344671" y="509938"/>
                    <a:pt x="344699" y="510046"/>
                  </a:cubicBezTo>
                  <a:lnTo>
                    <a:pt x="344699" y="510046"/>
                  </a:lnTo>
                  <a:cubicBezTo>
                    <a:pt x="346332" y="515831"/>
                    <a:pt x="342967" y="521845"/>
                    <a:pt x="337182" y="523478"/>
                  </a:cubicBezTo>
                  <a:cubicBezTo>
                    <a:pt x="337167" y="523483"/>
                    <a:pt x="337151" y="523487"/>
                    <a:pt x="337136" y="523491"/>
                  </a:cubicBezTo>
                  <a:lnTo>
                    <a:pt x="337136" y="523491"/>
                  </a:lnTo>
                  <a:cubicBezTo>
                    <a:pt x="336034" y="523743"/>
                    <a:pt x="334900" y="523824"/>
                    <a:pt x="333775" y="523731"/>
                  </a:cubicBezTo>
                  <a:lnTo>
                    <a:pt x="333775" y="523731"/>
                  </a:lnTo>
                  <a:cubicBezTo>
                    <a:pt x="329035" y="523599"/>
                    <a:pt x="324940" y="520382"/>
                    <a:pt x="323690" y="515808"/>
                  </a:cubicBezTo>
                  <a:close/>
                  <a:moveTo>
                    <a:pt x="141577" y="502203"/>
                  </a:moveTo>
                  <a:cubicBezTo>
                    <a:pt x="136333" y="499449"/>
                    <a:pt x="134315" y="492965"/>
                    <a:pt x="137068" y="487722"/>
                  </a:cubicBezTo>
                  <a:cubicBezTo>
                    <a:pt x="137090" y="487680"/>
                    <a:pt x="137112" y="487638"/>
                    <a:pt x="137135" y="487597"/>
                  </a:cubicBezTo>
                  <a:lnTo>
                    <a:pt x="137135" y="487597"/>
                  </a:lnTo>
                  <a:cubicBezTo>
                    <a:pt x="139763" y="482313"/>
                    <a:pt x="146176" y="480160"/>
                    <a:pt x="151459" y="482788"/>
                  </a:cubicBezTo>
                  <a:cubicBezTo>
                    <a:pt x="151567" y="482842"/>
                    <a:pt x="151675" y="482897"/>
                    <a:pt x="151781" y="482955"/>
                  </a:cubicBezTo>
                  <a:lnTo>
                    <a:pt x="151781" y="482955"/>
                  </a:lnTo>
                  <a:cubicBezTo>
                    <a:pt x="157016" y="485679"/>
                    <a:pt x="159051" y="492130"/>
                    <a:pt x="156327" y="497364"/>
                  </a:cubicBezTo>
                  <a:cubicBezTo>
                    <a:pt x="156293" y="497430"/>
                    <a:pt x="156258" y="497496"/>
                    <a:pt x="156223" y="497561"/>
                  </a:cubicBezTo>
                  <a:lnTo>
                    <a:pt x="156223" y="497561"/>
                  </a:lnTo>
                  <a:cubicBezTo>
                    <a:pt x="154350" y="501405"/>
                    <a:pt x="150323" y="503720"/>
                    <a:pt x="146059" y="503403"/>
                  </a:cubicBezTo>
                  <a:lnTo>
                    <a:pt x="146059" y="503403"/>
                  </a:lnTo>
                  <a:cubicBezTo>
                    <a:pt x="144491" y="503358"/>
                    <a:pt x="142957" y="502947"/>
                    <a:pt x="141577" y="502203"/>
                  </a:cubicBezTo>
                  <a:close/>
                  <a:moveTo>
                    <a:pt x="384155" y="493959"/>
                  </a:moveTo>
                  <a:cubicBezTo>
                    <a:pt x="381096" y="488784"/>
                    <a:pt x="382812" y="482109"/>
                    <a:pt x="387987" y="479051"/>
                  </a:cubicBezTo>
                  <a:cubicBezTo>
                    <a:pt x="388044" y="479018"/>
                    <a:pt x="388100" y="478985"/>
                    <a:pt x="388156" y="478953"/>
                  </a:cubicBezTo>
                  <a:lnTo>
                    <a:pt x="388156" y="478953"/>
                  </a:lnTo>
                  <a:cubicBezTo>
                    <a:pt x="393367" y="476106"/>
                    <a:pt x="399895" y="477871"/>
                    <a:pt x="402962" y="482955"/>
                  </a:cubicBezTo>
                  <a:lnTo>
                    <a:pt x="402963" y="482955"/>
                  </a:lnTo>
                  <a:cubicBezTo>
                    <a:pt x="405941" y="488212"/>
                    <a:pt x="404162" y="494885"/>
                    <a:pt x="398961" y="497961"/>
                  </a:cubicBezTo>
                  <a:lnTo>
                    <a:pt x="398961" y="497961"/>
                  </a:lnTo>
                  <a:cubicBezTo>
                    <a:pt x="397129" y="498966"/>
                    <a:pt x="395041" y="499411"/>
                    <a:pt x="392959" y="499241"/>
                  </a:cubicBezTo>
                  <a:lnTo>
                    <a:pt x="392959" y="499241"/>
                  </a:lnTo>
                  <a:cubicBezTo>
                    <a:pt x="389280" y="499072"/>
                    <a:pt x="385951" y="497014"/>
                    <a:pt x="384155" y="493799"/>
                  </a:cubicBezTo>
                  <a:close/>
                  <a:moveTo>
                    <a:pt x="86795" y="463707"/>
                  </a:moveTo>
                  <a:cubicBezTo>
                    <a:pt x="82342" y="459636"/>
                    <a:pt x="82032" y="452726"/>
                    <a:pt x="86103" y="448273"/>
                  </a:cubicBezTo>
                  <a:cubicBezTo>
                    <a:pt x="86107" y="448269"/>
                    <a:pt x="86110" y="448265"/>
                    <a:pt x="86114" y="448261"/>
                  </a:cubicBezTo>
                  <a:lnTo>
                    <a:pt x="86114" y="448261"/>
                  </a:lnTo>
                  <a:cubicBezTo>
                    <a:pt x="90249" y="443920"/>
                    <a:pt x="97080" y="443637"/>
                    <a:pt x="101561" y="447621"/>
                  </a:cubicBezTo>
                  <a:lnTo>
                    <a:pt x="101561" y="447620"/>
                  </a:lnTo>
                  <a:cubicBezTo>
                    <a:pt x="105876" y="451751"/>
                    <a:pt x="106158" y="458552"/>
                    <a:pt x="102201" y="463027"/>
                  </a:cubicBezTo>
                  <a:lnTo>
                    <a:pt x="102201" y="463027"/>
                  </a:lnTo>
                  <a:cubicBezTo>
                    <a:pt x="99976" y="465417"/>
                    <a:pt x="96820" y="466717"/>
                    <a:pt x="93557" y="466588"/>
                  </a:cubicBezTo>
                  <a:lnTo>
                    <a:pt x="93557" y="466588"/>
                  </a:lnTo>
                  <a:cubicBezTo>
                    <a:pt x="91006" y="466439"/>
                    <a:pt x="88599" y="465357"/>
                    <a:pt x="86795" y="463547"/>
                  </a:cubicBezTo>
                  <a:close/>
                  <a:moveTo>
                    <a:pt x="436976" y="457545"/>
                  </a:moveTo>
                  <a:cubicBezTo>
                    <a:pt x="432840" y="453122"/>
                    <a:pt x="433000" y="446204"/>
                    <a:pt x="437336" y="441978"/>
                  </a:cubicBezTo>
                  <a:lnTo>
                    <a:pt x="437336" y="441978"/>
                  </a:lnTo>
                  <a:cubicBezTo>
                    <a:pt x="441680" y="437855"/>
                    <a:pt x="448534" y="437997"/>
                    <a:pt x="452702" y="442298"/>
                  </a:cubicBezTo>
                  <a:lnTo>
                    <a:pt x="452702" y="442298"/>
                  </a:lnTo>
                  <a:cubicBezTo>
                    <a:pt x="456831" y="446656"/>
                    <a:pt x="456688" y="453523"/>
                    <a:pt x="452382" y="457705"/>
                  </a:cubicBezTo>
                  <a:lnTo>
                    <a:pt x="452382" y="457705"/>
                  </a:lnTo>
                  <a:cubicBezTo>
                    <a:pt x="450266" y="459800"/>
                    <a:pt x="447349" y="460879"/>
                    <a:pt x="444379" y="460666"/>
                  </a:cubicBezTo>
                  <a:lnTo>
                    <a:pt x="444379" y="460666"/>
                  </a:lnTo>
                  <a:cubicBezTo>
                    <a:pt x="441598" y="460493"/>
                    <a:pt x="438972" y="459329"/>
                    <a:pt x="436976" y="457384"/>
                  </a:cubicBezTo>
                  <a:close/>
                  <a:moveTo>
                    <a:pt x="43177" y="412886"/>
                  </a:moveTo>
                  <a:cubicBezTo>
                    <a:pt x="39934" y="407869"/>
                    <a:pt x="41303" y="401179"/>
                    <a:pt x="46258" y="397840"/>
                  </a:cubicBezTo>
                  <a:lnTo>
                    <a:pt x="46258" y="397840"/>
                  </a:lnTo>
                  <a:cubicBezTo>
                    <a:pt x="51320" y="394484"/>
                    <a:pt x="58144" y="395863"/>
                    <a:pt x="61505" y="400922"/>
                  </a:cubicBezTo>
                  <a:lnTo>
                    <a:pt x="61505" y="400922"/>
                  </a:lnTo>
                  <a:cubicBezTo>
                    <a:pt x="64778" y="405911"/>
                    <a:pt x="63386" y="412609"/>
                    <a:pt x="58397" y="415882"/>
                  </a:cubicBezTo>
                  <a:cubicBezTo>
                    <a:pt x="58353" y="415911"/>
                    <a:pt x="58308" y="415939"/>
                    <a:pt x="58264" y="415968"/>
                  </a:cubicBezTo>
                  <a:lnTo>
                    <a:pt x="58263" y="415968"/>
                  </a:lnTo>
                  <a:cubicBezTo>
                    <a:pt x="56364" y="417250"/>
                    <a:pt x="54112" y="417908"/>
                    <a:pt x="51821" y="417848"/>
                  </a:cubicBezTo>
                  <a:lnTo>
                    <a:pt x="51821" y="417848"/>
                  </a:lnTo>
                  <a:cubicBezTo>
                    <a:pt x="48289" y="417613"/>
                    <a:pt x="45079" y="415712"/>
                    <a:pt x="43177" y="412726"/>
                  </a:cubicBezTo>
                  <a:close/>
                  <a:moveTo>
                    <a:pt x="479353" y="408885"/>
                  </a:moveTo>
                  <a:cubicBezTo>
                    <a:pt x="474250" y="405732"/>
                    <a:pt x="472627" y="399064"/>
                    <a:pt x="475712" y="393919"/>
                  </a:cubicBezTo>
                  <a:lnTo>
                    <a:pt x="475712" y="393919"/>
                  </a:lnTo>
                  <a:cubicBezTo>
                    <a:pt x="478878" y="388834"/>
                    <a:pt x="485530" y="387216"/>
                    <a:pt x="490678" y="390277"/>
                  </a:cubicBezTo>
                  <a:lnTo>
                    <a:pt x="490678" y="390277"/>
                  </a:lnTo>
                  <a:cubicBezTo>
                    <a:pt x="495808" y="393369"/>
                    <a:pt x="497460" y="400033"/>
                    <a:pt x="494369" y="405163"/>
                  </a:cubicBezTo>
                  <a:cubicBezTo>
                    <a:pt x="494353" y="405190"/>
                    <a:pt x="494336" y="405217"/>
                    <a:pt x="494320" y="405243"/>
                  </a:cubicBezTo>
                  <a:lnTo>
                    <a:pt x="494319" y="405243"/>
                  </a:lnTo>
                  <a:cubicBezTo>
                    <a:pt x="492254" y="408715"/>
                    <a:pt x="488429" y="410751"/>
                    <a:pt x="484395" y="410526"/>
                  </a:cubicBezTo>
                  <a:lnTo>
                    <a:pt x="484395" y="410526"/>
                  </a:lnTo>
                  <a:cubicBezTo>
                    <a:pt x="482597" y="410448"/>
                    <a:pt x="480853" y="409881"/>
                    <a:pt x="479353" y="408885"/>
                  </a:cubicBezTo>
                  <a:close/>
                  <a:moveTo>
                    <a:pt x="13645" y="352862"/>
                  </a:moveTo>
                  <a:lnTo>
                    <a:pt x="13645" y="352862"/>
                  </a:lnTo>
                  <a:cubicBezTo>
                    <a:pt x="11777" y="347155"/>
                    <a:pt x="14794" y="340998"/>
                    <a:pt x="20448" y="338977"/>
                  </a:cubicBezTo>
                  <a:lnTo>
                    <a:pt x="20448" y="338977"/>
                  </a:lnTo>
                  <a:cubicBezTo>
                    <a:pt x="26141" y="337149"/>
                    <a:pt x="32263" y="340131"/>
                    <a:pt x="34334" y="345739"/>
                  </a:cubicBezTo>
                  <a:lnTo>
                    <a:pt x="34334" y="345739"/>
                  </a:lnTo>
                  <a:cubicBezTo>
                    <a:pt x="36231" y="351447"/>
                    <a:pt x="33230" y="357627"/>
                    <a:pt x="27571" y="359665"/>
                  </a:cubicBezTo>
                  <a:lnTo>
                    <a:pt x="27571" y="359665"/>
                  </a:lnTo>
                  <a:cubicBezTo>
                    <a:pt x="26268" y="360029"/>
                    <a:pt x="24922" y="360218"/>
                    <a:pt x="23569" y="360225"/>
                  </a:cubicBezTo>
                  <a:lnTo>
                    <a:pt x="23569" y="360225"/>
                  </a:lnTo>
                  <a:cubicBezTo>
                    <a:pt x="19024" y="360011"/>
                    <a:pt x="15079" y="357021"/>
                    <a:pt x="13645" y="352702"/>
                  </a:cubicBezTo>
                  <a:close/>
                  <a:moveTo>
                    <a:pt x="508325" y="351582"/>
                  </a:moveTo>
                  <a:cubicBezTo>
                    <a:pt x="502659" y="350016"/>
                    <a:pt x="499335" y="344153"/>
                    <a:pt x="500900" y="338487"/>
                  </a:cubicBezTo>
                  <a:cubicBezTo>
                    <a:pt x="500944" y="338329"/>
                    <a:pt x="500991" y="338172"/>
                    <a:pt x="501042" y="338016"/>
                  </a:cubicBezTo>
                  <a:lnTo>
                    <a:pt x="501042" y="338016"/>
                  </a:lnTo>
                  <a:cubicBezTo>
                    <a:pt x="502916" y="332376"/>
                    <a:pt x="508879" y="329192"/>
                    <a:pt x="514608" y="330773"/>
                  </a:cubicBezTo>
                  <a:lnTo>
                    <a:pt x="514608" y="330773"/>
                  </a:lnTo>
                  <a:cubicBezTo>
                    <a:pt x="520328" y="332471"/>
                    <a:pt x="523589" y="338485"/>
                    <a:pt x="521892" y="344205"/>
                  </a:cubicBezTo>
                  <a:cubicBezTo>
                    <a:pt x="521878" y="344250"/>
                    <a:pt x="521865" y="344294"/>
                    <a:pt x="521851" y="344338"/>
                  </a:cubicBezTo>
                  <a:lnTo>
                    <a:pt x="521851" y="344339"/>
                  </a:lnTo>
                  <a:lnTo>
                    <a:pt x="521851" y="344339"/>
                  </a:lnTo>
                  <a:lnTo>
                    <a:pt x="521851" y="344339"/>
                  </a:lnTo>
                  <a:cubicBezTo>
                    <a:pt x="520317" y="349060"/>
                    <a:pt x="515803" y="352163"/>
                    <a:pt x="510846" y="351902"/>
                  </a:cubicBezTo>
                  <a:lnTo>
                    <a:pt x="510846" y="351902"/>
                  </a:lnTo>
                  <a:cubicBezTo>
                    <a:pt x="509990" y="351842"/>
                    <a:pt x="509143" y="351681"/>
                    <a:pt x="508325" y="351422"/>
                  </a:cubicBezTo>
                  <a:close/>
                  <a:moveTo>
                    <a:pt x="120" y="287276"/>
                  </a:moveTo>
                  <a:cubicBezTo>
                    <a:pt x="-297" y="281287"/>
                    <a:pt x="4146" y="276062"/>
                    <a:pt x="10124" y="275511"/>
                  </a:cubicBezTo>
                  <a:lnTo>
                    <a:pt x="10124" y="275511"/>
                  </a:lnTo>
                  <a:cubicBezTo>
                    <a:pt x="16127" y="275095"/>
                    <a:pt x="21358" y="279561"/>
                    <a:pt x="21888" y="285555"/>
                  </a:cubicBezTo>
                  <a:lnTo>
                    <a:pt x="21889" y="285555"/>
                  </a:lnTo>
                  <a:cubicBezTo>
                    <a:pt x="22327" y="291551"/>
                    <a:pt x="17873" y="296789"/>
                    <a:pt x="11885" y="297320"/>
                  </a:cubicBezTo>
                  <a:lnTo>
                    <a:pt x="11885" y="297320"/>
                  </a:lnTo>
                  <a:lnTo>
                    <a:pt x="10484" y="297320"/>
                  </a:lnTo>
                  <a:lnTo>
                    <a:pt x="10484" y="297320"/>
                  </a:lnTo>
                  <a:cubicBezTo>
                    <a:pt x="4899" y="297088"/>
                    <a:pt x="383" y="292692"/>
                    <a:pt x="0" y="287116"/>
                  </a:cubicBezTo>
                  <a:close/>
                  <a:moveTo>
                    <a:pt x="511726" y="277552"/>
                  </a:moveTo>
                  <a:lnTo>
                    <a:pt x="511726" y="277152"/>
                  </a:lnTo>
                  <a:lnTo>
                    <a:pt x="511726" y="277152"/>
                  </a:lnTo>
                  <a:lnTo>
                    <a:pt x="511726" y="276351"/>
                  </a:lnTo>
                  <a:lnTo>
                    <a:pt x="511726" y="276351"/>
                  </a:lnTo>
                  <a:cubicBezTo>
                    <a:pt x="512006" y="270369"/>
                    <a:pt x="517083" y="265746"/>
                    <a:pt x="523066" y="266026"/>
                  </a:cubicBezTo>
                  <a:cubicBezTo>
                    <a:pt x="523074" y="266026"/>
                    <a:pt x="523082" y="266027"/>
                    <a:pt x="523091" y="266027"/>
                  </a:cubicBezTo>
                  <a:lnTo>
                    <a:pt x="523091" y="266027"/>
                  </a:lnTo>
                  <a:cubicBezTo>
                    <a:pt x="529063" y="266350"/>
                    <a:pt x="533665" y="271416"/>
                    <a:pt x="533415" y="277392"/>
                  </a:cubicBezTo>
                  <a:lnTo>
                    <a:pt x="533415" y="277392"/>
                  </a:lnTo>
                  <a:lnTo>
                    <a:pt x="533415" y="277992"/>
                  </a:lnTo>
                  <a:lnTo>
                    <a:pt x="533415" y="277992"/>
                  </a:lnTo>
                  <a:lnTo>
                    <a:pt x="533415" y="278592"/>
                  </a:lnTo>
                  <a:lnTo>
                    <a:pt x="533415" y="278592"/>
                  </a:lnTo>
                  <a:cubicBezTo>
                    <a:pt x="533158" y="284532"/>
                    <a:pt x="528135" y="289138"/>
                    <a:pt x="522196" y="288882"/>
                  </a:cubicBezTo>
                  <a:cubicBezTo>
                    <a:pt x="522161" y="288880"/>
                    <a:pt x="522126" y="288878"/>
                    <a:pt x="522091" y="288876"/>
                  </a:cubicBezTo>
                  <a:lnTo>
                    <a:pt x="522091" y="288876"/>
                  </a:lnTo>
                  <a:cubicBezTo>
                    <a:pt x="516062" y="288641"/>
                    <a:pt x="511365" y="283564"/>
                    <a:pt x="511600" y="277535"/>
                  </a:cubicBezTo>
                  <a:cubicBezTo>
                    <a:pt x="511602" y="277487"/>
                    <a:pt x="511604" y="277439"/>
                    <a:pt x="511607" y="277392"/>
                  </a:cubicBezTo>
                  <a:close/>
                  <a:moveTo>
                    <a:pt x="511726" y="276351"/>
                  </a:moveTo>
                  <a:lnTo>
                    <a:pt x="511726" y="276351"/>
                  </a:lnTo>
                  <a:lnTo>
                    <a:pt x="511726" y="276551"/>
                  </a:lnTo>
                  <a:lnTo>
                    <a:pt x="511726" y="276551"/>
                  </a:lnTo>
                  <a:close/>
                  <a:moveTo>
                    <a:pt x="12044" y="232854"/>
                  </a:moveTo>
                  <a:cubicBezTo>
                    <a:pt x="6103" y="231891"/>
                    <a:pt x="2049" y="226318"/>
                    <a:pt x="2961" y="220369"/>
                  </a:cubicBezTo>
                  <a:lnTo>
                    <a:pt x="2961" y="220369"/>
                  </a:lnTo>
                  <a:cubicBezTo>
                    <a:pt x="3972" y="214443"/>
                    <a:pt x="9596" y="210459"/>
                    <a:pt x="15521" y="211470"/>
                  </a:cubicBezTo>
                  <a:cubicBezTo>
                    <a:pt x="15550" y="211475"/>
                    <a:pt x="15578" y="211480"/>
                    <a:pt x="15606" y="211485"/>
                  </a:cubicBezTo>
                  <a:lnTo>
                    <a:pt x="15606" y="211485"/>
                  </a:lnTo>
                  <a:cubicBezTo>
                    <a:pt x="21456" y="212409"/>
                    <a:pt x="25450" y="217900"/>
                    <a:pt x="24527" y="223751"/>
                  </a:cubicBezTo>
                  <a:cubicBezTo>
                    <a:pt x="24515" y="223824"/>
                    <a:pt x="24503" y="223897"/>
                    <a:pt x="24489" y="223970"/>
                  </a:cubicBezTo>
                  <a:lnTo>
                    <a:pt x="24490" y="223970"/>
                  </a:lnTo>
                  <a:cubicBezTo>
                    <a:pt x="23600" y="229441"/>
                    <a:pt x="18741" y="233369"/>
                    <a:pt x="13206" y="233094"/>
                  </a:cubicBezTo>
                  <a:lnTo>
                    <a:pt x="13205" y="233094"/>
                  </a:lnTo>
                  <a:cubicBezTo>
                    <a:pt x="12805" y="233054"/>
                    <a:pt x="12405" y="232854"/>
                    <a:pt x="12044" y="232854"/>
                  </a:cubicBezTo>
                  <a:close/>
                  <a:moveTo>
                    <a:pt x="506645" y="214966"/>
                  </a:moveTo>
                  <a:cubicBezTo>
                    <a:pt x="505410" y="209132"/>
                    <a:pt x="509135" y="203401"/>
                    <a:pt x="514968" y="202161"/>
                  </a:cubicBezTo>
                  <a:lnTo>
                    <a:pt x="514968" y="202161"/>
                  </a:lnTo>
                  <a:cubicBezTo>
                    <a:pt x="520866" y="200871"/>
                    <a:pt x="526698" y="204592"/>
                    <a:pt x="528013" y="210485"/>
                  </a:cubicBezTo>
                  <a:lnTo>
                    <a:pt x="528013" y="210485"/>
                  </a:lnTo>
                  <a:cubicBezTo>
                    <a:pt x="529176" y="216415"/>
                    <a:pt x="525392" y="222190"/>
                    <a:pt x="519490" y="223490"/>
                  </a:cubicBezTo>
                  <a:lnTo>
                    <a:pt x="519490" y="223490"/>
                  </a:lnTo>
                  <a:cubicBezTo>
                    <a:pt x="518572" y="223589"/>
                    <a:pt x="517646" y="223589"/>
                    <a:pt x="516729" y="223490"/>
                  </a:cubicBezTo>
                  <a:lnTo>
                    <a:pt x="516728" y="223490"/>
                  </a:lnTo>
                  <a:cubicBezTo>
                    <a:pt x="511820" y="223272"/>
                    <a:pt x="507677" y="219770"/>
                    <a:pt x="506644" y="214966"/>
                  </a:cubicBezTo>
                  <a:close/>
                  <a:moveTo>
                    <a:pt x="28011" y="170629"/>
                  </a:moveTo>
                  <a:cubicBezTo>
                    <a:pt x="22540" y="168123"/>
                    <a:pt x="20111" y="161676"/>
                    <a:pt x="22569" y="156183"/>
                  </a:cubicBezTo>
                  <a:lnTo>
                    <a:pt x="22569" y="156183"/>
                  </a:lnTo>
                  <a:cubicBezTo>
                    <a:pt x="25075" y="150690"/>
                    <a:pt x="31551" y="148257"/>
                    <a:pt x="37055" y="150741"/>
                  </a:cubicBezTo>
                  <a:lnTo>
                    <a:pt x="37055" y="150740"/>
                  </a:lnTo>
                  <a:cubicBezTo>
                    <a:pt x="42510" y="153262"/>
                    <a:pt x="44919" y="159704"/>
                    <a:pt x="42457" y="165186"/>
                  </a:cubicBezTo>
                  <a:lnTo>
                    <a:pt x="42457" y="165187"/>
                  </a:lnTo>
                  <a:cubicBezTo>
                    <a:pt x="40516" y="169231"/>
                    <a:pt x="36377" y="171755"/>
                    <a:pt x="31893" y="171629"/>
                  </a:cubicBezTo>
                  <a:lnTo>
                    <a:pt x="31893" y="171629"/>
                  </a:lnTo>
                  <a:cubicBezTo>
                    <a:pt x="30562" y="171460"/>
                    <a:pt x="29258" y="171123"/>
                    <a:pt x="28011" y="170629"/>
                  </a:cubicBezTo>
                  <a:close/>
                  <a:moveTo>
                    <a:pt x="486516" y="156983"/>
                  </a:moveTo>
                  <a:lnTo>
                    <a:pt x="486516" y="156983"/>
                  </a:lnTo>
                  <a:cubicBezTo>
                    <a:pt x="483829" y="151631"/>
                    <a:pt x="485989" y="145113"/>
                    <a:pt x="491342" y="142426"/>
                  </a:cubicBezTo>
                  <a:cubicBezTo>
                    <a:pt x="491347" y="142423"/>
                    <a:pt x="491353" y="142420"/>
                    <a:pt x="491358" y="142417"/>
                  </a:cubicBezTo>
                  <a:lnTo>
                    <a:pt x="491358" y="142417"/>
                  </a:lnTo>
                  <a:cubicBezTo>
                    <a:pt x="496651" y="139710"/>
                    <a:pt x="503136" y="141806"/>
                    <a:pt x="505844" y="147099"/>
                  </a:cubicBezTo>
                  <a:cubicBezTo>
                    <a:pt x="505871" y="147152"/>
                    <a:pt x="505898" y="147205"/>
                    <a:pt x="505924" y="147259"/>
                  </a:cubicBezTo>
                  <a:lnTo>
                    <a:pt x="505924" y="147259"/>
                  </a:lnTo>
                  <a:cubicBezTo>
                    <a:pt x="508642" y="152522"/>
                    <a:pt x="506578" y="158991"/>
                    <a:pt x="501315" y="161708"/>
                  </a:cubicBezTo>
                  <a:cubicBezTo>
                    <a:pt x="501238" y="161748"/>
                    <a:pt x="501160" y="161787"/>
                    <a:pt x="501082" y="161825"/>
                  </a:cubicBezTo>
                  <a:lnTo>
                    <a:pt x="501082" y="161825"/>
                  </a:lnTo>
                  <a:cubicBezTo>
                    <a:pt x="499426" y="162667"/>
                    <a:pt x="497575" y="163054"/>
                    <a:pt x="495720" y="162946"/>
                  </a:cubicBezTo>
                  <a:lnTo>
                    <a:pt x="495720" y="162945"/>
                  </a:lnTo>
                  <a:cubicBezTo>
                    <a:pt x="491796" y="162778"/>
                    <a:pt x="488272" y="160495"/>
                    <a:pt x="486516" y="156983"/>
                  </a:cubicBezTo>
                  <a:close/>
                  <a:moveTo>
                    <a:pt x="59264" y="114486"/>
                  </a:moveTo>
                  <a:cubicBezTo>
                    <a:pt x="54508" y="110701"/>
                    <a:pt x="53687" y="103793"/>
                    <a:pt x="57423" y="99000"/>
                  </a:cubicBezTo>
                  <a:lnTo>
                    <a:pt x="57423" y="99000"/>
                  </a:lnTo>
                  <a:cubicBezTo>
                    <a:pt x="61228" y="94394"/>
                    <a:pt x="68013" y="93666"/>
                    <a:pt x="72709" y="97359"/>
                  </a:cubicBezTo>
                  <a:lnTo>
                    <a:pt x="72709" y="97359"/>
                  </a:lnTo>
                  <a:cubicBezTo>
                    <a:pt x="77431" y="101007"/>
                    <a:pt x="78301" y="107793"/>
                    <a:pt x="74652" y="112515"/>
                  </a:cubicBezTo>
                  <a:cubicBezTo>
                    <a:pt x="74619" y="112558"/>
                    <a:pt x="74584" y="112602"/>
                    <a:pt x="74550" y="112645"/>
                  </a:cubicBezTo>
                  <a:lnTo>
                    <a:pt x="74550" y="112645"/>
                  </a:lnTo>
                  <a:cubicBezTo>
                    <a:pt x="72322" y="115336"/>
                    <a:pt x="68955" y="116819"/>
                    <a:pt x="65466" y="116647"/>
                  </a:cubicBezTo>
                  <a:lnTo>
                    <a:pt x="65466" y="116647"/>
                  </a:lnTo>
                  <a:cubicBezTo>
                    <a:pt x="63220" y="116612"/>
                    <a:pt x="61045" y="115855"/>
                    <a:pt x="59264" y="114486"/>
                  </a:cubicBezTo>
                  <a:close/>
                  <a:moveTo>
                    <a:pt x="452423" y="105642"/>
                  </a:moveTo>
                  <a:lnTo>
                    <a:pt x="452423" y="105642"/>
                  </a:lnTo>
                  <a:cubicBezTo>
                    <a:pt x="448510" y="101097"/>
                    <a:pt x="449011" y="94244"/>
                    <a:pt x="453543" y="90316"/>
                  </a:cubicBezTo>
                  <a:lnTo>
                    <a:pt x="453543" y="90316"/>
                  </a:lnTo>
                  <a:cubicBezTo>
                    <a:pt x="458175" y="86399"/>
                    <a:pt x="465087" y="86896"/>
                    <a:pt x="469109" y="91437"/>
                  </a:cubicBezTo>
                  <a:lnTo>
                    <a:pt x="469109" y="91436"/>
                  </a:lnTo>
                  <a:cubicBezTo>
                    <a:pt x="473022" y="95982"/>
                    <a:pt x="472521" y="102835"/>
                    <a:pt x="467989" y="106763"/>
                  </a:cubicBezTo>
                  <a:lnTo>
                    <a:pt x="467989" y="106763"/>
                  </a:lnTo>
                  <a:cubicBezTo>
                    <a:pt x="465847" y="108539"/>
                    <a:pt x="463127" y="109465"/>
                    <a:pt x="460346" y="109364"/>
                  </a:cubicBezTo>
                  <a:lnTo>
                    <a:pt x="460346" y="109364"/>
                  </a:lnTo>
                  <a:cubicBezTo>
                    <a:pt x="457293" y="109317"/>
                    <a:pt x="454408" y="107962"/>
                    <a:pt x="452423" y="105642"/>
                  </a:cubicBezTo>
                  <a:close/>
                  <a:moveTo>
                    <a:pt x="103322" y="67627"/>
                  </a:moveTo>
                  <a:cubicBezTo>
                    <a:pt x="99804" y="62790"/>
                    <a:pt x="100741" y="56038"/>
                    <a:pt x="105443" y="52341"/>
                  </a:cubicBezTo>
                  <a:lnTo>
                    <a:pt x="105443" y="52341"/>
                  </a:lnTo>
                  <a:cubicBezTo>
                    <a:pt x="110264" y="48793"/>
                    <a:pt x="117031" y="49714"/>
                    <a:pt x="120728" y="54422"/>
                  </a:cubicBezTo>
                  <a:lnTo>
                    <a:pt x="120728" y="54422"/>
                  </a:lnTo>
                  <a:cubicBezTo>
                    <a:pt x="124271" y="59266"/>
                    <a:pt x="123333" y="66048"/>
                    <a:pt x="118607" y="69748"/>
                  </a:cubicBezTo>
                  <a:lnTo>
                    <a:pt x="118607" y="69748"/>
                  </a:lnTo>
                  <a:cubicBezTo>
                    <a:pt x="116542" y="71309"/>
                    <a:pt x="113990" y="72089"/>
                    <a:pt x="111404" y="71949"/>
                  </a:cubicBezTo>
                  <a:lnTo>
                    <a:pt x="111405" y="71949"/>
                  </a:lnTo>
                  <a:cubicBezTo>
                    <a:pt x="108206" y="71768"/>
                    <a:pt x="105249" y="70187"/>
                    <a:pt x="103322" y="67627"/>
                  </a:cubicBezTo>
                  <a:close/>
                  <a:moveTo>
                    <a:pt x="406804" y="64426"/>
                  </a:moveTo>
                  <a:lnTo>
                    <a:pt x="406804" y="64426"/>
                  </a:lnTo>
                  <a:cubicBezTo>
                    <a:pt x="401911" y="60969"/>
                    <a:pt x="400731" y="54209"/>
                    <a:pt x="404163" y="49299"/>
                  </a:cubicBezTo>
                  <a:lnTo>
                    <a:pt x="404163" y="49300"/>
                  </a:lnTo>
                  <a:cubicBezTo>
                    <a:pt x="407584" y="44354"/>
                    <a:pt x="414350" y="43086"/>
                    <a:pt x="419329" y="46458"/>
                  </a:cubicBezTo>
                  <a:lnTo>
                    <a:pt x="419329" y="46458"/>
                  </a:lnTo>
                  <a:cubicBezTo>
                    <a:pt x="424282" y="49951"/>
                    <a:pt x="425527" y="56766"/>
                    <a:pt x="422130" y="61785"/>
                  </a:cubicBezTo>
                  <a:lnTo>
                    <a:pt x="422131" y="61785"/>
                  </a:lnTo>
                  <a:cubicBezTo>
                    <a:pt x="419898" y="64746"/>
                    <a:pt x="416352" y="66422"/>
                    <a:pt x="412647" y="66266"/>
                  </a:cubicBezTo>
                  <a:lnTo>
                    <a:pt x="412647" y="66266"/>
                  </a:lnTo>
                  <a:cubicBezTo>
                    <a:pt x="410564" y="66218"/>
                    <a:pt x="408538" y="65580"/>
                    <a:pt x="406805" y="64426"/>
                  </a:cubicBezTo>
                  <a:close/>
                  <a:moveTo>
                    <a:pt x="157623" y="33293"/>
                  </a:moveTo>
                  <a:cubicBezTo>
                    <a:pt x="155342" y="27724"/>
                    <a:pt x="157940" y="21353"/>
                    <a:pt x="163465" y="18967"/>
                  </a:cubicBezTo>
                  <a:lnTo>
                    <a:pt x="163466" y="18967"/>
                  </a:lnTo>
                  <a:cubicBezTo>
                    <a:pt x="169037" y="16651"/>
                    <a:pt x="175431" y="19290"/>
                    <a:pt x="177747" y="24861"/>
                  </a:cubicBezTo>
                  <a:cubicBezTo>
                    <a:pt x="177762" y="24897"/>
                    <a:pt x="177777" y="24933"/>
                    <a:pt x="177792" y="24970"/>
                  </a:cubicBezTo>
                  <a:lnTo>
                    <a:pt x="177792" y="24970"/>
                  </a:lnTo>
                  <a:cubicBezTo>
                    <a:pt x="180050" y="30493"/>
                    <a:pt x="177402" y="36801"/>
                    <a:pt x="171879" y="39059"/>
                  </a:cubicBezTo>
                  <a:cubicBezTo>
                    <a:pt x="171849" y="39071"/>
                    <a:pt x="171819" y="39084"/>
                    <a:pt x="171789" y="39096"/>
                  </a:cubicBezTo>
                  <a:lnTo>
                    <a:pt x="171789" y="39096"/>
                  </a:lnTo>
                  <a:cubicBezTo>
                    <a:pt x="170365" y="39810"/>
                    <a:pt x="168779" y="40141"/>
                    <a:pt x="167187" y="40056"/>
                  </a:cubicBezTo>
                  <a:lnTo>
                    <a:pt x="167187" y="40056"/>
                  </a:lnTo>
                  <a:cubicBezTo>
                    <a:pt x="162955" y="39855"/>
                    <a:pt x="159223" y="37217"/>
                    <a:pt x="157623" y="33293"/>
                  </a:cubicBezTo>
                  <a:close/>
                  <a:moveTo>
                    <a:pt x="352502" y="35774"/>
                  </a:moveTo>
                  <a:lnTo>
                    <a:pt x="352502" y="35774"/>
                  </a:lnTo>
                  <a:cubicBezTo>
                    <a:pt x="346902" y="33591"/>
                    <a:pt x="344049" y="27353"/>
                    <a:pt x="346060" y="21688"/>
                  </a:cubicBezTo>
                  <a:lnTo>
                    <a:pt x="346060" y="21688"/>
                  </a:lnTo>
                  <a:cubicBezTo>
                    <a:pt x="348125" y="16113"/>
                    <a:pt x="354317" y="13268"/>
                    <a:pt x="359892" y="15332"/>
                  </a:cubicBezTo>
                  <a:cubicBezTo>
                    <a:pt x="359991" y="15369"/>
                    <a:pt x="360088" y="15407"/>
                    <a:pt x="360186" y="15446"/>
                  </a:cubicBezTo>
                  <a:lnTo>
                    <a:pt x="360185" y="15446"/>
                  </a:lnTo>
                  <a:cubicBezTo>
                    <a:pt x="365685" y="17256"/>
                    <a:pt x="368676" y="23183"/>
                    <a:pt x="366865" y="28683"/>
                  </a:cubicBezTo>
                  <a:cubicBezTo>
                    <a:pt x="366793" y="28901"/>
                    <a:pt x="366714" y="29118"/>
                    <a:pt x="366628" y="29331"/>
                  </a:cubicBezTo>
                  <a:lnTo>
                    <a:pt x="366628" y="29332"/>
                  </a:lnTo>
                  <a:cubicBezTo>
                    <a:pt x="365109" y="33839"/>
                    <a:pt x="360774" y="36784"/>
                    <a:pt x="356024" y="36534"/>
                  </a:cubicBezTo>
                  <a:lnTo>
                    <a:pt x="356024" y="36534"/>
                  </a:lnTo>
                  <a:cubicBezTo>
                    <a:pt x="354811" y="36517"/>
                    <a:pt x="353614" y="36258"/>
                    <a:pt x="352502" y="35774"/>
                  </a:cubicBezTo>
                  <a:close/>
                  <a:moveTo>
                    <a:pt x="218768" y="13485"/>
                  </a:moveTo>
                  <a:cubicBezTo>
                    <a:pt x="218013" y="7610"/>
                    <a:pt x="222164" y="2236"/>
                    <a:pt x="228039" y="1482"/>
                  </a:cubicBezTo>
                  <a:cubicBezTo>
                    <a:pt x="228043" y="1481"/>
                    <a:pt x="228048" y="1481"/>
                    <a:pt x="228052" y="1480"/>
                  </a:cubicBezTo>
                  <a:lnTo>
                    <a:pt x="228052" y="1480"/>
                  </a:lnTo>
                  <a:cubicBezTo>
                    <a:pt x="233947" y="553"/>
                    <a:pt x="239477" y="4581"/>
                    <a:pt x="240404" y="10475"/>
                  </a:cubicBezTo>
                  <a:cubicBezTo>
                    <a:pt x="240409" y="10505"/>
                    <a:pt x="240413" y="10534"/>
                    <a:pt x="240417" y="10564"/>
                  </a:cubicBezTo>
                  <a:lnTo>
                    <a:pt x="240417" y="10564"/>
                  </a:lnTo>
                  <a:cubicBezTo>
                    <a:pt x="241208" y="16521"/>
                    <a:pt x="237108" y="22023"/>
                    <a:pt x="231173" y="22969"/>
                  </a:cubicBezTo>
                  <a:lnTo>
                    <a:pt x="231173" y="22969"/>
                  </a:lnTo>
                  <a:cubicBezTo>
                    <a:pt x="230456" y="23067"/>
                    <a:pt x="229729" y="23067"/>
                    <a:pt x="229012" y="22969"/>
                  </a:cubicBezTo>
                  <a:lnTo>
                    <a:pt x="229012" y="22969"/>
                  </a:lnTo>
                  <a:cubicBezTo>
                    <a:pt x="223766" y="22671"/>
                    <a:pt x="219470" y="18692"/>
                    <a:pt x="218768" y="13485"/>
                  </a:cubicBezTo>
                  <a:close/>
                  <a:moveTo>
                    <a:pt x="292598" y="21728"/>
                  </a:moveTo>
                  <a:lnTo>
                    <a:pt x="292598" y="21728"/>
                  </a:lnTo>
                  <a:cubicBezTo>
                    <a:pt x="286648" y="21017"/>
                    <a:pt x="282351" y="15690"/>
                    <a:pt x="282914" y="9724"/>
                  </a:cubicBezTo>
                  <a:lnTo>
                    <a:pt x="282914" y="9724"/>
                  </a:lnTo>
                  <a:cubicBezTo>
                    <a:pt x="283684" y="3806"/>
                    <a:pt x="288972" y="-460"/>
                    <a:pt x="294919" y="40"/>
                  </a:cubicBezTo>
                  <a:lnTo>
                    <a:pt x="294919" y="40"/>
                  </a:lnTo>
                  <a:cubicBezTo>
                    <a:pt x="300853" y="791"/>
                    <a:pt x="305140" y="6084"/>
                    <a:pt x="304643" y="12045"/>
                  </a:cubicBezTo>
                  <a:lnTo>
                    <a:pt x="304643" y="12045"/>
                  </a:lnTo>
                  <a:cubicBezTo>
                    <a:pt x="303927" y="17720"/>
                    <a:pt x="299037" y="21936"/>
                    <a:pt x="293318" y="21808"/>
                  </a:cubicBezTo>
                  <a:lnTo>
                    <a:pt x="292518" y="21808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9" name="Serbest Form: Şekil 198">
              <a:extLst>
                <a:ext uri="{FF2B5EF4-FFF2-40B4-BE49-F238E27FC236}">
                  <a16:creationId xmlns:a16="http://schemas.microsoft.com/office/drawing/2014/main" id="{13D79618-E814-4EE8-9971-BB934E3A19AE}"/>
                </a:ext>
              </a:extLst>
            </p:cNvPr>
            <p:cNvSpPr/>
            <p:nvPr/>
          </p:nvSpPr>
          <p:spPr>
            <a:xfrm>
              <a:off x="7759649" y="3494966"/>
              <a:ext cx="204726" cy="204724"/>
            </a:xfrm>
            <a:custGeom>
              <a:avLst/>
              <a:gdLst>
                <a:gd name="connsiteX0" fmla="*/ 117 w 204726"/>
                <a:gd name="connsiteY0" fmla="*/ 97514 h 204724"/>
                <a:gd name="connsiteX1" fmla="*/ 97516 w 204726"/>
                <a:gd name="connsiteY1" fmla="*/ 204608 h 204724"/>
                <a:gd name="connsiteX2" fmla="*/ 204610 w 204726"/>
                <a:gd name="connsiteY2" fmla="*/ 107209 h 204724"/>
                <a:gd name="connsiteX3" fmla="*/ 107211 w 204726"/>
                <a:gd name="connsiteY3" fmla="*/ 115 h 204724"/>
                <a:gd name="connsiteX4" fmla="*/ 107200 w 204726"/>
                <a:gd name="connsiteY4" fmla="*/ 115 h 204724"/>
                <a:gd name="connsiteX5" fmla="*/ 117 w 204726"/>
                <a:gd name="connsiteY5" fmla="*/ 97514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26" h="204724">
                  <a:moveTo>
                    <a:pt x="117" y="97514"/>
                  </a:moveTo>
                  <a:cubicBezTo>
                    <a:pt x="-2560" y="153983"/>
                    <a:pt x="41047" y="201931"/>
                    <a:pt x="97516" y="204608"/>
                  </a:cubicBezTo>
                  <a:cubicBezTo>
                    <a:pt x="153985" y="207285"/>
                    <a:pt x="201932" y="163678"/>
                    <a:pt x="204610" y="107209"/>
                  </a:cubicBezTo>
                  <a:cubicBezTo>
                    <a:pt x="207287" y="50740"/>
                    <a:pt x="163680" y="2792"/>
                    <a:pt x="107211" y="115"/>
                  </a:cubicBezTo>
                  <a:cubicBezTo>
                    <a:pt x="107208" y="115"/>
                    <a:pt x="107204" y="115"/>
                    <a:pt x="107200" y="115"/>
                  </a:cubicBezTo>
                  <a:cubicBezTo>
                    <a:pt x="50743" y="-2534"/>
                    <a:pt x="2816" y="41059"/>
                    <a:pt x="117" y="9751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0" name="Serbest Form: Şekil 199">
              <a:extLst>
                <a:ext uri="{FF2B5EF4-FFF2-40B4-BE49-F238E27FC236}">
                  <a16:creationId xmlns:a16="http://schemas.microsoft.com/office/drawing/2014/main" id="{CA1E69EB-9FD0-41DA-942A-9D1D7E6DA3C9}"/>
                </a:ext>
              </a:extLst>
            </p:cNvPr>
            <p:cNvSpPr/>
            <p:nvPr/>
          </p:nvSpPr>
          <p:spPr>
            <a:xfrm>
              <a:off x="7457884" y="3958391"/>
              <a:ext cx="379011" cy="484022"/>
            </a:xfrm>
            <a:custGeom>
              <a:avLst/>
              <a:gdLst>
                <a:gd name="connsiteX0" fmla="*/ 364147 w 379011"/>
                <a:gd name="connsiteY0" fmla="*/ 483792 h 484022"/>
                <a:gd name="connsiteX1" fmla="*/ 0 w 379011"/>
                <a:gd name="connsiteY1" fmla="*/ 178388 h 484022"/>
                <a:gd name="connsiteX2" fmla="*/ 71228 w 379011"/>
                <a:gd name="connsiteY2" fmla="*/ 47616 h 484022"/>
                <a:gd name="connsiteX3" fmla="*/ 194608 w 379011"/>
                <a:gd name="connsiteY3" fmla="*/ 11033 h 484022"/>
                <a:gd name="connsiteX4" fmla="*/ 195639 w 379011"/>
                <a:gd name="connsiteY4" fmla="*/ 11601 h 484022"/>
                <a:gd name="connsiteX5" fmla="*/ 332494 w 379011"/>
                <a:gd name="connsiteY5" fmla="*/ 88312 h 484022"/>
                <a:gd name="connsiteX6" fmla="*/ 378913 w 379011"/>
                <a:gd name="connsiteY6" fmla="*/ 171986 h 48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11" h="484022">
                  <a:moveTo>
                    <a:pt x="364147" y="483792"/>
                  </a:moveTo>
                  <a:cubicBezTo>
                    <a:pt x="364147" y="483792"/>
                    <a:pt x="118488" y="503520"/>
                    <a:pt x="0" y="178388"/>
                  </a:cubicBezTo>
                  <a:lnTo>
                    <a:pt x="71228" y="47616"/>
                  </a:lnTo>
                  <a:cubicBezTo>
                    <a:pt x="95197" y="3443"/>
                    <a:pt x="150436" y="-12935"/>
                    <a:pt x="194608" y="11033"/>
                  </a:cubicBezTo>
                  <a:cubicBezTo>
                    <a:pt x="194953" y="11220"/>
                    <a:pt x="195297" y="11409"/>
                    <a:pt x="195639" y="11601"/>
                  </a:cubicBezTo>
                  <a:lnTo>
                    <a:pt x="332494" y="88312"/>
                  </a:lnTo>
                  <a:cubicBezTo>
                    <a:pt x="362545" y="105181"/>
                    <a:pt x="380509" y="137561"/>
                    <a:pt x="378913" y="171986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1" name="Serbest Form: Şekil 200">
              <a:extLst>
                <a:ext uri="{FF2B5EF4-FFF2-40B4-BE49-F238E27FC236}">
                  <a16:creationId xmlns:a16="http://schemas.microsoft.com/office/drawing/2014/main" id="{1DEAFCB9-E88E-412A-A2EB-2F0D16731603}"/>
                </a:ext>
              </a:extLst>
            </p:cNvPr>
            <p:cNvSpPr/>
            <p:nvPr/>
          </p:nvSpPr>
          <p:spPr>
            <a:xfrm>
              <a:off x="7649102" y="3640275"/>
              <a:ext cx="201222" cy="474800"/>
            </a:xfrm>
            <a:custGeom>
              <a:avLst/>
              <a:gdLst>
                <a:gd name="connsiteX0" fmla="*/ 201061 w 201222"/>
                <a:gd name="connsiteY0" fmla="*/ 7027 h 474800"/>
                <a:gd name="connsiteX1" fmla="*/ 96098 w 201222"/>
                <a:gd name="connsiteY1" fmla="*/ 449966 h 474800"/>
                <a:gd name="connsiteX2" fmla="*/ 57214 w 201222"/>
                <a:gd name="connsiteY2" fmla="*/ 473918 h 474800"/>
                <a:gd name="connsiteX3" fmla="*/ 45518 w 201222"/>
                <a:gd name="connsiteY3" fmla="*/ 468493 h 474800"/>
                <a:gd name="connsiteX4" fmla="*/ 21949 w 201222"/>
                <a:gd name="connsiteY4" fmla="*/ 451086 h 474800"/>
                <a:gd name="connsiteX5" fmla="*/ 5422 w 201222"/>
                <a:gd name="connsiteY5" fmla="*/ 384099 h 474800"/>
                <a:gd name="connsiteX6" fmla="*/ 190417 w 201222"/>
                <a:gd name="connsiteY6" fmla="*/ 3226 h 474800"/>
                <a:gd name="connsiteX7" fmla="*/ 197998 w 201222"/>
                <a:gd name="connsiteY7" fmla="*/ 561 h 474800"/>
                <a:gd name="connsiteX8" fmla="*/ 201061 w 201222"/>
                <a:gd name="connsiteY8" fmla="*/ 7027 h 4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22" h="474800">
                  <a:moveTo>
                    <a:pt x="201061" y="7027"/>
                  </a:moveTo>
                  <a:lnTo>
                    <a:pt x="96098" y="449966"/>
                  </a:lnTo>
                  <a:cubicBezTo>
                    <a:pt x="91975" y="467318"/>
                    <a:pt x="74566" y="478042"/>
                    <a:pt x="57214" y="473918"/>
                  </a:cubicBezTo>
                  <a:cubicBezTo>
                    <a:pt x="52990" y="472915"/>
                    <a:pt x="49012" y="471070"/>
                    <a:pt x="45518" y="468493"/>
                  </a:cubicBezTo>
                  <a:lnTo>
                    <a:pt x="21949" y="451086"/>
                  </a:lnTo>
                  <a:cubicBezTo>
                    <a:pt x="1013" y="435660"/>
                    <a:pt x="-5937" y="407493"/>
                    <a:pt x="5422" y="384099"/>
                  </a:cubicBezTo>
                  <a:lnTo>
                    <a:pt x="190417" y="3226"/>
                  </a:lnTo>
                  <a:cubicBezTo>
                    <a:pt x="191774" y="396"/>
                    <a:pt x="195169" y="-797"/>
                    <a:pt x="197998" y="561"/>
                  </a:cubicBezTo>
                  <a:cubicBezTo>
                    <a:pt x="200418" y="1722"/>
                    <a:pt x="201696" y="4419"/>
                    <a:pt x="201061" y="702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2" name="Serbest Form: Şekil 201">
              <a:extLst>
                <a:ext uri="{FF2B5EF4-FFF2-40B4-BE49-F238E27FC236}">
                  <a16:creationId xmlns:a16="http://schemas.microsoft.com/office/drawing/2014/main" id="{BD8E4D7E-36AF-4D1C-B7FB-48BC128030CF}"/>
                </a:ext>
              </a:extLst>
            </p:cNvPr>
            <p:cNvSpPr/>
            <p:nvPr/>
          </p:nvSpPr>
          <p:spPr>
            <a:xfrm>
              <a:off x="4730445" y="4178681"/>
              <a:ext cx="2396736" cy="325257"/>
            </a:xfrm>
            <a:custGeom>
              <a:avLst/>
              <a:gdLst>
                <a:gd name="connsiteX0" fmla="*/ 102979 w 2396736"/>
                <a:gd name="connsiteY0" fmla="*/ 229008 h 325257"/>
                <a:gd name="connsiteX1" fmla="*/ 140 w 2396736"/>
                <a:gd name="connsiteY1" fmla="*/ 115235 h 325257"/>
                <a:gd name="connsiteX2" fmla="*/ 103739 w 2396736"/>
                <a:gd name="connsiteY2" fmla="*/ 12361 h 325257"/>
                <a:gd name="connsiteX3" fmla="*/ 2303548 w 2396736"/>
                <a:gd name="connsiteY3" fmla="*/ 109480 h 325257"/>
                <a:gd name="connsiteX4" fmla="*/ 2395645 w 2396736"/>
                <a:gd name="connsiteY4" fmla="*/ 232069 h 325257"/>
                <a:gd name="connsiteX5" fmla="*/ 2273056 w 2396736"/>
                <a:gd name="connsiteY5" fmla="*/ 324166 h 325257"/>
                <a:gd name="connsiteX6" fmla="*/ 112703 w 2396736"/>
                <a:gd name="connsiteY6" fmla="*/ 229048 h 325257"/>
                <a:gd name="connsiteX7" fmla="*/ 102979 w 2396736"/>
                <a:gd name="connsiteY7" fmla="*/ 229008 h 32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6736" h="325257">
                  <a:moveTo>
                    <a:pt x="102979" y="229008"/>
                  </a:moveTo>
                  <a:cubicBezTo>
                    <a:pt x="43164" y="225988"/>
                    <a:pt x="-2879" y="175051"/>
                    <a:pt x="140" y="115235"/>
                  </a:cubicBezTo>
                  <a:cubicBezTo>
                    <a:pt x="2961" y="59351"/>
                    <a:pt x="47837" y="14789"/>
                    <a:pt x="103739" y="12361"/>
                  </a:cubicBezTo>
                  <a:cubicBezTo>
                    <a:pt x="894259" y="-20253"/>
                    <a:pt x="1613830" y="11520"/>
                    <a:pt x="2303548" y="109480"/>
                  </a:cubicBezTo>
                  <a:cubicBezTo>
                    <a:pt x="2362832" y="117900"/>
                    <a:pt x="2404066" y="172785"/>
                    <a:pt x="2395645" y="232069"/>
                  </a:cubicBezTo>
                  <a:cubicBezTo>
                    <a:pt x="2387225" y="291353"/>
                    <a:pt x="2332340" y="332587"/>
                    <a:pt x="2273056" y="324166"/>
                  </a:cubicBezTo>
                  <a:cubicBezTo>
                    <a:pt x="1596783" y="228128"/>
                    <a:pt x="889897" y="196955"/>
                    <a:pt x="112703" y="229048"/>
                  </a:cubicBezTo>
                  <a:cubicBezTo>
                    <a:pt x="109422" y="229168"/>
                    <a:pt x="106180" y="229168"/>
                    <a:pt x="102979" y="229008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3" name="Serbest Form: Şekil 202">
              <a:extLst>
                <a:ext uri="{FF2B5EF4-FFF2-40B4-BE49-F238E27FC236}">
                  <a16:creationId xmlns:a16="http://schemas.microsoft.com/office/drawing/2014/main" id="{D5111C63-ED05-4F23-BDD4-518DF7A0983E}"/>
                </a:ext>
              </a:extLst>
            </p:cNvPr>
            <p:cNvSpPr/>
            <p:nvPr/>
          </p:nvSpPr>
          <p:spPr>
            <a:xfrm>
              <a:off x="4295755" y="4578731"/>
              <a:ext cx="3187268" cy="1008171"/>
            </a:xfrm>
            <a:custGeom>
              <a:avLst/>
              <a:gdLst>
                <a:gd name="connsiteX0" fmla="*/ 1586292 w 3187268"/>
                <a:gd name="connsiteY0" fmla="*/ 993469 h 1008171"/>
                <a:gd name="connsiteX1" fmla="*/ 268760 w 3187268"/>
                <a:gd name="connsiteY1" fmla="*/ 865937 h 1008171"/>
                <a:gd name="connsiteX2" fmla="*/ 411 w 3187268"/>
                <a:gd name="connsiteY2" fmla="*/ 519517 h 1008171"/>
                <a:gd name="connsiteX3" fmla="*/ 8735 w 3187268"/>
                <a:gd name="connsiteY3" fmla="*/ 344047 h 1008171"/>
                <a:gd name="connsiteX4" fmla="*/ 306015 w 3187268"/>
                <a:gd name="connsiteY4" fmla="*/ 24678 h 1008171"/>
                <a:gd name="connsiteX5" fmla="*/ 2925634 w 3187268"/>
                <a:gd name="connsiteY5" fmla="*/ 144126 h 1008171"/>
                <a:gd name="connsiteX6" fmla="*/ 3186859 w 3187268"/>
                <a:gd name="connsiteY6" fmla="*/ 489385 h 1008171"/>
                <a:gd name="connsiteX7" fmla="*/ 3178295 w 3187268"/>
                <a:gd name="connsiteY7" fmla="*/ 670899 h 1008171"/>
                <a:gd name="connsiteX8" fmla="*/ 2879775 w 3187268"/>
                <a:gd name="connsiteY8" fmla="*/ 990308 h 1008171"/>
                <a:gd name="connsiteX9" fmla="*/ 1586292 w 3187268"/>
                <a:gd name="connsiteY9" fmla="*/ 993469 h 1008171"/>
                <a:gd name="connsiteX10" fmla="*/ 1686893 w 3187268"/>
                <a:gd name="connsiteY10" fmla="*/ 33601 h 1008171"/>
                <a:gd name="connsiteX11" fmla="*/ 307175 w 3187268"/>
                <a:gd name="connsiteY11" fmla="*/ 45046 h 1008171"/>
                <a:gd name="connsiteX12" fmla="*/ 29103 w 3187268"/>
                <a:gd name="connsiteY12" fmla="*/ 345167 h 1008171"/>
                <a:gd name="connsiteX13" fmla="*/ 20820 w 3187268"/>
                <a:gd name="connsiteY13" fmla="*/ 520678 h 1008171"/>
                <a:gd name="connsiteX14" fmla="*/ 271721 w 3187268"/>
                <a:gd name="connsiteY14" fmla="*/ 845929 h 1008171"/>
                <a:gd name="connsiteX15" fmla="*/ 2878694 w 3187268"/>
                <a:gd name="connsiteY15" fmla="*/ 969979 h 1008171"/>
                <a:gd name="connsiteX16" fmla="*/ 3157887 w 3187268"/>
                <a:gd name="connsiteY16" fmla="*/ 669858 h 1008171"/>
                <a:gd name="connsiteX17" fmla="*/ 3166491 w 3187268"/>
                <a:gd name="connsiteY17" fmla="*/ 488345 h 1008171"/>
                <a:gd name="connsiteX18" fmla="*/ 2922392 w 3187268"/>
                <a:gd name="connsiteY18" fmla="*/ 164214 h 1008171"/>
                <a:gd name="connsiteX19" fmla="*/ 1686893 w 3187268"/>
                <a:gd name="connsiteY19" fmla="*/ 33601 h 100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87268" h="1008171">
                  <a:moveTo>
                    <a:pt x="1586292" y="993469"/>
                  </a:moveTo>
                  <a:cubicBezTo>
                    <a:pt x="1148635" y="972781"/>
                    <a:pt x="708497" y="930243"/>
                    <a:pt x="268760" y="865937"/>
                  </a:cubicBezTo>
                  <a:cubicBezTo>
                    <a:pt x="107575" y="842368"/>
                    <a:pt x="-7792" y="693468"/>
                    <a:pt x="411" y="519517"/>
                  </a:cubicBezTo>
                  <a:lnTo>
                    <a:pt x="8735" y="344047"/>
                  </a:lnTo>
                  <a:cubicBezTo>
                    <a:pt x="16738" y="171457"/>
                    <a:pt x="144790" y="34161"/>
                    <a:pt x="306015" y="24678"/>
                  </a:cubicBezTo>
                  <a:cubicBezTo>
                    <a:pt x="1257399" y="-31345"/>
                    <a:pt x="2114306" y="7831"/>
                    <a:pt x="2925634" y="144126"/>
                  </a:cubicBezTo>
                  <a:cubicBezTo>
                    <a:pt x="3082617" y="170496"/>
                    <a:pt x="3194942" y="318916"/>
                    <a:pt x="3186859" y="489385"/>
                  </a:cubicBezTo>
                  <a:lnTo>
                    <a:pt x="3178295" y="670899"/>
                  </a:lnTo>
                  <a:cubicBezTo>
                    <a:pt x="3170292" y="844369"/>
                    <a:pt x="3041760" y="981704"/>
                    <a:pt x="2879775" y="990308"/>
                  </a:cubicBezTo>
                  <a:cubicBezTo>
                    <a:pt x="2448939" y="1013020"/>
                    <a:pt x="2017234" y="1014075"/>
                    <a:pt x="1586292" y="993469"/>
                  </a:cubicBezTo>
                  <a:close/>
                  <a:moveTo>
                    <a:pt x="1686893" y="33601"/>
                  </a:moveTo>
                  <a:cubicBezTo>
                    <a:pt x="1247075" y="12793"/>
                    <a:pt x="789290" y="16714"/>
                    <a:pt x="307175" y="45046"/>
                  </a:cubicBezTo>
                  <a:cubicBezTo>
                    <a:pt x="156314" y="53929"/>
                    <a:pt x="36786" y="182861"/>
                    <a:pt x="29103" y="345167"/>
                  </a:cubicBezTo>
                  <a:lnTo>
                    <a:pt x="20820" y="520678"/>
                  </a:lnTo>
                  <a:cubicBezTo>
                    <a:pt x="13057" y="684064"/>
                    <a:pt x="120860" y="823880"/>
                    <a:pt x="271721" y="845929"/>
                  </a:cubicBezTo>
                  <a:cubicBezTo>
                    <a:pt x="1146835" y="973981"/>
                    <a:pt x="2023909" y="1015598"/>
                    <a:pt x="2878694" y="969979"/>
                  </a:cubicBezTo>
                  <a:cubicBezTo>
                    <a:pt x="3030156" y="961976"/>
                    <a:pt x="3150204" y="832964"/>
                    <a:pt x="3157887" y="669858"/>
                  </a:cubicBezTo>
                  <a:lnTo>
                    <a:pt x="3166491" y="488345"/>
                  </a:lnTo>
                  <a:cubicBezTo>
                    <a:pt x="3174054" y="328280"/>
                    <a:pt x="3069051" y="188824"/>
                    <a:pt x="2922392" y="164214"/>
                  </a:cubicBezTo>
                  <a:cubicBezTo>
                    <a:pt x="2513528" y="96111"/>
                    <a:pt x="2100960" y="52496"/>
                    <a:pt x="1686893" y="33601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4" name="Serbest Form: Şekil 203">
              <a:extLst>
                <a:ext uri="{FF2B5EF4-FFF2-40B4-BE49-F238E27FC236}">
                  <a16:creationId xmlns:a16="http://schemas.microsoft.com/office/drawing/2014/main" id="{83113E53-3856-4899-ABD2-467EED0D0052}"/>
                </a:ext>
              </a:extLst>
            </p:cNvPr>
            <p:cNvSpPr/>
            <p:nvPr/>
          </p:nvSpPr>
          <p:spPr>
            <a:xfrm>
              <a:off x="4882817" y="6494705"/>
              <a:ext cx="1929875" cy="963611"/>
            </a:xfrm>
            <a:custGeom>
              <a:avLst/>
              <a:gdLst>
                <a:gd name="connsiteX0" fmla="*/ 1652574 w 1929875"/>
                <a:gd name="connsiteY0" fmla="*/ 963336 h 963611"/>
                <a:gd name="connsiteX1" fmla="*/ 234762 w 1929875"/>
                <a:gd name="connsiteY1" fmla="*/ 896269 h 963611"/>
                <a:gd name="connsiteX2" fmla="*/ 267 w 1929875"/>
                <a:gd name="connsiteY2" fmla="*/ 638485 h 963611"/>
                <a:gd name="connsiteX3" fmla="*/ 19354 w 1929875"/>
                <a:gd name="connsiteY3" fmla="*/ 234802 h 963611"/>
                <a:gd name="connsiteX4" fmla="*/ 277139 w 1929875"/>
                <a:gd name="connsiteY4" fmla="*/ 267 h 963611"/>
                <a:gd name="connsiteX5" fmla="*/ 1695112 w 1929875"/>
                <a:gd name="connsiteY5" fmla="*/ 67374 h 963611"/>
                <a:gd name="connsiteX6" fmla="*/ 1929606 w 1929875"/>
                <a:gd name="connsiteY6" fmla="*/ 325199 h 963611"/>
                <a:gd name="connsiteX7" fmla="*/ 1910519 w 1929875"/>
                <a:gd name="connsiteY7" fmla="*/ 728882 h 963611"/>
                <a:gd name="connsiteX8" fmla="*/ 1652574 w 1929875"/>
                <a:gd name="connsiteY8" fmla="*/ 963336 h 963611"/>
                <a:gd name="connsiteX9" fmla="*/ 276219 w 1929875"/>
                <a:gd name="connsiteY9" fmla="*/ 19995 h 963611"/>
                <a:gd name="connsiteX10" fmla="*/ 39043 w 1929875"/>
                <a:gd name="connsiteY10" fmla="*/ 235723 h 963611"/>
                <a:gd name="connsiteX11" fmla="*/ 19955 w 1929875"/>
                <a:gd name="connsiteY11" fmla="*/ 639406 h 963611"/>
                <a:gd name="connsiteX12" fmla="*/ 235682 w 1929875"/>
                <a:gd name="connsiteY12" fmla="*/ 876582 h 963611"/>
                <a:gd name="connsiteX13" fmla="*/ 1653495 w 1929875"/>
                <a:gd name="connsiteY13" fmla="*/ 943648 h 963611"/>
                <a:gd name="connsiteX14" fmla="*/ 1890671 w 1929875"/>
                <a:gd name="connsiteY14" fmla="*/ 727881 h 963611"/>
                <a:gd name="connsiteX15" fmla="*/ 1909758 w 1929875"/>
                <a:gd name="connsiteY15" fmla="*/ 324198 h 963611"/>
                <a:gd name="connsiteX16" fmla="*/ 1694031 w 1929875"/>
                <a:gd name="connsiteY16" fmla="*/ 87062 h 96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9875" h="963611">
                  <a:moveTo>
                    <a:pt x="1652574" y="963336"/>
                  </a:moveTo>
                  <a:lnTo>
                    <a:pt x="234762" y="896269"/>
                  </a:lnTo>
                  <a:cubicBezTo>
                    <a:pt x="98895" y="889684"/>
                    <a:pt x="-6004" y="774366"/>
                    <a:pt x="267" y="638485"/>
                  </a:cubicBezTo>
                  <a:lnTo>
                    <a:pt x="19354" y="234802"/>
                  </a:lnTo>
                  <a:cubicBezTo>
                    <a:pt x="25918" y="98919"/>
                    <a:pt x="141242" y="-6004"/>
                    <a:pt x="277139" y="267"/>
                  </a:cubicBezTo>
                  <a:lnTo>
                    <a:pt x="1695112" y="67374"/>
                  </a:lnTo>
                  <a:cubicBezTo>
                    <a:pt x="1830995" y="73959"/>
                    <a:pt x="1935900" y="189301"/>
                    <a:pt x="1929606" y="325199"/>
                  </a:cubicBezTo>
                  <a:lnTo>
                    <a:pt x="1910519" y="728882"/>
                  </a:lnTo>
                  <a:cubicBezTo>
                    <a:pt x="1903913" y="864798"/>
                    <a:pt x="1788502" y="969699"/>
                    <a:pt x="1652574" y="963336"/>
                  </a:cubicBezTo>
                  <a:close/>
                  <a:moveTo>
                    <a:pt x="276219" y="19995"/>
                  </a:moveTo>
                  <a:cubicBezTo>
                    <a:pt x="151199" y="14199"/>
                    <a:pt x="45088" y="110715"/>
                    <a:pt x="39043" y="235723"/>
                  </a:cubicBezTo>
                  <a:lnTo>
                    <a:pt x="19955" y="639406"/>
                  </a:lnTo>
                  <a:cubicBezTo>
                    <a:pt x="14181" y="764418"/>
                    <a:pt x="110684" y="870515"/>
                    <a:pt x="235682" y="876582"/>
                  </a:cubicBezTo>
                  <a:lnTo>
                    <a:pt x="1653495" y="943648"/>
                  </a:lnTo>
                  <a:cubicBezTo>
                    <a:pt x="1778521" y="949421"/>
                    <a:pt x="1884625" y="852895"/>
                    <a:pt x="1890671" y="727881"/>
                  </a:cubicBezTo>
                  <a:lnTo>
                    <a:pt x="1909758" y="324198"/>
                  </a:lnTo>
                  <a:cubicBezTo>
                    <a:pt x="1915531" y="199194"/>
                    <a:pt x="1819023" y="93108"/>
                    <a:pt x="1694031" y="87062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5" name="Serbest Form: Şekil 204">
              <a:extLst>
                <a:ext uri="{FF2B5EF4-FFF2-40B4-BE49-F238E27FC236}">
                  <a16:creationId xmlns:a16="http://schemas.microsoft.com/office/drawing/2014/main" id="{8A13A105-343C-43BF-B249-B9FCCF8A325D}"/>
                </a:ext>
              </a:extLst>
            </p:cNvPr>
            <p:cNvSpPr/>
            <p:nvPr/>
          </p:nvSpPr>
          <p:spPr>
            <a:xfrm>
              <a:off x="5245275" y="6669300"/>
              <a:ext cx="78828" cy="78329"/>
            </a:xfrm>
            <a:custGeom>
              <a:avLst/>
              <a:gdLst>
                <a:gd name="connsiteX0" fmla="*/ 37530 w 78828"/>
                <a:gd name="connsiteY0" fmla="*/ 78254 h 78329"/>
                <a:gd name="connsiteX1" fmla="*/ 29887 w 78828"/>
                <a:gd name="connsiteY1" fmla="*/ 77094 h 78329"/>
                <a:gd name="connsiteX2" fmla="*/ 22724 w 78828"/>
                <a:gd name="connsiteY2" fmla="*/ 74573 h 78329"/>
                <a:gd name="connsiteX3" fmla="*/ 16001 w 78828"/>
                <a:gd name="connsiteY3" fmla="*/ 70571 h 78329"/>
                <a:gd name="connsiteX4" fmla="*/ 10319 w 78828"/>
                <a:gd name="connsiteY4" fmla="*/ 65369 h 78329"/>
                <a:gd name="connsiteX5" fmla="*/ 35 w 78828"/>
                <a:gd name="connsiteY5" fmla="*/ 37078 h 78329"/>
                <a:gd name="connsiteX6" fmla="*/ 12960 w 78828"/>
                <a:gd name="connsiteY6" fmla="*/ 9667 h 78329"/>
                <a:gd name="connsiteX7" fmla="*/ 68703 w 78828"/>
                <a:gd name="connsiteY7" fmla="*/ 12308 h 78329"/>
                <a:gd name="connsiteX8" fmla="*/ 73305 w 78828"/>
                <a:gd name="connsiteY8" fmla="*/ 18630 h 78329"/>
                <a:gd name="connsiteX9" fmla="*/ 76546 w 78828"/>
                <a:gd name="connsiteY9" fmla="*/ 25513 h 78329"/>
                <a:gd name="connsiteX10" fmla="*/ 78347 w 78828"/>
                <a:gd name="connsiteY10" fmla="*/ 33076 h 78329"/>
                <a:gd name="connsiteX11" fmla="*/ 77626 w 78828"/>
                <a:gd name="connsiteY11" fmla="*/ 48442 h 78329"/>
                <a:gd name="connsiteX12" fmla="*/ 75105 w 78828"/>
                <a:gd name="connsiteY12" fmla="*/ 55605 h 78329"/>
                <a:gd name="connsiteX13" fmla="*/ 71103 w 78828"/>
                <a:gd name="connsiteY13" fmla="*/ 62368 h 78329"/>
                <a:gd name="connsiteX14" fmla="*/ 65901 w 78828"/>
                <a:gd name="connsiteY14" fmla="*/ 68010 h 78329"/>
                <a:gd name="connsiteX15" fmla="*/ 59539 w 78828"/>
                <a:gd name="connsiteY15" fmla="*/ 72652 h 78329"/>
                <a:gd name="connsiteX16" fmla="*/ 52656 w 78828"/>
                <a:gd name="connsiteY16" fmla="*/ 76093 h 78329"/>
                <a:gd name="connsiteX17" fmla="*/ 45093 w 78828"/>
                <a:gd name="connsiteY17" fmla="*/ 77894 h 78329"/>
                <a:gd name="connsiteX18" fmla="*/ 37530 w 78828"/>
                <a:gd name="connsiteY18" fmla="*/ 78254 h 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828" h="78329">
                  <a:moveTo>
                    <a:pt x="37530" y="78254"/>
                  </a:moveTo>
                  <a:cubicBezTo>
                    <a:pt x="34946" y="78165"/>
                    <a:pt x="32381" y="77776"/>
                    <a:pt x="29887" y="77094"/>
                  </a:cubicBezTo>
                  <a:cubicBezTo>
                    <a:pt x="27404" y="76555"/>
                    <a:pt x="24997" y="75708"/>
                    <a:pt x="22724" y="74573"/>
                  </a:cubicBezTo>
                  <a:cubicBezTo>
                    <a:pt x="20330" y="73515"/>
                    <a:pt x="18073" y="72171"/>
                    <a:pt x="16001" y="70571"/>
                  </a:cubicBezTo>
                  <a:cubicBezTo>
                    <a:pt x="13867" y="69119"/>
                    <a:pt x="11954" y="67367"/>
                    <a:pt x="10319" y="65369"/>
                  </a:cubicBezTo>
                  <a:cubicBezTo>
                    <a:pt x="3294" y="57663"/>
                    <a:pt x="-402" y="47495"/>
                    <a:pt x="35" y="37078"/>
                  </a:cubicBezTo>
                  <a:cubicBezTo>
                    <a:pt x="608" y="26606"/>
                    <a:pt x="5245" y="16771"/>
                    <a:pt x="12960" y="9667"/>
                  </a:cubicBezTo>
                  <a:cubicBezTo>
                    <a:pt x="29369" y="-4176"/>
                    <a:pt x="53676" y="-3025"/>
                    <a:pt x="68703" y="12308"/>
                  </a:cubicBezTo>
                  <a:cubicBezTo>
                    <a:pt x="70348" y="14332"/>
                    <a:pt x="71885" y="16442"/>
                    <a:pt x="73305" y="18630"/>
                  </a:cubicBezTo>
                  <a:cubicBezTo>
                    <a:pt x="74585" y="20825"/>
                    <a:pt x="75670" y="23128"/>
                    <a:pt x="76546" y="25513"/>
                  </a:cubicBezTo>
                  <a:cubicBezTo>
                    <a:pt x="77424" y="27960"/>
                    <a:pt x="78028" y="30496"/>
                    <a:pt x="78347" y="33076"/>
                  </a:cubicBezTo>
                  <a:cubicBezTo>
                    <a:pt x="79177" y="38192"/>
                    <a:pt x="78932" y="43426"/>
                    <a:pt x="77626" y="48442"/>
                  </a:cubicBezTo>
                  <a:cubicBezTo>
                    <a:pt x="77094" y="50927"/>
                    <a:pt x="76247" y="53334"/>
                    <a:pt x="75105" y="55605"/>
                  </a:cubicBezTo>
                  <a:cubicBezTo>
                    <a:pt x="74015" y="57995"/>
                    <a:pt x="72673" y="60262"/>
                    <a:pt x="71103" y="62368"/>
                  </a:cubicBezTo>
                  <a:cubicBezTo>
                    <a:pt x="69515" y="64378"/>
                    <a:pt x="67776" y="66264"/>
                    <a:pt x="65901" y="68010"/>
                  </a:cubicBezTo>
                  <a:cubicBezTo>
                    <a:pt x="63995" y="69832"/>
                    <a:pt x="61856" y="71393"/>
                    <a:pt x="59539" y="72652"/>
                  </a:cubicBezTo>
                  <a:cubicBezTo>
                    <a:pt x="57393" y="74075"/>
                    <a:pt x="55082" y="75231"/>
                    <a:pt x="52656" y="76093"/>
                  </a:cubicBezTo>
                  <a:cubicBezTo>
                    <a:pt x="50216" y="76994"/>
                    <a:pt x="47677" y="77598"/>
                    <a:pt x="45093" y="77894"/>
                  </a:cubicBezTo>
                  <a:cubicBezTo>
                    <a:pt x="42594" y="78305"/>
                    <a:pt x="40056" y="78425"/>
                    <a:pt x="37530" y="7825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6" name="Serbest Form: Şekil 205">
              <a:extLst>
                <a:ext uri="{FF2B5EF4-FFF2-40B4-BE49-F238E27FC236}">
                  <a16:creationId xmlns:a16="http://schemas.microsoft.com/office/drawing/2014/main" id="{6DC58246-EA8F-4C4E-8B4B-CD1370C52A94}"/>
                </a:ext>
              </a:extLst>
            </p:cNvPr>
            <p:cNvSpPr/>
            <p:nvPr/>
          </p:nvSpPr>
          <p:spPr>
            <a:xfrm>
              <a:off x="5431339" y="6677522"/>
              <a:ext cx="822815" cy="114056"/>
            </a:xfrm>
            <a:custGeom>
              <a:avLst/>
              <a:gdLst>
                <a:gd name="connsiteX0" fmla="*/ 743987 w 822815"/>
                <a:gd name="connsiteY0" fmla="*/ 72754 h 114056"/>
                <a:gd name="connsiteX1" fmla="*/ 785043 w 822815"/>
                <a:gd name="connsiteY1" fmla="*/ 35218 h 114056"/>
                <a:gd name="connsiteX2" fmla="*/ 785043 w 822815"/>
                <a:gd name="connsiteY2" fmla="*/ 35218 h 114056"/>
                <a:gd name="connsiteX3" fmla="*/ 822779 w 822815"/>
                <a:gd name="connsiteY3" fmla="*/ 76475 h 114056"/>
                <a:gd name="connsiteX4" fmla="*/ 822778 w 822815"/>
                <a:gd name="connsiteY4" fmla="*/ 76475 h 114056"/>
                <a:gd name="connsiteX5" fmla="*/ 781322 w 822815"/>
                <a:gd name="connsiteY5" fmla="*/ 114011 h 114056"/>
                <a:gd name="connsiteX6" fmla="*/ 781322 w 822815"/>
                <a:gd name="connsiteY6" fmla="*/ 114010 h 114056"/>
                <a:gd name="connsiteX7" fmla="*/ 743987 w 822815"/>
                <a:gd name="connsiteY7" fmla="*/ 72753 h 114056"/>
                <a:gd name="connsiteX8" fmla="*/ 557912 w 822815"/>
                <a:gd name="connsiteY8" fmla="*/ 63950 h 114056"/>
                <a:gd name="connsiteX9" fmla="*/ 599168 w 822815"/>
                <a:gd name="connsiteY9" fmla="*/ 26455 h 114056"/>
                <a:gd name="connsiteX10" fmla="*/ 599168 w 822815"/>
                <a:gd name="connsiteY10" fmla="*/ 26455 h 114056"/>
                <a:gd name="connsiteX11" fmla="*/ 636666 w 822815"/>
                <a:gd name="connsiteY11" fmla="*/ 67624 h 114056"/>
                <a:gd name="connsiteX12" fmla="*/ 636663 w 822815"/>
                <a:gd name="connsiteY12" fmla="*/ 67672 h 114056"/>
                <a:gd name="connsiteX13" fmla="*/ 636663 w 822815"/>
                <a:gd name="connsiteY13" fmla="*/ 67672 h 114056"/>
                <a:gd name="connsiteX14" fmla="*/ 595534 w 822815"/>
                <a:gd name="connsiteY14" fmla="*/ 105213 h 114056"/>
                <a:gd name="connsiteX15" fmla="*/ 595406 w 822815"/>
                <a:gd name="connsiteY15" fmla="*/ 105207 h 114056"/>
                <a:gd name="connsiteX16" fmla="*/ 595407 w 822815"/>
                <a:gd name="connsiteY16" fmla="*/ 105207 h 114056"/>
                <a:gd name="connsiteX17" fmla="*/ 557912 w 822815"/>
                <a:gd name="connsiteY17" fmla="*/ 63950 h 114056"/>
                <a:gd name="connsiteX18" fmla="*/ 371997 w 822815"/>
                <a:gd name="connsiteY18" fmla="*/ 55187 h 114056"/>
                <a:gd name="connsiteX19" fmla="*/ 413206 w 822815"/>
                <a:gd name="connsiteY19" fmla="*/ 17649 h 114056"/>
                <a:gd name="connsiteX20" fmla="*/ 413253 w 822815"/>
                <a:gd name="connsiteY20" fmla="*/ 17651 h 114056"/>
                <a:gd name="connsiteX21" fmla="*/ 413253 w 822815"/>
                <a:gd name="connsiteY21" fmla="*/ 17651 h 114056"/>
                <a:gd name="connsiteX22" fmla="*/ 450788 w 822815"/>
                <a:gd name="connsiteY22" fmla="*/ 58908 h 114056"/>
                <a:gd name="connsiteX23" fmla="*/ 450788 w 822815"/>
                <a:gd name="connsiteY23" fmla="*/ 58908 h 114056"/>
                <a:gd name="connsiteX24" fmla="*/ 409531 w 822815"/>
                <a:gd name="connsiteY24" fmla="*/ 96403 h 114056"/>
                <a:gd name="connsiteX25" fmla="*/ 409532 w 822815"/>
                <a:gd name="connsiteY25" fmla="*/ 96403 h 114056"/>
                <a:gd name="connsiteX26" fmla="*/ 371996 w 822815"/>
                <a:gd name="connsiteY26" fmla="*/ 55193 h 114056"/>
                <a:gd name="connsiteX27" fmla="*/ 371997 w 822815"/>
                <a:gd name="connsiteY27" fmla="*/ 55187 h 114056"/>
                <a:gd name="connsiteX28" fmla="*/ 185921 w 822815"/>
                <a:gd name="connsiteY28" fmla="*/ 46383 h 114056"/>
                <a:gd name="connsiteX29" fmla="*/ 227178 w 822815"/>
                <a:gd name="connsiteY29" fmla="*/ 8848 h 114056"/>
                <a:gd name="connsiteX30" fmla="*/ 227178 w 822815"/>
                <a:gd name="connsiteY30" fmla="*/ 8848 h 114056"/>
                <a:gd name="connsiteX31" fmla="*/ 264677 w 822815"/>
                <a:gd name="connsiteY31" fmla="*/ 50015 h 114056"/>
                <a:gd name="connsiteX32" fmla="*/ 264673 w 822815"/>
                <a:gd name="connsiteY32" fmla="*/ 50105 h 114056"/>
                <a:gd name="connsiteX33" fmla="*/ 264673 w 822815"/>
                <a:gd name="connsiteY33" fmla="*/ 50104 h 114056"/>
                <a:gd name="connsiteX34" fmla="*/ 223504 w 822815"/>
                <a:gd name="connsiteY34" fmla="*/ 87602 h 114056"/>
                <a:gd name="connsiteX35" fmla="*/ 223456 w 822815"/>
                <a:gd name="connsiteY35" fmla="*/ 87600 h 114056"/>
                <a:gd name="connsiteX36" fmla="*/ 223457 w 822815"/>
                <a:gd name="connsiteY36" fmla="*/ 87600 h 114056"/>
                <a:gd name="connsiteX37" fmla="*/ 185921 w 822815"/>
                <a:gd name="connsiteY37" fmla="*/ 46383 h 114056"/>
                <a:gd name="connsiteX38" fmla="*/ 46 w 822815"/>
                <a:gd name="connsiteY38" fmla="*/ 37579 h 114056"/>
                <a:gd name="connsiteX39" fmla="*/ 41256 w 822815"/>
                <a:gd name="connsiteY39" fmla="*/ 44 h 114056"/>
                <a:gd name="connsiteX40" fmla="*/ 41262 w 822815"/>
                <a:gd name="connsiteY40" fmla="*/ 44 h 114056"/>
                <a:gd name="connsiteX41" fmla="*/ 41263 w 822815"/>
                <a:gd name="connsiteY41" fmla="*/ 44 h 114056"/>
                <a:gd name="connsiteX42" fmla="*/ 78798 w 822815"/>
                <a:gd name="connsiteY42" fmla="*/ 41301 h 114056"/>
                <a:gd name="connsiteX43" fmla="*/ 78798 w 822815"/>
                <a:gd name="connsiteY43" fmla="*/ 41301 h 114056"/>
                <a:gd name="connsiteX44" fmla="*/ 37541 w 822815"/>
                <a:gd name="connsiteY44" fmla="*/ 78836 h 114056"/>
                <a:gd name="connsiteX45" fmla="*/ 37541 w 822815"/>
                <a:gd name="connsiteY45" fmla="*/ 78836 h 114056"/>
                <a:gd name="connsiteX46" fmla="*/ 45 w 822815"/>
                <a:gd name="connsiteY46" fmla="*/ 37589 h 114056"/>
                <a:gd name="connsiteX47" fmla="*/ 46 w 822815"/>
                <a:gd name="connsiteY47" fmla="*/ 37579 h 11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22815" h="114056">
                  <a:moveTo>
                    <a:pt x="743987" y="72754"/>
                  </a:moveTo>
                  <a:cubicBezTo>
                    <a:pt x="745003" y="51072"/>
                    <a:pt x="763357" y="34291"/>
                    <a:pt x="785043" y="35218"/>
                  </a:cubicBezTo>
                  <a:lnTo>
                    <a:pt x="785043" y="35218"/>
                  </a:lnTo>
                  <a:cubicBezTo>
                    <a:pt x="806836" y="36235"/>
                    <a:pt x="823706" y="54678"/>
                    <a:pt x="822779" y="76475"/>
                  </a:cubicBezTo>
                  <a:lnTo>
                    <a:pt x="822778" y="76475"/>
                  </a:lnTo>
                  <a:cubicBezTo>
                    <a:pt x="821657" y="98270"/>
                    <a:pt x="803120" y="115053"/>
                    <a:pt x="781322" y="114011"/>
                  </a:cubicBezTo>
                  <a:lnTo>
                    <a:pt x="781322" y="114010"/>
                  </a:lnTo>
                  <a:cubicBezTo>
                    <a:pt x="759637" y="112889"/>
                    <a:pt x="742943" y="94442"/>
                    <a:pt x="743987" y="72753"/>
                  </a:cubicBezTo>
                  <a:close/>
                  <a:moveTo>
                    <a:pt x="557912" y="63950"/>
                  </a:moveTo>
                  <a:cubicBezTo>
                    <a:pt x="558991" y="42223"/>
                    <a:pt x="577437" y="25459"/>
                    <a:pt x="599168" y="26455"/>
                  </a:cubicBezTo>
                  <a:lnTo>
                    <a:pt x="599168" y="26455"/>
                  </a:lnTo>
                  <a:cubicBezTo>
                    <a:pt x="620891" y="27469"/>
                    <a:pt x="637679" y="45901"/>
                    <a:pt x="636666" y="67624"/>
                  </a:cubicBezTo>
                  <a:cubicBezTo>
                    <a:pt x="636665" y="67640"/>
                    <a:pt x="636664" y="67656"/>
                    <a:pt x="636663" y="67672"/>
                  </a:cubicBezTo>
                  <a:lnTo>
                    <a:pt x="636663" y="67672"/>
                  </a:lnTo>
                  <a:cubicBezTo>
                    <a:pt x="635672" y="89396"/>
                    <a:pt x="617258" y="106203"/>
                    <a:pt x="595534" y="105213"/>
                  </a:cubicBezTo>
                  <a:cubicBezTo>
                    <a:pt x="595492" y="105211"/>
                    <a:pt x="595449" y="105209"/>
                    <a:pt x="595406" y="105207"/>
                  </a:cubicBezTo>
                  <a:lnTo>
                    <a:pt x="595407" y="105207"/>
                  </a:lnTo>
                  <a:cubicBezTo>
                    <a:pt x="573689" y="104106"/>
                    <a:pt x="556937" y="85673"/>
                    <a:pt x="557912" y="63950"/>
                  </a:cubicBezTo>
                  <a:close/>
                  <a:moveTo>
                    <a:pt x="371997" y="55187"/>
                  </a:moveTo>
                  <a:cubicBezTo>
                    <a:pt x="373011" y="33441"/>
                    <a:pt x="391460" y="16635"/>
                    <a:pt x="413206" y="17649"/>
                  </a:cubicBezTo>
                  <a:cubicBezTo>
                    <a:pt x="413222" y="17650"/>
                    <a:pt x="413237" y="17650"/>
                    <a:pt x="413253" y="17651"/>
                  </a:cubicBezTo>
                  <a:lnTo>
                    <a:pt x="413253" y="17651"/>
                  </a:lnTo>
                  <a:cubicBezTo>
                    <a:pt x="434986" y="18731"/>
                    <a:pt x="451762" y="37169"/>
                    <a:pt x="450788" y="58908"/>
                  </a:cubicBezTo>
                  <a:lnTo>
                    <a:pt x="450788" y="58908"/>
                  </a:lnTo>
                  <a:cubicBezTo>
                    <a:pt x="449688" y="80626"/>
                    <a:pt x="431255" y="97378"/>
                    <a:pt x="409531" y="96403"/>
                  </a:cubicBezTo>
                  <a:lnTo>
                    <a:pt x="409532" y="96403"/>
                  </a:lnTo>
                  <a:cubicBezTo>
                    <a:pt x="387787" y="95388"/>
                    <a:pt x="370982" y="76938"/>
                    <a:pt x="371996" y="55193"/>
                  </a:cubicBezTo>
                  <a:cubicBezTo>
                    <a:pt x="371996" y="55191"/>
                    <a:pt x="371996" y="55189"/>
                    <a:pt x="371997" y="55187"/>
                  </a:cubicBezTo>
                  <a:close/>
                  <a:moveTo>
                    <a:pt x="185921" y="46383"/>
                  </a:moveTo>
                  <a:cubicBezTo>
                    <a:pt x="187001" y="24650"/>
                    <a:pt x="205440" y="7874"/>
                    <a:pt x="227178" y="8848"/>
                  </a:cubicBezTo>
                  <a:lnTo>
                    <a:pt x="227178" y="8848"/>
                  </a:lnTo>
                  <a:cubicBezTo>
                    <a:pt x="248901" y="9861"/>
                    <a:pt x="265690" y="28292"/>
                    <a:pt x="264677" y="50015"/>
                  </a:cubicBezTo>
                  <a:cubicBezTo>
                    <a:pt x="264676" y="50045"/>
                    <a:pt x="264674" y="50075"/>
                    <a:pt x="264673" y="50105"/>
                  </a:cubicBezTo>
                  <a:lnTo>
                    <a:pt x="264673" y="50104"/>
                  </a:lnTo>
                  <a:cubicBezTo>
                    <a:pt x="263659" y="71828"/>
                    <a:pt x="245227" y="88616"/>
                    <a:pt x="223504" y="87602"/>
                  </a:cubicBezTo>
                  <a:cubicBezTo>
                    <a:pt x="223488" y="87601"/>
                    <a:pt x="223472" y="87600"/>
                    <a:pt x="223456" y="87600"/>
                  </a:cubicBezTo>
                  <a:lnTo>
                    <a:pt x="223457" y="87600"/>
                  </a:lnTo>
                  <a:cubicBezTo>
                    <a:pt x="201730" y="86541"/>
                    <a:pt x="184948" y="68114"/>
                    <a:pt x="185921" y="46383"/>
                  </a:cubicBezTo>
                  <a:close/>
                  <a:moveTo>
                    <a:pt x="46" y="37579"/>
                  </a:moveTo>
                  <a:cubicBezTo>
                    <a:pt x="1061" y="15834"/>
                    <a:pt x="19511" y="-971"/>
                    <a:pt x="41256" y="44"/>
                  </a:cubicBezTo>
                  <a:cubicBezTo>
                    <a:pt x="41258" y="44"/>
                    <a:pt x="41260" y="44"/>
                    <a:pt x="41262" y="44"/>
                  </a:cubicBezTo>
                  <a:lnTo>
                    <a:pt x="41263" y="44"/>
                  </a:lnTo>
                  <a:cubicBezTo>
                    <a:pt x="62996" y="1124"/>
                    <a:pt x="79772" y="19562"/>
                    <a:pt x="78798" y="41301"/>
                  </a:cubicBezTo>
                  <a:lnTo>
                    <a:pt x="78798" y="41301"/>
                  </a:lnTo>
                  <a:cubicBezTo>
                    <a:pt x="77697" y="63024"/>
                    <a:pt x="59272" y="79788"/>
                    <a:pt x="37541" y="78836"/>
                  </a:cubicBezTo>
                  <a:lnTo>
                    <a:pt x="37541" y="78836"/>
                  </a:lnTo>
                  <a:cubicBezTo>
                    <a:pt x="15797" y="77800"/>
                    <a:pt x="-991" y="59333"/>
                    <a:pt x="45" y="37589"/>
                  </a:cubicBezTo>
                  <a:cubicBezTo>
                    <a:pt x="45" y="37586"/>
                    <a:pt x="46" y="37583"/>
                    <a:pt x="46" y="3757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7" name="Serbest Form: Şekil 206">
              <a:extLst>
                <a:ext uri="{FF2B5EF4-FFF2-40B4-BE49-F238E27FC236}">
                  <a16:creationId xmlns:a16="http://schemas.microsoft.com/office/drawing/2014/main" id="{5A7E2205-C832-45D3-BDD6-E33CEE1FAFE6}"/>
                </a:ext>
              </a:extLst>
            </p:cNvPr>
            <p:cNvSpPr/>
            <p:nvPr/>
          </p:nvSpPr>
          <p:spPr>
            <a:xfrm>
              <a:off x="6361172" y="6721578"/>
              <a:ext cx="78867" cy="78816"/>
            </a:xfrm>
            <a:custGeom>
              <a:avLst/>
              <a:gdLst>
                <a:gd name="connsiteX0" fmla="*/ 37564 w 78867"/>
                <a:gd name="connsiteY0" fmla="*/ 78757 h 78816"/>
                <a:gd name="connsiteX1" fmla="*/ 10353 w 78867"/>
                <a:gd name="connsiteY1" fmla="*/ 65792 h 78816"/>
                <a:gd name="connsiteX2" fmla="*/ 5711 w 78867"/>
                <a:gd name="connsiteY2" fmla="*/ 59670 h 78816"/>
                <a:gd name="connsiteX3" fmla="*/ 2269 w 78867"/>
                <a:gd name="connsiteY3" fmla="*/ 52787 h 78816"/>
                <a:gd name="connsiteX4" fmla="*/ 469 w 78867"/>
                <a:gd name="connsiteY4" fmla="*/ 45224 h 78816"/>
                <a:gd name="connsiteX5" fmla="*/ 69 w 78867"/>
                <a:gd name="connsiteY5" fmla="*/ 37501 h 78816"/>
                <a:gd name="connsiteX6" fmla="*/ 12994 w 78867"/>
                <a:gd name="connsiteY6" fmla="*/ 10289 h 78816"/>
                <a:gd name="connsiteX7" fmla="*/ 19116 w 78867"/>
                <a:gd name="connsiteY7" fmla="*/ 5647 h 78816"/>
                <a:gd name="connsiteX8" fmla="*/ 26199 w 78867"/>
                <a:gd name="connsiteY8" fmla="*/ 2246 h 78816"/>
                <a:gd name="connsiteX9" fmla="*/ 33562 w 78867"/>
                <a:gd name="connsiteY9" fmla="*/ 406 h 78816"/>
                <a:gd name="connsiteX10" fmla="*/ 68696 w 78867"/>
                <a:gd name="connsiteY10" fmla="*/ 12931 h 78816"/>
                <a:gd name="connsiteX11" fmla="*/ 78821 w 78867"/>
                <a:gd name="connsiteY11" fmla="*/ 41222 h 78816"/>
                <a:gd name="connsiteX12" fmla="*/ 77660 w 78867"/>
                <a:gd name="connsiteY12" fmla="*/ 48865 h 78816"/>
                <a:gd name="connsiteX13" fmla="*/ 75139 w 78867"/>
                <a:gd name="connsiteY13" fmla="*/ 56268 h 78816"/>
                <a:gd name="connsiteX14" fmla="*/ 71137 w 78867"/>
                <a:gd name="connsiteY14" fmla="*/ 62751 h 78816"/>
                <a:gd name="connsiteX15" fmla="*/ 66135 w 78867"/>
                <a:gd name="connsiteY15" fmla="*/ 68433 h 78816"/>
                <a:gd name="connsiteX16" fmla="*/ 59773 w 78867"/>
                <a:gd name="connsiteY16" fmla="*/ 73075 h 78816"/>
                <a:gd name="connsiteX17" fmla="*/ 52930 w 78867"/>
                <a:gd name="connsiteY17" fmla="*/ 76516 h 78816"/>
                <a:gd name="connsiteX18" fmla="*/ 45327 w 78867"/>
                <a:gd name="connsiteY18" fmla="*/ 78317 h 78816"/>
                <a:gd name="connsiteX19" fmla="*/ 37564 w 78867"/>
                <a:gd name="connsiteY19" fmla="*/ 78757 h 7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867" h="78816">
                  <a:moveTo>
                    <a:pt x="37564" y="78757"/>
                  </a:moveTo>
                  <a:cubicBezTo>
                    <a:pt x="27116" y="78282"/>
                    <a:pt x="17304" y="73607"/>
                    <a:pt x="10353" y="65792"/>
                  </a:cubicBezTo>
                  <a:cubicBezTo>
                    <a:pt x="8526" y="63979"/>
                    <a:pt x="6964" y="61918"/>
                    <a:pt x="5711" y="59670"/>
                  </a:cubicBezTo>
                  <a:cubicBezTo>
                    <a:pt x="4373" y="57475"/>
                    <a:pt x="3222" y="55173"/>
                    <a:pt x="2269" y="52787"/>
                  </a:cubicBezTo>
                  <a:cubicBezTo>
                    <a:pt x="1410" y="50335"/>
                    <a:pt x="806" y="47800"/>
                    <a:pt x="469" y="45224"/>
                  </a:cubicBezTo>
                  <a:cubicBezTo>
                    <a:pt x="37" y="42674"/>
                    <a:pt x="-97" y="40082"/>
                    <a:pt x="69" y="37501"/>
                  </a:cubicBezTo>
                  <a:cubicBezTo>
                    <a:pt x="511" y="27053"/>
                    <a:pt x="5176" y="17233"/>
                    <a:pt x="12994" y="10289"/>
                  </a:cubicBezTo>
                  <a:cubicBezTo>
                    <a:pt x="14807" y="8463"/>
                    <a:pt x="16868" y="6900"/>
                    <a:pt x="19116" y="5647"/>
                  </a:cubicBezTo>
                  <a:cubicBezTo>
                    <a:pt x="21306" y="4186"/>
                    <a:pt x="23690" y="3041"/>
                    <a:pt x="26199" y="2246"/>
                  </a:cubicBezTo>
                  <a:cubicBezTo>
                    <a:pt x="28569" y="1334"/>
                    <a:pt x="31042" y="715"/>
                    <a:pt x="33562" y="406"/>
                  </a:cubicBezTo>
                  <a:cubicBezTo>
                    <a:pt x="46622" y="-1467"/>
                    <a:pt x="59766" y="3219"/>
                    <a:pt x="68696" y="12931"/>
                  </a:cubicBezTo>
                  <a:cubicBezTo>
                    <a:pt x="75686" y="20648"/>
                    <a:pt x="79327" y="30823"/>
                    <a:pt x="78821" y="41222"/>
                  </a:cubicBezTo>
                  <a:cubicBezTo>
                    <a:pt x="78732" y="43806"/>
                    <a:pt x="78342" y="46371"/>
                    <a:pt x="77660" y="48865"/>
                  </a:cubicBezTo>
                  <a:cubicBezTo>
                    <a:pt x="77097" y="51419"/>
                    <a:pt x="76252" y="53902"/>
                    <a:pt x="75139" y="56268"/>
                  </a:cubicBezTo>
                  <a:cubicBezTo>
                    <a:pt x="74070" y="58582"/>
                    <a:pt x="72727" y="60758"/>
                    <a:pt x="71137" y="62751"/>
                  </a:cubicBezTo>
                  <a:cubicBezTo>
                    <a:pt x="69686" y="64824"/>
                    <a:pt x="68008" y="66730"/>
                    <a:pt x="66135" y="68433"/>
                  </a:cubicBezTo>
                  <a:cubicBezTo>
                    <a:pt x="64192" y="70210"/>
                    <a:pt x="62058" y="71766"/>
                    <a:pt x="59773" y="73075"/>
                  </a:cubicBezTo>
                  <a:cubicBezTo>
                    <a:pt x="57637" y="74490"/>
                    <a:pt x="55340" y="75645"/>
                    <a:pt x="52930" y="76516"/>
                  </a:cubicBezTo>
                  <a:cubicBezTo>
                    <a:pt x="50464" y="77376"/>
                    <a:pt x="47917" y="77979"/>
                    <a:pt x="45327" y="78317"/>
                  </a:cubicBezTo>
                  <a:cubicBezTo>
                    <a:pt x="42765" y="78764"/>
                    <a:pt x="40160" y="78912"/>
                    <a:pt x="37564" y="7875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8" name="Serbest Form: Şekil 207">
              <a:extLst>
                <a:ext uri="{FF2B5EF4-FFF2-40B4-BE49-F238E27FC236}">
                  <a16:creationId xmlns:a16="http://schemas.microsoft.com/office/drawing/2014/main" id="{8019C844-674C-44F0-B265-0669DDB25FDA}"/>
                </a:ext>
              </a:extLst>
            </p:cNvPr>
            <p:cNvSpPr/>
            <p:nvPr/>
          </p:nvSpPr>
          <p:spPr>
            <a:xfrm>
              <a:off x="3820174" y="5262955"/>
              <a:ext cx="1056946" cy="638898"/>
            </a:xfrm>
            <a:custGeom>
              <a:avLst/>
              <a:gdLst>
                <a:gd name="connsiteX0" fmla="*/ 1053706 w 1056946"/>
                <a:gd name="connsiteY0" fmla="*/ 638898 h 638898"/>
                <a:gd name="connsiteX1" fmla="*/ 0 w 1056946"/>
                <a:gd name="connsiteY1" fmla="*/ 16487 h 638898"/>
                <a:gd name="connsiteX2" fmla="*/ 52021 w 1056946"/>
                <a:gd name="connsiteY2" fmla="*/ 0 h 638898"/>
                <a:gd name="connsiteX3" fmla="*/ 1056947 w 1056946"/>
                <a:gd name="connsiteY3" fmla="*/ 596641 h 63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946" h="638898">
                  <a:moveTo>
                    <a:pt x="1053706" y="638898"/>
                  </a:moveTo>
                  <a:cubicBezTo>
                    <a:pt x="324451" y="624012"/>
                    <a:pt x="3161" y="22649"/>
                    <a:pt x="0" y="16487"/>
                  </a:cubicBezTo>
                  <a:lnTo>
                    <a:pt x="52021" y="0"/>
                  </a:lnTo>
                  <a:cubicBezTo>
                    <a:pt x="55062" y="5802"/>
                    <a:pt x="363787" y="582475"/>
                    <a:pt x="1056947" y="596641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9" name="Serbest Form: Şekil 208">
              <a:extLst>
                <a:ext uri="{FF2B5EF4-FFF2-40B4-BE49-F238E27FC236}">
                  <a16:creationId xmlns:a16="http://schemas.microsoft.com/office/drawing/2014/main" id="{94A1F8A8-F8E9-44E8-991A-FFB222195D11}"/>
                </a:ext>
              </a:extLst>
            </p:cNvPr>
            <p:cNvSpPr/>
            <p:nvPr/>
          </p:nvSpPr>
          <p:spPr>
            <a:xfrm rot="16574400">
              <a:off x="4743277" y="5603058"/>
              <a:ext cx="287636" cy="517729"/>
            </a:xfrm>
            <a:custGeom>
              <a:avLst/>
              <a:gdLst>
                <a:gd name="connsiteX0" fmla="*/ 159144 w 287636"/>
                <a:gd name="connsiteY0" fmla="*/ 0 h 517729"/>
                <a:gd name="connsiteX1" fmla="*/ 287636 w 287636"/>
                <a:gd name="connsiteY1" fmla="*/ 0 h 517729"/>
                <a:gd name="connsiteX2" fmla="*/ 287636 w 287636"/>
                <a:gd name="connsiteY2" fmla="*/ 517729 h 517729"/>
                <a:gd name="connsiteX3" fmla="*/ 159144 w 287636"/>
                <a:gd name="connsiteY3" fmla="*/ 517729 h 517729"/>
                <a:gd name="connsiteX4" fmla="*/ 128492 w 287636"/>
                <a:gd name="connsiteY4" fmla="*/ 517729 h 517729"/>
                <a:gd name="connsiteX5" fmla="*/ 0 w 287636"/>
                <a:gd name="connsiteY5" fmla="*/ 517729 h 517729"/>
                <a:gd name="connsiteX6" fmla="*/ 0 w 287636"/>
                <a:gd name="connsiteY6" fmla="*/ 0 h 517729"/>
                <a:gd name="connsiteX7" fmla="*/ 128492 w 287636"/>
                <a:gd name="connsiteY7" fmla="*/ 0 h 51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636" h="517729">
                  <a:moveTo>
                    <a:pt x="159144" y="0"/>
                  </a:moveTo>
                  <a:cubicBezTo>
                    <a:pt x="230108" y="0"/>
                    <a:pt x="287636" y="0"/>
                    <a:pt x="287636" y="0"/>
                  </a:cubicBezTo>
                  <a:lnTo>
                    <a:pt x="287636" y="517729"/>
                  </a:lnTo>
                  <a:cubicBezTo>
                    <a:pt x="287636" y="517729"/>
                    <a:pt x="230108" y="517729"/>
                    <a:pt x="159144" y="517729"/>
                  </a:cubicBezTo>
                  <a:lnTo>
                    <a:pt x="128492" y="517729"/>
                  </a:lnTo>
                  <a:cubicBezTo>
                    <a:pt x="57527" y="517729"/>
                    <a:pt x="0" y="517729"/>
                    <a:pt x="0" y="517729"/>
                  </a:cubicBezTo>
                  <a:lnTo>
                    <a:pt x="0" y="0"/>
                  </a:lnTo>
                  <a:cubicBezTo>
                    <a:pt x="0" y="0"/>
                    <a:pt x="57527" y="0"/>
                    <a:pt x="128492" y="0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grpSp>
          <p:nvGrpSpPr>
            <p:cNvPr id="210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4632902" y="5690928"/>
              <a:ext cx="547181" cy="287315"/>
              <a:chOff x="7234600" y="5598024"/>
              <a:chExt cx="547181" cy="287315"/>
            </a:xfrm>
            <a:solidFill>
              <a:srgbClr val="FF928E"/>
            </a:solidFill>
          </p:grpSpPr>
          <p:sp>
            <p:nvSpPr>
              <p:cNvPr id="211" name="Serbest Form: Şekil 210">
                <a:extLst>
                  <a:ext uri="{FF2B5EF4-FFF2-40B4-BE49-F238E27FC236}">
                    <a16:creationId xmlns:a16="http://schemas.microsoft.com/office/drawing/2014/main" id="{2C6C0AFA-79F1-4BB1-9FB6-40A91C58B254}"/>
                  </a:ext>
                </a:extLst>
              </p:cNvPr>
              <p:cNvSpPr/>
              <p:nvPr/>
            </p:nvSpPr>
            <p:spPr>
              <a:xfrm>
                <a:off x="7250407" y="5716591"/>
                <a:ext cx="13645" cy="111004"/>
              </a:xfrm>
              <a:custGeom>
                <a:avLst/>
                <a:gdLst>
                  <a:gd name="connsiteX0" fmla="*/ 13646 w 13645"/>
                  <a:gd name="connsiteY0" fmla="*/ 0 h 111004"/>
                  <a:gd name="connsiteX1" fmla="*/ 0 w 13645"/>
                  <a:gd name="connsiteY1" fmla="*/ 110845 h 111004"/>
                  <a:gd name="connsiteX2" fmla="*/ 1521 w 13645"/>
                  <a:gd name="connsiteY2" fmla="*/ 111005 h 111004"/>
                  <a:gd name="connsiteX3" fmla="*/ 13646 w 13645"/>
                  <a:gd name="connsiteY3" fmla="*/ 0 h 11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5" h="111004">
                    <a:moveTo>
                      <a:pt x="13646" y="0"/>
                    </a:moveTo>
                    <a:lnTo>
                      <a:pt x="0" y="110845"/>
                    </a:lnTo>
                    <a:lnTo>
                      <a:pt x="1521" y="111005"/>
                    </a:lnTo>
                    <a:lnTo>
                      <a:pt x="13646" y="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2" name="Serbest Form: Şekil 211">
                <a:extLst>
                  <a:ext uri="{FF2B5EF4-FFF2-40B4-BE49-F238E27FC236}">
                    <a16:creationId xmlns:a16="http://schemas.microsoft.com/office/drawing/2014/main" id="{471FD048-8BC8-427F-91D2-7721B4FB4B5E}"/>
                  </a:ext>
                </a:extLst>
              </p:cNvPr>
              <p:cNvSpPr/>
              <p:nvPr/>
            </p:nvSpPr>
            <p:spPr>
              <a:xfrm>
                <a:off x="7234600" y="5598024"/>
                <a:ext cx="39416" cy="232173"/>
              </a:xfrm>
              <a:custGeom>
                <a:avLst/>
                <a:gdLst>
                  <a:gd name="connsiteX0" fmla="*/ 39416 w 39416"/>
                  <a:gd name="connsiteY0" fmla="*/ 2921 h 232173"/>
                  <a:gd name="connsiteX1" fmla="*/ 18888 w 39416"/>
                  <a:gd name="connsiteY1" fmla="*/ 232174 h 232173"/>
                  <a:gd name="connsiteX2" fmla="*/ 15526 w 39416"/>
                  <a:gd name="connsiteY2" fmla="*/ 231813 h 232173"/>
                  <a:gd name="connsiteX3" fmla="*/ 0 w 39416"/>
                  <a:gd name="connsiteY3" fmla="*/ 115366 h 232173"/>
                  <a:gd name="connsiteX4" fmla="*/ 12605 w 39416"/>
                  <a:gd name="connsiteY4" fmla="*/ 0 h 232173"/>
                  <a:gd name="connsiteX5" fmla="*/ 39416 w 39416"/>
                  <a:gd name="connsiteY5" fmla="*/ 2921 h 23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16" h="232173">
                    <a:moveTo>
                      <a:pt x="39416" y="2921"/>
                    </a:moveTo>
                    <a:lnTo>
                      <a:pt x="18888" y="232174"/>
                    </a:lnTo>
                    <a:lnTo>
                      <a:pt x="15526" y="231813"/>
                    </a:lnTo>
                    <a:lnTo>
                      <a:pt x="0" y="115366"/>
                    </a:lnTo>
                    <a:lnTo>
                      <a:pt x="12605" y="0"/>
                    </a:lnTo>
                    <a:lnTo>
                      <a:pt x="39416" y="292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3" name="Serbest Form: Şekil 212">
                <a:extLst>
                  <a:ext uri="{FF2B5EF4-FFF2-40B4-BE49-F238E27FC236}">
                    <a16:creationId xmlns:a16="http://schemas.microsoft.com/office/drawing/2014/main" id="{2E42D232-DB32-4E59-B81F-E58E0BA4B069}"/>
                  </a:ext>
                </a:extLst>
              </p:cNvPr>
              <p:cNvSpPr/>
              <p:nvPr/>
            </p:nvSpPr>
            <p:spPr>
              <a:xfrm>
                <a:off x="7253488" y="560094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4" name="Serbest Form: Şekil 213">
                <a:extLst>
                  <a:ext uri="{FF2B5EF4-FFF2-40B4-BE49-F238E27FC236}">
                    <a16:creationId xmlns:a16="http://schemas.microsoft.com/office/drawing/2014/main" id="{E5EBBADC-D58A-4711-A111-C8A2FAC61BBC}"/>
                  </a:ext>
                </a:extLst>
              </p:cNvPr>
              <p:cNvSpPr/>
              <p:nvPr/>
            </p:nvSpPr>
            <p:spPr>
              <a:xfrm>
                <a:off x="7256850" y="560134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5" name="Serbest Form: Şekil 214">
                <a:extLst>
                  <a:ext uri="{FF2B5EF4-FFF2-40B4-BE49-F238E27FC236}">
                    <a16:creationId xmlns:a16="http://schemas.microsoft.com/office/drawing/2014/main" id="{74F5CEE8-9191-4428-A55E-1A3165C5C949}"/>
                  </a:ext>
                </a:extLst>
              </p:cNvPr>
              <p:cNvSpPr/>
              <p:nvPr/>
            </p:nvSpPr>
            <p:spPr>
              <a:xfrm>
                <a:off x="7260211" y="5601705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9" name="Serbest Form: Şekil 218">
                <a:extLst>
                  <a:ext uri="{FF2B5EF4-FFF2-40B4-BE49-F238E27FC236}">
                    <a16:creationId xmlns:a16="http://schemas.microsoft.com/office/drawing/2014/main" id="{A877CD24-FE32-48D7-A995-269DC5198A50}"/>
                  </a:ext>
                </a:extLst>
              </p:cNvPr>
              <p:cNvSpPr/>
              <p:nvPr/>
            </p:nvSpPr>
            <p:spPr>
              <a:xfrm>
                <a:off x="7263573" y="560206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5" name="Serbest Form: Şekil 234">
                <a:extLst>
                  <a:ext uri="{FF2B5EF4-FFF2-40B4-BE49-F238E27FC236}">
                    <a16:creationId xmlns:a16="http://schemas.microsoft.com/office/drawing/2014/main" id="{F181888A-C2A2-457F-93B4-C714B667A1C1}"/>
                  </a:ext>
                </a:extLst>
              </p:cNvPr>
              <p:cNvSpPr/>
              <p:nvPr/>
            </p:nvSpPr>
            <p:spPr>
              <a:xfrm>
                <a:off x="7266934" y="560242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6" name="Serbest Form: Şekil 235">
                <a:extLst>
                  <a:ext uri="{FF2B5EF4-FFF2-40B4-BE49-F238E27FC236}">
                    <a16:creationId xmlns:a16="http://schemas.microsoft.com/office/drawing/2014/main" id="{58D13442-602D-4C55-B659-7D2AAE9AA88B}"/>
                  </a:ext>
                </a:extLst>
              </p:cNvPr>
              <p:cNvSpPr/>
              <p:nvPr/>
            </p:nvSpPr>
            <p:spPr>
              <a:xfrm>
                <a:off x="7270295" y="560282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7" name="Serbest Form: Şekil 236">
                <a:extLst>
                  <a:ext uri="{FF2B5EF4-FFF2-40B4-BE49-F238E27FC236}">
                    <a16:creationId xmlns:a16="http://schemas.microsoft.com/office/drawing/2014/main" id="{C22C17EB-996E-48A9-8FF5-4A6DE1C8B15A}"/>
                  </a:ext>
                </a:extLst>
              </p:cNvPr>
              <p:cNvSpPr/>
              <p:nvPr/>
            </p:nvSpPr>
            <p:spPr>
              <a:xfrm>
                <a:off x="7273656" y="5603185"/>
                <a:ext cx="23890" cy="229573"/>
              </a:xfrm>
              <a:custGeom>
                <a:avLst/>
                <a:gdLst>
                  <a:gd name="connsiteX0" fmla="*/ 23890 w 23890"/>
                  <a:gd name="connsiteY0" fmla="*/ 360 h 229573"/>
                  <a:gd name="connsiteX1" fmla="*/ 3362 w 23890"/>
                  <a:gd name="connsiteY1" fmla="*/ 229573 h 229573"/>
                  <a:gd name="connsiteX2" fmla="*/ 0 w 23890"/>
                  <a:gd name="connsiteY2" fmla="*/ 229213 h 229573"/>
                  <a:gd name="connsiteX3" fmla="*/ 20528 w 23890"/>
                  <a:gd name="connsiteY3" fmla="*/ 0 h 229573"/>
                  <a:gd name="connsiteX4" fmla="*/ 23890 w 23890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3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2" name="Serbest Form: Şekil 261">
                <a:extLst>
                  <a:ext uri="{FF2B5EF4-FFF2-40B4-BE49-F238E27FC236}">
                    <a16:creationId xmlns:a16="http://schemas.microsoft.com/office/drawing/2014/main" id="{B2E6D558-5534-4608-8A77-04B011A39F2D}"/>
                  </a:ext>
                </a:extLst>
              </p:cNvPr>
              <p:cNvSpPr/>
              <p:nvPr/>
            </p:nvSpPr>
            <p:spPr>
              <a:xfrm>
                <a:off x="7277018" y="560354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3" name="Serbest Form: Şekil 262">
                <a:extLst>
                  <a:ext uri="{FF2B5EF4-FFF2-40B4-BE49-F238E27FC236}">
                    <a16:creationId xmlns:a16="http://schemas.microsoft.com/office/drawing/2014/main" id="{F911E100-E413-47DF-A2B1-1125101E3A60}"/>
                  </a:ext>
                </a:extLst>
              </p:cNvPr>
              <p:cNvSpPr/>
              <p:nvPr/>
            </p:nvSpPr>
            <p:spPr>
              <a:xfrm>
                <a:off x="7280379" y="560390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4" name="Serbest Form: Şekil 263">
                <a:extLst>
                  <a:ext uri="{FF2B5EF4-FFF2-40B4-BE49-F238E27FC236}">
                    <a16:creationId xmlns:a16="http://schemas.microsoft.com/office/drawing/2014/main" id="{663B2220-1E72-4374-9660-B8289FDE61C5}"/>
                  </a:ext>
                </a:extLst>
              </p:cNvPr>
              <p:cNvSpPr/>
              <p:nvPr/>
            </p:nvSpPr>
            <p:spPr>
              <a:xfrm>
                <a:off x="7283740" y="560426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40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40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5" name="Serbest Form: Şekil 264">
                <a:extLst>
                  <a:ext uri="{FF2B5EF4-FFF2-40B4-BE49-F238E27FC236}">
                    <a16:creationId xmlns:a16="http://schemas.microsoft.com/office/drawing/2014/main" id="{4BC9E015-B81F-4757-84BE-1F926D6884BC}"/>
                  </a:ext>
                </a:extLst>
              </p:cNvPr>
              <p:cNvSpPr/>
              <p:nvPr/>
            </p:nvSpPr>
            <p:spPr>
              <a:xfrm>
                <a:off x="7287142" y="5604626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22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22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6" name="Serbest Form: Şekil 265">
                <a:extLst>
                  <a:ext uri="{FF2B5EF4-FFF2-40B4-BE49-F238E27FC236}">
                    <a16:creationId xmlns:a16="http://schemas.microsoft.com/office/drawing/2014/main" id="{7042B73F-74BA-4938-AB9C-3C358D2FEEE2}"/>
                  </a:ext>
                </a:extLst>
              </p:cNvPr>
              <p:cNvSpPr/>
              <p:nvPr/>
            </p:nvSpPr>
            <p:spPr>
              <a:xfrm>
                <a:off x="7290463" y="560502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7" name="Serbest Form: Şekil 266">
                <a:extLst>
                  <a:ext uri="{FF2B5EF4-FFF2-40B4-BE49-F238E27FC236}">
                    <a16:creationId xmlns:a16="http://schemas.microsoft.com/office/drawing/2014/main" id="{2E2918A2-5FE6-4F45-9082-9E72CBBD1981}"/>
                  </a:ext>
                </a:extLst>
              </p:cNvPr>
              <p:cNvSpPr/>
              <p:nvPr/>
            </p:nvSpPr>
            <p:spPr>
              <a:xfrm>
                <a:off x="7293825" y="560538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8" name="Serbest Form: Şekil 267">
                <a:extLst>
                  <a:ext uri="{FF2B5EF4-FFF2-40B4-BE49-F238E27FC236}">
                    <a16:creationId xmlns:a16="http://schemas.microsoft.com/office/drawing/2014/main" id="{71E8FEEC-6751-492E-A1CD-F3B9B23AFEB2}"/>
                  </a:ext>
                </a:extLst>
              </p:cNvPr>
              <p:cNvSpPr/>
              <p:nvPr/>
            </p:nvSpPr>
            <p:spPr>
              <a:xfrm>
                <a:off x="7297226" y="5605746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9" name="Serbest Form: Şekil 268">
                <a:extLst>
                  <a:ext uri="{FF2B5EF4-FFF2-40B4-BE49-F238E27FC236}">
                    <a16:creationId xmlns:a16="http://schemas.microsoft.com/office/drawing/2014/main" id="{E8573514-2D3D-4604-9943-D0027BE920E8}"/>
                  </a:ext>
                </a:extLst>
              </p:cNvPr>
              <p:cNvSpPr/>
              <p:nvPr/>
            </p:nvSpPr>
            <p:spPr>
              <a:xfrm>
                <a:off x="7300588" y="5606107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0" name="Serbest Form: Şekil 269">
                <a:extLst>
                  <a:ext uri="{FF2B5EF4-FFF2-40B4-BE49-F238E27FC236}">
                    <a16:creationId xmlns:a16="http://schemas.microsoft.com/office/drawing/2014/main" id="{3B181BE7-DDCA-4577-A83C-DDC1AE1EC46E}"/>
                  </a:ext>
                </a:extLst>
              </p:cNvPr>
              <p:cNvSpPr/>
              <p:nvPr/>
            </p:nvSpPr>
            <p:spPr>
              <a:xfrm>
                <a:off x="7303949" y="5606467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1" name="Serbest Form: Şekil 270">
                <a:extLst>
                  <a:ext uri="{FF2B5EF4-FFF2-40B4-BE49-F238E27FC236}">
                    <a16:creationId xmlns:a16="http://schemas.microsoft.com/office/drawing/2014/main" id="{39267B66-BB7A-4590-9712-05745FF0C93A}"/>
                  </a:ext>
                </a:extLst>
              </p:cNvPr>
              <p:cNvSpPr/>
              <p:nvPr/>
            </p:nvSpPr>
            <p:spPr>
              <a:xfrm>
                <a:off x="7307310" y="5606867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2" name="Serbest Form: Şekil 271">
                <a:extLst>
                  <a:ext uri="{FF2B5EF4-FFF2-40B4-BE49-F238E27FC236}">
                    <a16:creationId xmlns:a16="http://schemas.microsoft.com/office/drawing/2014/main" id="{57C4EA35-B4E9-435D-9EEB-A1923F824DDA}"/>
                  </a:ext>
                </a:extLst>
              </p:cNvPr>
              <p:cNvSpPr/>
              <p:nvPr/>
            </p:nvSpPr>
            <p:spPr>
              <a:xfrm>
                <a:off x="7310671" y="5607227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3" name="Serbest Form: Şekil 272">
                <a:extLst>
                  <a:ext uri="{FF2B5EF4-FFF2-40B4-BE49-F238E27FC236}">
                    <a16:creationId xmlns:a16="http://schemas.microsoft.com/office/drawing/2014/main" id="{3B433CA6-24F5-49F7-8DE5-74E024A773D3}"/>
                  </a:ext>
                </a:extLst>
              </p:cNvPr>
              <p:cNvSpPr/>
              <p:nvPr/>
            </p:nvSpPr>
            <p:spPr>
              <a:xfrm>
                <a:off x="7314033" y="5607587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4" name="Serbest Form: Şekil 273">
                <a:extLst>
                  <a:ext uri="{FF2B5EF4-FFF2-40B4-BE49-F238E27FC236}">
                    <a16:creationId xmlns:a16="http://schemas.microsoft.com/office/drawing/2014/main" id="{B4A0C069-6E81-4144-87FF-926BB0B8ABF9}"/>
                  </a:ext>
                </a:extLst>
              </p:cNvPr>
              <p:cNvSpPr/>
              <p:nvPr/>
            </p:nvSpPr>
            <p:spPr>
              <a:xfrm>
                <a:off x="7317394" y="5607947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5" name="Serbest Form: Şekil 274">
                <a:extLst>
                  <a:ext uri="{FF2B5EF4-FFF2-40B4-BE49-F238E27FC236}">
                    <a16:creationId xmlns:a16="http://schemas.microsoft.com/office/drawing/2014/main" id="{D550884E-9CB3-4DE6-96EA-5D8471097871}"/>
                  </a:ext>
                </a:extLst>
              </p:cNvPr>
              <p:cNvSpPr/>
              <p:nvPr/>
            </p:nvSpPr>
            <p:spPr>
              <a:xfrm>
                <a:off x="7320755" y="5608307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6" name="Serbest Form: Şekil 275">
                <a:extLst>
                  <a:ext uri="{FF2B5EF4-FFF2-40B4-BE49-F238E27FC236}">
                    <a16:creationId xmlns:a16="http://schemas.microsoft.com/office/drawing/2014/main" id="{4A4B423F-ED9E-4BAF-BDD8-C249F12ECC1E}"/>
                  </a:ext>
                </a:extLst>
              </p:cNvPr>
              <p:cNvSpPr/>
              <p:nvPr/>
            </p:nvSpPr>
            <p:spPr>
              <a:xfrm>
                <a:off x="7324117" y="5608708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7" name="Serbest Form: Şekil 276">
                <a:extLst>
                  <a:ext uri="{FF2B5EF4-FFF2-40B4-BE49-F238E27FC236}">
                    <a16:creationId xmlns:a16="http://schemas.microsoft.com/office/drawing/2014/main" id="{0B63CA38-4DAB-4814-BAC9-6650268D2D9C}"/>
                  </a:ext>
                </a:extLst>
              </p:cNvPr>
              <p:cNvSpPr/>
              <p:nvPr/>
            </p:nvSpPr>
            <p:spPr>
              <a:xfrm>
                <a:off x="7327478" y="560906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8" name="Serbest Form: Şekil 277">
                <a:extLst>
                  <a:ext uri="{FF2B5EF4-FFF2-40B4-BE49-F238E27FC236}">
                    <a16:creationId xmlns:a16="http://schemas.microsoft.com/office/drawing/2014/main" id="{A353EC58-90F7-4F77-9BDE-A8D0295EE8F0}"/>
                  </a:ext>
                </a:extLst>
              </p:cNvPr>
              <p:cNvSpPr/>
              <p:nvPr/>
            </p:nvSpPr>
            <p:spPr>
              <a:xfrm>
                <a:off x="7330839" y="5609428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52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9" name="Serbest Form: Şekil 278">
                <a:extLst>
                  <a:ext uri="{FF2B5EF4-FFF2-40B4-BE49-F238E27FC236}">
                    <a16:creationId xmlns:a16="http://schemas.microsoft.com/office/drawing/2014/main" id="{4F91B5BF-3843-4091-97E5-EC2A22A7F21C}"/>
                  </a:ext>
                </a:extLst>
              </p:cNvPr>
              <p:cNvSpPr/>
              <p:nvPr/>
            </p:nvSpPr>
            <p:spPr>
              <a:xfrm>
                <a:off x="7334201" y="5609788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0" name="Serbest Form: Şekil 279">
                <a:extLst>
                  <a:ext uri="{FF2B5EF4-FFF2-40B4-BE49-F238E27FC236}">
                    <a16:creationId xmlns:a16="http://schemas.microsoft.com/office/drawing/2014/main" id="{94F6C143-103F-46E6-9F61-6016B9263478}"/>
                  </a:ext>
                </a:extLst>
              </p:cNvPr>
              <p:cNvSpPr/>
              <p:nvPr/>
            </p:nvSpPr>
            <p:spPr>
              <a:xfrm>
                <a:off x="7337562" y="5610149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1" name="Serbest Form: Şekil 280">
                <a:extLst>
                  <a:ext uri="{FF2B5EF4-FFF2-40B4-BE49-F238E27FC236}">
                    <a16:creationId xmlns:a16="http://schemas.microsoft.com/office/drawing/2014/main" id="{107361F9-BB9F-4D95-BB51-97A59E71471E}"/>
                  </a:ext>
                </a:extLst>
              </p:cNvPr>
              <p:cNvSpPr/>
              <p:nvPr/>
            </p:nvSpPr>
            <p:spPr>
              <a:xfrm>
                <a:off x="7340924" y="561054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2" name="Serbest Form: Şekil 281">
                <a:extLst>
                  <a:ext uri="{FF2B5EF4-FFF2-40B4-BE49-F238E27FC236}">
                    <a16:creationId xmlns:a16="http://schemas.microsoft.com/office/drawing/2014/main" id="{4BCAA11C-A39E-40CF-9050-B7A54DDB5010}"/>
                  </a:ext>
                </a:extLst>
              </p:cNvPr>
              <p:cNvSpPr/>
              <p:nvPr/>
            </p:nvSpPr>
            <p:spPr>
              <a:xfrm>
                <a:off x="7344285" y="561090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3" name="Serbest Form: Şekil 282">
                <a:extLst>
                  <a:ext uri="{FF2B5EF4-FFF2-40B4-BE49-F238E27FC236}">
                    <a16:creationId xmlns:a16="http://schemas.microsoft.com/office/drawing/2014/main" id="{B290F57B-350B-4E30-9EB4-320F8789B327}"/>
                  </a:ext>
                </a:extLst>
              </p:cNvPr>
              <p:cNvSpPr/>
              <p:nvPr/>
            </p:nvSpPr>
            <p:spPr>
              <a:xfrm>
                <a:off x="7347646" y="5611269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4" name="Serbest Form: Şekil 283">
                <a:extLst>
                  <a:ext uri="{FF2B5EF4-FFF2-40B4-BE49-F238E27FC236}">
                    <a16:creationId xmlns:a16="http://schemas.microsoft.com/office/drawing/2014/main" id="{FDF1CC90-16EC-4D27-8099-1BBD2E0772DE}"/>
                  </a:ext>
                </a:extLst>
              </p:cNvPr>
              <p:cNvSpPr/>
              <p:nvPr/>
            </p:nvSpPr>
            <p:spPr>
              <a:xfrm>
                <a:off x="7351008" y="561162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5" name="Serbest Form: Şekil 284">
                <a:extLst>
                  <a:ext uri="{FF2B5EF4-FFF2-40B4-BE49-F238E27FC236}">
                    <a16:creationId xmlns:a16="http://schemas.microsoft.com/office/drawing/2014/main" id="{413D35F9-FCC5-4E0A-ADA9-8646915F2412}"/>
                  </a:ext>
                </a:extLst>
              </p:cNvPr>
              <p:cNvSpPr/>
              <p:nvPr/>
            </p:nvSpPr>
            <p:spPr>
              <a:xfrm>
                <a:off x="7354369" y="561198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6" name="Serbest Form: Şekil 285">
                <a:extLst>
                  <a:ext uri="{FF2B5EF4-FFF2-40B4-BE49-F238E27FC236}">
                    <a16:creationId xmlns:a16="http://schemas.microsoft.com/office/drawing/2014/main" id="{CAA57573-12F8-4E3D-8FDE-C52321F52408}"/>
                  </a:ext>
                </a:extLst>
              </p:cNvPr>
              <p:cNvSpPr/>
              <p:nvPr/>
            </p:nvSpPr>
            <p:spPr>
              <a:xfrm>
                <a:off x="7357730" y="5612349"/>
                <a:ext cx="23890" cy="229612"/>
              </a:xfrm>
              <a:custGeom>
                <a:avLst/>
                <a:gdLst>
                  <a:gd name="connsiteX0" fmla="*/ 23890 w 23890"/>
                  <a:gd name="connsiteY0" fmla="*/ 40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7" name="Serbest Form: Şekil 286">
                <a:extLst>
                  <a:ext uri="{FF2B5EF4-FFF2-40B4-BE49-F238E27FC236}">
                    <a16:creationId xmlns:a16="http://schemas.microsoft.com/office/drawing/2014/main" id="{257A823E-0F46-45A4-9E51-3D3EBF93F8E3}"/>
                  </a:ext>
                </a:extLst>
              </p:cNvPr>
              <p:cNvSpPr/>
              <p:nvPr/>
            </p:nvSpPr>
            <p:spPr>
              <a:xfrm>
                <a:off x="7361092" y="561274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8" name="Serbest Form: Şekil 287">
                <a:extLst>
                  <a:ext uri="{FF2B5EF4-FFF2-40B4-BE49-F238E27FC236}">
                    <a16:creationId xmlns:a16="http://schemas.microsoft.com/office/drawing/2014/main" id="{828F3E45-49F7-4805-BAF8-A7667E9E26FE}"/>
                  </a:ext>
                </a:extLst>
              </p:cNvPr>
              <p:cNvSpPr/>
              <p:nvPr/>
            </p:nvSpPr>
            <p:spPr>
              <a:xfrm>
                <a:off x="7364453" y="561311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9" name="Serbest Form: Şekil 288">
                <a:extLst>
                  <a:ext uri="{FF2B5EF4-FFF2-40B4-BE49-F238E27FC236}">
                    <a16:creationId xmlns:a16="http://schemas.microsoft.com/office/drawing/2014/main" id="{DE55DD7B-E00D-4F29-991C-56F4E5A54927}"/>
                  </a:ext>
                </a:extLst>
              </p:cNvPr>
              <p:cNvSpPr/>
              <p:nvPr/>
            </p:nvSpPr>
            <p:spPr>
              <a:xfrm>
                <a:off x="7367814" y="561347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0" name="Serbest Form: Şekil 289">
                <a:extLst>
                  <a:ext uri="{FF2B5EF4-FFF2-40B4-BE49-F238E27FC236}">
                    <a16:creationId xmlns:a16="http://schemas.microsoft.com/office/drawing/2014/main" id="{234A75B4-CD62-458F-8C33-3A0DD8D11DBE}"/>
                  </a:ext>
                </a:extLst>
              </p:cNvPr>
              <p:cNvSpPr/>
              <p:nvPr/>
            </p:nvSpPr>
            <p:spPr>
              <a:xfrm>
                <a:off x="7371176" y="5613830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1" name="Serbest Form: Şekil 290">
                <a:extLst>
                  <a:ext uri="{FF2B5EF4-FFF2-40B4-BE49-F238E27FC236}">
                    <a16:creationId xmlns:a16="http://schemas.microsoft.com/office/drawing/2014/main" id="{9D46557B-61B6-44D3-8A6E-8C95F16962EE}"/>
                  </a:ext>
                </a:extLst>
              </p:cNvPr>
              <p:cNvSpPr/>
              <p:nvPr/>
            </p:nvSpPr>
            <p:spPr>
              <a:xfrm>
                <a:off x="7374537" y="5614190"/>
                <a:ext cx="23889" cy="229612"/>
              </a:xfrm>
              <a:custGeom>
                <a:avLst/>
                <a:gdLst>
                  <a:gd name="connsiteX0" fmla="*/ 23890 w 23889"/>
                  <a:gd name="connsiteY0" fmla="*/ 401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2" name="Serbest Form: Şekil 291">
                <a:extLst>
                  <a:ext uri="{FF2B5EF4-FFF2-40B4-BE49-F238E27FC236}">
                    <a16:creationId xmlns:a16="http://schemas.microsoft.com/office/drawing/2014/main" id="{C21E371B-4B68-495E-97B2-CD49985666DE}"/>
                  </a:ext>
                </a:extLst>
              </p:cNvPr>
              <p:cNvSpPr/>
              <p:nvPr/>
            </p:nvSpPr>
            <p:spPr>
              <a:xfrm>
                <a:off x="7377899" y="561459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3" name="Serbest Form: Şekil 292">
                <a:extLst>
                  <a:ext uri="{FF2B5EF4-FFF2-40B4-BE49-F238E27FC236}">
                    <a16:creationId xmlns:a16="http://schemas.microsoft.com/office/drawing/2014/main" id="{77126A07-6D60-4898-8044-F01E23D024C6}"/>
                  </a:ext>
                </a:extLst>
              </p:cNvPr>
              <p:cNvSpPr/>
              <p:nvPr/>
            </p:nvSpPr>
            <p:spPr>
              <a:xfrm>
                <a:off x="7381300" y="5614950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2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2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4" name="Serbest Form: Şekil 293">
                <a:extLst>
                  <a:ext uri="{FF2B5EF4-FFF2-40B4-BE49-F238E27FC236}">
                    <a16:creationId xmlns:a16="http://schemas.microsoft.com/office/drawing/2014/main" id="{C8EA4C08-A4EA-4F2E-AB5E-1E74B1E066D7}"/>
                  </a:ext>
                </a:extLst>
              </p:cNvPr>
              <p:cNvSpPr/>
              <p:nvPr/>
            </p:nvSpPr>
            <p:spPr>
              <a:xfrm>
                <a:off x="7384621" y="5615310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40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40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5" name="Serbest Form: Şekil 294">
                <a:extLst>
                  <a:ext uri="{FF2B5EF4-FFF2-40B4-BE49-F238E27FC236}">
                    <a16:creationId xmlns:a16="http://schemas.microsoft.com/office/drawing/2014/main" id="{455963A8-46AC-4A15-8DAD-A61658C665C0}"/>
                  </a:ext>
                </a:extLst>
              </p:cNvPr>
              <p:cNvSpPr/>
              <p:nvPr/>
            </p:nvSpPr>
            <p:spPr>
              <a:xfrm>
                <a:off x="7388023" y="561567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2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2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6" name="Serbest Form: Şekil 295">
                <a:extLst>
                  <a:ext uri="{FF2B5EF4-FFF2-40B4-BE49-F238E27FC236}">
                    <a16:creationId xmlns:a16="http://schemas.microsoft.com/office/drawing/2014/main" id="{DDF9AA50-4356-4F0D-B535-B08C2C5D4282}"/>
                  </a:ext>
                </a:extLst>
              </p:cNvPr>
              <p:cNvSpPr/>
              <p:nvPr/>
            </p:nvSpPr>
            <p:spPr>
              <a:xfrm>
                <a:off x="7391384" y="561603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7" name="Serbest Form: Şekil 296">
                <a:extLst>
                  <a:ext uri="{FF2B5EF4-FFF2-40B4-BE49-F238E27FC236}">
                    <a16:creationId xmlns:a16="http://schemas.microsoft.com/office/drawing/2014/main" id="{9B93D858-9D63-4E65-A498-9832440CBFF6}"/>
                  </a:ext>
                </a:extLst>
              </p:cNvPr>
              <p:cNvSpPr/>
              <p:nvPr/>
            </p:nvSpPr>
            <p:spPr>
              <a:xfrm>
                <a:off x="7394745" y="5616391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8" name="Serbest Form: Şekil 297">
                <a:extLst>
                  <a:ext uri="{FF2B5EF4-FFF2-40B4-BE49-F238E27FC236}">
                    <a16:creationId xmlns:a16="http://schemas.microsoft.com/office/drawing/2014/main" id="{E4E69727-122A-4F37-AE68-6E7736F57C17}"/>
                  </a:ext>
                </a:extLst>
              </p:cNvPr>
              <p:cNvSpPr/>
              <p:nvPr/>
            </p:nvSpPr>
            <p:spPr>
              <a:xfrm>
                <a:off x="7398107" y="5616791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9" name="Serbest Form: Şekil 298">
                <a:extLst>
                  <a:ext uri="{FF2B5EF4-FFF2-40B4-BE49-F238E27FC236}">
                    <a16:creationId xmlns:a16="http://schemas.microsoft.com/office/drawing/2014/main" id="{036A0135-59DC-44DA-B204-5D861816FC25}"/>
                  </a:ext>
                </a:extLst>
              </p:cNvPr>
              <p:cNvSpPr/>
              <p:nvPr/>
            </p:nvSpPr>
            <p:spPr>
              <a:xfrm>
                <a:off x="7401468" y="5617151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0" name="Serbest Form: Şekil 299">
                <a:extLst>
                  <a:ext uri="{FF2B5EF4-FFF2-40B4-BE49-F238E27FC236}">
                    <a16:creationId xmlns:a16="http://schemas.microsoft.com/office/drawing/2014/main" id="{2F6C690C-422A-4C53-A1D9-80A1DE116641}"/>
                  </a:ext>
                </a:extLst>
              </p:cNvPr>
              <p:cNvSpPr/>
              <p:nvPr/>
            </p:nvSpPr>
            <p:spPr>
              <a:xfrm>
                <a:off x="7404829" y="561751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1" name="Serbest Form: Şekil 300">
                <a:extLst>
                  <a:ext uri="{FF2B5EF4-FFF2-40B4-BE49-F238E27FC236}">
                    <a16:creationId xmlns:a16="http://schemas.microsoft.com/office/drawing/2014/main" id="{D34640D9-BB3A-4DB8-BA3D-7EDF31450FBB}"/>
                  </a:ext>
                </a:extLst>
              </p:cNvPr>
              <p:cNvSpPr/>
              <p:nvPr/>
            </p:nvSpPr>
            <p:spPr>
              <a:xfrm>
                <a:off x="7408191" y="5617871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2" name="Serbest Form: Şekil 301">
                <a:extLst>
                  <a:ext uri="{FF2B5EF4-FFF2-40B4-BE49-F238E27FC236}">
                    <a16:creationId xmlns:a16="http://schemas.microsoft.com/office/drawing/2014/main" id="{6BFFA94D-4344-4BC2-9D26-022BC35ADFF1}"/>
                  </a:ext>
                </a:extLst>
              </p:cNvPr>
              <p:cNvSpPr/>
              <p:nvPr/>
            </p:nvSpPr>
            <p:spPr>
              <a:xfrm>
                <a:off x="7411552" y="5618231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3" name="Serbest Form: Şekil 302">
                <a:extLst>
                  <a:ext uri="{FF2B5EF4-FFF2-40B4-BE49-F238E27FC236}">
                    <a16:creationId xmlns:a16="http://schemas.microsoft.com/office/drawing/2014/main" id="{B9B0ABC8-A163-45E0-BA50-5BBD7AE5D0BB}"/>
                  </a:ext>
                </a:extLst>
              </p:cNvPr>
              <p:cNvSpPr/>
              <p:nvPr/>
            </p:nvSpPr>
            <p:spPr>
              <a:xfrm>
                <a:off x="7414913" y="5618632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4" name="Serbest Form: Şekil 303">
                <a:extLst>
                  <a:ext uri="{FF2B5EF4-FFF2-40B4-BE49-F238E27FC236}">
                    <a16:creationId xmlns:a16="http://schemas.microsoft.com/office/drawing/2014/main" id="{99281053-EAEA-4878-9D3A-15ECE8C0C1EC}"/>
                  </a:ext>
                </a:extLst>
              </p:cNvPr>
              <p:cNvSpPr/>
              <p:nvPr/>
            </p:nvSpPr>
            <p:spPr>
              <a:xfrm>
                <a:off x="7418275" y="5618992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5" name="Serbest Form: Şekil 304">
                <a:extLst>
                  <a:ext uri="{FF2B5EF4-FFF2-40B4-BE49-F238E27FC236}">
                    <a16:creationId xmlns:a16="http://schemas.microsoft.com/office/drawing/2014/main" id="{E94A087B-7ACD-48F1-AD3B-EB9FBF919420}"/>
                  </a:ext>
                </a:extLst>
              </p:cNvPr>
              <p:cNvSpPr/>
              <p:nvPr/>
            </p:nvSpPr>
            <p:spPr>
              <a:xfrm>
                <a:off x="7421636" y="5619352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6" name="Serbest Form: Şekil 305">
                <a:extLst>
                  <a:ext uri="{FF2B5EF4-FFF2-40B4-BE49-F238E27FC236}">
                    <a16:creationId xmlns:a16="http://schemas.microsoft.com/office/drawing/2014/main" id="{02B1F6EE-BA39-4C4C-91CC-0B7ACF23E349}"/>
                  </a:ext>
                </a:extLst>
              </p:cNvPr>
              <p:cNvSpPr/>
              <p:nvPr/>
            </p:nvSpPr>
            <p:spPr>
              <a:xfrm>
                <a:off x="7424998" y="5619712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7" name="Serbest Form: Şekil 306">
                <a:extLst>
                  <a:ext uri="{FF2B5EF4-FFF2-40B4-BE49-F238E27FC236}">
                    <a16:creationId xmlns:a16="http://schemas.microsoft.com/office/drawing/2014/main" id="{C82264C6-9DF6-4F2B-894A-3119CDD7D39D}"/>
                  </a:ext>
                </a:extLst>
              </p:cNvPr>
              <p:cNvSpPr/>
              <p:nvPr/>
            </p:nvSpPr>
            <p:spPr>
              <a:xfrm>
                <a:off x="7428359" y="5620072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8" name="Serbest Form: Şekil 307">
                <a:extLst>
                  <a:ext uri="{FF2B5EF4-FFF2-40B4-BE49-F238E27FC236}">
                    <a16:creationId xmlns:a16="http://schemas.microsoft.com/office/drawing/2014/main" id="{7BA71892-B94B-4713-A841-4E25D9A80406}"/>
                  </a:ext>
                </a:extLst>
              </p:cNvPr>
              <p:cNvSpPr/>
              <p:nvPr/>
            </p:nvSpPr>
            <p:spPr>
              <a:xfrm>
                <a:off x="7431720" y="5620473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9" name="Serbest Form: Şekil 308">
                <a:extLst>
                  <a:ext uri="{FF2B5EF4-FFF2-40B4-BE49-F238E27FC236}">
                    <a16:creationId xmlns:a16="http://schemas.microsoft.com/office/drawing/2014/main" id="{8F196E13-0D32-4D7B-9DA0-473E1C1B2DE9}"/>
                  </a:ext>
                </a:extLst>
              </p:cNvPr>
              <p:cNvSpPr/>
              <p:nvPr/>
            </p:nvSpPr>
            <p:spPr>
              <a:xfrm>
                <a:off x="7435082" y="5620833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0" name="Serbest Form: Şekil 309">
                <a:extLst>
                  <a:ext uri="{FF2B5EF4-FFF2-40B4-BE49-F238E27FC236}">
                    <a16:creationId xmlns:a16="http://schemas.microsoft.com/office/drawing/2014/main" id="{CF1E0A8E-A7D6-41CF-A6A7-936A1917F271}"/>
                  </a:ext>
                </a:extLst>
              </p:cNvPr>
              <p:cNvSpPr/>
              <p:nvPr/>
            </p:nvSpPr>
            <p:spPr>
              <a:xfrm>
                <a:off x="7438443" y="5621193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1" name="Serbest Form: Şekil 310">
                <a:extLst>
                  <a:ext uri="{FF2B5EF4-FFF2-40B4-BE49-F238E27FC236}">
                    <a16:creationId xmlns:a16="http://schemas.microsoft.com/office/drawing/2014/main" id="{01D6AE5F-85A2-4C82-B31E-B97D45B9F5F4}"/>
                  </a:ext>
                </a:extLst>
              </p:cNvPr>
              <p:cNvSpPr/>
              <p:nvPr/>
            </p:nvSpPr>
            <p:spPr>
              <a:xfrm>
                <a:off x="7441804" y="5621553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2" name="Serbest Form: Şekil 311">
                <a:extLst>
                  <a:ext uri="{FF2B5EF4-FFF2-40B4-BE49-F238E27FC236}">
                    <a16:creationId xmlns:a16="http://schemas.microsoft.com/office/drawing/2014/main" id="{F2B3A33E-9CF4-45B0-AD03-CAD2B7EC0C9B}"/>
                  </a:ext>
                </a:extLst>
              </p:cNvPr>
              <p:cNvSpPr/>
              <p:nvPr/>
            </p:nvSpPr>
            <p:spPr>
              <a:xfrm>
                <a:off x="7445166" y="5621913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3" name="Serbest Form: Şekil 312">
                <a:extLst>
                  <a:ext uri="{FF2B5EF4-FFF2-40B4-BE49-F238E27FC236}">
                    <a16:creationId xmlns:a16="http://schemas.microsoft.com/office/drawing/2014/main" id="{15A45200-83E2-4E17-B7EB-C3EB55A57590}"/>
                  </a:ext>
                </a:extLst>
              </p:cNvPr>
              <p:cNvSpPr/>
              <p:nvPr/>
            </p:nvSpPr>
            <p:spPr>
              <a:xfrm>
                <a:off x="7448527" y="5622313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4" name="Serbest Form: Şekil 313">
                <a:extLst>
                  <a:ext uri="{FF2B5EF4-FFF2-40B4-BE49-F238E27FC236}">
                    <a16:creationId xmlns:a16="http://schemas.microsoft.com/office/drawing/2014/main" id="{AB4A8039-3D74-434C-B503-08E49BD74D08}"/>
                  </a:ext>
                </a:extLst>
              </p:cNvPr>
              <p:cNvSpPr/>
              <p:nvPr/>
            </p:nvSpPr>
            <p:spPr>
              <a:xfrm>
                <a:off x="7451888" y="5622674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5" name="Serbest Form: Şekil 314">
                <a:extLst>
                  <a:ext uri="{FF2B5EF4-FFF2-40B4-BE49-F238E27FC236}">
                    <a16:creationId xmlns:a16="http://schemas.microsoft.com/office/drawing/2014/main" id="{CB96ABB4-C37E-403B-A778-E713F63CBC8F}"/>
                  </a:ext>
                </a:extLst>
              </p:cNvPr>
              <p:cNvSpPr/>
              <p:nvPr/>
            </p:nvSpPr>
            <p:spPr>
              <a:xfrm>
                <a:off x="7455250" y="5623034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6" name="Serbest Form: Şekil 315">
                <a:extLst>
                  <a:ext uri="{FF2B5EF4-FFF2-40B4-BE49-F238E27FC236}">
                    <a16:creationId xmlns:a16="http://schemas.microsoft.com/office/drawing/2014/main" id="{3FCF6B02-A0FD-482C-8691-7077AF9863A2}"/>
                  </a:ext>
                </a:extLst>
              </p:cNvPr>
              <p:cNvSpPr/>
              <p:nvPr/>
            </p:nvSpPr>
            <p:spPr>
              <a:xfrm>
                <a:off x="7458611" y="5623394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7" name="Serbest Form: Şekil 316">
                <a:extLst>
                  <a:ext uri="{FF2B5EF4-FFF2-40B4-BE49-F238E27FC236}">
                    <a16:creationId xmlns:a16="http://schemas.microsoft.com/office/drawing/2014/main" id="{F9745FC4-5A34-4FA5-8A8D-3FAF085A9BF8}"/>
                  </a:ext>
                </a:extLst>
              </p:cNvPr>
              <p:cNvSpPr/>
              <p:nvPr/>
            </p:nvSpPr>
            <p:spPr>
              <a:xfrm>
                <a:off x="7461973" y="5623754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8" name="Serbest Form: Şekil 317">
                <a:extLst>
                  <a:ext uri="{FF2B5EF4-FFF2-40B4-BE49-F238E27FC236}">
                    <a16:creationId xmlns:a16="http://schemas.microsoft.com/office/drawing/2014/main" id="{C3526491-A359-4E8B-BC10-99A6B2E0FB30}"/>
                  </a:ext>
                </a:extLst>
              </p:cNvPr>
              <p:cNvSpPr/>
              <p:nvPr/>
            </p:nvSpPr>
            <p:spPr>
              <a:xfrm>
                <a:off x="7465334" y="5624114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9" name="Serbest Form: Şekil 318">
                <a:extLst>
                  <a:ext uri="{FF2B5EF4-FFF2-40B4-BE49-F238E27FC236}">
                    <a16:creationId xmlns:a16="http://schemas.microsoft.com/office/drawing/2014/main" id="{95561A31-D198-4CC3-8F04-778872301493}"/>
                  </a:ext>
                </a:extLst>
              </p:cNvPr>
              <p:cNvSpPr/>
              <p:nvPr/>
            </p:nvSpPr>
            <p:spPr>
              <a:xfrm>
                <a:off x="7468695" y="5624514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40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40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0" name="Serbest Form: Şekil 319">
                <a:extLst>
                  <a:ext uri="{FF2B5EF4-FFF2-40B4-BE49-F238E27FC236}">
                    <a16:creationId xmlns:a16="http://schemas.microsoft.com/office/drawing/2014/main" id="{2CBA7F38-9247-4372-9D84-283410B4FBEB}"/>
                  </a:ext>
                </a:extLst>
              </p:cNvPr>
              <p:cNvSpPr/>
              <p:nvPr/>
            </p:nvSpPr>
            <p:spPr>
              <a:xfrm>
                <a:off x="7472097" y="562487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1" name="Serbest Form: Şekil 320">
                <a:extLst>
                  <a:ext uri="{FF2B5EF4-FFF2-40B4-BE49-F238E27FC236}">
                    <a16:creationId xmlns:a16="http://schemas.microsoft.com/office/drawing/2014/main" id="{3CED1DAA-C1FF-46DE-812D-EDFD6D2417EF}"/>
                  </a:ext>
                </a:extLst>
              </p:cNvPr>
              <p:cNvSpPr/>
              <p:nvPr/>
            </p:nvSpPr>
            <p:spPr>
              <a:xfrm>
                <a:off x="7475458" y="562523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2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2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2" name="Serbest Form: Şekil 321">
                <a:extLst>
                  <a:ext uri="{FF2B5EF4-FFF2-40B4-BE49-F238E27FC236}">
                    <a16:creationId xmlns:a16="http://schemas.microsoft.com/office/drawing/2014/main" id="{BFD384BA-9364-4BA5-BBF6-B382C422D739}"/>
                  </a:ext>
                </a:extLst>
              </p:cNvPr>
              <p:cNvSpPr/>
              <p:nvPr/>
            </p:nvSpPr>
            <p:spPr>
              <a:xfrm>
                <a:off x="7478779" y="5625595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402 w 23890"/>
                  <a:gd name="connsiteY1" fmla="*/ 229613 h 229612"/>
                  <a:gd name="connsiteX2" fmla="*/ 0 w 23890"/>
                  <a:gd name="connsiteY2" fmla="*/ 229252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402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3" name="Serbest Form: Şekil 322">
                <a:extLst>
                  <a:ext uri="{FF2B5EF4-FFF2-40B4-BE49-F238E27FC236}">
                    <a16:creationId xmlns:a16="http://schemas.microsoft.com/office/drawing/2014/main" id="{25BDA38B-F319-449D-8387-4D4D928565EA}"/>
                  </a:ext>
                </a:extLst>
              </p:cNvPr>
              <p:cNvSpPr/>
              <p:nvPr/>
            </p:nvSpPr>
            <p:spPr>
              <a:xfrm>
                <a:off x="7482181" y="5625955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4" name="Serbest Form: Şekil 323">
                <a:extLst>
                  <a:ext uri="{FF2B5EF4-FFF2-40B4-BE49-F238E27FC236}">
                    <a16:creationId xmlns:a16="http://schemas.microsoft.com/office/drawing/2014/main" id="{5BCE10F8-36C1-4A1B-981C-4A80F57A80BF}"/>
                  </a:ext>
                </a:extLst>
              </p:cNvPr>
              <p:cNvSpPr/>
              <p:nvPr/>
            </p:nvSpPr>
            <p:spPr>
              <a:xfrm>
                <a:off x="7485542" y="562635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5" name="Serbest Form: Şekil 324">
                <a:extLst>
                  <a:ext uri="{FF2B5EF4-FFF2-40B4-BE49-F238E27FC236}">
                    <a16:creationId xmlns:a16="http://schemas.microsoft.com/office/drawing/2014/main" id="{CCC08F06-2A8B-47C2-9069-76C227562BEF}"/>
                  </a:ext>
                </a:extLst>
              </p:cNvPr>
              <p:cNvSpPr/>
              <p:nvPr/>
            </p:nvSpPr>
            <p:spPr>
              <a:xfrm>
                <a:off x="7488903" y="562671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6" name="Serbest Form: Şekil 325">
                <a:extLst>
                  <a:ext uri="{FF2B5EF4-FFF2-40B4-BE49-F238E27FC236}">
                    <a16:creationId xmlns:a16="http://schemas.microsoft.com/office/drawing/2014/main" id="{BA10C276-5B18-43D0-94EE-D3C20E737492}"/>
                  </a:ext>
                </a:extLst>
              </p:cNvPr>
              <p:cNvSpPr/>
              <p:nvPr/>
            </p:nvSpPr>
            <p:spPr>
              <a:xfrm>
                <a:off x="7492265" y="5627075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7" name="Serbest Form: Şekil 326">
                <a:extLst>
                  <a:ext uri="{FF2B5EF4-FFF2-40B4-BE49-F238E27FC236}">
                    <a16:creationId xmlns:a16="http://schemas.microsoft.com/office/drawing/2014/main" id="{07449D35-14BE-47BF-AF27-4B53FA834D8E}"/>
                  </a:ext>
                </a:extLst>
              </p:cNvPr>
              <p:cNvSpPr/>
              <p:nvPr/>
            </p:nvSpPr>
            <p:spPr>
              <a:xfrm>
                <a:off x="7495626" y="5627435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8" name="Serbest Form: Şekil 327">
                <a:extLst>
                  <a:ext uri="{FF2B5EF4-FFF2-40B4-BE49-F238E27FC236}">
                    <a16:creationId xmlns:a16="http://schemas.microsoft.com/office/drawing/2014/main" id="{B2A3889E-3397-4E4F-ACD2-FDDB3D008CB3}"/>
                  </a:ext>
                </a:extLst>
              </p:cNvPr>
              <p:cNvSpPr/>
              <p:nvPr/>
            </p:nvSpPr>
            <p:spPr>
              <a:xfrm>
                <a:off x="7498987" y="5627795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9" name="Serbest Form: Şekil 328">
                <a:extLst>
                  <a:ext uri="{FF2B5EF4-FFF2-40B4-BE49-F238E27FC236}">
                    <a16:creationId xmlns:a16="http://schemas.microsoft.com/office/drawing/2014/main" id="{1B42ED6E-1DD1-4686-AD78-1A096305999B}"/>
                  </a:ext>
                </a:extLst>
              </p:cNvPr>
              <p:cNvSpPr/>
              <p:nvPr/>
            </p:nvSpPr>
            <p:spPr>
              <a:xfrm>
                <a:off x="7502349" y="5628195"/>
                <a:ext cx="23849" cy="229573"/>
              </a:xfrm>
              <a:custGeom>
                <a:avLst/>
                <a:gdLst>
                  <a:gd name="connsiteX0" fmla="*/ 23850 w 23849"/>
                  <a:gd name="connsiteY0" fmla="*/ 360 h 229573"/>
                  <a:gd name="connsiteX1" fmla="*/ 3361 w 23849"/>
                  <a:gd name="connsiteY1" fmla="*/ 229573 h 229573"/>
                  <a:gd name="connsiteX2" fmla="*/ 0 w 23849"/>
                  <a:gd name="connsiteY2" fmla="*/ 229213 h 229573"/>
                  <a:gd name="connsiteX3" fmla="*/ 20488 w 23849"/>
                  <a:gd name="connsiteY3" fmla="*/ 0 h 229573"/>
                  <a:gd name="connsiteX4" fmla="*/ 23850 w 23849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3">
                    <a:moveTo>
                      <a:pt x="2385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0" name="Serbest Form: Şekil 329">
                <a:extLst>
                  <a:ext uri="{FF2B5EF4-FFF2-40B4-BE49-F238E27FC236}">
                    <a16:creationId xmlns:a16="http://schemas.microsoft.com/office/drawing/2014/main" id="{B5654FBF-7746-47EF-ACF5-3A579ABB9B8E}"/>
                  </a:ext>
                </a:extLst>
              </p:cNvPr>
              <p:cNvSpPr/>
              <p:nvPr/>
            </p:nvSpPr>
            <p:spPr>
              <a:xfrm>
                <a:off x="7505710" y="5628556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9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9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1" name="Serbest Form: Şekil 330">
                <a:extLst>
                  <a:ext uri="{FF2B5EF4-FFF2-40B4-BE49-F238E27FC236}">
                    <a16:creationId xmlns:a16="http://schemas.microsoft.com/office/drawing/2014/main" id="{E6A03CE2-226F-47DA-89B0-814E1022E2FF}"/>
                  </a:ext>
                </a:extLst>
              </p:cNvPr>
              <p:cNvSpPr/>
              <p:nvPr/>
            </p:nvSpPr>
            <p:spPr>
              <a:xfrm>
                <a:off x="7509072" y="562891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2" name="Serbest Form: Şekil 331">
                <a:extLst>
                  <a:ext uri="{FF2B5EF4-FFF2-40B4-BE49-F238E27FC236}">
                    <a16:creationId xmlns:a16="http://schemas.microsoft.com/office/drawing/2014/main" id="{11A19556-C9F3-43FA-B204-845A802597C4}"/>
                  </a:ext>
                </a:extLst>
              </p:cNvPr>
              <p:cNvSpPr/>
              <p:nvPr/>
            </p:nvSpPr>
            <p:spPr>
              <a:xfrm>
                <a:off x="7512433" y="5629276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3" name="Serbest Form: Şekil 332">
                <a:extLst>
                  <a:ext uri="{FF2B5EF4-FFF2-40B4-BE49-F238E27FC236}">
                    <a16:creationId xmlns:a16="http://schemas.microsoft.com/office/drawing/2014/main" id="{5720D7AD-F585-468D-A929-D1C71402DD09}"/>
                  </a:ext>
                </a:extLst>
              </p:cNvPr>
              <p:cNvSpPr/>
              <p:nvPr/>
            </p:nvSpPr>
            <p:spPr>
              <a:xfrm>
                <a:off x="7515794" y="5629636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4" name="Serbest Form: Şekil 333">
                <a:extLst>
                  <a:ext uri="{FF2B5EF4-FFF2-40B4-BE49-F238E27FC236}">
                    <a16:creationId xmlns:a16="http://schemas.microsoft.com/office/drawing/2014/main" id="{BFA8ED87-CEEF-4124-B3EB-DB2D62FEDA04}"/>
                  </a:ext>
                </a:extLst>
              </p:cNvPr>
              <p:cNvSpPr/>
              <p:nvPr/>
            </p:nvSpPr>
            <p:spPr>
              <a:xfrm>
                <a:off x="7519156" y="563003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5" name="Serbest Form: Şekil 334">
                <a:extLst>
                  <a:ext uri="{FF2B5EF4-FFF2-40B4-BE49-F238E27FC236}">
                    <a16:creationId xmlns:a16="http://schemas.microsoft.com/office/drawing/2014/main" id="{846FF730-9FDA-47B3-9067-59D7C8B92ACA}"/>
                  </a:ext>
                </a:extLst>
              </p:cNvPr>
              <p:cNvSpPr/>
              <p:nvPr/>
            </p:nvSpPr>
            <p:spPr>
              <a:xfrm>
                <a:off x="7522517" y="563039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6" name="Serbest Form: Şekil 335">
                <a:extLst>
                  <a:ext uri="{FF2B5EF4-FFF2-40B4-BE49-F238E27FC236}">
                    <a16:creationId xmlns:a16="http://schemas.microsoft.com/office/drawing/2014/main" id="{6F720A45-6D09-41DA-BEEB-0A5C49F33E33}"/>
                  </a:ext>
                </a:extLst>
              </p:cNvPr>
              <p:cNvSpPr/>
              <p:nvPr/>
            </p:nvSpPr>
            <p:spPr>
              <a:xfrm>
                <a:off x="7525878" y="563075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52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7" name="Serbest Form: Şekil 336">
                <a:extLst>
                  <a:ext uri="{FF2B5EF4-FFF2-40B4-BE49-F238E27FC236}">
                    <a16:creationId xmlns:a16="http://schemas.microsoft.com/office/drawing/2014/main" id="{015E57AC-E588-4E8B-8B0B-0A12E3FA89E3}"/>
                  </a:ext>
                </a:extLst>
              </p:cNvPr>
              <p:cNvSpPr/>
              <p:nvPr/>
            </p:nvSpPr>
            <p:spPr>
              <a:xfrm>
                <a:off x="7529239" y="5631117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8" name="Serbest Form: Şekil 337">
                <a:extLst>
                  <a:ext uri="{FF2B5EF4-FFF2-40B4-BE49-F238E27FC236}">
                    <a16:creationId xmlns:a16="http://schemas.microsoft.com/office/drawing/2014/main" id="{63FD066D-1C93-4CA5-9AD1-360B7BE543CE}"/>
                  </a:ext>
                </a:extLst>
              </p:cNvPr>
              <p:cNvSpPr/>
              <p:nvPr/>
            </p:nvSpPr>
            <p:spPr>
              <a:xfrm>
                <a:off x="7532601" y="5631477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9" name="Serbest Form: Şekil 338">
                <a:extLst>
                  <a:ext uri="{FF2B5EF4-FFF2-40B4-BE49-F238E27FC236}">
                    <a16:creationId xmlns:a16="http://schemas.microsoft.com/office/drawing/2014/main" id="{50D249ED-5F5A-4FA2-A86A-B8EA1D2A15C6}"/>
                  </a:ext>
                </a:extLst>
              </p:cNvPr>
              <p:cNvSpPr/>
              <p:nvPr/>
            </p:nvSpPr>
            <p:spPr>
              <a:xfrm>
                <a:off x="7535962" y="563187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0" name="Serbest Form: Şekil 339">
                <a:extLst>
                  <a:ext uri="{FF2B5EF4-FFF2-40B4-BE49-F238E27FC236}">
                    <a16:creationId xmlns:a16="http://schemas.microsoft.com/office/drawing/2014/main" id="{D87FB742-1FCC-47AE-A2CA-63379CD8FE91}"/>
                  </a:ext>
                </a:extLst>
              </p:cNvPr>
              <p:cNvSpPr/>
              <p:nvPr/>
            </p:nvSpPr>
            <p:spPr>
              <a:xfrm>
                <a:off x="7539324" y="5632237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1" name="Serbest Form: Şekil 340">
                <a:extLst>
                  <a:ext uri="{FF2B5EF4-FFF2-40B4-BE49-F238E27FC236}">
                    <a16:creationId xmlns:a16="http://schemas.microsoft.com/office/drawing/2014/main" id="{FC882825-F7CB-4017-9198-B55B40DCD15F}"/>
                  </a:ext>
                </a:extLst>
              </p:cNvPr>
              <p:cNvSpPr/>
              <p:nvPr/>
            </p:nvSpPr>
            <p:spPr>
              <a:xfrm>
                <a:off x="7542685" y="563259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2" name="Serbest Form: Şekil 341">
                <a:extLst>
                  <a:ext uri="{FF2B5EF4-FFF2-40B4-BE49-F238E27FC236}">
                    <a16:creationId xmlns:a16="http://schemas.microsoft.com/office/drawing/2014/main" id="{388A604E-B132-4F76-8D73-407CAE49D598}"/>
                  </a:ext>
                </a:extLst>
              </p:cNvPr>
              <p:cNvSpPr/>
              <p:nvPr/>
            </p:nvSpPr>
            <p:spPr>
              <a:xfrm>
                <a:off x="7546047" y="5632958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3" name="Serbest Form: Şekil 342">
                <a:extLst>
                  <a:ext uri="{FF2B5EF4-FFF2-40B4-BE49-F238E27FC236}">
                    <a16:creationId xmlns:a16="http://schemas.microsoft.com/office/drawing/2014/main" id="{0CA3C64B-76FD-469A-B45E-86469BE44541}"/>
                  </a:ext>
                </a:extLst>
              </p:cNvPr>
              <p:cNvSpPr/>
              <p:nvPr/>
            </p:nvSpPr>
            <p:spPr>
              <a:xfrm>
                <a:off x="7549408" y="5633318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4" name="Serbest Form: Şekil 343">
                <a:extLst>
                  <a:ext uri="{FF2B5EF4-FFF2-40B4-BE49-F238E27FC236}">
                    <a16:creationId xmlns:a16="http://schemas.microsoft.com/office/drawing/2014/main" id="{9FC4923C-F6CB-4847-8C48-DA40137C8427}"/>
                  </a:ext>
                </a:extLst>
              </p:cNvPr>
              <p:cNvSpPr/>
              <p:nvPr/>
            </p:nvSpPr>
            <p:spPr>
              <a:xfrm>
                <a:off x="7552769" y="5633718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5" name="Serbest Form: Şekil 344">
                <a:extLst>
                  <a:ext uri="{FF2B5EF4-FFF2-40B4-BE49-F238E27FC236}">
                    <a16:creationId xmlns:a16="http://schemas.microsoft.com/office/drawing/2014/main" id="{928338A9-74C8-4D87-BC58-F0BF35BB35E9}"/>
                  </a:ext>
                </a:extLst>
              </p:cNvPr>
              <p:cNvSpPr/>
              <p:nvPr/>
            </p:nvSpPr>
            <p:spPr>
              <a:xfrm>
                <a:off x="7556131" y="563407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6" name="Serbest Form: Şekil 345">
                <a:extLst>
                  <a:ext uri="{FF2B5EF4-FFF2-40B4-BE49-F238E27FC236}">
                    <a16:creationId xmlns:a16="http://schemas.microsoft.com/office/drawing/2014/main" id="{C4040C83-5082-4127-92EF-8A481A8509F4}"/>
                  </a:ext>
                </a:extLst>
              </p:cNvPr>
              <p:cNvSpPr/>
              <p:nvPr/>
            </p:nvSpPr>
            <p:spPr>
              <a:xfrm>
                <a:off x="7559492" y="563443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7" name="Serbest Form: Şekil 346">
                <a:extLst>
                  <a:ext uri="{FF2B5EF4-FFF2-40B4-BE49-F238E27FC236}">
                    <a16:creationId xmlns:a16="http://schemas.microsoft.com/office/drawing/2014/main" id="{D0927ECC-090C-493A-ABE4-120A0830F95B}"/>
                  </a:ext>
                </a:extLst>
              </p:cNvPr>
              <p:cNvSpPr/>
              <p:nvPr/>
            </p:nvSpPr>
            <p:spPr>
              <a:xfrm>
                <a:off x="7562853" y="5634798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8" name="Serbest Form: Şekil 347">
                <a:extLst>
                  <a:ext uri="{FF2B5EF4-FFF2-40B4-BE49-F238E27FC236}">
                    <a16:creationId xmlns:a16="http://schemas.microsoft.com/office/drawing/2014/main" id="{3841B1DB-B3B6-4309-9330-36799E0D080A}"/>
                  </a:ext>
                </a:extLst>
              </p:cNvPr>
              <p:cNvSpPr/>
              <p:nvPr/>
            </p:nvSpPr>
            <p:spPr>
              <a:xfrm>
                <a:off x="7566215" y="563515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9" name="Serbest Form: Şekil 348">
                <a:extLst>
                  <a:ext uri="{FF2B5EF4-FFF2-40B4-BE49-F238E27FC236}">
                    <a16:creationId xmlns:a16="http://schemas.microsoft.com/office/drawing/2014/main" id="{A084BF97-ACE7-4A5F-8179-46AFEE8E916B}"/>
                  </a:ext>
                </a:extLst>
              </p:cNvPr>
              <p:cNvSpPr/>
              <p:nvPr/>
            </p:nvSpPr>
            <p:spPr>
              <a:xfrm>
                <a:off x="7569576" y="5635519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0" name="Serbest Form: Şekil 349">
                <a:extLst>
                  <a:ext uri="{FF2B5EF4-FFF2-40B4-BE49-F238E27FC236}">
                    <a16:creationId xmlns:a16="http://schemas.microsoft.com/office/drawing/2014/main" id="{47AA107B-6242-453C-9805-66A041A49A8C}"/>
                  </a:ext>
                </a:extLst>
              </p:cNvPr>
              <p:cNvSpPr/>
              <p:nvPr/>
            </p:nvSpPr>
            <p:spPr>
              <a:xfrm>
                <a:off x="7572937" y="563591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1" name="Serbest Form: Şekil 350">
                <a:extLst>
                  <a:ext uri="{FF2B5EF4-FFF2-40B4-BE49-F238E27FC236}">
                    <a16:creationId xmlns:a16="http://schemas.microsoft.com/office/drawing/2014/main" id="{125C0AEC-0537-4E8D-B967-7965A5422E4B}"/>
                  </a:ext>
                </a:extLst>
              </p:cNvPr>
              <p:cNvSpPr/>
              <p:nvPr/>
            </p:nvSpPr>
            <p:spPr>
              <a:xfrm>
                <a:off x="7576339" y="5636279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2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2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2" name="Serbest Form: Şekil 351">
                <a:extLst>
                  <a:ext uri="{FF2B5EF4-FFF2-40B4-BE49-F238E27FC236}">
                    <a16:creationId xmlns:a16="http://schemas.microsoft.com/office/drawing/2014/main" id="{33D7134C-E771-4C5F-BA57-DCB47075AB3E}"/>
                  </a:ext>
                </a:extLst>
              </p:cNvPr>
              <p:cNvSpPr/>
              <p:nvPr/>
            </p:nvSpPr>
            <p:spPr>
              <a:xfrm>
                <a:off x="7579660" y="563663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3" name="Serbest Form: Şekil 352">
                <a:extLst>
                  <a:ext uri="{FF2B5EF4-FFF2-40B4-BE49-F238E27FC236}">
                    <a16:creationId xmlns:a16="http://schemas.microsoft.com/office/drawing/2014/main" id="{C62FAC9E-DB3A-4A95-A354-C0C214905CC7}"/>
                  </a:ext>
                </a:extLst>
              </p:cNvPr>
              <p:cNvSpPr/>
              <p:nvPr/>
            </p:nvSpPr>
            <p:spPr>
              <a:xfrm>
                <a:off x="7583062" y="5636999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4" name="Serbest Form: Şekil 353">
                <a:extLst>
                  <a:ext uri="{FF2B5EF4-FFF2-40B4-BE49-F238E27FC236}">
                    <a16:creationId xmlns:a16="http://schemas.microsoft.com/office/drawing/2014/main" id="{69AC515A-3146-47FB-9BBD-7AEFD88B56BD}"/>
                  </a:ext>
                </a:extLst>
              </p:cNvPr>
              <p:cNvSpPr/>
              <p:nvPr/>
            </p:nvSpPr>
            <p:spPr>
              <a:xfrm>
                <a:off x="7586423" y="5637359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5" name="Serbest Form: Şekil 354">
                <a:extLst>
                  <a:ext uri="{FF2B5EF4-FFF2-40B4-BE49-F238E27FC236}">
                    <a16:creationId xmlns:a16="http://schemas.microsoft.com/office/drawing/2014/main" id="{44B75D94-70E5-482F-B0EF-26A90DCDC653}"/>
                  </a:ext>
                </a:extLst>
              </p:cNvPr>
              <p:cNvSpPr/>
              <p:nvPr/>
            </p:nvSpPr>
            <p:spPr>
              <a:xfrm>
                <a:off x="7589784" y="5637759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6" name="Serbest Form: Şekil 355">
                <a:extLst>
                  <a:ext uri="{FF2B5EF4-FFF2-40B4-BE49-F238E27FC236}">
                    <a16:creationId xmlns:a16="http://schemas.microsoft.com/office/drawing/2014/main" id="{E463BF3E-BE08-44D8-8CE6-C3374B6F9DAC}"/>
                  </a:ext>
                </a:extLst>
              </p:cNvPr>
              <p:cNvSpPr/>
              <p:nvPr/>
            </p:nvSpPr>
            <p:spPr>
              <a:xfrm>
                <a:off x="7593146" y="563812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7" name="Serbest Form: Şekil 356">
                <a:extLst>
                  <a:ext uri="{FF2B5EF4-FFF2-40B4-BE49-F238E27FC236}">
                    <a16:creationId xmlns:a16="http://schemas.microsoft.com/office/drawing/2014/main" id="{DF546529-7DC6-4B4B-AD00-C37EA4383360}"/>
                  </a:ext>
                </a:extLst>
              </p:cNvPr>
              <p:cNvSpPr/>
              <p:nvPr/>
            </p:nvSpPr>
            <p:spPr>
              <a:xfrm>
                <a:off x="7596507" y="563848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8" name="Serbest Form: Şekil 357">
                <a:extLst>
                  <a:ext uri="{FF2B5EF4-FFF2-40B4-BE49-F238E27FC236}">
                    <a16:creationId xmlns:a16="http://schemas.microsoft.com/office/drawing/2014/main" id="{755EEEEA-5829-423E-AE11-90A4DDADE163}"/>
                  </a:ext>
                </a:extLst>
              </p:cNvPr>
              <p:cNvSpPr/>
              <p:nvPr/>
            </p:nvSpPr>
            <p:spPr>
              <a:xfrm>
                <a:off x="7599868" y="5638840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9" name="Serbest Form: Şekil 358">
                <a:extLst>
                  <a:ext uri="{FF2B5EF4-FFF2-40B4-BE49-F238E27FC236}">
                    <a16:creationId xmlns:a16="http://schemas.microsoft.com/office/drawing/2014/main" id="{82E6004F-6D31-4BD3-85E4-D8E46AA42760}"/>
                  </a:ext>
                </a:extLst>
              </p:cNvPr>
              <p:cNvSpPr/>
              <p:nvPr/>
            </p:nvSpPr>
            <p:spPr>
              <a:xfrm>
                <a:off x="7603230" y="5639200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0" name="Serbest Form: Şekil 359">
                <a:extLst>
                  <a:ext uri="{FF2B5EF4-FFF2-40B4-BE49-F238E27FC236}">
                    <a16:creationId xmlns:a16="http://schemas.microsoft.com/office/drawing/2014/main" id="{D1E6CCEA-E1E6-469D-A221-894F539955D8}"/>
                  </a:ext>
                </a:extLst>
              </p:cNvPr>
              <p:cNvSpPr/>
              <p:nvPr/>
            </p:nvSpPr>
            <p:spPr>
              <a:xfrm>
                <a:off x="7606591" y="563960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1" name="Serbest Form: Şekil 360">
                <a:extLst>
                  <a:ext uri="{FF2B5EF4-FFF2-40B4-BE49-F238E27FC236}">
                    <a16:creationId xmlns:a16="http://schemas.microsoft.com/office/drawing/2014/main" id="{B6F5B49E-E01F-4688-ABC8-E435932D4867}"/>
                  </a:ext>
                </a:extLst>
              </p:cNvPr>
              <p:cNvSpPr/>
              <p:nvPr/>
            </p:nvSpPr>
            <p:spPr>
              <a:xfrm>
                <a:off x="7609952" y="563996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2" name="Serbest Form: Şekil 361">
                <a:extLst>
                  <a:ext uri="{FF2B5EF4-FFF2-40B4-BE49-F238E27FC236}">
                    <a16:creationId xmlns:a16="http://schemas.microsoft.com/office/drawing/2014/main" id="{139EE5D8-3A50-4AAC-8C08-7B7529C5814F}"/>
                  </a:ext>
                </a:extLst>
              </p:cNvPr>
              <p:cNvSpPr/>
              <p:nvPr/>
            </p:nvSpPr>
            <p:spPr>
              <a:xfrm>
                <a:off x="7613313" y="5640320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48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3" name="Serbest Form: Şekil 362">
                <a:extLst>
                  <a:ext uri="{FF2B5EF4-FFF2-40B4-BE49-F238E27FC236}">
                    <a16:creationId xmlns:a16="http://schemas.microsoft.com/office/drawing/2014/main" id="{7499E082-1AD3-4146-A2C6-67FF7101653C}"/>
                  </a:ext>
                </a:extLst>
              </p:cNvPr>
              <p:cNvSpPr/>
              <p:nvPr/>
            </p:nvSpPr>
            <p:spPr>
              <a:xfrm>
                <a:off x="7616675" y="564068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2 h 229612"/>
                  <a:gd name="connsiteX2" fmla="*/ 0 w 23849"/>
                  <a:gd name="connsiteY2" fmla="*/ 229212 h 229612"/>
                  <a:gd name="connsiteX3" fmla="*/ 2052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2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4" name="Serbest Form: Şekil 363">
                <a:extLst>
                  <a:ext uri="{FF2B5EF4-FFF2-40B4-BE49-F238E27FC236}">
                    <a16:creationId xmlns:a16="http://schemas.microsoft.com/office/drawing/2014/main" id="{BD4C9F62-9EE3-4DF9-852F-FB779A5E8916}"/>
                  </a:ext>
                </a:extLst>
              </p:cNvPr>
              <p:cNvSpPr/>
              <p:nvPr/>
            </p:nvSpPr>
            <p:spPr>
              <a:xfrm>
                <a:off x="7620036" y="5641041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5" name="Serbest Form: Şekil 364">
                <a:extLst>
                  <a:ext uri="{FF2B5EF4-FFF2-40B4-BE49-F238E27FC236}">
                    <a16:creationId xmlns:a16="http://schemas.microsoft.com/office/drawing/2014/main" id="{437BA419-1AFC-4601-B50B-3BB1B4C875A6}"/>
                  </a:ext>
                </a:extLst>
              </p:cNvPr>
              <p:cNvSpPr/>
              <p:nvPr/>
            </p:nvSpPr>
            <p:spPr>
              <a:xfrm>
                <a:off x="7623398" y="5641401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6" name="Serbest Form: Şekil 365">
                <a:extLst>
                  <a:ext uri="{FF2B5EF4-FFF2-40B4-BE49-F238E27FC236}">
                    <a16:creationId xmlns:a16="http://schemas.microsoft.com/office/drawing/2014/main" id="{6D1E0B7F-1C51-4D0F-931C-3DC8E597D45C}"/>
                  </a:ext>
                </a:extLst>
              </p:cNvPr>
              <p:cNvSpPr/>
              <p:nvPr/>
            </p:nvSpPr>
            <p:spPr>
              <a:xfrm>
                <a:off x="7626759" y="5641801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7" name="Serbest Form: Şekil 366">
                <a:extLst>
                  <a:ext uri="{FF2B5EF4-FFF2-40B4-BE49-F238E27FC236}">
                    <a16:creationId xmlns:a16="http://schemas.microsoft.com/office/drawing/2014/main" id="{15420BB8-05E1-4C2A-BA56-114DD524589B}"/>
                  </a:ext>
                </a:extLst>
              </p:cNvPr>
              <p:cNvSpPr/>
              <p:nvPr/>
            </p:nvSpPr>
            <p:spPr>
              <a:xfrm>
                <a:off x="7630121" y="5642161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8" name="Serbest Form: Şekil 367">
                <a:extLst>
                  <a:ext uri="{FF2B5EF4-FFF2-40B4-BE49-F238E27FC236}">
                    <a16:creationId xmlns:a16="http://schemas.microsoft.com/office/drawing/2014/main" id="{E312A492-E2E9-43AA-82B2-0A676FFB87B5}"/>
                  </a:ext>
                </a:extLst>
              </p:cNvPr>
              <p:cNvSpPr/>
              <p:nvPr/>
            </p:nvSpPr>
            <p:spPr>
              <a:xfrm>
                <a:off x="7633482" y="5642522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9" name="Serbest Form: Şekil 368">
                <a:extLst>
                  <a:ext uri="{FF2B5EF4-FFF2-40B4-BE49-F238E27FC236}">
                    <a16:creationId xmlns:a16="http://schemas.microsoft.com/office/drawing/2014/main" id="{9E44AA04-3EA8-45CF-A4DE-E58FDD5989D4}"/>
                  </a:ext>
                </a:extLst>
              </p:cNvPr>
              <p:cNvSpPr/>
              <p:nvPr/>
            </p:nvSpPr>
            <p:spPr>
              <a:xfrm>
                <a:off x="7636843" y="5642882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0" name="Serbest Form: Şekil 369">
                <a:extLst>
                  <a:ext uri="{FF2B5EF4-FFF2-40B4-BE49-F238E27FC236}">
                    <a16:creationId xmlns:a16="http://schemas.microsoft.com/office/drawing/2014/main" id="{EB6B4ED4-920B-41BF-95A0-4AE7D62C1CD1}"/>
                  </a:ext>
                </a:extLst>
              </p:cNvPr>
              <p:cNvSpPr/>
              <p:nvPr/>
            </p:nvSpPr>
            <p:spPr>
              <a:xfrm>
                <a:off x="7640205" y="5643242"/>
                <a:ext cx="23889" cy="229612"/>
              </a:xfrm>
              <a:custGeom>
                <a:avLst/>
                <a:gdLst>
                  <a:gd name="connsiteX0" fmla="*/ 23890 w 23889"/>
                  <a:gd name="connsiteY0" fmla="*/ 401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1" name="Serbest Form: Şekil 370">
                <a:extLst>
                  <a:ext uri="{FF2B5EF4-FFF2-40B4-BE49-F238E27FC236}">
                    <a16:creationId xmlns:a16="http://schemas.microsoft.com/office/drawing/2014/main" id="{28A71543-CBCD-47E0-8359-778E8A3507A9}"/>
                  </a:ext>
                </a:extLst>
              </p:cNvPr>
              <p:cNvSpPr/>
              <p:nvPr/>
            </p:nvSpPr>
            <p:spPr>
              <a:xfrm>
                <a:off x="7643566" y="5643642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2" name="Serbest Form: Şekil 371">
                <a:extLst>
                  <a:ext uri="{FF2B5EF4-FFF2-40B4-BE49-F238E27FC236}">
                    <a16:creationId xmlns:a16="http://schemas.microsoft.com/office/drawing/2014/main" id="{825DB683-D9E7-441C-97C4-310CFB9EBCFD}"/>
                  </a:ext>
                </a:extLst>
              </p:cNvPr>
              <p:cNvSpPr/>
              <p:nvPr/>
            </p:nvSpPr>
            <p:spPr>
              <a:xfrm>
                <a:off x="7646927" y="5644002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3" name="Serbest Form: Şekil 372">
                <a:extLst>
                  <a:ext uri="{FF2B5EF4-FFF2-40B4-BE49-F238E27FC236}">
                    <a16:creationId xmlns:a16="http://schemas.microsoft.com/office/drawing/2014/main" id="{87E77B43-CFE4-4FE0-83F7-E36CAA26B27B}"/>
                  </a:ext>
                </a:extLst>
              </p:cNvPr>
              <p:cNvSpPr/>
              <p:nvPr/>
            </p:nvSpPr>
            <p:spPr>
              <a:xfrm>
                <a:off x="7650288" y="5644362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4" name="Serbest Form: Şekil 373">
                <a:extLst>
                  <a:ext uri="{FF2B5EF4-FFF2-40B4-BE49-F238E27FC236}">
                    <a16:creationId xmlns:a16="http://schemas.microsoft.com/office/drawing/2014/main" id="{0A6A6B39-B66F-4EC8-AB54-22968E1B08C7}"/>
                  </a:ext>
                </a:extLst>
              </p:cNvPr>
              <p:cNvSpPr/>
              <p:nvPr/>
            </p:nvSpPr>
            <p:spPr>
              <a:xfrm>
                <a:off x="7653650" y="5644722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5" name="Serbest Form: Şekil 374">
                <a:extLst>
                  <a:ext uri="{FF2B5EF4-FFF2-40B4-BE49-F238E27FC236}">
                    <a16:creationId xmlns:a16="http://schemas.microsoft.com/office/drawing/2014/main" id="{FC61CC8E-32FB-4B8D-8653-E1EC22DAF5C9}"/>
                  </a:ext>
                </a:extLst>
              </p:cNvPr>
              <p:cNvSpPr/>
              <p:nvPr/>
            </p:nvSpPr>
            <p:spPr>
              <a:xfrm>
                <a:off x="7657011" y="5645083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6" name="Serbest Form: Şekil 375">
                <a:extLst>
                  <a:ext uri="{FF2B5EF4-FFF2-40B4-BE49-F238E27FC236}">
                    <a16:creationId xmlns:a16="http://schemas.microsoft.com/office/drawing/2014/main" id="{8051B4E2-D1B2-44FF-ABBB-EF0E08689433}"/>
                  </a:ext>
                </a:extLst>
              </p:cNvPr>
              <p:cNvSpPr/>
              <p:nvPr/>
            </p:nvSpPr>
            <p:spPr>
              <a:xfrm>
                <a:off x="7660373" y="5645483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401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7" name="Serbest Form: Şekil 376">
                <a:extLst>
                  <a:ext uri="{FF2B5EF4-FFF2-40B4-BE49-F238E27FC236}">
                    <a16:creationId xmlns:a16="http://schemas.microsoft.com/office/drawing/2014/main" id="{BEDBFE80-DBD8-4CE2-AF8E-6D9D52B0295E}"/>
                  </a:ext>
                </a:extLst>
              </p:cNvPr>
              <p:cNvSpPr/>
              <p:nvPr/>
            </p:nvSpPr>
            <p:spPr>
              <a:xfrm>
                <a:off x="7663774" y="5645843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9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9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8" name="Serbest Form: Şekil 377">
                <a:extLst>
                  <a:ext uri="{FF2B5EF4-FFF2-40B4-BE49-F238E27FC236}">
                    <a16:creationId xmlns:a16="http://schemas.microsoft.com/office/drawing/2014/main" id="{7E958634-C27A-4D33-B53B-9D4E5C517A3C}"/>
                  </a:ext>
                </a:extLst>
              </p:cNvPr>
              <p:cNvSpPr/>
              <p:nvPr/>
            </p:nvSpPr>
            <p:spPr>
              <a:xfrm>
                <a:off x="7667136" y="5646203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9" name="Serbest Form: Şekil 378">
                <a:extLst>
                  <a:ext uri="{FF2B5EF4-FFF2-40B4-BE49-F238E27FC236}">
                    <a16:creationId xmlns:a16="http://schemas.microsoft.com/office/drawing/2014/main" id="{56AD362E-78A0-40AC-81CC-88F97614E7D1}"/>
                  </a:ext>
                </a:extLst>
              </p:cNvPr>
              <p:cNvSpPr/>
              <p:nvPr/>
            </p:nvSpPr>
            <p:spPr>
              <a:xfrm>
                <a:off x="7670497" y="5646563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0" name="Serbest Form: Şekil 379">
                <a:extLst>
                  <a:ext uri="{FF2B5EF4-FFF2-40B4-BE49-F238E27FC236}">
                    <a16:creationId xmlns:a16="http://schemas.microsoft.com/office/drawing/2014/main" id="{67CEA0ED-C94C-452C-9EF8-D5235F29FAA0}"/>
                  </a:ext>
                </a:extLst>
              </p:cNvPr>
              <p:cNvSpPr/>
              <p:nvPr/>
            </p:nvSpPr>
            <p:spPr>
              <a:xfrm>
                <a:off x="7673858" y="5646923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1" name="Serbest Form: Şekil 380">
                <a:extLst>
                  <a:ext uri="{FF2B5EF4-FFF2-40B4-BE49-F238E27FC236}">
                    <a16:creationId xmlns:a16="http://schemas.microsoft.com/office/drawing/2014/main" id="{FE75CB1A-3DDA-4337-AF47-0B91C670562A}"/>
                  </a:ext>
                </a:extLst>
              </p:cNvPr>
              <p:cNvSpPr/>
              <p:nvPr/>
            </p:nvSpPr>
            <p:spPr>
              <a:xfrm>
                <a:off x="7677220" y="5647283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2" name="Serbest Form: Şekil 381">
                <a:extLst>
                  <a:ext uri="{FF2B5EF4-FFF2-40B4-BE49-F238E27FC236}">
                    <a16:creationId xmlns:a16="http://schemas.microsoft.com/office/drawing/2014/main" id="{63001E06-CA34-4360-B6DE-7D4D40AE25FC}"/>
                  </a:ext>
                </a:extLst>
              </p:cNvPr>
              <p:cNvSpPr/>
              <p:nvPr/>
            </p:nvSpPr>
            <p:spPr>
              <a:xfrm>
                <a:off x="7680581" y="564768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3" name="Serbest Form: Şekil 382">
                <a:extLst>
                  <a:ext uri="{FF2B5EF4-FFF2-40B4-BE49-F238E27FC236}">
                    <a16:creationId xmlns:a16="http://schemas.microsoft.com/office/drawing/2014/main" id="{822ECD93-EFF4-4AA1-8287-4606E6C10D99}"/>
                  </a:ext>
                </a:extLst>
              </p:cNvPr>
              <p:cNvSpPr/>
              <p:nvPr/>
            </p:nvSpPr>
            <p:spPr>
              <a:xfrm>
                <a:off x="7683942" y="564804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4" name="Serbest Form: Şekil 383">
                <a:extLst>
                  <a:ext uri="{FF2B5EF4-FFF2-40B4-BE49-F238E27FC236}">
                    <a16:creationId xmlns:a16="http://schemas.microsoft.com/office/drawing/2014/main" id="{6BB09EB2-8B1A-4741-ACED-A9DDB7FB980D}"/>
                  </a:ext>
                </a:extLst>
              </p:cNvPr>
              <p:cNvSpPr/>
              <p:nvPr/>
            </p:nvSpPr>
            <p:spPr>
              <a:xfrm>
                <a:off x="7687303" y="5648404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5" name="Serbest Form: Şekil 384">
                <a:extLst>
                  <a:ext uri="{FF2B5EF4-FFF2-40B4-BE49-F238E27FC236}">
                    <a16:creationId xmlns:a16="http://schemas.microsoft.com/office/drawing/2014/main" id="{480C00A5-C9E3-4D55-8242-749ECBC2B01D}"/>
                  </a:ext>
                </a:extLst>
              </p:cNvPr>
              <p:cNvSpPr/>
              <p:nvPr/>
            </p:nvSpPr>
            <p:spPr>
              <a:xfrm>
                <a:off x="7690665" y="564876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6" name="Serbest Form: Şekil 385">
                <a:extLst>
                  <a:ext uri="{FF2B5EF4-FFF2-40B4-BE49-F238E27FC236}">
                    <a16:creationId xmlns:a16="http://schemas.microsoft.com/office/drawing/2014/main" id="{EB1C1B56-21B0-4D33-B05B-F6E7DBEFC151}"/>
                  </a:ext>
                </a:extLst>
              </p:cNvPr>
              <p:cNvSpPr/>
              <p:nvPr/>
            </p:nvSpPr>
            <p:spPr>
              <a:xfrm>
                <a:off x="7694026" y="5649124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7" name="Serbest Form: Şekil 386">
                <a:extLst>
                  <a:ext uri="{FF2B5EF4-FFF2-40B4-BE49-F238E27FC236}">
                    <a16:creationId xmlns:a16="http://schemas.microsoft.com/office/drawing/2014/main" id="{16F358C8-53FE-4773-8CE2-AC2D4E70D922}"/>
                  </a:ext>
                </a:extLst>
              </p:cNvPr>
              <p:cNvSpPr/>
              <p:nvPr/>
            </p:nvSpPr>
            <p:spPr>
              <a:xfrm>
                <a:off x="7697387" y="5649524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8" name="Serbest Form: Şekil 387">
                <a:extLst>
                  <a:ext uri="{FF2B5EF4-FFF2-40B4-BE49-F238E27FC236}">
                    <a16:creationId xmlns:a16="http://schemas.microsoft.com/office/drawing/2014/main" id="{24E94B6B-50FC-4205-A519-F6DB713BC269}"/>
                  </a:ext>
                </a:extLst>
              </p:cNvPr>
              <p:cNvSpPr/>
              <p:nvPr/>
            </p:nvSpPr>
            <p:spPr>
              <a:xfrm>
                <a:off x="7700749" y="564988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9" name="Serbest Form: Şekil 388">
                <a:extLst>
                  <a:ext uri="{FF2B5EF4-FFF2-40B4-BE49-F238E27FC236}">
                    <a16:creationId xmlns:a16="http://schemas.microsoft.com/office/drawing/2014/main" id="{7553E478-6A09-40B3-9C93-DF6297CA1AE4}"/>
                  </a:ext>
                </a:extLst>
              </p:cNvPr>
              <p:cNvSpPr/>
              <p:nvPr/>
            </p:nvSpPr>
            <p:spPr>
              <a:xfrm>
                <a:off x="7704110" y="565024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0" name="Serbest Form: Şekil 389">
                <a:extLst>
                  <a:ext uri="{FF2B5EF4-FFF2-40B4-BE49-F238E27FC236}">
                    <a16:creationId xmlns:a16="http://schemas.microsoft.com/office/drawing/2014/main" id="{ED5686BD-5805-46AA-930F-14660AC3AD05}"/>
                  </a:ext>
                </a:extLst>
              </p:cNvPr>
              <p:cNvSpPr/>
              <p:nvPr/>
            </p:nvSpPr>
            <p:spPr>
              <a:xfrm>
                <a:off x="7707472" y="565060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1" name="Serbest Form: Şekil 390">
                <a:extLst>
                  <a:ext uri="{FF2B5EF4-FFF2-40B4-BE49-F238E27FC236}">
                    <a16:creationId xmlns:a16="http://schemas.microsoft.com/office/drawing/2014/main" id="{969DB9E3-2F00-4BBA-98A9-A78E3E86B62C}"/>
                  </a:ext>
                </a:extLst>
              </p:cNvPr>
              <p:cNvSpPr/>
              <p:nvPr/>
            </p:nvSpPr>
            <p:spPr>
              <a:xfrm>
                <a:off x="7710833" y="5650965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52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2" name="Serbest Form: Şekil 391">
                <a:extLst>
                  <a:ext uri="{FF2B5EF4-FFF2-40B4-BE49-F238E27FC236}">
                    <a16:creationId xmlns:a16="http://schemas.microsoft.com/office/drawing/2014/main" id="{121890F3-1DEF-48D5-BCC4-D16E85ABA7E2}"/>
                  </a:ext>
                </a:extLst>
              </p:cNvPr>
              <p:cNvSpPr/>
              <p:nvPr/>
            </p:nvSpPr>
            <p:spPr>
              <a:xfrm>
                <a:off x="7714195" y="565136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3" name="Serbest Form: Şekil 392">
                <a:extLst>
                  <a:ext uri="{FF2B5EF4-FFF2-40B4-BE49-F238E27FC236}">
                    <a16:creationId xmlns:a16="http://schemas.microsoft.com/office/drawing/2014/main" id="{D9F4A04E-87B8-4F1C-B738-265E1230CBC4}"/>
                  </a:ext>
                </a:extLst>
              </p:cNvPr>
              <p:cNvSpPr/>
              <p:nvPr/>
            </p:nvSpPr>
            <p:spPr>
              <a:xfrm>
                <a:off x="7717556" y="565172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4" name="Serbest Form: Şekil 393">
                <a:extLst>
                  <a:ext uri="{FF2B5EF4-FFF2-40B4-BE49-F238E27FC236}">
                    <a16:creationId xmlns:a16="http://schemas.microsoft.com/office/drawing/2014/main" id="{BD1C796C-1C0F-4535-97FA-F3F4B511C5D8}"/>
                  </a:ext>
                </a:extLst>
              </p:cNvPr>
              <p:cNvSpPr/>
              <p:nvPr/>
            </p:nvSpPr>
            <p:spPr>
              <a:xfrm>
                <a:off x="7720917" y="565208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5" name="Serbest Form: Şekil 394">
                <a:extLst>
                  <a:ext uri="{FF2B5EF4-FFF2-40B4-BE49-F238E27FC236}">
                    <a16:creationId xmlns:a16="http://schemas.microsoft.com/office/drawing/2014/main" id="{F44E89C2-1742-4094-81DE-F3DECD0EFE6E}"/>
                  </a:ext>
                </a:extLst>
              </p:cNvPr>
              <p:cNvSpPr/>
              <p:nvPr/>
            </p:nvSpPr>
            <p:spPr>
              <a:xfrm>
                <a:off x="7724279" y="565244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6" name="Serbest Form: Şekil 395">
                <a:extLst>
                  <a:ext uri="{FF2B5EF4-FFF2-40B4-BE49-F238E27FC236}">
                    <a16:creationId xmlns:a16="http://schemas.microsoft.com/office/drawing/2014/main" id="{FF230AB6-2281-46C0-9C8D-BB3E964D1806}"/>
                  </a:ext>
                </a:extLst>
              </p:cNvPr>
              <p:cNvSpPr/>
              <p:nvPr/>
            </p:nvSpPr>
            <p:spPr>
              <a:xfrm>
                <a:off x="7727640" y="565280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7" name="Serbest Form: Şekil 396">
                <a:extLst>
                  <a:ext uri="{FF2B5EF4-FFF2-40B4-BE49-F238E27FC236}">
                    <a16:creationId xmlns:a16="http://schemas.microsoft.com/office/drawing/2014/main" id="{9A02B52A-2590-4FE9-B6F9-54B96CCDA00F}"/>
                  </a:ext>
                </a:extLst>
              </p:cNvPr>
              <p:cNvSpPr/>
              <p:nvPr/>
            </p:nvSpPr>
            <p:spPr>
              <a:xfrm>
                <a:off x="7731001" y="5653206"/>
                <a:ext cx="23889" cy="229573"/>
              </a:xfrm>
              <a:custGeom>
                <a:avLst/>
                <a:gdLst>
                  <a:gd name="connsiteX0" fmla="*/ 23890 w 23889"/>
                  <a:gd name="connsiteY0" fmla="*/ 360 h 229573"/>
                  <a:gd name="connsiteX1" fmla="*/ 3361 w 23889"/>
                  <a:gd name="connsiteY1" fmla="*/ 229573 h 229573"/>
                  <a:gd name="connsiteX2" fmla="*/ 0 w 23889"/>
                  <a:gd name="connsiteY2" fmla="*/ 229213 h 229573"/>
                  <a:gd name="connsiteX3" fmla="*/ 20528 w 23889"/>
                  <a:gd name="connsiteY3" fmla="*/ 0 h 229573"/>
                  <a:gd name="connsiteX4" fmla="*/ 23890 w 23889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3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8" name="Serbest Form: Şekil 397">
                <a:extLst>
                  <a:ext uri="{FF2B5EF4-FFF2-40B4-BE49-F238E27FC236}">
                    <a16:creationId xmlns:a16="http://schemas.microsoft.com/office/drawing/2014/main" id="{AC307722-7E69-475A-8765-C598199CCF88}"/>
                  </a:ext>
                </a:extLst>
              </p:cNvPr>
              <p:cNvSpPr/>
              <p:nvPr/>
            </p:nvSpPr>
            <p:spPr>
              <a:xfrm>
                <a:off x="7734362" y="5653566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9" name="Serbest Form: Şekil 398">
                <a:extLst>
                  <a:ext uri="{FF2B5EF4-FFF2-40B4-BE49-F238E27FC236}">
                    <a16:creationId xmlns:a16="http://schemas.microsoft.com/office/drawing/2014/main" id="{6B7902EF-9A35-4B8D-8949-E1DD75EE2AB6}"/>
                  </a:ext>
                </a:extLst>
              </p:cNvPr>
              <p:cNvSpPr/>
              <p:nvPr/>
            </p:nvSpPr>
            <p:spPr>
              <a:xfrm>
                <a:off x="7737724" y="565392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0" name="Serbest Form: Şekil 399">
                <a:extLst>
                  <a:ext uri="{FF2B5EF4-FFF2-40B4-BE49-F238E27FC236}">
                    <a16:creationId xmlns:a16="http://schemas.microsoft.com/office/drawing/2014/main" id="{03DD8084-F32F-4DC1-82BE-2F010542332B}"/>
                  </a:ext>
                </a:extLst>
              </p:cNvPr>
              <p:cNvSpPr/>
              <p:nvPr/>
            </p:nvSpPr>
            <p:spPr>
              <a:xfrm>
                <a:off x="7741085" y="565428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1" name="Serbest Form: Şekil 400">
                <a:extLst>
                  <a:ext uri="{FF2B5EF4-FFF2-40B4-BE49-F238E27FC236}">
                    <a16:creationId xmlns:a16="http://schemas.microsoft.com/office/drawing/2014/main" id="{53B4FE28-8D47-4BBA-A7B9-9139E642C09E}"/>
                  </a:ext>
                </a:extLst>
              </p:cNvPr>
              <p:cNvSpPr/>
              <p:nvPr/>
            </p:nvSpPr>
            <p:spPr>
              <a:xfrm>
                <a:off x="7744447" y="5654647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2" name="Serbest Form: Şekil 401">
                <a:extLst>
                  <a:ext uri="{FF2B5EF4-FFF2-40B4-BE49-F238E27FC236}">
                    <a16:creationId xmlns:a16="http://schemas.microsoft.com/office/drawing/2014/main" id="{2ABCAB80-B40F-440D-934D-A84F36452B77}"/>
                  </a:ext>
                </a:extLst>
              </p:cNvPr>
              <p:cNvSpPr/>
              <p:nvPr/>
            </p:nvSpPr>
            <p:spPr>
              <a:xfrm>
                <a:off x="7747808" y="5655007"/>
                <a:ext cx="23890" cy="229612"/>
              </a:xfrm>
              <a:custGeom>
                <a:avLst/>
                <a:gdLst>
                  <a:gd name="connsiteX0" fmla="*/ 23890 w 23890"/>
                  <a:gd name="connsiteY0" fmla="*/ 40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3" name="Serbest Form: Şekil 402">
                <a:extLst>
                  <a:ext uri="{FF2B5EF4-FFF2-40B4-BE49-F238E27FC236}">
                    <a16:creationId xmlns:a16="http://schemas.microsoft.com/office/drawing/2014/main" id="{A9300C78-A2E1-4AFB-A7F6-2312C92354BA}"/>
                  </a:ext>
                </a:extLst>
              </p:cNvPr>
              <p:cNvSpPr/>
              <p:nvPr/>
            </p:nvSpPr>
            <p:spPr>
              <a:xfrm>
                <a:off x="7751169" y="565540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4" name="Serbest Form: Şekil 403">
                <a:extLst>
                  <a:ext uri="{FF2B5EF4-FFF2-40B4-BE49-F238E27FC236}">
                    <a16:creationId xmlns:a16="http://schemas.microsoft.com/office/drawing/2014/main" id="{81AF0FB9-A1A5-40B9-99CF-C0AECE967F34}"/>
                  </a:ext>
                </a:extLst>
              </p:cNvPr>
              <p:cNvSpPr/>
              <p:nvPr/>
            </p:nvSpPr>
            <p:spPr>
              <a:xfrm>
                <a:off x="7754531" y="565576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5" name="Serbest Form: Şekil 404">
                <a:extLst>
                  <a:ext uri="{FF2B5EF4-FFF2-40B4-BE49-F238E27FC236}">
                    <a16:creationId xmlns:a16="http://schemas.microsoft.com/office/drawing/2014/main" id="{56B8AF78-EF9E-4C38-922C-690625E0347F}"/>
                  </a:ext>
                </a:extLst>
              </p:cNvPr>
              <p:cNvSpPr/>
              <p:nvPr/>
            </p:nvSpPr>
            <p:spPr>
              <a:xfrm>
                <a:off x="7736843" y="5656127"/>
                <a:ext cx="44938" cy="229212"/>
              </a:xfrm>
              <a:custGeom>
                <a:avLst/>
                <a:gdLst>
                  <a:gd name="connsiteX0" fmla="*/ 44939 w 44938"/>
                  <a:gd name="connsiteY0" fmla="*/ 360 h 229212"/>
                  <a:gd name="connsiteX1" fmla="*/ 14286 w 44938"/>
                  <a:gd name="connsiteY1" fmla="*/ 96359 h 229212"/>
                  <a:gd name="connsiteX2" fmla="*/ 0 w 44938"/>
                  <a:gd name="connsiteY2" fmla="*/ 226932 h 229212"/>
                  <a:gd name="connsiteX3" fmla="*/ 21049 w 44938"/>
                  <a:gd name="connsiteY3" fmla="*/ 229212 h 229212"/>
                  <a:gd name="connsiteX4" fmla="*/ 41577 w 44938"/>
                  <a:gd name="connsiteY4" fmla="*/ 0 h 229212"/>
                  <a:gd name="connsiteX5" fmla="*/ 44939 w 44938"/>
                  <a:gd name="connsiteY5" fmla="*/ 360 h 229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938" h="229212">
                    <a:moveTo>
                      <a:pt x="44939" y="360"/>
                    </a:moveTo>
                    <a:lnTo>
                      <a:pt x="14286" y="96359"/>
                    </a:lnTo>
                    <a:lnTo>
                      <a:pt x="0" y="226932"/>
                    </a:lnTo>
                    <a:lnTo>
                      <a:pt x="21049" y="229212"/>
                    </a:lnTo>
                    <a:lnTo>
                      <a:pt x="41577" y="0"/>
                    </a:lnTo>
                    <a:lnTo>
                      <a:pt x="4493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6" name="Serbest Form: Şekil 405">
                <a:extLst>
                  <a:ext uri="{FF2B5EF4-FFF2-40B4-BE49-F238E27FC236}">
                    <a16:creationId xmlns:a16="http://schemas.microsoft.com/office/drawing/2014/main" id="{6F87473D-2D73-4638-925B-B16971E779E7}"/>
                  </a:ext>
                </a:extLst>
              </p:cNvPr>
              <p:cNvSpPr/>
              <p:nvPr/>
            </p:nvSpPr>
            <p:spPr>
              <a:xfrm>
                <a:off x="7751129" y="5654326"/>
                <a:ext cx="30652" cy="98159"/>
              </a:xfrm>
              <a:custGeom>
                <a:avLst/>
                <a:gdLst>
                  <a:gd name="connsiteX0" fmla="*/ 0 w 30652"/>
                  <a:gd name="connsiteY0" fmla="*/ 98160 h 98159"/>
                  <a:gd name="connsiteX1" fmla="*/ 30653 w 30652"/>
                  <a:gd name="connsiteY1" fmla="*/ 2161 h 98159"/>
                  <a:gd name="connsiteX2" fmla="*/ 10724 w 30652"/>
                  <a:gd name="connsiteY2" fmla="*/ 0 h 98159"/>
                  <a:gd name="connsiteX3" fmla="*/ 0 w 30652"/>
                  <a:gd name="connsiteY3" fmla="*/ 98160 h 9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52" h="98159">
                    <a:moveTo>
                      <a:pt x="0" y="98160"/>
                    </a:moveTo>
                    <a:lnTo>
                      <a:pt x="30653" y="2161"/>
                    </a:lnTo>
                    <a:lnTo>
                      <a:pt x="10724" y="0"/>
                    </a:lnTo>
                    <a:lnTo>
                      <a:pt x="0" y="981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07" name="Serbest Form: Şekil 406">
              <a:extLst>
                <a:ext uri="{FF2B5EF4-FFF2-40B4-BE49-F238E27FC236}">
                  <a16:creationId xmlns:a16="http://schemas.microsoft.com/office/drawing/2014/main" id="{30C8A6B7-9F49-4C7B-A15F-6C7CB8F3FDD5}"/>
                </a:ext>
              </a:extLst>
            </p:cNvPr>
            <p:cNvSpPr/>
            <p:nvPr/>
          </p:nvSpPr>
          <p:spPr>
            <a:xfrm>
              <a:off x="3813812" y="3877678"/>
              <a:ext cx="892520" cy="880794"/>
            </a:xfrm>
            <a:custGeom>
              <a:avLst/>
              <a:gdLst>
                <a:gd name="connsiteX0" fmla="*/ 126691 w 892520"/>
                <a:gd name="connsiteY0" fmla="*/ 855262 h 880794"/>
                <a:gd name="connsiteX1" fmla="*/ 892521 w 892520"/>
                <a:gd name="connsiteY1" fmla="*/ 40573 h 880794"/>
                <a:gd name="connsiteX2" fmla="*/ 603964 w 892520"/>
                <a:gd name="connsiteY2" fmla="*/ 21805 h 880794"/>
                <a:gd name="connsiteX3" fmla="*/ 0 w 892520"/>
                <a:gd name="connsiteY3" fmla="*/ 864226 h 880794"/>
                <a:gd name="connsiteX4" fmla="*/ 126691 w 892520"/>
                <a:gd name="connsiteY4" fmla="*/ 855262 h 8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520" h="880794">
                  <a:moveTo>
                    <a:pt x="126691" y="855262"/>
                  </a:moveTo>
                  <a:cubicBezTo>
                    <a:pt x="126691" y="855262"/>
                    <a:pt x="386196" y="73667"/>
                    <a:pt x="892521" y="40573"/>
                  </a:cubicBezTo>
                  <a:cubicBezTo>
                    <a:pt x="892521" y="40573"/>
                    <a:pt x="758987" y="-36498"/>
                    <a:pt x="603964" y="21805"/>
                  </a:cubicBezTo>
                  <a:cubicBezTo>
                    <a:pt x="448941" y="80109"/>
                    <a:pt x="33453" y="435973"/>
                    <a:pt x="0" y="864226"/>
                  </a:cubicBezTo>
                  <a:cubicBezTo>
                    <a:pt x="97239" y="906163"/>
                    <a:pt x="126691" y="855262"/>
                    <a:pt x="126691" y="855262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08" name="Serbest Form: Şekil 407">
              <a:extLst>
                <a:ext uri="{FF2B5EF4-FFF2-40B4-BE49-F238E27FC236}">
                  <a16:creationId xmlns:a16="http://schemas.microsoft.com/office/drawing/2014/main" id="{CCC1C83A-7E35-43D6-98C0-4B462EEF8BB8}"/>
                </a:ext>
              </a:extLst>
            </p:cNvPr>
            <p:cNvSpPr/>
            <p:nvPr/>
          </p:nvSpPr>
          <p:spPr>
            <a:xfrm>
              <a:off x="3496839" y="4570694"/>
              <a:ext cx="581118" cy="985822"/>
            </a:xfrm>
            <a:custGeom>
              <a:avLst/>
              <a:gdLst>
                <a:gd name="connsiteX0" fmla="*/ 331979 w 581118"/>
                <a:gd name="connsiteY0" fmla="*/ 1301 h 985822"/>
                <a:gd name="connsiteX1" fmla="*/ 16771 w 581118"/>
                <a:gd name="connsiteY1" fmla="*/ 427474 h 985822"/>
                <a:gd name="connsiteX2" fmla="*/ 134819 w 581118"/>
                <a:gd name="connsiteY2" fmla="*/ 934278 h 985822"/>
                <a:gd name="connsiteX3" fmla="*/ 478576 w 581118"/>
                <a:gd name="connsiteY3" fmla="*/ 891142 h 985822"/>
                <a:gd name="connsiteX4" fmla="*/ 526497 w 581118"/>
                <a:gd name="connsiteY4" fmla="*/ 782737 h 985822"/>
                <a:gd name="connsiteX5" fmla="*/ 561792 w 581118"/>
                <a:gd name="connsiteY5" fmla="*/ 608147 h 985822"/>
                <a:gd name="connsiteX6" fmla="*/ 331979 w 581118"/>
                <a:gd name="connsiteY6" fmla="*/ 1301 h 98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118" h="985822">
                  <a:moveTo>
                    <a:pt x="331979" y="1301"/>
                  </a:moveTo>
                  <a:cubicBezTo>
                    <a:pt x="17251" y="33555"/>
                    <a:pt x="16771" y="427474"/>
                    <a:pt x="16771" y="427474"/>
                  </a:cubicBezTo>
                  <a:cubicBezTo>
                    <a:pt x="-33329" y="708467"/>
                    <a:pt x="35499" y="856967"/>
                    <a:pt x="134819" y="934278"/>
                  </a:cubicBezTo>
                  <a:cubicBezTo>
                    <a:pt x="241657" y="1017292"/>
                    <a:pt x="395562" y="997979"/>
                    <a:pt x="478576" y="891142"/>
                  </a:cubicBezTo>
                  <a:cubicBezTo>
                    <a:pt x="503182" y="859474"/>
                    <a:pt x="519637" y="822250"/>
                    <a:pt x="526497" y="782737"/>
                  </a:cubicBezTo>
                  <a:cubicBezTo>
                    <a:pt x="539783" y="706226"/>
                    <a:pt x="553508" y="633597"/>
                    <a:pt x="561792" y="608147"/>
                  </a:cubicBezTo>
                  <a:cubicBezTo>
                    <a:pt x="581840" y="546402"/>
                    <a:pt x="646706" y="-30952"/>
                    <a:pt x="331979" y="1301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09" name="Serbest Form: Şekil 408">
              <a:extLst>
                <a:ext uri="{FF2B5EF4-FFF2-40B4-BE49-F238E27FC236}">
                  <a16:creationId xmlns:a16="http://schemas.microsoft.com/office/drawing/2014/main" id="{D01832E2-6EE9-49DE-9DBC-136F62A42DCC}"/>
                </a:ext>
              </a:extLst>
            </p:cNvPr>
            <p:cNvSpPr/>
            <p:nvPr/>
          </p:nvSpPr>
          <p:spPr>
            <a:xfrm>
              <a:off x="3577218" y="4635166"/>
              <a:ext cx="365722" cy="841620"/>
            </a:xfrm>
            <a:custGeom>
              <a:avLst/>
              <a:gdLst>
                <a:gd name="connsiteX0" fmla="*/ 278891 w 365722"/>
                <a:gd name="connsiteY0" fmla="*/ 5457 h 841620"/>
                <a:gd name="connsiteX1" fmla="*/ 109182 w 365722"/>
                <a:gd name="connsiteY1" fmla="*/ 76566 h 841620"/>
                <a:gd name="connsiteX2" fmla="*/ 196817 w 365722"/>
                <a:gd name="connsiteY2" fmla="*/ 841195 h 841620"/>
                <a:gd name="connsiteX3" fmla="*/ 364285 w 365722"/>
                <a:gd name="connsiteY3" fmla="*/ 111140 h 841620"/>
                <a:gd name="connsiteX4" fmla="*/ 278891 w 365722"/>
                <a:gd name="connsiteY4" fmla="*/ 5457 h 8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22" h="841620">
                  <a:moveTo>
                    <a:pt x="278891" y="5457"/>
                  </a:moveTo>
                  <a:cubicBezTo>
                    <a:pt x="212681" y="-12980"/>
                    <a:pt x="142472" y="16437"/>
                    <a:pt x="109182" y="76566"/>
                  </a:cubicBezTo>
                  <a:cubicBezTo>
                    <a:pt x="-129355" y="507420"/>
                    <a:pt x="80330" y="823548"/>
                    <a:pt x="196817" y="841195"/>
                  </a:cubicBezTo>
                  <a:cubicBezTo>
                    <a:pt x="319627" y="859762"/>
                    <a:pt x="375650" y="265842"/>
                    <a:pt x="364285" y="111140"/>
                  </a:cubicBezTo>
                  <a:cubicBezTo>
                    <a:pt x="359643" y="46274"/>
                    <a:pt x="321508" y="17262"/>
                    <a:pt x="278891" y="5457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0" name="Serbest Form: Şekil 409">
              <a:extLst>
                <a:ext uri="{FF2B5EF4-FFF2-40B4-BE49-F238E27FC236}">
                  <a16:creationId xmlns:a16="http://schemas.microsoft.com/office/drawing/2014/main" id="{D2B05FD3-414D-4DE4-8026-90A25C5E1EA7}"/>
                </a:ext>
              </a:extLst>
            </p:cNvPr>
            <p:cNvSpPr/>
            <p:nvPr/>
          </p:nvSpPr>
          <p:spPr>
            <a:xfrm>
              <a:off x="4078270" y="3320695"/>
              <a:ext cx="204725" cy="204726"/>
            </a:xfrm>
            <a:custGeom>
              <a:avLst/>
              <a:gdLst>
                <a:gd name="connsiteX0" fmla="*/ 204611 w 204725"/>
                <a:gd name="connsiteY0" fmla="*/ 107198 h 204726"/>
                <a:gd name="connsiteX1" fmla="*/ 97529 w 204725"/>
                <a:gd name="connsiteY1" fmla="*/ 204611 h 204726"/>
                <a:gd name="connsiteX2" fmla="*/ 116 w 204725"/>
                <a:gd name="connsiteY2" fmla="*/ 97529 h 204726"/>
                <a:gd name="connsiteX3" fmla="*/ 107171 w 204725"/>
                <a:gd name="connsiteY3" fmla="*/ 115 h 204726"/>
                <a:gd name="connsiteX4" fmla="*/ 204611 w 204725"/>
                <a:gd name="connsiteY4" fmla="*/ 107198 h 20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25" h="204726">
                  <a:moveTo>
                    <a:pt x="204611" y="107198"/>
                  </a:moveTo>
                  <a:cubicBezTo>
                    <a:pt x="201940" y="163668"/>
                    <a:pt x="153998" y="207281"/>
                    <a:pt x="97529" y="204611"/>
                  </a:cubicBezTo>
                  <a:cubicBezTo>
                    <a:pt x="41059" y="201940"/>
                    <a:pt x="-2554" y="153998"/>
                    <a:pt x="116" y="97529"/>
                  </a:cubicBezTo>
                  <a:cubicBezTo>
                    <a:pt x="2786" y="41070"/>
                    <a:pt x="50712" y="-2540"/>
                    <a:pt x="107171" y="115"/>
                  </a:cubicBezTo>
                  <a:cubicBezTo>
                    <a:pt x="163642" y="2792"/>
                    <a:pt x="207259" y="50726"/>
                    <a:pt x="204611" y="107198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1" name="Serbest Form: Şekil 410">
              <a:extLst>
                <a:ext uri="{FF2B5EF4-FFF2-40B4-BE49-F238E27FC236}">
                  <a16:creationId xmlns:a16="http://schemas.microsoft.com/office/drawing/2014/main" id="{FC3282E9-F693-424D-9DC8-618849E2C4E6}"/>
                </a:ext>
              </a:extLst>
            </p:cNvPr>
            <p:cNvSpPr/>
            <p:nvPr/>
          </p:nvSpPr>
          <p:spPr>
            <a:xfrm>
              <a:off x="4140664" y="3806291"/>
              <a:ext cx="391358" cy="463757"/>
            </a:xfrm>
            <a:custGeom>
              <a:avLst/>
              <a:gdLst>
                <a:gd name="connsiteX0" fmla="*/ 0 w 391358"/>
                <a:gd name="connsiteY0" fmla="*/ 461782 h 463757"/>
                <a:gd name="connsiteX1" fmla="*/ 391358 w 391358"/>
                <a:gd name="connsiteY1" fmla="*/ 192072 h 463757"/>
                <a:gd name="connsiteX2" fmla="*/ 332775 w 391358"/>
                <a:gd name="connsiteY2" fmla="*/ 55177 h 463757"/>
                <a:gd name="connsiteX3" fmla="*/ 213358 w 391358"/>
                <a:gd name="connsiteY3" fmla="*/ 7366 h 463757"/>
                <a:gd name="connsiteX4" fmla="*/ 212366 w 391358"/>
                <a:gd name="connsiteY4" fmla="*/ 7798 h 463757"/>
                <a:gd name="connsiteX5" fmla="*/ 68828 w 391358"/>
                <a:gd name="connsiteY5" fmla="*/ 71224 h 463757"/>
                <a:gd name="connsiteX6" fmla="*/ 14726 w 391358"/>
                <a:gd name="connsiteY6" fmla="*/ 150336 h 46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358" h="463757">
                  <a:moveTo>
                    <a:pt x="0" y="461782"/>
                  </a:moveTo>
                  <a:cubicBezTo>
                    <a:pt x="0" y="461782"/>
                    <a:pt x="242698" y="504559"/>
                    <a:pt x="391358" y="192072"/>
                  </a:cubicBezTo>
                  <a:lnTo>
                    <a:pt x="332775" y="55177"/>
                  </a:lnTo>
                  <a:cubicBezTo>
                    <a:pt x="313001" y="8998"/>
                    <a:pt x="259536" y="-12407"/>
                    <a:pt x="213358" y="7366"/>
                  </a:cubicBezTo>
                  <a:cubicBezTo>
                    <a:pt x="213026" y="7508"/>
                    <a:pt x="212696" y="7652"/>
                    <a:pt x="212366" y="7798"/>
                  </a:cubicBezTo>
                  <a:lnTo>
                    <a:pt x="68828" y="71224"/>
                  </a:lnTo>
                  <a:cubicBezTo>
                    <a:pt x="37255" y="85206"/>
                    <a:pt x="16305" y="115841"/>
                    <a:pt x="14726" y="150336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2" name="Serbest Form: Şekil 411">
              <a:extLst>
                <a:ext uri="{FF2B5EF4-FFF2-40B4-BE49-F238E27FC236}">
                  <a16:creationId xmlns:a16="http://schemas.microsoft.com/office/drawing/2014/main" id="{1442B4C7-42DD-43F9-9885-649DFBCC407A}"/>
                </a:ext>
              </a:extLst>
            </p:cNvPr>
            <p:cNvSpPr/>
            <p:nvPr/>
          </p:nvSpPr>
          <p:spPr>
            <a:xfrm>
              <a:off x="4187684" y="3467724"/>
              <a:ext cx="162597" cy="485852"/>
            </a:xfrm>
            <a:custGeom>
              <a:avLst/>
              <a:gdLst>
                <a:gd name="connsiteX0" fmla="*/ 10963 w 162597"/>
                <a:gd name="connsiteY0" fmla="*/ 3586 h 485852"/>
                <a:gd name="connsiteX1" fmla="*/ 3585 w 162597"/>
                <a:gd name="connsiteY1" fmla="*/ 403 h 485852"/>
                <a:gd name="connsiteX2" fmla="*/ 39 w 162597"/>
                <a:gd name="connsiteY2" fmla="*/ 6347 h 485852"/>
                <a:gd name="connsiteX3" fmla="*/ 62944 w 162597"/>
                <a:gd name="connsiteY3" fmla="*/ 459130 h 485852"/>
                <a:gd name="connsiteX4" fmla="*/ 97952 w 162597"/>
                <a:gd name="connsiteY4" fmla="*/ 485550 h 485852"/>
                <a:gd name="connsiteX5" fmla="*/ 109563 w 162597"/>
                <a:gd name="connsiteY5" fmla="*/ 481459 h 485852"/>
                <a:gd name="connsiteX6" fmla="*/ 136414 w 162597"/>
                <a:gd name="connsiteY6" fmla="*/ 465453 h 485852"/>
                <a:gd name="connsiteX7" fmla="*/ 159184 w 162597"/>
                <a:gd name="connsiteY7" fmla="*/ 400307 h 48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597" h="485852">
                  <a:moveTo>
                    <a:pt x="10963" y="3586"/>
                  </a:moveTo>
                  <a:cubicBezTo>
                    <a:pt x="9805" y="670"/>
                    <a:pt x="6502" y="-756"/>
                    <a:pt x="3585" y="403"/>
                  </a:cubicBezTo>
                  <a:cubicBezTo>
                    <a:pt x="1193" y="1353"/>
                    <a:pt x="-262" y="3792"/>
                    <a:pt x="39" y="6347"/>
                  </a:cubicBezTo>
                  <a:lnTo>
                    <a:pt x="62944" y="459130"/>
                  </a:lnTo>
                  <a:cubicBezTo>
                    <a:pt x="65316" y="476093"/>
                    <a:pt x="80990" y="487922"/>
                    <a:pt x="97952" y="485550"/>
                  </a:cubicBezTo>
                  <a:cubicBezTo>
                    <a:pt x="102057" y="484976"/>
                    <a:pt x="106005" y="483585"/>
                    <a:pt x="109563" y="481459"/>
                  </a:cubicBezTo>
                  <a:lnTo>
                    <a:pt x="136414" y="465453"/>
                  </a:lnTo>
                  <a:cubicBezTo>
                    <a:pt x="158706" y="452057"/>
                    <a:pt x="168278" y="424672"/>
                    <a:pt x="159184" y="40030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413" name="Serbest Form: Şekil 412">
            <a:extLst>
              <a:ext uri="{FF2B5EF4-FFF2-40B4-BE49-F238E27FC236}">
                <a16:creationId xmlns:a16="http://schemas.microsoft.com/office/drawing/2014/main" id="{A139049C-EC71-4572-BB44-2B8B670D3DB1}"/>
              </a:ext>
            </a:extLst>
          </p:cNvPr>
          <p:cNvSpPr/>
          <p:nvPr/>
        </p:nvSpPr>
        <p:spPr>
          <a:xfrm>
            <a:off x="18659470" y="3993769"/>
            <a:ext cx="2456613" cy="2025509"/>
          </a:xfrm>
          <a:custGeom>
            <a:avLst/>
            <a:gdLst>
              <a:gd name="connsiteX0" fmla="*/ 2033751 w 2456613"/>
              <a:gd name="connsiteY0" fmla="*/ 2268732 h 2316871"/>
              <a:gd name="connsiteX1" fmla="*/ 1554917 w 2456613"/>
              <a:gd name="connsiteY1" fmla="*/ 1917270 h 2316871"/>
              <a:gd name="connsiteX2" fmla="*/ 1606578 w 2456613"/>
              <a:gd name="connsiteY2" fmla="*/ 1803904 h 2316871"/>
              <a:gd name="connsiteX3" fmla="*/ 2452680 w 2456613"/>
              <a:gd name="connsiteY3" fmla="*/ 816105 h 2316871"/>
              <a:gd name="connsiteX4" fmla="*/ 812017 w 2456613"/>
              <a:gd name="connsiteY4" fmla="*/ 76646 h 2316871"/>
              <a:gd name="connsiteX5" fmla="*/ 33702 w 2456613"/>
              <a:gd name="connsiteY5" fmla="*/ 1305383 h 2316871"/>
              <a:gd name="connsiteX6" fmla="*/ 2028228 w 2456613"/>
              <a:gd name="connsiteY6" fmla="*/ 2313150 h 2316871"/>
              <a:gd name="connsiteX7" fmla="*/ 2033751 w 2456613"/>
              <a:gd name="connsiteY7" fmla="*/ 2268732 h 23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613" h="2316871">
                <a:moveTo>
                  <a:pt x="2033751" y="2268732"/>
                </a:moveTo>
                <a:cubicBezTo>
                  <a:pt x="1893694" y="2224714"/>
                  <a:pt x="1663961" y="2123793"/>
                  <a:pt x="1554917" y="1917270"/>
                </a:cubicBezTo>
                <a:cubicBezTo>
                  <a:pt x="1530907" y="1871972"/>
                  <a:pt x="1556918" y="1816349"/>
                  <a:pt x="1606578" y="1803904"/>
                </a:cubicBezTo>
                <a:cubicBezTo>
                  <a:pt x="1852598" y="1742199"/>
                  <a:pt x="2513504" y="1510946"/>
                  <a:pt x="2452680" y="816105"/>
                </a:cubicBezTo>
                <a:cubicBezTo>
                  <a:pt x="2378129" y="-35999"/>
                  <a:pt x="1422023" y="-92822"/>
                  <a:pt x="812017" y="76646"/>
                </a:cubicBezTo>
                <a:cubicBezTo>
                  <a:pt x="202010" y="246115"/>
                  <a:pt x="-107275" y="664364"/>
                  <a:pt x="33702" y="1305383"/>
                </a:cubicBezTo>
                <a:cubicBezTo>
                  <a:pt x="166556" y="1909627"/>
                  <a:pt x="1327905" y="2362810"/>
                  <a:pt x="2028228" y="2313150"/>
                </a:cubicBezTo>
                <a:cubicBezTo>
                  <a:pt x="2053438" y="2311349"/>
                  <a:pt x="2057800" y="2276335"/>
                  <a:pt x="2033751" y="2268732"/>
                </a:cubicBezTo>
                <a:close/>
              </a:path>
            </a:pathLst>
          </a:custGeom>
          <a:solidFill>
            <a:srgbClr val="91B3FA"/>
          </a:solidFill>
          <a:ln w="4001" cap="flat">
            <a:noFill/>
            <a:prstDash val="solid"/>
            <a:miter/>
          </a:ln>
        </p:spPr>
        <p:txBody>
          <a:bodyPr lIns="180000" tIns="180000" rIns="180000" bIns="504000" rtlCol="0" anchor="ctr">
            <a:no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Bağlantıya tıklar mısın?</a:t>
            </a:r>
          </a:p>
        </p:txBody>
      </p:sp>
      <p:grpSp>
        <p:nvGrpSpPr>
          <p:cNvPr id="466" name="Grup 465">
            <a:extLst>
              <a:ext uri="{FF2B5EF4-FFF2-40B4-BE49-F238E27FC236}">
                <a16:creationId xmlns:a16="http://schemas.microsoft.com/office/drawing/2014/main" id="{20549B87-CFA5-48B4-9DAC-2F2F3A29FB14}"/>
              </a:ext>
            </a:extLst>
          </p:cNvPr>
          <p:cNvGrpSpPr/>
          <p:nvPr/>
        </p:nvGrpSpPr>
        <p:grpSpPr>
          <a:xfrm>
            <a:off x="19053629" y="5815898"/>
            <a:ext cx="3416625" cy="6717816"/>
            <a:chOff x="8081087" y="5815898"/>
            <a:chExt cx="3416625" cy="6717816"/>
          </a:xfrm>
        </p:grpSpPr>
        <p:sp>
          <p:nvSpPr>
            <p:cNvPr id="419" name="Serbest Form: Şekil 418">
              <a:extLst>
                <a:ext uri="{FF2B5EF4-FFF2-40B4-BE49-F238E27FC236}">
                  <a16:creationId xmlns:a16="http://schemas.microsoft.com/office/drawing/2014/main" id="{D696C5B1-C47E-4537-A4D1-AAC91DFC398C}"/>
                </a:ext>
              </a:extLst>
            </p:cNvPr>
            <p:cNvSpPr/>
            <p:nvPr/>
          </p:nvSpPr>
          <p:spPr>
            <a:xfrm>
              <a:off x="9348348" y="12142854"/>
              <a:ext cx="779121" cy="377067"/>
            </a:xfrm>
            <a:custGeom>
              <a:avLst/>
              <a:gdLst>
                <a:gd name="connsiteX0" fmla="*/ 744641 w 779121"/>
                <a:gd name="connsiteY0" fmla="*/ 0 h 377067"/>
                <a:gd name="connsiteX1" fmla="*/ 778735 w 779121"/>
                <a:gd name="connsiteY1" fmla="*/ 262706 h 377067"/>
                <a:gd name="connsiteX2" fmla="*/ 697920 w 779121"/>
                <a:gd name="connsiteY2" fmla="*/ 360002 h 377067"/>
                <a:gd name="connsiteX3" fmla="*/ 694261 w 779121"/>
                <a:gd name="connsiteY3" fmla="*/ 360265 h 377067"/>
                <a:gd name="connsiteX4" fmla="*/ 27351 w 779121"/>
                <a:gd name="connsiteY4" fmla="*/ 375632 h 377067"/>
                <a:gd name="connsiteX5" fmla="*/ 66 w 779121"/>
                <a:gd name="connsiteY5" fmla="*/ 344462 h 377067"/>
                <a:gd name="connsiteX6" fmla="*/ 2061 w 779121"/>
                <a:gd name="connsiteY6" fmla="*/ 335616 h 377067"/>
                <a:gd name="connsiteX7" fmla="*/ 2061 w 779121"/>
                <a:gd name="connsiteY7" fmla="*/ 335616 h 377067"/>
                <a:gd name="connsiteX8" fmla="*/ 34955 w 779121"/>
                <a:gd name="connsiteY8" fmla="*/ 300281 h 377067"/>
                <a:gd name="connsiteX9" fmla="*/ 638158 w 779121"/>
                <a:gd name="connsiteY9" fmla="*/ 17687 h 37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121" h="377067">
                  <a:moveTo>
                    <a:pt x="744641" y="0"/>
                  </a:moveTo>
                  <a:cubicBezTo>
                    <a:pt x="744641" y="0"/>
                    <a:pt x="767530" y="132053"/>
                    <a:pt x="778735" y="262706"/>
                  </a:cubicBezTo>
                  <a:cubicBezTo>
                    <a:pt x="783286" y="311890"/>
                    <a:pt x="747104" y="355451"/>
                    <a:pt x="697920" y="360002"/>
                  </a:cubicBezTo>
                  <a:cubicBezTo>
                    <a:pt x="696702" y="360114"/>
                    <a:pt x="695482" y="360202"/>
                    <a:pt x="694261" y="360265"/>
                  </a:cubicBezTo>
                  <a:cubicBezTo>
                    <a:pt x="523552" y="367509"/>
                    <a:pt x="158364" y="381595"/>
                    <a:pt x="27351" y="375632"/>
                  </a:cubicBezTo>
                  <a:cubicBezTo>
                    <a:pt x="11209" y="374560"/>
                    <a:pt x="-1007" y="360605"/>
                    <a:pt x="66" y="344462"/>
                  </a:cubicBezTo>
                  <a:cubicBezTo>
                    <a:pt x="267" y="341428"/>
                    <a:pt x="940" y="338443"/>
                    <a:pt x="2061" y="335616"/>
                  </a:cubicBezTo>
                  <a:lnTo>
                    <a:pt x="2061" y="335616"/>
                  </a:lnTo>
                  <a:cubicBezTo>
                    <a:pt x="8096" y="320060"/>
                    <a:pt x="19870" y="307413"/>
                    <a:pt x="34955" y="300281"/>
                  </a:cubicBezTo>
                  <a:lnTo>
                    <a:pt x="638158" y="17687"/>
                  </a:ln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0" name="Serbest Form: Şekil 419">
              <a:extLst>
                <a:ext uri="{FF2B5EF4-FFF2-40B4-BE49-F238E27FC236}">
                  <a16:creationId xmlns:a16="http://schemas.microsoft.com/office/drawing/2014/main" id="{01A40BC5-DB90-4DE7-B3BE-871F64E5F6DC}"/>
                </a:ext>
              </a:extLst>
            </p:cNvPr>
            <p:cNvSpPr/>
            <p:nvPr/>
          </p:nvSpPr>
          <p:spPr>
            <a:xfrm>
              <a:off x="9915517" y="12040813"/>
              <a:ext cx="196199" cy="202917"/>
            </a:xfrm>
            <a:custGeom>
              <a:avLst/>
              <a:gdLst>
                <a:gd name="connsiteX0" fmla="*/ 196199 w 196199"/>
                <a:gd name="connsiteY0" fmla="*/ 24490 h 202917"/>
                <a:gd name="connsiteX1" fmla="*/ 177832 w 196199"/>
                <a:gd name="connsiteY1" fmla="*/ 182394 h 202917"/>
                <a:gd name="connsiteX2" fmla="*/ 0 w 196199"/>
                <a:gd name="connsiteY2" fmla="*/ 176071 h 202917"/>
                <a:gd name="connsiteX3" fmla="*/ 43777 w 196199"/>
                <a:gd name="connsiteY3" fmla="*/ 0 h 20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99" h="202917">
                  <a:moveTo>
                    <a:pt x="196199" y="24490"/>
                  </a:moveTo>
                  <a:lnTo>
                    <a:pt x="177832" y="182394"/>
                  </a:lnTo>
                  <a:cubicBezTo>
                    <a:pt x="177832" y="182394"/>
                    <a:pt x="72189" y="232534"/>
                    <a:pt x="0" y="176071"/>
                  </a:cubicBezTo>
                  <a:lnTo>
                    <a:pt x="43777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1" name="Serbest Form: Şekil 420">
              <a:extLst>
                <a:ext uri="{FF2B5EF4-FFF2-40B4-BE49-F238E27FC236}">
                  <a16:creationId xmlns:a16="http://schemas.microsoft.com/office/drawing/2014/main" id="{B881268C-52B7-4BE2-912A-096FEF2E697B}"/>
                </a:ext>
              </a:extLst>
            </p:cNvPr>
            <p:cNvSpPr/>
            <p:nvPr/>
          </p:nvSpPr>
          <p:spPr>
            <a:xfrm>
              <a:off x="9928179" y="9096503"/>
              <a:ext cx="648640" cy="3032961"/>
            </a:xfrm>
            <a:custGeom>
              <a:avLst/>
              <a:gdLst>
                <a:gd name="connsiteX0" fmla="*/ 169731 w 648640"/>
                <a:gd name="connsiteY0" fmla="*/ 80 h 3032961"/>
                <a:gd name="connsiteX1" fmla="*/ 903 w 648640"/>
                <a:gd name="connsiteY1" fmla="*/ 2961597 h 3032961"/>
                <a:gd name="connsiteX2" fmla="*/ 18550 w 648640"/>
                <a:gd name="connsiteY2" fmla="*/ 2997251 h 3032961"/>
                <a:gd name="connsiteX3" fmla="*/ 190619 w 648640"/>
                <a:gd name="connsiteY3" fmla="*/ 3032945 h 3032961"/>
                <a:gd name="connsiteX4" fmla="*/ 242000 w 648640"/>
                <a:gd name="connsiteY4" fmla="*/ 2995010 h 3032961"/>
                <a:gd name="connsiteX5" fmla="*/ 629877 w 648640"/>
                <a:gd name="connsiteY5" fmla="*/ 731336 h 3032961"/>
                <a:gd name="connsiteX6" fmla="*/ 629877 w 648640"/>
                <a:gd name="connsiteY6" fmla="*/ 693120 h 3032961"/>
                <a:gd name="connsiteX7" fmla="*/ 605107 w 648640"/>
                <a:gd name="connsiteY7" fmla="*/ 0 h 303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640" h="3032961">
                  <a:moveTo>
                    <a:pt x="169731" y="80"/>
                  </a:moveTo>
                  <a:cubicBezTo>
                    <a:pt x="177734" y="41337"/>
                    <a:pt x="212349" y="2057872"/>
                    <a:pt x="903" y="2961597"/>
                  </a:cubicBezTo>
                  <a:cubicBezTo>
                    <a:pt x="-2703" y="2976196"/>
                    <a:pt x="4755" y="2991265"/>
                    <a:pt x="18550" y="2997251"/>
                  </a:cubicBezTo>
                  <a:cubicBezTo>
                    <a:pt x="73436" y="3018925"/>
                    <a:pt x="131640" y="3030999"/>
                    <a:pt x="190619" y="3032945"/>
                  </a:cubicBezTo>
                  <a:cubicBezTo>
                    <a:pt x="214406" y="3033539"/>
                    <a:pt x="235564" y="3017918"/>
                    <a:pt x="242000" y="2995010"/>
                  </a:cubicBezTo>
                  <a:cubicBezTo>
                    <a:pt x="302465" y="2785366"/>
                    <a:pt x="592062" y="1734861"/>
                    <a:pt x="629877" y="731336"/>
                  </a:cubicBezTo>
                  <a:cubicBezTo>
                    <a:pt x="672094" y="-390037"/>
                    <a:pt x="629877" y="693120"/>
                    <a:pt x="629877" y="693120"/>
                  </a:cubicBezTo>
                  <a:lnTo>
                    <a:pt x="605107" y="0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2" name="Serbest Form: Şekil 421">
              <a:extLst>
                <a:ext uri="{FF2B5EF4-FFF2-40B4-BE49-F238E27FC236}">
                  <a16:creationId xmlns:a16="http://schemas.microsoft.com/office/drawing/2014/main" id="{A412F0B0-93C2-4B71-BDFA-80D73F2F8875}"/>
                </a:ext>
              </a:extLst>
            </p:cNvPr>
            <p:cNvSpPr/>
            <p:nvPr/>
          </p:nvSpPr>
          <p:spPr>
            <a:xfrm>
              <a:off x="10544833" y="12211722"/>
              <a:ext cx="314874" cy="321992"/>
            </a:xfrm>
            <a:custGeom>
              <a:avLst/>
              <a:gdLst>
                <a:gd name="connsiteX0" fmla="*/ 242036 w 314874"/>
                <a:gd name="connsiteY0" fmla="*/ 0 h 321992"/>
                <a:gd name="connsiteX1" fmla="*/ 313665 w 314874"/>
                <a:gd name="connsiteY1" fmla="*/ 243779 h 321992"/>
                <a:gd name="connsiteX2" fmla="*/ 271550 w 314874"/>
                <a:gd name="connsiteY2" fmla="*/ 308671 h 321992"/>
                <a:gd name="connsiteX3" fmla="*/ 266286 w 314874"/>
                <a:gd name="connsiteY3" fmla="*/ 309525 h 321992"/>
                <a:gd name="connsiteX4" fmla="*/ 53600 w 314874"/>
                <a:gd name="connsiteY4" fmla="*/ 321970 h 321992"/>
                <a:gd name="connsiteX5" fmla="*/ 6 w 314874"/>
                <a:gd name="connsiteY5" fmla="*/ 266811 h 321992"/>
                <a:gd name="connsiteX6" fmla="*/ 418 w 314874"/>
                <a:gd name="connsiteY6" fmla="*/ 260865 h 321992"/>
                <a:gd name="connsiteX7" fmla="*/ 106222 w 314874"/>
                <a:gd name="connsiteY7" fmla="*/ 7524 h 32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874" h="321992">
                  <a:moveTo>
                    <a:pt x="242036" y="0"/>
                  </a:moveTo>
                  <a:cubicBezTo>
                    <a:pt x="242036" y="0"/>
                    <a:pt x="278410" y="66668"/>
                    <a:pt x="313665" y="243779"/>
                  </a:cubicBezTo>
                  <a:cubicBezTo>
                    <a:pt x="319954" y="273328"/>
                    <a:pt x="301099" y="302381"/>
                    <a:pt x="271550" y="308671"/>
                  </a:cubicBezTo>
                  <a:cubicBezTo>
                    <a:pt x="269810" y="309041"/>
                    <a:pt x="268054" y="309326"/>
                    <a:pt x="266286" y="309525"/>
                  </a:cubicBezTo>
                  <a:cubicBezTo>
                    <a:pt x="209903" y="315207"/>
                    <a:pt x="123108" y="322451"/>
                    <a:pt x="53600" y="321970"/>
                  </a:cubicBezTo>
                  <a:cubicBezTo>
                    <a:pt x="23568" y="321538"/>
                    <a:pt x="-426" y="296843"/>
                    <a:pt x="6" y="266811"/>
                  </a:cubicBezTo>
                  <a:cubicBezTo>
                    <a:pt x="34" y="264823"/>
                    <a:pt x="172" y="262838"/>
                    <a:pt x="418" y="260865"/>
                  </a:cubicBezTo>
                  <a:cubicBezTo>
                    <a:pt x="8102" y="196239"/>
                    <a:pt x="32111" y="90197"/>
                    <a:pt x="106222" y="7524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3" name="Serbest Form: Şekil 422">
              <a:extLst>
                <a:ext uri="{FF2B5EF4-FFF2-40B4-BE49-F238E27FC236}">
                  <a16:creationId xmlns:a16="http://schemas.microsoft.com/office/drawing/2014/main" id="{75923046-4CDA-4E32-83B1-41248307323D}"/>
                </a:ext>
              </a:extLst>
            </p:cNvPr>
            <p:cNvSpPr/>
            <p:nvPr/>
          </p:nvSpPr>
          <p:spPr>
            <a:xfrm>
              <a:off x="10649413" y="11999357"/>
              <a:ext cx="169428" cy="265336"/>
            </a:xfrm>
            <a:custGeom>
              <a:avLst/>
              <a:gdLst>
                <a:gd name="connsiteX0" fmla="*/ 169429 w 169428"/>
                <a:gd name="connsiteY0" fmla="*/ 9283 h 265336"/>
                <a:gd name="connsiteX1" fmla="*/ 126492 w 169428"/>
                <a:gd name="connsiteY1" fmla="*/ 248060 h 265336"/>
                <a:gd name="connsiteX2" fmla="*/ 0 w 169428"/>
                <a:gd name="connsiteY2" fmla="*/ 256944 h 265336"/>
                <a:gd name="connsiteX3" fmla="*/ 20529 w 169428"/>
                <a:gd name="connsiteY3" fmla="*/ 0 h 26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28" h="265336">
                  <a:moveTo>
                    <a:pt x="169429" y="9283"/>
                  </a:moveTo>
                  <a:lnTo>
                    <a:pt x="126492" y="248060"/>
                  </a:lnTo>
                  <a:cubicBezTo>
                    <a:pt x="126492" y="248060"/>
                    <a:pt x="83994" y="280073"/>
                    <a:pt x="0" y="256944"/>
                  </a:cubicBezTo>
                  <a:lnTo>
                    <a:pt x="20529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4" name="Serbest Form: Şekil 423">
              <a:extLst>
                <a:ext uri="{FF2B5EF4-FFF2-40B4-BE49-F238E27FC236}">
                  <a16:creationId xmlns:a16="http://schemas.microsoft.com/office/drawing/2014/main" id="{8A000692-56E5-45E0-AE84-2FFAFFABED88}"/>
                </a:ext>
              </a:extLst>
            </p:cNvPr>
            <p:cNvSpPr/>
            <p:nvPr/>
          </p:nvSpPr>
          <p:spPr>
            <a:xfrm>
              <a:off x="10080384" y="9046844"/>
              <a:ext cx="921041" cy="3088983"/>
            </a:xfrm>
            <a:custGeom>
              <a:avLst/>
              <a:gdLst>
                <a:gd name="connsiteX0" fmla="*/ 854465 w 921041"/>
                <a:gd name="connsiteY0" fmla="*/ 111605 h 3088983"/>
                <a:gd name="connsiteX1" fmla="*/ 745981 w 921041"/>
                <a:gd name="connsiteY1" fmla="*/ 3047751 h 3088983"/>
                <a:gd name="connsiteX2" fmla="*/ 708126 w 921041"/>
                <a:gd name="connsiteY2" fmla="*/ 3084006 h 3088983"/>
                <a:gd name="connsiteX3" fmla="*/ 572871 w 921041"/>
                <a:gd name="connsiteY3" fmla="*/ 3078524 h 3088983"/>
                <a:gd name="connsiteX4" fmla="*/ 541979 w 921041"/>
                <a:gd name="connsiteY4" fmla="*/ 3038188 h 3088983"/>
                <a:gd name="connsiteX5" fmla="*/ 388437 w 921041"/>
                <a:gd name="connsiteY5" fmla="*/ 668390 h 3088983"/>
                <a:gd name="connsiteX6" fmla="*/ 336777 w 921041"/>
                <a:gd name="connsiteY6" fmla="*/ 593040 h 3088983"/>
                <a:gd name="connsiteX7" fmla="*/ 24010 w 921041"/>
                <a:gd name="connsiteY7" fmla="*/ 366388 h 3088983"/>
                <a:gd name="connsiteX8" fmla="*/ 0 w 921041"/>
                <a:gd name="connsiteY8" fmla="*/ 0 h 3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41" h="3088983">
                  <a:moveTo>
                    <a:pt x="854465" y="111605"/>
                  </a:moveTo>
                  <a:cubicBezTo>
                    <a:pt x="1027415" y="1175595"/>
                    <a:pt x="816930" y="2741308"/>
                    <a:pt x="745981" y="3047751"/>
                  </a:cubicBezTo>
                  <a:cubicBezTo>
                    <a:pt x="741835" y="3066368"/>
                    <a:pt x="726904" y="3080667"/>
                    <a:pt x="708126" y="3084006"/>
                  </a:cubicBezTo>
                  <a:cubicBezTo>
                    <a:pt x="676433" y="3089368"/>
                    <a:pt x="624292" y="3093730"/>
                    <a:pt x="572871" y="3078524"/>
                  </a:cubicBezTo>
                  <a:cubicBezTo>
                    <a:pt x="554998" y="3073083"/>
                    <a:pt x="542575" y="3056862"/>
                    <a:pt x="541979" y="3038188"/>
                  </a:cubicBezTo>
                  <a:cubicBezTo>
                    <a:pt x="532455" y="2790448"/>
                    <a:pt x="549582" y="1269473"/>
                    <a:pt x="388437" y="668390"/>
                  </a:cubicBezTo>
                  <a:cubicBezTo>
                    <a:pt x="380366" y="638093"/>
                    <a:pt x="362127" y="611491"/>
                    <a:pt x="336777" y="593040"/>
                  </a:cubicBezTo>
                  <a:lnTo>
                    <a:pt x="24010" y="366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5" name="Serbest Form: Şekil 424">
              <a:extLst>
                <a:ext uri="{FF2B5EF4-FFF2-40B4-BE49-F238E27FC236}">
                  <a16:creationId xmlns:a16="http://schemas.microsoft.com/office/drawing/2014/main" id="{24A19C3B-300E-447E-AD7F-F762FB06D83B}"/>
                </a:ext>
              </a:extLst>
            </p:cNvPr>
            <p:cNvSpPr/>
            <p:nvPr/>
          </p:nvSpPr>
          <p:spPr>
            <a:xfrm>
              <a:off x="9084741" y="7056239"/>
              <a:ext cx="1914680" cy="2238855"/>
            </a:xfrm>
            <a:custGeom>
              <a:avLst/>
              <a:gdLst>
                <a:gd name="connsiteX0" fmla="*/ 748142 w 1914680"/>
                <a:gd name="connsiteY0" fmla="*/ 86235 h 2238855"/>
                <a:gd name="connsiteX1" fmla="*/ 1838223 w 1914680"/>
                <a:gd name="connsiteY1" fmla="*/ 224971 h 2238855"/>
                <a:gd name="connsiteX2" fmla="*/ 1865274 w 1914680"/>
                <a:gd name="connsiteY2" fmla="*/ 2203771 h 2238855"/>
                <a:gd name="connsiteX3" fmla="*/ 1011449 w 1914680"/>
                <a:gd name="connsiteY3" fmla="*/ 2138184 h 2238855"/>
                <a:gd name="connsiteX4" fmla="*/ 633616 w 1914680"/>
                <a:gd name="connsiteY4" fmla="*/ 673152 h 2238855"/>
                <a:gd name="connsiteX5" fmla="*/ 0 w 1914680"/>
                <a:gd name="connsiteY5" fmla="*/ 468189 h 2238855"/>
                <a:gd name="connsiteX6" fmla="*/ 219649 w 1914680"/>
                <a:gd name="connsiteY6" fmla="*/ 0 h 2238855"/>
                <a:gd name="connsiteX7" fmla="*/ 748142 w 1914680"/>
                <a:gd name="connsiteY7" fmla="*/ 86235 h 223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4680" h="2238855">
                  <a:moveTo>
                    <a:pt x="748142" y="86235"/>
                  </a:moveTo>
                  <a:cubicBezTo>
                    <a:pt x="1266392" y="77511"/>
                    <a:pt x="1838223" y="224971"/>
                    <a:pt x="1838223" y="224971"/>
                  </a:cubicBezTo>
                  <a:cubicBezTo>
                    <a:pt x="1992725" y="1143862"/>
                    <a:pt x="1865274" y="2203771"/>
                    <a:pt x="1865274" y="2203771"/>
                  </a:cubicBezTo>
                  <a:cubicBezTo>
                    <a:pt x="1464032" y="2311014"/>
                    <a:pt x="1011449" y="2138184"/>
                    <a:pt x="1011449" y="2138184"/>
                  </a:cubicBezTo>
                  <a:cubicBezTo>
                    <a:pt x="944742" y="1754029"/>
                    <a:pt x="633616" y="673152"/>
                    <a:pt x="633616" y="673152"/>
                  </a:cubicBezTo>
                  <a:cubicBezTo>
                    <a:pt x="380394" y="641139"/>
                    <a:pt x="171789" y="566629"/>
                    <a:pt x="0" y="468189"/>
                  </a:cubicBezTo>
                  <a:cubicBezTo>
                    <a:pt x="131053" y="313327"/>
                    <a:pt x="192798" y="116327"/>
                    <a:pt x="219649" y="0"/>
                  </a:cubicBezTo>
                  <a:cubicBezTo>
                    <a:pt x="402883" y="57904"/>
                    <a:pt x="588278" y="88916"/>
                    <a:pt x="748142" y="86235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6" name="Serbest Form: Şekil 425">
              <a:extLst>
                <a:ext uri="{FF2B5EF4-FFF2-40B4-BE49-F238E27FC236}">
                  <a16:creationId xmlns:a16="http://schemas.microsoft.com/office/drawing/2014/main" id="{EAB6C63A-E437-4302-ACC4-40C0E325D561}"/>
                </a:ext>
              </a:extLst>
            </p:cNvPr>
            <p:cNvSpPr/>
            <p:nvPr/>
          </p:nvSpPr>
          <p:spPr>
            <a:xfrm>
              <a:off x="8319278" y="6324221"/>
              <a:ext cx="1002365" cy="1200087"/>
            </a:xfrm>
            <a:custGeom>
              <a:avLst/>
              <a:gdLst>
                <a:gd name="connsiteX0" fmla="*/ 0 w 1002365"/>
                <a:gd name="connsiteY0" fmla="*/ 40059 h 1200087"/>
                <a:gd name="connsiteX1" fmla="*/ 115367 w 1002365"/>
                <a:gd name="connsiteY1" fmla="*/ 7005 h 1200087"/>
                <a:gd name="connsiteX2" fmla="*/ 1002365 w 1002365"/>
                <a:gd name="connsiteY2" fmla="*/ 731898 h 1200087"/>
                <a:gd name="connsiteX3" fmla="*/ 782716 w 1002365"/>
                <a:gd name="connsiteY3" fmla="*/ 1200088 h 1200087"/>
                <a:gd name="connsiteX4" fmla="*/ 0 w 1002365"/>
                <a:gd name="connsiteY4" fmla="*/ 40059 h 120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65" h="1200087">
                  <a:moveTo>
                    <a:pt x="0" y="40059"/>
                  </a:moveTo>
                  <a:cubicBezTo>
                    <a:pt x="50941" y="-22647"/>
                    <a:pt x="115367" y="7005"/>
                    <a:pt x="115367" y="7005"/>
                  </a:cubicBezTo>
                  <a:cubicBezTo>
                    <a:pt x="191637" y="335418"/>
                    <a:pt x="591559" y="601726"/>
                    <a:pt x="1002365" y="731898"/>
                  </a:cubicBezTo>
                  <a:cubicBezTo>
                    <a:pt x="975514" y="848345"/>
                    <a:pt x="913769" y="1045345"/>
                    <a:pt x="782716" y="1200088"/>
                  </a:cubicBezTo>
                  <a:cubicBezTo>
                    <a:pt x="100921" y="809410"/>
                    <a:pt x="0" y="40059"/>
                    <a:pt x="0" y="40059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7" name="Serbest Form: Şekil 426">
              <a:extLst>
                <a:ext uri="{FF2B5EF4-FFF2-40B4-BE49-F238E27FC236}">
                  <a16:creationId xmlns:a16="http://schemas.microsoft.com/office/drawing/2014/main" id="{7FA66254-A6E5-4ABB-95DE-B783C1F2C88F}"/>
                </a:ext>
              </a:extLst>
            </p:cNvPr>
            <p:cNvSpPr/>
            <p:nvPr/>
          </p:nvSpPr>
          <p:spPr>
            <a:xfrm>
              <a:off x="8081087" y="5815898"/>
              <a:ext cx="336305" cy="583751"/>
            </a:xfrm>
            <a:custGeom>
              <a:avLst/>
              <a:gdLst>
                <a:gd name="connsiteX0" fmla="*/ 233303 w 336305"/>
                <a:gd name="connsiteY0" fmla="*/ 564308 h 583751"/>
                <a:gd name="connsiteX1" fmla="*/ 325981 w 336305"/>
                <a:gd name="connsiteY1" fmla="*/ 537257 h 583751"/>
                <a:gd name="connsiteX2" fmla="*/ 327622 w 336305"/>
                <a:gd name="connsiteY2" fmla="*/ 330893 h 583751"/>
                <a:gd name="connsiteX3" fmla="*/ 17136 w 336305"/>
                <a:gd name="connsiteY3" fmla="*/ 0 h 583751"/>
                <a:gd name="connsiteX4" fmla="*/ 11054 w 336305"/>
                <a:gd name="connsiteY4" fmla="*/ 69028 h 583751"/>
                <a:gd name="connsiteX5" fmla="*/ 110414 w 336305"/>
                <a:gd name="connsiteY5" fmla="*/ 174551 h 583751"/>
                <a:gd name="connsiteX6" fmla="*/ 52390 w 336305"/>
                <a:gd name="connsiteY6" fmla="*/ 291438 h 583751"/>
                <a:gd name="connsiteX7" fmla="*/ 66276 w 336305"/>
                <a:gd name="connsiteY7" fmla="*/ 395920 h 583751"/>
                <a:gd name="connsiteX8" fmla="*/ 130022 w 336305"/>
                <a:gd name="connsiteY8" fmla="*/ 502163 h 583751"/>
                <a:gd name="connsiteX9" fmla="*/ 233303 w 336305"/>
                <a:gd name="connsiteY9" fmla="*/ 564308 h 58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05" h="583751">
                  <a:moveTo>
                    <a:pt x="233303" y="564308"/>
                  </a:moveTo>
                  <a:cubicBezTo>
                    <a:pt x="227981" y="581595"/>
                    <a:pt x="289686" y="607886"/>
                    <a:pt x="325981" y="537257"/>
                  </a:cubicBezTo>
                  <a:cubicBezTo>
                    <a:pt x="327262" y="503404"/>
                    <a:pt x="347470" y="358425"/>
                    <a:pt x="327622" y="330893"/>
                  </a:cubicBezTo>
                  <a:cubicBezTo>
                    <a:pt x="221979" y="184034"/>
                    <a:pt x="17136" y="0"/>
                    <a:pt x="17136" y="0"/>
                  </a:cubicBezTo>
                  <a:cubicBezTo>
                    <a:pt x="-17478" y="34814"/>
                    <a:pt x="11054" y="69028"/>
                    <a:pt x="11054" y="69028"/>
                  </a:cubicBezTo>
                  <a:lnTo>
                    <a:pt x="110414" y="174551"/>
                  </a:lnTo>
                  <a:cubicBezTo>
                    <a:pt x="89646" y="212806"/>
                    <a:pt x="64275" y="245139"/>
                    <a:pt x="52390" y="291438"/>
                  </a:cubicBezTo>
                  <a:cubicBezTo>
                    <a:pt x="43691" y="326771"/>
                    <a:pt x="48650" y="364086"/>
                    <a:pt x="66276" y="395920"/>
                  </a:cubicBezTo>
                  <a:cubicBezTo>
                    <a:pt x="83723" y="427933"/>
                    <a:pt x="107533" y="469590"/>
                    <a:pt x="130022" y="502163"/>
                  </a:cubicBezTo>
                  <a:cubicBezTo>
                    <a:pt x="172599" y="563868"/>
                    <a:pt x="233303" y="564308"/>
                    <a:pt x="233303" y="564308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8" name="Serbest Form: Şekil 427">
              <a:extLst>
                <a:ext uri="{FF2B5EF4-FFF2-40B4-BE49-F238E27FC236}">
                  <a16:creationId xmlns:a16="http://schemas.microsoft.com/office/drawing/2014/main" id="{225C05F4-95ED-4B14-8258-2412202549AC}"/>
                </a:ext>
              </a:extLst>
            </p:cNvPr>
            <p:cNvSpPr/>
            <p:nvPr/>
          </p:nvSpPr>
          <p:spPr>
            <a:xfrm>
              <a:off x="8214933" y="6058916"/>
              <a:ext cx="138992" cy="247419"/>
            </a:xfrm>
            <a:custGeom>
              <a:avLst/>
              <a:gdLst>
                <a:gd name="connsiteX0" fmla="*/ 20024 w 138992"/>
                <a:gd name="connsiteY0" fmla="*/ 0 h 247419"/>
                <a:gd name="connsiteX1" fmla="*/ 110581 w 138992"/>
                <a:gd name="connsiteY1" fmla="*/ 78232 h 247419"/>
                <a:gd name="connsiteX2" fmla="*/ 138992 w 138992"/>
                <a:gd name="connsiteY2" fmla="*/ 156143 h 247419"/>
                <a:gd name="connsiteX3" fmla="*/ 58280 w 138992"/>
                <a:gd name="connsiteY3" fmla="*/ 247420 h 247419"/>
                <a:gd name="connsiteX4" fmla="*/ 10941 w 138992"/>
                <a:gd name="connsiteY4" fmla="*/ 59344 h 247419"/>
                <a:gd name="connsiteX5" fmla="*/ 20024 w 138992"/>
                <a:gd name="connsiteY5" fmla="*/ 0 h 24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992" h="247419">
                  <a:moveTo>
                    <a:pt x="20024" y="0"/>
                  </a:moveTo>
                  <a:lnTo>
                    <a:pt x="110581" y="78232"/>
                  </a:lnTo>
                  <a:lnTo>
                    <a:pt x="138992" y="156143"/>
                  </a:lnTo>
                  <a:lnTo>
                    <a:pt x="58280" y="247420"/>
                  </a:lnTo>
                  <a:cubicBezTo>
                    <a:pt x="58280" y="247420"/>
                    <a:pt x="31109" y="92877"/>
                    <a:pt x="10941" y="59344"/>
                  </a:cubicBezTo>
                  <a:cubicBezTo>
                    <a:pt x="-9227" y="25811"/>
                    <a:pt x="1257" y="9764"/>
                    <a:pt x="20024" y="0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9" name="Serbest Form: Şekil 428">
              <a:extLst>
                <a:ext uri="{FF2B5EF4-FFF2-40B4-BE49-F238E27FC236}">
                  <a16:creationId xmlns:a16="http://schemas.microsoft.com/office/drawing/2014/main" id="{DD0A7EB2-045C-4ADE-962B-2425DF7653C7}"/>
                </a:ext>
              </a:extLst>
            </p:cNvPr>
            <p:cNvSpPr/>
            <p:nvPr/>
          </p:nvSpPr>
          <p:spPr>
            <a:xfrm>
              <a:off x="10724203" y="7281210"/>
              <a:ext cx="762468" cy="875273"/>
            </a:xfrm>
            <a:custGeom>
              <a:avLst/>
              <a:gdLst>
                <a:gd name="connsiteX0" fmla="*/ 0 w 762468"/>
                <a:gd name="connsiteY0" fmla="*/ 511567 h 875273"/>
                <a:gd name="connsiteX1" fmla="*/ 198761 w 762468"/>
                <a:gd name="connsiteY1" fmla="*/ 0 h 875273"/>
                <a:gd name="connsiteX2" fmla="*/ 762468 w 762468"/>
                <a:gd name="connsiteY2" fmla="*/ 760307 h 875273"/>
                <a:gd name="connsiteX3" fmla="*/ 341659 w 762468"/>
                <a:gd name="connsiteY3" fmla="*/ 875274 h 875273"/>
                <a:gd name="connsiteX4" fmla="*/ 0 w 762468"/>
                <a:gd name="connsiteY4" fmla="*/ 511567 h 87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68" h="875273">
                  <a:moveTo>
                    <a:pt x="0" y="511567"/>
                  </a:moveTo>
                  <a:lnTo>
                    <a:pt x="198761" y="0"/>
                  </a:lnTo>
                  <a:cubicBezTo>
                    <a:pt x="198761" y="0"/>
                    <a:pt x="682957" y="335295"/>
                    <a:pt x="762468" y="760307"/>
                  </a:cubicBezTo>
                  <a:cubicBezTo>
                    <a:pt x="670992" y="767150"/>
                    <a:pt x="504564" y="791399"/>
                    <a:pt x="341659" y="875274"/>
                  </a:cubicBezTo>
                  <a:cubicBezTo>
                    <a:pt x="305844" y="674632"/>
                    <a:pt x="0" y="511567"/>
                    <a:pt x="0" y="511567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0" name="Serbest Form: Şekil 429">
              <a:extLst>
                <a:ext uri="{FF2B5EF4-FFF2-40B4-BE49-F238E27FC236}">
                  <a16:creationId xmlns:a16="http://schemas.microsoft.com/office/drawing/2014/main" id="{A16ABE05-FCEF-4C7C-A09B-48C603235071}"/>
                </a:ext>
              </a:extLst>
            </p:cNvPr>
            <p:cNvSpPr/>
            <p:nvPr/>
          </p:nvSpPr>
          <p:spPr>
            <a:xfrm>
              <a:off x="10229244" y="8041637"/>
              <a:ext cx="1268468" cy="660126"/>
            </a:xfrm>
            <a:custGeom>
              <a:avLst/>
              <a:gdLst>
                <a:gd name="connsiteX0" fmla="*/ 71909 w 1268468"/>
                <a:gd name="connsiteY0" fmla="*/ 232494 h 660126"/>
                <a:gd name="connsiteX1" fmla="*/ 798803 w 1268468"/>
                <a:gd name="connsiteY1" fmla="*/ 278273 h 660126"/>
                <a:gd name="connsiteX2" fmla="*/ 836618 w 1268468"/>
                <a:gd name="connsiteY2" fmla="*/ 114966 h 660126"/>
                <a:gd name="connsiteX3" fmla="*/ 1257428 w 1268468"/>
                <a:gd name="connsiteY3" fmla="*/ 0 h 660126"/>
                <a:gd name="connsiteX4" fmla="*/ 1194883 w 1268468"/>
                <a:gd name="connsiteY4" fmla="*/ 402203 h 660126"/>
                <a:gd name="connsiteX5" fmla="*/ 0 w 1268468"/>
                <a:gd name="connsiteY5" fmla="*/ 369109 h 66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468" h="660126">
                  <a:moveTo>
                    <a:pt x="71909" y="232494"/>
                  </a:moveTo>
                  <a:cubicBezTo>
                    <a:pt x="71909" y="232494"/>
                    <a:pt x="615409" y="545620"/>
                    <a:pt x="798803" y="278273"/>
                  </a:cubicBezTo>
                  <a:cubicBezTo>
                    <a:pt x="836899" y="222730"/>
                    <a:pt x="845982" y="167548"/>
                    <a:pt x="836618" y="114966"/>
                  </a:cubicBezTo>
                  <a:cubicBezTo>
                    <a:pt x="999524" y="30932"/>
                    <a:pt x="1165952" y="6923"/>
                    <a:pt x="1257428" y="0"/>
                  </a:cubicBezTo>
                  <a:cubicBezTo>
                    <a:pt x="1281438" y="128052"/>
                    <a:pt x="1268753" y="264467"/>
                    <a:pt x="1194883" y="402203"/>
                  </a:cubicBezTo>
                  <a:cubicBezTo>
                    <a:pt x="873633" y="1001245"/>
                    <a:pt x="0" y="369109"/>
                    <a:pt x="0" y="369109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1" name="Serbest Form: Şekil 430">
              <a:extLst>
                <a:ext uri="{FF2B5EF4-FFF2-40B4-BE49-F238E27FC236}">
                  <a16:creationId xmlns:a16="http://schemas.microsoft.com/office/drawing/2014/main" id="{CCAC9960-3214-4F1E-9BE0-8578FA69FF9F}"/>
                </a:ext>
              </a:extLst>
            </p:cNvPr>
            <p:cNvSpPr/>
            <p:nvPr/>
          </p:nvSpPr>
          <p:spPr>
            <a:xfrm>
              <a:off x="9008664" y="7526191"/>
              <a:ext cx="1358935" cy="1189678"/>
            </a:xfrm>
            <a:custGeom>
              <a:avLst/>
              <a:gdLst>
                <a:gd name="connsiteX0" fmla="*/ 1357795 w 1358935"/>
                <a:gd name="connsiteY0" fmla="*/ 1144100 h 1189678"/>
                <a:gd name="connsiteX1" fmla="*/ 1061195 w 1358935"/>
                <a:gd name="connsiteY1" fmla="*/ 87913 h 1189678"/>
                <a:gd name="connsiteX2" fmla="*/ 1035625 w 1358935"/>
                <a:gd name="connsiteY2" fmla="*/ 65744 h 1189678"/>
                <a:gd name="connsiteX3" fmla="*/ 646348 w 1358935"/>
                <a:gd name="connsiteY3" fmla="*/ 25728 h 1189678"/>
                <a:gd name="connsiteX4" fmla="*/ 27978 w 1358935"/>
                <a:gd name="connsiteY4" fmla="*/ 4799 h 1189678"/>
                <a:gd name="connsiteX5" fmla="*/ 140 w 1358935"/>
                <a:gd name="connsiteY5" fmla="*/ 38471 h 1189678"/>
                <a:gd name="connsiteX6" fmla="*/ 3208 w 1358935"/>
                <a:gd name="connsiteY6" fmla="*/ 49257 h 1189678"/>
                <a:gd name="connsiteX7" fmla="*/ 616255 w 1358935"/>
                <a:gd name="connsiteY7" fmla="*/ 1177433 h 1189678"/>
                <a:gd name="connsiteX8" fmla="*/ 640746 w 1358935"/>
                <a:gd name="connsiteY8" fmla="*/ 1189679 h 1189678"/>
                <a:gd name="connsiteX9" fmla="*/ 1329024 w 1358935"/>
                <a:gd name="connsiteY9" fmla="*/ 1183115 h 1189678"/>
                <a:gd name="connsiteX10" fmla="*/ 1358925 w 1358935"/>
                <a:gd name="connsiteY10" fmla="*/ 1151573 h 1189678"/>
                <a:gd name="connsiteX11" fmla="*/ 1357795 w 1358935"/>
                <a:gd name="connsiteY11" fmla="*/ 1144100 h 118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8935" h="1189678">
                  <a:moveTo>
                    <a:pt x="1357795" y="1144100"/>
                  </a:moveTo>
                  <a:lnTo>
                    <a:pt x="1061195" y="87913"/>
                  </a:lnTo>
                  <a:cubicBezTo>
                    <a:pt x="1057949" y="76025"/>
                    <a:pt x="1047853" y="67271"/>
                    <a:pt x="1035625" y="65744"/>
                  </a:cubicBezTo>
                  <a:cubicBezTo>
                    <a:pt x="981884" y="59382"/>
                    <a:pt x="826180" y="41414"/>
                    <a:pt x="646348" y="25728"/>
                  </a:cubicBezTo>
                  <a:cubicBezTo>
                    <a:pt x="429781" y="7041"/>
                    <a:pt x="178158" y="-8086"/>
                    <a:pt x="27978" y="4799"/>
                  </a:cubicBezTo>
                  <a:cubicBezTo>
                    <a:pt x="10992" y="6410"/>
                    <a:pt x="-1471" y="21485"/>
                    <a:pt x="140" y="38471"/>
                  </a:cubicBezTo>
                  <a:cubicBezTo>
                    <a:pt x="496" y="42223"/>
                    <a:pt x="1535" y="45879"/>
                    <a:pt x="3208" y="49257"/>
                  </a:cubicBezTo>
                  <a:cubicBezTo>
                    <a:pt x="88683" y="225328"/>
                    <a:pt x="440224" y="942538"/>
                    <a:pt x="616255" y="1177433"/>
                  </a:cubicBezTo>
                  <a:cubicBezTo>
                    <a:pt x="622012" y="1185172"/>
                    <a:pt x="631101" y="1189717"/>
                    <a:pt x="640746" y="1189679"/>
                  </a:cubicBezTo>
                  <a:lnTo>
                    <a:pt x="1329024" y="1183115"/>
                  </a:lnTo>
                  <a:cubicBezTo>
                    <a:pt x="1345991" y="1182662"/>
                    <a:pt x="1359378" y="1168541"/>
                    <a:pt x="1358925" y="1151573"/>
                  </a:cubicBezTo>
                  <a:cubicBezTo>
                    <a:pt x="1358857" y="1149045"/>
                    <a:pt x="1358478" y="1146535"/>
                    <a:pt x="1357795" y="1144100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2" name="Serbest Form: Şekil 431">
              <a:extLst>
                <a:ext uri="{FF2B5EF4-FFF2-40B4-BE49-F238E27FC236}">
                  <a16:creationId xmlns:a16="http://schemas.microsoft.com/office/drawing/2014/main" id="{2B22A089-C955-42AA-B675-E34409FAB75D}"/>
                </a:ext>
              </a:extLst>
            </p:cNvPr>
            <p:cNvSpPr/>
            <p:nvPr/>
          </p:nvSpPr>
          <p:spPr>
            <a:xfrm>
              <a:off x="9391171" y="7424004"/>
              <a:ext cx="259198" cy="125194"/>
            </a:xfrm>
            <a:custGeom>
              <a:avLst/>
              <a:gdLst>
                <a:gd name="connsiteX0" fmla="*/ 233068 w 259198"/>
                <a:gd name="connsiteY0" fmla="*/ 36718 h 125194"/>
                <a:gd name="connsiteX1" fmla="*/ 18022 w 259198"/>
                <a:gd name="connsiteY1" fmla="*/ 184 h 125194"/>
                <a:gd name="connsiteX2" fmla="*/ 181 w 259198"/>
                <a:gd name="connsiteY2" fmla="*/ 13273 h 125194"/>
                <a:gd name="connsiteX3" fmla="*/ 814 w 259198"/>
                <a:gd name="connsiteY3" fmla="*/ 20632 h 125194"/>
                <a:gd name="connsiteX4" fmla="*/ 22143 w 259198"/>
                <a:gd name="connsiteY4" fmla="*/ 86418 h 125194"/>
                <a:gd name="connsiteX5" fmla="*/ 34748 w 259198"/>
                <a:gd name="connsiteY5" fmla="*/ 97063 h 125194"/>
                <a:gd name="connsiteX6" fmla="*/ 241672 w 259198"/>
                <a:gd name="connsiteY6" fmla="*/ 125074 h 125194"/>
                <a:gd name="connsiteX7" fmla="*/ 259080 w 259198"/>
                <a:gd name="connsiteY7" fmla="*/ 111507 h 125194"/>
                <a:gd name="connsiteX8" fmla="*/ 258759 w 259198"/>
                <a:gd name="connsiteY8" fmla="*/ 105906 h 125194"/>
                <a:gd name="connsiteX9" fmla="*/ 245593 w 259198"/>
                <a:gd name="connsiteY9" fmla="*/ 48483 h 125194"/>
                <a:gd name="connsiteX10" fmla="*/ 233068 w 259198"/>
                <a:gd name="connsiteY10" fmla="*/ 36718 h 12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198" h="125194">
                  <a:moveTo>
                    <a:pt x="233068" y="36718"/>
                  </a:moveTo>
                  <a:lnTo>
                    <a:pt x="18022" y="184"/>
                  </a:lnTo>
                  <a:cubicBezTo>
                    <a:pt x="9480" y="-1128"/>
                    <a:pt x="1493" y="4732"/>
                    <a:pt x="181" y="13273"/>
                  </a:cubicBezTo>
                  <a:cubicBezTo>
                    <a:pt x="-198" y="15742"/>
                    <a:pt x="19" y="18265"/>
                    <a:pt x="814" y="20632"/>
                  </a:cubicBezTo>
                  <a:lnTo>
                    <a:pt x="22143" y="86418"/>
                  </a:lnTo>
                  <a:cubicBezTo>
                    <a:pt x="23940" y="92101"/>
                    <a:pt x="28845" y="96243"/>
                    <a:pt x="34748" y="97063"/>
                  </a:cubicBezTo>
                  <a:lnTo>
                    <a:pt x="241672" y="125074"/>
                  </a:lnTo>
                  <a:cubicBezTo>
                    <a:pt x="250225" y="126135"/>
                    <a:pt x="258019" y="120061"/>
                    <a:pt x="259080" y="111507"/>
                  </a:cubicBezTo>
                  <a:cubicBezTo>
                    <a:pt x="259312" y="109636"/>
                    <a:pt x="259203" y="107738"/>
                    <a:pt x="258759" y="105906"/>
                  </a:cubicBezTo>
                  <a:lnTo>
                    <a:pt x="245593" y="48483"/>
                  </a:lnTo>
                  <a:cubicBezTo>
                    <a:pt x="244147" y="42409"/>
                    <a:pt x="239220" y="37781"/>
                    <a:pt x="233068" y="36718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3" name="Serbest Form: Şekil 432">
              <a:extLst>
                <a:ext uri="{FF2B5EF4-FFF2-40B4-BE49-F238E27FC236}">
                  <a16:creationId xmlns:a16="http://schemas.microsoft.com/office/drawing/2014/main" id="{3AE2972B-E206-4172-A426-99C17123425F}"/>
                </a:ext>
              </a:extLst>
            </p:cNvPr>
            <p:cNvSpPr/>
            <p:nvPr/>
          </p:nvSpPr>
          <p:spPr>
            <a:xfrm>
              <a:off x="9290868" y="7489688"/>
              <a:ext cx="494852" cy="182458"/>
            </a:xfrm>
            <a:custGeom>
              <a:avLst/>
              <a:gdLst>
                <a:gd name="connsiteX0" fmla="*/ 494436 w 494852"/>
                <a:gd name="connsiteY0" fmla="*/ 156630 h 182458"/>
                <a:gd name="connsiteX1" fmla="*/ 476710 w 494852"/>
                <a:gd name="connsiteY1" fmla="*/ 62552 h 182458"/>
                <a:gd name="connsiteX2" fmla="*/ 457902 w 494852"/>
                <a:gd name="connsiteY2" fmla="*/ 45025 h 182458"/>
                <a:gd name="connsiteX3" fmla="*/ 23526 w 494852"/>
                <a:gd name="connsiteY3" fmla="*/ 87 h 182458"/>
                <a:gd name="connsiteX4" fmla="*/ 85 w 494852"/>
                <a:gd name="connsiteY4" fmla="*/ 19693 h 182458"/>
                <a:gd name="connsiteX5" fmla="*/ 637 w 494852"/>
                <a:gd name="connsiteY5" fmla="*/ 26817 h 182458"/>
                <a:gd name="connsiteX6" fmla="*/ 28248 w 494852"/>
                <a:gd name="connsiteY6" fmla="*/ 144025 h 182458"/>
                <a:gd name="connsiteX7" fmla="*/ 47936 w 494852"/>
                <a:gd name="connsiteY7" fmla="*/ 160671 h 182458"/>
                <a:gd name="connsiteX8" fmla="*/ 472347 w 494852"/>
                <a:gd name="connsiteY8" fmla="*/ 182440 h 182458"/>
                <a:gd name="connsiteX9" fmla="*/ 494834 w 494852"/>
                <a:gd name="connsiteY9" fmla="*/ 161746 h 182458"/>
                <a:gd name="connsiteX10" fmla="*/ 494436 w 494852"/>
                <a:gd name="connsiteY10" fmla="*/ 156629 h 18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4852" h="182458">
                  <a:moveTo>
                    <a:pt x="494436" y="156630"/>
                  </a:moveTo>
                  <a:lnTo>
                    <a:pt x="476710" y="62552"/>
                  </a:lnTo>
                  <a:cubicBezTo>
                    <a:pt x="475000" y="53196"/>
                    <a:pt x="467354" y="46072"/>
                    <a:pt x="457902" y="45025"/>
                  </a:cubicBezTo>
                  <a:lnTo>
                    <a:pt x="23526" y="87"/>
                  </a:lnTo>
                  <a:cubicBezTo>
                    <a:pt x="11640" y="-972"/>
                    <a:pt x="1144" y="7806"/>
                    <a:pt x="85" y="19693"/>
                  </a:cubicBezTo>
                  <a:cubicBezTo>
                    <a:pt x="-128" y="22082"/>
                    <a:pt x="59" y="24490"/>
                    <a:pt x="637" y="26817"/>
                  </a:cubicBezTo>
                  <a:lnTo>
                    <a:pt x="28248" y="144025"/>
                  </a:lnTo>
                  <a:cubicBezTo>
                    <a:pt x="30395" y="153324"/>
                    <a:pt x="38409" y="160100"/>
                    <a:pt x="47936" y="160671"/>
                  </a:cubicBezTo>
                  <a:lnTo>
                    <a:pt x="472347" y="182440"/>
                  </a:lnTo>
                  <a:cubicBezTo>
                    <a:pt x="484271" y="182935"/>
                    <a:pt x="494339" y="173670"/>
                    <a:pt x="494834" y="161746"/>
                  </a:cubicBezTo>
                  <a:cubicBezTo>
                    <a:pt x="494905" y="160031"/>
                    <a:pt x="494771" y="158313"/>
                    <a:pt x="494436" y="156629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4" name="Serbest Form: Şekil 433">
              <a:extLst>
                <a:ext uri="{FF2B5EF4-FFF2-40B4-BE49-F238E27FC236}">
                  <a16:creationId xmlns:a16="http://schemas.microsoft.com/office/drawing/2014/main" id="{763C3BB2-943C-42E7-8E26-456C43EB4F39}"/>
                </a:ext>
              </a:extLst>
            </p:cNvPr>
            <p:cNvSpPr/>
            <p:nvPr/>
          </p:nvSpPr>
          <p:spPr>
            <a:xfrm>
              <a:off x="9928242" y="8055113"/>
              <a:ext cx="395166" cy="362002"/>
            </a:xfrm>
            <a:custGeom>
              <a:avLst/>
              <a:gdLst>
                <a:gd name="connsiteX0" fmla="*/ 366549 w 395166"/>
                <a:gd name="connsiteY0" fmla="*/ 360036 h 362002"/>
                <a:gd name="connsiteX1" fmla="*/ 391198 w 395166"/>
                <a:gd name="connsiteY1" fmla="*/ 125381 h 362002"/>
                <a:gd name="connsiteX2" fmla="*/ 234615 w 395166"/>
                <a:gd name="connsiteY2" fmla="*/ 2491 h 362002"/>
                <a:gd name="connsiteX3" fmla="*/ 0 w 395166"/>
                <a:gd name="connsiteY3" fmla="*/ 66277 h 362002"/>
                <a:gd name="connsiteX4" fmla="*/ 88236 w 395166"/>
                <a:gd name="connsiteY4" fmla="*/ 120498 h 362002"/>
                <a:gd name="connsiteX5" fmla="*/ 37496 w 395166"/>
                <a:gd name="connsiteY5" fmla="*/ 160514 h 362002"/>
                <a:gd name="connsiteX6" fmla="*/ 113846 w 395166"/>
                <a:gd name="connsiteY6" fmla="*/ 190367 h 362002"/>
                <a:gd name="connsiteX7" fmla="*/ 66667 w 395166"/>
                <a:gd name="connsiteY7" fmla="*/ 243268 h 362002"/>
                <a:gd name="connsiteX8" fmla="*/ 147180 w 395166"/>
                <a:gd name="connsiteY8" fmla="*/ 262116 h 362002"/>
                <a:gd name="connsiteX9" fmla="*/ 366549 w 395166"/>
                <a:gd name="connsiteY9" fmla="*/ 360036 h 36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166" h="362002">
                  <a:moveTo>
                    <a:pt x="366549" y="360036"/>
                  </a:moveTo>
                  <a:cubicBezTo>
                    <a:pt x="366549" y="360036"/>
                    <a:pt x="407885" y="186845"/>
                    <a:pt x="391198" y="125381"/>
                  </a:cubicBezTo>
                  <a:cubicBezTo>
                    <a:pt x="374512" y="63916"/>
                    <a:pt x="342258" y="-15077"/>
                    <a:pt x="234615" y="2491"/>
                  </a:cubicBezTo>
                  <a:cubicBezTo>
                    <a:pt x="126971" y="20058"/>
                    <a:pt x="0" y="66277"/>
                    <a:pt x="0" y="66277"/>
                  </a:cubicBezTo>
                  <a:cubicBezTo>
                    <a:pt x="0" y="66277"/>
                    <a:pt x="6403" y="146309"/>
                    <a:pt x="88236" y="120498"/>
                  </a:cubicBezTo>
                  <a:lnTo>
                    <a:pt x="37496" y="160514"/>
                  </a:lnTo>
                  <a:cubicBezTo>
                    <a:pt x="37496" y="160514"/>
                    <a:pt x="44738" y="224540"/>
                    <a:pt x="113846" y="190367"/>
                  </a:cubicBezTo>
                  <a:lnTo>
                    <a:pt x="66667" y="243268"/>
                  </a:lnTo>
                  <a:cubicBezTo>
                    <a:pt x="66667" y="243268"/>
                    <a:pt x="96319" y="295889"/>
                    <a:pt x="147180" y="262116"/>
                  </a:cubicBezTo>
                  <a:cubicBezTo>
                    <a:pt x="198040" y="228342"/>
                    <a:pt x="222370" y="380884"/>
                    <a:pt x="366549" y="360036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5" name="Serbest Form: Şekil 434">
              <a:extLst>
                <a:ext uri="{FF2B5EF4-FFF2-40B4-BE49-F238E27FC236}">
                  <a16:creationId xmlns:a16="http://schemas.microsoft.com/office/drawing/2014/main" id="{A9B6D16E-AEEA-4BCC-8974-788745BA6BA7}"/>
                </a:ext>
              </a:extLst>
            </p:cNvPr>
            <p:cNvSpPr/>
            <p:nvPr/>
          </p:nvSpPr>
          <p:spPr>
            <a:xfrm>
              <a:off x="10022200" y="6713741"/>
              <a:ext cx="501489" cy="551457"/>
            </a:xfrm>
            <a:custGeom>
              <a:avLst/>
              <a:gdLst>
                <a:gd name="connsiteX0" fmla="*/ 335656 w 501489"/>
                <a:gd name="connsiteY0" fmla="*/ 0 h 551457"/>
                <a:gd name="connsiteX1" fmla="*/ 500523 w 501489"/>
                <a:gd name="connsiteY1" fmla="*/ 486156 h 551457"/>
                <a:gd name="connsiteX2" fmla="*/ 492519 w 501489"/>
                <a:gd name="connsiteY2" fmla="*/ 507245 h 551457"/>
                <a:gd name="connsiteX3" fmla="*/ 90437 w 501489"/>
                <a:gd name="connsiteY3" fmla="*/ 479674 h 551457"/>
                <a:gd name="connsiteX4" fmla="*/ 53182 w 501489"/>
                <a:gd name="connsiteY4" fmla="*/ 420770 h 551457"/>
                <a:gd name="connsiteX5" fmla="*/ 0 w 501489"/>
                <a:gd name="connsiteY5" fmla="*/ 0 h 55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489" h="551457">
                  <a:moveTo>
                    <a:pt x="335656" y="0"/>
                  </a:moveTo>
                  <a:lnTo>
                    <a:pt x="500523" y="486156"/>
                  </a:lnTo>
                  <a:cubicBezTo>
                    <a:pt x="503299" y="494196"/>
                    <a:pt x="499931" y="503071"/>
                    <a:pt x="492519" y="507245"/>
                  </a:cubicBezTo>
                  <a:cubicBezTo>
                    <a:pt x="447541" y="532575"/>
                    <a:pt x="285596" y="605805"/>
                    <a:pt x="90437" y="479674"/>
                  </a:cubicBezTo>
                  <a:cubicBezTo>
                    <a:pt x="69936" y="466497"/>
                    <a:pt x="56302" y="444939"/>
                    <a:pt x="53182" y="4207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6" name="Serbest Form: Şekil 435">
              <a:extLst>
                <a:ext uri="{FF2B5EF4-FFF2-40B4-BE49-F238E27FC236}">
                  <a16:creationId xmlns:a16="http://schemas.microsoft.com/office/drawing/2014/main" id="{3CDC8D7D-CB37-47CE-8A7B-44153B8BCAE2}"/>
                </a:ext>
              </a:extLst>
            </p:cNvPr>
            <p:cNvSpPr/>
            <p:nvPr/>
          </p:nvSpPr>
          <p:spPr>
            <a:xfrm>
              <a:off x="9839112" y="6263359"/>
              <a:ext cx="582609" cy="591373"/>
            </a:xfrm>
            <a:custGeom>
              <a:avLst/>
              <a:gdLst>
                <a:gd name="connsiteX0" fmla="*/ 159918 w 582609"/>
                <a:gd name="connsiteY0" fmla="*/ 0 h 591373"/>
                <a:gd name="connsiteX1" fmla="*/ 2055 w 582609"/>
                <a:gd name="connsiteY1" fmla="*/ 487837 h 591373"/>
                <a:gd name="connsiteX2" fmla="*/ 445674 w 582609"/>
                <a:gd name="connsiteY2" fmla="*/ 504124 h 591373"/>
                <a:gd name="connsiteX3" fmla="*/ 582610 w 582609"/>
                <a:gd name="connsiteY3" fmla="*/ 128932 h 59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609" h="591373">
                  <a:moveTo>
                    <a:pt x="159918" y="0"/>
                  </a:moveTo>
                  <a:cubicBezTo>
                    <a:pt x="159918" y="0"/>
                    <a:pt x="-21155" y="347501"/>
                    <a:pt x="2055" y="487837"/>
                  </a:cubicBezTo>
                  <a:cubicBezTo>
                    <a:pt x="25264" y="628174"/>
                    <a:pt x="249675" y="618130"/>
                    <a:pt x="445674" y="504124"/>
                  </a:cubicBezTo>
                  <a:lnTo>
                    <a:pt x="582610" y="128932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7" name="Serbest Form: Şekil 436">
              <a:extLst>
                <a:ext uri="{FF2B5EF4-FFF2-40B4-BE49-F238E27FC236}">
                  <a16:creationId xmlns:a16="http://schemas.microsoft.com/office/drawing/2014/main" id="{660A71BA-17DC-489C-B548-B07376BB8CF1}"/>
                </a:ext>
              </a:extLst>
            </p:cNvPr>
            <p:cNvSpPr/>
            <p:nvPr/>
          </p:nvSpPr>
          <p:spPr>
            <a:xfrm>
              <a:off x="9906332" y="6010629"/>
              <a:ext cx="764457" cy="772923"/>
            </a:xfrm>
            <a:custGeom>
              <a:avLst/>
              <a:gdLst>
                <a:gd name="connsiteX0" fmla="*/ 369770 w 764457"/>
                <a:gd name="connsiteY0" fmla="*/ 572619 h 772923"/>
                <a:gd name="connsiteX1" fmla="*/ 362650 w 764457"/>
                <a:gd name="connsiteY1" fmla="*/ 553470 h 772923"/>
                <a:gd name="connsiteX2" fmla="*/ 363647 w 764457"/>
                <a:gd name="connsiteY2" fmla="*/ 551650 h 772923"/>
                <a:gd name="connsiteX3" fmla="*/ 414028 w 764457"/>
                <a:gd name="connsiteY3" fmla="*/ 442606 h 772923"/>
                <a:gd name="connsiteX4" fmla="*/ 331155 w 764457"/>
                <a:gd name="connsiteY4" fmla="*/ 393186 h 772923"/>
                <a:gd name="connsiteX5" fmla="*/ 7503 w 764457"/>
                <a:gd name="connsiteY5" fmla="*/ 221117 h 772923"/>
                <a:gd name="connsiteX6" fmla="*/ 212746 w 764457"/>
                <a:gd name="connsiteY6" fmla="*/ 73577 h 772923"/>
                <a:gd name="connsiteX7" fmla="*/ 232181 w 764457"/>
                <a:gd name="connsiteY7" fmla="*/ 76392 h 772923"/>
                <a:gd name="connsiteX8" fmla="*/ 234996 w 764457"/>
                <a:gd name="connsiteY8" fmla="*/ 73577 h 772923"/>
                <a:gd name="connsiteX9" fmla="*/ 411387 w 764457"/>
                <a:gd name="connsiteY9" fmla="*/ 15153 h 772923"/>
                <a:gd name="connsiteX10" fmla="*/ 502384 w 764457"/>
                <a:gd name="connsiteY10" fmla="*/ 146006 h 772923"/>
                <a:gd name="connsiteX11" fmla="*/ 515574 w 764457"/>
                <a:gd name="connsiteY11" fmla="*/ 160783 h 772923"/>
                <a:gd name="connsiteX12" fmla="*/ 518910 w 764457"/>
                <a:gd name="connsiteY12" fmla="*/ 160572 h 772923"/>
                <a:gd name="connsiteX13" fmla="*/ 708107 w 764457"/>
                <a:gd name="connsiteY13" fmla="*/ 250488 h 772923"/>
                <a:gd name="connsiteX14" fmla="*/ 698743 w 764457"/>
                <a:gd name="connsiteY14" fmla="*/ 409953 h 772923"/>
                <a:gd name="connsiteX15" fmla="*/ 699078 w 764457"/>
                <a:gd name="connsiteY15" fmla="*/ 430266 h 772923"/>
                <a:gd name="connsiteX16" fmla="*/ 704745 w 764457"/>
                <a:gd name="connsiteY16" fmla="*/ 433642 h 772923"/>
                <a:gd name="connsiteX17" fmla="*/ 764210 w 764457"/>
                <a:gd name="connsiteY17" fmla="*/ 531722 h 772923"/>
                <a:gd name="connsiteX18" fmla="*/ 631356 w 764457"/>
                <a:gd name="connsiteY18" fmla="*/ 610394 h 772923"/>
                <a:gd name="connsiteX19" fmla="*/ 618871 w 764457"/>
                <a:gd name="connsiteY19" fmla="*/ 614875 h 772923"/>
                <a:gd name="connsiteX20" fmla="*/ 366409 w 764457"/>
                <a:gd name="connsiteY20" fmla="*/ 772860 h 772923"/>
                <a:gd name="connsiteX21" fmla="*/ 350766 w 764457"/>
                <a:gd name="connsiteY21" fmla="*/ 759897 h 772923"/>
                <a:gd name="connsiteX22" fmla="*/ 351523 w 764457"/>
                <a:gd name="connsiteY22" fmla="*/ 753772 h 772923"/>
                <a:gd name="connsiteX23" fmla="*/ 402863 w 764457"/>
                <a:gd name="connsiteY23" fmla="*/ 601710 h 772923"/>
                <a:gd name="connsiteX24" fmla="*/ 395221 w 764457"/>
                <a:gd name="connsiteY24" fmla="*/ 583863 h 77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4457" h="772923">
                  <a:moveTo>
                    <a:pt x="369770" y="572619"/>
                  </a:moveTo>
                  <a:cubicBezTo>
                    <a:pt x="362516" y="569297"/>
                    <a:pt x="359328" y="560724"/>
                    <a:pt x="362650" y="553470"/>
                  </a:cubicBezTo>
                  <a:cubicBezTo>
                    <a:pt x="362938" y="552840"/>
                    <a:pt x="363271" y="552232"/>
                    <a:pt x="363647" y="551650"/>
                  </a:cubicBezTo>
                  <a:cubicBezTo>
                    <a:pt x="378134" y="529041"/>
                    <a:pt x="405345" y="482942"/>
                    <a:pt x="414028" y="442606"/>
                  </a:cubicBezTo>
                  <a:cubicBezTo>
                    <a:pt x="414028" y="442606"/>
                    <a:pt x="446562" y="421357"/>
                    <a:pt x="331155" y="393186"/>
                  </a:cubicBezTo>
                  <a:cubicBezTo>
                    <a:pt x="215748" y="365015"/>
                    <a:pt x="43678" y="321157"/>
                    <a:pt x="7503" y="221117"/>
                  </a:cubicBezTo>
                  <a:cubicBezTo>
                    <a:pt x="-27790" y="123477"/>
                    <a:pt x="64887" y="-122062"/>
                    <a:pt x="212746" y="73577"/>
                  </a:cubicBezTo>
                  <a:cubicBezTo>
                    <a:pt x="217336" y="79721"/>
                    <a:pt x="226037" y="80981"/>
                    <a:pt x="232181" y="76392"/>
                  </a:cubicBezTo>
                  <a:cubicBezTo>
                    <a:pt x="233250" y="75594"/>
                    <a:pt x="234198" y="74646"/>
                    <a:pt x="234996" y="73577"/>
                  </a:cubicBezTo>
                  <a:cubicBezTo>
                    <a:pt x="259206" y="41564"/>
                    <a:pt x="323031" y="-25343"/>
                    <a:pt x="411387" y="15153"/>
                  </a:cubicBezTo>
                  <a:cubicBezTo>
                    <a:pt x="494180" y="53009"/>
                    <a:pt x="503424" y="114834"/>
                    <a:pt x="502384" y="146006"/>
                  </a:cubicBezTo>
                  <a:cubicBezTo>
                    <a:pt x="501946" y="153729"/>
                    <a:pt x="507851" y="160345"/>
                    <a:pt x="515574" y="160783"/>
                  </a:cubicBezTo>
                  <a:cubicBezTo>
                    <a:pt x="516691" y="160846"/>
                    <a:pt x="517811" y="160775"/>
                    <a:pt x="518910" y="160572"/>
                  </a:cubicBezTo>
                  <a:cubicBezTo>
                    <a:pt x="560767" y="152569"/>
                    <a:pt x="661208" y="145446"/>
                    <a:pt x="708107" y="250488"/>
                  </a:cubicBezTo>
                  <a:cubicBezTo>
                    <a:pt x="746723" y="337003"/>
                    <a:pt x="721633" y="385983"/>
                    <a:pt x="698743" y="409953"/>
                  </a:cubicBezTo>
                  <a:cubicBezTo>
                    <a:pt x="693226" y="415655"/>
                    <a:pt x="693375" y="424749"/>
                    <a:pt x="699078" y="430266"/>
                  </a:cubicBezTo>
                  <a:cubicBezTo>
                    <a:pt x="700679" y="431816"/>
                    <a:pt x="702620" y="432972"/>
                    <a:pt x="704745" y="433642"/>
                  </a:cubicBezTo>
                  <a:cubicBezTo>
                    <a:pt x="732277" y="442246"/>
                    <a:pt x="767771" y="466015"/>
                    <a:pt x="764210" y="531722"/>
                  </a:cubicBezTo>
                  <a:cubicBezTo>
                    <a:pt x="759328" y="622519"/>
                    <a:pt x="659688" y="614555"/>
                    <a:pt x="631356" y="610394"/>
                  </a:cubicBezTo>
                  <a:cubicBezTo>
                    <a:pt x="626705" y="609682"/>
                    <a:pt x="622009" y="611368"/>
                    <a:pt x="618871" y="614875"/>
                  </a:cubicBezTo>
                  <a:cubicBezTo>
                    <a:pt x="594541" y="642327"/>
                    <a:pt x="484977" y="758934"/>
                    <a:pt x="366409" y="772860"/>
                  </a:cubicBezTo>
                  <a:cubicBezTo>
                    <a:pt x="358509" y="773600"/>
                    <a:pt x="351506" y="767796"/>
                    <a:pt x="350766" y="759897"/>
                  </a:cubicBezTo>
                  <a:cubicBezTo>
                    <a:pt x="350572" y="757824"/>
                    <a:pt x="350831" y="755735"/>
                    <a:pt x="351523" y="753772"/>
                  </a:cubicBezTo>
                  <a:lnTo>
                    <a:pt x="402863" y="601710"/>
                  </a:lnTo>
                  <a:cubicBezTo>
                    <a:pt x="405249" y="594682"/>
                    <a:pt x="401954" y="586986"/>
                    <a:pt x="395221" y="583863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8" name="Serbest Form: Şekil 437">
              <a:extLst>
                <a:ext uri="{FF2B5EF4-FFF2-40B4-BE49-F238E27FC236}">
                  <a16:creationId xmlns:a16="http://schemas.microsoft.com/office/drawing/2014/main" id="{296734F2-142F-4D5A-82BE-A6DDDF0060BA}"/>
                </a:ext>
              </a:extLst>
            </p:cNvPr>
            <p:cNvSpPr/>
            <p:nvPr/>
          </p:nvSpPr>
          <p:spPr>
            <a:xfrm>
              <a:off x="10215478" y="6560168"/>
              <a:ext cx="178776" cy="121993"/>
            </a:xfrm>
            <a:custGeom>
              <a:avLst/>
              <a:gdLst>
                <a:gd name="connsiteX0" fmla="*/ 39936 w 178776"/>
                <a:gd name="connsiteY0" fmla="*/ 44649 h 121993"/>
                <a:gd name="connsiteX1" fmla="*/ 178272 w 178776"/>
                <a:gd name="connsiteY1" fmla="*/ 30403 h 121993"/>
                <a:gd name="connsiteX2" fmla="*/ 0 w 178776"/>
                <a:gd name="connsiteY2" fmla="*/ 112116 h 1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6" h="121993">
                  <a:moveTo>
                    <a:pt x="39936" y="44649"/>
                  </a:moveTo>
                  <a:cubicBezTo>
                    <a:pt x="39936" y="44649"/>
                    <a:pt x="168828" y="-45507"/>
                    <a:pt x="178272" y="30403"/>
                  </a:cubicBezTo>
                  <a:cubicBezTo>
                    <a:pt x="187715" y="106314"/>
                    <a:pt x="62225" y="140408"/>
                    <a:pt x="0" y="112116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439" name="Serbest Form: Şekil 438">
            <a:extLst>
              <a:ext uri="{FF2B5EF4-FFF2-40B4-BE49-F238E27FC236}">
                <a16:creationId xmlns:a16="http://schemas.microsoft.com/office/drawing/2014/main" id="{F6F14BCB-52FC-408E-AD9C-1E647B81E5EC}"/>
              </a:ext>
            </a:extLst>
          </p:cNvPr>
          <p:cNvSpPr/>
          <p:nvPr/>
        </p:nvSpPr>
        <p:spPr>
          <a:xfrm>
            <a:off x="11453972" y="1881708"/>
            <a:ext cx="3393046" cy="2516641"/>
          </a:xfrm>
          <a:custGeom>
            <a:avLst/>
            <a:gdLst>
              <a:gd name="connsiteX0" fmla="*/ 3259633 w 3393046"/>
              <a:gd name="connsiteY0" fmla="*/ 0 h 2516641"/>
              <a:gd name="connsiteX1" fmla="*/ 133529 w 3393046"/>
              <a:gd name="connsiteY1" fmla="*/ 0 h 2516641"/>
              <a:gd name="connsiteX2" fmla="*/ 1196 w 3393046"/>
              <a:gd name="connsiteY2" fmla="*/ 168548 h 2516641"/>
              <a:gd name="connsiteX3" fmla="*/ 185711 w 3393046"/>
              <a:gd name="connsiteY3" fmla="*/ 1711612 h 2516641"/>
              <a:gd name="connsiteX4" fmla="*/ 318044 w 3393046"/>
              <a:gd name="connsiteY4" fmla="*/ 1840784 h 2516641"/>
              <a:gd name="connsiteX5" fmla="*/ 2183198 w 3393046"/>
              <a:gd name="connsiteY5" fmla="*/ 1840784 h 2516641"/>
              <a:gd name="connsiteX6" fmla="*/ 2295243 w 3393046"/>
              <a:gd name="connsiteY6" fmla="*/ 1914454 h 2516641"/>
              <a:gd name="connsiteX7" fmla="*/ 3162273 w 3393046"/>
              <a:gd name="connsiteY7" fmla="*/ 2516617 h 2516641"/>
              <a:gd name="connsiteX8" fmla="*/ 3178280 w 3393046"/>
              <a:gd name="connsiteY8" fmla="*/ 2467037 h 2516641"/>
              <a:gd name="connsiteX9" fmla="*/ 2887362 w 3393046"/>
              <a:gd name="connsiteY9" fmla="*/ 2017655 h 2516641"/>
              <a:gd name="connsiteX10" fmla="*/ 3012293 w 3393046"/>
              <a:gd name="connsiteY10" fmla="*/ 1840784 h 2516641"/>
              <a:gd name="connsiteX11" fmla="*/ 3259512 w 3393046"/>
              <a:gd name="connsiteY11" fmla="*/ 1840784 h 2516641"/>
              <a:gd name="connsiteX12" fmla="*/ 3393046 w 3393046"/>
              <a:gd name="connsiteY12" fmla="*/ 1691924 h 2516641"/>
              <a:gd name="connsiteX13" fmla="*/ 3393046 w 3393046"/>
              <a:gd name="connsiteY13" fmla="*/ 148860 h 2516641"/>
              <a:gd name="connsiteX14" fmla="*/ 3259633 w 3393046"/>
              <a:gd name="connsiteY14" fmla="*/ 0 h 251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3046" h="2516641">
                <a:moveTo>
                  <a:pt x="3259633" y="0"/>
                </a:moveTo>
                <a:lnTo>
                  <a:pt x="133529" y="0"/>
                </a:lnTo>
                <a:cubicBezTo>
                  <a:pt x="52777" y="0"/>
                  <a:pt x="-9488" y="79312"/>
                  <a:pt x="1196" y="168548"/>
                </a:cubicBezTo>
                <a:lnTo>
                  <a:pt x="185711" y="1711612"/>
                </a:lnTo>
                <a:cubicBezTo>
                  <a:pt x="194554" y="1785561"/>
                  <a:pt x="251137" y="1840784"/>
                  <a:pt x="318044" y="1840784"/>
                </a:cubicBezTo>
                <a:lnTo>
                  <a:pt x="2183198" y="1840784"/>
                </a:lnTo>
                <a:cubicBezTo>
                  <a:pt x="2229856" y="1840784"/>
                  <a:pt x="2272954" y="1868795"/>
                  <a:pt x="2295243" y="1914454"/>
                </a:cubicBezTo>
                <a:cubicBezTo>
                  <a:pt x="2397484" y="2122178"/>
                  <a:pt x="2747146" y="2498410"/>
                  <a:pt x="3162273" y="2516617"/>
                </a:cubicBezTo>
                <a:cubicBezTo>
                  <a:pt x="3186283" y="2517697"/>
                  <a:pt x="3197608" y="2483564"/>
                  <a:pt x="3178280" y="2467037"/>
                </a:cubicBezTo>
                <a:cubicBezTo>
                  <a:pt x="3089924" y="2391006"/>
                  <a:pt x="2933261" y="2230941"/>
                  <a:pt x="2887362" y="2017655"/>
                </a:cubicBezTo>
                <a:cubicBezTo>
                  <a:pt x="2867994" y="1927539"/>
                  <a:pt x="2929139" y="1840784"/>
                  <a:pt x="3012293" y="1840784"/>
                </a:cubicBezTo>
                <a:lnTo>
                  <a:pt x="3259512" y="1840784"/>
                </a:lnTo>
                <a:cubicBezTo>
                  <a:pt x="3333262" y="1840784"/>
                  <a:pt x="3393046" y="1774157"/>
                  <a:pt x="3393046" y="1691924"/>
                </a:cubicBezTo>
                <a:lnTo>
                  <a:pt x="3393046" y="148860"/>
                </a:lnTo>
                <a:cubicBezTo>
                  <a:pt x="3393167" y="66667"/>
                  <a:pt x="3333382" y="0"/>
                  <a:pt x="3259633" y="0"/>
                </a:cubicBezTo>
                <a:close/>
              </a:path>
            </a:pathLst>
          </a:custGeom>
          <a:solidFill>
            <a:srgbClr val="7D97F4"/>
          </a:solidFill>
          <a:ln w="4001" cap="flat">
            <a:noFill/>
            <a:prstDash val="solid"/>
            <a:miter/>
          </a:ln>
        </p:spPr>
        <p:txBody>
          <a:bodyPr lIns="180000" tIns="180000" rIns="180000" bIns="936000"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Peki, ama nasıl?</a:t>
            </a:r>
          </a:p>
        </p:txBody>
      </p:sp>
      <p:grpSp>
        <p:nvGrpSpPr>
          <p:cNvPr id="465" name="Grup 464">
            <a:extLst>
              <a:ext uri="{FF2B5EF4-FFF2-40B4-BE49-F238E27FC236}">
                <a16:creationId xmlns:a16="http://schemas.microsoft.com/office/drawing/2014/main" id="{A9DCD90A-217D-4A7D-ADCF-66391520E2C6}"/>
              </a:ext>
            </a:extLst>
          </p:cNvPr>
          <p:cNvGrpSpPr/>
          <p:nvPr/>
        </p:nvGrpSpPr>
        <p:grpSpPr>
          <a:xfrm>
            <a:off x="11399985" y="8088701"/>
            <a:ext cx="3031885" cy="3032141"/>
            <a:chOff x="427443" y="8088701"/>
            <a:chExt cx="3031885" cy="3032141"/>
          </a:xfrm>
        </p:grpSpPr>
        <p:grpSp>
          <p:nvGrpSpPr>
            <p:cNvPr id="445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427443" y="8994100"/>
              <a:ext cx="2010886" cy="2126742"/>
              <a:chOff x="3029141" y="8901196"/>
              <a:chExt cx="2010886" cy="2126742"/>
            </a:xfrm>
            <a:solidFill>
              <a:srgbClr val="4F52FF"/>
            </a:solidFill>
          </p:grpSpPr>
          <p:sp>
            <p:nvSpPr>
              <p:cNvPr id="446" name="Serbest Form: Şekil 445">
                <a:extLst>
                  <a:ext uri="{FF2B5EF4-FFF2-40B4-BE49-F238E27FC236}">
                    <a16:creationId xmlns:a16="http://schemas.microsoft.com/office/drawing/2014/main" id="{3E59760F-7D15-4A5A-90A4-0DC82EEC16B3}"/>
                  </a:ext>
                </a:extLst>
              </p:cNvPr>
              <p:cNvSpPr/>
              <p:nvPr/>
            </p:nvSpPr>
            <p:spPr>
              <a:xfrm>
                <a:off x="3029141" y="9155097"/>
                <a:ext cx="2010886" cy="1872841"/>
              </a:xfrm>
              <a:custGeom>
                <a:avLst/>
                <a:gdLst>
                  <a:gd name="connsiteX0" fmla="*/ 2010053 w 2010886"/>
                  <a:gd name="connsiteY0" fmla="*/ 1754713 h 1872841"/>
                  <a:gd name="connsiteX1" fmla="*/ 1984603 w 2010886"/>
                  <a:gd name="connsiteY1" fmla="*/ 1798731 h 1872841"/>
                  <a:gd name="connsiteX2" fmla="*/ 1859872 w 2010886"/>
                  <a:gd name="connsiteY2" fmla="*/ 1833304 h 1872841"/>
                  <a:gd name="connsiteX3" fmla="*/ 1814334 w 2010886"/>
                  <a:gd name="connsiteY3" fmla="*/ 1804892 h 1872841"/>
                  <a:gd name="connsiteX4" fmla="*/ 1814334 w 2010886"/>
                  <a:gd name="connsiteY4" fmla="*/ 1804172 h 1872841"/>
                  <a:gd name="connsiteX5" fmla="*/ 1842906 w 2010886"/>
                  <a:gd name="connsiteY5" fmla="*/ 1759354 h 1872841"/>
                  <a:gd name="connsiteX6" fmla="*/ 1961393 w 2010886"/>
                  <a:gd name="connsiteY6" fmla="*/ 1726541 h 1872841"/>
                  <a:gd name="connsiteX7" fmla="*/ 2009146 w 2010886"/>
                  <a:gd name="connsiteY7" fmla="*/ 1750869 h 1872841"/>
                  <a:gd name="connsiteX8" fmla="*/ 2009173 w 2010886"/>
                  <a:gd name="connsiteY8" fmla="*/ 1750952 h 1872841"/>
                  <a:gd name="connsiteX9" fmla="*/ 2010053 w 2010886"/>
                  <a:gd name="connsiteY9" fmla="*/ 1754713 h 1872841"/>
                  <a:gd name="connsiteX10" fmla="*/ 1686122 w 2010886"/>
                  <a:gd name="connsiteY10" fmla="*/ 1820860 h 1872841"/>
                  <a:gd name="connsiteX11" fmla="*/ 1686762 w 2010886"/>
                  <a:gd name="connsiteY11" fmla="*/ 1825302 h 1872841"/>
                  <a:gd name="connsiteX12" fmla="*/ 1652465 w 2010886"/>
                  <a:gd name="connsiteY12" fmla="*/ 1866555 h 1872841"/>
                  <a:gd name="connsiteX13" fmla="*/ 1652428 w 2010886"/>
                  <a:gd name="connsiteY13" fmla="*/ 1866558 h 1872841"/>
                  <a:gd name="connsiteX14" fmla="*/ 1523256 w 2010886"/>
                  <a:gd name="connsiteY14" fmla="*/ 1872841 h 1872841"/>
                  <a:gd name="connsiteX15" fmla="*/ 1485001 w 2010886"/>
                  <a:gd name="connsiteY15" fmla="*/ 1835066 h 1872841"/>
                  <a:gd name="connsiteX16" fmla="*/ 1522776 w 2010886"/>
                  <a:gd name="connsiteY16" fmla="*/ 1796810 h 1872841"/>
                  <a:gd name="connsiteX17" fmla="*/ 1645546 w 2010886"/>
                  <a:gd name="connsiteY17" fmla="*/ 1790848 h 1872841"/>
                  <a:gd name="connsiteX18" fmla="*/ 1686122 w 2010886"/>
                  <a:gd name="connsiteY18" fmla="*/ 1820860 h 1872841"/>
                  <a:gd name="connsiteX19" fmla="*/ 1355669 w 2010886"/>
                  <a:gd name="connsiteY19" fmla="*/ 1813977 h 1872841"/>
                  <a:gd name="connsiteX20" fmla="*/ 1326428 w 2010886"/>
                  <a:gd name="connsiteY20" fmla="*/ 1859025 h 1872841"/>
                  <a:gd name="connsiteX21" fmla="*/ 1313452 w 2010886"/>
                  <a:gd name="connsiteY21" fmla="*/ 1859516 h 1872841"/>
                  <a:gd name="connsiteX22" fmla="*/ 1186080 w 2010886"/>
                  <a:gd name="connsiteY22" fmla="*/ 1836786 h 1872841"/>
                  <a:gd name="connsiteX23" fmla="*/ 1157308 w 2010886"/>
                  <a:gd name="connsiteY23" fmla="*/ 1791488 h 1872841"/>
                  <a:gd name="connsiteX24" fmla="*/ 1202607 w 2010886"/>
                  <a:gd name="connsiteY24" fmla="*/ 1762716 h 1872841"/>
                  <a:gd name="connsiteX25" fmla="*/ 1323576 w 2010886"/>
                  <a:gd name="connsiteY25" fmla="*/ 1784284 h 1872841"/>
                  <a:gd name="connsiteX26" fmla="*/ 1355669 w 2010886"/>
                  <a:gd name="connsiteY26" fmla="*/ 1813976 h 1872841"/>
                  <a:gd name="connsiteX27" fmla="*/ 1034979 w 2010886"/>
                  <a:gd name="connsiteY27" fmla="*/ 1733384 h 1872841"/>
                  <a:gd name="connsiteX28" fmla="*/ 1005680 w 2010886"/>
                  <a:gd name="connsiteY28" fmla="*/ 1778393 h 1872841"/>
                  <a:gd name="connsiteX29" fmla="*/ 984399 w 2010886"/>
                  <a:gd name="connsiteY29" fmla="*/ 1776762 h 1872841"/>
                  <a:gd name="connsiteX30" fmla="*/ 865270 w 2010886"/>
                  <a:gd name="connsiteY30" fmla="*/ 1726141 h 1872841"/>
                  <a:gd name="connsiteX31" fmla="*/ 847323 w 2010886"/>
                  <a:gd name="connsiteY31" fmla="*/ 1675580 h 1872841"/>
                  <a:gd name="connsiteX32" fmla="*/ 897884 w 2010886"/>
                  <a:gd name="connsiteY32" fmla="*/ 1657633 h 1872841"/>
                  <a:gd name="connsiteX33" fmla="*/ 1011049 w 2010886"/>
                  <a:gd name="connsiteY33" fmla="*/ 1705653 h 1872841"/>
                  <a:gd name="connsiteX34" fmla="*/ 1034979 w 2010886"/>
                  <a:gd name="connsiteY34" fmla="*/ 1733384 h 1872841"/>
                  <a:gd name="connsiteX35" fmla="*/ 740300 w 2010886"/>
                  <a:gd name="connsiteY35" fmla="*/ 1583403 h 1872841"/>
                  <a:gd name="connsiteX36" fmla="*/ 711083 w 2010886"/>
                  <a:gd name="connsiteY36" fmla="*/ 1628398 h 1872841"/>
                  <a:gd name="connsiteX37" fmla="*/ 682277 w 2010886"/>
                  <a:gd name="connsiteY37" fmla="*/ 1622940 h 1872841"/>
                  <a:gd name="connsiteX38" fmla="*/ 577354 w 2010886"/>
                  <a:gd name="connsiteY38" fmla="*/ 1547229 h 1872841"/>
                  <a:gd name="connsiteX39" fmla="*/ 570972 w 2010886"/>
                  <a:gd name="connsiteY39" fmla="*/ 1493947 h 1872841"/>
                  <a:gd name="connsiteX40" fmla="*/ 624253 w 2010886"/>
                  <a:gd name="connsiteY40" fmla="*/ 1487565 h 1872841"/>
                  <a:gd name="connsiteX41" fmla="*/ 723973 w 2010886"/>
                  <a:gd name="connsiteY41" fmla="*/ 1559594 h 1872841"/>
                  <a:gd name="connsiteX42" fmla="*/ 740300 w 2010886"/>
                  <a:gd name="connsiteY42" fmla="*/ 1583403 h 1872841"/>
                  <a:gd name="connsiteX43" fmla="*/ 486197 w 2010886"/>
                  <a:gd name="connsiteY43" fmla="*/ 1371918 h 1872841"/>
                  <a:gd name="connsiteX44" fmla="*/ 456859 w 2010886"/>
                  <a:gd name="connsiteY44" fmla="*/ 1416902 h 1872841"/>
                  <a:gd name="connsiteX45" fmla="*/ 421691 w 2010886"/>
                  <a:gd name="connsiteY45" fmla="*/ 1406092 h 1872841"/>
                  <a:gd name="connsiteX46" fmla="*/ 336137 w 2010886"/>
                  <a:gd name="connsiteY46" fmla="*/ 1309052 h 1872841"/>
                  <a:gd name="connsiteX47" fmla="*/ 343451 w 2010886"/>
                  <a:gd name="connsiteY47" fmla="*/ 1255847 h 1872841"/>
                  <a:gd name="connsiteX48" fmla="*/ 395161 w 2010886"/>
                  <a:gd name="connsiteY48" fmla="*/ 1261312 h 1872841"/>
                  <a:gd name="connsiteX49" fmla="*/ 476433 w 2010886"/>
                  <a:gd name="connsiteY49" fmla="*/ 1353351 h 1872841"/>
                  <a:gd name="connsiteX50" fmla="*/ 486237 w 2010886"/>
                  <a:gd name="connsiteY50" fmla="*/ 1371838 h 1872841"/>
                  <a:gd name="connsiteX51" fmla="*/ 109645 w 2010886"/>
                  <a:gd name="connsiteY51" fmla="*/ 30056 h 1872841"/>
                  <a:gd name="connsiteX52" fmla="*/ 109645 w 2010886"/>
                  <a:gd name="connsiteY52" fmla="*/ 46062 h 1872841"/>
                  <a:gd name="connsiteX53" fmla="*/ 88277 w 2010886"/>
                  <a:gd name="connsiteY53" fmla="*/ 167151 h 1872841"/>
                  <a:gd name="connsiteX54" fmla="*/ 45679 w 2010886"/>
                  <a:gd name="connsiteY54" fmla="*/ 199784 h 1872841"/>
                  <a:gd name="connsiteX55" fmla="*/ 13046 w 2010886"/>
                  <a:gd name="connsiteY55" fmla="*/ 157187 h 1872841"/>
                  <a:gd name="connsiteX56" fmla="*/ 35535 w 2010886"/>
                  <a:gd name="connsiteY56" fmla="*/ 29696 h 1872841"/>
                  <a:gd name="connsiteX57" fmla="*/ 80883 w 2010886"/>
                  <a:gd name="connsiteY57" fmla="*/ 924 h 1872841"/>
                  <a:gd name="connsiteX58" fmla="*/ 109725 w 2010886"/>
                  <a:gd name="connsiteY58" fmla="*/ 30016 h 1872841"/>
                  <a:gd name="connsiteX59" fmla="*/ 285436 w 2010886"/>
                  <a:gd name="connsiteY59" fmla="*/ 1109452 h 1872841"/>
                  <a:gd name="connsiteX60" fmla="*/ 256256 w 2010886"/>
                  <a:gd name="connsiteY60" fmla="*/ 1154471 h 1872841"/>
                  <a:gd name="connsiteX61" fmla="*/ 215768 w 2010886"/>
                  <a:gd name="connsiteY61" fmla="*/ 1136824 h 1872841"/>
                  <a:gd name="connsiteX62" fmla="*/ 153983 w 2010886"/>
                  <a:gd name="connsiteY62" fmla="*/ 1023177 h 1872841"/>
                  <a:gd name="connsiteX63" fmla="*/ 168532 w 2010886"/>
                  <a:gd name="connsiteY63" fmla="*/ 971539 h 1872841"/>
                  <a:gd name="connsiteX64" fmla="*/ 220170 w 2010886"/>
                  <a:gd name="connsiteY64" fmla="*/ 986088 h 1872841"/>
                  <a:gd name="connsiteX65" fmla="*/ 222011 w 2010886"/>
                  <a:gd name="connsiteY65" fmla="*/ 989844 h 1872841"/>
                  <a:gd name="connsiteX66" fmla="*/ 280674 w 2010886"/>
                  <a:gd name="connsiteY66" fmla="*/ 1097887 h 1872841"/>
                  <a:gd name="connsiteX67" fmla="*/ 285436 w 2010886"/>
                  <a:gd name="connsiteY67" fmla="*/ 1109451 h 1872841"/>
                  <a:gd name="connsiteX68" fmla="*/ 75071 w 2010886"/>
                  <a:gd name="connsiteY68" fmla="*/ 358909 h 1872841"/>
                  <a:gd name="connsiteX69" fmla="*/ 75912 w 2010886"/>
                  <a:gd name="connsiteY69" fmla="*/ 366472 h 1872841"/>
                  <a:gd name="connsiteX70" fmla="*/ 82114 w 2010886"/>
                  <a:gd name="connsiteY70" fmla="*/ 489322 h 1872841"/>
                  <a:gd name="connsiteX71" fmla="*/ 47860 w 2010886"/>
                  <a:gd name="connsiteY71" fmla="*/ 530619 h 1872841"/>
                  <a:gd name="connsiteX72" fmla="*/ 6564 w 2010886"/>
                  <a:gd name="connsiteY72" fmla="*/ 496365 h 1872841"/>
                  <a:gd name="connsiteX73" fmla="*/ 1 w 2010886"/>
                  <a:gd name="connsiteY73" fmla="*/ 366912 h 1872841"/>
                  <a:gd name="connsiteX74" fmla="*/ 37679 w 2010886"/>
                  <a:gd name="connsiteY74" fmla="*/ 328721 h 1872841"/>
                  <a:gd name="connsiteX75" fmla="*/ 75071 w 2010886"/>
                  <a:gd name="connsiteY75" fmla="*/ 358909 h 1872841"/>
                  <a:gd name="connsiteX76" fmla="*/ 148301 w 2010886"/>
                  <a:gd name="connsiteY76" fmla="*/ 808810 h 1872841"/>
                  <a:gd name="connsiteX77" fmla="*/ 118653 w 2010886"/>
                  <a:gd name="connsiteY77" fmla="*/ 853590 h 1872841"/>
                  <a:gd name="connsiteX78" fmla="*/ 75071 w 2010886"/>
                  <a:gd name="connsiteY78" fmla="*/ 828418 h 1872841"/>
                  <a:gd name="connsiteX79" fmla="*/ 40297 w 2010886"/>
                  <a:gd name="connsiteY79" fmla="*/ 703768 h 1872841"/>
                  <a:gd name="connsiteX80" fmla="*/ 40097 w 2010886"/>
                  <a:gd name="connsiteY80" fmla="*/ 703008 h 1872841"/>
                  <a:gd name="connsiteX81" fmla="*/ 70162 w 2010886"/>
                  <a:gd name="connsiteY81" fmla="*/ 658506 h 1872841"/>
                  <a:gd name="connsiteX82" fmla="*/ 114207 w 2010886"/>
                  <a:gd name="connsiteY82" fmla="*/ 686521 h 1872841"/>
                  <a:gd name="connsiteX83" fmla="*/ 147260 w 2010886"/>
                  <a:gd name="connsiteY83" fmla="*/ 804889 h 1872841"/>
                  <a:gd name="connsiteX84" fmla="*/ 148301 w 2010886"/>
                  <a:gd name="connsiteY84" fmla="*/ 808770 h 18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10886" h="1872841">
                    <a:moveTo>
                      <a:pt x="2010053" y="1754713"/>
                    </a:moveTo>
                    <a:cubicBezTo>
                      <a:pt x="2014093" y="1773738"/>
                      <a:pt x="2003106" y="1792740"/>
                      <a:pt x="1984603" y="1798731"/>
                    </a:cubicBezTo>
                    <a:cubicBezTo>
                      <a:pt x="1943826" y="1811936"/>
                      <a:pt x="1901849" y="1823581"/>
                      <a:pt x="1859872" y="1833304"/>
                    </a:cubicBezTo>
                    <a:cubicBezTo>
                      <a:pt x="1839454" y="1838021"/>
                      <a:pt x="1819074" y="1825306"/>
                      <a:pt x="1814334" y="1804892"/>
                    </a:cubicBezTo>
                    <a:lnTo>
                      <a:pt x="1814334" y="1804172"/>
                    </a:lnTo>
                    <a:cubicBezTo>
                      <a:pt x="1810051" y="1783942"/>
                      <a:pt x="1822759" y="1764010"/>
                      <a:pt x="1842906" y="1759354"/>
                    </a:cubicBezTo>
                    <a:cubicBezTo>
                      <a:pt x="1882922" y="1750110"/>
                      <a:pt x="1922618" y="1739066"/>
                      <a:pt x="1961393" y="1726541"/>
                    </a:cubicBezTo>
                    <a:cubicBezTo>
                      <a:pt x="1981298" y="1720073"/>
                      <a:pt x="2002677" y="1730964"/>
                      <a:pt x="2009146" y="1750869"/>
                    </a:cubicBezTo>
                    <a:cubicBezTo>
                      <a:pt x="2009155" y="1750896"/>
                      <a:pt x="2009164" y="1750923"/>
                      <a:pt x="2009173" y="1750952"/>
                    </a:cubicBezTo>
                    <a:cubicBezTo>
                      <a:pt x="2009537" y="1752187"/>
                      <a:pt x="2009831" y="1753444"/>
                      <a:pt x="2010053" y="1754713"/>
                    </a:cubicBezTo>
                    <a:close/>
                    <a:moveTo>
                      <a:pt x="1686122" y="1820860"/>
                    </a:moveTo>
                    <a:cubicBezTo>
                      <a:pt x="1686419" y="1822327"/>
                      <a:pt x="1686633" y="1823810"/>
                      <a:pt x="1686762" y="1825302"/>
                    </a:cubicBezTo>
                    <a:cubicBezTo>
                      <a:pt x="1688683" y="1846165"/>
                      <a:pt x="1673328" y="1864634"/>
                      <a:pt x="1652465" y="1866555"/>
                    </a:cubicBezTo>
                    <a:cubicBezTo>
                      <a:pt x="1652453" y="1866556"/>
                      <a:pt x="1652441" y="1866557"/>
                      <a:pt x="1652428" y="1866558"/>
                    </a:cubicBezTo>
                    <a:cubicBezTo>
                      <a:pt x="1609571" y="1870560"/>
                      <a:pt x="1566074" y="1872560"/>
                      <a:pt x="1523256" y="1872841"/>
                    </a:cubicBezTo>
                    <a:cubicBezTo>
                      <a:pt x="1502261" y="1872974"/>
                      <a:pt x="1485134" y="1856061"/>
                      <a:pt x="1485001" y="1835066"/>
                    </a:cubicBezTo>
                    <a:cubicBezTo>
                      <a:pt x="1484868" y="1814070"/>
                      <a:pt x="1501781" y="1796943"/>
                      <a:pt x="1522776" y="1796810"/>
                    </a:cubicBezTo>
                    <a:cubicBezTo>
                      <a:pt x="1563513" y="1796570"/>
                      <a:pt x="1604809" y="1794569"/>
                      <a:pt x="1645546" y="1790848"/>
                    </a:cubicBezTo>
                    <a:cubicBezTo>
                      <a:pt x="1664729" y="1789099"/>
                      <a:pt x="1682178" y="1802004"/>
                      <a:pt x="1686122" y="1820860"/>
                    </a:cubicBezTo>
                    <a:close/>
                    <a:moveTo>
                      <a:pt x="1355669" y="1813977"/>
                    </a:moveTo>
                    <a:cubicBezTo>
                      <a:pt x="1360034" y="1834491"/>
                      <a:pt x="1346942" y="1854660"/>
                      <a:pt x="1326428" y="1859025"/>
                    </a:cubicBezTo>
                    <a:cubicBezTo>
                      <a:pt x="1322163" y="1859932"/>
                      <a:pt x="1317773" y="1860098"/>
                      <a:pt x="1313452" y="1859516"/>
                    </a:cubicBezTo>
                    <a:cubicBezTo>
                      <a:pt x="1270874" y="1853793"/>
                      <a:pt x="1228017" y="1846149"/>
                      <a:pt x="1186080" y="1836786"/>
                    </a:cubicBezTo>
                    <a:cubicBezTo>
                      <a:pt x="1165626" y="1832223"/>
                      <a:pt x="1152745" y="1811942"/>
                      <a:pt x="1157308" y="1791488"/>
                    </a:cubicBezTo>
                    <a:cubicBezTo>
                      <a:pt x="1161872" y="1771034"/>
                      <a:pt x="1182153" y="1758152"/>
                      <a:pt x="1202607" y="1762716"/>
                    </a:cubicBezTo>
                    <a:cubicBezTo>
                      <a:pt x="1242623" y="1771600"/>
                      <a:pt x="1283119" y="1778723"/>
                      <a:pt x="1323576" y="1784284"/>
                    </a:cubicBezTo>
                    <a:cubicBezTo>
                      <a:pt x="1339464" y="1786425"/>
                      <a:pt x="1352302" y="1798302"/>
                      <a:pt x="1355669" y="1813976"/>
                    </a:cubicBezTo>
                    <a:close/>
                    <a:moveTo>
                      <a:pt x="1034979" y="1733384"/>
                    </a:moveTo>
                    <a:cubicBezTo>
                      <a:pt x="1039317" y="1753904"/>
                      <a:pt x="1026199" y="1774055"/>
                      <a:pt x="1005680" y="1778393"/>
                    </a:cubicBezTo>
                    <a:cubicBezTo>
                      <a:pt x="998576" y="1779895"/>
                      <a:pt x="991191" y="1779329"/>
                      <a:pt x="984399" y="1776762"/>
                    </a:cubicBezTo>
                    <a:cubicBezTo>
                      <a:pt x="944142" y="1761636"/>
                      <a:pt x="904046" y="1744749"/>
                      <a:pt x="865270" y="1726141"/>
                    </a:cubicBezTo>
                    <a:cubicBezTo>
                      <a:pt x="846353" y="1717135"/>
                      <a:pt x="838317" y="1694498"/>
                      <a:pt x="847323" y="1675580"/>
                    </a:cubicBezTo>
                    <a:cubicBezTo>
                      <a:pt x="856329" y="1656663"/>
                      <a:pt x="878966" y="1648627"/>
                      <a:pt x="897884" y="1657633"/>
                    </a:cubicBezTo>
                    <a:cubicBezTo>
                      <a:pt x="934739" y="1675160"/>
                      <a:pt x="972794" y="1691327"/>
                      <a:pt x="1011049" y="1705653"/>
                    </a:cubicBezTo>
                    <a:cubicBezTo>
                      <a:pt x="1023256" y="1710178"/>
                      <a:pt x="1032289" y="1720646"/>
                      <a:pt x="1034979" y="1733384"/>
                    </a:cubicBezTo>
                    <a:close/>
                    <a:moveTo>
                      <a:pt x="740300" y="1583403"/>
                    </a:moveTo>
                    <a:cubicBezTo>
                      <a:pt x="744657" y="1603896"/>
                      <a:pt x="731576" y="1624041"/>
                      <a:pt x="711083" y="1628398"/>
                    </a:cubicBezTo>
                    <a:cubicBezTo>
                      <a:pt x="701137" y="1630512"/>
                      <a:pt x="690759" y="1628546"/>
                      <a:pt x="682277" y="1622940"/>
                    </a:cubicBezTo>
                    <a:cubicBezTo>
                      <a:pt x="646462" y="1599370"/>
                      <a:pt x="611168" y="1573880"/>
                      <a:pt x="577354" y="1547229"/>
                    </a:cubicBezTo>
                    <a:cubicBezTo>
                      <a:pt x="560878" y="1534278"/>
                      <a:pt x="558021" y="1510423"/>
                      <a:pt x="570972" y="1493947"/>
                    </a:cubicBezTo>
                    <a:cubicBezTo>
                      <a:pt x="583922" y="1477472"/>
                      <a:pt x="607777" y="1474614"/>
                      <a:pt x="624253" y="1487565"/>
                    </a:cubicBezTo>
                    <a:cubicBezTo>
                      <a:pt x="656266" y="1512855"/>
                      <a:pt x="689920" y="1537064"/>
                      <a:pt x="723973" y="1559594"/>
                    </a:cubicBezTo>
                    <a:cubicBezTo>
                      <a:pt x="732353" y="1565056"/>
                      <a:pt x="738225" y="1573618"/>
                      <a:pt x="740300" y="1583403"/>
                    </a:cubicBezTo>
                    <a:close/>
                    <a:moveTo>
                      <a:pt x="486197" y="1371918"/>
                    </a:moveTo>
                    <a:cubicBezTo>
                      <a:pt x="490518" y="1392441"/>
                      <a:pt x="477383" y="1412581"/>
                      <a:pt x="456859" y="1416902"/>
                    </a:cubicBezTo>
                    <a:cubicBezTo>
                      <a:pt x="444057" y="1419597"/>
                      <a:pt x="430769" y="1415512"/>
                      <a:pt x="421691" y="1406092"/>
                    </a:cubicBezTo>
                    <a:cubicBezTo>
                      <a:pt x="391959" y="1375119"/>
                      <a:pt x="363148" y="1342466"/>
                      <a:pt x="336137" y="1309052"/>
                    </a:cubicBezTo>
                    <a:cubicBezTo>
                      <a:pt x="323464" y="1292341"/>
                      <a:pt x="326739" y="1268520"/>
                      <a:pt x="343451" y="1255847"/>
                    </a:cubicBezTo>
                    <a:cubicBezTo>
                      <a:pt x="359427" y="1243732"/>
                      <a:pt x="382070" y="1246126"/>
                      <a:pt x="395161" y="1261312"/>
                    </a:cubicBezTo>
                    <a:cubicBezTo>
                      <a:pt x="420811" y="1293046"/>
                      <a:pt x="448182" y="1324058"/>
                      <a:pt x="476433" y="1353351"/>
                    </a:cubicBezTo>
                    <a:cubicBezTo>
                      <a:pt x="481379" y="1358466"/>
                      <a:pt x="484778" y="1364875"/>
                      <a:pt x="486237" y="1371838"/>
                    </a:cubicBezTo>
                    <a:close/>
                    <a:moveTo>
                      <a:pt x="109645" y="30056"/>
                    </a:moveTo>
                    <a:cubicBezTo>
                      <a:pt x="110780" y="35331"/>
                      <a:pt x="110780" y="40787"/>
                      <a:pt x="109645" y="46062"/>
                    </a:cubicBezTo>
                    <a:cubicBezTo>
                      <a:pt x="100842" y="86078"/>
                      <a:pt x="93639" y="126615"/>
                      <a:pt x="88277" y="167151"/>
                    </a:cubicBezTo>
                    <a:cubicBezTo>
                      <a:pt x="85525" y="187926"/>
                      <a:pt x="66454" y="202536"/>
                      <a:pt x="45679" y="199784"/>
                    </a:cubicBezTo>
                    <a:cubicBezTo>
                      <a:pt x="24905" y="197033"/>
                      <a:pt x="10295" y="177962"/>
                      <a:pt x="13046" y="157187"/>
                    </a:cubicBezTo>
                    <a:cubicBezTo>
                      <a:pt x="18688" y="114490"/>
                      <a:pt x="26251" y="71592"/>
                      <a:pt x="35535" y="29696"/>
                    </a:cubicBezTo>
                    <a:cubicBezTo>
                      <a:pt x="40113" y="9228"/>
                      <a:pt x="60415" y="-3654"/>
                      <a:pt x="80883" y="924"/>
                    </a:cubicBezTo>
                    <a:cubicBezTo>
                      <a:pt x="95352" y="4159"/>
                      <a:pt x="106614" y="15520"/>
                      <a:pt x="109725" y="30016"/>
                    </a:cubicBezTo>
                    <a:close/>
                    <a:moveTo>
                      <a:pt x="285436" y="1109452"/>
                    </a:moveTo>
                    <a:cubicBezTo>
                      <a:pt x="289810" y="1129942"/>
                      <a:pt x="276745" y="1150098"/>
                      <a:pt x="256256" y="1154471"/>
                    </a:cubicBezTo>
                    <a:cubicBezTo>
                      <a:pt x="240374" y="1157861"/>
                      <a:pt x="224095" y="1150766"/>
                      <a:pt x="215768" y="1136824"/>
                    </a:cubicBezTo>
                    <a:cubicBezTo>
                      <a:pt x="193639" y="1100008"/>
                      <a:pt x="172871" y="1061792"/>
                      <a:pt x="153983" y="1023177"/>
                    </a:cubicBezTo>
                    <a:cubicBezTo>
                      <a:pt x="143741" y="1004900"/>
                      <a:pt x="150255" y="981780"/>
                      <a:pt x="168532" y="971539"/>
                    </a:cubicBezTo>
                    <a:cubicBezTo>
                      <a:pt x="186809" y="961297"/>
                      <a:pt x="209928" y="967811"/>
                      <a:pt x="220170" y="986088"/>
                    </a:cubicBezTo>
                    <a:cubicBezTo>
                      <a:pt x="220852" y="987305"/>
                      <a:pt x="221467" y="988560"/>
                      <a:pt x="222011" y="989844"/>
                    </a:cubicBezTo>
                    <a:cubicBezTo>
                      <a:pt x="239938" y="1026499"/>
                      <a:pt x="259666" y="1062793"/>
                      <a:pt x="280674" y="1097887"/>
                    </a:cubicBezTo>
                    <a:cubicBezTo>
                      <a:pt x="282902" y="1101446"/>
                      <a:pt x="284512" y="1105356"/>
                      <a:pt x="285436" y="1109451"/>
                    </a:cubicBezTo>
                    <a:close/>
                    <a:moveTo>
                      <a:pt x="75071" y="358909"/>
                    </a:moveTo>
                    <a:cubicBezTo>
                      <a:pt x="75597" y="361397"/>
                      <a:pt x="75878" y="363929"/>
                      <a:pt x="75912" y="366472"/>
                    </a:cubicBezTo>
                    <a:cubicBezTo>
                      <a:pt x="76232" y="407288"/>
                      <a:pt x="78353" y="448625"/>
                      <a:pt x="82114" y="489322"/>
                    </a:cubicBezTo>
                    <a:cubicBezTo>
                      <a:pt x="84059" y="510185"/>
                      <a:pt x="68723" y="528674"/>
                      <a:pt x="47860" y="530619"/>
                    </a:cubicBezTo>
                    <a:cubicBezTo>
                      <a:pt x="26998" y="532564"/>
                      <a:pt x="8508" y="517228"/>
                      <a:pt x="6564" y="496365"/>
                    </a:cubicBezTo>
                    <a:cubicBezTo>
                      <a:pt x="2562" y="453467"/>
                      <a:pt x="361" y="410009"/>
                      <a:pt x="1" y="366912"/>
                    </a:cubicBezTo>
                    <a:cubicBezTo>
                      <a:pt x="-141" y="345961"/>
                      <a:pt x="16729" y="328863"/>
                      <a:pt x="37679" y="328721"/>
                    </a:cubicBezTo>
                    <a:cubicBezTo>
                      <a:pt x="55740" y="328599"/>
                      <a:pt x="71383" y="341228"/>
                      <a:pt x="75071" y="358909"/>
                    </a:cubicBezTo>
                    <a:close/>
                    <a:moveTo>
                      <a:pt x="148301" y="808810"/>
                    </a:moveTo>
                    <a:cubicBezTo>
                      <a:pt x="152480" y="829362"/>
                      <a:pt x="139206" y="849412"/>
                      <a:pt x="118653" y="853590"/>
                    </a:cubicBezTo>
                    <a:cubicBezTo>
                      <a:pt x="99853" y="857413"/>
                      <a:pt x="81155" y="846613"/>
                      <a:pt x="75071" y="828418"/>
                    </a:cubicBezTo>
                    <a:cubicBezTo>
                      <a:pt x="61786" y="787601"/>
                      <a:pt x="50061" y="745665"/>
                      <a:pt x="40297" y="703768"/>
                    </a:cubicBezTo>
                    <a:cubicBezTo>
                      <a:pt x="40297" y="703528"/>
                      <a:pt x="40297" y="703248"/>
                      <a:pt x="40097" y="703008"/>
                    </a:cubicBezTo>
                    <a:cubicBezTo>
                      <a:pt x="36111" y="682416"/>
                      <a:pt x="49571" y="662493"/>
                      <a:pt x="70162" y="658506"/>
                    </a:cubicBezTo>
                    <a:cubicBezTo>
                      <a:pt x="89952" y="654675"/>
                      <a:pt x="109287" y="666973"/>
                      <a:pt x="114207" y="686521"/>
                    </a:cubicBezTo>
                    <a:cubicBezTo>
                      <a:pt x="123491" y="726297"/>
                      <a:pt x="134615" y="766113"/>
                      <a:pt x="147260" y="804889"/>
                    </a:cubicBezTo>
                    <a:cubicBezTo>
                      <a:pt x="147685" y="806161"/>
                      <a:pt x="148032" y="807457"/>
                      <a:pt x="148301" y="808770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47" name="Serbest Form: Şekil 446">
                <a:extLst>
                  <a:ext uri="{FF2B5EF4-FFF2-40B4-BE49-F238E27FC236}">
                    <a16:creationId xmlns:a16="http://schemas.microsoft.com/office/drawing/2014/main" id="{EFD45AD7-CBC7-4806-9C28-FE396E25AC0A}"/>
                  </a:ext>
                </a:extLst>
              </p:cNvPr>
              <p:cNvSpPr/>
              <p:nvPr/>
            </p:nvSpPr>
            <p:spPr>
              <a:xfrm>
                <a:off x="3122160" y="8901196"/>
                <a:ext cx="98341" cy="132214"/>
              </a:xfrm>
              <a:custGeom>
                <a:avLst/>
                <a:gdLst>
                  <a:gd name="connsiteX0" fmla="*/ 97498 w 98341"/>
                  <a:gd name="connsiteY0" fmla="*/ 30054 h 132214"/>
                  <a:gd name="connsiteX1" fmla="*/ 95377 w 98341"/>
                  <a:gd name="connsiteY1" fmla="*/ 52624 h 132214"/>
                  <a:gd name="connsiteX2" fmla="*/ 73488 w 98341"/>
                  <a:gd name="connsiteY2" fmla="*/ 107566 h 132214"/>
                  <a:gd name="connsiteX3" fmla="*/ 24649 w 98341"/>
                  <a:gd name="connsiteY3" fmla="*/ 129795 h 132214"/>
                  <a:gd name="connsiteX4" fmla="*/ 2420 w 98341"/>
                  <a:gd name="connsiteY4" fmla="*/ 80955 h 132214"/>
                  <a:gd name="connsiteX5" fmla="*/ 25429 w 98341"/>
                  <a:gd name="connsiteY5" fmla="*/ 23132 h 132214"/>
                  <a:gd name="connsiteX6" fmla="*/ 75166 w 98341"/>
                  <a:gd name="connsiteY6" fmla="*/ 3021 h 132214"/>
                  <a:gd name="connsiteX7" fmla="*/ 97458 w 98341"/>
                  <a:gd name="connsiteY7" fmla="*/ 30054 h 13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41" h="132214">
                    <a:moveTo>
                      <a:pt x="97498" y="30054"/>
                    </a:moveTo>
                    <a:cubicBezTo>
                      <a:pt x="99126" y="37617"/>
                      <a:pt x="98386" y="45497"/>
                      <a:pt x="95377" y="52624"/>
                    </a:cubicBezTo>
                    <a:cubicBezTo>
                      <a:pt x="87734" y="70671"/>
                      <a:pt x="80411" y="89158"/>
                      <a:pt x="73488" y="107566"/>
                    </a:cubicBezTo>
                    <a:cubicBezTo>
                      <a:pt x="66140" y="127191"/>
                      <a:pt x="44274" y="137143"/>
                      <a:pt x="24649" y="129795"/>
                    </a:cubicBezTo>
                    <a:cubicBezTo>
                      <a:pt x="5024" y="122447"/>
                      <a:pt x="-4929" y="100580"/>
                      <a:pt x="2420" y="80955"/>
                    </a:cubicBezTo>
                    <a:cubicBezTo>
                      <a:pt x="9663" y="61547"/>
                      <a:pt x="17426" y="42139"/>
                      <a:pt x="25429" y="23132"/>
                    </a:cubicBezTo>
                    <a:cubicBezTo>
                      <a:pt x="33610" y="3844"/>
                      <a:pt x="55878" y="-5160"/>
                      <a:pt x="75166" y="3021"/>
                    </a:cubicBezTo>
                    <a:cubicBezTo>
                      <a:pt x="86562" y="7855"/>
                      <a:pt x="94883" y="17946"/>
                      <a:pt x="97458" y="30054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grpSp>
          <p:nvGrpSpPr>
            <p:cNvPr id="448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1316786" y="8088701"/>
              <a:ext cx="2142542" cy="2189528"/>
              <a:chOff x="3918484" y="7995797"/>
              <a:chExt cx="2142542" cy="2189528"/>
            </a:xfrm>
            <a:solidFill>
              <a:srgbClr val="4F52FF"/>
            </a:solidFill>
          </p:grpSpPr>
          <p:sp>
            <p:nvSpPr>
              <p:cNvPr id="449" name="Serbest Form: Şekil 448">
                <a:extLst>
                  <a:ext uri="{FF2B5EF4-FFF2-40B4-BE49-F238E27FC236}">
                    <a16:creationId xmlns:a16="http://schemas.microsoft.com/office/drawing/2014/main" id="{7A21A9CF-F3CF-4895-A9C5-2EBE1CFE72DB}"/>
                  </a:ext>
                </a:extLst>
              </p:cNvPr>
              <p:cNvSpPr/>
              <p:nvPr/>
            </p:nvSpPr>
            <p:spPr>
              <a:xfrm>
                <a:off x="3918484" y="8095069"/>
                <a:ext cx="132089" cy="98900"/>
              </a:xfrm>
              <a:custGeom>
                <a:avLst/>
                <a:gdLst>
                  <a:gd name="connsiteX0" fmla="*/ 131270 w 132089"/>
                  <a:gd name="connsiteY0" fmla="*/ 30136 h 98900"/>
                  <a:gd name="connsiteX1" fmla="*/ 107780 w 132089"/>
                  <a:gd name="connsiteY1" fmla="*/ 73393 h 98900"/>
                  <a:gd name="connsiteX2" fmla="*/ 53038 w 132089"/>
                  <a:gd name="connsiteY2" fmla="*/ 95762 h 98900"/>
                  <a:gd name="connsiteX3" fmla="*/ 3138 w 132089"/>
                  <a:gd name="connsiteY3" fmla="*/ 76034 h 98900"/>
                  <a:gd name="connsiteX4" fmla="*/ 22866 w 132089"/>
                  <a:gd name="connsiteY4" fmla="*/ 26134 h 98900"/>
                  <a:gd name="connsiteX5" fmla="*/ 80489 w 132089"/>
                  <a:gd name="connsiteY5" fmla="*/ 2565 h 98900"/>
                  <a:gd name="connsiteX6" fmla="*/ 129508 w 132089"/>
                  <a:gd name="connsiteY6" fmla="*/ 24227 h 98900"/>
                  <a:gd name="connsiteX7" fmla="*/ 129549 w 132089"/>
                  <a:gd name="connsiteY7" fmla="*/ 24334 h 98900"/>
                  <a:gd name="connsiteX8" fmla="*/ 131269 w 132089"/>
                  <a:gd name="connsiteY8" fmla="*/ 30136 h 9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089" h="98900">
                    <a:moveTo>
                      <a:pt x="131270" y="30136"/>
                    </a:moveTo>
                    <a:cubicBezTo>
                      <a:pt x="135110" y="48364"/>
                      <a:pt x="125160" y="66687"/>
                      <a:pt x="107780" y="73393"/>
                    </a:cubicBezTo>
                    <a:cubicBezTo>
                      <a:pt x="89533" y="80396"/>
                      <a:pt x="71085" y="87959"/>
                      <a:pt x="53038" y="95762"/>
                    </a:cubicBezTo>
                    <a:cubicBezTo>
                      <a:pt x="33811" y="104094"/>
                      <a:pt x="11470" y="95262"/>
                      <a:pt x="3138" y="76034"/>
                    </a:cubicBezTo>
                    <a:cubicBezTo>
                      <a:pt x="-5194" y="56807"/>
                      <a:pt x="3638" y="34465"/>
                      <a:pt x="22866" y="26134"/>
                    </a:cubicBezTo>
                    <a:cubicBezTo>
                      <a:pt x="41873" y="17891"/>
                      <a:pt x="61281" y="10127"/>
                      <a:pt x="80489" y="2565"/>
                    </a:cubicBezTo>
                    <a:cubicBezTo>
                      <a:pt x="100007" y="-4989"/>
                      <a:pt x="121954" y="4709"/>
                      <a:pt x="129508" y="24227"/>
                    </a:cubicBezTo>
                    <a:cubicBezTo>
                      <a:pt x="129522" y="24263"/>
                      <a:pt x="129535" y="24298"/>
                      <a:pt x="129549" y="24334"/>
                    </a:cubicBezTo>
                    <a:cubicBezTo>
                      <a:pt x="130292" y="26214"/>
                      <a:pt x="130868" y="28155"/>
                      <a:pt x="131269" y="30136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0" name="Serbest Form: Şekil 449">
                <a:extLst>
                  <a:ext uri="{FF2B5EF4-FFF2-40B4-BE49-F238E27FC236}">
                    <a16:creationId xmlns:a16="http://schemas.microsoft.com/office/drawing/2014/main" id="{220E27B4-83B0-4A66-934D-414C36728077}"/>
                  </a:ext>
                </a:extLst>
              </p:cNvPr>
              <p:cNvSpPr/>
              <p:nvPr/>
            </p:nvSpPr>
            <p:spPr>
              <a:xfrm>
                <a:off x="4167142" y="7995797"/>
                <a:ext cx="1893884" cy="1942771"/>
              </a:xfrm>
              <a:custGeom>
                <a:avLst/>
                <a:gdLst>
                  <a:gd name="connsiteX0" fmla="*/ 1860572 w 1893884"/>
                  <a:gd name="connsiteY0" fmla="*/ 1200600 h 1942771"/>
                  <a:gd name="connsiteX1" fmla="*/ 1870576 w 1893884"/>
                  <a:gd name="connsiteY1" fmla="*/ 1252221 h 1942771"/>
                  <a:gd name="connsiteX2" fmla="*/ 1839803 w 1893884"/>
                  <a:gd name="connsiteY2" fmla="*/ 1296199 h 1942771"/>
                  <a:gd name="connsiteX3" fmla="*/ 1795825 w 1893884"/>
                  <a:gd name="connsiteY3" fmla="*/ 1265427 h 1942771"/>
                  <a:gd name="connsiteX4" fmla="*/ 1769895 w 1893884"/>
                  <a:gd name="connsiteY4" fmla="*/ 1147259 h 1942771"/>
                  <a:gd name="connsiteX5" fmla="*/ 1796906 w 1893884"/>
                  <a:gd name="connsiteY5" fmla="*/ 1100880 h 1942771"/>
                  <a:gd name="connsiteX6" fmla="*/ 1843285 w 1893884"/>
                  <a:gd name="connsiteY6" fmla="*/ 1127891 h 1942771"/>
                  <a:gd name="connsiteX7" fmla="*/ 1860572 w 1893884"/>
                  <a:gd name="connsiteY7" fmla="*/ 1200600 h 1942771"/>
                  <a:gd name="connsiteX8" fmla="*/ 1891904 w 1893884"/>
                  <a:gd name="connsiteY8" fmla="*/ 1451422 h 1942771"/>
                  <a:gd name="connsiteX9" fmla="*/ 1892704 w 1893884"/>
                  <a:gd name="connsiteY9" fmla="*/ 1457864 h 1942771"/>
                  <a:gd name="connsiteX10" fmla="*/ 1892384 w 1893884"/>
                  <a:gd name="connsiteY10" fmla="*/ 1585236 h 1942771"/>
                  <a:gd name="connsiteX11" fmla="*/ 1853148 w 1893884"/>
                  <a:gd name="connsiteY11" fmla="*/ 1621824 h 1942771"/>
                  <a:gd name="connsiteX12" fmla="*/ 1816560 w 1893884"/>
                  <a:gd name="connsiteY12" fmla="*/ 1582588 h 1942771"/>
                  <a:gd name="connsiteX13" fmla="*/ 1816594 w 1893884"/>
                  <a:gd name="connsiteY13" fmla="*/ 1581834 h 1942771"/>
                  <a:gd name="connsiteX14" fmla="*/ 1816874 w 1893884"/>
                  <a:gd name="connsiteY14" fmla="*/ 1460825 h 1942771"/>
                  <a:gd name="connsiteX15" fmla="*/ 1853146 w 1893884"/>
                  <a:gd name="connsiteY15" fmla="*/ 1421297 h 1942771"/>
                  <a:gd name="connsiteX16" fmla="*/ 1891904 w 1893884"/>
                  <a:gd name="connsiteY16" fmla="*/ 1451422 h 1942771"/>
                  <a:gd name="connsiteX17" fmla="*/ 1779179 w 1893884"/>
                  <a:gd name="connsiteY17" fmla="*/ 938774 h 1942771"/>
                  <a:gd name="connsiteX18" fmla="*/ 1749283 w 1893884"/>
                  <a:gd name="connsiteY18" fmla="*/ 983322 h 1942771"/>
                  <a:gd name="connsiteX19" fmla="*/ 1707150 w 1893884"/>
                  <a:gd name="connsiteY19" fmla="*/ 961184 h 1942771"/>
                  <a:gd name="connsiteX20" fmla="*/ 1655929 w 1893884"/>
                  <a:gd name="connsiteY20" fmla="*/ 851659 h 1942771"/>
                  <a:gd name="connsiteX21" fmla="*/ 1672095 w 1893884"/>
                  <a:gd name="connsiteY21" fmla="*/ 800479 h 1942771"/>
                  <a:gd name="connsiteX22" fmla="*/ 1723276 w 1893884"/>
                  <a:gd name="connsiteY22" fmla="*/ 816645 h 1942771"/>
                  <a:gd name="connsiteX23" fmla="*/ 1777218 w 1893884"/>
                  <a:gd name="connsiteY23" fmla="*/ 932012 h 1942771"/>
                  <a:gd name="connsiteX24" fmla="*/ 1779179 w 1893884"/>
                  <a:gd name="connsiteY24" fmla="*/ 938774 h 1942771"/>
                  <a:gd name="connsiteX25" fmla="*/ 1868935 w 1893884"/>
                  <a:gd name="connsiteY25" fmla="*/ 1776032 h 1942771"/>
                  <a:gd name="connsiteX26" fmla="*/ 1869135 w 1893884"/>
                  <a:gd name="connsiteY26" fmla="*/ 1790758 h 1942771"/>
                  <a:gd name="connsiteX27" fmla="*/ 1840804 w 1893884"/>
                  <a:gd name="connsiteY27" fmla="*/ 1914809 h 1942771"/>
                  <a:gd name="connsiteX28" fmla="*/ 1794185 w 1893884"/>
                  <a:gd name="connsiteY28" fmla="*/ 1941420 h 1942771"/>
                  <a:gd name="connsiteX29" fmla="*/ 1767574 w 1893884"/>
                  <a:gd name="connsiteY29" fmla="*/ 1894801 h 1942771"/>
                  <a:gd name="connsiteX30" fmla="*/ 1794465 w 1893884"/>
                  <a:gd name="connsiteY30" fmla="*/ 1776873 h 1942771"/>
                  <a:gd name="connsiteX31" fmla="*/ 1838744 w 1893884"/>
                  <a:gd name="connsiteY31" fmla="*/ 1746481 h 1942771"/>
                  <a:gd name="connsiteX32" fmla="*/ 1868935 w 1893884"/>
                  <a:gd name="connsiteY32" fmla="*/ 1775872 h 1942771"/>
                  <a:gd name="connsiteX33" fmla="*/ 1621635 w 1893884"/>
                  <a:gd name="connsiteY33" fmla="*/ 654339 h 1942771"/>
                  <a:gd name="connsiteX34" fmla="*/ 1592327 w 1893884"/>
                  <a:gd name="connsiteY34" fmla="*/ 699275 h 1942771"/>
                  <a:gd name="connsiteX35" fmla="*/ 1553608 w 1893884"/>
                  <a:gd name="connsiteY35" fmla="*/ 684152 h 1942771"/>
                  <a:gd name="connsiteX36" fmla="*/ 1479578 w 1893884"/>
                  <a:gd name="connsiteY36" fmla="*/ 588553 h 1942771"/>
                  <a:gd name="connsiteX37" fmla="*/ 1484099 w 1893884"/>
                  <a:gd name="connsiteY37" fmla="*/ 535092 h 1942771"/>
                  <a:gd name="connsiteX38" fmla="*/ 1537561 w 1893884"/>
                  <a:gd name="connsiteY38" fmla="*/ 539613 h 1942771"/>
                  <a:gd name="connsiteX39" fmla="*/ 1615512 w 1893884"/>
                  <a:gd name="connsiteY39" fmla="*/ 640254 h 1942771"/>
                  <a:gd name="connsiteX40" fmla="*/ 1621555 w 1893884"/>
                  <a:gd name="connsiteY40" fmla="*/ 654339 h 1942771"/>
                  <a:gd name="connsiteX41" fmla="*/ 1405548 w 1893884"/>
                  <a:gd name="connsiteY41" fmla="*/ 411321 h 1942771"/>
                  <a:gd name="connsiteX42" fmla="*/ 1376307 w 1893884"/>
                  <a:gd name="connsiteY42" fmla="*/ 456301 h 1942771"/>
                  <a:gd name="connsiteX43" fmla="*/ 1343002 w 1893884"/>
                  <a:gd name="connsiteY43" fmla="*/ 447336 h 1942771"/>
                  <a:gd name="connsiteX44" fmla="*/ 1249885 w 1893884"/>
                  <a:gd name="connsiteY44" fmla="*/ 370145 h 1942771"/>
                  <a:gd name="connsiteX45" fmla="*/ 1242642 w 1893884"/>
                  <a:gd name="connsiteY45" fmla="*/ 316963 h 1942771"/>
                  <a:gd name="connsiteX46" fmla="*/ 1295823 w 1893884"/>
                  <a:gd name="connsiteY46" fmla="*/ 309720 h 1942771"/>
                  <a:gd name="connsiteX47" fmla="*/ 1393823 w 1893884"/>
                  <a:gd name="connsiteY47" fmla="*/ 390953 h 1942771"/>
                  <a:gd name="connsiteX48" fmla="*/ 1405428 w 1893884"/>
                  <a:gd name="connsiteY48" fmla="*/ 411321 h 1942771"/>
                  <a:gd name="connsiteX49" fmla="*/ 1141441 w 1893884"/>
                  <a:gd name="connsiteY49" fmla="*/ 221245 h 1942771"/>
                  <a:gd name="connsiteX50" fmla="*/ 1112208 w 1893884"/>
                  <a:gd name="connsiteY50" fmla="*/ 266229 h 1942771"/>
                  <a:gd name="connsiteX51" fmla="*/ 1085658 w 1893884"/>
                  <a:gd name="connsiteY51" fmla="*/ 262141 h 1942771"/>
                  <a:gd name="connsiteX52" fmla="*/ 977935 w 1893884"/>
                  <a:gd name="connsiteY52" fmla="*/ 207079 h 1942771"/>
                  <a:gd name="connsiteX53" fmla="*/ 957843 w 1893884"/>
                  <a:gd name="connsiteY53" fmla="*/ 157273 h 1942771"/>
                  <a:gd name="connsiteX54" fmla="*/ 1007648 w 1893884"/>
                  <a:gd name="connsiteY54" fmla="*/ 137181 h 1942771"/>
                  <a:gd name="connsiteX55" fmla="*/ 1009628 w 1893884"/>
                  <a:gd name="connsiteY55" fmla="*/ 138091 h 1942771"/>
                  <a:gd name="connsiteX56" fmla="*/ 1122994 w 1893884"/>
                  <a:gd name="connsiteY56" fmla="*/ 196074 h 1942771"/>
                  <a:gd name="connsiteX57" fmla="*/ 1141441 w 1893884"/>
                  <a:gd name="connsiteY57" fmla="*/ 221245 h 1942771"/>
                  <a:gd name="connsiteX58" fmla="*/ 842320 w 1893884"/>
                  <a:gd name="connsiteY58" fmla="*/ 93193 h 1942771"/>
                  <a:gd name="connsiteX59" fmla="*/ 812841 w 1893884"/>
                  <a:gd name="connsiteY59" fmla="*/ 138017 h 1942771"/>
                  <a:gd name="connsiteX60" fmla="*/ 794301 w 1893884"/>
                  <a:gd name="connsiteY60" fmla="*/ 137211 h 1942771"/>
                  <a:gd name="connsiteX61" fmla="*/ 677133 w 1893884"/>
                  <a:gd name="connsiteY61" fmla="*/ 107078 h 1942771"/>
                  <a:gd name="connsiteX62" fmla="*/ 647902 w 1893884"/>
                  <a:gd name="connsiteY62" fmla="*/ 62080 h 1942771"/>
                  <a:gd name="connsiteX63" fmla="*/ 692900 w 1893884"/>
                  <a:gd name="connsiteY63" fmla="*/ 32848 h 1942771"/>
                  <a:gd name="connsiteX64" fmla="*/ 816270 w 1893884"/>
                  <a:gd name="connsiteY64" fmla="*/ 64581 h 1942771"/>
                  <a:gd name="connsiteX65" fmla="*/ 842320 w 1893884"/>
                  <a:gd name="connsiteY65" fmla="*/ 93273 h 1942771"/>
                  <a:gd name="connsiteX66" fmla="*/ 522191 w 1893884"/>
                  <a:gd name="connsiteY66" fmla="*/ 33969 h 1942771"/>
                  <a:gd name="connsiteX67" fmla="*/ 522911 w 1893884"/>
                  <a:gd name="connsiteY67" fmla="*/ 44573 h 1942771"/>
                  <a:gd name="connsiteX68" fmla="*/ 482370 w 1893884"/>
                  <a:gd name="connsiteY68" fmla="*/ 79710 h 1942771"/>
                  <a:gd name="connsiteX69" fmla="*/ 482335 w 1893884"/>
                  <a:gd name="connsiteY69" fmla="*/ 79707 h 1942771"/>
                  <a:gd name="connsiteX70" fmla="*/ 361486 w 1893884"/>
                  <a:gd name="connsiteY70" fmla="*/ 76146 h 1942771"/>
                  <a:gd name="connsiteX71" fmla="*/ 322990 w 1893884"/>
                  <a:gd name="connsiteY71" fmla="*/ 38611 h 1942771"/>
                  <a:gd name="connsiteX72" fmla="*/ 360525 w 1893884"/>
                  <a:gd name="connsiteY72" fmla="*/ 115 h 1942771"/>
                  <a:gd name="connsiteX73" fmla="*/ 487777 w 1893884"/>
                  <a:gd name="connsiteY73" fmla="*/ 3876 h 1942771"/>
                  <a:gd name="connsiteX74" fmla="*/ 522271 w 1893884"/>
                  <a:gd name="connsiteY74" fmla="*/ 34049 h 1942771"/>
                  <a:gd name="connsiteX75" fmla="*/ 197179 w 1893884"/>
                  <a:gd name="connsiteY75" fmla="*/ 46494 h 1942771"/>
                  <a:gd name="connsiteX76" fmla="*/ 197580 w 1893884"/>
                  <a:gd name="connsiteY76" fmla="*/ 48815 h 1942771"/>
                  <a:gd name="connsiteX77" fmla="*/ 165619 w 1893884"/>
                  <a:gd name="connsiteY77" fmla="*/ 91905 h 1942771"/>
                  <a:gd name="connsiteX78" fmla="*/ 165567 w 1893884"/>
                  <a:gd name="connsiteY78" fmla="*/ 91912 h 1942771"/>
                  <a:gd name="connsiteX79" fmla="*/ 77931 w 1893884"/>
                  <a:gd name="connsiteY79" fmla="*/ 107918 h 1942771"/>
                  <a:gd name="connsiteX80" fmla="*/ 46719 w 1893884"/>
                  <a:gd name="connsiteY80" fmla="*/ 114882 h 1942771"/>
                  <a:gd name="connsiteX81" fmla="*/ 1110 w 1893884"/>
                  <a:gd name="connsiteY81" fmla="*/ 86632 h 1942771"/>
                  <a:gd name="connsiteX82" fmla="*/ 1100 w 1893884"/>
                  <a:gd name="connsiteY82" fmla="*/ 86590 h 1942771"/>
                  <a:gd name="connsiteX83" fmla="*/ 28524 w 1893884"/>
                  <a:gd name="connsiteY83" fmla="*/ 41206 h 1942771"/>
                  <a:gd name="connsiteX84" fmla="*/ 29351 w 1893884"/>
                  <a:gd name="connsiteY84" fmla="*/ 41012 h 1942771"/>
                  <a:gd name="connsiteX85" fmla="*/ 62205 w 1893884"/>
                  <a:gd name="connsiteY85" fmla="*/ 33649 h 1942771"/>
                  <a:gd name="connsiteX86" fmla="*/ 154242 w 1893884"/>
                  <a:gd name="connsiteY86" fmla="*/ 17042 h 1942771"/>
                  <a:gd name="connsiteX87" fmla="*/ 197259 w 1893884"/>
                  <a:gd name="connsiteY87" fmla="*/ 46574 h 194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893884" h="1942771">
                    <a:moveTo>
                      <a:pt x="1860572" y="1200600"/>
                    </a:moveTo>
                    <a:cubicBezTo>
                      <a:pt x="1864173" y="1217674"/>
                      <a:pt x="1867508" y="1234881"/>
                      <a:pt x="1870576" y="1252221"/>
                    </a:cubicBezTo>
                    <a:cubicBezTo>
                      <a:pt x="1874222" y="1272863"/>
                      <a:pt x="1860445" y="1292552"/>
                      <a:pt x="1839803" y="1296199"/>
                    </a:cubicBezTo>
                    <a:cubicBezTo>
                      <a:pt x="1819162" y="1299845"/>
                      <a:pt x="1799472" y="1286068"/>
                      <a:pt x="1795825" y="1265427"/>
                    </a:cubicBezTo>
                    <a:cubicBezTo>
                      <a:pt x="1788743" y="1225410"/>
                      <a:pt x="1780059" y="1185834"/>
                      <a:pt x="1769895" y="1147259"/>
                    </a:cubicBezTo>
                    <a:cubicBezTo>
                      <a:pt x="1764547" y="1126993"/>
                      <a:pt x="1776640" y="1106229"/>
                      <a:pt x="1796906" y="1100880"/>
                    </a:cubicBezTo>
                    <a:cubicBezTo>
                      <a:pt x="1817172" y="1095532"/>
                      <a:pt x="1837936" y="1107625"/>
                      <a:pt x="1843285" y="1127891"/>
                    </a:cubicBezTo>
                    <a:cubicBezTo>
                      <a:pt x="1849567" y="1151741"/>
                      <a:pt x="1855209" y="1176231"/>
                      <a:pt x="1860572" y="1200600"/>
                    </a:cubicBezTo>
                    <a:close/>
                    <a:moveTo>
                      <a:pt x="1891904" y="1451422"/>
                    </a:moveTo>
                    <a:cubicBezTo>
                      <a:pt x="1892355" y="1453542"/>
                      <a:pt x="1892623" y="1455698"/>
                      <a:pt x="1892704" y="1457864"/>
                    </a:cubicBezTo>
                    <a:cubicBezTo>
                      <a:pt x="1894385" y="1500161"/>
                      <a:pt x="1894265" y="1543018"/>
                      <a:pt x="1892384" y="1585236"/>
                    </a:cubicBezTo>
                    <a:cubicBezTo>
                      <a:pt x="1891653" y="1606174"/>
                      <a:pt x="1874086" y="1622555"/>
                      <a:pt x="1853148" y="1621824"/>
                    </a:cubicBezTo>
                    <a:cubicBezTo>
                      <a:pt x="1832210" y="1621092"/>
                      <a:pt x="1815829" y="1603526"/>
                      <a:pt x="1816560" y="1582588"/>
                    </a:cubicBezTo>
                    <a:cubicBezTo>
                      <a:pt x="1816569" y="1582337"/>
                      <a:pt x="1816580" y="1582085"/>
                      <a:pt x="1816594" y="1581834"/>
                    </a:cubicBezTo>
                    <a:cubicBezTo>
                      <a:pt x="1818354" y="1541818"/>
                      <a:pt x="1818475" y="1501041"/>
                      <a:pt x="1816874" y="1460825"/>
                    </a:cubicBezTo>
                    <a:cubicBezTo>
                      <a:pt x="1815975" y="1439894"/>
                      <a:pt x="1832214" y="1422196"/>
                      <a:pt x="1853146" y="1421297"/>
                    </a:cubicBezTo>
                    <a:cubicBezTo>
                      <a:pt x="1871696" y="1420500"/>
                      <a:pt x="1888098" y="1433248"/>
                      <a:pt x="1891904" y="1451422"/>
                    </a:cubicBezTo>
                    <a:close/>
                    <a:moveTo>
                      <a:pt x="1779179" y="938774"/>
                    </a:moveTo>
                    <a:cubicBezTo>
                      <a:pt x="1783225" y="959331"/>
                      <a:pt x="1769840" y="979275"/>
                      <a:pt x="1749283" y="983322"/>
                    </a:cubicBezTo>
                    <a:cubicBezTo>
                      <a:pt x="1731781" y="986766"/>
                      <a:pt x="1714242" y="977551"/>
                      <a:pt x="1707150" y="961184"/>
                    </a:cubicBezTo>
                    <a:cubicBezTo>
                      <a:pt x="1691703" y="924169"/>
                      <a:pt x="1674496" y="887313"/>
                      <a:pt x="1655929" y="851659"/>
                    </a:cubicBezTo>
                    <a:cubicBezTo>
                      <a:pt x="1646260" y="833062"/>
                      <a:pt x="1653498" y="810148"/>
                      <a:pt x="1672095" y="800479"/>
                    </a:cubicBezTo>
                    <a:cubicBezTo>
                      <a:pt x="1690693" y="790810"/>
                      <a:pt x="1713607" y="798048"/>
                      <a:pt x="1723276" y="816645"/>
                    </a:cubicBezTo>
                    <a:cubicBezTo>
                      <a:pt x="1742844" y="854220"/>
                      <a:pt x="1760971" y="893036"/>
                      <a:pt x="1777218" y="932012"/>
                    </a:cubicBezTo>
                    <a:cubicBezTo>
                      <a:pt x="1778081" y="934200"/>
                      <a:pt x="1778738" y="936464"/>
                      <a:pt x="1779179" y="938774"/>
                    </a:cubicBezTo>
                    <a:close/>
                    <a:moveTo>
                      <a:pt x="1868935" y="1776032"/>
                    </a:moveTo>
                    <a:cubicBezTo>
                      <a:pt x="1869944" y="1780883"/>
                      <a:pt x="1870011" y="1785882"/>
                      <a:pt x="1869135" y="1790758"/>
                    </a:cubicBezTo>
                    <a:cubicBezTo>
                      <a:pt x="1861452" y="1832376"/>
                      <a:pt x="1851928" y="1874152"/>
                      <a:pt x="1840804" y="1914809"/>
                    </a:cubicBezTo>
                    <a:cubicBezTo>
                      <a:pt x="1835278" y="1935031"/>
                      <a:pt x="1814406" y="1946945"/>
                      <a:pt x="1794185" y="1941420"/>
                    </a:cubicBezTo>
                    <a:cubicBezTo>
                      <a:pt x="1773963" y="1935895"/>
                      <a:pt x="1762049" y="1915022"/>
                      <a:pt x="1767574" y="1894801"/>
                    </a:cubicBezTo>
                    <a:cubicBezTo>
                      <a:pt x="1778138" y="1856065"/>
                      <a:pt x="1787182" y="1816369"/>
                      <a:pt x="1794465" y="1776873"/>
                    </a:cubicBezTo>
                    <a:cubicBezTo>
                      <a:pt x="1798300" y="1756253"/>
                      <a:pt x="1818125" y="1742647"/>
                      <a:pt x="1838744" y="1746481"/>
                    </a:cubicBezTo>
                    <a:cubicBezTo>
                      <a:pt x="1853818" y="1749285"/>
                      <a:pt x="1865727" y="1760879"/>
                      <a:pt x="1868935" y="1775872"/>
                    </a:cubicBezTo>
                    <a:close/>
                    <a:moveTo>
                      <a:pt x="1621635" y="654339"/>
                    </a:moveTo>
                    <a:cubicBezTo>
                      <a:pt x="1625950" y="674841"/>
                      <a:pt x="1612828" y="694959"/>
                      <a:pt x="1592327" y="699275"/>
                    </a:cubicBezTo>
                    <a:cubicBezTo>
                      <a:pt x="1577561" y="702383"/>
                      <a:pt x="1562358" y="696444"/>
                      <a:pt x="1553608" y="684152"/>
                    </a:cubicBezTo>
                    <a:cubicBezTo>
                      <a:pt x="1530438" y="651458"/>
                      <a:pt x="1505588" y="619285"/>
                      <a:pt x="1479578" y="588553"/>
                    </a:cubicBezTo>
                    <a:cubicBezTo>
                      <a:pt x="1466063" y="572541"/>
                      <a:pt x="1468088" y="548606"/>
                      <a:pt x="1484099" y="535092"/>
                    </a:cubicBezTo>
                    <a:cubicBezTo>
                      <a:pt x="1500111" y="521577"/>
                      <a:pt x="1524047" y="523602"/>
                      <a:pt x="1537561" y="539613"/>
                    </a:cubicBezTo>
                    <a:cubicBezTo>
                      <a:pt x="1564892" y="571986"/>
                      <a:pt x="1591103" y="605840"/>
                      <a:pt x="1615512" y="640254"/>
                    </a:cubicBezTo>
                    <a:cubicBezTo>
                      <a:pt x="1618462" y="644490"/>
                      <a:pt x="1620518" y="649283"/>
                      <a:pt x="1621555" y="654339"/>
                    </a:cubicBezTo>
                    <a:close/>
                    <a:moveTo>
                      <a:pt x="1405548" y="411321"/>
                    </a:moveTo>
                    <a:cubicBezTo>
                      <a:pt x="1409894" y="431816"/>
                      <a:pt x="1396802" y="451955"/>
                      <a:pt x="1376307" y="456301"/>
                    </a:cubicBezTo>
                    <a:cubicBezTo>
                      <a:pt x="1364410" y="458824"/>
                      <a:pt x="1352025" y="455490"/>
                      <a:pt x="1343002" y="447336"/>
                    </a:cubicBezTo>
                    <a:cubicBezTo>
                      <a:pt x="1313150" y="420405"/>
                      <a:pt x="1281818" y="394435"/>
                      <a:pt x="1249885" y="370145"/>
                    </a:cubicBezTo>
                    <a:cubicBezTo>
                      <a:pt x="1233199" y="357459"/>
                      <a:pt x="1229956" y="333649"/>
                      <a:pt x="1242642" y="316963"/>
                    </a:cubicBezTo>
                    <a:cubicBezTo>
                      <a:pt x="1255327" y="300277"/>
                      <a:pt x="1279137" y="297034"/>
                      <a:pt x="1295823" y="309720"/>
                    </a:cubicBezTo>
                    <a:cubicBezTo>
                      <a:pt x="1329437" y="335331"/>
                      <a:pt x="1362410" y="362662"/>
                      <a:pt x="1393823" y="390953"/>
                    </a:cubicBezTo>
                    <a:cubicBezTo>
                      <a:pt x="1399753" y="396340"/>
                      <a:pt x="1403817" y="403473"/>
                      <a:pt x="1405428" y="411321"/>
                    </a:cubicBezTo>
                    <a:close/>
                    <a:moveTo>
                      <a:pt x="1141441" y="221245"/>
                    </a:moveTo>
                    <a:cubicBezTo>
                      <a:pt x="1145791" y="241739"/>
                      <a:pt x="1132702" y="261880"/>
                      <a:pt x="1112208" y="266229"/>
                    </a:cubicBezTo>
                    <a:cubicBezTo>
                      <a:pt x="1103155" y="268150"/>
                      <a:pt x="1093713" y="266696"/>
                      <a:pt x="1085658" y="262141"/>
                    </a:cubicBezTo>
                    <a:cubicBezTo>
                      <a:pt x="1050604" y="242333"/>
                      <a:pt x="1014390" y="223806"/>
                      <a:pt x="977935" y="207079"/>
                    </a:cubicBezTo>
                    <a:cubicBezTo>
                      <a:pt x="958633" y="198874"/>
                      <a:pt x="949638" y="176575"/>
                      <a:pt x="957843" y="157273"/>
                    </a:cubicBezTo>
                    <a:cubicBezTo>
                      <a:pt x="966048" y="137972"/>
                      <a:pt x="988346" y="128976"/>
                      <a:pt x="1007648" y="137181"/>
                    </a:cubicBezTo>
                    <a:cubicBezTo>
                      <a:pt x="1008317" y="137466"/>
                      <a:pt x="1008977" y="137769"/>
                      <a:pt x="1009628" y="138091"/>
                    </a:cubicBezTo>
                    <a:cubicBezTo>
                      <a:pt x="1048003" y="155738"/>
                      <a:pt x="1086139" y="175226"/>
                      <a:pt x="1122994" y="196074"/>
                    </a:cubicBezTo>
                    <a:cubicBezTo>
                      <a:pt x="1132494" y="201402"/>
                      <a:pt x="1139222" y="210581"/>
                      <a:pt x="1141441" y="221245"/>
                    </a:cubicBezTo>
                    <a:close/>
                    <a:moveTo>
                      <a:pt x="842320" y="93193"/>
                    </a:moveTo>
                    <a:cubicBezTo>
                      <a:pt x="846558" y="113711"/>
                      <a:pt x="833359" y="133779"/>
                      <a:pt x="812841" y="138017"/>
                    </a:cubicBezTo>
                    <a:cubicBezTo>
                      <a:pt x="806690" y="139287"/>
                      <a:pt x="800319" y="139010"/>
                      <a:pt x="794301" y="137211"/>
                    </a:cubicBezTo>
                    <a:cubicBezTo>
                      <a:pt x="755805" y="125566"/>
                      <a:pt x="716389" y="115442"/>
                      <a:pt x="677133" y="107078"/>
                    </a:cubicBezTo>
                    <a:cubicBezTo>
                      <a:pt x="656635" y="102724"/>
                      <a:pt x="643548" y="82578"/>
                      <a:pt x="647902" y="62080"/>
                    </a:cubicBezTo>
                    <a:cubicBezTo>
                      <a:pt x="652255" y="41582"/>
                      <a:pt x="672402" y="28495"/>
                      <a:pt x="692900" y="32848"/>
                    </a:cubicBezTo>
                    <a:cubicBezTo>
                      <a:pt x="734236" y="41612"/>
                      <a:pt x="775733" y="52296"/>
                      <a:pt x="816270" y="64581"/>
                    </a:cubicBezTo>
                    <a:cubicBezTo>
                      <a:pt x="829556" y="68646"/>
                      <a:pt x="839553" y="79656"/>
                      <a:pt x="842320" y="93273"/>
                    </a:cubicBezTo>
                    <a:close/>
                    <a:moveTo>
                      <a:pt x="522191" y="33969"/>
                    </a:moveTo>
                    <a:cubicBezTo>
                      <a:pt x="522936" y="37451"/>
                      <a:pt x="523178" y="41022"/>
                      <a:pt x="522911" y="44573"/>
                    </a:cubicBezTo>
                    <a:cubicBezTo>
                      <a:pt x="521419" y="65471"/>
                      <a:pt x="503268" y="81202"/>
                      <a:pt x="482370" y="79710"/>
                    </a:cubicBezTo>
                    <a:cubicBezTo>
                      <a:pt x="482358" y="79709"/>
                      <a:pt x="482346" y="79708"/>
                      <a:pt x="482335" y="79707"/>
                    </a:cubicBezTo>
                    <a:cubicBezTo>
                      <a:pt x="442319" y="76826"/>
                      <a:pt x="401702" y="75706"/>
                      <a:pt x="361486" y="76146"/>
                    </a:cubicBezTo>
                    <a:cubicBezTo>
                      <a:pt x="340491" y="76411"/>
                      <a:pt x="323256" y="59606"/>
                      <a:pt x="322990" y="38611"/>
                    </a:cubicBezTo>
                    <a:cubicBezTo>
                      <a:pt x="322725" y="17615"/>
                      <a:pt x="339530" y="380"/>
                      <a:pt x="360525" y="115"/>
                    </a:cubicBezTo>
                    <a:cubicBezTo>
                      <a:pt x="402863" y="-405"/>
                      <a:pt x="445640" y="836"/>
                      <a:pt x="487777" y="3876"/>
                    </a:cubicBezTo>
                    <a:cubicBezTo>
                      <a:pt x="504732" y="5081"/>
                      <a:pt x="518821" y="17405"/>
                      <a:pt x="522271" y="34049"/>
                    </a:cubicBezTo>
                    <a:close/>
                    <a:moveTo>
                      <a:pt x="197179" y="46494"/>
                    </a:moveTo>
                    <a:cubicBezTo>
                      <a:pt x="197179" y="47254"/>
                      <a:pt x="197460" y="48014"/>
                      <a:pt x="197580" y="48815"/>
                    </a:cubicBezTo>
                    <a:cubicBezTo>
                      <a:pt x="200653" y="69540"/>
                      <a:pt x="186344" y="88831"/>
                      <a:pt x="165619" y="91905"/>
                    </a:cubicBezTo>
                    <a:cubicBezTo>
                      <a:pt x="165602" y="91907"/>
                      <a:pt x="165584" y="91910"/>
                      <a:pt x="165567" y="91912"/>
                    </a:cubicBezTo>
                    <a:cubicBezTo>
                      <a:pt x="136315" y="96274"/>
                      <a:pt x="106823" y="101596"/>
                      <a:pt x="77931" y="107918"/>
                    </a:cubicBezTo>
                    <a:cubicBezTo>
                      <a:pt x="67500" y="110106"/>
                      <a:pt x="57096" y="112427"/>
                      <a:pt x="46719" y="114882"/>
                    </a:cubicBezTo>
                    <a:cubicBezTo>
                      <a:pt x="26323" y="119675"/>
                      <a:pt x="5904" y="107027"/>
                      <a:pt x="1110" y="86632"/>
                    </a:cubicBezTo>
                    <a:cubicBezTo>
                      <a:pt x="1107" y="86618"/>
                      <a:pt x="1103" y="86604"/>
                      <a:pt x="1100" y="86590"/>
                    </a:cubicBezTo>
                    <a:cubicBezTo>
                      <a:pt x="-3860" y="66485"/>
                      <a:pt x="8418" y="46165"/>
                      <a:pt x="28524" y="41206"/>
                    </a:cubicBezTo>
                    <a:cubicBezTo>
                      <a:pt x="28799" y="41138"/>
                      <a:pt x="29075" y="41073"/>
                      <a:pt x="29351" y="41012"/>
                    </a:cubicBezTo>
                    <a:cubicBezTo>
                      <a:pt x="40276" y="38450"/>
                      <a:pt x="51200" y="35969"/>
                      <a:pt x="62205" y="33649"/>
                    </a:cubicBezTo>
                    <a:cubicBezTo>
                      <a:pt x="92577" y="27206"/>
                      <a:pt x="123630" y="21644"/>
                      <a:pt x="154242" y="17042"/>
                    </a:cubicBezTo>
                    <a:cubicBezTo>
                      <a:pt x="174145" y="13917"/>
                      <a:pt x="193024" y="26877"/>
                      <a:pt x="197259" y="46574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1" name="Serbest Form: Şekil 450">
                <a:extLst>
                  <a:ext uri="{FF2B5EF4-FFF2-40B4-BE49-F238E27FC236}">
                    <a16:creationId xmlns:a16="http://schemas.microsoft.com/office/drawing/2014/main" id="{BA1A65C0-473D-4296-90F4-CB80AF479B5C}"/>
                  </a:ext>
                </a:extLst>
              </p:cNvPr>
              <p:cNvSpPr/>
              <p:nvPr/>
            </p:nvSpPr>
            <p:spPr>
              <a:xfrm>
                <a:off x="5841570" y="10054075"/>
                <a:ext cx="100895" cy="131250"/>
              </a:xfrm>
              <a:custGeom>
                <a:avLst/>
                <a:gdLst>
                  <a:gd name="connsiteX0" fmla="*/ 100068 w 100895"/>
                  <a:gd name="connsiteY0" fmla="*/ 30161 h 131250"/>
                  <a:gd name="connsiteX1" fmla="*/ 97868 w 100895"/>
                  <a:gd name="connsiteY1" fmla="*/ 52930 h 131250"/>
                  <a:gd name="connsiteX2" fmla="*/ 72217 w 100895"/>
                  <a:gd name="connsiteY2" fmla="*/ 109634 h 131250"/>
                  <a:gd name="connsiteX3" fmla="*/ 21617 w 100895"/>
                  <a:gd name="connsiteY3" fmla="*/ 127542 h 131250"/>
                  <a:gd name="connsiteX4" fmla="*/ 3709 w 100895"/>
                  <a:gd name="connsiteY4" fmla="*/ 76941 h 131250"/>
                  <a:gd name="connsiteX5" fmla="*/ 28039 w 100895"/>
                  <a:gd name="connsiteY5" fmla="*/ 23079 h 131250"/>
                  <a:gd name="connsiteX6" fmla="*/ 77807 w 100895"/>
                  <a:gd name="connsiteY6" fmla="*/ 3044 h 131250"/>
                  <a:gd name="connsiteX7" fmla="*/ 100068 w 100895"/>
                  <a:gd name="connsiteY7" fmla="*/ 30161 h 13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895" h="131250">
                    <a:moveTo>
                      <a:pt x="100068" y="30161"/>
                    </a:moveTo>
                    <a:cubicBezTo>
                      <a:pt x="101687" y="37797"/>
                      <a:pt x="100919" y="45746"/>
                      <a:pt x="97868" y="52930"/>
                    </a:cubicBezTo>
                    <a:cubicBezTo>
                      <a:pt x="89864" y="71818"/>
                      <a:pt x="81141" y="90866"/>
                      <a:pt x="72217" y="109634"/>
                    </a:cubicBezTo>
                    <a:cubicBezTo>
                      <a:pt x="63189" y="128552"/>
                      <a:pt x="40535" y="136570"/>
                      <a:pt x="21617" y="127542"/>
                    </a:cubicBezTo>
                    <a:cubicBezTo>
                      <a:pt x="2699" y="118514"/>
                      <a:pt x="-5319" y="95859"/>
                      <a:pt x="3709" y="76941"/>
                    </a:cubicBezTo>
                    <a:cubicBezTo>
                      <a:pt x="12193" y="59133"/>
                      <a:pt x="20396" y="40926"/>
                      <a:pt x="28039" y="23079"/>
                    </a:cubicBezTo>
                    <a:cubicBezTo>
                      <a:pt x="36250" y="3803"/>
                      <a:pt x="58532" y="-5166"/>
                      <a:pt x="77807" y="3044"/>
                    </a:cubicBezTo>
                    <a:cubicBezTo>
                      <a:pt x="89212" y="7902"/>
                      <a:pt x="97525" y="18028"/>
                      <a:pt x="100068" y="30161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52" name="Serbest Form: Şekil 451">
              <a:extLst>
                <a:ext uri="{FF2B5EF4-FFF2-40B4-BE49-F238E27FC236}">
                  <a16:creationId xmlns:a16="http://schemas.microsoft.com/office/drawing/2014/main" id="{815A1504-535A-4D0B-8E7E-316CEE4F3473}"/>
                </a:ext>
              </a:extLst>
            </p:cNvPr>
            <p:cNvSpPr/>
            <p:nvPr/>
          </p:nvSpPr>
          <p:spPr>
            <a:xfrm>
              <a:off x="787249" y="8461939"/>
              <a:ext cx="2288925" cy="2288779"/>
            </a:xfrm>
            <a:custGeom>
              <a:avLst/>
              <a:gdLst>
                <a:gd name="connsiteX0" fmla="*/ 2111473 w 2288925"/>
                <a:gd name="connsiteY0" fmla="*/ 1756338 h 2288779"/>
                <a:gd name="connsiteX1" fmla="*/ 2112673 w 2288925"/>
                <a:gd name="connsiteY1" fmla="*/ 1735770 h 2288779"/>
                <a:gd name="connsiteX2" fmla="*/ 1997787 w 2288925"/>
                <a:gd name="connsiteY2" fmla="*/ 1553135 h 2288779"/>
                <a:gd name="connsiteX3" fmla="*/ 2083501 w 2288925"/>
                <a:gd name="connsiteY3" fmla="*/ 1260777 h 2288779"/>
                <a:gd name="connsiteX4" fmla="*/ 2278740 w 2288925"/>
                <a:gd name="connsiteY4" fmla="*/ 1168740 h 2288779"/>
                <a:gd name="connsiteX5" fmla="*/ 2288824 w 2288925"/>
                <a:gd name="connsiteY5" fmla="*/ 1150813 h 2288779"/>
                <a:gd name="connsiteX6" fmla="*/ 2260813 w 2288925"/>
                <a:gd name="connsiteY6" fmla="*/ 893349 h 2288779"/>
                <a:gd name="connsiteX7" fmla="*/ 2247128 w 2288925"/>
                <a:gd name="connsiteY7" fmla="*/ 877983 h 2288779"/>
                <a:gd name="connsiteX8" fmla="*/ 2036802 w 2288925"/>
                <a:gd name="connsiteY8" fmla="*/ 829963 h 2288779"/>
                <a:gd name="connsiteX9" fmla="*/ 1890503 w 2288925"/>
                <a:gd name="connsiteY9" fmla="*/ 562695 h 2288779"/>
                <a:gd name="connsiteX10" fmla="*/ 1963653 w 2288925"/>
                <a:gd name="connsiteY10" fmla="*/ 359573 h 2288779"/>
                <a:gd name="connsiteX11" fmla="*/ 1958051 w 2288925"/>
                <a:gd name="connsiteY11" fmla="*/ 339565 h 2288779"/>
                <a:gd name="connsiteX12" fmla="*/ 1756329 w 2288925"/>
                <a:gd name="connsiteY12" fmla="*/ 177260 h 2288779"/>
                <a:gd name="connsiteX13" fmla="*/ 1735761 w 2288925"/>
                <a:gd name="connsiteY13" fmla="*/ 176059 h 2288779"/>
                <a:gd name="connsiteX14" fmla="*/ 1552967 w 2288925"/>
                <a:gd name="connsiteY14" fmla="*/ 291105 h 2288779"/>
                <a:gd name="connsiteX15" fmla="*/ 1260849 w 2288925"/>
                <a:gd name="connsiteY15" fmla="*/ 205391 h 2288779"/>
                <a:gd name="connsiteX16" fmla="*/ 1168812 w 2288925"/>
                <a:gd name="connsiteY16" fmla="*/ 10192 h 2288779"/>
                <a:gd name="connsiteX17" fmla="*/ 1150844 w 2288925"/>
                <a:gd name="connsiteY17" fmla="*/ 108 h 2288779"/>
                <a:gd name="connsiteX18" fmla="*/ 893380 w 2288925"/>
                <a:gd name="connsiteY18" fmla="*/ 28119 h 2288779"/>
                <a:gd name="connsiteX19" fmla="*/ 878014 w 2288925"/>
                <a:gd name="connsiteY19" fmla="*/ 41805 h 2288779"/>
                <a:gd name="connsiteX20" fmla="*/ 829995 w 2288925"/>
                <a:gd name="connsiteY20" fmla="*/ 252130 h 2288779"/>
                <a:gd name="connsiteX21" fmla="*/ 562727 w 2288925"/>
                <a:gd name="connsiteY21" fmla="*/ 398429 h 2288779"/>
                <a:gd name="connsiteX22" fmla="*/ 359605 w 2288925"/>
                <a:gd name="connsiteY22" fmla="*/ 325319 h 2288779"/>
                <a:gd name="connsiteX23" fmla="*/ 339797 w 2288925"/>
                <a:gd name="connsiteY23" fmla="*/ 330882 h 2288779"/>
                <a:gd name="connsiteX24" fmla="*/ 177451 w 2288925"/>
                <a:gd name="connsiteY24" fmla="*/ 532603 h 2288779"/>
                <a:gd name="connsiteX25" fmla="*/ 176251 w 2288925"/>
                <a:gd name="connsiteY25" fmla="*/ 553171 h 2288779"/>
                <a:gd name="connsiteX26" fmla="*/ 291137 w 2288925"/>
                <a:gd name="connsiteY26" fmla="*/ 735965 h 2288779"/>
                <a:gd name="connsiteX27" fmla="*/ 205382 w 2288925"/>
                <a:gd name="connsiteY27" fmla="*/ 1028324 h 2288779"/>
                <a:gd name="connsiteX28" fmla="*/ 10184 w 2288925"/>
                <a:gd name="connsiteY28" fmla="*/ 1120360 h 2288779"/>
                <a:gd name="connsiteX29" fmla="*/ 99 w 2288925"/>
                <a:gd name="connsiteY29" fmla="*/ 1138328 h 2288779"/>
                <a:gd name="connsiteX30" fmla="*/ 28111 w 2288925"/>
                <a:gd name="connsiteY30" fmla="*/ 1395792 h 2288779"/>
                <a:gd name="connsiteX31" fmla="*/ 41796 w 2288925"/>
                <a:gd name="connsiteY31" fmla="*/ 1411158 h 2288779"/>
                <a:gd name="connsiteX32" fmla="*/ 252161 w 2288925"/>
                <a:gd name="connsiteY32" fmla="*/ 1459178 h 2288779"/>
                <a:gd name="connsiteX33" fmla="*/ 398420 w 2288925"/>
                <a:gd name="connsiteY33" fmla="*/ 1726446 h 2288779"/>
                <a:gd name="connsiteX34" fmla="*/ 325271 w 2288925"/>
                <a:gd name="connsiteY34" fmla="*/ 1929287 h 2288779"/>
                <a:gd name="connsiteX35" fmla="*/ 330833 w 2288925"/>
                <a:gd name="connsiteY35" fmla="*/ 1949295 h 2288779"/>
                <a:gd name="connsiteX36" fmla="*/ 532555 w 2288925"/>
                <a:gd name="connsiteY36" fmla="*/ 2111321 h 2288779"/>
                <a:gd name="connsiteX37" fmla="*/ 553083 w 2288925"/>
                <a:gd name="connsiteY37" fmla="*/ 2112522 h 2288779"/>
                <a:gd name="connsiteX38" fmla="*/ 735877 w 2288925"/>
                <a:gd name="connsiteY38" fmla="*/ 1997635 h 2288779"/>
                <a:gd name="connsiteX39" fmla="*/ 1028235 w 2288925"/>
                <a:gd name="connsiteY39" fmla="*/ 2083390 h 2288779"/>
                <a:gd name="connsiteX40" fmla="*/ 1120272 w 2288925"/>
                <a:gd name="connsiteY40" fmla="*/ 2278589 h 2288779"/>
                <a:gd name="connsiteX41" fmla="*/ 1138199 w 2288925"/>
                <a:gd name="connsiteY41" fmla="*/ 2288673 h 2288779"/>
                <a:gd name="connsiteX42" fmla="*/ 1395663 w 2288925"/>
                <a:gd name="connsiteY42" fmla="*/ 2260662 h 2288779"/>
                <a:gd name="connsiteX43" fmla="*/ 1411030 w 2288925"/>
                <a:gd name="connsiteY43" fmla="*/ 2246976 h 2288779"/>
                <a:gd name="connsiteX44" fmla="*/ 1459049 w 2288925"/>
                <a:gd name="connsiteY44" fmla="*/ 2036651 h 2288779"/>
                <a:gd name="connsiteX45" fmla="*/ 1726277 w 2288925"/>
                <a:gd name="connsiteY45" fmla="*/ 1890352 h 2288779"/>
                <a:gd name="connsiteX46" fmla="*/ 1929119 w 2288925"/>
                <a:gd name="connsiteY46" fmla="*/ 1963622 h 2288779"/>
                <a:gd name="connsiteX47" fmla="*/ 1949127 w 2288925"/>
                <a:gd name="connsiteY47" fmla="*/ 1958060 h 228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88925" h="2288779">
                  <a:moveTo>
                    <a:pt x="2111473" y="1756338"/>
                  </a:moveTo>
                  <a:cubicBezTo>
                    <a:pt x="2116189" y="1750428"/>
                    <a:pt x="2116670" y="1742187"/>
                    <a:pt x="2112673" y="1735770"/>
                  </a:cubicBezTo>
                  <a:lnTo>
                    <a:pt x="1997787" y="1553135"/>
                  </a:lnTo>
                  <a:cubicBezTo>
                    <a:pt x="2042060" y="1460990"/>
                    <a:pt x="2071011" y="1362241"/>
                    <a:pt x="2083501" y="1260777"/>
                  </a:cubicBezTo>
                  <a:lnTo>
                    <a:pt x="2278740" y="1168740"/>
                  </a:lnTo>
                  <a:cubicBezTo>
                    <a:pt x="2285579" y="1165524"/>
                    <a:pt x="2289628" y="1158327"/>
                    <a:pt x="2288824" y="1150813"/>
                  </a:cubicBezTo>
                  <a:lnTo>
                    <a:pt x="2260813" y="893349"/>
                  </a:lnTo>
                  <a:cubicBezTo>
                    <a:pt x="2260019" y="885822"/>
                    <a:pt x="2254513" y="879640"/>
                    <a:pt x="2247128" y="877983"/>
                  </a:cubicBezTo>
                  <a:lnTo>
                    <a:pt x="2036802" y="829963"/>
                  </a:lnTo>
                  <a:cubicBezTo>
                    <a:pt x="2002889" y="733514"/>
                    <a:pt x="1953474" y="643239"/>
                    <a:pt x="1890503" y="562695"/>
                  </a:cubicBezTo>
                  <a:lnTo>
                    <a:pt x="1963653" y="359573"/>
                  </a:lnTo>
                  <a:cubicBezTo>
                    <a:pt x="1966286" y="352393"/>
                    <a:pt x="1964029" y="344334"/>
                    <a:pt x="1958051" y="339565"/>
                  </a:cubicBezTo>
                  <a:lnTo>
                    <a:pt x="1756329" y="177260"/>
                  </a:lnTo>
                  <a:cubicBezTo>
                    <a:pt x="1750438" y="172496"/>
                    <a:pt x="1742166" y="172012"/>
                    <a:pt x="1735761" y="176059"/>
                  </a:cubicBezTo>
                  <a:lnTo>
                    <a:pt x="1552967" y="291105"/>
                  </a:lnTo>
                  <a:cubicBezTo>
                    <a:pt x="1460896" y="246858"/>
                    <a:pt x="1362231" y="217906"/>
                    <a:pt x="1260849" y="205391"/>
                  </a:cubicBezTo>
                  <a:lnTo>
                    <a:pt x="1168812" y="10192"/>
                  </a:lnTo>
                  <a:cubicBezTo>
                    <a:pt x="1165601" y="3329"/>
                    <a:pt x="1158375" y="-726"/>
                    <a:pt x="1150844" y="108"/>
                  </a:cubicBezTo>
                  <a:lnTo>
                    <a:pt x="893380" y="28119"/>
                  </a:lnTo>
                  <a:cubicBezTo>
                    <a:pt x="885854" y="28914"/>
                    <a:pt x="879672" y="34420"/>
                    <a:pt x="878014" y="41805"/>
                  </a:cubicBezTo>
                  <a:lnTo>
                    <a:pt x="829995" y="252130"/>
                  </a:lnTo>
                  <a:cubicBezTo>
                    <a:pt x="733551" y="286058"/>
                    <a:pt x="643280" y="335471"/>
                    <a:pt x="562727" y="398429"/>
                  </a:cubicBezTo>
                  <a:lnTo>
                    <a:pt x="359605" y="325319"/>
                  </a:lnTo>
                  <a:cubicBezTo>
                    <a:pt x="352492" y="322735"/>
                    <a:pt x="344524" y="324972"/>
                    <a:pt x="339797" y="330882"/>
                  </a:cubicBezTo>
                  <a:lnTo>
                    <a:pt x="177451" y="532603"/>
                  </a:lnTo>
                  <a:cubicBezTo>
                    <a:pt x="172687" y="538494"/>
                    <a:pt x="172204" y="546766"/>
                    <a:pt x="176251" y="553171"/>
                  </a:cubicBezTo>
                  <a:lnTo>
                    <a:pt x="291137" y="735965"/>
                  </a:lnTo>
                  <a:cubicBezTo>
                    <a:pt x="246827" y="828100"/>
                    <a:pt x="217861" y="926852"/>
                    <a:pt x="205382" y="1028324"/>
                  </a:cubicBezTo>
                  <a:lnTo>
                    <a:pt x="10184" y="1120360"/>
                  </a:lnTo>
                  <a:cubicBezTo>
                    <a:pt x="3347" y="1123600"/>
                    <a:pt x="-697" y="1130805"/>
                    <a:pt x="99" y="1138328"/>
                  </a:cubicBezTo>
                  <a:lnTo>
                    <a:pt x="28111" y="1395792"/>
                  </a:lnTo>
                  <a:cubicBezTo>
                    <a:pt x="28929" y="1403308"/>
                    <a:pt x="34424" y="1409479"/>
                    <a:pt x="41796" y="1411158"/>
                  </a:cubicBezTo>
                  <a:lnTo>
                    <a:pt x="252161" y="1459178"/>
                  </a:lnTo>
                  <a:cubicBezTo>
                    <a:pt x="286058" y="1555627"/>
                    <a:pt x="335460" y="1645901"/>
                    <a:pt x="398420" y="1726446"/>
                  </a:cubicBezTo>
                  <a:lnTo>
                    <a:pt x="325271" y="1929287"/>
                  </a:lnTo>
                  <a:cubicBezTo>
                    <a:pt x="322616" y="1936458"/>
                    <a:pt x="324858" y="1944524"/>
                    <a:pt x="330833" y="1949295"/>
                  </a:cubicBezTo>
                  <a:lnTo>
                    <a:pt x="532555" y="2111321"/>
                  </a:lnTo>
                  <a:cubicBezTo>
                    <a:pt x="538433" y="2116079"/>
                    <a:pt x="546690" y="2116561"/>
                    <a:pt x="553083" y="2112522"/>
                  </a:cubicBezTo>
                  <a:lnTo>
                    <a:pt x="735877" y="1997635"/>
                  </a:lnTo>
                  <a:cubicBezTo>
                    <a:pt x="828013" y="2041940"/>
                    <a:pt x="926765" y="2070906"/>
                    <a:pt x="1028235" y="2083390"/>
                  </a:cubicBezTo>
                  <a:lnTo>
                    <a:pt x="1120272" y="2278589"/>
                  </a:lnTo>
                  <a:cubicBezTo>
                    <a:pt x="1123469" y="2285445"/>
                    <a:pt x="1130680" y="2289501"/>
                    <a:pt x="1138199" y="2288673"/>
                  </a:cubicBezTo>
                  <a:lnTo>
                    <a:pt x="1395663" y="2260662"/>
                  </a:lnTo>
                  <a:cubicBezTo>
                    <a:pt x="1403180" y="2259844"/>
                    <a:pt x="1409350" y="2254348"/>
                    <a:pt x="1411030" y="2246976"/>
                  </a:cubicBezTo>
                  <a:lnTo>
                    <a:pt x="1459049" y="2036651"/>
                  </a:lnTo>
                  <a:cubicBezTo>
                    <a:pt x="1555485" y="2002734"/>
                    <a:pt x="1645745" y="1953319"/>
                    <a:pt x="1726277" y="1890352"/>
                  </a:cubicBezTo>
                  <a:lnTo>
                    <a:pt x="1929119" y="1963622"/>
                  </a:lnTo>
                  <a:cubicBezTo>
                    <a:pt x="1936291" y="1966251"/>
                    <a:pt x="1944341" y="1964013"/>
                    <a:pt x="1949127" y="1958060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3" name="Serbest Form: Şekil 452">
              <a:extLst>
                <a:ext uri="{FF2B5EF4-FFF2-40B4-BE49-F238E27FC236}">
                  <a16:creationId xmlns:a16="http://schemas.microsoft.com/office/drawing/2014/main" id="{228ADE08-6B62-43B8-AC99-DFDDE362328B}"/>
                </a:ext>
              </a:extLst>
            </p:cNvPr>
            <p:cNvSpPr/>
            <p:nvPr/>
          </p:nvSpPr>
          <p:spPr>
            <a:xfrm>
              <a:off x="1671291" y="9346056"/>
              <a:ext cx="520876" cy="520855"/>
            </a:xfrm>
            <a:custGeom>
              <a:avLst/>
              <a:gdLst>
                <a:gd name="connsiteX0" fmla="*/ 515183 w 520876"/>
                <a:gd name="connsiteY0" fmla="*/ 206512 h 520855"/>
                <a:gd name="connsiteX1" fmla="*/ 314344 w 520876"/>
                <a:gd name="connsiteY1" fmla="*/ 515162 h 520855"/>
                <a:gd name="connsiteX2" fmla="*/ 5694 w 520876"/>
                <a:gd name="connsiteY2" fmla="*/ 314323 h 520855"/>
                <a:gd name="connsiteX3" fmla="*/ 206533 w 520876"/>
                <a:gd name="connsiteY3" fmla="*/ 5673 h 520855"/>
                <a:gd name="connsiteX4" fmla="*/ 504538 w 520876"/>
                <a:gd name="connsiteY4" fmla="*/ 169778 h 520855"/>
                <a:gd name="connsiteX5" fmla="*/ 515183 w 520876"/>
                <a:gd name="connsiteY5" fmla="*/ 206513 h 520855"/>
                <a:gd name="connsiteX6" fmla="*/ 65121 w 520876"/>
                <a:gd name="connsiteY6" fmla="*/ 301230 h 520855"/>
                <a:gd name="connsiteX7" fmla="*/ 73364 w 520876"/>
                <a:gd name="connsiteY7" fmla="*/ 329642 h 520855"/>
                <a:gd name="connsiteX8" fmla="*/ 329038 w 520876"/>
                <a:gd name="connsiteY8" fmla="*/ 446442 h 520855"/>
                <a:gd name="connsiteX9" fmla="*/ 445838 w 520876"/>
                <a:gd name="connsiteY9" fmla="*/ 190768 h 520855"/>
                <a:gd name="connsiteX10" fmla="*/ 190165 w 520876"/>
                <a:gd name="connsiteY10" fmla="*/ 73968 h 520855"/>
                <a:gd name="connsiteX11" fmla="*/ 65121 w 520876"/>
                <a:gd name="connsiteY11" fmla="*/ 301230 h 52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876" h="520855">
                  <a:moveTo>
                    <a:pt x="515183" y="206512"/>
                  </a:moveTo>
                  <a:cubicBezTo>
                    <a:pt x="544954" y="347204"/>
                    <a:pt x="455035" y="485391"/>
                    <a:pt x="314344" y="515162"/>
                  </a:cubicBezTo>
                  <a:cubicBezTo>
                    <a:pt x="173652" y="544933"/>
                    <a:pt x="35465" y="455015"/>
                    <a:pt x="5694" y="314323"/>
                  </a:cubicBezTo>
                  <a:cubicBezTo>
                    <a:pt x="-24077" y="173631"/>
                    <a:pt x="65842" y="35445"/>
                    <a:pt x="206533" y="5673"/>
                  </a:cubicBezTo>
                  <a:cubicBezTo>
                    <a:pt x="332812" y="-21048"/>
                    <a:pt x="459607" y="48775"/>
                    <a:pt x="504538" y="169778"/>
                  </a:cubicBezTo>
                  <a:cubicBezTo>
                    <a:pt x="508958" y="181753"/>
                    <a:pt x="512515" y="194030"/>
                    <a:pt x="515183" y="206513"/>
                  </a:cubicBezTo>
                  <a:close/>
                  <a:moveTo>
                    <a:pt x="65121" y="301230"/>
                  </a:moveTo>
                  <a:cubicBezTo>
                    <a:pt x="67174" y="310889"/>
                    <a:pt x="69929" y="320385"/>
                    <a:pt x="73364" y="329642"/>
                  </a:cubicBezTo>
                  <a:cubicBezTo>
                    <a:pt x="111713" y="432498"/>
                    <a:pt x="226182" y="484791"/>
                    <a:pt x="329038" y="446442"/>
                  </a:cubicBezTo>
                  <a:cubicBezTo>
                    <a:pt x="431894" y="408093"/>
                    <a:pt x="484187" y="293624"/>
                    <a:pt x="445838" y="190768"/>
                  </a:cubicBezTo>
                  <a:cubicBezTo>
                    <a:pt x="407490" y="87912"/>
                    <a:pt x="293021" y="35619"/>
                    <a:pt x="190165" y="73968"/>
                  </a:cubicBezTo>
                  <a:cubicBezTo>
                    <a:pt x="97984" y="108336"/>
                    <a:pt x="44815" y="204969"/>
                    <a:pt x="65121" y="301230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4" name="Serbest Form: Şekil 453">
              <a:extLst>
                <a:ext uri="{FF2B5EF4-FFF2-40B4-BE49-F238E27FC236}">
                  <a16:creationId xmlns:a16="http://schemas.microsoft.com/office/drawing/2014/main" id="{56485BB4-AEEB-4988-8EAB-26D48EA59806}"/>
                </a:ext>
              </a:extLst>
            </p:cNvPr>
            <p:cNvSpPr/>
            <p:nvPr/>
          </p:nvSpPr>
          <p:spPr>
            <a:xfrm>
              <a:off x="1287210" y="8963191"/>
              <a:ext cx="1280048" cy="1280086"/>
            </a:xfrm>
            <a:custGeom>
              <a:avLst/>
              <a:gdLst>
                <a:gd name="connsiteX0" fmla="*/ 1265933 w 1280048"/>
                <a:gd name="connsiteY0" fmla="*/ 506263 h 1280086"/>
                <a:gd name="connsiteX1" fmla="*/ 1276297 w 1280048"/>
                <a:gd name="connsiteY1" fmla="*/ 571209 h 1280086"/>
                <a:gd name="connsiteX2" fmla="*/ 1276297 w 1280048"/>
                <a:gd name="connsiteY2" fmla="*/ 571209 h 1280086"/>
                <a:gd name="connsiteX3" fmla="*/ 1278218 w 1280048"/>
                <a:gd name="connsiteY3" fmla="*/ 591977 h 1280086"/>
                <a:gd name="connsiteX4" fmla="*/ 1277817 w 1280048"/>
                <a:gd name="connsiteY4" fmla="*/ 694459 h 1280086"/>
                <a:gd name="connsiteX5" fmla="*/ 1277817 w 1280048"/>
                <a:gd name="connsiteY5" fmla="*/ 695860 h 1280086"/>
                <a:gd name="connsiteX6" fmla="*/ 1277457 w 1280048"/>
                <a:gd name="connsiteY6" fmla="*/ 699861 h 1280086"/>
                <a:gd name="connsiteX7" fmla="*/ 1276697 w 1280048"/>
                <a:gd name="connsiteY7" fmla="*/ 707544 h 1280086"/>
                <a:gd name="connsiteX8" fmla="*/ 1264692 w 1280048"/>
                <a:gd name="connsiteY8" fmla="*/ 720790 h 1280086"/>
                <a:gd name="connsiteX9" fmla="*/ 1259930 w 1280048"/>
                <a:gd name="connsiteY9" fmla="*/ 721030 h 1280086"/>
                <a:gd name="connsiteX10" fmla="*/ 1246440 w 1280048"/>
                <a:gd name="connsiteY10" fmla="*/ 704429 h 1280086"/>
                <a:gd name="connsiteX11" fmla="*/ 1246445 w 1280048"/>
                <a:gd name="connsiteY11" fmla="*/ 704384 h 1280086"/>
                <a:gd name="connsiteX12" fmla="*/ 909589 w 1280048"/>
                <a:gd name="connsiteY12" fmla="*/ 93497 h 1280086"/>
                <a:gd name="connsiteX13" fmla="*/ 93281 w 1280048"/>
                <a:gd name="connsiteY13" fmla="*/ 370421 h 1280086"/>
                <a:gd name="connsiteX14" fmla="*/ 33915 w 1280048"/>
                <a:gd name="connsiteY14" fmla="*/ 705744 h 1280086"/>
                <a:gd name="connsiteX15" fmla="*/ 705626 w 1280048"/>
                <a:gd name="connsiteY15" fmla="*/ 1246282 h 1280086"/>
                <a:gd name="connsiteX16" fmla="*/ 1007548 w 1280048"/>
                <a:gd name="connsiteY16" fmla="*/ 1126714 h 1280086"/>
                <a:gd name="connsiteX17" fmla="*/ 1013551 w 1280048"/>
                <a:gd name="connsiteY17" fmla="*/ 1123954 h 1280086"/>
                <a:gd name="connsiteX18" fmla="*/ 1031531 w 1280048"/>
                <a:gd name="connsiteY18" fmla="*/ 1135749 h 1280086"/>
                <a:gd name="connsiteX19" fmla="*/ 1025875 w 1280048"/>
                <a:gd name="connsiteY19" fmla="*/ 1150924 h 1280086"/>
                <a:gd name="connsiteX20" fmla="*/ 708867 w 1280048"/>
                <a:gd name="connsiteY20" fmla="*/ 1276335 h 1280086"/>
                <a:gd name="connsiteX21" fmla="*/ 3742 w 1280048"/>
                <a:gd name="connsiteY21" fmla="*/ 708905 h 1280086"/>
                <a:gd name="connsiteX22" fmla="*/ 506145 w 1280048"/>
                <a:gd name="connsiteY22" fmla="*/ 14104 h 1280086"/>
                <a:gd name="connsiteX23" fmla="*/ 571172 w 1280048"/>
                <a:gd name="connsiteY23" fmla="*/ 3740 h 1280086"/>
                <a:gd name="connsiteX24" fmla="*/ 1265972 w 1280048"/>
                <a:gd name="connsiteY24" fmla="*/ 506263 h 128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80048" h="1280086">
                  <a:moveTo>
                    <a:pt x="1265933" y="506263"/>
                  </a:moveTo>
                  <a:cubicBezTo>
                    <a:pt x="1270472" y="527725"/>
                    <a:pt x="1273931" y="549401"/>
                    <a:pt x="1276297" y="571209"/>
                  </a:cubicBezTo>
                  <a:lnTo>
                    <a:pt x="1276297" y="571209"/>
                  </a:lnTo>
                  <a:cubicBezTo>
                    <a:pt x="1277057" y="578092"/>
                    <a:pt x="1277657" y="585015"/>
                    <a:pt x="1278218" y="591977"/>
                  </a:cubicBezTo>
                  <a:cubicBezTo>
                    <a:pt x="1280786" y="626095"/>
                    <a:pt x="1280652" y="660362"/>
                    <a:pt x="1277817" y="694459"/>
                  </a:cubicBezTo>
                  <a:lnTo>
                    <a:pt x="1277817" y="695860"/>
                  </a:lnTo>
                  <a:lnTo>
                    <a:pt x="1277457" y="699861"/>
                  </a:lnTo>
                  <a:cubicBezTo>
                    <a:pt x="1277217" y="702422"/>
                    <a:pt x="1276977" y="704984"/>
                    <a:pt x="1276697" y="707544"/>
                  </a:cubicBezTo>
                  <a:cubicBezTo>
                    <a:pt x="1275987" y="714094"/>
                    <a:pt x="1271140" y="719441"/>
                    <a:pt x="1264692" y="720790"/>
                  </a:cubicBezTo>
                  <a:cubicBezTo>
                    <a:pt x="1263129" y="721132"/>
                    <a:pt x="1261520" y="721213"/>
                    <a:pt x="1259930" y="721030"/>
                  </a:cubicBezTo>
                  <a:cubicBezTo>
                    <a:pt x="1251621" y="720171"/>
                    <a:pt x="1245581" y="712738"/>
                    <a:pt x="1246440" y="704429"/>
                  </a:cubicBezTo>
                  <a:cubicBezTo>
                    <a:pt x="1246442" y="704413"/>
                    <a:pt x="1246443" y="704398"/>
                    <a:pt x="1246445" y="704384"/>
                  </a:cubicBezTo>
                  <a:cubicBezTo>
                    <a:pt x="1272982" y="450343"/>
                    <a:pt x="1138592" y="206627"/>
                    <a:pt x="909589" y="93497"/>
                  </a:cubicBezTo>
                  <a:cubicBezTo>
                    <a:pt x="607701" y="-55450"/>
                    <a:pt x="242228" y="68533"/>
                    <a:pt x="93281" y="370421"/>
                  </a:cubicBezTo>
                  <a:cubicBezTo>
                    <a:pt x="42037" y="474285"/>
                    <a:pt x="21444" y="590599"/>
                    <a:pt x="33915" y="705744"/>
                  </a:cubicBezTo>
                  <a:cubicBezTo>
                    <a:pt x="70129" y="1040119"/>
                    <a:pt x="371411" y="1282457"/>
                    <a:pt x="705626" y="1246282"/>
                  </a:cubicBezTo>
                  <a:cubicBezTo>
                    <a:pt x="815224" y="1234448"/>
                    <a:pt x="919565" y="1193127"/>
                    <a:pt x="1007548" y="1126714"/>
                  </a:cubicBezTo>
                  <a:cubicBezTo>
                    <a:pt x="1009317" y="1125357"/>
                    <a:pt x="1011368" y="1124413"/>
                    <a:pt x="1013551" y="1123954"/>
                  </a:cubicBezTo>
                  <a:cubicBezTo>
                    <a:pt x="1021773" y="1122246"/>
                    <a:pt x="1029823" y="1127527"/>
                    <a:pt x="1031531" y="1135749"/>
                  </a:cubicBezTo>
                  <a:cubicBezTo>
                    <a:pt x="1032721" y="1141474"/>
                    <a:pt x="1030521" y="1147374"/>
                    <a:pt x="1025875" y="1150924"/>
                  </a:cubicBezTo>
                  <a:cubicBezTo>
                    <a:pt x="933494" y="1220630"/>
                    <a:pt x="823935" y="1263973"/>
                    <a:pt x="708867" y="1276335"/>
                  </a:cubicBezTo>
                  <a:cubicBezTo>
                    <a:pt x="358006" y="1314310"/>
                    <a:pt x="41678" y="1059646"/>
                    <a:pt x="3742" y="708905"/>
                  </a:cubicBezTo>
                  <a:cubicBezTo>
                    <a:pt x="-31479" y="382807"/>
                    <a:pt x="185431" y="82829"/>
                    <a:pt x="506145" y="14104"/>
                  </a:cubicBezTo>
                  <a:cubicBezTo>
                    <a:pt x="527474" y="9582"/>
                    <a:pt x="549203" y="6101"/>
                    <a:pt x="571172" y="3740"/>
                  </a:cubicBezTo>
                  <a:cubicBezTo>
                    <a:pt x="897307" y="-31473"/>
                    <a:pt x="1197300" y="185501"/>
                    <a:pt x="1265972" y="506263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4" name="Grup 463">
            <a:extLst>
              <a:ext uri="{FF2B5EF4-FFF2-40B4-BE49-F238E27FC236}">
                <a16:creationId xmlns:a16="http://schemas.microsoft.com/office/drawing/2014/main" id="{D2120D4C-B5A5-4BB3-A9CF-08079FD3CBF7}"/>
              </a:ext>
            </a:extLst>
          </p:cNvPr>
          <p:cNvGrpSpPr/>
          <p:nvPr/>
        </p:nvGrpSpPr>
        <p:grpSpPr>
          <a:xfrm>
            <a:off x="13152846" y="10216170"/>
            <a:ext cx="2024318" cy="1992746"/>
            <a:chOff x="2180304" y="10216170"/>
            <a:chExt cx="2024318" cy="1992746"/>
          </a:xfrm>
        </p:grpSpPr>
        <p:grpSp>
          <p:nvGrpSpPr>
            <p:cNvPr id="455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2180304" y="11205017"/>
              <a:ext cx="1504462" cy="1003899"/>
              <a:chOff x="4782002" y="11112113"/>
              <a:chExt cx="1504462" cy="1003899"/>
            </a:xfrm>
            <a:solidFill>
              <a:srgbClr val="4F52FF"/>
            </a:solidFill>
          </p:grpSpPr>
          <p:sp>
            <p:nvSpPr>
              <p:cNvPr id="456" name="Serbest Form: Şekil 455">
                <a:extLst>
                  <a:ext uri="{FF2B5EF4-FFF2-40B4-BE49-F238E27FC236}">
                    <a16:creationId xmlns:a16="http://schemas.microsoft.com/office/drawing/2014/main" id="{C48E8B1F-F955-4FC7-AB86-51E762A29B34}"/>
                  </a:ext>
                </a:extLst>
              </p:cNvPr>
              <p:cNvSpPr/>
              <p:nvPr/>
            </p:nvSpPr>
            <p:spPr>
              <a:xfrm>
                <a:off x="6187464" y="11950956"/>
                <a:ext cx="99000" cy="72929"/>
              </a:xfrm>
              <a:custGeom>
                <a:avLst/>
                <a:gdLst>
                  <a:gd name="connsiteX0" fmla="*/ 98513 w 99000"/>
                  <a:gd name="connsiteY0" fmla="*/ 18602 h 72929"/>
                  <a:gd name="connsiteX1" fmla="*/ 86508 w 99000"/>
                  <a:gd name="connsiteY1" fmla="*/ 44052 h 72929"/>
                  <a:gd name="connsiteX2" fmla="*/ 32886 w 99000"/>
                  <a:gd name="connsiteY2" fmla="*/ 70943 h 72929"/>
                  <a:gd name="connsiteX3" fmla="*/ 1986 w 99000"/>
                  <a:gd name="connsiteY3" fmla="*/ 58906 h 72929"/>
                  <a:gd name="connsiteX4" fmla="*/ 13159 w 99000"/>
                  <a:gd name="connsiteY4" fmla="*/ 28406 h 72929"/>
                  <a:gd name="connsiteX5" fmla="*/ 64299 w 99000"/>
                  <a:gd name="connsiteY5" fmla="*/ 2796 h 72929"/>
                  <a:gd name="connsiteX6" fmla="*/ 96032 w 99000"/>
                  <a:gd name="connsiteY6" fmla="*/ 12319 h 72929"/>
                  <a:gd name="connsiteX7" fmla="*/ 98513 w 99000"/>
                  <a:gd name="connsiteY7" fmla="*/ 18602 h 7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00" h="72929">
                    <a:moveTo>
                      <a:pt x="98513" y="18602"/>
                    </a:moveTo>
                    <a:cubicBezTo>
                      <a:pt x="100626" y="28812"/>
                      <a:pt x="95731" y="39189"/>
                      <a:pt x="86508" y="44052"/>
                    </a:cubicBezTo>
                    <a:cubicBezTo>
                      <a:pt x="68981" y="53497"/>
                      <a:pt x="50974" y="62540"/>
                      <a:pt x="32886" y="70943"/>
                    </a:cubicBezTo>
                    <a:cubicBezTo>
                      <a:pt x="21030" y="76152"/>
                      <a:pt x="7195" y="70763"/>
                      <a:pt x="1986" y="58906"/>
                    </a:cubicBezTo>
                    <a:cubicBezTo>
                      <a:pt x="-3075" y="47388"/>
                      <a:pt x="1856" y="33929"/>
                      <a:pt x="13159" y="28406"/>
                    </a:cubicBezTo>
                    <a:cubicBezTo>
                      <a:pt x="30365" y="20403"/>
                      <a:pt x="47573" y="11799"/>
                      <a:pt x="64299" y="2796"/>
                    </a:cubicBezTo>
                    <a:cubicBezTo>
                      <a:pt x="75693" y="-3324"/>
                      <a:pt x="89891" y="937"/>
                      <a:pt x="96032" y="12319"/>
                    </a:cubicBezTo>
                    <a:cubicBezTo>
                      <a:pt x="97165" y="14279"/>
                      <a:pt x="98001" y="16397"/>
                      <a:pt x="98513" y="18602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7" name="Serbest Form: Şekil 456">
                <a:extLst>
                  <a:ext uri="{FF2B5EF4-FFF2-40B4-BE49-F238E27FC236}">
                    <a16:creationId xmlns:a16="http://schemas.microsoft.com/office/drawing/2014/main" id="{DADE6959-ACBF-43CF-8AF3-49467C18DBA7}"/>
                  </a:ext>
                </a:extLst>
              </p:cNvPr>
              <p:cNvSpPr/>
              <p:nvPr/>
            </p:nvSpPr>
            <p:spPr>
              <a:xfrm>
                <a:off x="4782002" y="11112113"/>
                <a:ext cx="1338567" cy="1003899"/>
              </a:xfrm>
              <a:custGeom>
                <a:avLst/>
                <a:gdLst>
                  <a:gd name="connsiteX0" fmla="*/ 1338068 w 1338567"/>
                  <a:gd name="connsiteY0" fmla="*/ 928034 h 1003899"/>
                  <a:gd name="connsiteX1" fmla="*/ 1322261 w 1338567"/>
                  <a:gd name="connsiteY1" fmla="*/ 955165 h 1003899"/>
                  <a:gd name="connsiteX2" fmla="*/ 1222621 w 1338567"/>
                  <a:gd name="connsiteY2" fmla="*/ 981656 h 1003899"/>
                  <a:gd name="connsiteX3" fmla="*/ 1201333 w 1338567"/>
                  <a:gd name="connsiteY3" fmla="*/ 985937 h 1003899"/>
                  <a:gd name="connsiteX4" fmla="*/ 1173922 w 1338567"/>
                  <a:gd name="connsiteY4" fmla="*/ 967290 h 1003899"/>
                  <a:gd name="connsiteX5" fmla="*/ 1192504 w 1338567"/>
                  <a:gd name="connsiteY5" fmla="*/ 939891 h 1003899"/>
                  <a:gd name="connsiteX6" fmla="*/ 1192569 w 1338567"/>
                  <a:gd name="connsiteY6" fmla="*/ 939878 h 1003899"/>
                  <a:gd name="connsiteX7" fmla="*/ 1212897 w 1338567"/>
                  <a:gd name="connsiteY7" fmla="*/ 935877 h 1003899"/>
                  <a:gd name="connsiteX8" fmla="*/ 1307936 w 1338567"/>
                  <a:gd name="connsiteY8" fmla="*/ 910626 h 1003899"/>
                  <a:gd name="connsiteX9" fmla="*/ 1337427 w 1338567"/>
                  <a:gd name="connsiteY9" fmla="*/ 925791 h 1003899"/>
                  <a:gd name="connsiteX10" fmla="*/ 1337428 w 1338567"/>
                  <a:gd name="connsiteY10" fmla="*/ 925792 h 1003899"/>
                  <a:gd name="connsiteX11" fmla="*/ 1338068 w 1338567"/>
                  <a:gd name="connsiteY11" fmla="*/ 928034 h 1003899"/>
                  <a:gd name="connsiteX12" fmla="*/ 1098931 w 1338567"/>
                  <a:gd name="connsiteY12" fmla="*/ 973412 h 1003899"/>
                  <a:gd name="connsiteX13" fmla="*/ 1099411 w 1338567"/>
                  <a:gd name="connsiteY13" fmla="*/ 976774 h 1003899"/>
                  <a:gd name="connsiteX14" fmla="*/ 1077562 w 1338567"/>
                  <a:gd name="connsiteY14" fmla="*/ 1001704 h 1003899"/>
                  <a:gd name="connsiteX15" fmla="*/ 952792 w 1338567"/>
                  <a:gd name="connsiteY15" fmla="*/ 1002264 h 1003899"/>
                  <a:gd name="connsiteX16" fmla="*/ 931018 w 1338567"/>
                  <a:gd name="connsiteY16" fmla="*/ 977251 h 1003899"/>
                  <a:gd name="connsiteX17" fmla="*/ 955473 w 1338567"/>
                  <a:gd name="connsiteY17" fmla="*/ 955445 h 1003899"/>
                  <a:gd name="connsiteX18" fmla="*/ 1074481 w 1338567"/>
                  <a:gd name="connsiteY18" fmla="*/ 954925 h 1003899"/>
                  <a:gd name="connsiteX19" fmla="*/ 1098931 w 1338567"/>
                  <a:gd name="connsiteY19" fmla="*/ 973413 h 1003899"/>
                  <a:gd name="connsiteX20" fmla="*/ 855953 w 1338567"/>
                  <a:gd name="connsiteY20" fmla="*/ 959446 h 1003899"/>
                  <a:gd name="connsiteX21" fmla="*/ 837982 w 1338567"/>
                  <a:gd name="connsiteY21" fmla="*/ 987317 h 1003899"/>
                  <a:gd name="connsiteX22" fmla="*/ 828782 w 1338567"/>
                  <a:gd name="connsiteY22" fmla="*/ 987457 h 1003899"/>
                  <a:gd name="connsiteX23" fmla="*/ 707653 w 1338567"/>
                  <a:gd name="connsiteY23" fmla="*/ 957285 h 1003899"/>
                  <a:gd name="connsiteX24" fmla="*/ 693467 w 1338567"/>
                  <a:gd name="connsiteY24" fmla="*/ 927310 h 1003899"/>
                  <a:gd name="connsiteX25" fmla="*/ 721739 w 1338567"/>
                  <a:gd name="connsiteY25" fmla="*/ 912587 h 1003899"/>
                  <a:gd name="connsiteX26" fmla="*/ 837265 w 1338567"/>
                  <a:gd name="connsiteY26" fmla="*/ 941318 h 1003899"/>
                  <a:gd name="connsiteX27" fmla="*/ 855953 w 1338567"/>
                  <a:gd name="connsiteY27" fmla="*/ 959446 h 1003899"/>
                  <a:gd name="connsiteX28" fmla="*/ 623859 w 1338567"/>
                  <a:gd name="connsiteY28" fmla="*/ 886217 h 1003899"/>
                  <a:gd name="connsiteX29" fmla="*/ 605706 w 1338567"/>
                  <a:gd name="connsiteY29" fmla="*/ 913969 h 1003899"/>
                  <a:gd name="connsiteX30" fmla="*/ 591166 w 1338567"/>
                  <a:gd name="connsiteY30" fmla="*/ 912348 h 1003899"/>
                  <a:gd name="connsiteX31" fmla="*/ 481082 w 1338567"/>
                  <a:gd name="connsiteY31" fmla="*/ 853484 h 1003899"/>
                  <a:gd name="connsiteX32" fmla="*/ 473399 w 1338567"/>
                  <a:gd name="connsiteY32" fmla="*/ 821151 h 1003899"/>
                  <a:gd name="connsiteX33" fmla="*/ 505732 w 1338567"/>
                  <a:gd name="connsiteY33" fmla="*/ 813468 h 1003899"/>
                  <a:gd name="connsiteX34" fmla="*/ 610654 w 1338567"/>
                  <a:gd name="connsiteY34" fmla="*/ 869490 h 1003899"/>
                  <a:gd name="connsiteX35" fmla="*/ 623859 w 1338567"/>
                  <a:gd name="connsiteY35" fmla="*/ 886217 h 1003899"/>
                  <a:gd name="connsiteX36" fmla="*/ 416656 w 1338567"/>
                  <a:gd name="connsiteY36" fmla="*/ 758485 h 1003899"/>
                  <a:gd name="connsiteX37" fmla="*/ 398557 w 1338567"/>
                  <a:gd name="connsiteY37" fmla="*/ 786273 h 1003899"/>
                  <a:gd name="connsiteX38" fmla="*/ 379080 w 1338567"/>
                  <a:gd name="connsiteY38" fmla="*/ 781654 h 1003899"/>
                  <a:gd name="connsiteX39" fmla="*/ 286683 w 1338567"/>
                  <a:gd name="connsiteY39" fmla="*/ 697861 h 1003899"/>
                  <a:gd name="connsiteX40" fmla="*/ 288415 w 1338567"/>
                  <a:gd name="connsiteY40" fmla="*/ 664744 h 1003899"/>
                  <a:gd name="connsiteX41" fmla="*/ 320216 w 1338567"/>
                  <a:gd name="connsiteY41" fmla="*/ 665128 h 1003899"/>
                  <a:gd name="connsiteX42" fmla="*/ 408252 w 1338567"/>
                  <a:gd name="connsiteY42" fmla="*/ 745160 h 1003899"/>
                  <a:gd name="connsiteX43" fmla="*/ 416655 w 1338567"/>
                  <a:gd name="connsiteY43" fmla="*/ 758486 h 1003899"/>
                  <a:gd name="connsiteX44" fmla="*/ 246787 w 1338567"/>
                  <a:gd name="connsiteY44" fmla="*/ 584334 h 1003899"/>
                  <a:gd name="connsiteX45" fmla="*/ 228699 w 1338567"/>
                  <a:gd name="connsiteY45" fmla="*/ 612130 h 1003899"/>
                  <a:gd name="connsiteX46" fmla="*/ 205210 w 1338567"/>
                  <a:gd name="connsiteY46" fmla="*/ 603422 h 1003899"/>
                  <a:gd name="connsiteX47" fmla="*/ 135902 w 1338567"/>
                  <a:gd name="connsiteY47" fmla="*/ 499660 h 1003899"/>
                  <a:gd name="connsiteX48" fmla="*/ 144994 w 1338567"/>
                  <a:gd name="connsiteY48" fmla="*/ 467769 h 1003899"/>
                  <a:gd name="connsiteX49" fmla="*/ 176438 w 1338567"/>
                  <a:gd name="connsiteY49" fmla="*/ 476091 h 1003899"/>
                  <a:gd name="connsiteX50" fmla="*/ 242425 w 1338567"/>
                  <a:gd name="connsiteY50" fmla="*/ 575011 h 1003899"/>
                  <a:gd name="connsiteX51" fmla="*/ 246787 w 1338567"/>
                  <a:gd name="connsiteY51" fmla="*/ 584335 h 1003899"/>
                  <a:gd name="connsiteX52" fmla="*/ 124698 w 1338567"/>
                  <a:gd name="connsiteY52" fmla="*/ 374050 h 1003899"/>
                  <a:gd name="connsiteX53" fmla="*/ 106647 w 1338567"/>
                  <a:gd name="connsiteY53" fmla="*/ 401870 h 1003899"/>
                  <a:gd name="connsiteX54" fmla="*/ 80160 w 1338567"/>
                  <a:gd name="connsiteY54" fmla="*/ 388056 h 1003899"/>
                  <a:gd name="connsiteX55" fmla="*/ 38543 w 1338567"/>
                  <a:gd name="connsiteY55" fmla="*/ 270409 h 1003899"/>
                  <a:gd name="connsiteX56" fmla="*/ 54649 w 1338567"/>
                  <a:gd name="connsiteY56" fmla="*/ 241416 h 1003899"/>
                  <a:gd name="connsiteX57" fmla="*/ 83641 w 1338567"/>
                  <a:gd name="connsiteY57" fmla="*/ 257522 h 1003899"/>
                  <a:gd name="connsiteX58" fmla="*/ 123337 w 1338567"/>
                  <a:gd name="connsiteY58" fmla="*/ 369568 h 1003899"/>
                  <a:gd name="connsiteX59" fmla="*/ 124698 w 1338567"/>
                  <a:gd name="connsiteY59" fmla="*/ 374050 h 1003899"/>
                  <a:gd name="connsiteX60" fmla="*/ 46346 w 1338567"/>
                  <a:gd name="connsiteY60" fmla="*/ 18546 h 1003899"/>
                  <a:gd name="connsiteX61" fmla="*/ 46866 w 1338567"/>
                  <a:gd name="connsiteY61" fmla="*/ 22548 h 1003899"/>
                  <a:gd name="connsiteX62" fmla="*/ 55830 w 1338567"/>
                  <a:gd name="connsiteY62" fmla="*/ 125669 h 1003899"/>
                  <a:gd name="connsiteX63" fmla="*/ 58111 w 1338567"/>
                  <a:gd name="connsiteY63" fmla="*/ 141036 h 1003899"/>
                  <a:gd name="connsiteX64" fmla="*/ 38583 w 1338567"/>
                  <a:gd name="connsiteY64" fmla="*/ 167847 h 1003899"/>
                  <a:gd name="connsiteX65" fmla="*/ 11844 w 1338567"/>
                  <a:gd name="connsiteY65" fmla="*/ 148811 h 1003899"/>
                  <a:gd name="connsiteX66" fmla="*/ 11772 w 1338567"/>
                  <a:gd name="connsiteY66" fmla="*/ 148358 h 1003899"/>
                  <a:gd name="connsiteX67" fmla="*/ 9371 w 1338567"/>
                  <a:gd name="connsiteY67" fmla="*/ 132072 h 1003899"/>
                  <a:gd name="connsiteX68" fmla="*/ 7 w 1338567"/>
                  <a:gd name="connsiteY68" fmla="*/ 24029 h 1003899"/>
                  <a:gd name="connsiteX69" fmla="*/ 22870 w 1338567"/>
                  <a:gd name="connsiteY69" fmla="*/ 7 h 1003899"/>
                  <a:gd name="connsiteX70" fmla="*/ 46346 w 1338567"/>
                  <a:gd name="connsiteY70" fmla="*/ 18387 h 100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338567" h="1003899">
                    <a:moveTo>
                      <a:pt x="1338068" y="928034"/>
                    </a:moveTo>
                    <a:cubicBezTo>
                      <a:pt x="1340525" y="939790"/>
                      <a:pt x="1333701" y="951504"/>
                      <a:pt x="1322261" y="955165"/>
                    </a:cubicBezTo>
                    <a:cubicBezTo>
                      <a:pt x="1289521" y="965687"/>
                      <a:pt x="1256264" y="974529"/>
                      <a:pt x="1222621" y="981656"/>
                    </a:cubicBezTo>
                    <a:cubicBezTo>
                      <a:pt x="1215525" y="983150"/>
                      <a:pt x="1208429" y="984576"/>
                      <a:pt x="1201333" y="985937"/>
                    </a:cubicBezTo>
                    <a:cubicBezTo>
                      <a:pt x="1188710" y="987912"/>
                      <a:pt x="1176719" y="979756"/>
                      <a:pt x="1173922" y="967290"/>
                    </a:cubicBezTo>
                    <a:cubicBezTo>
                      <a:pt x="1171487" y="954592"/>
                      <a:pt x="1179807" y="942326"/>
                      <a:pt x="1192504" y="939891"/>
                    </a:cubicBezTo>
                    <a:cubicBezTo>
                      <a:pt x="1192526" y="939887"/>
                      <a:pt x="1192548" y="939883"/>
                      <a:pt x="1192569" y="939878"/>
                    </a:cubicBezTo>
                    <a:cubicBezTo>
                      <a:pt x="1199372" y="938557"/>
                      <a:pt x="1206175" y="937238"/>
                      <a:pt x="1212897" y="935877"/>
                    </a:cubicBezTo>
                    <a:cubicBezTo>
                      <a:pt x="1244983" y="929069"/>
                      <a:pt x="1276703" y="920642"/>
                      <a:pt x="1307936" y="910626"/>
                    </a:cubicBezTo>
                    <a:cubicBezTo>
                      <a:pt x="1320268" y="906670"/>
                      <a:pt x="1333472" y="913460"/>
                      <a:pt x="1337427" y="925791"/>
                    </a:cubicBezTo>
                    <a:cubicBezTo>
                      <a:pt x="1337427" y="925791"/>
                      <a:pt x="1337428" y="925791"/>
                      <a:pt x="1337428" y="925792"/>
                    </a:cubicBezTo>
                    <a:cubicBezTo>
                      <a:pt x="1337668" y="926472"/>
                      <a:pt x="1337868" y="927274"/>
                      <a:pt x="1338068" y="928034"/>
                    </a:cubicBezTo>
                    <a:close/>
                    <a:moveTo>
                      <a:pt x="1098931" y="973412"/>
                    </a:moveTo>
                    <a:cubicBezTo>
                      <a:pt x="1099175" y="974519"/>
                      <a:pt x="1099336" y="975643"/>
                      <a:pt x="1099411" y="976774"/>
                    </a:cubicBezTo>
                    <a:cubicBezTo>
                      <a:pt x="1100257" y="989689"/>
                      <a:pt x="1090478" y="1000848"/>
                      <a:pt x="1077562" y="1001704"/>
                    </a:cubicBezTo>
                    <a:cubicBezTo>
                      <a:pt x="1036022" y="1004432"/>
                      <a:pt x="994355" y="1004618"/>
                      <a:pt x="952792" y="1002264"/>
                    </a:cubicBezTo>
                    <a:cubicBezTo>
                      <a:pt x="939872" y="1001369"/>
                      <a:pt x="930124" y="990171"/>
                      <a:pt x="931018" y="977251"/>
                    </a:cubicBezTo>
                    <a:cubicBezTo>
                      <a:pt x="931897" y="964548"/>
                      <a:pt x="942753" y="954869"/>
                      <a:pt x="955473" y="955445"/>
                    </a:cubicBezTo>
                    <a:cubicBezTo>
                      <a:pt x="995116" y="957713"/>
                      <a:pt x="1034860" y="957539"/>
                      <a:pt x="1074481" y="954925"/>
                    </a:cubicBezTo>
                    <a:cubicBezTo>
                      <a:pt x="1086089" y="954171"/>
                      <a:pt x="1096494" y="962040"/>
                      <a:pt x="1098931" y="973413"/>
                    </a:cubicBezTo>
                    <a:close/>
                    <a:moveTo>
                      <a:pt x="855953" y="959446"/>
                    </a:moveTo>
                    <a:cubicBezTo>
                      <a:pt x="858687" y="972105"/>
                      <a:pt x="850641" y="984583"/>
                      <a:pt x="837982" y="987317"/>
                    </a:cubicBezTo>
                    <a:cubicBezTo>
                      <a:pt x="834955" y="987971"/>
                      <a:pt x="831828" y="988019"/>
                      <a:pt x="828782" y="987457"/>
                    </a:cubicBezTo>
                    <a:cubicBezTo>
                      <a:pt x="787823" y="979905"/>
                      <a:pt x="747369" y="969829"/>
                      <a:pt x="707653" y="957285"/>
                    </a:cubicBezTo>
                    <a:cubicBezTo>
                      <a:pt x="695458" y="952925"/>
                      <a:pt x="689107" y="939504"/>
                      <a:pt x="693467" y="927310"/>
                    </a:cubicBezTo>
                    <a:cubicBezTo>
                      <a:pt x="697594" y="915767"/>
                      <a:pt x="709915" y="909350"/>
                      <a:pt x="721739" y="912587"/>
                    </a:cubicBezTo>
                    <a:cubicBezTo>
                      <a:pt x="759616" y="924547"/>
                      <a:pt x="798199" y="934143"/>
                      <a:pt x="837265" y="941318"/>
                    </a:cubicBezTo>
                    <a:cubicBezTo>
                      <a:pt x="846585" y="943030"/>
                      <a:pt x="853958" y="950182"/>
                      <a:pt x="855953" y="959446"/>
                    </a:cubicBezTo>
                    <a:close/>
                    <a:moveTo>
                      <a:pt x="623859" y="886217"/>
                    </a:moveTo>
                    <a:cubicBezTo>
                      <a:pt x="626510" y="898894"/>
                      <a:pt x="618383" y="911319"/>
                      <a:pt x="605706" y="913969"/>
                    </a:cubicBezTo>
                    <a:cubicBezTo>
                      <a:pt x="600811" y="914993"/>
                      <a:pt x="595716" y="914425"/>
                      <a:pt x="591166" y="912348"/>
                    </a:cubicBezTo>
                    <a:cubicBezTo>
                      <a:pt x="553294" y="895011"/>
                      <a:pt x="516529" y="875353"/>
                      <a:pt x="481082" y="853484"/>
                    </a:cubicBezTo>
                    <a:cubicBezTo>
                      <a:pt x="470032" y="846677"/>
                      <a:pt x="466592" y="832201"/>
                      <a:pt x="473399" y="821151"/>
                    </a:cubicBezTo>
                    <a:cubicBezTo>
                      <a:pt x="480206" y="810100"/>
                      <a:pt x="494682" y="806660"/>
                      <a:pt x="505732" y="813468"/>
                    </a:cubicBezTo>
                    <a:cubicBezTo>
                      <a:pt x="539513" y="834295"/>
                      <a:pt x="574555" y="853005"/>
                      <a:pt x="610654" y="869490"/>
                    </a:cubicBezTo>
                    <a:cubicBezTo>
                      <a:pt x="617494" y="872613"/>
                      <a:pt x="622410" y="878839"/>
                      <a:pt x="623859" y="886217"/>
                    </a:cubicBezTo>
                    <a:close/>
                    <a:moveTo>
                      <a:pt x="416656" y="758485"/>
                    </a:moveTo>
                    <a:cubicBezTo>
                      <a:pt x="419331" y="771156"/>
                      <a:pt x="411228" y="783597"/>
                      <a:pt x="398557" y="786273"/>
                    </a:cubicBezTo>
                    <a:cubicBezTo>
                      <a:pt x="391701" y="787721"/>
                      <a:pt x="384556" y="786027"/>
                      <a:pt x="379080" y="781654"/>
                    </a:cubicBezTo>
                    <a:cubicBezTo>
                      <a:pt x="346617" y="755614"/>
                      <a:pt x="315761" y="727632"/>
                      <a:pt x="286683" y="697861"/>
                    </a:cubicBezTo>
                    <a:cubicBezTo>
                      <a:pt x="278016" y="688238"/>
                      <a:pt x="278792" y="673410"/>
                      <a:pt x="288415" y="664744"/>
                    </a:cubicBezTo>
                    <a:cubicBezTo>
                      <a:pt x="297496" y="656566"/>
                      <a:pt x="311336" y="656733"/>
                      <a:pt x="320216" y="665128"/>
                    </a:cubicBezTo>
                    <a:cubicBezTo>
                      <a:pt x="347897" y="693580"/>
                      <a:pt x="377298" y="720308"/>
                      <a:pt x="408252" y="745160"/>
                    </a:cubicBezTo>
                    <a:cubicBezTo>
                      <a:pt x="412516" y="748490"/>
                      <a:pt x="415487" y="753202"/>
                      <a:pt x="416655" y="758486"/>
                    </a:cubicBezTo>
                    <a:close/>
                    <a:moveTo>
                      <a:pt x="246787" y="584334"/>
                    </a:moveTo>
                    <a:cubicBezTo>
                      <a:pt x="249467" y="597004"/>
                      <a:pt x="241369" y="609449"/>
                      <a:pt x="228699" y="612130"/>
                    </a:cubicBezTo>
                    <a:cubicBezTo>
                      <a:pt x="219845" y="614002"/>
                      <a:pt x="210704" y="610614"/>
                      <a:pt x="205210" y="603422"/>
                    </a:cubicBezTo>
                    <a:cubicBezTo>
                      <a:pt x="179995" y="570293"/>
                      <a:pt x="156849" y="535640"/>
                      <a:pt x="135902" y="499660"/>
                    </a:cubicBezTo>
                    <a:cubicBezTo>
                      <a:pt x="129606" y="488343"/>
                      <a:pt x="133676" y="474064"/>
                      <a:pt x="144994" y="467769"/>
                    </a:cubicBezTo>
                    <a:cubicBezTo>
                      <a:pt x="156008" y="461640"/>
                      <a:pt x="169897" y="465316"/>
                      <a:pt x="176438" y="476091"/>
                    </a:cubicBezTo>
                    <a:cubicBezTo>
                      <a:pt x="196358" y="510403"/>
                      <a:pt x="218397" y="543441"/>
                      <a:pt x="242425" y="575011"/>
                    </a:cubicBezTo>
                    <a:cubicBezTo>
                      <a:pt x="244554" y="577756"/>
                      <a:pt x="246044" y="580941"/>
                      <a:pt x="246787" y="584335"/>
                    </a:cubicBezTo>
                    <a:close/>
                    <a:moveTo>
                      <a:pt x="124698" y="374050"/>
                    </a:moveTo>
                    <a:cubicBezTo>
                      <a:pt x="127395" y="386716"/>
                      <a:pt x="119314" y="399172"/>
                      <a:pt x="106647" y="401870"/>
                    </a:cubicBezTo>
                    <a:cubicBezTo>
                      <a:pt x="95648" y="404213"/>
                      <a:pt x="84534" y="398416"/>
                      <a:pt x="80160" y="388056"/>
                    </a:cubicBezTo>
                    <a:cubicBezTo>
                      <a:pt x="63900" y="349726"/>
                      <a:pt x="50002" y="310436"/>
                      <a:pt x="38543" y="270409"/>
                    </a:cubicBezTo>
                    <a:cubicBezTo>
                      <a:pt x="34985" y="257955"/>
                      <a:pt x="42196" y="244975"/>
                      <a:pt x="54649" y="241416"/>
                    </a:cubicBezTo>
                    <a:cubicBezTo>
                      <a:pt x="67103" y="237858"/>
                      <a:pt x="80083" y="245069"/>
                      <a:pt x="83641" y="257522"/>
                    </a:cubicBezTo>
                    <a:cubicBezTo>
                      <a:pt x="94542" y="295656"/>
                      <a:pt x="107800" y="333076"/>
                      <a:pt x="123337" y="369568"/>
                    </a:cubicBezTo>
                    <a:cubicBezTo>
                      <a:pt x="123930" y="371016"/>
                      <a:pt x="124386" y="372516"/>
                      <a:pt x="124698" y="374050"/>
                    </a:cubicBezTo>
                    <a:close/>
                    <a:moveTo>
                      <a:pt x="46346" y="18546"/>
                    </a:moveTo>
                    <a:cubicBezTo>
                      <a:pt x="46635" y="19862"/>
                      <a:pt x="46809" y="21201"/>
                      <a:pt x="46866" y="22548"/>
                    </a:cubicBezTo>
                    <a:cubicBezTo>
                      <a:pt x="48012" y="57057"/>
                      <a:pt x="51004" y="91480"/>
                      <a:pt x="55830" y="125669"/>
                    </a:cubicBezTo>
                    <a:cubicBezTo>
                      <a:pt x="56510" y="130872"/>
                      <a:pt x="57270" y="135954"/>
                      <a:pt x="58111" y="141036"/>
                    </a:cubicBezTo>
                    <a:cubicBezTo>
                      <a:pt x="60101" y="153827"/>
                      <a:pt x="51368" y="165817"/>
                      <a:pt x="38583" y="167847"/>
                    </a:cubicBezTo>
                    <a:cubicBezTo>
                      <a:pt x="25942" y="169973"/>
                      <a:pt x="13971" y="161451"/>
                      <a:pt x="11844" y="148811"/>
                    </a:cubicBezTo>
                    <a:cubicBezTo>
                      <a:pt x="11818" y="148660"/>
                      <a:pt x="11794" y="148510"/>
                      <a:pt x="11772" y="148358"/>
                    </a:cubicBezTo>
                    <a:cubicBezTo>
                      <a:pt x="10932" y="142917"/>
                      <a:pt x="10131" y="137514"/>
                      <a:pt x="9371" y="132072"/>
                    </a:cubicBezTo>
                    <a:cubicBezTo>
                      <a:pt x="4324" y="96250"/>
                      <a:pt x="1199" y="60185"/>
                      <a:pt x="7" y="24029"/>
                    </a:cubicBezTo>
                    <a:cubicBezTo>
                      <a:pt x="-313" y="11082"/>
                      <a:pt x="9923" y="327"/>
                      <a:pt x="22870" y="7"/>
                    </a:cubicBezTo>
                    <a:cubicBezTo>
                      <a:pt x="34084" y="-270"/>
                      <a:pt x="43924" y="7434"/>
                      <a:pt x="46346" y="18387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grpSp>
          <p:nvGrpSpPr>
            <p:cNvPr id="458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3419606" y="10216170"/>
              <a:ext cx="785016" cy="1428915"/>
              <a:chOff x="6021304" y="10123266"/>
              <a:chExt cx="785016" cy="1428915"/>
            </a:xfrm>
            <a:solidFill>
              <a:srgbClr val="4F52FF"/>
            </a:solidFill>
          </p:grpSpPr>
          <p:sp>
            <p:nvSpPr>
              <p:cNvPr id="459" name="Serbest Form: Şekil 458">
                <a:extLst>
                  <a:ext uri="{FF2B5EF4-FFF2-40B4-BE49-F238E27FC236}">
                    <a16:creationId xmlns:a16="http://schemas.microsoft.com/office/drawing/2014/main" id="{A269CF01-1A27-4E90-A3B6-0F182327C8D7}"/>
                  </a:ext>
                </a:extLst>
              </p:cNvPr>
              <p:cNvSpPr/>
              <p:nvPr/>
            </p:nvSpPr>
            <p:spPr>
              <a:xfrm>
                <a:off x="6021304" y="10123266"/>
                <a:ext cx="785016" cy="1261866"/>
              </a:xfrm>
              <a:custGeom>
                <a:avLst/>
                <a:gdLst>
                  <a:gd name="connsiteX0" fmla="*/ 760033 w 785016"/>
                  <a:gd name="connsiteY0" fmla="*/ 757011 h 1261866"/>
                  <a:gd name="connsiteX1" fmla="*/ 740992 w 785016"/>
                  <a:gd name="connsiteY1" fmla="*/ 784162 h 1261866"/>
                  <a:gd name="connsiteX2" fmla="*/ 714255 w 785016"/>
                  <a:gd name="connsiteY2" fmla="*/ 767015 h 1261866"/>
                  <a:gd name="connsiteX3" fmla="*/ 681682 w 785016"/>
                  <a:gd name="connsiteY3" fmla="*/ 654610 h 1261866"/>
                  <a:gd name="connsiteX4" fmla="*/ 698145 w 785016"/>
                  <a:gd name="connsiteY4" fmla="*/ 625823 h 1261866"/>
                  <a:gd name="connsiteX5" fmla="*/ 725700 w 785016"/>
                  <a:gd name="connsiteY5" fmla="*/ 638844 h 1261866"/>
                  <a:gd name="connsiteX6" fmla="*/ 759873 w 785016"/>
                  <a:gd name="connsiteY6" fmla="*/ 756731 h 1261866"/>
                  <a:gd name="connsiteX7" fmla="*/ 779321 w 785016"/>
                  <a:gd name="connsiteY7" fmla="*/ 875380 h 1261866"/>
                  <a:gd name="connsiteX8" fmla="*/ 779721 w 785016"/>
                  <a:gd name="connsiteY8" fmla="*/ 877900 h 1261866"/>
                  <a:gd name="connsiteX9" fmla="*/ 784844 w 785016"/>
                  <a:gd name="connsiteY9" fmla="*/ 1000509 h 1261866"/>
                  <a:gd name="connsiteX10" fmla="*/ 760137 w 785016"/>
                  <a:gd name="connsiteY10" fmla="*/ 1022630 h 1261866"/>
                  <a:gd name="connsiteX11" fmla="*/ 737985 w 785016"/>
                  <a:gd name="connsiteY11" fmla="*/ 999669 h 1261866"/>
                  <a:gd name="connsiteX12" fmla="*/ 733103 w 785016"/>
                  <a:gd name="connsiteY12" fmla="*/ 882662 h 1261866"/>
                  <a:gd name="connsiteX13" fmla="*/ 753528 w 785016"/>
                  <a:gd name="connsiteY13" fmla="*/ 856607 h 1261866"/>
                  <a:gd name="connsiteX14" fmla="*/ 779321 w 785016"/>
                  <a:gd name="connsiteY14" fmla="*/ 875379 h 1261866"/>
                  <a:gd name="connsiteX15" fmla="*/ 679561 w 785016"/>
                  <a:gd name="connsiteY15" fmla="*/ 531641 h 1261866"/>
                  <a:gd name="connsiteX16" fmla="*/ 661999 w 785016"/>
                  <a:gd name="connsiteY16" fmla="*/ 559772 h 1261866"/>
                  <a:gd name="connsiteX17" fmla="*/ 635543 w 785016"/>
                  <a:gd name="connsiteY17" fmla="*/ 547008 h 1261866"/>
                  <a:gd name="connsiteX18" fmla="*/ 576719 w 785016"/>
                  <a:gd name="connsiteY18" fmla="*/ 445766 h 1261866"/>
                  <a:gd name="connsiteX19" fmla="*/ 582361 w 785016"/>
                  <a:gd name="connsiteY19" fmla="*/ 413087 h 1261866"/>
                  <a:gd name="connsiteX20" fmla="*/ 615040 w 785016"/>
                  <a:gd name="connsiteY20" fmla="*/ 418728 h 1261866"/>
                  <a:gd name="connsiteX21" fmla="*/ 615775 w 785016"/>
                  <a:gd name="connsiteY21" fmla="*/ 419836 h 1261866"/>
                  <a:gd name="connsiteX22" fmla="*/ 677440 w 785016"/>
                  <a:gd name="connsiteY22" fmla="*/ 525959 h 1261866"/>
                  <a:gd name="connsiteX23" fmla="*/ 679561 w 785016"/>
                  <a:gd name="connsiteY23" fmla="*/ 531641 h 1261866"/>
                  <a:gd name="connsiteX24" fmla="*/ 774799 w 785016"/>
                  <a:gd name="connsiteY24" fmla="*/ 1114797 h 1261866"/>
                  <a:gd name="connsiteX25" fmla="*/ 775080 w 785016"/>
                  <a:gd name="connsiteY25" fmla="*/ 1122800 h 1261866"/>
                  <a:gd name="connsiteX26" fmla="*/ 750390 w 785016"/>
                  <a:gd name="connsiteY26" fmla="*/ 1243129 h 1261866"/>
                  <a:gd name="connsiteX27" fmla="*/ 722703 w 785016"/>
                  <a:gd name="connsiteY27" fmla="*/ 1261383 h 1261866"/>
                  <a:gd name="connsiteX28" fmla="*/ 704449 w 785016"/>
                  <a:gd name="connsiteY28" fmla="*/ 1233696 h 1261866"/>
                  <a:gd name="connsiteX29" fmla="*/ 705132 w 785016"/>
                  <a:gd name="connsiteY29" fmla="*/ 1231124 h 1261866"/>
                  <a:gd name="connsiteX30" fmla="*/ 728661 w 785016"/>
                  <a:gd name="connsiteY30" fmla="*/ 1116398 h 1261866"/>
                  <a:gd name="connsiteX31" fmla="*/ 755220 w 785016"/>
                  <a:gd name="connsiteY31" fmla="*/ 1096538 h 1261866"/>
                  <a:gd name="connsiteX32" fmla="*/ 774800 w 785016"/>
                  <a:gd name="connsiteY32" fmla="*/ 1114837 h 1261866"/>
                  <a:gd name="connsiteX33" fmla="*/ 546947 w 785016"/>
                  <a:gd name="connsiteY33" fmla="*/ 332400 h 1261866"/>
                  <a:gd name="connsiteX34" fmla="*/ 528600 w 785016"/>
                  <a:gd name="connsiteY34" fmla="*/ 360025 h 1261866"/>
                  <a:gd name="connsiteX35" fmla="*/ 506251 w 785016"/>
                  <a:gd name="connsiteY35" fmla="*/ 352408 h 1261866"/>
                  <a:gd name="connsiteX36" fmla="*/ 424818 w 785016"/>
                  <a:gd name="connsiteY36" fmla="*/ 268375 h 1261866"/>
                  <a:gd name="connsiteX37" fmla="*/ 423338 w 785016"/>
                  <a:gd name="connsiteY37" fmla="*/ 235241 h 1261866"/>
                  <a:gd name="connsiteX38" fmla="*/ 456471 w 785016"/>
                  <a:gd name="connsiteY38" fmla="*/ 233760 h 1261866"/>
                  <a:gd name="connsiteX39" fmla="*/ 541826 w 785016"/>
                  <a:gd name="connsiteY39" fmla="*/ 321796 h 1261866"/>
                  <a:gd name="connsiteX40" fmla="*/ 546948 w 785016"/>
                  <a:gd name="connsiteY40" fmla="*/ 332399 h 1261866"/>
                  <a:gd name="connsiteX41" fmla="*/ 370436 w 785016"/>
                  <a:gd name="connsiteY41" fmla="*/ 170815 h 1261866"/>
                  <a:gd name="connsiteX42" fmla="*/ 352571 w 785016"/>
                  <a:gd name="connsiteY42" fmla="*/ 198686 h 1261866"/>
                  <a:gd name="connsiteX43" fmla="*/ 333902 w 785016"/>
                  <a:gd name="connsiteY43" fmla="*/ 194824 h 1261866"/>
                  <a:gd name="connsiteX44" fmla="*/ 234702 w 785016"/>
                  <a:gd name="connsiteY44" fmla="*/ 132599 h 1261866"/>
                  <a:gd name="connsiteX45" fmla="*/ 226596 w 785016"/>
                  <a:gd name="connsiteY45" fmla="*/ 100442 h 1261866"/>
                  <a:gd name="connsiteX46" fmla="*/ 257151 w 785016"/>
                  <a:gd name="connsiteY46" fmla="*/ 91462 h 1261866"/>
                  <a:gd name="connsiteX47" fmla="*/ 361193 w 785016"/>
                  <a:gd name="connsiteY47" fmla="*/ 156689 h 1261866"/>
                  <a:gd name="connsiteX48" fmla="*/ 370436 w 785016"/>
                  <a:gd name="connsiteY48" fmla="*/ 170815 h 1261866"/>
                  <a:gd name="connsiteX49" fmla="*/ 160271 w 785016"/>
                  <a:gd name="connsiteY49" fmla="*/ 56129 h 1261866"/>
                  <a:gd name="connsiteX50" fmla="*/ 159111 w 785016"/>
                  <a:gd name="connsiteY50" fmla="*/ 69615 h 1261866"/>
                  <a:gd name="connsiteX51" fmla="*/ 128658 w 785016"/>
                  <a:gd name="connsiteY51" fmla="*/ 82740 h 1261866"/>
                  <a:gd name="connsiteX52" fmla="*/ 17454 w 785016"/>
                  <a:gd name="connsiteY52" fmla="*/ 46126 h 1261866"/>
                  <a:gd name="connsiteX53" fmla="*/ 787 w 785016"/>
                  <a:gd name="connsiteY53" fmla="*/ 17454 h 1261866"/>
                  <a:gd name="connsiteX54" fmla="*/ 29459 w 785016"/>
                  <a:gd name="connsiteY54" fmla="*/ 787 h 1261866"/>
                  <a:gd name="connsiteX55" fmla="*/ 146106 w 785016"/>
                  <a:gd name="connsiteY55" fmla="*/ 39163 h 1261866"/>
                  <a:gd name="connsiteX56" fmla="*/ 160271 w 785016"/>
                  <a:gd name="connsiteY56" fmla="*/ 56130 h 126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85016" h="1261866">
                    <a:moveTo>
                      <a:pt x="760033" y="757011"/>
                    </a:moveTo>
                    <a:cubicBezTo>
                      <a:pt x="762273" y="769768"/>
                      <a:pt x="753748" y="781923"/>
                      <a:pt x="740992" y="784162"/>
                    </a:cubicBezTo>
                    <a:cubicBezTo>
                      <a:pt x="728976" y="786271"/>
                      <a:pt x="717350" y="778815"/>
                      <a:pt x="714255" y="767015"/>
                    </a:cubicBezTo>
                    <a:cubicBezTo>
                      <a:pt x="705667" y="728926"/>
                      <a:pt x="694790" y="691389"/>
                      <a:pt x="681682" y="654610"/>
                    </a:cubicBezTo>
                    <a:cubicBezTo>
                      <a:pt x="678279" y="642114"/>
                      <a:pt x="685649" y="629225"/>
                      <a:pt x="698145" y="625823"/>
                    </a:cubicBezTo>
                    <a:cubicBezTo>
                      <a:pt x="709283" y="622789"/>
                      <a:pt x="720972" y="628313"/>
                      <a:pt x="725700" y="638844"/>
                    </a:cubicBezTo>
                    <a:cubicBezTo>
                      <a:pt x="739438" y="677421"/>
                      <a:pt x="750850" y="716787"/>
                      <a:pt x="759873" y="756731"/>
                    </a:cubicBezTo>
                    <a:close/>
                    <a:moveTo>
                      <a:pt x="779321" y="875380"/>
                    </a:moveTo>
                    <a:cubicBezTo>
                      <a:pt x="779516" y="876209"/>
                      <a:pt x="779650" y="877051"/>
                      <a:pt x="779721" y="877900"/>
                    </a:cubicBezTo>
                    <a:cubicBezTo>
                      <a:pt x="783888" y="918630"/>
                      <a:pt x="785599" y="959574"/>
                      <a:pt x="784844" y="1000509"/>
                    </a:cubicBezTo>
                    <a:cubicBezTo>
                      <a:pt x="784130" y="1013440"/>
                      <a:pt x="773068" y="1023345"/>
                      <a:pt x="760137" y="1022630"/>
                    </a:cubicBezTo>
                    <a:cubicBezTo>
                      <a:pt x="747881" y="1021953"/>
                      <a:pt x="738221" y="1011941"/>
                      <a:pt x="737985" y="999669"/>
                    </a:cubicBezTo>
                    <a:cubicBezTo>
                      <a:pt x="738699" y="960604"/>
                      <a:pt x="737069" y="921531"/>
                      <a:pt x="733103" y="882662"/>
                    </a:cubicBezTo>
                    <a:cubicBezTo>
                      <a:pt x="731548" y="869827"/>
                      <a:pt x="740693" y="858162"/>
                      <a:pt x="753528" y="856607"/>
                    </a:cubicBezTo>
                    <a:cubicBezTo>
                      <a:pt x="765718" y="855131"/>
                      <a:pt x="776977" y="863325"/>
                      <a:pt x="779321" y="875379"/>
                    </a:cubicBezTo>
                    <a:close/>
                    <a:moveTo>
                      <a:pt x="679561" y="531641"/>
                    </a:moveTo>
                    <a:cubicBezTo>
                      <a:pt x="682479" y="544258"/>
                      <a:pt x="674616" y="556853"/>
                      <a:pt x="661999" y="559772"/>
                    </a:cubicBezTo>
                    <a:cubicBezTo>
                      <a:pt x="651278" y="562251"/>
                      <a:pt x="640274" y="556942"/>
                      <a:pt x="635543" y="547008"/>
                    </a:cubicBezTo>
                    <a:cubicBezTo>
                      <a:pt x="617979" y="512114"/>
                      <a:pt x="598336" y="478306"/>
                      <a:pt x="576719" y="445766"/>
                    </a:cubicBezTo>
                    <a:cubicBezTo>
                      <a:pt x="569253" y="435185"/>
                      <a:pt x="571779" y="420553"/>
                      <a:pt x="582361" y="413087"/>
                    </a:cubicBezTo>
                    <a:cubicBezTo>
                      <a:pt x="592943" y="405621"/>
                      <a:pt x="607573" y="408147"/>
                      <a:pt x="615040" y="418728"/>
                    </a:cubicBezTo>
                    <a:cubicBezTo>
                      <a:pt x="615295" y="419091"/>
                      <a:pt x="615541" y="419460"/>
                      <a:pt x="615775" y="419836"/>
                    </a:cubicBezTo>
                    <a:cubicBezTo>
                      <a:pt x="638456" y="453932"/>
                      <a:pt x="659048" y="489371"/>
                      <a:pt x="677440" y="525959"/>
                    </a:cubicBezTo>
                    <a:cubicBezTo>
                      <a:pt x="678390" y="527754"/>
                      <a:pt x="679103" y="529664"/>
                      <a:pt x="679561" y="531641"/>
                    </a:cubicBezTo>
                    <a:close/>
                    <a:moveTo>
                      <a:pt x="774799" y="1114797"/>
                    </a:moveTo>
                    <a:cubicBezTo>
                      <a:pt x="775340" y="1117430"/>
                      <a:pt x="775435" y="1120136"/>
                      <a:pt x="775080" y="1122800"/>
                    </a:cubicBezTo>
                    <a:cubicBezTo>
                      <a:pt x="769298" y="1163373"/>
                      <a:pt x="761053" y="1203557"/>
                      <a:pt x="750390" y="1243129"/>
                    </a:cubicBezTo>
                    <a:cubicBezTo>
                      <a:pt x="747785" y="1255815"/>
                      <a:pt x="735389" y="1263988"/>
                      <a:pt x="722703" y="1261383"/>
                    </a:cubicBezTo>
                    <a:cubicBezTo>
                      <a:pt x="710017" y="1258779"/>
                      <a:pt x="701844" y="1246383"/>
                      <a:pt x="704449" y="1233696"/>
                    </a:cubicBezTo>
                    <a:cubicBezTo>
                      <a:pt x="704628" y="1232827"/>
                      <a:pt x="704856" y="1231968"/>
                      <a:pt x="705132" y="1231124"/>
                    </a:cubicBezTo>
                    <a:cubicBezTo>
                      <a:pt x="715293" y="1193394"/>
                      <a:pt x="723151" y="1155081"/>
                      <a:pt x="728661" y="1116398"/>
                    </a:cubicBezTo>
                    <a:cubicBezTo>
                      <a:pt x="730511" y="1103580"/>
                      <a:pt x="742402" y="1094689"/>
                      <a:pt x="755220" y="1096538"/>
                    </a:cubicBezTo>
                    <a:cubicBezTo>
                      <a:pt x="764932" y="1097940"/>
                      <a:pt x="772745" y="1105241"/>
                      <a:pt x="774800" y="1114837"/>
                    </a:cubicBezTo>
                    <a:close/>
                    <a:moveTo>
                      <a:pt x="546947" y="332400"/>
                    </a:moveTo>
                    <a:cubicBezTo>
                      <a:pt x="549509" y="345095"/>
                      <a:pt x="541295" y="357463"/>
                      <a:pt x="528600" y="360025"/>
                    </a:cubicBezTo>
                    <a:cubicBezTo>
                      <a:pt x="520322" y="361695"/>
                      <a:pt x="511786" y="358786"/>
                      <a:pt x="506251" y="352408"/>
                    </a:cubicBezTo>
                    <a:cubicBezTo>
                      <a:pt x="480837" y="322771"/>
                      <a:pt x="453643" y="294707"/>
                      <a:pt x="424818" y="268375"/>
                    </a:cubicBezTo>
                    <a:cubicBezTo>
                      <a:pt x="415260" y="259634"/>
                      <a:pt x="414597" y="244800"/>
                      <a:pt x="423338" y="235241"/>
                    </a:cubicBezTo>
                    <a:cubicBezTo>
                      <a:pt x="432078" y="225682"/>
                      <a:pt x="446913" y="225020"/>
                      <a:pt x="456471" y="233760"/>
                    </a:cubicBezTo>
                    <a:cubicBezTo>
                      <a:pt x="486662" y="261368"/>
                      <a:pt x="515165" y="290765"/>
                      <a:pt x="541826" y="321796"/>
                    </a:cubicBezTo>
                    <a:cubicBezTo>
                      <a:pt x="544418" y="324830"/>
                      <a:pt x="546182" y="328483"/>
                      <a:pt x="546948" y="332399"/>
                    </a:cubicBezTo>
                    <a:close/>
                    <a:moveTo>
                      <a:pt x="370436" y="170815"/>
                    </a:moveTo>
                    <a:cubicBezTo>
                      <a:pt x="373199" y="183445"/>
                      <a:pt x="365201" y="195923"/>
                      <a:pt x="352571" y="198686"/>
                    </a:cubicBezTo>
                    <a:cubicBezTo>
                      <a:pt x="346082" y="200106"/>
                      <a:pt x="339295" y="198702"/>
                      <a:pt x="333902" y="194824"/>
                    </a:cubicBezTo>
                    <a:cubicBezTo>
                      <a:pt x="302107" y="172120"/>
                      <a:pt x="268982" y="151341"/>
                      <a:pt x="234702" y="132599"/>
                    </a:cubicBezTo>
                    <a:cubicBezTo>
                      <a:pt x="223583" y="125958"/>
                      <a:pt x="219954" y="111560"/>
                      <a:pt x="226596" y="100442"/>
                    </a:cubicBezTo>
                    <a:cubicBezTo>
                      <a:pt x="232874" y="89931"/>
                      <a:pt x="246183" y="86020"/>
                      <a:pt x="257151" y="91462"/>
                    </a:cubicBezTo>
                    <a:cubicBezTo>
                      <a:pt x="293105" y="111103"/>
                      <a:pt x="327848" y="132884"/>
                      <a:pt x="361193" y="156689"/>
                    </a:cubicBezTo>
                    <a:cubicBezTo>
                      <a:pt x="365944" y="160064"/>
                      <a:pt x="369245" y="165109"/>
                      <a:pt x="370436" y="170815"/>
                    </a:cubicBezTo>
                    <a:close/>
                    <a:moveTo>
                      <a:pt x="160271" y="56129"/>
                    </a:moveTo>
                    <a:cubicBezTo>
                      <a:pt x="161240" y="60639"/>
                      <a:pt x="160836" y="65335"/>
                      <a:pt x="159111" y="69615"/>
                    </a:cubicBezTo>
                    <a:cubicBezTo>
                      <a:pt x="154325" y="81648"/>
                      <a:pt x="140692" y="87524"/>
                      <a:pt x="128658" y="82740"/>
                    </a:cubicBezTo>
                    <a:cubicBezTo>
                      <a:pt x="92369" y="68287"/>
                      <a:pt x="55232" y="56059"/>
                      <a:pt x="17454" y="46126"/>
                    </a:cubicBezTo>
                    <a:cubicBezTo>
                      <a:pt x="4934" y="42811"/>
                      <a:pt x="-2528" y="29973"/>
                      <a:pt x="787" y="17454"/>
                    </a:cubicBezTo>
                    <a:cubicBezTo>
                      <a:pt x="4102" y="4934"/>
                      <a:pt x="16939" y="-2528"/>
                      <a:pt x="29459" y="787"/>
                    </a:cubicBezTo>
                    <a:cubicBezTo>
                      <a:pt x="69079" y="11217"/>
                      <a:pt x="108032" y="24032"/>
                      <a:pt x="146106" y="39163"/>
                    </a:cubicBezTo>
                    <a:cubicBezTo>
                      <a:pt x="153368" y="42093"/>
                      <a:pt x="158685" y="48460"/>
                      <a:pt x="160271" y="56130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60" name="Serbest Form: Şekil 459">
                <a:extLst>
                  <a:ext uri="{FF2B5EF4-FFF2-40B4-BE49-F238E27FC236}">
                    <a16:creationId xmlns:a16="http://schemas.microsoft.com/office/drawing/2014/main" id="{87BA7478-C93C-4D49-B7BC-5FF38AD9F750}"/>
                  </a:ext>
                </a:extLst>
              </p:cNvPr>
              <p:cNvSpPr/>
              <p:nvPr/>
            </p:nvSpPr>
            <p:spPr>
              <a:xfrm>
                <a:off x="6663558" y="11451708"/>
                <a:ext cx="70380" cy="100473"/>
              </a:xfrm>
              <a:custGeom>
                <a:avLst/>
                <a:gdLst>
                  <a:gd name="connsiteX0" fmla="*/ 69881 w 70380"/>
                  <a:gd name="connsiteY0" fmla="*/ 18607 h 100473"/>
                  <a:gd name="connsiteX1" fmla="*/ 68640 w 70380"/>
                  <a:gd name="connsiteY1" fmla="*/ 32253 h 100473"/>
                  <a:gd name="connsiteX2" fmla="*/ 44630 w 70380"/>
                  <a:gd name="connsiteY2" fmla="*/ 87116 h 100473"/>
                  <a:gd name="connsiteX3" fmla="*/ 13358 w 70380"/>
                  <a:gd name="connsiteY3" fmla="*/ 98180 h 100473"/>
                  <a:gd name="connsiteX4" fmla="*/ 2293 w 70380"/>
                  <a:gd name="connsiteY4" fmla="*/ 66907 h 100473"/>
                  <a:gd name="connsiteX5" fmla="*/ 25383 w 70380"/>
                  <a:gd name="connsiteY5" fmla="*/ 14606 h 100473"/>
                  <a:gd name="connsiteX6" fmla="*/ 55948 w 70380"/>
                  <a:gd name="connsiteY6" fmla="*/ 1740 h 100473"/>
                  <a:gd name="connsiteX7" fmla="*/ 70041 w 70380"/>
                  <a:gd name="connsiteY7" fmla="*/ 18607 h 10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380" h="100473">
                    <a:moveTo>
                      <a:pt x="69881" y="18607"/>
                    </a:moveTo>
                    <a:cubicBezTo>
                      <a:pt x="70842" y="23178"/>
                      <a:pt x="70410" y="27932"/>
                      <a:pt x="68640" y="32253"/>
                    </a:cubicBezTo>
                    <a:cubicBezTo>
                      <a:pt x="61077" y="50861"/>
                      <a:pt x="52954" y="69309"/>
                      <a:pt x="44630" y="87116"/>
                    </a:cubicBezTo>
                    <a:cubicBezTo>
                      <a:pt x="39050" y="98807"/>
                      <a:pt x="25049" y="103760"/>
                      <a:pt x="13358" y="98180"/>
                    </a:cubicBezTo>
                    <a:cubicBezTo>
                      <a:pt x="1667" y="92599"/>
                      <a:pt x="-3287" y="78599"/>
                      <a:pt x="2293" y="66907"/>
                    </a:cubicBezTo>
                    <a:cubicBezTo>
                      <a:pt x="10296" y="49940"/>
                      <a:pt x="18300" y="32334"/>
                      <a:pt x="25383" y="14606"/>
                    </a:cubicBezTo>
                    <a:cubicBezTo>
                      <a:pt x="30270" y="2613"/>
                      <a:pt x="43955" y="-3147"/>
                      <a:pt x="55948" y="1740"/>
                    </a:cubicBezTo>
                    <a:cubicBezTo>
                      <a:pt x="63153" y="4677"/>
                      <a:pt x="68432" y="10995"/>
                      <a:pt x="70041" y="18607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61" name="Serbest Form: Şekil 460">
              <a:extLst>
                <a:ext uri="{FF2B5EF4-FFF2-40B4-BE49-F238E27FC236}">
                  <a16:creationId xmlns:a16="http://schemas.microsoft.com/office/drawing/2014/main" id="{53A471DB-967F-4F4F-81F5-D403F54419CB}"/>
                </a:ext>
              </a:extLst>
            </p:cNvPr>
            <p:cNvSpPr/>
            <p:nvPr/>
          </p:nvSpPr>
          <p:spPr>
            <a:xfrm>
              <a:off x="2418630" y="10431663"/>
              <a:ext cx="1531576" cy="1531216"/>
            </a:xfrm>
            <a:custGeom>
              <a:avLst/>
              <a:gdLst>
                <a:gd name="connsiteX0" fmla="*/ 1412829 w 1531576"/>
                <a:gd name="connsiteY0" fmla="*/ 1175255 h 1531216"/>
                <a:gd name="connsiteX1" fmla="*/ 1413629 w 1531576"/>
                <a:gd name="connsiteY1" fmla="*/ 1161489 h 1531216"/>
                <a:gd name="connsiteX2" fmla="*/ 1336758 w 1531576"/>
                <a:gd name="connsiteY2" fmla="*/ 1039160 h 1531216"/>
                <a:gd name="connsiteX3" fmla="*/ 1394182 w 1531576"/>
                <a:gd name="connsiteY3" fmla="*/ 843521 h 1531216"/>
                <a:gd name="connsiteX4" fmla="*/ 1524794 w 1531576"/>
                <a:gd name="connsiteY4" fmla="*/ 782056 h 1531216"/>
                <a:gd name="connsiteX5" fmla="*/ 1531517 w 1531576"/>
                <a:gd name="connsiteY5" fmla="*/ 770051 h 1531216"/>
                <a:gd name="connsiteX6" fmla="*/ 1512909 w 1531576"/>
                <a:gd name="connsiteY6" fmla="*/ 597781 h 1531216"/>
                <a:gd name="connsiteX7" fmla="*/ 1503746 w 1531576"/>
                <a:gd name="connsiteY7" fmla="*/ 587497 h 1531216"/>
                <a:gd name="connsiteX8" fmla="*/ 1362969 w 1531576"/>
                <a:gd name="connsiteY8" fmla="*/ 555484 h 1531216"/>
                <a:gd name="connsiteX9" fmla="*/ 1265089 w 1531576"/>
                <a:gd name="connsiteY9" fmla="*/ 376652 h 1531216"/>
                <a:gd name="connsiteX10" fmla="*/ 1314029 w 1531576"/>
                <a:gd name="connsiteY10" fmla="*/ 240597 h 1531216"/>
                <a:gd name="connsiteX11" fmla="*/ 1310308 w 1531576"/>
                <a:gd name="connsiteY11" fmla="*/ 227311 h 1531216"/>
                <a:gd name="connsiteX12" fmla="*/ 1175293 w 1531576"/>
                <a:gd name="connsiteY12" fmla="*/ 118667 h 1531216"/>
                <a:gd name="connsiteX13" fmla="*/ 1161527 w 1531576"/>
                <a:gd name="connsiteY13" fmla="*/ 117867 h 1531216"/>
                <a:gd name="connsiteX14" fmla="*/ 1039238 w 1531576"/>
                <a:gd name="connsiteY14" fmla="*/ 194738 h 1531216"/>
                <a:gd name="connsiteX15" fmla="*/ 843599 w 1531576"/>
                <a:gd name="connsiteY15" fmla="*/ 137395 h 1531216"/>
                <a:gd name="connsiteX16" fmla="*/ 781934 w 1531576"/>
                <a:gd name="connsiteY16" fmla="*/ 6782 h 1531216"/>
                <a:gd name="connsiteX17" fmla="*/ 769929 w 1531576"/>
                <a:gd name="connsiteY17" fmla="*/ 60 h 1531216"/>
                <a:gd name="connsiteX18" fmla="*/ 597860 w 1531576"/>
                <a:gd name="connsiteY18" fmla="*/ 18707 h 1531216"/>
                <a:gd name="connsiteX19" fmla="*/ 587536 w 1531576"/>
                <a:gd name="connsiteY19" fmla="*/ 27871 h 1531216"/>
                <a:gd name="connsiteX20" fmla="*/ 555523 w 1531576"/>
                <a:gd name="connsiteY20" fmla="*/ 168608 h 1531216"/>
                <a:gd name="connsiteX21" fmla="*/ 376690 w 1531576"/>
                <a:gd name="connsiteY21" fmla="*/ 266487 h 1531216"/>
                <a:gd name="connsiteX22" fmla="*/ 240635 w 1531576"/>
                <a:gd name="connsiteY22" fmla="*/ 217547 h 1531216"/>
                <a:gd name="connsiteX23" fmla="*/ 227390 w 1531576"/>
                <a:gd name="connsiteY23" fmla="*/ 221269 h 1531216"/>
                <a:gd name="connsiteX24" fmla="*/ 118746 w 1531576"/>
                <a:gd name="connsiteY24" fmla="*/ 356283 h 1531216"/>
                <a:gd name="connsiteX25" fmla="*/ 117946 w 1531576"/>
                <a:gd name="connsiteY25" fmla="*/ 370048 h 1531216"/>
                <a:gd name="connsiteX26" fmla="*/ 194817 w 1531576"/>
                <a:gd name="connsiteY26" fmla="*/ 492338 h 1531216"/>
                <a:gd name="connsiteX27" fmla="*/ 137434 w 1531576"/>
                <a:gd name="connsiteY27" fmla="*/ 687857 h 1531216"/>
                <a:gd name="connsiteX28" fmla="*/ 6821 w 1531576"/>
                <a:gd name="connsiteY28" fmla="*/ 749323 h 1531216"/>
                <a:gd name="connsiteX29" fmla="*/ 58 w 1531576"/>
                <a:gd name="connsiteY29" fmla="*/ 761328 h 1531216"/>
                <a:gd name="connsiteX30" fmla="*/ 18706 w 1531576"/>
                <a:gd name="connsiteY30" fmla="*/ 933397 h 1531216"/>
                <a:gd name="connsiteX31" fmla="*/ 27869 w 1531576"/>
                <a:gd name="connsiteY31" fmla="*/ 943682 h 1531216"/>
                <a:gd name="connsiteX32" fmla="*/ 168606 w 1531576"/>
                <a:gd name="connsiteY32" fmla="*/ 975693 h 1531216"/>
                <a:gd name="connsiteX33" fmla="*/ 266526 w 1531576"/>
                <a:gd name="connsiteY33" fmla="*/ 1154526 h 1531216"/>
                <a:gd name="connsiteX34" fmla="*/ 217586 w 1531576"/>
                <a:gd name="connsiteY34" fmla="*/ 1290581 h 1531216"/>
                <a:gd name="connsiteX35" fmla="*/ 221307 w 1531576"/>
                <a:gd name="connsiteY35" fmla="*/ 1303827 h 1531216"/>
                <a:gd name="connsiteX36" fmla="*/ 356322 w 1531576"/>
                <a:gd name="connsiteY36" fmla="*/ 1412471 h 1531216"/>
                <a:gd name="connsiteX37" fmla="*/ 370048 w 1531576"/>
                <a:gd name="connsiteY37" fmla="*/ 1413271 h 1531216"/>
                <a:gd name="connsiteX38" fmla="*/ 492377 w 1531576"/>
                <a:gd name="connsiteY38" fmla="*/ 1336400 h 1531216"/>
                <a:gd name="connsiteX39" fmla="*/ 688016 w 1531576"/>
                <a:gd name="connsiteY39" fmla="*/ 1393783 h 1531216"/>
                <a:gd name="connsiteX40" fmla="*/ 749481 w 1531576"/>
                <a:gd name="connsiteY40" fmla="*/ 1524396 h 1531216"/>
                <a:gd name="connsiteX41" fmla="*/ 761486 w 1531576"/>
                <a:gd name="connsiteY41" fmla="*/ 1531158 h 1531216"/>
                <a:gd name="connsiteX42" fmla="*/ 933755 w 1531576"/>
                <a:gd name="connsiteY42" fmla="*/ 1512511 h 1531216"/>
                <a:gd name="connsiteX43" fmla="*/ 944040 w 1531576"/>
                <a:gd name="connsiteY43" fmla="*/ 1503347 h 1531216"/>
                <a:gd name="connsiteX44" fmla="*/ 976053 w 1531576"/>
                <a:gd name="connsiteY44" fmla="*/ 1362611 h 1531216"/>
                <a:gd name="connsiteX45" fmla="*/ 1154885 w 1531576"/>
                <a:gd name="connsiteY45" fmla="*/ 1264731 h 1531216"/>
                <a:gd name="connsiteX46" fmla="*/ 1290940 w 1531576"/>
                <a:gd name="connsiteY46" fmla="*/ 1313630 h 1531216"/>
                <a:gd name="connsiteX47" fmla="*/ 1304185 w 1531576"/>
                <a:gd name="connsiteY47" fmla="*/ 1309909 h 153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531576" h="1531216">
                  <a:moveTo>
                    <a:pt x="1412829" y="1175255"/>
                  </a:moveTo>
                  <a:cubicBezTo>
                    <a:pt x="1415967" y="1171292"/>
                    <a:pt x="1416287" y="1165789"/>
                    <a:pt x="1413629" y="1161489"/>
                  </a:cubicBezTo>
                  <a:lnTo>
                    <a:pt x="1336758" y="1039160"/>
                  </a:lnTo>
                  <a:cubicBezTo>
                    <a:pt x="1366396" y="977497"/>
                    <a:pt x="1385791" y="911418"/>
                    <a:pt x="1394182" y="843521"/>
                  </a:cubicBezTo>
                  <a:lnTo>
                    <a:pt x="1524794" y="782056"/>
                  </a:lnTo>
                  <a:cubicBezTo>
                    <a:pt x="1529334" y="779862"/>
                    <a:pt x="1532019" y="775067"/>
                    <a:pt x="1531517" y="770051"/>
                  </a:cubicBezTo>
                  <a:lnTo>
                    <a:pt x="1512909" y="597781"/>
                  </a:lnTo>
                  <a:cubicBezTo>
                    <a:pt x="1512321" y="592767"/>
                    <a:pt x="1508659" y="588657"/>
                    <a:pt x="1503746" y="587497"/>
                  </a:cubicBezTo>
                  <a:lnTo>
                    <a:pt x="1362969" y="555484"/>
                  </a:lnTo>
                  <a:cubicBezTo>
                    <a:pt x="1340275" y="490951"/>
                    <a:pt x="1307215" y="430548"/>
                    <a:pt x="1265089" y="376652"/>
                  </a:cubicBezTo>
                  <a:lnTo>
                    <a:pt x="1314029" y="240597"/>
                  </a:lnTo>
                  <a:cubicBezTo>
                    <a:pt x="1315711" y="235826"/>
                    <a:pt x="1314223" y="230513"/>
                    <a:pt x="1310308" y="227311"/>
                  </a:cubicBezTo>
                  <a:lnTo>
                    <a:pt x="1175293" y="118667"/>
                  </a:lnTo>
                  <a:cubicBezTo>
                    <a:pt x="1171331" y="115530"/>
                    <a:pt x="1165827" y="115209"/>
                    <a:pt x="1161527" y="117867"/>
                  </a:cubicBezTo>
                  <a:lnTo>
                    <a:pt x="1039238" y="194738"/>
                  </a:lnTo>
                  <a:cubicBezTo>
                    <a:pt x="977576" y="165115"/>
                    <a:pt x="911496" y="145747"/>
                    <a:pt x="843599" y="137395"/>
                  </a:cubicBezTo>
                  <a:lnTo>
                    <a:pt x="781934" y="6782"/>
                  </a:lnTo>
                  <a:cubicBezTo>
                    <a:pt x="779741" y="2243"/>
                    <a:pt x="774945" y="-442"/>
                    <a:pt x="769929" y="60"/>
                  </a:cubicBezTo>
                  <a:lnTo>
                    <a:pt x="597860" y="18707"/>
                  </a:lnTo>
                  <a:cubicBezTo>
                    <a:pt x="592831" y="19280"/>
                    <a:pt x="588701" y="22945"/>
                    <a:pt x="587536" y="27871"/>
                  </a:cubicBezTo>
                  <a:lnTo>
                    <a:pt x="555523" y="168608"/>
                  </a:lnTo>
                  <a:cubicBezTo>
                    <a:pt x="490986" y="191293"/>
                    <a:pt x="430582" y="224354"/>
                    <a:pt x="376690" y="266487"/>
                  </a:cubicBezTo>
                  <a:lnTo>
                    <a:pt x="240635" y="217547"/>
                  </a:lnTo>
                  <a:cubicBezTo>
                    <a:pt x="235877" y="215884"/>
                    <a:pt x="230586" y="217370"/>
                    <a:pt x="227390" y="221269"/>
                  </a:cubicBezTo>
                  <a:lnTo>
                    <a:pt x="118746" y="356283"/>
                  </a:lnTo>
                  <a:cubicBezTo>
                    <a:pt x="115608" y="360246"/>
                    <a:pt x="115288" y="365749"/>
                    <a:pt x="117946" y="370048"/>
                  </a:cubicBezTo>
                  <a:lnTo>
                    <a:pt x="194817" y="492338"/>
                  </a:lnTo>
                  <a:cubicBezTo>
                    <a:pt x="165193" y="553961"/>
                    <a:pt x="145812" y="619999"/>
                    <a:pt x="137434" y="687857"/>
                  </a:cubicBezTo>
                  <a:lnTo>
                    <a:pt x="6821" y="749323"/>
                  </a:lnTo>
                  <a:cubicBezTo>
                    <a:pt x="2266" y="751503"/>
                    <a:pt x="-437" y="756302"/>
                    <a:pt x="58" y="761328"/>
                  </a:cubicBezTo>
                  <a:lnTo>
                    <a:pt x="18706" y="933397"/>
                  </a:lnTo>
                  <a:cubicBezTo>
                    <a:pt x="19294" y="938411"/>
                    <a:pt x="22956" y="942521"/>
                    <a:pt x="27869" y="943682"/>
                  </a:cubicBezTo>
                  <a:lnTo>
                    <a:pt x="168606" y="975693"/>
                  </a:lnTo>
                  <a:cubicBezTo>
                    <a:pt x="191313" y="1040228"/>
                    <a:pt x="224386" y="1100632"/>
                    <a:pt x="266526" y="1154526"/>
                  </a:cubicBezTo>
                  <a:lnTo>
                    <a:pt x="217586" y="1290581"/>
                  </a:lnTo>
                  <a:cubicBezTo>
                    <a:pt x="215922" y="1295340"/>
                    <a:pt x="217409" y="1300631"/>
                    <a:pt x="221307" y="1303827"/>
                  </a:cubicBezTo>
                  <a:lnTo>
                    <a:pt x="356322" y="1412471"/>
                  </a:lnTo>
                  <a:cubicBezTo>
                    <a:pt x="360276" y="1415590"/>
                    <a:pt x="365758" y="1415909"/>
                    <a:pt x="370048" y="1413271"/>
                  </a:cubicBezTo>
                  <a:lnTo>
                    <a:pt x="492377" y="1336400"/>
                  </a:lnTo>
                  <a:cubicBezTo>
                    <a:pt x="554037" y="1366036"/>
                    <a:pt x="620117" y="1385418"/>
                    <a:pt x="688016" y="1393783"/>
                  </a:cubicBezTo>
                  <a:lnTo>
                    <a:pt x="749481" y="1524396"/>
                  </a:lnTo>
                  <a:cubicBezTo>
                    <a:pt x="751662" y="1528950"/>
                    <a:pt x="756460" y="1531653"/>
                    <a:pt x="761486" y="1531158"/>
                  </a:cubicBezTo>
                  <a:lnTo>
                    <a:pt x="933755" y="1512511"/>
                  </a:lnTo>
                  <a:cubicBezTo>
                    <a:pt x="938769" y="1511923"/>
                    <a:pt x="942879" y="1508260"/>
                    <a:pt x="944040" y="1503347"/>
                  </a:cubicBezTo>
                  <a:lnTo>
                    <a:pt x="976053" y="1362611"/>
                  </a:lnTo>
                  <a:cubicBezTo>
                    <a:pt x="1040582" y="1339909"/>
                    <a:pt x="1100983" y="1306850"/>
                    <a:pt x="1154885" y="1264731"/>
                  </a:cubicBezTo>
                  <a:lnTo>
                    <a:pt x="1290940" y="1313630"/>
                  </a:lnTo>
                  <a:cubicBezTo>
                    <a:pt x="1295698" y="1315294"/>
                    <a:pt x="1300989" y="1313807"/>
                    <a:pt x="1304185" y="130990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2" name="Serbest Form: Şekil 461">
              <a:extLst>
                <a:ext uri="{FF2B5EF4-FFF2-40B4-BE49-F238E27FC236}">
                  <a16:creationId xmlns:a16="http://schemas.microsoft.com/office/drawing/2014/main" id="{DB6599B2-587F-4B7C-ABD3-9BBB5014A91F}"/>
                </a:ext>
              </a:extLst>
            </p:cNvPr>
            <p:cNvSpPr/>
            <p:nvPr/>
          </p:nvSpPr>
          <p:spPr>
            <a:xfrm>
              <a:off x="3006052" y="11019947"/>
              <a:ext cx="355816" cy="355802"/>
            </a:xfrm>
            <a:custGeom>
              <a:avLst/>
              <a:gdLst>
                <a:gd name="connsiteX0" fmla="*/ 351935 w 355816"/>
                <a:gd name="connsiteY0" fmla="*/ 141110 h 355802"/>
                <a:gd name="connsiteX1" fmla="*/ 214692 w 355816"/>
                <a:gd name="connsiteY1" fmla="*/ 351921 h 355802"/>
                <a:gd name="connsiteX2" fmla="*/ 3881 w 355816"/>
                <a:gd name="connsiteY2" fmla="*/ 214678 h 355802"/>
                <a:gd name="connsiteX3" fmla="*/ 141125 w 355816"/>
                <a:gd name="connsiteY3" fmla="*/ 3867 h 355802"/>
                <a:gd name="connsiteX4" fmla="*/ 344612 w 355816"/>
                <a:gd name="connsiteY4" fmla="*/ 115861 h 355802"/>
                <a:gd name="connsiteX5" fmla="*/ 351935 w 355816"/>
                <a:gd name="connsiteY5" fmla="*/ 141111 h 355802"/>
                <a:gd name="connsiteX6" fmla="*/ 50733 w 355816"/>
                <a:gd name="connsiteY6" fmla="*/ 204416 h 355802"/>
                <a:gd name="connsiteX7" fmla="*/ 56056 w 355816"/>
                <a:gd name="connsiteY7" fmla="*/ 222824 h 355802"/>
                <a:gd name="connsiteX8" fmla="*/ 223683 w 355816"/>
                <a:gd name="connsiteY8" fmla="*/ 299775 h 355802"/>
                <a:gd name="connsiteX9" fmla="*/ 300634 w 355816"/>
                <a:gd name="connsiteY9" fmla="*/ 132147 h 355802"/>
                <a:gd name="connsiteX10" fmla="*/ 300634 w 355816"/>
                <a:gd name="connsiteY10" fmla="*/ 132147 h 355802"/>
                <a:gd name="connsiteX11" fmla="*/ 133103 w 355816"/>
                <a:gd name="connsiteY11" fmla="*/ 55024 h 355802"/>
                <a:gd name="connsiteX12" fmla="*/ 50733 w 355816"/>
                <a:gd name="connsiteY12" fmla="*/ 204416 h 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816" h="355802">
                  <a:moveTo>
                    <a:pt x="351935" y="141110"/>
                  </a:moveTo>
                  <a:cubicBezTo>
                    <a:pt x="372250" y="237222"/>
                    <a:pt x="310804" y="331606"/>
                    <a:pt x="214692" y="351921"/>
                  </a:cubicBezTo>
                  <a:cubicBezTo>
                    <a:pt x="118579" y="372236"/>
                    <a:pt x="24196" y="310790"/>
                    <a:pt x="3881" y="214678"/>
                  </a:cubicBezTo>
                  <a:cubicBezTo>
                    <a:pt x="-16434" y="118566"/>
                    <a:pt x="45012" y="24182"/>
                    <a:pt x="141125" y="3867"/>
                  </a:cubicBezTo>
                  <a:cubicBezTo>
                    <a:pt x="227330" y="-14354"/>
                    <a:pt x="313883" y="33282"/>
                    <a:pt x="344612" y="115861"/>
                  </a:cubicBezTo>
                  <a:cubicBezTo>
                    <a:pt x="347679" y="124083"/>
                    <a:pt x="350127" y="132524"/>
                    <a:pt x="351935" y="141111"/>
                  </a:cubicBezTo>
                  <a:close/>
                  <a:moveTo>
                    <a:pt x="50733" y="204416"/>
                  </a:moveTo>
                  <a:cubicBezTo>
                    <a:pt x="52065" y="210671"/>
                    <a:pt x="53843" y="216823"/>
                    <a:pt x="56056" y="222824"/>
                  </a:cubicBezTo>
                  <a:cubicBezTo>
                    <a:pt x="81095" y="290363"/>
                    <a:pt x="156145" y="324814"/>
                    <a:pt x="223683" y="299775"/>
                  </a:cubicBezTo>
                  <a:cubicBezTo>
                    <a:pt x="291222" y="274735"/>
                    <a:pt x="325674" y="199686"/>
                    <a:pt x="300634" y="132147"/>
                  </a:cubicBezTo>
                  <a:lnTo>
                    <a:pt x="300634" y="132147"/>
                  </a:lnTo>
                  <a:cubicBezTo>
                    <a:pt x="275669" y="64587"/>
                    <a:pt x="200662" y="30057"/>
                    <a:pt x="133103" y="55024"/>
                  </a:cubicBezTo>
                  <a:cubicBezTo>
                    <a:pt x="72366" y="77467"/>
                    <a:pt x="37296" y="141076"/>
                    <a:pt x="50733" y="204416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3" name="Serbest Form: Şekil 462">
              <a:extLst>
                <a:ext uri="{FF2B5EF4-FFF2-40B4-BE49-F238E27FC236}">
                  <a16:creationId xmlns:a16="http://schemas.microsoft.com/office/drawing/2014/main" id="{832DE8FF-D494-42F9-A9FD-38DEC04616EF}"/>
                </a:ext>
              </a:extLst>
            </p:cNvPr>
            <p:cNvSpPr/>
            <p:nvPr/>
          </p:nvSpPr>
          <p:spPr>
            <a:xfrm>
              <a:off x="2739349" y="10753781"/>
              <a:ext cx="883590" cy="883195"/>
            </a:xfrm>
            <a:custGeom>
              <a:avLst/>
              <a:gdLst>
                <a:gd name="connsiteX0" fmla="*/ 873942 w 883590"/>
                <a:gd name="connsiteY0" fmla="*/ 349733 h 883195"/>
                <a:gd name="connsiteX1" fmla="*/ 880985 w 883590"/>
                <a:gd name="connsiteY1" fmla="*/ 394072 h 883195"/>
                <a:gd name="connsiteX2" fmla="*/ 881585 w 883590"/>
                <a:gd name="connsiteY2" fmla="*/ 484028 h 883195"/>
                <a:gd name="connsiteX3" fmla="*/ 881185 w 883590"/>
                <a:gd name="connsiteY3" fmla="*/ 488030 h 883195"/>
                <a:gd name="connsiteX4" fmla="*/ 862778 w 883590"/>
                <a:gd name="connsiteY4" fmla="*/ 508518 h 883195"/>
                <a:gd name="connsiteX5" fmla="*/ 855415 w 883590"/>
                <a:gd name="connsiteY5" fmla="*/ 508879 h 883195"/>
                <a:gd name="connsiteX6" fmla="*/ 834566 w 883590"/>
                <a:gd name="connsiteY6" fmla="*/ 483149 h 883195"/>
                <a:gd name="connsiteX7" fmla="*/ 834566 w 883590"/>
                <a:gd name="connsiteY7" fmla="*/ 399115 h 883195"/>
                <a:gd name="connsiteX8" fmla="*/ 834566 w 883590"/>
                <a:gd name="connsiteY8" fmla="*/ 399114 h 883195"/>
                <a:gd name="connsiteX9" fmla="*/ 834006 w 883590"/>
                <a:gd name="connsiteY9" fmla="*/ 394551 h 883195"/>
                <a:gd name="connsiteX10" fmla="*/ 764858 w 883590"/>
                <a:gd name="connsiteY10" fmla="*/ 214038 h 883195"/>
                <a:gd name="connsiteX11" fmla="*/ 692388 w 883590"/>
                <a:gd name="connsiteY11" fmla="*/ 136367 h 883195"/>
                <a:gd name="connsiteX12" fmla="*/ 691708 w 883590"/>
                <a:gd name="connsiteY12" fmla="*/ 135807 h 883195"/>
                <a:gd name="connsiteX13" fmla="*/ 689628 w 883590"/>
                <a:gd name="connsiteY13" fmla="*/ 134087 h 883195"/>
                <a:gd name="connsiteX14" fmla="*/ 399710 w 883590"/>
                <a:gd name="connsiteY14" fmla="*/ 49213 h 883195"/>
                <a:gd name="connsiteX15" fmla="*/ 359694 w 883590"/>
                <a:gd name="connsiteY15" fmla="*/ 55575 h 883195"/>
                <a:gd name="connsiteX16" fmla="*/ 57276 w 883590"/>
                <a:gd name="connsiteY16" fmla="*/ 524778 h 883195"/>
                <a:gd name="connsiteX17" fmla="*/ 484465 w 883590"/>
                <a:gd name="connsiteY17" fmla="*/ 833930 h 883195"/>
                <a:gd name="connsiteX18" fmla="*/ 679944 w 883590"/>
                <a:gd name="connsiteY18" fmla="*/ 756538 h 883195"/>
                <a:gd name="connsiteX19" fmla="*/ 689227 w 883590"/>
                <a:gd name="connsiteY19" fmla="*/ 752296 h 883195"/>
                <a:gd name="connsiteX20" fmla="*/ 717040 w 883590"/>
                <a:gd name="connsiteY20" fmla="*/ 770254 h 883195"/>
                <a:gd name="connsiteX21" fmla="*/ 708195 w 883590"/>
                <a:gd name="connsiteY21" fmla="*/ 793914 h 883195"/>
                <a:gd name="connsiteX22" fmla="*/ 533804 w 883590"/>
                <a:gd name="connsiteY22" fmla="*/ 873466 h 883195"/>
                <a:gd name="connsiteX23" fmla="*/ 489547 w 883590"/>
                <a:gd name="connsiteY23" fmla="*/ 880547 h 883195"/>
                <a:gd name="connsiteX24" fmla="*/ 2638 w 883590"/>
                <a:gd name="connsiteY24" fmla="*/ 489519 h 883195"/>
                <a:gd name="connsiteX25" fmla="*/ 349490 w 883590"/>
                <a:gd name="connsiteY25" fmla="*/ 9716 h 883195"/>
                <a:gd name="connsiteX26" fmla="*/ 394348 w 883590"/>
                <a:gd name="connsiteY26" fmla="*/ 2553 h 883195"/>
                <a:gd name="connsiteX27" fmla="*/ 873942 w 883590"/>
                <a:gd name="connsiteY27" fmla="*/ 349733 h 8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83590" h="883195">
                  <a:moveTo>
                    <a:pt x="873942" y="349733"/>
                  </a:moveTo>
                  <a:cubicBezTo>
                    <a:pt x="876983" y="364272"/>
                    <a:pt x="879331" y="379052"/>
                    <a:pt x="880985" y="394072"/>
                  </a:cubicBezTo>
                  <a:cubicBezTo>
                    <a:pt x="884245" y="423959"/>
                    <a:pt x="884447" y="454100"/>
                    <a:pt x="881585" y="484028"/>
                  </a:cubicBezTo>
                  <a:cubicBezTo>
                    <a:pt x="881585" y="485388"/>
                    <a:pt x="881305" y="486709"/>
                    <a:pt x="881185" y="488030"/>
                  </a:cubicBezTo>
                  <a:cubicBezTo>
                    <a:pt x="880141" y="498128"/>
                    <a:pt x="872707" y="506402"/>
                    <a:pt x="862778" y="508518"/>
                  </a:cubicBezTo>
                  <a:cubicBezTo>
                    <a:pt x="860357" y="509020"/>
                    <a:pt x="857873" y="509142"/>
                    <a:pt x="855415" y="508879"/>
                  </a:cubicBezTo>
                  <a:cubicBezTo>
                    <a:pt x="842561" y="507514"/>
                    <a:pt x="833237" y="496005"/>
                    <a:pt x="834566" y="483149"/>
                  </a:cubicBezTo>
                  <a:cubicBezTo>
                    <a:pt x="837527" y="455215"/>
                    <a:pt x="837527" y="427048"/>
                    <a:pt x="834566" y="399115"/>
                  </a:cubicBezTo>
                  <a:lnTo>
                    <a:pt x="834566" y="399114"/>
                  </a:lnTo>
                  <a:cubicBezTo>
                    <a:pt x="834566" y="397593"/>
                    <a:pt x="834206" y="396072"/>
                    <a:pt x="834006" y="394551"/>
                  </a:cubicBezTo>
                  <a:cubicBezTo>
                    <a:pt x="826441" y="329538"/>
                    <a:pt x="802664" y="267467"/>
                    <a:pt x="764858" y="214038"/>
                  </a:cubicBezTo>
                  <a:cubicBezTo>
                    <a:pt x="744300" y="185010"/>
                    <a:pt x="719925" y="158884"/>
                    <a:pt x="692388" y="136367"/>
                  </a:cubicBezTo>
                  <a:lnTo>
                    <a:pt x="691708" y="135807"/>
                  </a:lnTo>
                  <a:lnTo>
                    <a:pt x="689628" y="134087"/>
                  </a:lnTo>
                  <a:cubicBezTo>
                    <a:pt x="608200" y="68215"/>
                    <a:pt x="503806" y="37654"/>
                    <a:pt x="399710" y="49213"/>
                  </a:cubicBezTo>
                  <a:cubicBezTo>
                    <a:pt x="386273" y="50659"/>
                    <a:pt x="372918" y="52783"/>
                    <a:pt x="359694" y="55575"/>
                  </a:cubicBezTo>
                  <a:cubicBezTo>
                    <a:pt x="146617" y="101631"/>
                    <a:pt x="11220" y="311700"/>
                    <a:pt x="57276" y="524778"/>
                  </a:cubicBezTo>
                  <a:cubicBezTo>
                    <a:pt x="99858" y="721780"/>
                    <a:pt x="284023" y="855059"/>
                    <a:pt x="484465" y="833930"/>
                  </a:cubicBezTo>
                  <a:cubicBezTo>
                    <a:pt x="555422" y="826278"/>
                    <a:pt x="622978" y="799532"/>
                    <a:pt x="679944" y="756538"/>
                  </a:cubicBezTo>
                  <a:cubicBezTo>
                    <a:pt x="682681" y="754446"/>
                    <a:pt x="685854" y="752996"/>
                    <a:pt x="689227" y="752296"/>
                  </a:cubicBezTo>
                  <a:cubicBezTo>
                    <a:pt x="701866" y="749575"/>
                    <a:pt x="714318" y="757615"/>
                    <a:pt x="717040" y="770254"/>
                  </a:cubicBezTo>
                  <a:cubicBezTo>
                    <a:pt x="718964" y="779191"/>
                    <a:pt x="715510" y="788430"/>
                    <a:pt x="708195" y="793914"/>
                  </a:cubicBezTo>
                  <a:cubicBezTo>
                    <a:pt x="656614" y="832920"/>
                    <a:pt x="597073" y="860081"/>
                    <a:pt x="533804" y="873466"/>
                  </a:cubicBezTo>
                  <a:cubicBezTo>
                    <a:pt x="519239" y="876546"/>
                    <a:pt x="504433" y="878907"/>
                    <a:pt x="489547" y="880547"/>
                  </a:cubicBezTo>
                  <a:cubicBezTo>
                    <a:pt x="247111" y="907024"/>
                    <a:pt x="29115" y="731955"/>
                    <a:pt x="2638" y="489519"/>
                  </a:cubicBezTo>
                  <a:cubicBezTo>
                    <a:pt x="-21960" y="264285"/>
                    <a:pt x="127901" y="56980"/>
                    <a:pt x="349490" y="9716"/>
                  </a:cubicBezTo>
                  <a:cubicBezTo>
                    <a:pt x="364312" y="6570"/>
                    <a:pt x="379284" y="4180"/>
                    <a:pt x="394348" y="2553"/>
                  </a:cubicBezTo>
                  <a:cubicBezTo>
                    <a:pt x="619533" y="-21619"/>
                    <a:pt x="826579" y="128263"/>
                    <a:pt x="873942" y="349733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575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8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8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5" grpId="0" animBg="1"/>
      <p:bldP spid="413" grpId="0" animBg="1"/>
      <p:bldP spid="4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C0CD6F-E9C2-43A5-ABAA-8CA4DCDD52B2}"/>
              </a:ext>
            </a:extLst>
          </p:cNvPr>
          <p:cNvSpPr/>
          <p:nvPr/>
        </p:nvSpPr>
        <p:spPr>
          <a:xfrm>
            <a:off x="1189246" y="1850044"/>
            <a:ext cx="5859253" cy="9368213"/>
          </a:xfrm>
          <a:prstGeom prst="rect">
            <a:avLst/>
          </a:prstGeom>
          <a:solidFill>
            <a:schemeClr val="tx1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E9A1CE-0A45-4B56-88A1-BC0F80AD95C6}"/>
              </a:ext>
            </a:extLst>
          </p:cNvPr>
          <p:cNvSpPr/>
          <p:nvPr/>
        </p:nvSpPr>
        <p:spPr>
          <a:xfrm>
            <a:off x="18228325" y="1042152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Sınıf Adı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class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class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adını içeren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20A5FE-41E8-4827-84C8-5FDC827DDC98}"/>
              </a:ext>
            </a:extLst>
          </p:cNvPr>
          <p:cNvSpPr txBox="1"/>
          <p:nvPr/>
        </p:nvSpPr>
        <p:spPr>
          <a:xfrm>
            <a:off x="1600741" y="4734712"/>
            <a:ext cx="4444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Selenium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WebDriver’ı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kullanırken öğrenilecek en temel tekniklerden birisi; sayfadaki elemanların nasıl bulunacağıdır.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WebDriver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aralarında ID özniteliğine göre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bir öğe bulmanın da bulunduğu bir dizi 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seçici türü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sunar.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dirty="0">
              <a:solidFill>
                <a:srgbClr val="172144"/>
              </a:solidFill>
              <a:latin typeface="Open Sans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HTML elemanın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ID’si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mevcutsa;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öğeyi seçmek için en iyi yöntemdir. Eğer ID yoksa, CSS seçici tercih edilen yöntemdir.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baseline="0" dirty="0">
              <a:solidFill>
                <a:srgbClr val="172144"/>
              </a:solidFill>
              <a:latin typeface="Open Sans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</a:t>
            </a:r>
            <a:r>
              <a:rPr lang="tr-TR" sz="1800" dirty="0">
                <a:solidFill>
                  <a:srgbClr val="172144"/>
                </a:solidFill>
                <a:latin typeface="Open Sans Light"/>
              </a:rPr>
              <a:t>, CSS seçiciler kadar iyi çalışır. Ancak söz dizimi karmaşıktır.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noProof="0" dirty="0">
                <a:solidFill>
                  <a:srgbClr val="172144"/>
                </a:solidFill>
                <a:latin typeface="Open Sans Light"/>
              </a:rPr>
              <a:t>Bağlantı metni ve kısmi bağlantı metni seçicileri sadece bağlantılarda çalışır.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noProof="0" dirty="0">
                <a:solidFill>
                  <a:srgbClr val="172144"/>
                </a:solidFill>
                <a:latin typeface="Open Sans Light"/>
              </a:rPr>
              <a:t>Etiket adı HTML elemanı bulmanın en tehlikeli yoludur. Çünkü aynı etiketin benzerleri sayfada bulunur. Birden fazla eleman seçileceğinde kullanılabilir.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0F01A81-AF85-418C-9B2A-3CDB08198311}"/>
              </a:ext>
            </a:extLst>
          </p:cNvPr>
          <p:cNvSpPr txBox="1">
            <a:spLocks/>
          </p:cNvSpPr>
          <p:nvPr/>
        </p:nvSpPr>
        <p:spPr>
          <a:xfrm>
            <a:off x="1600741" y="2637296"/>
            <a:ext cx="4128783" cy="1917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Sayfa elemanlarına ulaşalım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15DD9235-4EBB-4EF7-A007-52D80B513974}"/>
              </a:ext>
            </a:extLst>
          </p:cNvPr>
          <p:cNvSpPr/>
          <p:nvPr/>
        </p:nvSpPr>
        <p:spPr>
          <a:xfrm>
            <a:off x="6298805" y="962690"/>
            <a:ext cx="11791631" cy="11545650"/>
          </a:xfrm>
          <a:custGeom>
            <a:avLst/>
            <a:gdLst>
              <a:gd name="connsiteX0" fmla="*/ 10372906 w 11791631"/>
              <a:gd name="connsiteY0" fmla="*/ 9929590 h 11545650"/>
              <a:gd name="connsiteX1" fmla="*/ 9581114 w 11791631"/>
              <a:gd name="connsiteY1" fmla="*/ 10562938 h 11545650"/>
              <a:gd name="connsiteX2" fmla="*/ 4461575 w 11791631"/>
              <a:gd name="connsiteY2" fmla="*/ 11390449 h 11545650"/>
              <a:gd name="connsiteX3" fmla="*/ 1457207 w 11791631"/>
              <a:gd name="connsiteY3" fmla="*/ 10269472 h 11545650"/>
              <a:gd name="connsiteX4" fmla="*/ 1096403 w 11791631"/>
              <a:gd name="connsiteY4" fmla="*/ 2757992 h 11545650"/>
              <a:gd name="connsiteX5" fmla="*/ 5090264 w 11791631"/>
              <a:gd name="connsiteY5" fmla="*/ 45062 h 11545650"/>
              <a:gd name="connsiteX6" fmla="*/ 5228305 w 11791631"/>
              <a:gd name="connsiteY6" fmla="*/ 29533 h 11545650"/>
              <a:gd name="connsiteX7" fmla="*/ 9680114 w 11791631"/>
              <a:gd name="connsiteY7" fmla="*/ 1307530 h 11545650"/>
              <a:gd name="connsiteX8" fmla="*/ 10758255 w 11791631"/>
              <a:gd name="connsiteY8" fmla="*/ 2512970 h 11545650"/>
              <a:gd name="connsiteX9" fmla="*/ 10372906 w 11791631"/>
              <a:gd name="connsiteY9" fmla="*/ 9929590 h 1154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91631" h="11545650">
                <a:moveTo>
                  <a:pt x="10372906" y="9929590"/>
                </a:moveTo>
                <a:cubicBezTo>
                  <a:pt x="10065981" y="10241346"/>
                  <a:pt x="9791367" y="10424595"/>
                  <a:pt x="9581114" y="10562938"/>
                </a:cubicBezTo>
                <a:cubicBezTo>
                  <a:pt x="7530434" y="11912242"/>
                  <a:pt x="5186332" y="11523355"/>
                  <a:pt x="4461575" y="11390449"/>
                </a:cubicBezTo>
                <a:cubicBezTo>
                  <a:pt x="3292285" y="11175967"/>
                  <a:pt x="2305251" y="11024684"/>
                  <a:pt x="1457207" y="10269472"/>
                </a:cubicBezTo>
                <a:cubicBezTo>
                  <a:pt x="-469797" y="8553886"/>
                  <a:pt x="-376145" y="4974968"/>
                  <a:pt x="1096403" y="2757992"/>
                </a:cubicBezTo>
                <a:cubicBezTo>
                  <a:pt x="1270982" y="2495283"/>
                  <a:pt x="2741201" y="347802"/>
                  <a:pt x="5090264" y="45062"/>
                </a:cubicBezTo>
                <a:cubicBezTo>
                  <a:pt x="5147723" y="37642"/>
                  <a:pt x="5190559" y="33458"/>
                  <a:pt x="5228305" y="29533"/>
                </a:cubicBezTo>
                <a:cubicBezTo>
                  <a:pt x="5591696" y="-8386"/>
                  <a:pt x="7843743" y="-208674"/>
                  <a:pt x="9680114" y="1307530"/>
                </a:cubicBezTo>
                <a:cubicBezTo>
                  <a:pt x="9942952" y="1524556"/>
                  <a:pt x="10366004" y="1915771"/>
                  <a:pt x="10758255" y="2512970"/>
                </a:cubicBezTo>
                <a:cubicBezTo>
                  <a:pt x="12192453" y="4696082"/>
                  <a:pt x="12197026" y="8076740"/>
                  <a:pt x="10372906" y="9929590"/>
                </a:cubicBezTo>
                <a:close/>
              </a:path>
            </a:pathLst>
          </a:custGeom>
          <a:solidFill>
            <a:srgbClr val="DAE3FE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96" name="Grup 95">
            <a:extLst>
              <a:ext uri="{FF2B5EF4-FFF2-40B4-BE49-F238E27FC236}">
                <a16:creationId xmlns:a16="http://schemas.microsoft.com/office/drawing/2014/main" id="{3AF54482-C3CF-4919-BAD5-39F9A37CBE25}"/>
              </a:ext>
            </a:extLst>
          </p:cNvPr>
          <p:cNvGrpSpPr/>
          <p:nvPr/>
        </p:nvGrpSpPr>
        <p:grpSpPr>
          <a:xfrm>
            <a:off x="7255401" y="926556"/>
            <a:ext cx="1722400" cy="6772628"/>
            <a:chOff x="7255401" y="926556"/>
            <a:chExt cx="1722400" cy="6772628"/>
          </a:xfrm>
        </p:grpSpPr>
        <p:sp>
          <p:nvSpPr>
            <p:cNvPr id="6" name="Serbest Form: Şekil 5">
              <a:extLst>
                <a:ext uri="{FF2B5EF4-FFF2-40B4-BE49-F238E27FC236}">
                  <a16:creationId xmlns:a16="http://schemas.microsoft.com/office/drawing/2014/main" id="{38B411B1-875F-4EE7-BFF7-E5699B05D029}"/>
                </a:ext>
              </a:extLst>
            </p:cNvPr>
            <p:cNvSpPr/>
            <p:nvPr/>
          </p:nvSpPr>
          <p:spPr>
            <a:xfrm>
              <a:off x="7255401" y="926556"/>
              <a:ext cx="1722400" cy="6772628"/>
            </a:xfrm>
            <a:custGeom>
              <a:avLst/>
              <a:gdLst>
                <a:gd name="connsiteX0" fmla="*/ 313091 w 1722400"/>
                <a:gd name="connsiteY0" fmla="*/ 56477 h 6772628"/>
                <a:gd name="connsiteX1" fmla="*/ 399798 w 1722400"/>
                <a:gd name="connsiteY1" fmla="*/ 16187 h 6772628"/>
                <a:gd name="connsiteX2" fmla="*/ 1195689 w 1722400"/>
                <a:gd name="connsiteY2" fmla="*/ 3200827 h 6772628"/>
                <a:gd name="connsiteX3" fmla="*/ 1722400 w 1722400"/>
                <a:gd name="connsiteY3" fmla="*/ 6772628 h 6772628"/>
                <a:gd name="connsiteX4" fmla="*/ 507944 w 1722400"/>
                <a:gd name="connsiteY4" fmla="*/ 5632025 h 6772628"/>
                <a:gd name="connsiteX5" fmla="*/ 313091 w 1722400"/>
                <a:gd name="connsiteY5" fmla="*/ 56477 h 67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2400" h="6772628">
                  <a:moveTo>
                    <a:pt x="313091" y="56477"/>
                  </a:moveTo>
                  <a:cubicBezTo>
                    <a:pt x="306664" y="8206"/>
                    <a:pt x="366668" y="-19488"/>
                    <a:pt x="399798" y="16187"/>
                  </a:cubicBezTo>
                  <a:cubicBezTo>
                    <a:pt x="736272" y="378543"/>
                    <a:pt x="1531386" y="1448358"/>
                    <a:pt x="1195689" y="3200827"/>
                  </a:cubicBezTo>
                  <a:cubicBezTo>
                    <a:pt x="774449" y="5399512"/>
                    <a:pt x="1181151" y="6240007"/>
                    <a:pt x="1722400" y="6772628"/>
                  </a:cubicBezTo>
                  <a:cubicBezTo>
                    <a:pt x="1722400" y="6772628"/>
                    <a:pt x="948725" y="6486755"/>
                    <a:pt x="507944" y="5632025"/>
                  </a:cubicBezTo>
                  <a:cubicBezTo>
                    <a:pt x="-574251" y="3533419"/>
                    <a:pt x="427104" y="914529"/>
                    <a:pt x="313091" y="56477"/>
                  </a:cubicBezTo>
                  <a:close/>
                </a:path>
              </a:pathLst>
            </a:custGeom>
            <a:solidFill>
              <a:srgbClr val="91B3F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" name="Serbest Form: Şekil 6">
              <a:extLst>
                <a:ext uri="{FF2B5EF4-FFF2-40B4-BE49-F238E27FC236}">
                  <a16:creationId xmlns:a16="http://schemas.microsoft.com/office/drawing/2014/main" id="{7C2FA0D5-0AA0-4E9B-860C-8E2D9B210486}"/>
                </a:ext>
              </a:extLst>
            </p:cNvPr>
            <p:cNvSpPr/>
            <p:nvPr/>
          </p:nvSpPr>
          <p:spPr>
            <a:xfrm>
              <a:off x="7737538" y="1679351"/>
              <a:ext cx="1000028" cy="5829785"/>
            </a:xfrm>
            <a:custGeom>
              <a:avLst/>
              <a:gdLst>
                <a:gd name="connsiteX0" fmla="*/ 57384 w 1000028"/>
                <a:gd name="connsiteY0" fmla="*/ 14807 h 5829785"/>
                <a:gd name="connsiteX1" fmla="*/ 122823 w 1000028"/>
                <a:gd name="connsiteY1" fmla="*/ 765791 h 5829785"/>
                <a:gd name="connsiteX2" fmla="*/ 145816 w 1000028"/>
                <a:gd name="connsiteY2" fmla="*/ 1518415 h 5829785"/>
                <a:gd name="connsiteX3" fmla="*/ 122608 w 1000028"/>
                <a:gd name="connsiteY3" fmla="*/ 2270348 h 5829785"/>
                <a:gd name="connsiteX4" fmla="*/ 54321 w 1000028"/>
                <a:gd name="connsiteY4" fmla="*/ 3020211 h 5829785"/>
                <a:gd name="connsiteX5" fmla="*/ 54 w 1000028"/>
                <a:gd name="connsiteY5" fmla="*/ 3777924 h 5829785"/>
                <a:gd name="connsiteX6" fmla="*/ 102247 w 1000028"/>
                <a:gd name="connsiteY6" fmla="*/ 4538528 h 5829785"/>
                <a:gd name="connsiteX7" fmla="*/ 164495 w 1000028"/>
                <a:gd name="connsiteY7" fmla="*/ 4720742 h 5829785"/>
                <a:gd name="connsiteX8" fmla="*/ 237829 w 1000028"/>
                <a:gd name="connsiteY8" fmla="*/ 4898210 h 5829785"/>
                <a:gd name="connsiteX9" fmla="*/ 419654 w 1000028"/>
                <a:gd name="connsiteY9" fmla="*/ 5237057 h 5829785"/>
                <a:gd name="connsiteX10" fmla="*/ 919620 w 1000028"/>
                <a:gd name="connsiteY10" fmla="*/ 5817949 h 5829785"/>
                <a:gd name="connsiteX11" fmla="*/ 988192 w 1000028"/>
                <a:gd name="connsiteY11" fmla="*/ 5812962 h 5829785"/>
                <a:gd name="connsiteX12" fmla="*/ 984973 w 1000028"/>
                <a:gd name="connsiteY12" fmla="*/ 5745995 h 5829785"/>
                <a:gd name="connsiteX13" fmla="*/ 984973 w 1000028"/>
                <a:gd name="connsiteY13" fmla="*/ 5745995 h 5829785"/>
                <a:gd name="connsiteX14" fmla="*/ 851980 w 1000028"/>
                <a:gd name="connsiteY14" fmla="*/ 5616151 h 5829785"/>
                <a:gd name="connsiteX15" fmla="*/ 788395 w 1000028"/>
                <a:gd name="connsiteY15" fmla="*/ 5548727 h 5829785"/>
                <a:gd name="connsiteX16" fmla="*/ 727398 w 1000028"/>
                <a:gd name="connsiteY16" fmla="*/ 5479059 h 5829785"/>
                <a:gd name="connsiteX17" fmla="*/ 509467 w 1000028"/>
                <a:gd name="connsiteY17" fmla="*/ 5180590 h 5829785"/>
                <a:gd name="connsiteX18" fmla="*/ 204828 w 1000028"/>
                <a:gd name="connsiteY18" fmla="*/ 4508073 h 5829785"/>
                <a:gd name="connsiteX19" fmla="*/ 127180 w 1000028"/>
                <a:gd name="connsiteY19" fmla="*/ 4147657 h 5829785"/>
                <a:gd name="connsiteX20" fmla="*/ 103066 w 1000028"/>
                <a:gd name="connsiteY20" fmla="*/ 3778183 h 5829785"/>
                <a:gd name="connsiteX21" fmla="*/ 151251 w 1000028"/>
                <a:gd name="connsiteY21" fmla="*/ 3030003 h 5829785"/>
                <a:gd name="connsiteX22" fmla="*/ 208020 w 1000028"/>
                <a:gd name="connsiteY22" fmla="*/ 2275093 h 5829785"/>
                <a:gd name="connsiteX23" fmla="*/ 219409 w 1000028"/>
                <a:gd name="connsiteY23" fmla="*/ 1896387 h 5829785"/>
                <a:gd name="connsiteX24" fmla="*/ 220487 w 1000028"/>
                <a:gd name="connsiteY24" fmla="*/ 1707013 h 5829785"/>
                <a:gd name="connsiteX25" fmla="*/ 217511 w 1000028"/>
                <a:gd name="connsiteY25" fmla="*/ 1517682 h 5829785"/>
                <a:gd name="connsiteX26" fmla="*/ 175452 w 1000028"/>
                <a:gd name="connsiteY26" fmla="*/ 761909 h 5829785"/>
                <a:gd name="connsiteX27" fmla="*/ 83223 w 1000028"/>
                <a:gd name="connsiteY27" fmla="*/ 11313 h 5829785"/>
                <a:gd name="connsiteX28" fmla="*/ 68535 w 1000028"/>
                <a:gd name="connsiteY28" fmla="*/ 119 h 5829785"/>
                <a:gd name="connsiteX29" fmla="*/ 57341 w 1000028"/>
                <a:gd name="connsiteY29" fmla="*/ 14807 h 582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28" h="5829785">
                  <a:moveTo>
                    <a:pt x="57384" y="14807"/>
                  </a:moveTo>
                  <a:cubicBezTo>
                    <a:pt x="85553" y="264704"/>
                    <a:pt x="108761" y="515205"/>
                    <a:pt x="122823" y="765791"/>
                  </a:cubicBezTo>
                  <a:cubicBezTo>
                    <a:pt x="138181" y="1016508"/>
                    <a:pt x="145845" y="1267382"/>
                    <a:pt x="145816" y="1518415"/>
                  </a:cubicBezTo>
                  <a:cubicBezTo>
                    <a:pt x="144781" y="1769304"/>
                    <a:pt x="139000" y="2020149"/>
                    <a:pt x="122608" y="2270348"/>
                  </a:cubicBezTo>
                  <a:cubicBezTo>
                    <a:pt x="107337" y="2520547"/>
                    <a:pt x="81282" y="2769969"/>
                    <a:pt x="54321" y="3020211"/>
                  </a:cubicBezTo>
                  <a:cubicBezTo>
                    <a:pt x="28740" y="3270409"/>
                    <a:pt x="1520" y="3522420"/>
                    <a:pt x="54" y="3777924"/>
                  </a:cubicBezTo>
                  <a:cubicBezTo>
                    <a:pt x="-1413" y="4033429"/>
                    <a:pt x="27058" y="4292212"/>
                    <a:pt x="102247" y="4538528"/>
                  </a:cubicBezTo>
                  <a:cubicBezTo>
                    <a:pt x="121055" y="4599956"/>
                    <a:pt x="141071" y="4661255"/>
                    <a:pt x="164495" y="4720742"/>
                  </a:cubicBezTo>
                  <a:cubicBezTo>
                    <a:pt x="186840" y="4780703"/>
                    <a:pt x="211946" y="4839716"/>
                    <a:pt x="237829" y="4898210"/>
                  </a:cubicBezTo>
                  <a:cubicBezTo>
                    <a:pt x="290398" y="5015292"/>
                    <a:pt x="351157" y="5128522"/>
                    <a:pt x="419654" y="5237057"/>
                  </a:cubicBezTo>
                  <a:cubicBezTo>
                    <a:pt x="557695" y="5453738"/>
                    <a:pt x="728304" y="5649281"/>
                    <a:pt x="919620" y="5817949"/>
                  </a:cubicBezTo>
                  <a:cubicBezTo>
                    <a:pt x="939933" y="5835507"/>
                    <a:pt x="970634" y="5833275"/>
                    <a:pt x="988192" y="5812962"/>
                  </a:cubicBezTo>
                  <a:cubicBezTo>
                    <a:pt x="1005144" y="5793351"/>
                    <a:pt x="1003728" y="5763890"/>
                    <a:pt x="984973" y="5745995"/>
                  </a:cubicBezTo>
                  <a:lnTo>
                    <a:pt x="984973" y="5745995"/>
                  </a:lnTo>
                  <a:cubicBezTo>
                    <a:pt x="939593" y="5703634"/>
                    <a:pt x="894773" y="5660842"/>
                    <a:pt x="851980" y="5616151"/>
                  </a:cubicBezTo>
                  <a:cubicBezTo>
                    <a:pt x="830411" y="5594150"/>
                    <a:pt x="809532" y="5571245"/>
                    <a:pt x="788395" y="5548727"/>
                  </a:cubicBezTo>
                  <a:cubicBezTo>
                    <a:pt x="768120" y="5525476"/>
                    <a:pt x="746940" y="5502958"/>
                    <a:pt x="727398" y="5479059"/>
                  </a:cubicBezTo>
                  <a:cubicBezTo>
                    <a:pt x="647665" y="5384945"/>
                    <a:pt x="574831" y="5285196"/>
                    <a:pt x="509467" y="5180590"/>
                  </a:cubicBezTo>
                  <a:cubicBezTo>
                    <a:pt x="378069" y="4972321"/>
                    <a:pt x="277127" y="4743303"/>
                    <a:pt x="204828" y="4508073"/>
                  </a:cubicBezTo>
                  <a:cubicBezTo>
                    <a:pt x="169918" y="4390059"/>
                    <a:pt x="143962" y="4269578"/>
                    <a:pt x="127180" y="4147657"/>
                  </a:cubicBezTo>
                  <a:cubicBezTo>
                    <a:pt x="110926" y="4025174"/>
                    <a:pt x="102870" y="3901740"/>
                    <a:pt x="103066" y="3778183"/>
                  </a:cubicBezTo>
                  <a:cubicBezTo>
                    <a:pt x="102635" y="3530012"/>
                    <a:pt x="127482" y="3280417"/>
                    <a:pt x="151251" y="3030003"/>
                  </a:cubicBezTo>
                  <a:cubicBezTo>
                    <a:pt x="175020" y="2779588"/>
                    <a:pt x="196546" y="2527578"/>
                    <a:pt x="208020" y="2275093"/>
                  </a:cubicBezTo>
                  <a:cubicBezTo>
                    <a:pt x="214089" y="2148930"/>
                    <a:pt x="217885" y="2022695"/>
                    <a:pt x="219409" y="1896387"/>
                  </a:cubicBezTo>
                  <a:cubicBezTo>
                    <a:pt x="220574" y="1833277"/>
                    <a:pt x="220487" y="1770123"/>
                    <a:pt x="220487" y="1707013"/>
                  </a:cubicBezTo>
                  <a:cubicBezTo>
                    <a:pt x="220487" y="1643903"/>
                    <a:pt x="218977" y="1580749"/>
                    <a:pt x="217511" y="1517682"/>
                  </a:cubicBezTo>
                  <a:cubicBezTo>
                    <a:pt x="211299" y="1265269"/>
                    <a:pt x="197279" y="1013344"/>
                    <a:pt x="175452" y="761909"/>
                  </a:cubicBezTo>
                  <a:cubicBezTo>
                    <a:pt x="152330" y="510761"/>
                    <a:pt x="122608" y="260261"/>
                    <a:pt x="83223" y="11313"/>
                  </a:cubicBezTo>
                  <a:cubicBezTo>
                    <a:pt x="82258" y="4166"/>
                    <a:pt x="75682" y="-846"/>
                    <a:pt x="68535" y="119"/>
                  </a:cubicBezTo>
                  <a:cubicBezTo>
                    <a:pt x="61387" y="1084"/>
                    <a:pt x="56376" y="7660"/>
                    <a:pt x="57341" y="14807"/>
                  </a:cubicBezTo>
                  <a:close/>
                </a:path>
              </a:pathLst>
            </a:custGeom>
            <a:solidFill>
              <a:srgbClr val="FFFF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BA97A6C7-114B-418A-A7F9-BFFDCB3D3F6D}"/>
              </a:ext>
            </a:extLst>
          </p:cNvPr>
          <p:cNvGrpSpPr/>
          <p:nvPr/>
        </p:nvGrpSpPr>
        <p:grpSpPr>
          <a:xfrm>
            <a:off x="6303679" y="1171465"/>
            <a:ext cx="2052755" cy="5710814"/>
            <a:chOff x="6303679" y="1171465"/>
            <a:chExt cx="2052755" cy="5710814"/>
          </a:xfrm>
        </p:grpSpPr>
        <p:sp>
          <p:nvSpPr>
            <p:cNvPr id="8" name="Serbest Form: Şekil 7">
              <a:extLst>
                <a:ext uri="{FF2B5EF4-FFF2-40B4-BE49-F238E27FC236}">
                  <a16:creationId xmlns:a16="http://schemas.microsoft.com/office/drawing/2014/main" id="{43BFB6FE-8CE4-45DC-8EEA-62A76054C23A}"/>
                </a:ext>
              </a:extLst>
            </p:cNvPr>
            <p:cNvSpPr/>
            <p:nvPr/>
          </p:nvSpPr>
          <p:spPr>
            <a:xfrm>
              <a:off x="6303679" y="1171465"/>
              <a:ext cx="2052755" cy="5710814"/>
            </a:xfrm>
            <a:custGeom>
              <a:avLst/>
              <a:gdLst>
                <a:gd name="connsiteX0" fmla="*/ 1799031 w 2052755"/>
                <a:gd name="connsiteY0" fmla="*/ 5621828 h 5710814"/>
                <a:gd name="connsiteX1" fmla="*/ 1598139 w 2052755"/>
                <a:gd name="connsiteY1" fmla="*/ 5682221 h 5710814"/>
                <a:gd name="connsiteX2" fmla="*/ 217732 w 2052755"/>
                <a:gd name="connsiteY2" fmla="*/ 2675523 h 5710814"/>
                <a:gd name="connsiteX3" fmla="*/ 2432 w 2052755"/>
                <a:gd name="connsiteY3" fmla="*/ 98262 h 5710814"/>
                <a:gd name="connsiteX4" fmla="*/ 130206 w 2052755"/>
                <a:gd name="connsiteY4" fmla="*/ 18759 h 5710814"/>
                <a:gd name="connsiteX5" fmla="*/ 1799031 w 2052755"/>
                <a:gd name="connsiteY5" fmla="*/ 5621828 h 57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755" h="5710814">
                  <a:moveTo>
                    <a:pt x="1799031" y="5621828"/>
                  </a:moveTo>
                  <a:cubicBezTo>
                    <a:pt x="1772846" y="5707629"/>
                    <a:pt x="1667547" y="5738817"/>
                    <a:pt x="1598139" y="5682221"/>
                  </a:cubicBezTo>
                  <a:cubicBezTo>
                    <a:pt x="1215033" y="5368739"/>
                    <a:pt x="212038" y="4384510"/>
                    <a:pt x="217732" y="2675523"/>
                  </a:cubicBezTo>
                  <a:cubicBezTo>
                    <a:pt x="222607" y="1232352"/>
                    <a:pt x="88104" y="449618"/>
                    <a:pt x="2432" y="98262"/>
                  </a:cubicBezTo>
                  <a:cubicBezTo>
                    <a:pt x="-15686" y="23978"/>
                    <a:pt x="71452" y="-30246"/>
                    <a:pt x="130206" y="18759"/>
                  </a:cubicBezTo>
                  <a:cubicBezTo>
                    <a:pt x="777616" y="559188"/>
                    <a:pt x="2747629" y="2512463"/>
                    <a:pt x="1799031" y="5621828"/>
                  </a:cubicBezTo>
                  <a:close/>
                </a:path>
              </a:pathLst>
            </a:custGeom>
            <a:solidFill>
              <a:srgbClr val="BDD0FB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" name="Serbest Form: Şekil 8">
              <a:extLst>
                <a:ext uri="{FF2B5EF4-FFF2-40B4-BE49-F238E27FC236}">
                  <a16:creationId xmlns:a16="http://schemas.microsoft.com/office/drawing/2014/main" id="{1F053D9B-E159-4526-ABBC-26A25DC508A0}"/>
                </a:ext>
              </a:extLst>
            </p:cNvPr>
            <p:cNvSpPr/>
            <p:nvPr/>
          </p:nvSpPr>
          <p:spPr>
            <a:xfrm>
              <a:off x="6901423" y="2740971"/>
              <a:ext cx="1094184" cy="4066081"/>
            </a:xfrm>
            <a:custGeom>
              <a:avLst/>
              <a:gdLst>
                <a:gd name="connsiteX0" fmla="*/ 1080027 w 1094184"/>
                <a:gd name="connsiteY0" fmla="*/ 4059180 h 4066081"/>
                <a:gd name="connsiteX1" fmla="*/ 1074203 w 1094184"/>
                <a:gd name="connsiteY1" fmla="*/ 4062675 h 4066081"/>
                <a:gd name="connsiteX2" fmla="*/ 1027528 w 1094184"/>
                <a:gd name="connsiteY2" fmla="*/ 4046110 h 4066081"/>
                <a:gd name="connsiteX3" fmla="*/ 31 w 1094184"/>
                <a:gd name="connsiteY3" fmla="*/ 36504 h 4066081"/>
                <a:gd name="connsiteX4" fmla="*/ 33571 w 1094184"/>
                <a:gd name="connsiteY4" fmla="*/ 31 h 4066081"/>
                <a:gd name="connsiteX5" fmla="*/ 70044 w 1094184"/>
                <a:gd name="connsiteY5" fmla="*/ 33571 h 4066081"/>
                <a:gd name="connsiteX6" fmla="*/ 1090768 w 1094184"/>
                <a:gd name="connsiteY6" fmla="*/ 4016000 h 4066081"/>
                <a:gd name="connsiteX7" fmla="*/ 1080027 w 1094184"/>
                <a:gd name="connsiteY7" fmla="*/ 4059180 h 406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84" h="4066081">
                  <a:moveTo>
                    <a:pt x="1080027" y="4059180"/>
                  </a:moveTo>
                  <a:cubicBezTo>
                    <a:pt x="1078213" y="4060545"/>
                    <a:pt x="1076261" y="4061716"/>
                    <a:pt x="1074203" y="4062675"/>
                  </a:cubicBezTo>
                  <a:cubicBezTo>
                    <a:pt x="1056740" y="4070985"/>
                    <a:pt x="1035845" y="4063570"/>
                    <a:pt x="1027528" y="4046110"/>
                  </a:cubicBezTo>
                  <a:cubicBezTo>
                    <a:pt x="1018124" y="4026309"/>
                    <a:pt x="83934" y="2043227"/>
                    <a:pt x="31" y="36504"/>
                  </a:cubicBezTo>
                  <a:cubicBezTo>
                    <a:pt x="-779" y="17171"/>
                    <a:pt x="14237" y="841"/>
                    <a:pt x="33571" y="31"/>
                  </a:cubicBezTo>
                  <a:cubicBezTo>
                    <a:pt x="52904" y="-779"/>
                    <a:pt x="69234" y="14237"/>
                    <a:pt x="70044" y="33571"/>
                  </a:cubicBezTo>
                  <a:cubicBezTo>
                    <a:pt x="153343" y="2025670"/>
                    <a:pt x="1081407" y="3996329"/>
                    <a:pt x="1090768" y="4016000"/>
                  </a:cubicBezTo>
                  <a:cubicBezTo>
                    <a:pt x="1097982" y="4031109"/>
                    <a:pt x="1093479" y="4049212"/>
                    <a:pt x="1080027" y="4059180"/>
                  </a:cubicBezTo>
                  <a:close/>
                </a:path>
              </a:pathLst>
            </a:custGeom>
            <a:solidFill>
              <a:srgbClr val="FFFF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98" name="Grup 97">
            <a:extLst>
              <a:ext uri="{FF2B5EF4-FFF2-40B4-BE49-F238E27FC236}">
                <a16:creationId xmlns:a16="http://schemas.microsoft.com/office/drawing/2014/main" id="{0E55F991-B7C4-4718-8AB9-3C7A6E2FA1EC}"/>
              </a:ext>
            </a:extLst>
          </p:cNvPr>
          <p:cNvGrpSpPr/>
          <p:nvPr/>
        </p:nvGrpSpPr>
        <p:grpSpPr>
          <a:xfrm>
            <a:off x="7702176" y="1979989"/>
            <a:ext cx="8439175" cy="10766543"/>
            <a:chOff x="7702176" y="1979989"/>
            <a:chExt cx="8439175" cy="10766543"/>
          </a:xfrm>
        </p:grpSpPr>
        <p:sp>
          <p:nvSpPr>
            <p:cNvPr id="10" name="Serbest Form: Şekil 9">
              <a:extLst>
                <a:ext uri="{FF2B5EF4-FFF2-40B4-BE49-F238E27FC236}">
                  <a16:creationId xmlns:a16="http://schemas.microsoft.com/office/drawing/2014/main" id="{A046AADA-DB69-4B1F-AD11-03708925B53A}"/>
                </a:ext>
              </a:extLst>
            </p:cNvPr>
            <p:cNvSpPr/>
            <p:nvPr/>
          </p:nvSpPr>
          <p:spPr>
            <a:xfrm>
              <a:off x="7702176" y="1979989"/>
              <a:ext cx="8439175" cy="10766543"/>
            </a:xfrm>
            <a:custGeom>
              <a:avLst/>
              <a:gdLst>
                <a:gd name="connsiteX0" fmla="*/ 378231 w 8439175"/>
                <a:gd name="connsiteY0" fmla="*/ 0 h 10766543"/>
                <a:gd name="connsiteX1" fmla="*/ 8064506 w 8439175"/>
                <a:gd name="connsiteY1" fmla="*/ 0 h 10766543"/>
                <a:gd name="connsiteX2" fmla="*/ 8439113 w 8439175"/>
                <a:gd name="connsiteY2" fmla="*/ 599916 h 10766543"/>
                <a:gd name="connsiteX3" fmla="*/ 8330968 w 8439175"/>
                <a:gd name="connsiteY3" fmla="*/ 9978568 h 10766543"/>
                <a:gd name="connsiteX4" fmla="*/ 7622647 w 8439175"/>
                <a:gd name="connsiteY4" fmla="*/ 10766479 h 10766543"/>
                <a:gd name="connsiteX5" fmla="*/ 507989 w 8439175"/>
                <a:gd name="connsiteY5" fmla="*/ 10626065 h 10766543"/>
                <a:gd name="connsiteX6" fmla="*/ 345 w 8439175"/>
                <a:gd name="connsiteY6" fmla="*/ 10056648 h 10766543"/>
                <a:gd name="connsiteX7" fmla="*/ 0 w 8439175"/>
                <a:gd name="connsiteY7" fmla="*/ 10029902 h 10766543"/>
                <a:gd name="connsiteX8" fmla="*/ 3580 w 8439175"/>
                <a:gd name="connsiteY8" fmla="*/ 588830 h 10766543"/>
                <a:gd name="connsiteX9" fmla="*/ 378231 w 8439175"/>
                <a:gd name="connsiteY9" fmla="*/ 0 h 1076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39175" h="10766543">
                  <a:moveTo>
                    <a:pt x="378231" y="0"/>
                  </a:moveTo>
                  <a:lnTo>
                    <a:pt x="8064506" y="0"/>
                  </a:lnTo>
                  <a:cubicBezTo>
                    <a:pt x="8274068" y="0"/>
                    <a:pt x="8442910" y="270387"/>
                    <a:pt x="8439113" y="599916"/>
                  </a:cubicBezTo>
                  <a:lnTo>
                    <a:pt x="8330968" y="9978568"/>
                  </a:lnTo>
                  <a:cubicBezTo>
                    <a:pt x="8325877" y="10419996"/>
                    <a:pt x="8095047" y="10772043"/>
                    <a:pt x="7622647" y="10766479"/>
                  </a:cubicBezTo>
                  <a:lnTo>
                    <a:pt x="507989" y="10626065"/>
                  </a:lnTo>
                  <a:cubicBezTo>
                    <a:pt x="235445" y="10620716"/>
                    <a:pt x="9059" y="10371769"/>
                    <a:pt x="345" y="10056648"/>
                  </a:cubicBezTo>
                  <a:cubicBezTo>
                    <a:pt x="144" y="10047790"/>
                    <a:pt x="29" y="10038875"/>
                    <a:pt x="0" y="10029902"/>
                  </a:cubicBezTo>
                  <a:lnTo>
                    <a:pt x="3580" y="588830"/>
                  </a:lnTo>
                  <a:cubicBezTo>
                    <a:pt x="3710" y="263614"/>
                    <a:pt x="171386" y="0"/>
                    <a:pt x="378231" y="0"/>
                  </a:cubicBezTo>
                  <a:close/>
                </a:path>
              </a:pathLst>
            </a:custGeom>
            <a:solidFill>
              <a:srgbClr val="4F52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1" name="Serbest Form: Şekil 10">
              <a:extLst>
                <a:ext uri="{FF2B5EF4-FFF2-40B4-BE49-F238E27FC236}">
                  <a16:creationId xmlns:a16="http://schemas.microsoft.com/office/drawing/2014/main" id="{2BA991FB-C4BC-455A-BCF0-3A47426E28DD}"/>
                </a:ext>
              </a:extLst>
            </p:cNvPr>
            <p:cNvSpPr/>
            <p:nvPr/>
          </p:nvSpPr>
          <p:spPr>
            <a:xfrm>
              <a:off x="7844013" y="2266898"/>
              <a:ext cx="8103779" cy="10229777"/>
            </a:xfrm>
            <a:custGeom>
              <a:avLst/>
              <a:gdLst>
                <a:gd name="connsiteX0" fmla="*/ 363176 w 8103779"/>
                <a:gd name="connsiteY0" fmla="*/ 0 h 10229777"/>
                <a:gd name="connsiteX1" fmla="*/ 7744036 w 8103779"/>
                <a:gd name="connsiteY1" fmla="*/ 0 h 10229777"/>
                <a:gd name="connsiteX2" fmla="*/ 8103718 w 8103779"/>
                <a:gd name="connsiteY2" fmla="*/ 570022 h 10229777"/>
                <a:gd name="connsiteX3" fmla="*/ 7999886 w 8103779"/>
                <a:gd name="connsiteY3" fmla="*/ 9481105 h 10229777"/>
                <a:gd name="connsiteX4" fmla="*/ 7503802 w 8103779"/>
                <a:gd name="connsiteY4" fmla="*/ 10229717 h 10229777"/>
                <a:gd name="connsiteX5" fmla="*/ 355239 w 8103779"/>
                <a:gd name="connsiteY5" fmla="*/ 10090123 h 10229777"/>
                <a:gd name="connsiteX6" fmla="*/ 0 w 8103779"/>
                <a:gd name="connsiteY6" fmla="*/ 9529936 h 10229777"/>
                <a:gd name="connsiteX7" fmla="*/ 3451 w 8103779"/>
                <a:gd name="connsiteY7" fmla="*/ 559539 h 10229777"/>
                <a:gd name="connsiteX8" fmla="*/ 363176 w 8103779"/>
                <a:gd name="connsiteY8" fmla="*/ 0 h 1022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3779" h="10229777">
                  <a:moveTo>
                    <a:pt x="363176" y="0"/>
                  </a:moveTo>
                  <a:lnTo>
                    <a:pt x="7744036" y="0"/>
                  </a:lnTo>
                  <a:cubicBezTo>
                    <a:pt x="7945274" y="0"/>
                    <a:pt x="8107385" y="256885"/>
                    <a:pt x="8103718" y="570022"/>
                  </a:cubicBezTo>
                  <a:lnTo>
                    <a:pt x="7999886" y="9481105"/>
                  </a:lnTo>
                  <a:cubicBezTo>
                    <a:pt x="7995012" y="9900489"/>
                    <a:pt x="7773369" y="10234979"/>
                    <a:pt x="7503802" y="10229717"/>
                  </a:cubicBezTo>
                  <a:lnTo>
                    <a:pt x="355239" y="10090123"/>
                  </a:lnTo>
                  <a:cubicBezTo>
                    <a:pt x="158229" y="10086284"/>
                    <a:pt x="-129" y="9836559"/>
                    <a:pt x="0" y="9529936"/>
                  </a:cubicBezTo>
                  <a:lnTo>
                    <a:pt x="3451" y="559539"/>
                  </a:lnTo>
                  <a:cubicBezTo>
                    <a:pt x="3451" y="250457"/>
                    <a:pt x="164570" y="0"/>
                    <a:pt x="363176" y="0"/>
                  </a:cubicBezTo>
                  <a:close/>
                </a:path>
              </a:pathLst>
            </a:custGeom>
            <a:solidFill>
              <a:srgbClr val="91B3F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" name="Serbest Form: Şekil 11">
              <a:extLst>
                <a:ext uri="{FF2B5EF4-FFF2-40B4-BE49-F238E27FC236}">
                  <a16:creationId xmlns:a16="http://schemas.microsoft.com/office/drawing/2014/main" id="{654142FD-F50E-4A3A-B45D-2826F6AEEB1C}"/>
                </a:ext>
              </a:extLst>
            </p:cNvPr>
            <p:cNvSpPr/>
            <p:nvPr/>
          </p:nvSpPr>
          <p:spPr>
            <a:xfrm>
              <a:off x="7749153" y="2245243"/>
              <a:ext cx="8154577" cy="1400508"/>
            </a:xfrm>
            <a:custGeom>
              <a:avLst/>
              <a:gdLst>
                <a:gd name="connsiteX0" fmla="*/ 111770 w 8154577"/>
                <a:gd name="connsiteY0" fmla="*/ 0 h 1400508"/>
                <a:gd name="connsiteX1" fmla="*/ 8049106 w 8154577"/>
                <a:gd name="connsiteY1" fmla="*/ 0 h 1400508"/>
                <a:gd name="connsiteX2" fmla="*/ 8154578 w 8154577"/>
                <a:gd name="connsiteY2" fmla="*/ 105472 h 1400508"/>
                <a:gd name="connsiteX3" fmla="*/ 8154578 w 8154577"/>
                <a:gd name="connsiteY3" fmla="*/ 1400508 h 1400508"/>
                <a:gd name="connsiteX4" fmla="*/ 8154578 w 8154577"/>
                <a:gd name="connsiteY4" fmla="*/ 1400508 h 1400508"/>
                <a:gd name="connsiteX5" fmla="*/ 0 w 8154577"/>
                <a:gd name="connsiteY5" fmla="*/ 1400508 h 1400508"/>
                <a:gd name="connsiteX6" fmla="*/ 0 w 8154577"/>
                <a:gd name="connsiteY6" fmla="*/ 1400508 h 1400508"/>
                <a:gd name="connsiteX7" fmla="*/ 0 w 8154577"/>
                <a:gd name="connsiteY7" fmla="*/ 111770 h 1400508"/>
                <a:gd name="connsiteX8" fmla="*/ 111770 w 8154577"/>
                <a:gd name="connsiteY8" fmla="*/ 0 h 140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4577" h="1400508">
                  <a:moveTo>
                    <a:pt x="111770" y="0"/>
                  </a:moveTo>
                  <a:lnTo>
                    <a:pt x="8049106" y="0"/>
                  </a:lnTo>
                  <a:cubicBezTo>
                    <a:pt x="8107357" y="0"/>
                    <a:pt x="8154578" y="47221"/>
                    <a:pt x="8154578" y="105472"/>
                  </a:cubicBezTo>
                  <a:lnTo>
                    <a:pt x="8154578" y="1400508"/>
                  </a:lnTo>
                  <a:lnTo>
                    <a:pt x="8154578" y="1400508"/>
                  </a:lnTo>
                  <a:lnTo>
                    <a:pt x="0" y="1400508"/>
                  </a:lnTo>
                  <a:lnTo>
                    <a:pt x="0" y="1400508"/>
                  </a:lnTo>
                  <a:lnTo>
                    <a:pt x="0" y="111770"/>
                  </a:lnTo>
                  <a:cubicBezTo>
                    <a:pt x="0" y="50041"/>
                    <a:pt x="50041" y="0"/>
                    <a:pt x="111770" y="0"/>
                  </a:cubicBezTo>
                  <a:close/>
                </a:path>
              </a:pathLst>
            </a:custGeom>
            <a:solidFill>
              <a:srgbClr val="4F52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16" name="Serbest Form: Şekil 15">
            <a:extLst>
              <a:ext uri="{FF2B5EF4-FFF2-40B4-BE49-F238E27FC236}">
                <a16:creationId xmlns:a16="http://schemas.microsoft.com/office/drawing/2014/main" id="{76C54A0E-FFA7-4635-B1DE-C351BEF5F9B5}"/>
              </a:ext>
            </a:extLst>
          </p:cNvPr>
          <p:cNvSpPr/>
          <p:nvPr/>
        </p:nvSpPr>
        <p:spPr>
          <a:xfrm>
            <a:off x="10093988" y="2509288"/>
            <a:ext cx="497722" cy="497722"/>
          </a:xfrm>
          <a:custGeom>
            <a:avLst/>
            <a:gdLst>
              <a:gd name="connsiteX0" fmla="*/ 248861 w 497722"/>
              <a:gd name="connsiteY0" fmla="*/ 497723 h 497722"/>
              <a:gd name="connsiteX1" fmla="*/ 0 w 497722"/>
              <a:gd name="connsiteY1" fmla="*/ 248861 h 497722"/>
              <a:gd name="connsiteX2" fmla="*/ 248861 w 497722"/>
              <a:gd name="connsiteY2" fmla="*/ 0 h 497722"/>
              <a:gd name="connsiteX3" fmla="*/ 497723 w 497722"/>
              <a:gd name="connsiteY3" fmla="*/ 248861 h 497722"/>
              <a:gd name="connsiteX4" fmla="*/ 248861 w 497722"/>
              <a:gd name="connsiteY4" fmla="*/ 497723 h 497722"/>
              <a:gd name="connsiteX5" fmla="*/ 248861 w 497722"/>
              <a:gd name="connsiteY5" fmla="*/ 28600 h 497722"/>
              <a:gd name="connsiteX6" fmla="*/ 28557 w 497722"/>
              <a:gd name="connsiteY6" fmla="*/ 248905 h 497722"/>
              <a:gd name="connsiteX7" fmla="*/ 248861 w 497722"/>
              <a:gd name="connsiteY7" fmla="*/ 469209 h 497722"/>
              <a:gd name="connsiteX8" fmla="*/ 469166 w 497722"/>
              <a:gd name="connsiteY8" fmla="*/ 248905 h 497722"/>
              <a:gd name="connsiteX9" fmla="*/ 469166 w 497722"/>
              <a:gd name="connsiteY9" fmla="*/ 248861 h 497722"/>
              <a:gd name="connsiteX10" fmla="*/ 248861 w 497722"/>
              <a:gd name="connsiteY10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722" h="497722">
                <a:moveTo>
                  <a:pt x="248861" y="497723"/>
                </a:moveTo>
                <a:cubicBezTo>
                  <a:pt x="111419" y="497723"/>
                  <a:pt x="0" y="386304"/>
                  <a:pt x="0" y="248861"/>
                </a:cubicBezTo>
                <a:cubicBezTo>
                  <a:pt x="0" y="111419"/>
                  <a:pt x="111419" y="0"/>
                  <a:pt x="248861" y="0"/>
                </a:cubicBezTo>
                <a:cubicBezTo>
                  <a:pt x="386304" y="0"/>
                  <a:pt x="497723" y="111419"/>
                  <a:pt x="497723" y="248861"/>
                </a:cubicBezTo>
                <a:cubicBezTo>
                  <a:pt x="497556" y="386235"/>
                  <a:pt x="386235" y="497556"/>
                  <a:pt x="248861" y="497723"/>
                </a:cubicBezTo>
                <a:close/>
                <a:moveTo>
                  <a:pt x="248861" y="28600"/>
                </a:moveTo>
                <a:cubicBezTo>
                  <a:pt x="127191" y="28600"/>
                  <a:pt x="28557" y="127234"/>
                  <a:pt x="28557" y="248905"/>
                </a:cubicBezTo>
                <a:cubicBezTo>
                  <a:pt x="28557" y="370575"/>
                  <a:pt x="127191" y="469209"/>
                  <a:pt x="248861" y="469209"/>
                </a:cubicBezTo>
                <a:cubicBezTo>
                  <a:pt x="370532" y="469209"/>
                  <a:pt x="469166" y="370575"/>
                  <a:pt x="469166" y="248905"/>
                </a:cubicBezTo>
                <a:cubicBezTo>
                  <a:pt x="469166" y="248890"/>
                  <a:pt x="469166" y="248876"/>
                  <a:pt x="469166" y="248861"/>
                </a:cubicBezTo>
                <a:cubicBezTo>
                  <a:pt x="469023" y="127257"/>
                  <a:pt x="370466" y="28719"/>
                  <a:pt x="248861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7" name="Serbest Form: Şekil 16">
            <a:extLst>
              <a:ext uri="{FF2B5EF4-FFF2-40B4-BE49-F238E27FC236}">
                <a16:creationId xmlns:a16="http://schemas.microsoft.com/office/drawing/2014/main" id="{80C258A7-922E-4260-ACB6-F677F37571DC}"/>
              </a:ext>
            </a:extLst>
          </p:cNvPr>
          <p:cNvSpPr/>
          <p:nvPr/>
        </p:nvSpPr>
        <p:spPr>
          <a:xfrm>
            <a:off x="9282310" y="2528312"/>
            <a:ext cx="497722" cy="497722"/>
          </a:xfrm>
          <a:custGeom>
            <a:avLst/>
            <a:gdLst>
              <a:gd name="connsiteX0" fmla="*/ 248689 w 497722"/>
              <a:gd name="connsiteY0" fmla="*/ 497723 h 497722"/>
              <a:gd name="connsiteX1" fmla="*/ 0 w 497722"/>
              <a:gd name="connsiteY1" fmla="*/ 248689 h 497722"/>
              <a:gd name="connsiteX2" fmla="*/ 249034 w 497722"/>
              <a:gd name="connsiteY2" fmla="*/ 0 h 497722"/>
              <a:gd name="connsiteX3" fmla="*/ 497723 w 497722"/>
              <a:gd name="connsiteY3" fmla="*/ 248861 h 497722"/>
              <a:gd name="connsiteX4" fmla="*/ 248689 w 497722"/>
              <a:gd name="connsiteY4" fmla="*/ 497723 h 497722"/>
              <a:gd name="connsiteX5" fmla="*/ 248689 w 497722"/>
              <a:gd name="connsiteY5" fmla="*/ 28600 h 497722"/>
              <a:gd name="connsiteX6" fmla="*/ 28428 w 497722"/>
              <a:gd name="connsiteY6" fmla="*/ 248861 h 497722"/>
              <a:gd name="connsiteX7" fmla="*/ 248689 w 497722"/>
              <a:gd name="connsiteY7" fmla="*/ 469122 h 497722"/>
              <a:gd name="connsiteX8" fmla="*/ 468950 w 497722"/>
              <a:gd name="connsiteY8" fmla="*/ 248861 h 497722"/>
              <a:gd name="connsiteX9" fmla="*/ 248689 w 497722"/>
              <a:gd name="connsiteY9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722" h="497722">
                <a:moveTo>
                  <a:pt x="248689" y="497723"/>
                </a:moveTo>
                <a:cubicBezTo>
                  <a:pt x="111246" y="497627"/>
                  <a:pt x="-95" y="386131"/>
                  <a:pt x="0" y="248689"/>
                </a:cubicBezTo>
                <a:cubicBezTo>
                  <a:pt x="95" y="111247"/>
                  <a:pt x="111592" y="-95"/>
                  <a:pt x="249034" y="0"/>
                </a:cubicBezTo>
                <a:cubicBezTo>
                  <a:pt x="386409" y="95"/>
                  <a:pt x="497723" y="111486"/>
                  <a:pt x="497723" y="248861"/>
                </a:cubicBezTo>
                <a:cubicBezTo>
                  <a:pt x="497556" y="386302"/>
                  <a:pt x="386130" y="497651"/>
                  <a:pt x="248689" y="497723"/>
                </a:cubicBezTo>
                <a:close/>
                <a:moveTo>
                  <a:pt x="248689" y="28600"/>
                </a:moveTo>
                <a:cubicBezTo>
                  <a:pt x="127042" y="28600"/>
                  <a:pt x="28428" y="127215"/>
                  <a:pt x="28428" y="248861"/>
                </a:cubicBezTo>
                <a:cubicBezTo>
                  <a:pt x="28428" y="370508"/>
                  <a:pt x="127042" y="469122"/>
                  <a:pt x="248689" y="469122"/>
                </a:cubicBezTo>
                <a:cubicBezTo>
                  <a:pt x="370336" y="469122"/>
                  <a:pt x="468950" y="370508"/>
                  <a:pt x="468950" y="248861"/>
                </a:cubicBezTo>
                <a:cubicBezTo>
                  <a:pt x="468807" y="127274"/>
                  <a:pt x="370277" y="28743"/>
                  <a:pt x="248689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DB5045A3-3244-48E9-A707-5E9705F1DF87}"/>
              </a:ext>
            </a:extLst>
          </p:cNvPr>
          <p:cNvSpPr/>
          <p:nvPr/>
        </p:nvSpPr>
        <p:spPr>
          <a:xfrm>
            <a:off x="8502035" y="2528312"/>
            <a:ext cx="497722" cy="497722"/>
          </a:xfrm>
          <a:custGeom>
            <a:avLst/>
            <a:gdLst>
              <a:gd name="connsiteX0" fmla="*/ 248861 w 497722"/>
              <a:gd name="connsiteY0" fmla="*/ 497723 h 497722"/>
              <a:gd name="connsiteX1" fmla="*/ 0 w 497722"/>
              <a:gd name="connsiteY1" fmla="*/ 248861 h 497722"/>
              <a:gd name="connsiteX2" fmla="*/ 248861 w 497722"/>
              <a:gd name="connsiteY2" fmla="*/ 0 h 497722"/>
              <a:gd name="connsiteX3" fmla="*/ 497723 w 497722"/>
              <a:gd name="connsiteY3" fmla="*/ 248861 h 497722"/>
              <a:gd name="connsiteX4" fmla="*/ 248861 w 497722"/>
              <a:gd name="connsiteY4" fmla="*/ 497723 h 497722"/>
              <a:gd name="connsiteX5" fmla="*/ 248861 w 497722"/>
              <a:gd name="connsiteY5" fmla="*/ 28600 h 497722"/>
              <a:gd name="connsiteX6" fmla="*/ 28600 w 497722"/>
              <a:gd name="connsiteY6" fmla="*/ 248861 h 497722"/>
              <a:gd name="connsiteX7" fmla="*/ 248861 w 497722"/>
              <a:gd name="connsiteY7" fmla="*/ 469122 h 497722"/>
              <a:gd name="connsiteX8" fmla="*/ 469122 w 497722"/>
              <a:gd name="connsiteY8" fmla="*/ 248861 h 497722"/>
              <a:gd name="connsiteX9" fmla="*/ 248861 w 497722"/>
              <a:gd name="connsiteY9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722" h="497722">
                <a:moveTo>
                  <a:pt x="248861" y="497723"/>
                </a:moveTo>
                <a:cubicBezTo>
                  <a:pt x="111419" y="497723"/>
                  <a:pt x="0" y="386304"/>
                  <a:pt x="0" y="248861"/>
                </a:cubicBezTo>
                <a:cubicBezTo>
                  <a:pt x="0" y="111419"/>
                  <a:pt x="111419" y="0"/>
                  <a:pt x="248861" y="0"/>
                </a:cubicBezTo>
                <a:cubicBezTo>
                  <a:pt x="386304" y="0"/>
                  <a:pt x="497723" y="111419"/>
                  <a:pt x="497723" y="248861"/>
                </a:cubicBezTo>
                <a:cubicBezTo>
                  <a:pt x="497556" y="386235"/>
                  <a:pt x="386235" y="497556"/>
                  <a:pt x="248861" y="497723"/>
                </a:cubicBezTo>
                <a:close/>
                <a:moveTo>
                  <a:pt x="248861" y="28600"/>
                </a:moveTo>
                <a:cubicBezTo>
                  <a:pt x="127215" y="28600"/>
                  <a:pt x="28600" y="127215"/>
                  <a:pt x="28600" y="248861"/>
                </a:cubicBezTo>
                <a:cubicBezTo>
                  <a:pt x="28600" y="370508"/>
                  <a:pt x="127215" y="469122"/>
                  <a:pt x="248861" y="469122"/>
                </a:cubicBezTo>
                <a:cubicBezTo>
                  <a:pt x="370508" y="469122"/>
                  <a:pt x="469122" y="370508"/>
                  <a:pt x="469122" y="248861"/>
                </a:cubicBezTo>
                <a:cubicBezTo>
                  <a:pt x="468980" y="127274"/>
                  <a:pt x="370449" y="28743"/>
                  <a:pt x="248861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3" name="Serbest Form: Şekil 12">
            <a:extLst>
              <a:ext uri="{FF2B5EF4-FFF2-40B4-BE49-F238E27FC236}">
                <a16:creationId xmlns:a16="http://schemas.microsoft.com/office/drawing/2014/main" id="{FAA374E5-82BF-4DD6-94E4-2834141317D1}"/>
              </a:ext>
            </a:extLst>
          </p:cNvPr>
          <p:cNvSpPr/>
          <p:nvPr/>
        </p:nvSpPr>
        <p:spPr>
          <a:xfrm>
            <a:off x="8424042" y="4007327"/>
            <a:ext cx="7479774" cy="475381"/>
          </a:xfrm>
          <a:custGeom>
            <a:avLst/>
            <a:gdLst>
              <a:gd name="connsiteX0" fmla="*/ 7392119 w 7479774"/>
              <a:gd name="connsiteY0" fmla="*/ 475382 h 475381"/>
              <a:gd name="connsiteX1" fmla="*/ 87742 w 7479774"/>
              <a:gd name="connsiteY1" fmla="*/ 475382 h 475381"/>
              <a:gd name="connsiteX2" fmla="*/ 0 w 7479774"/>
              <a:gd name="connsiteY2" fmla="*/ 373706 h 475381"/>
              <a:gd name="connsiteX3" fmla="*/ 0 w 7479774"/>
              <a:gd name="connsiteY3" fmla="*/ 101680 h 475381"/>
              <a:gd name="connsiteX4" fmla="*/ 88519 w 7479774"/>
              <a:gd name="connsiteY4" fmla="*/ 4 h 475381"/>
              <a:gd name="connsiteX5" fmla="*/ 7392809 w 7479774"/>
              <a:gd name="connsiteY5" fmla="*/ 74848 h 475381"/>
              <a:gd name="connsiteX6" fmla="*/ 7479775 w 7479774"/>
              <a:gd name="connsiteY6" fmla="*/ 176524 h 475381"/>
              <a:gd name="connsiteX7" fmla="*/ 7479775 w 7479774"/>
              <a:gd name="connsiteY7" fmla="*/ 373706 h 475381"/>
              <a:gd name="connsiteX8" fmla="*/ 7392119 w 7479774"/>
              <a:gd name="connsiteY8" fmla="*/ 475382 h 47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79774" h="475381">
                <a:moveTo>
                  <a:pt x="7392119" y="475382"/>
                </a:moveTo>
                <a:lnTo>
                  <a:pt x="87742" y="475382"/>
                </a:lnTo>
                <a:cubicBezTo>
                  <a:pt x="39298" y="475382"/>
                  <a:pt x="0" y="429828"/>
                  <a:pt x="0" y="373706"/>
                </a:cubicBezTo>
                <a:lnTo>
                  <a:pt x="0" y="101680"/>
                </a:lnTo>
                <a:cubicBezTo>
                  <a:pt x="0" y="45170"/>
                  <a:pt x="39773" y="-513"/>
                  <a:pt x="88519" y="4"/>
                </a:cubicBezTo>
                <a:lnTo>
                  <a:pt x="7392809" y="74848"/>
                </a:lnTo>
                <a:cubicBezTo>
                  <a:pt x="7440951" y="75366"/>
                  <a:pt x="7479775" y="120704"/>
                  <a:pt x="7479775" y="176524"/>
                </a:cubicBezTo>
                <a:lnTo>
                  <a:pt x="7479775" y="373706"/>
                </a:lnTo>
                <a:cubicBezTo>
                  <a:pt x="7479861" y="429828"/>
                  <a:pt x="7440562" y="475382"/>
                  <a:pt x="7392119" y="475382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4" name="Serbest Form: Şekil 13">
            <a:extLst>
              <a:ext uri="{FF2B5EF4-FFF2-40B4-BE49-F238E27FC236}">
                <a16:creationId xmlns:a16="http://schemas.microsoft.com/office/drawing/2014/main" id="{E67AF4AC-F048-4C9B-B6A4-36F86F89E612}"/>
              </a:ext>
            </a:extLst>
          </p:cNvPr>
          <p:cNvSpPr/>
          <p:nvPr/>
        </p:nvSpPr>
        <p:spPr>
          <a:xfrm>
            <a:off x="8117419" y="11661076"/>
            <a:ext cx="7507295" cy="475338"/>
          </a:xfrm>
          <a:custGeom>
            <a:avLst/>
            <a:gdLst>
              <a:gd name="connsiteX0" fmla="*/ 7419080 w 7507295"/>
              <a:gd name="connsiteY0" fmla="*/ 475339 h 475338"/>
              <a:gd name="connsiteX1" fmla="*/ 88087 w 7507295"/>
              <a:gd name="connsiteY1" fmla="*/ 475339 h 475338"/>
              <a:gd name="connsiteX2" fmla="*/ 0 w 7507295"/>
              <a:gd name="connsiteY2" fmla="*/ 373663 h 475338"/>
              <a:gd name="connsiteX3" fmla="*/ 0 w 7507295"/>
              <a:gd name="connsiteY3" fmla="*/ 101680 h 475338"/>
              <a:gd name="connsiteX4" fmla="*/ 88864 w 7507295"/>
              <a:gd name="connsiteY4" fmla="*/ 4 h 475338"/>
              <a:gd name="connsiteX5" fmla="*/ 7419985 w 7507295"/>
              <a:gd name="connsiteY5" fmla="*/ 74848 h 475338"/>
              <a:gd name="connsiteX6" fmla="*/ 7507296 w 7507295"/>
              <a:gd name="connsiteY6" fmla="*/ 176524 h 475338"/>
              <a:gd name="connsiteX7" fmla="*/ 7507296 w 7507295"/>
              <a:gd name="connsiteY7" fmla="*/ 373706 h 475338"/>
              <a:gd name="connsiteX8" fmla="*/ 7419080 w 7507295"/>
              <a:gd name="connsiteY8" fmla="*/ 475339 h 4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7295" h="475338">
                <a:moveTo>
                  <a:pt x="7419080" y="475339"/>
                </a:moveTo>
                <a:lnTo>
                  <a:pt x="88087" y="475339"/>
                </a:lnTo>
                <a:cubicBezTo>
                  <a:pt x="39428" y="475339"/>
                  <a:pt x="0" y="429785"/>
                  <a:pt x="0" y="373663"/>
                </a:cubicBezTo>
                <a:lnTo>
                  <a:pt x="0" y="101680"/>
                </a:lnTo>
                <a:cubicBezTo>
                  <a:pt x="0" y="45169"/>
                  <a:pt x="39902" y="-470"/>
                  <a:pt x="88864" y="4"/>
                </a:cubicBezTo>
                <a:lnTo>
                  <a:pt x="7419985" y="74848"/>
                </a:lnTo>
                <a:cubicBezTo>
                  <a:pt x="7468344" y="75365"/>
                  <a:pt x="7507296" y="120746"/>
                  <a:pt x="7507296" y="176524"/>
                </a:cubicBezTo>
                <a:lnTo>
                  <a:pt x="7507296" y="373706"/>
                </a:lnTo>
                <a:cubicBezTo>
                  <a:pt x="7507168" y="429785"/>
                  <a:pt x="7467739" y="475339"/>
                  <a:pt x="7419080" y="475339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5" name="Serbest Form: Şekil 14">
            <a:extLst>
              <a:ext uri="{FF2B5EF4-FFF2-40B4-BE49-F238E27FC236}">
                <a16:creationId xmlns:a16="http://schemas.microsoft.com/office/drawing/2014/main" id="{A0371626-A184-4780-8FD4-016559D23D0C}"/>
              </a:ext>
            </a:extLst>
          </p:cNvPr>
          <p:cNvSpPr/>
          <p:nvPr/>
        </p:nvSpPr>
        <p:spPr>
          <a:xfrm>
            <a:off x="8119792" y="10978378"/>
            <a:ext cx="7507295" cy="475166"/>
          </a:xfrm>
          <a:custGeom>
            <a:avLst/>
            <a:gdLst>
              <a:gd name="connsiteX0" fmla="*/ 7419123 w 7507295"/>
              <a:gd name="connsiteY0" fmla="*/ 475167 h 475166"/>
              <a:gd name="connsiteX1" fmla="*/ 88087 w 7507295"/>
              <a:gd name="connsiteY1" fmla="*/ 475167 h 475166"/>
              <a:gd name="connsiteX2" fmla="*/ 0 w 7507295"/>
              <a:gd name="connsiteY2" fmla="*/ 373448 h 475166"/>
              <a:gd name="connsiteX3" fmla="*/ 0 w 7507295"/>
              <a:gd name="connsiteY3" fmla="*/ 101680 h 475166"/>
              <a:gd name="connsiteX4" fmla="*/ 88864 w 7507295"/>
              <a:gd name="connsiteY4" fmla="*/ 4 h 475166"/>
              <a:gd name="connsiteX5" fmla="*/ 7419985 w 7507295"/>
              <a:gd name="connsiteY5" fmla="*/ 74849 h 475166"/>
              <a:gd name="connsiteX6" fmla="*/ 7507296 w 7507295"/>
              <a:gd name="connsiteY6" fmla="*/ 176525 h 475166"/>
              <a:gd name="connsiteX7" fmla="*/ 7507296 w 7507295"/>
              <a:gd name="connsiteY7" fmla="*/ 373664 h 475166"/>
              <a:gd name="connsiteX8" fmla="*/ 7419123 w 7507295"/>
              <a:gd name="connsiteY8" fmla="*/ 475167 h 47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7295" h="475166">
                <a:moveTo>
                  <a:pt x="7419123" y="475167"/>
                </a:moveTo>
                <a:lnTo>
                  <a:pt x="88087" y="475167"/>
                </a:lnTo>
                <a:cubicBezTo>
                  <a:pt x="39428" y="475167"/>
                  <a:pt x="0" y="429613"/>
                  <a:pt x="0" y="373448"/>
                </a:cubicBezTo>
                <a:lnTo>
                  <a:pt x="0" y="101680"/>
                </a:lnTo>
                <a:cubicBezTo>
                  <a:pt x="0" y="45169"/>
                  <a:pt x="39902" y="-513"/>
                  <a:pt x="88864" y="4"/>
                </a:cubicBezTo>
                <a:lnTo>
                  <a:pt x="7419985" y="74849"/>
                </a:lnTo>
                <a:cubicBezTo>
                  <a:pt x="7468343" y="75323"/>
                  <a:pt x="7507296" y="120704"/>
                  <a:pt x="7507296" y="176525"/>
                </a:cubicBezTo>
                <a:lnTo>
                  <a:pt x="7507296" y="373664"/>
                </a:lnTo>
                <a:cubicBezTo>
                  <a:pt x="7507296" y="429613"/>
                  <a:pt x="7467869" y="475167"/>
                  <a:pt x="7419123" y="475167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9" name="Serbest Form: Şekil 18">
            <a:extLst>
              <a:ext uri="{FF2B5EF4-FFF2-40B4-BE49-F238E27FC236}">
                <a16:creationId xmlns:a16="http://schemas.microsoft.com/office/drawing/2014/main" id="{4FE82F6B-25ED-464D-B40C-7224CE4E353A}"/>
              </a:ext>
            </a:extLst>
          </p:cNvPr>
          <p:cNvSpPr/>
          <p:nvPr/>
        </p:nvSpPr>
        <p:spPr>
          <a:xfrm>
            <a:off x="10057753" y="4943980"/>
            <a:ext cx="3486949" cy="1607483"/>
          </a:xfrm>
          <a:custGeom>
            <a:avLst/>
            <a:gdLst>
              <a:gd name="connsiteX0" fmla="*/ 3382858 w 3486949"/>
              <a:gd name="connsiteY0" fmla="*/ 0 h 1607483"/>
              <a:gd name="connsiteX1" fmla="*/ 3486949 w 3486949"/>
              <a:gd name="connsiteY1" fmla="*/ 0 h 1607483"/>
              <a:gd name="connsiteX2" fmla="*/ 3486949 w 3486949"/>
              <a:gd name="connsiteY2" fmla="*/ 1607483 h 1607483"/>
              <a:gd name="connsiteX3" fmla="*/ 3382858 w 3486949"/>
              <a:gd name="connsiteY3" fmla="*/ 1607483 h 1607483"/>
              <a:gd name="connsiteX4" fmla="*/ 104091 w 3486949"/>
              <a:gd name="connsiteY4" fmla="*/ 1607483 h 1607483"/>
              <a:gd name="connsiteX5" fmla="*/ 0 w 3486949"/>
              <a:gd name="connsiteY5" fmla="*/ 1607483 h 1607483"/>
              <a:gd name="connsiteX6" fmla="*/ 0 w 3486949"/>
              <a:gd name="connsiteY6" fmla="*/ 0 h 1607483"/>
              <a:gd name="connsiteX7" fmla="*/ 104091 w 3486949"/>
              <a:gd name="connsiteY7" fmla="*/ 0 h 160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949" h="1607483">
                <a:moveTo>
                  <a:pt x="3382858" y="0"/>
                </a:moveTo>
                <a:cubicBezTo>
                  <a:pt x="3440346" y="0"/>
                  <a:pt x="3486949" y="0"/>
                  <a:pt x="3486949" y="0"/>
                </a:cubicBezTo>
                <a:lnTo>
                  <a:pt x="3486949" y="1607483"/>
                </a:lnTo>
                <a:cubicBezTo>
                  <a:pt x="3486949" y="1607483"/>
                  <a:pt x="3440346" y="1607483"/>
                  <a:pt x="3382858" y="1607483"/>
                </a:cubicBezTo>
                <a:lnTo>
                  <a:pt x="104091" y="1607483"/>
                </a:lnTo>
                <a:cubicBezTo>
                  <a:pt x="46603" y="1607483"/>
                  <a:pt x="0" y="1607483"/>
                  <a:pt x="0" y="1607483"/>
                </a:cubicBezTo>
                <a:lnTo>
                  <a:pt x="0" y="0"/>
                </a:lnTo>
                <a:cubicBezTo>
                  <a:pt x="0" y="0"/>
                  <a:pt x="46603" y="0"/>
                  <a:pt x="104091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0" name="Serbest Form: Şekil 19">
            <a:extLst>
              <a:ext uri="{FF2B5EF4-FFF2-40B4-BE49-F238E27FC236}">
                <a16:creationId xmlns:a16="http://schemas.microsoft.com/office/drawing/2014/main" id="{4C13664E-3CE0-4F9B-A27A-20FCB077F61B}"/>
              </a:ext>
            </a:extLst>
          </p:cNvPr>
          <p:cNvSpPr/>
          <p:nvPr/>
        </p:nvSpPr>
        <p:spPr>
          <a:xfrm>
            <a:off x="8215126" y="7556490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1" name="Serbest Form: Şekil 20">
            <a:extLst>
              <a:ext uri="{FF2B5EF4-FFF2-40B4-BE49-F238E27FC236}">
                <a16:creationId xmlns:a16="http://schemas.microsoft.com/office/drawing/2014/main" id="{CB3F8331-A18A-4175-97A5-D1D6C083CD22}"/>
              </a:ext>
            </a:extLst>
          </p:cNvPr>
          <p:cNvSpPr/>
          <p:nvPr/>
        </p:nvSpPr>
        <p:spPr>
          <a:xfrm>
            <a:off x="10738293" y="7533540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2" name="Serbest Form: Şekil 21">
            <a:extLst>
              <a:ext uri="{FF2B5EF4-FFF2-40B4-BE49-F238E27FC236}">
                <a16:creationId xmlns:a16="http://schemas.microsoft.com/office/drawing/2014/main" id="{925C3DAE-2395-46FA-9248-C976875DB99A}"/>
              </a:ext>
            </a:extLst>
          </p:cNvPr>
          <p:cNvSpPr/>
          <p:nvPr/>
        </p:nvSpPr>
        <p:spPr>
          <a:xfrm>
            <a:off x="13207754" y="7533540"/>
            <a:ext cx="2149163" cy="990786"/>
          </a:xfrm>
          <a:custGeom>
            <a:avLst/>
            <a:gdLst>
              <a:gd name="connsiteX0" fmla="*/ 2093128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8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8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8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3" name="Serbest Form: Şekil 22">
            <a:extLst>
              <a:ext uri="{FF2B5EF4-FFF2-40B4-BE49-F238E27FC236}">
                <a16:creationId xmlns:a16="http://schemas.microsoft.com/office/drawing/2014/main" id="{F83AC23A-F4A0-4368-BFB6-E679ACFEB04B}"/>
              </a:ext>
            </a:extLst>
          </p:cNvPr>
          <p:cNvSpPr/>
          <p:nvPr/>
        </p:nvSpPr>
        <p:spPr>
          <a:xfrm>
            <a:off x="8231432" y="9454112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4" name="Serbest Form: Şekil 23">
            <a:extLst>
              <a:ext uri="{FF2B5EF4-FFF2-40B4-BE49-F238E27FC236}">
                <a16:creationId xmlns:a16="http://schemas.microsoft.com/office/drawing/2014/main" id="{A9020C90-F1C7-4C1E-8F5F-9ED8D1CC8759}"/>
              </a:ext>
            </a:extLst>
          </p:cNvPr>
          <p:cNvSpPr/>
          <p:nvPr/>
        </p:nvSpPr>
        <p:spPr>
          <a:xfrm>
            <a:off x="10754599" y="9431163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6 h 990786"/>
              <a:gd name="connsiteX3" fmla="*/ 2093127 w 2149163"/>
              <a:gd name="connsiteY3" fmla="*/ 990786 h 990786"/>
              <a:gd name="connsiteX4" fmla="*/ 56036 w 2149163"/>
              <a:gd name="connsiteY4" fmla="*/ 990786 h 990786"/>
              <a:gd name="connsiteX5" fmla="*/ 0 w 2149163"/>
              <a:gd name="connsiteY5" fmla="*/ 990786 h 990786"/>
              <a:gd name="connsiteX6" fmla="*/ 0 w 2149163"/>
              <a:gd name="connsiteY6" fmla="*/ -1 h 990786"/>
              <a:gd name="connsiteX7" fmla="*/ 56036 w 2149163"/>
              <a:gd name="connsiteY7" fmla="*/ -1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6"/>
                </a:lnTo>
                <a:cubicBezTo>
                  <a:pt x="2149163" y="990786"/>
                  <a:pt x="2124075" y="990786"/>
                  <a:pt x="2093127" y="990786"/>
                </a:cubicBezTo>
                <a:lnTo>
                  <a:pt x="56036" y="990786"/>
                </a:lnTo>
                <a:cubicBezTo>
                  <a:pt x="25088" y="990786"/>
                  <a:pt x="0" y="990786"/>
                  <a:pt x="0" y="990786"/>
                </a:cubicBezTo>
                <a:lnTo>
                  <a:pt x="0" y="-1"/>
                </a:lnTo>
                <a:cubicBezTo>
                  <a:pt x="0" y="-1"/>
                  <a:pt x="25088" y="-1"/>
                  <a:pt x="56036" y="-1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5" name="Serbest Form: Şekil 24">
            <a:extLst>
              <a:ext uri="{FF2B5EF4-FFF2-40B4-BE49-F238E27FC236}">
                <a16:creationId xmlns:a16="http://schemas.microsoft.com/office/drawing/2014/main" id="{D598B909-57B2-46CC-A53D-B5F9BB2E3EBE}"/>
              </a:ext>
            </a:extLst>
          </p:cNvPr>
          <p:cNvSpPr/>
          <p:nvPr/>
        </p:nvSpPr>
        <p:spPr>
          <a:xfrm>
            <a:off x="13224060" y="9431163"/>
            <a:ext cx="2149163" cy="990786"/>
          </a:xfrm>
          <a:custGeom>
            <a:avLst/>
            <a:gdLst>
              <a:gd name="connsiteX0" fmla="*/ 2093128 w 2149163"/>
              <a:gd name="connsiteY0" fmla="*/ 0 h 990786"/>
              <a:gd name="connsiteX1" fmla="*/ 2149164 w 2149163"/>
              <a:gd name="connsiteY1" fmla="*/ 0 h 990786"/>
              <a:gd name="connsiteX2" fmla="*/ 2149164 w 2149163"/>
              <a:gd name="connsiteY2" fmla="*/ 990786 h 990786"/>
              <a:gd name="connsiteX3" fmla="*/ 2093128 w 2149163"/>
              <a:gd name="connsiteY3" fmla="*/ 990786 h 990786"/>
              <a:gd name="connsiteX4" fmla="*/ 56036 w 2149163"/>
              <a:gd name="connsiteY4" fmla="*/ 990786 h 990786"/>
              <a:gd name="connsiteX5" fmla="*/ 1 w 2149163"/>
              <a:gd name="connsiteY5" fmla="*/ 990786 h 990786"/>
              <a:gd name="connsiteX6" fmla="*/ 1 w 2149163"/>
              <a:gd name="connsiteY6" fmla="*/ -1 h 990786"/>
              <a:gd name="connsiteX7" fmla="*/ 56036 w 2149163"/>
              <a:gd name="connsiteY7" fmla="*/ -1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8" y="0"/>
                </a:moveTo>
                <a:cubicBezTo>
                  <a:pt x="2124075" y="0"/>
                  <a:pt x="2149164" y="0"/>
                  <a:pt x="2149164" y="0"/>
                </a:cubicBezTo>
                <a:lnTo>
                  <a:pt x="2149164" y="990786"/>
                </a:lnTo>
                <a:cubicBezTo>
                  <a:pt x="2149164" y="990786"/>
                  <a:pt x="2124075" y="990786"/>
                  <a:pt x="2093128" y="990786"/>
                </a:cubicBezTo>
                <a:lnTo>
                  <a:pt x="56036" y="990786"/>
                </a:lnTo>
                <a:cubicBezTo>
                  <a:pt x="25089" y="990786"/>
                  <a:pt x="1" y="990786"/>
                  <a:pt x="1" y="990786"/>
                </a:cubicBezTo>
                <a:lnTo>
                  <a:pt x="1" y="-1"/>
                </a:lnTo>
                <a:cubicBezTo>
                  <a:pt x="1" y="-1"/>
                  <a:pt x="25089" y="-1"/>
                  <a:pt x="56036" y="-1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6" name="Serbest Form: Şekil 25">
            <a:extLst>
              <a:ext uri="{FF2B5EF4-FFF2-40B4-BE49-F238E27FC236}">
                <a16:creationId xmlns:a16="http://schemas.microsoft.com/office/drawing/2014/main" id="{C3B6A2C8-F930-45FC-9B8A-C79238EA97DC}"/>
              </a:ext>
            </a:extLst>
          </p:cNvPr>
          <p:cNvSpPr/>
          <p:nvPr/>
        </p:nvSpPr>
        <p:spPr>
          <a:xfrm>
            <a:off x="11769672" y="6617593"/>
            <a:ext cx="78035" cy="811808"/>
          </a:xfrm>
          <a:custGeom>
            <a:avLst/>
            <a:gdLst>
              <a:gd name="connsiteX0" fmla="*/ 78036 w 78035"/>
              <a:gd name="connsiteY0" fmla="*/ 811808 h 811808"/>
              <a:gd name="connsiteX1" fmla="*/ 0 w 78035"/>
              <a:gd name="connsiteY1" fmla="*/ 811765 h 811808"/>
              <a:gd name="connsiteX2" fmla="*/ 0 w 78035"/>
              <a:gd name="connsiteY2" fmla="*/ 0 h 811808"/>
              <a:gd name="connsiteX3" fmla="*/ 78036 w 78035"/>
              <a:gd name="connsiteY3" fmla="*/ 388 h 811808"/>
              <a:gd name="connsiteX4" fmla="*/ 78036 w 78035"/>
              <a:gd name="connsiteY4" fmla="*/ 811808 h 81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35" h="811808">
                <a:moveTo>
                  <a:pt x="78036" y="811808"/>
                </a:moveTo>
                <a:lnTo>
                  <a:pt x="0" y="811765"/>
                </a:lnTo>
                <a:lnTo>
                  <a:pt x="0" y="0"/>
                </a:lnTo>
                <a:lnTo>
                  <a:pt x="78036" y="388"/>
                </a:lnTo>
                <a:lnTo>
                  <a:pt x="78036" y="811808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7" name="Serbest Form: Şekil 26">
            <a:extLst>
              <a:ext uri="{FF2B5EF4-FFF2-40B4-BE49-F238E27FC236}">
                <a16:creationId xmlns:a16="http://schemas.microsoft.com/office/drawing/2014/main" id="{7C892F0E-4A1C-4BFD-B7F7-5B1757973DEF}"/>
              </a:ext>
            </a:extLst>
          </p:cNvPr>
          <p:cNvSpPr/>
          <p:nvPr/>
        </p:nvSpPr>
        <p:spPr>
          <a:xfrm>
            <a:off x="9246721" y="6615566"/>
            <a:ext cx="2160379" cy="812670"/>
          </a:xfrm>
          <a:custGeom>
            <a:avLst/>
            <a:gdLst>
              <a:gd name="connsiteX0" fmla="*/ 80366 w 2160379"/>
              <a:gd name="connsiteY0" fmla="*/ 812671 h 812670"/>
              <a:gd name="connsiteX1" fmla="*/ 0 w 2160379"/>
              <a:gd name="connsiteY1" fmla="*/ 812671 h 812670"/>
              <a:gd name="connsiteX2" fmla="*/ 0 w 2160379"/>
              <a:gd name="connsiteY2" fmla="*/ 604316 h 812670"/>
              <a:gd name="connsiteX3" fmla="*/ 211375 w 2160379"/>
              <a:gd name="connsiteY3" fmla="*/ 401569 h 812670"/>
              <a:gd name="connsiteX4" fmla="*/ 1953534 w 2160379"/>
              <a:gd name="connsiteY4" fmla="*/ 406184 h 812670"/>
              <a:gd name="connsiteX5" fmla="*/ 2081998 w 2160379"/>
              <a:gd name="connsiteY5" fmla="*/ 281646 h 812670"/>
              <a:gd name="connsiteX6" fmla="*/ 2081998 w 2160379"/>
              <a:gd name="connsiteY6" fmla="*/ 0 h 812670"/>
              <a:gd name="connsiteX7" fmla="*/ 2160379 w 2160379"/>
              <a:gd name="connsiteY7" fmla="*/ 388 h 812670"/>
              <a:gd name="connsiteX8" fmla="*/ 2160379 w 2160379"/>
              <a:gd name="connsiteY8" fmla="*/ 281905 h 812670"/>
              <a:gd name="connsiteX9" fmla="*/ 1953318 w 2160379"/>
              <a:gd name="connsiteY9" fmla="*/ 482495 h 812670"/>
              <a:gd name="connsiteX10" fmla="*/ 211159 w 2160379"/>
              <a:gd name="connsiteY10" fmla="*/ 478613 h 812670"/>
              <a:gd name="connsiteX11" fmla="*/ 80107 w 2160379"/>
              <a:gd name="connsiteY11" fmla="*/ 604489 h 8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0379" h="812670">
                <a:moveTo>
                  <a:pt x="80366" y="812671"/>
                </a:moveTo>
                <a:lnTo>
                  <a:pt x="0" y="812671"/>
                </a:lnTo>
                <a:lnTo>
                  <a:pt x="0" y="604316"/>
                </a:lnTo>
                <a:cubicBezTo>
                  <a:pt x="0" y="492158"/>
                  <a:pt x="94903" y="401224"/>
                  <a:pt x="211375" y="401569"/>
                </a:cubicBezTo>
                <a:lnTo>
                  <a:pt x="1953534" y="406184"/>
                </a:lnTo>
                <a:cubicBezTo>
                  <a:pt x="2024409" y="406184"/>
                  <a:pt x="2081998" y="350494"/>
                  <a:pt x="2081998" y="281646"/>
                </a:cubicBezTo>
                <a:lnTo>
                  <a:pt x="2081998" y="0"/>
                </a:lnTo>
                <a:lnTo>
                  <a:pt x="2160379" y="388"/>
                </a:lnTo>
                <a:lnTo>
                  <a:pt x="2160379" y="281905"/>
                </a:lnTo>
                <a:cubicBezTo>
                  <a:pt x="2160379" y="392768"/>
                  <a:pt x="2067676" y="482754"/>
                  <a:pt x="1953318" y="482495"/>
                </a:cubicBezTo>
                <a:lnTo>
                  <a:pt x="211159" y="478613"/>
                </a:lnTo>
                <a:cubicBezTo>
                  <a:pt x="138903" y="478613"/>
                  <a:pt x="80107" y="534692"/>
                  <a:pt x="80107" y="604489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8" name="Serbest Form: Şekil 27">
            <a:extLst>
              <a:ext uri="{FF2B5EF4-FFF2-40B4-BE49-F238E27FC236}">
                <a16:creationId xmlns:a16="http://schemas.microsoft.com/office/drawing/2014/main" id="{AECB8963-FD4A-4258-B3AB-51DC4B1F6317}"/>
              </a:ext>
            </a:extLst>
          </p:cNvPr>
          <p:cNvSpPr/>
          <p:nvPr/>
        </p:nvSpPr>
        <p:spPr>
          <a:xfrm>
            <a:off x="12208728" y="6619793"/>
            <a:ext cx="2093601" cy="810772"/>
          </a:xfrm>
          <a:custGeom>
            <a:avLst/>
            <a:gdLst>
              <a:gd name="connsiteX0" fmla="*/ 2093602 w 2093601"/>
              <a:gd name="connsiteY0" fmla="*/ 810773 h 810772"/>
              <a:gd name="connsiteX1" fmla="*/ 2017636 w 2093601"/>
              <a:gd name="connsiteY1" fmla="*/ 810773 h 810772"/>
              <a:gd name="connsiteX2" fmla="*/ 2017636 w 2093601"/>
              <a:gd name="connsiteY2" fmla="*/ 608026 h 810772"/>
              <a:gd name="connsiteX3" fmla="*/ 1893098 w 2093601"/>
              <a:gd name="connsiteY3" fmla="*/ 484781 h 810772"/>
              <a:gd name="connsiteX4" fmla="*/ 204645 w 2093601"/>
              <a:gd name="connsiteY4" fmla="*/ 481028 h 810772"/>
              <a:gd name="connsiteX5" fmla="*/ 0 w 2093601"/>
              <a:gd name="connsiteY5" fmla="*/ 280395 h 810772"/>
              <a:gd name="connsiteX6" fmla="*/ 0 w 2093601"/>
              <a:gd name="connsiteY6" fmla="*/ 0 h 810772"/>
              <a:gd name="connsiteX7" fmla="*/ 77648 w 2093601"/>
              <a:gd name="connsiteY7" fmla="*/ 388 h 810772"/>
              <a:gd name="connsiteX8" fmla="*/ 77648 w 2093601"/>
              <a:gd name="connsiteY8" fmla="*/ 280783 h 810772"/>
              <a:gd name="connsiteX9" fmla="*/ 204602 w 2093601"/>
              <a:gd name="connsiteY9" fmla="*/ 405322 h 810772"/>
              <a:gd name="connsiteX10" fmla="*/ 1893055 w 2093601"/>
              <a:gd name="connsiteY10" fmla="*/ 409635 h 810772"/>
              <a:gd name="connsiteX11" fmla="*/ 2093558 w 2093601"/>
              <a:gd name="connsiteY11" fmla="*/ 608069 h 81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3601" h="810772">
                <a:moveTo>
                  <a:pt x="2093602" y="810773"/>
                </a:moveTo>
                <a:lnTo>
                  <a:pt x="2017636" y="810773"/>
                </a:lnTo>
                <a:lnTo>
                  <a:pt x="2017636" y="608026"/>
                </a:lnTo>
                <a:cubicBezTo>
                  <a:pt x="2017091" y="539681"/>
                  <a:pt x="1961444" y="484613"/>
                  <a:pt x="1893098" y="484781"/>
                </a:cubicBezTo>
                <a:lnTo>
                  <a:pt x="204645" y="481028"/>
                </a:lnTo>
                <a:cubicBezTo>
                  <a:pt x="91884" y="480769"/>
                  <a:pt x="0" y="390784"/>
                  <a:pt x="0" y="280395"/>
                </a:cubicBezTo>
                <a:lnTo>
                  <a:pt x="0" y="0"/>
                </a:lnTo>
                <a:lnTo>
                  <a:pt x="77648" y="388"/>
                </a:lnTo>
                <a:lnTo>
                  <a:pt x="77648" y="280783"/>
                </a:lnTo>
                <a:cubicBezTo>
                  <a:pt x="77648" y="349243"/>
                  <a:pt x="134633" y="405149"/>
                  <a:pt x="204602" y="405322"/>
                </a:cubicBezTo>
                <a:lnTo>
                  <a:pt x="1893055" y="409635"/>
                </a:lnTo>
                <a:cubicBezTo>
                  <a:pt x="2003703" y="409938"/>
                  <a:pt x="2093558" y="498973"/>
                  <a:pt x="2093558" y="608069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9" name="Serbest Form: Şekil 28">
            <a:extLst>
              <a:ext uri="{FF2B5EF4-FFF2-40B4-BE49-F238E27FC236}">
                <a16:creationId xmlns:a16="http://schemas.microsoft.com/office/drawing/2014/main" id="{E5EDF828-BC2A-4292-9701-6B96B8AE957D}"/>
              </a:ext>
            </a:extLst>
          </p:cNvPr>
          <p:cNvSpPr/>
          <p:nvPr/>
        </p:nvSpPr>
        <p:spPr>
          <a:xfrm>
            <a:off x="11793484" y="8595845"/>
            <a:ext cx="77992" cy="812326"/>
          </a:xfrm>
          <a:custGeom>
            <a:avLst/>
            <a:gdLst>
              <a:gd name="connsiteX0" fmla="*/ 77993 w 77992"/>
              <a:gd name="connsiteY0" fmla="*/ 811420 h 812326"/>
              <a:gd name="connsiteX1" fmla="*/ 0 w 77992"/>
              <a:gd name="connsiteY1" fmla="*/ 812326 h 812326"/>
              <a:gd name="connsiteX2" fmla="*/ 0 w 77992"/>
              <a:gd name="connsiteY2" fmla="*/ 561 h 812326"/>
              <a:gd name="connsiteX3" fmla="*/ 77993 w 77992"/>
              <a:gd name="connsiteY3" fmla="*/ 0 h 812326"/>
              <a:gd name="connsiteX4" fmla="*/ 77993 w 77992"/>
              <a:gd name="connsiteY4" fmla="*/ 811420 h 8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92" h="812326">
                <a:moveTo>
                  <a:pt x="77993" y="811420"/>
                </a:moveTo>
                <a:lnTo>
                  <a:pt x="0" y="812326"/>
                </a:lnTo>
                <a:lnTo>
                  <a:pt x="0" y="561"/>
                </a:lnTo>
                <a:lnTo>
                  <a:pt x="77993" y="0"/>
                </a:lnTo>
                <a:lnTo>
                  <a:pt x="77993" y="811420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0" name="Serbest Form: Şekil 29">
            <a:extLst>
              <a:ext uri="{FF2B5EF4-FFF2-40B4-BE49-F238E27FC236}">
                <a16:creationId xmlns:a16="http://schemas.microsoft.com/office/drawing/2014/main" id="{D12E6228-0662-43FA-B981-0E55AA5F9E67}"/>
              </a:ext>
            </a:extLst>
          </p:cNvPr>
          <p:cNvSpPr/>
          <p:nvPr/>
        </p:nvSpPr>
        <p:spPr>
          <a:xfrm>
            <a:off x="9270490" y="8598994"/>
            <a:ext cx="2160421" cy="838079"/>
          </a:xfrm>
          <a:custGeom>
            <a:avLst/>
            <a:gdLst>
              <a:gd name="connsiteX0" fmla="*/ 80150 w 2160421"/>
              <a:gd name="connsiteY0" fmla="*/ 837130 h 838079"/>
              <a:gd name="connsiteX1" fmla="*/ 0 w 2160421"/>
              <a:gd name="connsiteY1" fmla="*/ 838079 h 838079"/>
              <a:gd name="connsiteX2" fmla="*/ 0 w 2160421"/>
              <a:gd name="connsiteY2" fmla="*/ 629724 h 838079"/>
              <a:gd name="connsiteX3" fmla="*/ 211375 w 2160421"/>
              <a:gd name="connsiteY3" fmla="*/ 424389 h 838079"/>
              <a:gd name="connsiteX4" fmla="*/ 1953577 w 2160421"/>
              <a:gd name="connsiteY4" fmla="*/ 408255 h 838079"/>
              <a:gd name="connsiteX5" fmla="*/ 2081998 w 2160421"/>
              <a:gd name="connsiteY5" fmla="*/ 282207 h 838079"/>
              <a:gd name="connsiteX6" fmla="*/ 2081998 w 2160421"/>
              <a:gd name="connsiteY6" fmla="*/ 518 h 838079"/>
              <a:gd name="connsiteX7" fmla="*/ 2160422 w 2160421"/>
              <a:gd name="connsiteY7" fmla="*/ 0 h 838079"/>
              <a:gd name="connsiteX8" fmla="*/ 2160422 w 2160421"/>
              <a:gd name="connsiteY8" fmla="*/ 281517 h 838079"/>
              <a:gd name="connsiteX9" fmla="*/ 1953361 w 2160421"/>
              <a:gd name="connsiteY9" fmla="*/ 484566 h 838079"/>
              <a:gd name="connsiteX10" fmla="*/ 211159 w 2160421"/>
              <a:gd name="connsiteY10" fmla="*/ 501433 h 838079"/>
              <a:gd name="connsiteX11" fmla="*/ 80107 w 2160421"/>
              <a:gd name="connsiteY11" fmla="*/ 628905 h 83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0421" h="838079">
                <a:moveTo>
                  <a:pt x="80150" y="837130"/>
                </a:moveTo>
                <a:lnTo>
                  <a:pt x="0" y="838079"/>
                </a:lnTo>
                <a:lnTo>
                  <a:pt x="0" y="629724"/>
                </a:lnTo>
                <a:cubicBezTo>
                  <a:pt x="0" y="517566"/>
                  <a:pt x="94903" y="425467"/>
                  <a:pt x="211375" y="424389"/>
                </a:cubicBezTo>
                <a:lnTo>
                  <a:pt x="1953577" y="408255"/>
                </a:lnTo>
                <a:cubicBezTo>
                  <a:pt x="2024409" y="407565"/>
                  <a:pt x="2081998" y="351055"/>
                  <a:pt x="2081998" y="282207"/>
                </a:cubicBezTo>
                <a:lnTo>
                  <a:pt x="2081998" y="518"/>
                </a:lnTo>
                <a:lnTo>
                  <a:pt x="2160422" y="0"/>
                </a:lnTo>
                <a:lnTo>
                  <a:pt x="2160422" y="281517"/>
                </a:lnTo>
                <a:cubicBezTo>
                  <a:pt x="2160422" y="392381"/>
                  <a:pt x="2067676" y="483488"/>
                  <a:pt x="1953361" y="484566"/>
                </a:cubicBezTo>
                <a:lnTo>
                  <a:pt x="211159" y="501433"/>
                </a:lnTo>
                <a:cubicBezTo>
                  <a:pt x="138903" y="502166"/>
                  <a:pt x="80107" y="559324"/>
                  <a:pt x="80107" y="628905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1" name="Serbest Form: Şekil 30">
            <a:extLst>
              <a:ext uri="{FF2B5EF4-FFF2-40B4-BE49-F238E27FC236}">
                <a16:creationId xmlns:a16="http://schemas.microsoft.com/office/drawing/2014/main" id="{37CEE000-87FF-44CA-80DF-E8F20369BD9E}"/>
              </a:ext>
            </a:extLst>
          </p:cNvPr>
          <p:cNvSpPr/>
          <p:nvPr/>
        </p:nvSpPr>
        <p:spPr>
          <a:xfrm>
            <a:off x="12232712" y="8592480"/>
            <a:ext cx="2093602" cy="787565"/>
          </a:xfrm>
          <a:custGeom>
            <a:avLst/>
            <a:gdLst>
              <a:gd name="connsiteX0" fmla="*/ 2093429 w 2093602"/>
              <a:gd name="connsiteY0" fmla="*/ 786702 h 787565"/>
              <a:gd name="connsiteX1" fmla="*/ 2017421 w 2093602"/>
              <a:gd name="connsiteY1" fmla="*/ 787565 h 787565"/>
              <a:gd name="connsiteX2" fmla="*/ 2017421 w 2093602"/>
              <a:gd name="connsiteY2" fmla="*/ 584818 h 787565"/>
              <a:gd name="connsiteX3" fmla="*/ 1894369 w 2093602"/>
              <a:gd name="connsiteY3" fmla="*/ 463110 h 787565"/>
              <a:gd name="connsiteX4" fmla="*/ 1892925 w 2093602"/>
              <a:gd name="connsiteY4" fmla="*/ 463126 h 787565"/>
              <a:gd name="connsiteX5" fmla="*/ 204602 w 2093602"/>
              <a:gd name="connsiteY5" fmla="*/ 479346 h 787565"/>
              <a:gd name="connsiteX6" fmla="*/ 0 w 2093602"/>
              <a:gd name="connsiteY6" fmla="*/ 280913 h 787565"/>
              <a:gd name="connsiteX7" fmla="*/ 0 w 2093602"/>
              <a:gd name="connsiteY7" fmla="*/ 518 h 787565"/>
              <a:gd name="connsiteX8" fmla="*/ 77648 w 2093602"/>
              <a:gd name="connsiteY8" fmla="*/ 0 h 787565"/>
              <a:gd name="connsiteX9" fmla="*/ 77648 w 2093602"/>
              <a:gd name="connsiteY9" fmla="*/ 280180 h 787565"/>
              <a:gd name="connsiteX10" fmla="*/ 204602 w 2093602"/>
              <a:gd name="connsiteY10" fmla="*/ 403252 h 787565"/>
              <a:gd name="connsiteX11" fmla="*/ 1893098 w 2093602"/>
              <a:gd name="connsiteY11" fmla="*/ 387593 h 787565"/>
              <a:gd name="connsiteX12" fmla="*/ 2093602 w 2093602"/>
              <a:gd name="connsiteY12" fmla="*/ 583653 h 7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3602" h="787565">
                <a:moveTo>
                  <a:pt x="2093429" y="786702"/>
                </a:moveTo>
                <a:lnTo>
                  <a:pt x="2017421" y="787565"/>
                </a:lnTo>
                <a:lnTo>
                  <a:pt x="2017421" y="584818"/>
                </a:lnTo>
                <a:cubicBezTo>
                  <a:pt x="2017050" y="517230"/>
                  <a:pt x="1961957" y="462739"/>
                  <a:pt x="1894369" y="463110"/>
                </a:cubicBezTo>
                <a:cubicBezTo>
                  <a:pt x="1893888" y="463113"/>
                  <a:pt x="1893406" y="463118"/>
                  <a:pt x="1892925" y="463126"/>
                </a:cubicBezTo>
                <a:lnTo>
                  <a:pt x="204602" y="479346"/>
                </a:lnTo>
                <a:cubicBezTo>
                  <a:pt x="91840" y="480424"/>
                  <a:pt x="0" y="391518"/>
                  <a:pt x="0" y="280913"/>
                </a:cubicBezTo>
                <a:lnTo>
                  <a:pt x="0" y="518"/>
                </a:lnTo>
                <a:lnTo>
                  <a:pt x="77648" y="0"/>
                </a:lnTo>
                <a:lnTo>
                  <a:pt x="77648" y="280180"/>
                </a:lnTo>
                <a:cubicBezTo>
                  <a:pt x="77648" y="348682"/>
                  <a:pt x="134633" y="403898"/>
                  <a:pt x="204602" y="403252"/>
                </a:cubicBezTo>
                <a:lnTo>
                  <a:pt x="1893098" y="387593"/>
                </a:lnTo>
                <a:cubicBezTo>
                  <a:pt x="2003703" y="386557"/>
                  <a:pt x="2093602" y="474515"/>
                  <a:pt x="2093602" y="583653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2" name="Serbest Form: Şekil 31">
            <a:extLst>
              <a:ext uri="{FF2B5EF4-FFF2-40B4-BE49-F238E27FC236}">
                <a16:creationId xmlns:a16="http://schemas.microsoft.com/office/drawing/2014/main" id="{DC5E4C32-E835-4502-8389-0BEF4B69F278}"/>
              </a:ext>
            </a:extLst>
          </p:cNvPr>
          <p:cNvSpPr/>
          <p:nvPr/>
        </p:nvSpPr>
        <p:spPr>
          <a:xfrm>
            <a:off x="9431696" y="1978652"/>
            <a:ext cx="4131987" cy="2390043"/>
          </a:xfrm>
          <a:custGeom>
            <a:avLst/>
            <a:gdLst>
              <a:gd name="connsiteX0" fmla="*/ 0 w 4131987"/>
              <a:gd name="connsiteY0" fmla="*/ 2390044 h 2390043"/>
              <a:gd name="connsiteX1" fmla="*/ 3414996 w 4131987"/>
              <a:gd name="connsiteY1" fmla="*/ 395961 h 2390043"/>
              <a:gd name="connsiteX2" fmla="*/ 3332732 w 4131987"/>
              <a:gd name="connsiteY2" fmla="*/ 0 h 2390043"/>
              <a:gd name="connsiteX3" fmla="*/ 4131987 w 4131987"/>
              <a:gd name="connsiteY3" fmla="*/ 1008603 h 2390043"/>
              <a:gd name="connsiteX4" fmla="*/ 3075114 w 4131987"/>
              <a:gd name="connsiteY4" fmla="*/ 1035822 h 2390043"/>
              <a:gd name="connsiteX5" fmla="*/ 3304175 w 4131987"/>
              <a:gd name="connsiteY5" fmla="*/ 772682 h 2390043"/>
              <a:gd name="connsiteX6" fmla="*/ 0 w 4131987"/>
              <a:gd name="connsiteY6" fmla="*/ 2390044 h 23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1987" h="2390043">
                <a:moveTo>
                  <a:pt x="0" y="2390044"/>
                </a:moveTo>
                <a:cubicBezTo>
                  <a:pt x="0" y="2390044"/>
                  <a:pt x="844679" y="-380000"/>
                  <a:pt x="3414996" y="395961"/>
                </a:cubicBezTo>
                <a:lnTo>
                  <a:pt x="3332732" y="0"/>
                </a:lnTo>
                <a:lnTo>
                  <a:pt x="4131987" y="1008603"/>
                </a:lnTo>
                <a:lnTo>
                  <a:pt x="3075114" y="1035822"/>
                </a:lnTo>
                <a:lnTo>
                  <a:pt x="3304175" y="772682"/>
                </a:lnTo>
                <a:cubicBezTo>
                  <a:pt x="3304175" y="772682"/>
                  <a:pt x="1832662" y="-104048"/>
                  <a:pt x="0" y="2390044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99" name="Grup 98">
            <a:extLst>
              <a:ext uri="{FF2B5EF4-FFF2-40B4-BE49-F238E27FC236}">
                <a16:creationId xmlns:a16="http://schemas.microsoft.com/office/drawing/2014/main" id="{7AACADAE-493B-494A-BF76-6A495389C22F}"/>
              </a:ext>
            </a:extLst>
          </p:cNvPr>
          <p:cNvGrpSpPr/>
          <p:nvPr/>
        </p:nvGrpSpPr>
        <p:grpSpPr>
          <a:xfrm>
            <a:off x="12606917" y="2993040"/>
            <a:ext cx="5398499" cy="3800443"/>
            <a:chOff x="12606917" y="2993040"/>
            <a:chExt cx="5398499" cy="3800443"/>
          </a:xfrm>
        </p:grpSpPr>
        <p:sp>
          <p:nvSpPr>
            <p:cNvPr id="34" name="Serbest Form: Şekil 33">
              <a:extLst>
                <a:ext uri="{FF2B5EF4-FFF2-40B4-BE49-F238E27FC236}">
                  <a16:creationId xmlns:a16="http://schemas.microsoft.com/office/drawing/2014/main" id="{BCBFF622-3C14-444C-BF39-71B5ACFC3F12}"/>
                </a:ext>
              </a:extLst>
            </p:cNvPr>
            <p:cNvSpPr/>
            <p:nvPr/>
          </p:nvSpPr>
          <p:spPr>
            <a:xfrm>
              <a:off x="12606917" y="2993040"/>
              <a:ext cx="5398499" cy="3800443"/>
            </a:xfrm>
            <a:custGeom>
              <a:avLst/>
              <a:gdLst>
                <a:gd name="connsiteX0" fmla="*/ 5063690 w 5398499"/>
                <a:gd name="connsiteY0" fmla="*/ 3693487 h 3800443"/>
                <a:gd name="connsiteX1" fmla="*/ 698155 w 5398499"/>
                <a:gd name="connsiteY1" fmla="*/ 3800339 h 3800443"/>
                <a:gd name="connsiteX2" fmla="*/ 349042 w 5398499"/>
                <a:gd name="connsiteY2" fmla="*/ 3497858 h 3800443"/>
                <a:gd name="connsiteX3" fmla="*/ 2430 w 5398499"/>
                <a:gd name="connsiteY3" fmla="*/ 585588 h 3800443"/>
                <a:gd name="connsiteX4" fmla="*/ 302707 w 5398499"/>
                <a:gd name="connsiteY4" fmla="*/ 204338 h 3800443"/>
                <a:gd name="connsiteX5" fmla="*/ 328249 w 5398499"/>
                <a:gd name="connsiteY5" fmla="*/ 202267 h 3800443"/>
                <a:gd name="connsiteX6" fmla="*/ 4966716 w 5398499"/>
                <a:gd name="connsiteY6" fmla="*/ 339 h 3800443"/>
                <a:gd name="connsiteX7" fmla="*/ 5324527 w 5398499"/>
                <a:gd name="connsiteY7" fmla="*/ 327924 h 3800443"/>
                <a:gd name="connsiteX8" fmla="*/ 5324759 w 5398499"/>
                <a:gd name="connsiteY8" fmla="*/ 334699 h 3800443"/>
                <a:gd name="connsiteX9" fmla="*/ 5398395 w 5398499"/>
                <a:gd name="connsiteY9" fmla="*/ 3342044 h 3800443"/>
                <a:gd name="connsiteX10" fmla="*/ 5063721 w 5398499"/>
                <a:gd name="connsiteY10" fmla="*/ 3693486 h 3800443"/>
                <a:gd name="connsiteX11" fmla="*/ 5063690 w 5398499"/>
                <a:gd name="connsiteY11" fmla="*/ 3693487 h 380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98499" h="3800443">
                  <a:moveTo>
                    <a:pt x="5063690" y="3693487"/>
                  </a:moveTo>
                  <a:lnTo>
                    <a:pt x="698155" y="3800339"/>
                  </a:lnTo>
                  <a:cubicBezTo>
                    <a:pt x="521177" y="3804672"/>
                    <a:pt x="369955" y="3673649"/>
                    <a:pt x="349042" y="3497858"/>
                  </a:cubicBezTo>
                  <a:lnTo>
                    <a:pt x="2430" y="585588"/>
                  </a:lnTo>
                  <a:cubicBezTo>
                    <a:pt x="-19930" y="397390"/>
                    <a:pt x="114509" y="226698"/>
                    <a:pt x="302707" y="204338"/>
                  </a:cubicBezTo>
                  <a:cubicBezTo>
                    <a:pt x="311192" y="203330"/>
                    <a:pt x="319712" y="202639"/>
                    <a:pt x="328249" y="202267"/>
                  </a:cubicBezTo>
                  <a:lnTo>
                    <a:pt x="4966716" y="339"/>
                  </a:lnTo>
                  <a:cubicBezTo>
                    <a:pt x="5155983" y="-8008"/>
                    <a:pt x="5316180" y="138657"/>
                    <a:pt x="5324527" y="327924"/>
                  </a:cubicBezTo>
                  <a:cubicBezTo>
                    <a:pt x="5324627" y="330182"/>
                    <a:pt x="5324704" y="332440"/>
                    <a:pt x="5324759" y="334699"/>
                  </a:cubicBezTo>
                  <a:lnTo>
                    <a:pt x="5398395" y="3342044"/>
                  </a:lnTo>
                  <a:cubicBezTo>
                    <a:pt x="5403026" y="3531510"/>
                    <a:pt x="5253187" y="3688856"/>
                    <a:pt x="5063721" y="3693486"/>
                  </a:cubicBezTo>
                  <a:cubicBezTo>
                    <a:pt x="5063711" y="3693486"/>
                    <a:pt x="5063700" y="3693487"/>
                    <a:pt x="5063690" y="3693487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B9FA8400-8AA6-4960-A1A9-CBC884312787}"/>
                </a:ext>
              </a:extLst>
            </p:cNvPr>
            <p:cNvSpPr/>
            <p:nvPr/>
          </p:nvSpPr>
          <p:spPr>
            <a:xfrm>
              <a:off x="12819023" y="3199013"/>
              <a:ext cx="4983771" cy="3433087"/>
            </a:xfrm>
            <a:custGeom>
              <a:avLst/>
              <a:gdLst>
                <a:gd name="connsiteX0" fmla="*/ 4674633 w 4983771"/>
                <a:gd name="connsiteY0" fmla="*/ 3334289 h 3433087"/>
                <a:gd name="connsiteX1" fmla="*/ 643113 w 4983771"/>
                <a:gd name="connsiteY1" fmla="*/ 3432989 h 3433087"/>
                <a:gd name="connsiteX2" fmla="*/ 320875 w 4983771"/>
                <a:gd name="connsiteY2" fmla="*/ 3160099 h 3433087"/>
                <a:gd name="connsiteX3" fmla="*/ 2216 w 4983771"/>
                <a:gd name="connsiteY3" fmla="*/ 531202 h 3433087"/>
                <a:gd name="connsiteX4" fmla="*/ 303275 w 4983771"/>
                <a:gd name="connsiteY4" fmla="*/ 184979 h 3433087"/>
                <a:gd name="connsiteX5" fmla="*/ 4586848 w 4983771"/>
                <a:gd name="connsiteY5" fmla="*/ 306 h 3433087"/>
                <a:gd name="connsiteX6" fmla="*/ 4917197 w 4983771"/>
                <a:gd name="connsiteY6" fmla="*/ 302011 h 3433087"/>
                <a:gd name="connsiteX7" fmla="*/ 4983672 w 4983771"/>
                <a:gd name="connsiteY7" fmla="*/ 3016883 h 3433087"/>
                <a:gd name="connsiteX8" fmla="*/ 4674633 w 4983771"/>
                <a:gd name="connsiteY8" fmla="*/ 3334289 h 34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3771" h="3433087">
                  <a:moveTo>
                    <a:pt x="4674633" y="3334289"/>
                  </a:moveTo>
                  <a:lnTo>
                    <a:pt x="643113" y="3432989"/>
                  </a:lnTo>
                  <a:cubicBezTo>
                    <a:pt x="479665" y="3437001"/>
                    <a:pt x="340071" y="3318760"/>
                    <a:pt x="320875" y="3160099"/>
                  </a:cubicBezTo>
                  <a:lnTo>
                    <a:pt x="2216" y="531202"/>
                  </a:lnTo>
                  <a:cubicBezTo>
                    <a:pt x="-19352" y="352267"/>
                    <a:pt x="119120" y="192916"/>
                    <a:pt x="303275" y="184979"/>
                  </a:cubicBezTo>
                  <a:lnTo>
                    <a:pt x="4586848" y="306"/>
                  </a:lnTo>
                  <a:cubicBezTo>
                    <a:pt x="4764015" y="-7329"/>
                    <a:pt x="4912968" y="128684"/>
                    <a:pt x="4917197" y="302011"/>
                  </a:cubicBezTo>
                  <a:lnTo>
                    <a:pt x="4983672" y="3016883"/>
                  </a:lnTo>
                  <a:cubicBezTo>
                    <a:pt x="4988029" y="3187924"/>
                    <a:pt x="4849599" y="3330019"/>
                    <a:pt x="4674633" y="3334289"/>
                  </a:cubicBezTo>
                  <a:close/>
                </a:path>
              </a:pathLst>
            </a:custGeom>
            <a:solidFill>
              <a:srgbClr val="FFFFFF">
                <a:alpha val="19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36" name="Serbest Form: Şekil 35">
              <a:extLst>
                <a:ext uri="{FF2B5EF4-FFF2-40B4-BE49-F238E27FC236}">
                  <a16:creationId xmlns:a16="http://schemas.microsoft.com/office/drawing/2014/main" id="{08FBF345-FC49-4D3D-8962-663415201711}"/>
                </a:ext>
              </a:extLst>
            </p:cNvPr>
            <p:cNvSpPr/>
            <p:nvPr/>
          </p:nvSpPr>
          <p:spPr>
            <a:xfrm>
              <a:off x="12616258" y="2996420"/>
              <a:ext cx="5330387" cy="811140"/>
            </a:xfrm>
            <a:custGeom>
              <a:avLst/>
              <a:gdLst>
                <a:gd name="connsiteX0" fmla="*/ 28118 w 5330387"/>
                <a:gd name="connsiteY0" fmla="*/ 811141 h 811140"/>
                <a:gd name="connsiteX1" fmla="*/ 5330387 w 5330387"/>
                <a:gd name="connsiteY1" fmla="*/ 573323 h 811140"/>
                <a:gd name="connsiteX2" fmla="*/ 5324478 w 5330387"/>
                <a:gd name="connsiteY2" fmla="*/ 338481 h 811140"/>
                <a:gd name="connsiteX3" fmla="*/ 4966435 w 5330387"/>
                <a:gd name="connsiteY3" fmla="*/ 325 h 811140"/>
                <a:gd name="connsiteX4" fmla="*/ 327968 w 5330387"/>
                <a:gd name="connsiteY4" fmla="*/ 200354 h 811140"/>
                <a:gd name="connsiteX5" fmla="*/ 2451 w 5330387"/>
                <a:gd name="connsiteY5" fmla="*/ 590319 h 8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0387" h="811140">
                  <a:moveTo>
                    <a:pt x="28118" y="811141"/>
                  </a:moveTo>
                  <a:lnTo>
                    <a:pt x="5330387" y="573323"/>
                  </a:lnTo>
                  <a:lnTo>
                    <a:pt x="5324478" y="338481"/>
                  </a:lnTo>
                  <a:cubicBezTo>
                    <a:pt x="5319776" y="146475"/>
                    <a:pt x="5158268" y="-8044"/>
                    <a:pt x="4966435" y="325"/>
                  </a:cubicBezTo>
                  <a:lnTo>
                    <a:pt x="327968" y="200354"/>
                  </a:lnTo>
                  <a:cubicBezTo>
                    <a:pt x="128499" y="208982"/>
                    <a:pt x="-21146" y="392101"/>
                    <a:pt x="2451" y="590319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" name="Serbest Form: Şekil 40">
              <a:extLst>
                <a:ext uri="{FF2B5EF4-FFF2-40B4-BE49-F238E27FC236}">
                  <a16:creationId xmlns:a16="http://schemas.microsoft.com/office/drawing/2014/main" id="{B0130F4F-1E33-4F5A-ADAD-A3750F62C74E}"/>
                </a:ext>
              </a:extLst>
            </p:cNvPr>
            <p:cNvSpPr/>
            <p:nvPr/>
          </p:nvSpPr>
          <p:spPr>
            <a:xfrm rot="18745800">
              <a:off x="12946574" y="3419766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" name="Serbest Form: Şekil 41">
              <a:extLst>
                <a:ext uri="{FF2B5EF4-FFF2-40B4-BE49-F238E27FC236}">
                  <a16:creationId xmlns:a16="http://schemas.microsoft.com/office/drawing/2014/main" id="{F987FB23-0594-4119-9C56-B4F73B3F5C86}"/>
                </a:ext>
              </a:extLst>
            </p:cNvPr>
            <p:cNvSpPr/>
            <p:nvPr/>
          </p:nvSpPr>
          <p:spPr>
            <a:xfrm rot="18745800">
              <a:off x="13253758" y="3405994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" name="Serbest Form: Şekil 42">
              <a:extLst>
                <a:ext uri="{FF2B5EF4-FFF2-40B4-BE49-F238E27FC236}">
                  <a16:creationId xmlns:a16="http://schemas.microsoft.com/office/drawing/2014/main" id="{9EA0D8A6-B594-43D2-8729-CC13BE3448AE}"/>
                </a:ext>
              </a:extLst>
            </p:cNvPr>
            <p:cNvSpPr/>
            <p:nvPr/>
          </p:nvSpPr>
          <p:spPr>
            <a:xfrm rot="18745800">
              <a:off x="13605442" y="3390220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39" name="Serbest Form: Şekil 38">
            <a:extLst>
              <a:ext uri="{FF2B5EF4-FFF2-40B4-BE49-F238E27FC236}">
                <a16:creationId xmlns:a16="http://schemas.microsoft.com/office/drawing/2014/main" id="{45BE1E6F-BF5E-4E65-BC39-6EC56F874B32}"/>
              </a:ext>
            </a:extLst>
          </p:cNvPr>
          <p:cNvSpPr/>
          <p:nvPr/>
        </p:nvSpPr>
        <p:spPr>
          <a:xfrm>
            <a:off x="13274935" y="3817025"/>
            <a:ext cx="3057350" cy="326303"/>
          </a:xfrm>
          <a:custGeom>
            <a:avLst/>
            <a:gdLst>
              <a:gd name="connsiteX0" fmla="*/ 3032349 w 3057350"/>
              <a:gd name="connsiteY0" fmla="*/ 191816 h 326303"/>
              <a:gd name="connsiteX1" fmla="*/ 33761 w 3057350"/>
              <a:gd name="connsiteY1" fmla="*/ 326276 h 326303"/>
              <a:gd name="connsiteX2" fmla="*/ 6283 w 3057350"/>
              <a:gd name="connsiteY2" fmla="*/ 301180 h 326303"/>
              <a:gd name="connsiteX3" fmla="*/ 6282 w 3057350"/>
              <a:gd name="connsiteY3" fmla="*/ 301170 h 326303"/>
              <a:gd name="connsiteX4" fmla="*/ 27 w 3057350"/>
              <a:gd name="connsiteY4" fmla="*/ 162008 h 326303"/>
              <a:gd name="connsiteX5" fmla="*/ 25123 w 3057350"/>
              <a:gd name="connsiteY5" fmla="*/ 134529 h 326303"/>
              <a:gd name="connsiteX6" fmla="*/ 25134 w 3057350"/>
              <a:gd name="connsiteY6" fmla="*/ 134529 h 326303"/>
              <a:gd name="connsiteX7" fmla="*/ 3023635 w 3057350"/>
              <a:gd name="connsiteY7" fmla="*/ 26 h 326303"/>
              <a:gd name="connsiteX8" fmla="*/ 3051071 w 3057350"/>
              <a:gd name="connsiteY8" fmla="*/ 25132 h 326303"/>
              <a:gd name="connsiteX9" fmla="*/ 3057325 w 3057350"/>
              <a:gd name="connsiteY9" fmla="*/ 164337 h 326303"/>
              <a:gd name="connsiteX10" fmla="*/ 3032348 w 3057350"/>
              <a:gd name="connsiteY10" fmla="*/ 191816 h 32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7350" h="326303">
                <a:moveTo>
                  <a:pt x="3032349" y="191816"/>
                </a:moveTo>
                <a:lnTo>
                  <a:pt x="33761" y="326276"/>
                </a:lnTo>
                <a:cubicBezTo>
                  <a:pt x="19243" y="326934"/>
                  <a:pt x="6940" y="315698"/>
                  <a:pt x="6283" y="301180"/>
                </a:cubicBezTo>
                <a:cubicBezTo>
                  <a:pt x="6283" y="301177"/>
                  <a:pt x="6282" y="301173"/>
                  <a:pt x="6282" y="301170"/>
                </a:cubicBezTo>
                <a:lnTo>
                  <a:pt x="27" y="162008"/>
                </a:lnTo>
                <a:cubicBezTo>
                  <a:pt x="-630" y="147490"/>
                  <a:pt x="10605" y="135187"/>
                  <a:pt x="25123" y="134529"/>
                </a:cubicBezTo>
                <a:cubicBezTo>
                  <a:pt x="25127" y="134529"/>
                  <a:pt x="25130" y="134529"/>
                  <a:pt x="25134" y="134529"/>
                </a:cubicBezTo>
                <a:lnTo>
                  <a:pt x="3023635" y="26"/>
                </a:lnTo>
                <a:cubicBezTo>
                  <a:pt x="3038140" y="-608"/>
                  <a:pt x="3050418" y="10627"/>
                  <a:pt x="3051071" y="25132"/>
                </a:cubicBezTo>
                <a:lnTo>
                  <a:pt x="3057325" y="164337"/>
                </a:lnTo>
                <a:cubicBezTo>
                  <a:pt x="3057960" y="178802"/>
                  <a:pt x="3046808" y="191071"/>
                  <a:pt x="3032348" y="191816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7" name="Serbest Form: Şekil 36">
            <a:extLst>
              <a:ext uri="{FF2B5EF4-FFF2-40B4-BE49-F238E27FC236}">
                <a16:creationId xmlns:a16="http://schemas.microsoft.com/office/drawing/2014/main" id="{ABAD96F2-0077-497B-BA69-41EA2A740026}"/>
              </a:ext>
            </a:extLst>
          </p:cNvPr>
          <p:cNvSpPr/>
          <p:nvPr/>
        </p:nvSpPr>
        <p:spPr>
          <a:xfrm>
            <a:off x="13277694" y="4085150"/>
            <a:ext cx="4224585" cy="1775593"/>
          </a:xfrm>
          <a:custGeom>
            <a:avLst/>
            <a:gdLst>
              <a:gd name="connsiteX0" fmla="*/ 4001050 w 4224585"/>
              <a:gd name="connsiteY0" fmla="*/ 1612057 h 1775593"/>
              <a:gd name="connsiteX1" fmla="*/ 360228 w 4224585"/>
              <a:gd name="connsiteY1" fmla="*/ 1775377 h 1775593"/>
              <a:gd name="connsiteX2" fmla="*/ 114904 w 4224585"/>
              <a:gd name="connsiteY2" fmla="*/ 1542433 h 1775593"/>
              <a:gd name="connsiteX3" fmla="*/ 1582 w 4224585"/>
              <a:gd name="connsiteY3" fmla="*/ 454544 h 1775593"/>
              <a:gd name="connsiteX4" fmla="*/ 223525 w 4224585"/>
              <a:gd name="connsiteY4" fmla="*/ 166427 h 1775593"/>
              <a:gd name="connsiteX5" fmla="*/ 3928752 w 4224585"/>
              <a:gd name="connsiteY5" fmla="*/ 217 h 1775593"/>
              <a:gd name="connsiteX6" fmla="*/ 4175369 w 4224585"/>
              <a:gd name="connsiteY6" fmla="*/ 250416 h 1775593"/>
              <a:gd name="connsiteX7" fmla="*/ 4224288 w 4224585"/>
              <a:gd name="connsiteY7" fmla="*/ 1341196 h 1775593"/>
              <a:gd name="connsiteX8" fmla="*/ 4001050 w 4224585"/>
              <a:gd name="connsiteY8" fmla="*/ 1612057 h 177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85" h="1775593">
                <a:moveTo>
                  <a:pt x="4001050" y="1612057"/>
                </a:moveTo>
                <a:lnTo>
                  <a:pt x="360228" y="1775377"/>
                </a:lnTo>
                <a:cubicBezTo>
                  <a:pt x="236466" y="1780942"/>
                  <a:pt x="129140" y="1678964"/>
                  <a:pt x="114904" y="1542433"/>
                </a:cubicBezTo>
                <a:lnTo>
                  <a:pt x="1582" y="454544"/>
                </a:lnTo>
                <a:cubicBezTo>
                  <a:pt x="-14034" y="304640"/>
                  <a:pt x="87857" y="172509"/>
                  <a:pt x="223525" y="166427"/>
                </a:cubicBezTo>
                <a:lnTo>
                  <a:pt x="3928752" y="217"/>
                </a:lnTo>
                <a:cubicBezTo>
                  <a:pt x="4058509" y="-5606"/>
                  <a:pt x="4168899" y="106336"/>
                  <a:pt x="4175369" y="250416"/>
                </a:cubicBezTo>
                <a:lnTo>
                  <a:pt x="4224288" y="1341196"/>
                </a:lnTo>
                <a:cubicBezTo>
                  <a:pt x="4230759" y="1484844"/>
                  <a:pt x="4130808" y="1606234"/>
                  <a:pt x="4001050" y="1612057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8" name="Serbest Form: Şekil 37">
            <a:extLst>
              <a:ext uri="{FF2B5EF4-FFF2-40B4-BE49-F238E27FC236}">
                <a16:creationId xmlns:a16="http://schemas.microsoft.com/office/drawing/2014/main" id="{0D6201D3-C768-4C58-900E-EFBA9A2E9CAA}"/>
              </a:ext>
            </a:extLst>
          </p:cNvPr>
          <p:cNvSpPr/>
          <p:nvPr/>
        </p:nvSpPr>
        <p:spPr>
          <a:xfrm>
            <a:off x="13369104" y="5866193"/>
            <a:ext cx="4109179" cy="373454"/>
          </a:xfrm>
          <a:custGeom>
            <a:avLst/>
            <a:gdLst>
              <a:gd name="connsiteX0" fmla="*/ 4084046 w 4109179"/>
              <a:gd name="connsiteY0" fmla="*/ 191775 h 373454"/>
              <a:gd name="connsiteX1" fmla="*/ 33718 w 4109179"/>
              <a:gd name="connsiteY1" fmla="*/ 373428 h 373454"/>
              <a:gd name="connsiteX2" fmla="*/ 6284 w 4109179"/>
              <a:gd name="connsiteY2" fmla="*/ 348373 h 373454"/>
              <a:gd name="connsiteX3" fmla="*/ 6282 w 4109179"/>
              <a:gd name="connsiteY3" fmla="*/ 348322 h 373454"/>
              <a:gd name="connsiteX4" fmla="*/ 27 w 4109179"/>
              <a:gd name="connsiteY4" fmla="*/ 209159 h 373454"/>
              <a:gd name="connsiteX5" fmla="*/ 25123 w 4109179"/>
              <a:gd name="connsiteY5" fmla="*/ 181681 h 373454"/>
              <a:gd name="connsiteX6" fmla="*/ 25134 w 4109179"/>
              <a:gd name="connsiteY6" fmla="*/ 181680 h 373454"/>
              <a:gd name="connsiteX7" fmla="*/ 4075461 w 4109179"/>
              <a:gd name="connsiteY7" fmla="*/ 27 h 373454"/>
              <a:gd name="connsiteX8" fmla="*/ 4102894 w 4109179"/>
              <a:gd name="connsiteY8" fmla="*/ 25082 h 373454"/>
              <a:gd name="connsiteX9" fmla="*/ 4102896 w 4109179"/>
              <a:gd name="connsiteY9" fmla="*/ 25133 h 373454"/>
              <a:gd name="connsiteX10" fmla="*/ 4109152 w 4109179"/>
              <a:gd name="connsiteY10" fmla="*/ 164296 h 373454"/>
              <a:gd name="connsiteX11" fmla="*/ 4084056 w 4109179"/>
              <a:gd name="connsiteY11" fmla="*/ 191774 h 373454"/>
              <a:gd name="connsiteX12" fmla="*/ 4084046 w 4109179"/>
              <a:gd name="connsiteY12" fmla="*/ 191775 h 37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09179" h="373454">
                <a:moveTo>
                  <a:pt x="4084046" y="191775"/>
                </a:moveTo>
                <a:lnTo>
                  <a:pt x="33718" y="373428"/>
                </a:lnTo>
                <a:cubicBezTo>
                  <a:pt x="19224" y="374084"/>
                  <a:pt x="6942" y="362867"/>
                  <a:pt x="6284" y="348373"/>
                </a:cubicBezTo>
                <a:cubicBezTo>
                  <a:pt x="6284" y="348356"/>
                  <a:pt x="6283" y="348339"/>
                  <a:pt x="6282" y="348322"/>
                </a:cubicBezTo>
                <a:lnTo>
                  <a:pt x="27" y="209159"/>
                </a:lnTo>
                <a:cubicBezTo>
                  <a:pt x="-630" y="194641"/>
                  <a:pt x="10605" y="182338"/>
                  <a:pt x="25123" y="181681"/>
                </a:cubicBezTo>
                <a:cubicBezTo>
                  <a:pt x="25127" y="181681"/>
                  <a:pt x="25130" y="181680"/>
                  <a:pt x="25134" y="181680"/>
                </a:cubicBezTo>
                <a:lnTo>
                  <a:pt x="4075461" y="27"/>
                </a:lnTo>
                <a:cubicBezTo>
                  <a:pt x="4089955" y="-629"/>
                  <a:pt x="4102238" y="10588"/>
                  <a:pt x="4102894" y="25082"/>
                </a:cubicBezTo>
                <a:cubicBezTo>
                  <a:pt x="4102895" y="25099"/>
                  <a:pt x="4102895" y="25116"/>
                  <a:pt x="4102896" y="25133"/>
                </a:cubicBezTo>
                <a:lnTo>
                  <a:pt x="4109152" y="164296"/>
                </a:lnTo>
                <a:cubicBezTo>
                  <a:pt x="4109810" y="178814"/>
                  <a:pt x="4098574" y="191117"/>
                  <a:pt x="4084056" y="191774"/>
                </a:cubicBezTo>
                <a:cubicBezTo>
                  <a:pt x="4084053" y="191774"/>
                  <a:pt x="4084049" y="191775"/>
                  <a:pt x="4084046" y="191775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40" name="Serbest Form: Şekil 39">
            <a:extLst>
              <a:ext uri="{FF2B5EF4-FFF2-40B4-BE49-F238E27FC236}">
                <a16:creationId xmlns:a16="http://schemas.microsoft.com/office/drawing/2014/main" id="{A4DD5F3D-6C54-4657-B5E5-7252B6663072}"/>
              </a:ext>
            </a:extLst>
          </p:cNvPr>
          <p:cNvSpPr/>
          <p:nvPr/>
        </p:nvSpPr>
        <p:spPr>
          <a:xfrm>
            <a:off x="13384118" y="6200814"/>
            <a:ext cx="4109173" cy="373493"/>
          </a:xfrm>
          <a:custGeom>
            <a:avLst/>
            <a:gdLst>
              <a:gd name="connsiteX0" fmla="*/ 4084044 w 4109173"/>
              <a:gd name="connsiteY0" fmla="*/ 191816 h 373493"/>
              <a:gd name="connsiteX1" fmla="*/ 33716 w 4109173"/>
              <a:gd name="connsiteY1" fmla="*/ 373468 h 373493"/>
              <a:gd name="connsiteX2" fmla="*/ 6281 w 4109173"/>
              <a:gd name="connsiteY2" fmla="*/ 348362 h 373493"/>
              <a:gd name="connsiteX3" fmla="*/ 26 w 4109173"/>
              <a:gd name="connsiteY3" fmla="*/ 209157 h 373493"/>
              <a:gd name="connsiteX4" fmla="*/ 25131 w 4109173"/>
              <a:gd name="connsiteY4" fmla="*/ 181721 h 373493"/>
              <a:gd name="connsiteX5" fmla="*/ 4075459 w 4109173"/>
              <a:gd name="connsiteY5" fmla="*/ 26 h 373493"/>
              <a:gd name="connsiteX6" fmla="*/ 4102895 w 4109173"/>
              <a:gd name="connsiteY6" fmla="*/ 25131 h 373493"/>
              <a:gd name="connsiteX7" fmla="*/ 4109150 w 4109173"/>
              <a:gd name="connsiteY7" fmla="*/ 164337 h 373493"/>
              <a:gd name="connsiteX8" fmla="*/ 4084044 w 4109173"/>
              <a:gd name="connsiteY8" fmla="*/ 191816 h 3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9173" h="373493">
                <a:moveTo>
                  <a:pt x="4084044" y="191816"/>
                </a:moveTo>
                <a:lnTo>
                  <a:pt x="33716" y="373468"/>
                </a:lnTo>
                <a:cubicBezTo>
                  <a:pt x="19211" y="374102"/>
                  <a:pt x="6933" y="362867"/>
                  <a:pt x="6281" y="348362"/>
                </a:cubicBezTo>
                <a:lnTo>
                  <a:pt x="26" y="209157"/>
                </a:lnTo>
                <a:cubicBezTo>
                  <a:pt x="-608" y="194652"/>
                  <a:pt x="10627" y="182374"/>
                  <a:pt x="25131" y="181721"/>
                </a:cubicBezTo>
                <a:lnTo>
                  <a:pt x="4075459" y="26"/>
                </a:lnTo>
                <a:cubicBezTo>
                  <a:pt x="4089965" y="-608"/>
                  <a:pt x="4102242" y="10627"/>
                  <a:pt x="4102895" y="25131"/>
                </a:cubicBezTo>
                <a:lnTo>
                  <a:pt x="4109150" y="164337"/>
                </a:lnTo>
                <a:cubicBezTo>
                  <a:pt x="4109760" y="178841"/>
                  <a:pt x="4098545" y="191117"/>
                  <a:pt x="4084044" y="191816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100" name="Grup 99">
            <a:extLst>
              <a:ext uri="{FF2B5EF4-FFF2-40B4-BE49-F238E27FC236}">
                <a16:creationId xmlns:a16="http://schemas.microsoft.com/office/drawing/2014/main" id="{C2EA2CD3-5516-4D42-BC3C-D10A6E2CB8E3}"/>
              </a:ext>
            </a:extLst>
          </p:cNvPr>
          <p:cNvGrpSpPr/>
          <p:nvPr/>
        </p:nvGrpSpPr>
        <p:grpSpPr>
          <a:xfrm>
            <a:off x="15043955" y="6309533"/>
            <a:ext cx="2868441" cy="6478736"/>
            <a:chOff x="15043955" y="6309533"/>
            <a:chExt cx="2868441" cy="6478736"/>
          </a:xfrm>
        </p:grpSpPr>
        <p:sp>
          <p:nvSpPr>
            <p:cNvPr id="33" name="Serbest Form: Şekil 32">
              <a:extLst>
                <a:ext uri="{FF2B5EF4-FFF2-40B4-BE49-F238E27FC236}">
                  <a16:creationId xmlns:a16="http://schemas.microsoft.com/office/drawing/2014/main" id="{7B0C5226-6F4C-49A3-B5F8-2960D56B8361}"/>
                </a:ext>
              </a:extLst>
            </p:cNvPr>
            <p:cNvSpPr/>
            <p:nvPr/>
          </p:nvSpPr>
          <p:spPr>
            <a:xfrm>
              <a:off x="15789632" y="6522561"/>
              <a:ext cx="1321954" cy="1792457"/>
            </a:xfrm>
            <a:custGeom>
              <a:avLst/>
              <a:gdLst>
                <a:gd name="connsiteX0" fmla="*/ 0 w 1321954"/>
                <a:gd name="connsiteY0" fmla="*/ 562386 h 1792457"/>
                <a:gd name="connsiteX1" fmla="*/ 1124427 w 1321954"/>
                <a:gd name="connsiteY1" fmla="*/ 1792458 h 1792457"/>
                <a:gd name="connsiteX2" fmla="*/ 1321955 w 1321954"/>
                <a:gd name="connsiteY2" fmla="*/ 1597432 h 1792457"/>
                <a:gd name="connsiteX3" fmla="*/ 121087 w 1321954"/>
                <a:gd name="connsiteY3" fmla="*/ 596638 h 1792457"/>
                <a:gd name="connsiteX4" fmla="*/ 174060 w 1321954"/>
                <a:gd name="connsiteY4" fmla="*/ 237602 h 1792457"/>
                <a:gd name="connsiteX5" fmla="*/ 136746 w 1321954"/>
                <a:gd name="connsiteY5" fmla="*/ 0 h 179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54" h="1792457">
                  <a:moveTo>
                    <a:pt x="0" y="562386"/>
                  </a:moveTo>
                  <a:cubicBezTo>
                    <a:pt x="0" y="562386"/>
                    <a:pt x="24070" y="1608907"/>
                    <a:pt x="1124427" y="1792458"/>
                  </a:cubicBezTo>
                  <a:lnTo>
                    <a:pt x="1321955" y="1597432"/>
                  </a:lnTo>
                  <a:cubicBezTo>
                    <a:pt x="1321955" y="1597432"/>
                    <a:pt x="369129" y="1273468"/>
                    <a:pt x="121087" y="596638"/>
                  </a:cubicBezTo>
                  <a:lnTo>
                    <a:pt x="174060" y="237602"/>
                  </a:lnTo>
                  <a:lnTo>
                    <a:pt x="136746" y="0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4" name="Serbest Form: Şekil 43">
              <a:extLst>
                <a:ext uri="{FF2B5EF4-FFF2-40B4-BE49-F238E27FC236}">
                  <a16:creationId xmlns:a16="http://schemas.microsoft.com/office/drawing/2014/main" id="{46CB5376-3247-43EF-B5DC-C85B9373D96E}"/>
                </a:ext>
              </a:extLst>
            </p:cNvPr>
            <p:cNvSpPr/>
            <p:nvPr/>
          </p:nvSpPr>
          <p:spPr>
            <a:xfrm>
              <a:off x="16853536" y="10452793"/>
              <a:ext cx="975951" cy="2237206"/>
            </a:xfrm>
            <a:custGeom>
              <a:avLst/>
              <a:gdLst>
                <a:gd name="connsiteX0" fmla="*/ 0 w 975951"/>
                <a:gd name="connsiteY0" fmla="*/ 217759 h 2237206"/>
                <a:gd name="connsiteX1" fmla="*/ 795977 w 975951"/>
                <a:gd name="connsiteY1" fmla="*/ 1826795 h 2237206"/>
                <a:gd name="connsiteX2" fmla="*/ 795977 w 975951"/>
                <a:gd name="connsiteY2" fmla="*/ 2216587 h 2237206"/>
                <a:gd name="connsiteX3" fmla="*/ 749604 w 975951"/>
                <a:gd name="connsiteY3" fmla="*/ 2237207 h 2237206"/>
                <a:gd name="connsiteX4" fmla="*/ 965982 w 975951"/>
                <a:gd name="connsiteY4" fmla="*/ 2230779 h 2237206"/>
                <a:gd name="connsiteX5" fmla="*/ 970296 w 975951"/>
                <a:gd name="connsiteY5" fmla="*/ 1809626 h 2237206"/>
                <a:gd name="connsiteX6" fmla="*/ 925260 w 975951"/>
                <a:gd name="connsiteY6" fmla="*/ 1788791 h 2237206"/>
                <a:gd name="connsiteX7" fmla="*/ 563809 w 975951"/>
                <a:gd name="connsiteY7" fmla="*/ 896875 h 2237206"/>
                <a:gd name="connsiteX8" fmla="*/ 303431 w 975951"/>
                <a:gd name="connsiteY8" fmla="*/ 0 h 223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951" h="2237206">
                  <a:moveTo>
                    <a:pt x="0" y="217759"/>
                  </a:moveTo>
                  <a:cubicBezTo>
                    <a:pt x="0" y="217759"/>
                    <a:pt x="521966" y="1355602"/>
                    <a:pt x="795977" y="1826795"/>
                  </a:cubicBezTo>
                  <a:cubicBezTo>
                    <a:pt x="795977" y="1826795"/>
                    <a:pt x="850373" y="2123367"/>
                    <a:pt x="795977" y="2216587"/>
                  </a:cubicBezTo>
                  <a:lnTo>
                    <a:pt x="749604" y="2237207"/>
                  </a:lnTo>
                  <a:lnTo>
                    <a:pt x="965982" y="2230779"/>
                  </a:lnTo>
                  <a:cubicBezTo>
                    <a:pt x="965982" y="2230779"/>
                    <a:pt x="985178" y="1831885"/>
                    <a:pt x="970296" y="1809626"/>
                  </a:cubicBezTo>
                  <a:cubicBezTo>
                    <a:pt x="955414" y="1787367"/>
                    <a:pt x="925260" y="1788791"/>
                    <a:pt x="925260" y="1788791"/>
                  </a:cubicBezTo>
                  <a:cubicBezTo>
                    <a:pt x="925260" y="1788791"/>
                    <a:pt x="832514" y="1053768"/>
                    <a:pt x="563809" y="896875"/>
                  </a:cubicBezTo>
                  <a:lnTo>
                    <a:pt x="303431" y="0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" name="Serbest Form: Şekil 44">
              <a:extLst>
                <a:ext uri="{FF2B5EF4-FFF2-40B4-BE49-F238E27FC236}">
                  <a16:creationId xmlns:a16="http://schemas.microsoft.com/office/drawing/2014/main" id="{1A370F10-B489-4F52-A22A-4AD61F213C0E}"/>
                </a:ext>
              </a:extLst>
            </p:cNvPr>
            <p:cNvSpPr/>
            <p:nvPr/>
          </p:nvSpPr>
          <p:spPr>
            <a:xfrm>
              <a:off x="17510739" y="12239772"/>
              <a:ext cx="401657" cy="509366"/>
            </a:xfrm>
            <a:custGeom>
              <a:avLst/>
              <a:gdLst>
                <a:gd name="connsiteX0" fmla="*/ 1 w 401657"/>
                <a:gd name="connsiteY0" fmla="*/ 506177 h 509366"/>
                <a:gd name="connsiteX1" fmla="*/ 260897 w 401657"/>
                <a:gd name="connsiteY1" fmla="*/ 507342 h 509366"/>
                <a:gd name="connsiteX2" fmla="*/ 331039 w 401657"/>
                <a:gd name="connsiteY2" fmla="*/ 449666 h 509366"/>
                <a:gd name="connsiteX3" fmla="*/ 400490 w 401657"/>
                <a:gd name="connsiteY3" fmla="*/ 84852 h 509366"/>
                <a:gd name="connsiteX4" fmla="*/ 350666 w 401657"/>
                <a:gd name="connsiteY4" fmla="*/ 8628 h 509366"/>
                <a:gd name="connsiteX5" fmla="*/ 311842 w 401657"/>
                <a:gd name="connsiteY5" fmla="*/ 0 h 509366"/>
                <a:gd name="connsiteX6" fmla="*/ 273968 w 401657"/>
                <a:gd name="connsiteY6" fmla="*/ 147272 h 509366"/>
                <a:gd name="connsiteX7" fmla="*/ 262881 w 401657"/>
                <a:gd name="connsiteY7" fmla="*/ 425208 h 509366"/>
                <a:gd name="connsiteX8" fmla="*/ 92358 w 401657"/>
                <a:gd name="connsiteY8" fmla="*/ 450530 h 509366"/>
                <a:gd name="connsiteX9" fmla="*/ 1 w 401657"/>
                <a:gd name="connsiteY9" fmla="*/ 506177 h 5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657" h="509366">
                  <a:moveTo>
                    <a:pt x="1" y="506177"/>
                  </a:moveTo>
                  <a:cubicBezTo>
                    <a:pt x="-345" y="511397"/>
                    <a:pt x="168927" y="509025"/>
                    <a:pt x="260897" y="507342"/>
                  </a:cubicBezTo>
                  <a:cubicBezTo>
                    <a:pt x="294801" y="506647"/>
                    <a:pt x="323805" y="482797"/>
                    <a:pt x="331039" y="449666"/>
                  </a:cubicBezTo>
                  <a:lnTo>
                    <a:pt x="400490" y="84852"/>
                  </a:lnTo>
                  <a:cubicBezTo>
                    <a:pt x="407087" y="50178"/>
                    <a:pt x="385073" y="16498"/>
                    <a:pt x="350666" y="8628"/>
                  </a:cubicBezTo>
                  <a:lnTo>
                    <a:pt x="311842" y="0"/>
                  </a:lnTo>
                  <a:cubicBezTo>
                    <a:pt x="311842" y="0"/>
                    <a:pt x="256540" y="75835"/>
                    <a:pt x="273968" y="147272"/>
                  </a:cubicBezTo>
                  <a:cubicBezTo>
                    <a:pt x="291395" y="218708"/>
                    <a:pt x="306838" y="403639"/>
                    <a:pt x="262881" y="425208"/>
                  </a:cubicBezTo>
                  <a:cubicBezTo>
                    <a:pt x="218924" y="446776"/>
                    <a:pt x="92358" y="450530"/>
                    <a:pt x="92358" y="450530"/>
                  </a:cubicBezTo>
                  <a:cubicBezTo>
                    <a:pt x="92358" y="450530"/>
                    <a:pt x="2890" y="459071"/>
                    <a:pt x="1" y="506177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" name="Serbest Form: Şekil 45">
              <a:extLst>
                <a:ext uri="{FF2B5EF4-FFF2-40B4-BE49-F238E27FC236}">
                  <a16:creationId xmlns:a16="http://schemas.microsoft.com/office/drawing/2014/main" id="{A702F221-B7D1-4015-BE43-0A17E30AB927}"/>
                </a:ext>
              </a:extLst>
            </p:cNvPr>
            <p:cNvSpPr/>
            <p:nvPr/>
          </p:nvSpPr>
          <p:spPr>
            <a:xfrm>
              <a:off x="16348822" y="12562399"/>
              <a:ext cx="562288" cy="225870"/>
            </a:xfrm>
            <a:custGeom>
              <a:avLst/>
              <a:gdLst>
                <a:gd name="connsiteX0" fmla="*/ 9709 w 562288"/>
                <a:gd name="connsiteY0" fmla="*/ 190193 h 225870"/>
                <a:gd name="connsiteX1" fmla="*/ 2460 w 562288"/>
                <a:gd name="connsiteY1" fmla="*/ 216166 h 225870"/>
                <a:gd name="connsiteX2" fmla="*/ 19372 w 562288"/>
                <a:gd name="connsiteY2" fmla="*/ 225868 h 225870"/>
                <a:gd name="connsiteX3" fmla="*/ 548714 w 562288"/>
                <a:gd name="connsiteY3" fmla="*/ 206716 h 225870"/>
                <a:gd name="connsiteX4" fmla="*/ 477494 w 562288"/>
                <a:gd name="connsiteY4" fmla="*/ 0 h 225870"/>
                <a:gd name="connsiteX5" fmla="*/ 163840 w 562288"/>
                <a:gd name="connsiteY5" fmla="*/ 102366 h 2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288" h="225870">
                  <a:moveTo>
                    <a:pt x="9709" y="190193"/>
                  </a:moveTo>
                  <a:cubicBezTo>
                    <a:pt x="535" y="195363"/>
                    <a:pt x="-2710" y="206991"/>
                    <a:pt x="2460" y="216166"/>
                  </a:cubicBezTo>
                  <a:cubicBezTo>
                    <a:pt x="5892" y="222255"/>
                    <a:pt x="12382" y="225979"/>
                    <a:pt x="19372" y="225868"/>
                  </a:cubicBezTo>
                  <a:cubicBezTo>
                    <a:pt x="173243" y="224316"/>
                    <a:pt x="518087" y="219441"/>
                    <a:pt x="548714" y="206716"/>
                  </a:cubicBezTo>
                  <a:cubicBezTo>
                    <a:pt x="588272" y="190280"/>
                    <a:pt x="534307" y="48098"/>
                    <a:pt x="477494" y="0"/>
                  </a:cubicBezTo>
                  <a:lnTo>
                    <a:pt x="163840" y="102366"/>
                  </a:ln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7" name="Serbest Form: Şekil 46">
              <a:extLst>
                <a:ext uri="{FF2B5EF4-FFF2-40B4-BE49-F238E27FC236}">
                  <a16:creationId xmlns:a16="http://schemas.microsoft.com/office/drawing/2014/main" id="{0943106E-D2CC-4908-B313-7F3FF70AFEB4}"/>
                </a:ext>
              </a:extLst>
            </p:cNvPr>
            <p:cNvSpPr/>
            <p:nvPr/>
          </p:nvSpPr>
          <p:spPr>
            <a:xfrm>
              <a:off x="16261342" y="10598038"/>
              <a:ext cx="565146" cy="2092178"/>
            </a:xfrm>
            <a:custGeom>
              <a:avLst/>
              <a:gdLst>
                <a:gd name="connsiteX0" fmla="*/ 0 w 565146"/>
                <a:gd name="connsiteY0" fmla="*/ 0 h 2092178"/>
                <a:gd name="connsiteX1" fmla="*/ 432801 w 565146"/>
                <a:gd name="connsiteY1" fmla="*/ 1950427 h 2092178"/>
                <a:gd name="connsiteX2" fmla="*/ 207061 w 565146"/>
                <a:gd name="connsiteY2" fmla="*/ 2092178 h 2092178"/>
                <a:gd name="connsiteX3" fmla="*/ 404070 w 565146"/>
                <a:gd name="connsiteY3" fmla="*/ 2066856 h 2092178"/>
                <a:gd name="connsiteX4" fmla="*/ 565147 w 565146"/>
                <a:gd name="connsiteY4" fmla="*/ 1964490 h 2092178"/>
                <a:gd name="connsiteX5" fmla="*/ 538100 w 565146"/>
                <a:gd name="connsiteY5" fmla="*/ 1921353 h 2092178"/>
                <a:gd name="connsiteX6" fmla="*/ 474084 w 565146"/>
                <a:gd name="connsiteY6" fmla="*/ 113883 h 209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46" h="2092178">
                  <a:moveTo>
                    <a:pt x="0" y="0"/>
                  </a:moveTo>
                  <a:cubicBezTo>
                    <a:pt x="0" y="0"/>
                    <a:pt x="337380" y="1632072"/>
                    <a:pt x="432801" y="1950427"/>
                  </a:cubicBezTo>
                  <a:lnTo>
                    <a:pt x="207061" y="2092178"/>
                  </a:lnTo>
                  <a:cubicBezTo>
                    <a:pt x="207061" y="2092178"/>
                    <a:pt x="320168" y="2072939"/>
                    <a:pt x="404070" y="2066856"/>
                  </a:cubicBezTo>
                  <a:cubicBezTo>
                    <a:pt x="487974" y="2060774"/>
                    <a:pt x="565147" y="1964490"/>
                    <a:pt x="565147" y="1964490"/>
                  </a:cubicBezTo>
                  <a:lnTo>
                    <a:pt x="538100" y="1921353"/>
                  </a:lnTo>
                  <a:cubicBezTo>
                    <a:pt x="538100" y="1921353"/>
                    <a:pt x="453507" y="298210"/>
                    <a:pt x="474084" y="113883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8" name="Serbest Form: Şekil 47">
              <a:extLst>
                <a:ext uri="{FF2B5EF4-FFF2-40B4-BE49-F238E27FC236}">
                  <a16:creationId xmlns:a16="http://schemas.microsoft.com/office/drawing/2014/main" id="{45BE1B14-BF31-4582-8F24-1D49EDDEF6AA}"/>
                </a:ext>
              </a:extLst>
            </p:cNvPr>
            <p:cNvSpPr/>
            <p:nvPr/>
          </p:nvSpPr>
          <p:spPr>
            <a:xfrm>
              <a:off x="15043955" y="6309533"/>
              <a:ext cx="1106350" cy="2188906"/>
            </a:xfrm>
            <a:custGeom>
              <a:avLst/>
              <a:gdLst>
                <a:gd name="connsiteX0" fmla="*/ 379955 w 1106350"/>
                <a:gd name="connsiteY0" fmla="*/ 481689 h 2188906"/>
                <a:gd name="connsiteX1" fmla="*/ 1106350 w 1106350"/>
                <a:gd name="connsiteY1" fmla="*/ 1764518 h 2188906"/>
                <a:gd name="connsiteX2" fmla="*/ 920255 w 1106350"/>
                <a:gd name="connsiteY2" fmla="*/ 2188907 h 2188906"/>
                <a:gd name="connsiteX3" fmla="*/ 246358 w 1106350"/>
                <a:gd name="connsiteY3" fmla="*/ 611232 h 2188906"/>
                <a:gd name="connsiteX4" fmla="*/ 213486 w 1106350"/>
                <a:gd name="connsiteY4" fmla="*/ 520643 h 2188906"/>
                <a:gd name="connsiteX5" fmla="*/ 64791 w 1106350"/>
                <a:gd name="connsiteY5" fmla="*/ 348092 h 2188906"/>
                <a:gd name="connsiteX6" fmla="*/ 7978 w 1106350"/>
                <a:gd name="connsiteY6" fmla="*/ 108980 h 2188906"/>
                <a:gd name="connsiteX7" fmla="*/ 27563 w 1106350"/>
                <a:gd name="connsiteY7" fmla="*/ 30728 h 2188906"/>
                <a:gd name="connsiteX8" fmla="*/ 76811 w 1106350"/>
                <a:gd name="connsiteY8" fmla="*/ 1229 h 2188906"/>
                <a:gd name="connsiteX9" fmla="*/ 87309 w 1106350"/>
                <a:gd name="connsiteY9" fmla="*/ 5492 h 2188906"/>
                <a:gd name="connsiteX10" fmla="*/ 102882 w 1106350"/>
                <a:gd name="connsiteY10" fmla="*/ 14508 h 2188906"/>
                <a:gd name="connsiteX11" fmla="*/ 215040 w 1106350"/>
                <a:gd name="connsiteY11" fmla="*/ 139133 h 2188906"/>
                <a:gd name="connsiteX12" fmla="*/ 287899 w 1106350"/>
                <a:gd name="connsiteY12" fmla="*/ 302582 h 2188906"/>
                <a:gd name="connsiteX13" fmla="*/ 444619 w 1106350"/>
                <a:gd name="connsiteY13" fmla="*/ 394810 h 2188906"/>
                <a:gd name="connsiteX14" fmla="*/ 489784 w 1106350"/>
                <a:gd name="connsiteY14" fmla="*/ 390927 h 218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6350" h="2188906">
                  <a:moveTo>
                    <a:pt x="379955" y="481689"/>
                  </a:moveTo>
                  <a:cubicBezTo>
                    <a:pt x="379955" y="481689"/>
                    <a:pt x="333409" y="1330682"/>
                    <a:pt x="1106350" y="1764518"/>
                  </a:cubicBezTo>
                  <a:lnTo>
                    <a:pt x="920255" y="2188907"/>
                  </a:lnTo>
                  <a:cubicBezTo>
                    <a:pt x="920255" y="2188907"/>
                    <a:pt x="220475" y="1765640"/>
                    <a:pt x="246358" y="611232"/>
                  </a:cubicBezTo>
                  <a:cubicBezTo>
                    <a:pt x="246995" y="578007"/>
                    <a:pt x="235282" y="545728"/>
                    <a:pt x="213486" y="520643"/>
                  </a:cubicBezTo>
                  <a:lnTo>
                    <a:pt x="64791" y="348092"/>
                  </a:lnTo>
                  <a:cubicBezTo>
                    <a:pt x="8112" y="282361"/>
                    <a:pt x="-13077" y="193180"/>
                    <a:pt x="7978" y="108980"/>
                  </a:cubicBezTo>
                  <a:lnTo>
                    <a:pt x="27563" y="30728"/>
                  </a:lnTo>
                  <a:cubicBezTo>
                    <a:pt x="33016" y="8982"/>
                    <a:pt x="55065" y="-4225"/>
                    <a:pt x="76811" y="1229"/>
                  </a:cubicBezTo>
                  <a:cubicBezTo>
                    <a:pt x="80492" y="2152"/>
                    <a:pt x="84026" y="3587"/>
                    <a:pt x="87309" y="5492"/>
                  </a:cubicBezTo>
                  <a:lnTo>
                    <a:pt x="102882" y="14508"/>
                  </a:lnTo>
                  <a:cubicBezTo>
                    <a:pt x="152405" y="43269"/>
                    <a:pt x="191638" y="86864"/>
                    <a:pt x="215040" y="139133"/>
                  </a:cubicBezTo>
                  <a:lnTo>
                    <a:pt x="287899" y="302582"/>
                  </a:lnTo>
                  <a:cubicBezTo>
                    <a:pt x="315170" y="363559"/>
                    <a:pt x="378069" y="400575"/>
                    <a:pt x="444619" y="394810"/>
                  </a:cubicBezTo>
                  <a:lnTo>
                    <a:pt x="489784" y="390927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59" name="Serbest Form: Şekil 58">
              <a:extLst>
                <a:ext uri="{FF2B5EF4-FFF2-40B4-BE49-F238E27FC236}">
                  <a16:creationId xmlns:a16="http://schemas.microsoft.com/office/drawing/2014/main" id="{8592E78D-DD16-4275-A441-0F35F284279F}"/>
                </a:ext>
              </a:extLst>
            </p:cNvPr>
            <p:cNvSpPr/>
            <p:nvPr/>
          </p:nvSpPr>
          <p:spPr>
            <a:xfrm>
              <a:off x="15936913" y="8008951"/>
              <a:ext cx="1027400" cy="1250005"/>
            </a:xfrm>
            <a:custGeom>
              <a:avLst/>
              <a:gdLst>
                <a:gd name="connsiteX0" fmla="*/ 186475 w 1027400"/>
                <a:gd name="connsiteY0" fmla="*/ 1472 h 1250005"/>
                <a:gd name="connsiteX1" fmla="*/ 1027401 w 1027400"/>
                <a:gd name="connsiteY1" fmla="*/ 147881 h 1250005"/>
                <a:gd name="connsiteX2" fmla="*/ 859466 w 1027400"/>
                <a:gd name="connsiteY2" fmla="*/ 1095444 h 1250005"/>
                <a:gd name="connsiteX3" fmla="*/ 872839 w 1027400"/>
                <a:gd name="connsiteY3" fmla="*/ 1250006 h 1250005"/>
                <a:gd name="connsiteX4" fmla="*/ 325335 w 1027400"/>
                <a:gd name="connsiteY4" fmla="*/ 1247547 h 1250005"/>
                <a:gd name="connsiteX5" fmla="*/ 49642 w 1027400"/>
                <a:gd name="connsiteY5" fmla="*/ 711173 h 1250005"/>
                <a:gd name="connsiteX6" fmla="*/ 60556 w 1027400"/>
                <a:gd name="connsiteY6" fmla="*/ 539054 h 1250005"/>
                <a:gd name="connsiteX7" fmla="*/ 33206 w 1027400"/>
                <a:gd name="connsiteY7" fmla="*/ 520850 h 1250005"/>
                <a:gd name="connsiteX8" fmla="*/ 3700 w 1027400"/>
                <a:gd name="connsiteY8" fmla="*/ 435739 h 1250005"/>
                <a:gd name="connsiteX9" fmla="*/ 136996 w 1027400"/>
                <a:gd name="connsiteY9" fmla="*/ 27829 h 1250005"/>
                <a:gd name="connsiteX10" fmla="*/ 186475 w 1027400"/>
                <a:gd name="connsiteY10" fmla="*/ 1472 h 125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7400" h="1250005">
                  <a:moveTo>
                    <a:pt x="186475" y="1472"/>
                  </a:moveTo>
                  <a:cubicBezTo>
                    <a:pt x="315888" y="37319"/>
                    <a:pt x="753908" y="152454"/>
                    <a:pt x="1027401" y="147881"/>
                  </a:cubicBezTo>
                  <a:lnTo>
                    <a:pt x="859466" y="1095444"/>
                  </a:lnTo>
                  <a:lnTo>
                    <a:pt x="872839" y="1250006"/>
                  </a:lnTo>
                  <a:lnTo>
                    <a:pt x="325335" y="1247547"/>
                  </a:lnTo>
                  <a:cubicBezTo>
                    <a:pt x="325335" y="1247547"/>
                    <a:pt x="171247" y="889504"/>
                    <a:pt x="49642" y="711173"/>
                  </a:cubicBezTo>
                  <a:cubicBezTo>
                    <a:pt x="14527" y="659408"/>
                    <a:pt x="40626" y="598152"/>
                    <a:pt x="60556" y="539054"/>
                  </a:cubicBezTo>
                  <a:lnTo>
                    <a:pt x="33206" y="520850"/>
                  </a:lnTo>
                  <a:cubicBezTo>
                    <a:pt x="5366" y="502331"/>
                    <a:pt x="-6703" y="467516"/>
                    <a:pt x="3700" y="435739"/>
                  </a:cubicBezTo>
                  <a:lnTo>
                    <a:pt x="136996" y="27829"/>
                  </a:lnTo>
                  <a:cubicBezTo>
                    <a:pt x="143872" y="7297"/>
                    <a:pt x="165599" y="-4277"/>
                    <a:pt x="186475" y="1472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2" name="Serbest Form: Şekil 91">
              <a:extLst>
                <a:ext uri="{FF2B5EF4-FFF2-40B4-BE49-F238E27FC236}">
                  <a16:creationId xmlns:a16="http://schemas.microsoft.com/office/drawing/2014/main" id="{156FA934-9B28-4A56-B4AC-5F927CEBE694}"/>
                </a:ext>
              </a:extLst>
            </p:cNvPr>
            <p:cNvSpPr/>
            <p:nvPr/>
          </p:nvSpPr>
          <p:spPr>
            <a:xfrm>
              <a:off x="16178631" y="9156548"/>
              <a:ext cx="1043645" cy="1687749"/>
            </a:xfrm>
            <a:custGeom>
              <a:avLst/>
              <a:gdLst>
                <a:gd name="connsiteX0" fmla="*/ 39746 w 1043645"/>
                <a:gd name="connsiteY0" fmla="*/ 19110 h 1687749"/>
                <a:gd name="connsiteX1" fmla="*/ 50530 w 1043645"/>
                <a:gd name="connsiteY1" fmla="*/ 112719 h 1687749"/>
                <a:gd name="connsiteX2" fmla="*/ 127876 w 1043645"/>
                <a:gd name="connsiteY2" fmla="*/ 1658256 h 1687749"/>
                <a:gd name="connsiteX3" fmla="*/ 1043646 w 1043645"/>
                <a:gd name="connsiteY3" fmla="*/ 1459823 h 1687749"/>
                <a:gd name="connsiteX4" fmla="*/ 895253 w 1043645"/>
                <a:gd name="connsiteY4" fmla="*/ 390785 h 1687749"/>
                <a:gd name="connsiteX5" fmla="*/ 631121 w 1043645"/>
                <a:gd name="connsiteY5" fmla="*/ 102280 h 1687749"/>
                <a:gd name="connsiteX6" fmla="*/ 626332 w 1043645"/>
                <a:gd name="connsiteY6" fmla="*/ 0 h 1687749"/>
                <a:gd name="connsiteX7" fmla="*/ 39746 w 1043645"/>
                <a:gd name="connsiteY7" fmla="*/ 19110 h 16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645" h="1687749">
                  <a:moveTo>
                    <a:pt x="39746" y="19110"/>
                  </a:moveTo>
                  <a:lnTo>
                    <a:pt x="50530" y="112719"/>
                  </a:lnTo>
                  <a:cubicBezTo>
                    <a:pt x="50530" y="112719"/>
                    <a:pt x="-104205" y="576061"/>
                    <a:pt x="127876" y="1658256"/>
                  </a:cubicBezTo>
                  <a:cubicBezTo>
                    <a:pt x="127876" y="1658256"/>
                    <a:pt x="630516" y="1800611"/>
                    <a:pt x="1043646" y="1459823"/>
                  </a:cubicBezTo>
                  <a:cubicBezTo>
                    <a:pt x="1043646" y="1459823"/>
                    <a:pt x="927174" y="438365"/>
                    <a:pt x="895253" y="390785"/>
                  </a:cubicBezTo>
                  <a:cubicBezTo>
                    <a:pt x="736722" y="153829"/>
                    <a:pt x="631121" y="102280"/>
                    <a:pt x="631121" y="102280"/>
                  </a:cubicBezTo>
                  <a:lnTo>
                    <a:pt x="626332" y="0"/>
                  </a:lnTo>
                  <a:cubicBezTo>
                    <a:pt x="626332" y="0"/>
                    <a:pt x="184516" y="80021"/>
                    <a:pt x="39746" y="19110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3" name="Serbest Form: Şekil 92">
              <a:extLst>
                <a:ext uri="{FF2B5EF4-FFF2-40B4-BE49-F238E27FC236}">
                  <a16:creationId xmlns:a16="http://schemas.microsoft.com/office/drawing/2014/main" id="{7B13542D-69C9-472B-80E1-A5A09725FA1A}"/>
                </a:ext>
              </a:extLst>
            </p:cNvPr>
            <p:cNvSpPr/>
            <p:nvPr/>
          </p:nvSpPr>
          <p:spPr>
            <a:xfrm>
              <a:off x="16432661" y="7735895"/>
              <a:ext cx="345858" cy="422647"/>
            </a:xfrm>
            <a:custGeom>
              <a:avLst/>
              <a:gdLst>
                <a:gd name="connsiteX0" fmla="*/ 23 w 345858"/>
                <a:gd name="connsiteY0" fmla="*/ 350882 h 422647"/>
                <a:gd name="connsiteX1" fmla="*/ 114338 w 345858"/>
                <a:gd name="connsiteY1" fmla="*/ 0 h 422647"/>
                <a:gd name="connsiteX2" fmla="*/ 280807 w 345858"/>
                <a:gd name="connsiteY2" fmla="*/ 15141 h 422647"/>
                <a:gd name="connsiteX3" fmla="*/ 345859 w 345858"/>
                <a:gd name="connsiteY3" fmla="*/ 410283 h 422647"/>
                <a:gd name="connsiteX4" fmla="*/ 23 w 345858"/>
                <a:gd name="connsiteY4" fmla="*/ 350882 h 4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58" h="422647">
                  <a:moveTo>
                    <a:pt x="23" y="350882"/>
                  </a:moveTo>
                  <a:cubicBezTo>
                    <a:pt x="-1875" y="348380"/>
                    <a:pt x="114338" y="0"/>
                    <a:pt x="114338" y="0"/>
                  </a:cubicBezTo>
                  <a:lnTo>
                    <a:pt x="280807" y="15141"/>
                  </a:lnTo>
                  <a:lnTo>
                    <a:pt x="345859" y="410283"/>
                  </a:lnTo>
                  <a:cubicBezTo>
                    <a:pt x="345859" y="410283"/>
                    <a:pt x="84961" y="462954"/>
                    <a:pt x="23" y="350882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4" name="Serbest Form: Şekil 93">
              <a:extLst>
                <a:ext uri="{FF2B5EF4-FFF2-40B4-BE49-F238E27FC236}">
                  <a16:creationId xmlns:a16="http://schemas.microsoft.com/office/drawing/2014/main" id="{B17E6D5F-68D2-435D-85BB-D40EFC195410}"/>
                </a:ext>
              </a:extLst>
            </p:cNvPr>
            <p:cNvSpPr/>
            <p:nvPr/>
          </p:nvSpPr>
          <p:spPr>
            <a:xfrm>
              <a:off x="16381337" y="7169585"/>
              <a:ext cx="632266" cy="622614"/>
            </a:xfrm>
            <a:custGeom>
              <a:avLst/>
              <a:gdLst>
                <a:gd name="connsiteX0" fmla="*/ 292100 w 632266"/>
                <a:gd name="connsiteY0" fmla="*/ 16995 h 622614"/>
                <a:gd name="connsiteX1" fmla="*/ 10410 w 632266"/>
                <a:gd name="connsiteY1" fmla="*/ 524121 h 622614"/>
                <a:gd name="connsiteX2" fmla="*/ 48631 w 632266"/>
                <a:gd name="connsiteY2" fmla="*/ 571961 h 622614"/>
                <a:gd name="connsiteX3" fmla="*/ 338300 w 632266"/>
                <a:gd name="connsiteY3" fmla="*/ 619930 h 622614"/>
                <a:gd name="connsiteX4" fmla="*/ 632111 w 632266"/>
                <a:gd name="connsiteY4" fmla="*/ 194852 h 622614"/>
                <a:gd name="connsiteX5" fmla="*/ 292100 w 632266"/>
                <a:gd name="connsiteY5" fmla="*/ 16995 h 62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266" h="622614">
                  <a:moveTo>
                    <a:pt x="292100" y="16995"/>
                  </a:moveTo>
                  <a:cubicBezTo>
                    <a:pt x="281013" y="23897"/>
                    <a:pt x="-63614" y="166338"/>
                    <a:pt x="10410" y="524121"/>
                  </a:cubicBezTo>
                  <a:cubicBezTo>
                    <a:pt x="14730" y="545280"/>
                    <a:pt x="28948" y="563075"/>
                    <a:pt x="48631" y="571961"/>
                  </a:cubicBezTo>
                  <a:cubicBezTo>
                    <a:pt x="99188" y="594523"/>
                    <a:pt x="208240" y="633131"/>
                    <a:pt x="338300" y="619930"/>
                  </a:cubicBezTo>
                  <a:cubicBezTo>
                    <a:pt x="518832" y="601554"/>
                    <a:pt x="637158" y="286519"/>
                    <a:pt x="632111" y="194852"/>
                  </a:cubicBezTo>
                  <a:cubicBezTo>
                    <a:pt x="627063" y="103184"/>
                    <a:pt x="402317" y="-51508"/>
                    <a:pt x="292100" y="16995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5" name="Serbest Form: Şekil 94">
              <a:extLst>
                <a:ext uri="{FF2B5EF4-FFF2-40B4-BE49-F238E27FC236}">
                  <a16:creationId xmlns:a16="http://schemas.microsoft.com/office/drawing/2014/main" id="{A233C6E1-E52C-4BE8-9A89-9A35E1949E0D}"/>
                </a:ext>
              </a:extLst>
            </p:cNvPr>
            <p:cNvSpPr/>
            <p:nvPr/>
          </p:nvSpPr>
          <p:spPr>
            <a:xfrm>
              <a:off x="16434001" y="7039166"/>
              <a:ext cx="1226114" cy="1898305"/>
            </a:xfrm>
            <a:custGeom>
              <a:avLst/>
              <a:gdLst>
                <a:gd name="connsiteX0" fmla="*/ 344519 w 1226114"/>
                <a:gd name="connsiteY0" fmla="*/ 8294 h 1898305"/>
                <a:gd name="connsiteX1" fmla="*/ 239608 w 1226114"/>
                <a:gd name="connsiteY1" fmla="*/ 213457 h 1898305"/>
                <a:gd name="connsiteX2" fmla="*/ 324675 w 1226114"/>
                <a:gd name="connsiteY2" fmla="*/ 492773 h 1898305"/>
                <a:gd name="connsiteX3" fmla="*/ 201905 w 1226114"/>
                <a:gd name="connsiteY3" fmla="*/ 631116 h 1898305"/>
                <a:gd name="connsiteX4" fmla="*/ 174512 w 1226114"/>
                <a:gd name="connsiteY4" fmla="*/ 689266 h 1898305"/>
                <a:gd name="connsiteX5" fmla="*/ 87806 w 1226114"/>
                <a:gd name="connsiteY5" fmla="*/ 1175298 h 1898305"/>
                <a:gd name="connsiteX6" fmla="*/ 95010 w 1226114"/>
                <a:gd name="connsiteY6" fmla="*/ 1247122 h 1898305"/>
                <a:gd name="connsiteX7" fmla="*/ 365440 w 1226114"/>
                <a:gd name="connsiteY7" fmla="*/ 1845226 h 1898305"/>
                <a:gd name="connsiteX8" fmla="*/ 1024973 w 1226114"/>
                <a:gd name="connsiteY8" fmla="*/ 1605381 h 1898305"/>
                <a:gd name="connsiteX9" fmla="*/ 1087220 w 1226114"/>
                <a:gd name="connsiteY9" fmla="*/ 1565565 h 1898305"/>
                <a:gd name="connsiteX10" fmla="*/ 1203692 w 1226114"/>
                <a:gd name="connsiteY10" fmla="*/ 1493395 h 1898305"/>
                <a:gd name="connsiteX11" fmla="*/ 1146965 w 1226114"/>
                <a:gd name="connsiteY11" fmla="*/ 1388183 h 1898305"/>
                <a:gd name="connsiteX12" fmla="*/ 1146087 w 1226114"/>
                <a:gd name="connsiteY12" fmla="*/ 1299362 h 1898305"/>
                <a:gd name="connsiteX13" fmla="*/ 1159043 w 1226114"/>
                <a:gd name="connsiteY13" fmla="*/ 1289225 h 1898305"/>
                <a:gd name="connsiteX14" fmla="*/ 1219869 w 1226114"/>
                <a:gd name="connsiteY14" fmla="*/ 1212785 h 1898305"/>
                <a:gd name="connsiteX15" fmla="*/ 902245 w 1226114"/>
                <a:gd name="connsiteY15" fmla="*/ 757208 h 1898305"/>
                <a:gd name="connsiteX16" fmla="*/ 849143 w 1226114"/>
                <a:gd name="connsiteY16" fmla="*/ 705874 h 1898305"/>
                <a:gd name="connsiteX17" fmla="*/ 849143 w 1226114"/>
                <a:gd name="connsiteY17" fmla="*/ 704752 h 1898305"/>
                <a:gd name="connsiteX18" fmla="*/ 872437 w 1226114"/>
                <a:gd name="connsiteY18" fmla="*/ 643065 h 1898305"/>
                <a:gd name="connsiteX19" fmla="*/ 929983 w 1226114"/>
                <a:gd name="connsiteY19" fmla="*/ 430741 h 1898305"/>
                <a:gd name="connsiteX20" fmla="*/ 743973 w 1226114"/>
                <a:gd name="connsiteY20" fmla="*/ 290026 h 1898305"/>
                <a:gd name="connsiteX21" fmla="*/ 691637 w 1226114"/>
                <a:gd name="connsiteY21" fmla="*/ 217504 h 1898305"/>
                <a:gd name="connsiteX22" fmla="*/ 692208 w 1226114"/>
                <a:gd name="connsiteY22" fmla="*/ 214449 h 1898305"/>
                <a:gd name="connsiteX23" fmla="*/ 344519 w 1226114"/>
                <a:gd name="connsiteY23" fmla="*/ 8294 h 189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6114" h="1898305">
                  <a:moveTo>
                    <a:pt x="344519" y="8294"/>
                  </a:moveTo>
                  <a:cubicBezTo>
                    <a:pt x="335459" y="9501"/>
                    <a:pt x="145351" y="75675"/>
                    <a:pt x="239608" y="213457"/>
                  </a:cubicBezTo>
                  <a:cubicBezTo>
                    <a:pt x="333863" y="351239"/>
                    <a:pt x="369237" y="432294"/>
                    <a:pt x="324675" y="492773"/>
                  </a:cubicBezTo>
                  <a:cubicBezTo>
                    <a:pt x="284040" y="547903"/>
                    <a:pt x="194054" y="516456"/>
                    <a:pt x="201905" y="631116"/>
                  </a:cubicBezTo>
                  <a:cubicBezTo>
                    <a:pt x="203782" y="653995"/>
                    <a:pt x="193348" y="676144"/>
                    <a:pt x="174512" y="689266"/>
                  </a:cubicBezTo>
                  <a:cubicBezTo>
                    <a:pt x="89704" y="746638"/>
                    <a:pt x="-117184" y="923331"/>
                    <a:pt x="87806" y="1175298"/>
                  </a:cubicBezTo>
                  <a:cubicBezTo>
                    <a:pt x="104717" y="1195493"/>
                    <a:pt x="107573" y="1223970"/>
                    <a:pt x="95010" y="1247122"/>
                  </a:cubicBezTo>
                  <a:cubicBezTo>
                    <a:pt x="35006" y="1354966"/>
                    <a:pt x="-91129" y="1670260"/>
                    <a:pt x="365440" y="1845226"/>
                  </a:cubicBezTo>
                  <a:cubicBezTo>
                    <a:pt x="816574" y="2018165"/>
                    <a:pt x="979462" y="1723233"/>
                    <a:pt x="1024973" y="1605381"/>
                  </a:cubicBezTo>
                  <a:cubicBezTo>
                    <a:pt x="1034927" y="1580043"/>
                    <a:pt x="1060044" y="1563978"/>
                    <a:pt x="1087220" y="1565565"/>
                  </a:cubicBezTo>
                  <a:cubicBezTo>
                    <a:pt x="1136785" y="1567894"/>
                    <a:pt x="1207057" y="1559655"/>
                    <a:pt x="1203692" y="1493395"/>
                  </a:cubicBezTo>
                  <a:cubicBezTo>
                    <a:pt x="1201751" y="1453191"/>
                    <a:pt x="1176601" y="1417128"/>
                    <a:pt x="1146965" y="1388183"/>
                  </a:cubicBezTo>
                  <a:cubicBezTo>
                    <a:pt x="1122196" y="1363898"/>
                    <a:pt x="1121803" y="1324132"/>
                    <a:pt x="1146087" y="1299362"/>
                  </a:cubicBezTo>
                  <a:cubicBezTo>
                    <a:pt x="1149943" y="1295430"/>
                    <a:pt x="1154298" y="1292021"/>
                    <a:pt x="1159043" y="1289225"/>
                  </a:cubicBezTo>
                  <a:cubicBezTo>
                    <a:pt x="1185962" y="1273911"/>
                    <a:pt x="1209817" y="1250056"/>
                    <a:pt x="1219869" y="1212785"/>
                  </a:cubicBezTo>
                  <a:cubicBezTo>
                    <a:pt x="1247175" y="1111454"/>
                    <a:pt x="1192605" y="808541"/>
                    <a:pt x="902245" y="757208"/>
                  </a:cubicBezTo>
                  <a:cubicBezTo>
                    <a:pt x="878046" y="752894"/>
                    <a:pt x="852680" y="730203"/>
                    <a:pt x="849143" y="705874"/>
                  </a:cubicBezTo>
                  <a:cubicBezTo>
                    <a:pt x="849143" y="705485"/>
                    <a:pt x="849143" y="705140"/>
                    <a:pt x="849143" y="704752"/>
                  </a:cubicBezTo>
                  <a:cubicBezTo>
                    <a:pt x="844612" y="681439"/>
                    <a:pt x="853628" y="657564"/>
                    <a:pt x="872437" y="643065"/>
                  </a:cubicBezTo>
                  <a:cubicBezTo>
                    <a:pt x="918810" y="609030"/>
                    <a:pt x="978297" y="540570"/>
                    <a:pt x="929983" y="430741"/>
                  </a:cubicBezTo>
                  <a:cubicBezTo>
                    <a:pt x="887147" y="333336"/>
                    <a:pt x="804884" y="300509"/>
                    <a:pt x="743973" y="290026"/>
                  </a:cubicBezTo>
                  <a:cubicBezTo>
                    <a:pt x="709495" y="284452"/>
                    <a:pt x="686063" y="251983"/>
                    <a:pt x="691637" y="217504"/>
                  </a:cubicBezTo>
                  <a:cubicBezTo>
                    <a:pt x="691803" y="216481"/>
                    <a:pt x="691993" y="215462"/>
                    <a:pt x="692208" y="214449"/>
                  </a:cubicBezTo>
                  <a:cubicBezTo>
                    <a:pt x="712698" y="117562"/>
                    <a:pt x="694754" y="-37605"/>
                    <a:pt x="344519" y="8294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101" name="Rectangle 59">
            <a:extLst>
              <a:ext uri="{FF2B5EF4-FFF2-40B4-BE49-F238E27FC236}">
                <a16:creationId xmlns:a16="http://schemas.microsoft.com/office/drawing/2014/main" id="{CA071446-C93C-4270-888E-E65CA9C023F6}"/>
              </a:ext>
            </a:extLst>
          </p:cNvPr>
          <p:cNvSpPr/>
          <p:nvPr/>
        </p:nvSpPr>
        <p:spPr>
          <a:xfrm>
            <a:off x="18228325" y="2382321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 Seçici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seçici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2" name="Rectangle 59">
            <a:extLst>
              <a:ext uri="{FF2B5EF4-FFF2-40B4-BE49-F238E27FC236}">
                <a16:creationId xmlns:a16="http://schemas.microsoft.com/office/drawing/2014/main" id="{C2C07C36-13E0-446B-8EA8-0A00A802A533}"/>
              </a:ext>
            </a:extLst>
          </p:cNvPr>
          <p:cNvSpPr/>
          <p:nvPr/>
        </p:nvSpPr>
        <p:spPr>
          <a:xfrm>
            <a:off x="18228325" y="3722490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özniteliği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E27750D3-68EE-4953-BA50-DECDB5DB3F36}"/>
              </a:ext>
            </a:extLst>
          </p:cNvPr>
          <p:cNvSpPr/>
          <p:nvPr/>
        </p:nvSpPr>
        <p:spPr>
          <a:xfrm>
            <a:off x="18228325" y="5062659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İsim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name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özniteliği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4" name="Rectangle 59">
            <a:extLst>
              <a:ext uri="{FF2B5EF4-FFF2-40B4-BE49-F238E27FC236}">
                <a16:creationId xmlns:a16="http://schemas.microsoft.com/office/drawing/2014/main" id="{B9CC7F42-6534-4A45-8F64-0838FA77F521}"/>
              </a:ext>
            </a:extLst>
          </p:cNvPr>
          <p:cNvSpPr/>
          <p:nvPr/>
        </p:nvSpPr>
        <p:spPr>
          <a:xfrm>
            <a:off x="18228325" y="6402828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Bağlantı Metni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(link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text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Görünen metni eşleşen bağlantıları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5" name="Rectangle 59">
            <a:extLst>
              <a:ext uri="{FF2B5EF4-FFF2-40B4-BE49-F238E27FC236}">
                <a16:creationId xmlns:a16="http://schemas.microsoft.com/office/drawing/2014/main" id="{28B6D066-254C-4CAF-9F21-B17E40D7EA16}"/>
              </a:ext>
            </a:extLst>
          </p:cNvPr>
          <p:cNvSpPr/>
          <p:nvPr/>
        </p:nvSpPr>
        <p:spPr>
          <a:xfrm>
            <a:off x="18228325" y="7742997"/>
            <a:ext cx="4976732" cy="165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Kısmi Bağlantı Metni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partial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link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text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Görünen metni aranan ifadeyi içeren bağlantıyı bulur. Birden fazla eşleşme varsa sadece birincisi seçilecektir.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6" name="Rectangle 59">
            <a:extLst>
              <a:ext uri="{FF2B5EF4-FFF2-40B4-BE49-F238E27FC236}">
                <a16:creationId xmlns:a16="http://schemas.microsoft.com/office/drawing/2014/main" id="{EF854BBE-CFAB-4FF2-837B-42A1109BAEF3}"/>
              </a:ext>
            </a:extLst>
          </p:cNvPr>
          <p:cNvSpPr/>
          <p:nvPr/>
        </p:nvSpPr>
        <p:spPr>
          <a:xfrm>
            <a:off x="18228325" y="9904929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Etiket Adı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tag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Etiket adı eşleşen elemanları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7" name="Rectangle 59">
            <a:extLst>
              <a:ext uri="{FF2B5EF4-FFF2-40B4-BE49-F238E27FC236}">
                <a16:creationId xmlns:a16="http://schemas.microsoft.com/office/drawing/2014/main" id="{DD70082C-D4B8-4904-914A-DC2346074CA9}"/>
              </a:ext>
            </a:extLst>
          </p:cNvPr>
          <p:cNvSpPr/>
          <p:nvPr/>
        </p:nvSpPr>
        <p:spPr>
          <a:xfrm>
            <a:off x="18228325" y="11245096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 Seçici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XPATH ifadesiyle eşleşen elemanları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9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4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5003 -2.96296E-6 L -0.18305 -0.0846 C -0.16906 -0.10347 -0.14803 -0.11412 -0.12603 -0.11412 C -0.10103 -0.11412 -0.08105 -0.10347 -0.06705 -0.0846 L 2.4463E-6 -2.96296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-570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" grpId="0" animBg="1"/>
      <p:bldP spid="16" grpId="0" animBg="1"/>
      <p:bldP spid="17" grpId="0" animBg="1"/>
      <p:bldP spid="18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37" grpId="0" animBg="1"/>
      <p:bldP spid="38" grpId="0" animBg="1"/>
      <p:bldP spid="40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theme/theme1.xml><?xml version="1.0" encoding="utf-8"?>
<a:theme xmlns:a="http://schemas.openxmlformats.org/drawingml/2006/main" name="4_Office Theme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553</Words>
  <Application>Microsoft Office PowerPoint</Application>
  <PresentationFormat>Özel</PresentationFormat>
  <Paragraphs>109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1" baseType="lpstr">
      <vt:lpstr>Arial</vt:lpstr>
      <vt:lpstr>Berlin Sans FB Demi</vt:lpstr>
      <vt:lpstr>Calibri</vt:lpstr>
      <vt:lpstr>Century Gothic</vt:lpstr>
      <vt:lpstr>Open Sans Bold</vt:lpstr>
      <vt:lpstr>Open Sans Extrabold</vt:lpstr>
      <vt:lpstr>Open Sans Light</vt:lpstr>
      <vt:lpstr>Source Code Pro</vt:lpstr>
      <vt:lpstr>Source Sans Pro</vt:lpstr>
      <vt:lpstr>4_Office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Mustafa Özdal</dc:creator>
  <cp:lastModifiedBy>Eren Mustafa Özdal</cp:lastModifiedBy>
  <cp:revision>58</cp:revision>
  <dcterms:created xsi:type="dcterms:W3CDTF">2021-04-17T23:47:53Z</dcterms:created>
  <dcterms:modified xsi:type="dcterms:W3CDTF">2022-06-30T09:30:09Z</dcterms:modified>
</cp:coreProperties>
</file>