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3"/>
  </p:notesMasterIdLst>
  <p:handoutMasterIdLst>
    <p:handoutMasterId r:id="rId24"/>
  </p:handoutMasterIdLst>
  <p:sldIdLst>
    <p:sldId id="256" r:id="rId2"/>
    <p:sldId id="257" r:id="rId3"/>
    <p:sldId id="260"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72" r:id="rId21"/>
    <p:sldId id="28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76"/>
  </p:normalViewPr>
  <p:slideViewPr>
    <p:cSldViewPr snapToGrid="0" snapToObjects="1">
      <p:cViewPr varScale="1">
        <p:scale>
          <a:sx n="89" d="100"/>
          <a:sy n="89" d="100"/>
        </p:scale>
        <p:origin x="90" y="978"/>
      </p:cViewPr>
      <p:guideLst/>
    </p:cSldViewPr>
  </p:slideViewPr>
  <p:notesTextViewPr>
    <p:cViewPr>
      <p:scale>
        <a:sx n="1" d="1"/>
        <a:sy n="1" d="1"/>
      </p:scale>
      <p:origin x="0" y="0"/>
    </p:cViewPr>
  </p:notesTextViewPr>
  <p:notesViewPr>
    <p:cSldViewPr snapToGrid="0" snapToObjects="1">
      <p:cViewPr varScale="1">
        <p:scale>
          <a:sx n="85" d="100"/>
          <a:sy n="85" d="100"/>
        </p:scale>
        <p:origin x="39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8A65B-B05C-6541-92A5-327E22A26B81}" type="datetimeFigureOut">
              <a:rPr kumimoji="1" lang="zh-CN" altLang="en-US" smtClean="0"/>
              <a:t>2021/8/9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03FC8B-6650-6343-AD33-378E6C76094C}" type="slidenum">
              <a:rPr kumimoji="1" lang="zh-CN" altLang="en-US" smtClean="0"/>
              <a:t>‹#›</a:t>
            </a:fld>
            <a:endParaRPr kumimoji="1" lang="zh-CN" altLang="en-US"/>
          </a:p>
        </p:txBody>
      </p:sp>
    </p:spTree>
    <p:extLst>
      <p:ext uri="{BB962C8B-B14F-4D97-AF65-F5344CB8AC3E}">
        <p14:creationId xmlns:p14="http://schemas.microsoft.com/office/powerpoint/2010/main" val="1779121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57e6d1a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57e6d1a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d335048f_1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7d335048f_1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d335048f_1_1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7d335048f_1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d89eb28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d89eb28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ue Footer - Title &amp; Body">
  <p:cSld name="CUSTOM_3">
    <p:spTree>
      <p:nvGrpSpPr>
        <p:cNvPr id="1" name="Shape 10"/>
        <p:cNvGrpSpPr/>
        <p:nvPr/>
      </p:nvGrpSpPr>
      <p:grpSpPr>
        <a:xfrm>
          <a:off x="0" y="0"/>
          <a:ext cx="0" cy="0"/>
          <a:chOff x="0" y="0"/>
          <a:chExt cx="0" cy="0"/>
        </a:xfrm>
      </p:grpSpPr>
      <p:grpSp>
        <p:nvGrpSpPr>
          <p:cNvPr id="11" name="Google Shape;11;p2"/>
          <p:cNvGrpSpPr/>
          <p:nvPr/>
        </p:nvGrpSpPr>
        <p:grpSpPr>
          <a:xfrm>
            <a:off x="-19118" y="4626758"/>
            <a:ext cx="9182236" cy="548378"/>
            <a:chOff x="-19118" y="4617750"/>
            <a:chExt cx="9182236" cy="548378"/>
          </a:xfrm>
        </p:grpSpPr>
        <p:sp>
          <p:nvSpPr>
            <p:cNvPr id="12" name="Google Shape;12;p2"/>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3" name="Google Shape;13;p2"/>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
        <p:nvSpPr>
          <p:cNvPr id="14" name="Google Shape;14;p2"/>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448AFF"/>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15" name="Google Shape;15;p2"/>
          <p:cNvSpPr txBox="1">
            <a:spLocks noGrp="1"/>
          </p:cNvSpPr>
          <p:nvPr>
            <p:ph type="body" idx="1"/>
          </p:nvPr>
        </p:nvSpPr>
        <p:spPr>
          <a:xfrm>
            <a:off x="167100" y="1278075"/>
            <a:ext cx="8622000" cy="34098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pPr lvl="0"/>
            <a:r>
              <a:rPr lang="zh-CN" altLang="en-US"/>
              <a:t>单击此处编辑母版文本样式</a:t>
            </a:r>
          </a:p>
        </p:txBody>
      </p:sp>
      <p:sp>
        <p:nvSpPr>
          <p:cNvPr id="16" name="Google Shape;16;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solidFill>
                  <a:srgbClr val="FFFFFF"/>
                </a:solidFill>
                <a:latin typeface="Roboto"/>
                <a:ea typeface="Roboto"/>
                <a:cs typeface="Roboto"/>
                <a:sym typeface="Roboto"/>
              </a:defRPr>
            </a:lvl1pPr>
            <a:lvl2pPr lvl="1" rtl="0">
              <a:buNone/>
              <a:defRPr sz="1300">
                <a:solidFill>
                  <a:srgbClr val="FFFFFF"/>
                </a:solidFill>
                <a:latin typeface="Roboto"/>
                <a:ea typeface="Roboto"/>
                <a:cs typeface="Roboto"/>
                <a:sym typeface="Roboto"/>
              </a:defRPr>
            </a:lvl2pPr>
            <a:lvl3pPr lvl="2" rtl="0">
              <a:buNone/>
              <a:defRPr sz="1300">
                <a:solidFill>
                  <a:srgbClr val="FFFFFF"/>
                </a:solidFill>
                <a:latin typeface="Roboto"/>
                <a:ea typeface="Roboto"/>
                <a:cs typeface="Roboto"/>
                <a:sym typeface="Roboto"/>
              </a:defRPr>
            </a:lvl3pPr>
            <a:lvl4pPr lvl="3" rtl="0">
              <a:buNone/>
              <a:defRPr sz="1300">
                <a:solidFill>
                  <a:srgbClr val="FFFFFF"/>
                </a:solidFill>
                <a:latin typeface="Roboto"/>
                <a:ea typeface="Roboto"/>
                <a:cs typeface="Roboto"/>
                <a:sym typeface="Roboto"/>
              </a:defRPr>
            </a:lvl4pPr>
            <a:lvl5pPr lvl="4" rtl="0">
              <a:buNone/>
              <a:defRPr sz="1300">
                <a:solidFill>
                  <a:srgbClr val="FFFFFF"/>
                </a:solidFill>
                <a:latin typeface="Roboto"/>
                <a:ea typeface="Roboto"/>
                <a:cs typeface="Roboto"/>
                <a:sym typeface="Roboto"/>
              </a:defRPr>
            </a:lvl5pPr>
            <a:lvl6pPr lvl="5" rtl="0">
              <a:buNone/>
              <a:defRPr sz="1300">
                <a:solidFill>
                  <a:srgbClr val="FFFFFF"/>
                </a:solidFill>
                <a:latin typeface="Roboto"/>
                <a:ea typeface="Roboto"/>
                <a:cs typeface="Roboto"/>
                <a:sym typeface="Roboto"/>
              </a:defRPr>
            </a:lvl6pPr>
            <a:lvl7pPr lvl="6" rtl="0">
              <a:buNone/>
              <a:defRPr sz="1300">
                <a:solidFill>
                  <a:srgbClr val="FFFFFF"/>
                </a:solidFill>
                <a:latin typeface="Roboto"/>
                <a:ea typeface="Roboto"/>
                <a:cs typeface="Roboto"/>
                <a:sym typeface="Roboto"/>
              </a:defRPr>
            </a:lvl7pPr>
            <a:lvl8pPr lvl="7" rtl="0">
              <a:buNone/>
              <a:defRPr sz="1300">
                <a:solidFill>
                  <a:srgbClr val="FFFFFF"/>
                </a:solidFill>
                <a:latin typeface="Roboto"/>
                <a:ea typeface="Roboto"/>
                <a:cs typeface="Roboto"/>
                <a:sym typeface="Roboto"/>
              </a:defRPr>
            </a:lvl8pPr>
            <a:lvl9pPr lvl="8" rtl="0">
              <a:buNone/>
              <a:defRPr sz="1300">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lf Color Red &amp; 3 Text">
  <p:cSld name="CUSTOM_1_2_1">
    <p:spTree>
      <p:nvGrpSpPr>
        <p:cNvPr id="1" name="Shape 84"/>
        <p:cNvGrpSpPr/>
        <p:nvPr/>
      </p:nvGrpSpPr>
      <p:grpSpPr>
        <a:xfrm>
          <a:off x="0" y="0"/>
          <a:ext cx="0" cy="0"/>
          <a:chOff x="0" y="0"/>
          <a:chExt cx="0" cy="0"/>
        </a:xfrm>
      </p:grpSpPr>
      <p:sp>
        <p:nvSpPr>
          <p:cNvPr id="85" name="Google Shape;85;p14"/>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14"/>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87" name="Google Shape;87;p14"/>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88" name="Google Shape;88;p14"/>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89" name="Google Shape;89;p14"/>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90" name="Google Shape;9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lf Color Yellow &amp; 1 Text">
  <p:cSld name="CUSTOM_1_1_2">
    <p:spTree>
      <p:nvGrpSpPr>
        <p:cNvPr id="1" name="Shape 91"/>
        <p:cNvGrpSpPr/>
        <p:nvPr/>
      </p:nvGrpSpPr>
      <p:grpSpPr>
        <a:xfrm>
          <a:off x="0" y="0"/>
          <a:ext cx="0" cy="0"/>
          <a:chOff x="0" y="0"/>
          <a:chExt cx="0" cy="0"/>
        </a:xfrm>
      </p:grpSpPr>
      <p:sp>
        <p:nvSpPr>
          <p:cNvPr id="92" name="Google Shape;92;p15"/>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15"/>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94" name="Google Shape;94;p15"/>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95" name="Google Shape;9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alf Color Yellow &amp; 3 Text">
  <p:cSld name="CUSTOM_1_1_2_1">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98" name="Google Shape;98;p16"/>
          <p:cNvSpPr/>
          <p:nvPr/>
        </p:nvSpPr>
        <p:spPr>
          <a:xfrm>
            <a:off x="4411675" y="0"/>
            <a:ext cx="4732200" cy="5143500"/>
          </a:xfrm>
          <a:prstGeom prst="rect">
            <a:avLst/>
          </a:prstGeom>
          <a:solidFill>
            <a:srgbClr val="FBBC0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9" name="Google Shape;99;p16"/>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100" name="Google Shape;100;p16"/>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101" name="Google Shape;101;p16"/>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102" name="Google Shape;102;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alf Color Green &amp; 1 Text">
  <p:cSld name="CUSTOM_1_1_1_1">
    <p:spTree>
      <p:nvGrpSpPr>
        <p:cNvPr id="1" name="Shape 103"/>
        <p:cNvGrpSpPr/>
        <p:nvPr/>
      </p:nvGrpSpPr>
      <p:grpSpPr>
        <a:xfrm>
          <a:off x="0" y="0"/>
          <a:ext cx="0" cy="0"/>
          <a:chOff x="0" y="0"/>
          <a:chExt cx="0" cy="0"/>
        </a:xfrm>
      </p:grpSpPr>
      <p:sp>
        <p:nvSpPr>
          <p:cNvPr id="104" name="Google Shape;104;p17"/>
          <p:cNvSpPr/>
          <p:nvPr/>
        </p:nvSpPr>
        <p:spPr>
          <a:xfrm>
            <a:off x="4411675" y="0"/>
            <a:ext cx="4732200" cy="5143500"/>
          </a:xfrm>
          <a:prstGeom prst="rect">
            <a:avLst/>
          </a:prstGeom>
          <a:solidFill>
            <a:srgbClr val="34A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17"/>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106" name="Google Shape;106;p17"/>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107" name="Google Shape;107;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solidFill>
                  <a:srgbClr val="FFFFFF"/>
                </a:solidFill>
                <a:latin typeface="Roboto"/>
                <a:ea typeface="Roboto"/>
                <a:cs typeface="Roboto"/>
                <a:sym typeface="Roboto"/>
              </a:defRPr>
            </a:lvl1pPr>
            <a:lvl2pPr lvl="1" rtl="0">
              <a:buNone/>
              <a:defRPr sz="1300">
                <a:solidFill>
                  <a:srgbClr val="FFFFFF"/>
                </a:solidFill>
                <a:latin typeface="Roboto"/>
                <a:ea typeface="Roboto"/>
                <a:cs typeface="Roboto"/>
                <a:sym typeface="Roboto"/>
              </a:defRPr>
            </a:lvl2pPr>
            <a:lvl3pPr lvl="2" rtl="0">
              <a:buNone/>
              <a:defRPr sz="1300">
                <a:solidFill>
                  <a:srgbClr val="FFFFFF"/>
                </a:solidFill>
                <a:latin typeface="Roboto"/>
                <a:ea typeface="Roboto"/>
                <a:cs typeface="Roboto"/>
                <a:sym typeface="Roboto"/>
              </a:defRPr>
            </a:lvl3pPr>
            <a:lvl4pPr lvl="3" rtl="0">
              <a:buNone/>
              <a:defRPr sz="1300">
                <a:solidFill>
                  <a:srgbClr val="FFFFFF"/>
                </a:solidFill>
                <a:latin typeface="Roboto"/>
                <a:ea typeface="Roboto"/>
                <a:cs typeface="Roboto"/>
                <a:sym typeface="Roboto"/>
              </a:defRPr>
            </a:lvl4pPr>
            <a:lvl5pPr lvl="4" rtl="0">
              <a:buNone/>
              <a:defRPr sz="1300">
                <a:solidFill>
                  <a:srgbClr val="FFFFFF"/>
                </a:solidFill>
                <a:latin typeface="Roboto"/>
                <a:ea typeface="Roboto"/>
                <a:cs typeface="Roboto"/>
                <a:sym typeface="Roboto"/>
              </a:defRPr>
            </a:lvl5pPr>
            <a:lvl6pPr lvl="5" rtl="0">
              <a:buNone/>
              <a:defRPr sz="1300">
                <a:solidFill>
                  <a:srgbClr val="FFFFFF"/>
                </a:solidFill>
                <a:latin typeface="Roboto"/>
                <a:ea typeface="Roboto"/>
                <a:cs typeface="Roboto"/>
                <a:sym typeface="Roboto"/>
              </a:defRPr>
            </a:lvl6pPr>
            <a:lvl7pPr lvl="6" rtl="0">
              <a:buNone/>
              <a:defRPr sz="1300">
                <a:solidFill>
                  <a:srgbClr val="FFFFFF"/>
                </a:solidFill>
                <a:latin typeface="Roboto"/>
                <a:ea typeface="Roboto"/>
                <a:cs typeface="Roboto"/>
                <a:sym typeface="Roboto"/>
              </a:defRPr>
            </a:lvl7pPr>
            <a:lvl8pPr lvl="7" rtl="0">
              <a:buNone/>
              <a:defRPr sz="1300">
                <a:solidFill>
                  <a:srgbClr val="FFFFFF"/>
                </a:solidFill>
                <a:latin typeface="Roboto"/>
                <a:ea typeface="Roboto"/>
                <a:cs typeface="Roboto"/>
                <a:sym typeface="Roboto"/>
              </a:defRPr>
            </a:lvl8pPr>
            <a:lvl9pPr lvl="8" rtl="0">
              <a:buNone/>
              <a:defRPr sz="1300">
                <a:solidFill>
                  <a:srgbClr val="FFFFF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Blue">
  <p:cSld name="SECTION_HEADER_2">
    <p:bg>
      <p:bgPr>
        <a:solidFill>
          <a:srgbClr val="2196F3"/>
        </a:solidFill>
        <a:effectLst/>
      </p:bgPr>
    </p:bg>
    <p:spTree>
      <p:nvGrpSpPr>
        <p:cNvPr id="1" name="Shape 115"/>
        <p:cNvGrpSpPr/>
        <p:nvPr/>
      </p:nvGrpSpPr>
      <p:grpSpPr>
        <a:xfrm>
          <a:off x="0" y="0"/>
          <a:ext cx="0" cy="0"/>
          <a:chOff x="0" y="0"/>
          <a:chExt cx="0" cy="0"/>
        </a:xfrm>
      </p:grpSpPr>
      <p:sp>
        <p:nvSpPr>
          <p:cNvPr id="116" name="Google Shape;116;p19"/>
          <p:cNvSpPr/>
          <p:nvPr/>
        </p:nvSpPr>
        <p:spPr>
          <a:xfrm flipH="1">
            <a:off x="3450350" y="767950"/>
            <a:ext cx="5693700" cy="4375500"/>
          </a:xfrm>
          <a:prstGeom prst="rtTriangle">
            <a:avLst/>
          </a:prstGeom>
          <a:solidFill>
            <a:srgbClr val="77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19"/>
          <p:cNvSpPr/>
          <p:nvPr/>
        </p:nvSpPr>
        <p:spPr>
          <a:xfrm rot="10800000">
            <a:off x="3263750" y="0"/>
            <a:ext cx="5880300" cy="2994900"/>
          </a:xfrm>
          <a:prstGeom prst="rtTriangle">
            <a:avLst/>
          </a:prstGeom>
          <a:solidFill>
            <a:srgbClr val="406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zh-CN" altLang="en-US"/>
              <a:t>单击此处编辑母版标题样式</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Red">
  <p:cSld name="SECTION_HEADER_1_3">
    <p:bg>
      <p:bgPr>
        <a:solidFill>
          <a:srgbClr val="EA4335"/>
        </a:solidFill>
        <a:effectLst/>
      </p:bgPr>
    </p:bg>
    <p:spTree>
      <p:nvGrpSpPr>
        <p:cNvPr id="1" name="Shape 120"/>
        <p:cNvGrpSpPr/>
        <p:nvPr/>
      </p:nvGrpSpPr>
      <p:grpSpPr>
        <a:xfrm>
          <a:off x="0" y="0"/>
          <a:ext cx="0" cy="0"/>
          <a:chOff x="0" y="0"/>
          <a:chExt cx="0" cy="0"/>
        </a:xfrm>
      </p:grpSpPr>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2" name="Google Shape;122;p20"/>
          <p:cNvSpPr txBox="1"/>
          <p:nvPr/>
        </p:nvSpPr>
        <p:spPr>
          <a:xfrm>
            <a:off x="7934700" y="4675875"/>
            <a:ext cx="12093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123" name="Google Shape;123;p20"/>
          <p:cNvSpPr/>
          <p:nvPr/>
        </p:nvSpPr>
        <p:spPr>
          <a:xfrm flipH="1">
            <a:off x="3450350" y="767950"/>
            <a:ext cx="5693700" cy="4375500"/>
          </a:xfrm>
          <a:prstGeom prst="rtTriangle">
            <a:avLst/>
          </a:prstGeom>
          <a:solidFill>
            <a:srgbClr val="FF5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10800000">
            <a:off x="3263750" y="0"/>
            <a:ext cx="5880300" cy="2994900"/>
          </a:xfrm>
          <a:prstGeom prst="rtTriangle">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zh-CN" altLang="en-US"/>
              <a:t>单击此处编辑母版标题样式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Yellow">
  <p:cSld name="SECTION_HEADER_1_1_3">
    <p:bg>
      <p:bgPr>
        <a:solidFill>
          <a:srgbClr val="F4B400"/>
        </a:solidFill>
        <a:effectLst/>
      </p:bgPr>
    </p:bg>
    <p:spTree>
      <p:nvGrpSpPr>
        <p:cNvPr id="1" name="Shape 126"/>
        <p:cNvGrpSpPr/>
        <p:nvPr/>
      </p:nvGrpSpPr>
      <p:grpSpPr>
        <a:xfrm>
          <a:off x="0" y="0"/>
          <a:ext cx="0" cy="0"/>
          <a:chOff x="0" y="0"/>
          <a:chExt cx="0" cy="0"/>
        </a:xfrm>
      </p:grpSpPr>
      <p:sp>
        <p:nvSpPr>
          <p:cNvPr id="127" name="Google Shape;127;p21"/>
          <p:cNvSpPr/>
          <p:nvPr/>
        </p:nvSpPr>
        <p:spPr>
          <a:xfrm flipH="1">
            <a:off x="3450350" y="767950"/>
            <a:ext cx="5693700" cy="4375500"/>
          </a:xfrm>
          <a:prstGeom prst="rtTriangle">
            <a:avLst/>
          </a:prstGeom>
          <a:solidFill>
            <a:srgbClr val="FFCC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rot="10800000">
            <a:off x="3263750" y="0"/>
            <a:ext cx="5880300" cy="2994900"/>
          </a:xfrm>
          <a:prstGeom prst="rtTriangle">
            <a:avLst/>
          </a:pr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zh-CN" altLang="en-US"/>
              <a:t>单击此处编辑母版标题样式</a:t>
            </a:r>
            <a:endParaRPr/>
          </a:p>
        </p:txBody>
      </p:sp>
      <p:sp>
        <p:nvSpPr>
          <p:cNvPr id="130" name="Google Shape;13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Gray">
  <p:cSld name="SECTION_HEADER_1_1_1_1_2">
    <p:bg>
      <p:bgPr>
        <a:solidFill>
          <a:srgbClr val="999999"/>
        </a:solidFill>
        <a:effectLst/>
      </p:bgPr>
    </p:bg>
    <p:spTree>
      <p:nvGrpSpPr>
        <p:cNvPr id="1" name="Shape 136"/>
        <p:cNvGrpSpPr/>
        <p:nvPr/>
      </p:nvGrpSpPr>
      <p:grpSpPr>
        <a:xfrm>
          <a:off x="0" y="0"/>
          <a:ext cx="0" cy="0"/>
          <a:chOff x="0" y="0"/>
          <a:chExt cx="0" cy="0"/>
        </a:xfrm>
      </p:grpSpPr>
      <p:sp>
        <p:nvSpPr>
          <p:cNvPr id="137" name="Google Shape;137;p23"/>
          <p:cNvSpPr/>
          <p:nvPr/>
        </p:nvSpPr>
        <p:spPr>
          <a:xfrm flipH="1">
            <a:off x="3450350" y="767950"/>
            <a:ext cx="5693700" cy="43755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rot="10800000">
            <a:off x="3263750" y="0"/>
            <a:ext cx="5880300" cy="2994900"/>
          </a:xfrm>
          <a:prstGeom prst="rtTriangle">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txBox="1">
            <a:spLocks noGrp="1"/>
          </p:cNvSpPr>
          <p:nvPr>
            <p:ph type="title"/>
          </p:nvPr>
        </p:nvSpPr>
        <p:spPr>
          <a:xfrm>
            <a:off x="176225" y="742275"/>
            <a:ext cx="8222100" cy="10128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zh-CN" altLang="en-US"/>
              <a:t>单击此处编辑母版标题样式</a:t>
            </a:r>
            <a:endParaRPr/>
          </a:p>
        </p:txBody>
      </p:sp>
      <p:sp>
        <p:nvSpPr>
          <p:cNvPr id="140" name="Google Shape;140;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400"/>
              </a:spcBef>
              <a:spcAft>
                <a:spcPts val="0"/>
              </a:spcAft>
              <a:buSzPts val="1400"/>
              <a:buChar char="○"/>
              <a:defRPr/>
            </a:lvl2pPr>
            <a:lvl3pPr marL="1371600" lvl="2" indent="-317500" rtl="0">
              <a:spcBef>
                <a:spcPts val="1400"/>
              </a:spcBef>
              <a:spcAft>
                <a:spcPts val="0"/>
              </a:spcAft>
              <a:buSzPts val="1400"/>
              <a:buChar char="■"/>
              <a:defRPr/>
            </a:lvl3pPr>
            <a:lvl4pPr marL="1828800" lvl="3" indent="-317500" rtl="0">
              <a:spcBef>
                <a:spcPts val="1400"/>
              </a:spcBef>
              <a:spcAft>
                <a:spcPts val="0"/>
              </a:spcAft>
              <a:buSzPts val="1400"/>
              <a:buChar char="●"/>
              <a:defRPr/>
            </a:lvl4pPr>
            <a:lvl5pPr marL="2286000" lvl="4" indent="-317500" rtl="0">
              <a:spcBef>
                <a:spcPts val="1400"/>
              </a:spcBef>
              <a:spcAft>
                <a:spcPts val="0"/>
              </a:spcAft>
              <a:buSzPts val="1400"/>
              <a:buChar char="○"/>
              <a:defRPr/>
            </a:lvl5pPr>
            <a:lvl6pPr marL="2743200" lvl="5" indent="-317500" rtl="0">
              <a:spcBef>
                <a:spcPts val="1400"/>
              </a:spcBef>
              <a:spcAft>
                <a:spcPts val="0"/>
              </a:spcAft>
              <a:buSzPts val="1400"/>
              <a:buChar char="■"/>
              <a:defRPr/>
            </a:lvl6pPr>
            <a:lvl7pPr marL="3200400" lvl="6" indent="-317500" rtl="0">
              <a:spcBef>
                <a:spcPts val="1400"/>
              </a:spcBef>
              <a:spcAft>
                <a:spcPts val="0"/>
              </a:spcAft>
              <a:buSzPts val="1400"/>
              <a:buChar char="●"/>
              <a:defRPr/>
            </a:lvl7pPr>
            <a:lvl8pPr marL="3657600" lvl="7" indent="-317500" rtl="0">
              <a:spcBef>
                <a:spcPts val="1400"/>
              </a:spcBef>
              <a:spcAft>
                <a:spcPts val="0"/>
              </a:spcAft>
              <a:buSzPts val="1400"/>
              <a:buChar char="○"/>
              <a:defRPr/>
            </a:lvl8pPr>
            <a:lvl9pPr marL="4114800" lvl="8" indent="-317500" rtl="0">
              <a:spcBef>
                <a:spcPts val="1400"/>
              </a:spcBef>
              <a:spcAft>
                <a:spcPts val="1400"/>
              </a:spcAft>
              <a:buSzPts val="1400"/>
              <a:buChar char="■"/>
              <a:defRPr/>
            </a:lvl9pPr>
          </a:lstStyle>
          <a:p>
            <a:pPr lvl="0"/>
            <a:r>
              <a:rPr lang="zh-CN" altLang="en-US"/>
              <a:t>单击此处编辑母版文本样式</a:t>
            </a:r>
          </a:p>
        </p:txBody>
      </p:sp>
      <p:sp>
        <p:nvSpPr>
          <p:cNvPr id="144" name="Google Shape;144;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d Footer - Title &amp; Body">
  <p:cSld name="CUSTOM_3_1">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67100" y="522375"/>
            <a:ext cx="87417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20" name="Google Shape;20;p3"/>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800000"/>
          </a:solidFill>
          <a:ln>
            <a:noFill/>
          </a:ln>
        </p:spPr>
      </p:sp>
      <p:sp>
        <p:nvSpPr>
          <p:cNvPr id="21" name="Google Shape;21;p3"/>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EA4335"/>
          </a:solidFill>
          <a:ln>
            <a:noFill/>
          </a:ln>
        </p:spPr>
      </p:sp>
      <p:sp>
        <p:nvSpPr>
          <p:cNvPr id="22" name="Google Shape;22;p3"/>
          <p:cNvSpPr txBox="1">
            <a:spLocks noGrp="1"/>
          </p:cNvSpPr>
          <p:nvPr>
            <p:ph type="body" idx="1"/>
          </p:nvPr>
        </p:nvSpPr>
        <p:spPr>
          <a:xfrm>
            <a:off x="176225" y="1305875"/>
            <a:ext cx="8667000" cy="3444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pPr lvl="0"/>
            <a:r>
              <a:rPr lang="zh-CN" altLang="en-US"/>
              <a:t>单击此处编辑母版文本样式</a:t>
            </a:r>
          </a:p>
        </p:txBody>
      </p:sp>
      <p:sp>
        <p:nvSpPr>
          <p:cNvPr id="23" name="Google Shape;23;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een Footer - Title &amp; Body">
  <p:cSld name="CUSTOM_3_1_1_1">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67100" y="522375"/>
            <a:ext cx="87945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34" name="Google Shape;34;p5"/>
          <p:cNvSpPr/>
          <p:nvPr/>
        </p:nvSpPr>
        <p:spPr>
          <a:xfrm>
            <a:off x="81075" y="4617750"/>
            <a:ext cx="9088625" cy="548375"/>
          </a:xfrm>
          <a:custGeom>
            <a:avLst/>
            <a:gdLst/>
            <a:ahLst/>
            <a:cxnLst/>
            <a:rect l="l" t="t" r="r" b="b"/>
            <a:pathLst>
              <a:path w="363545" h="21935" extrusionOk="0">
                <a:moveTo>
                  <a:pt x="363545" y="21935"/>
                </a:moveTo>
                <a:lnTo>
                  <a:pt x="363036" y="0"/>
                </a:lnTo>
                <a:lnTo>
                  <a:pt x="0" y="12743"/>
                </a:lnTo>
                <a:lnTo>
                  <a:pt x="869" y="20673"/>
                </a:lnTo>
                <a:close/>
              </a:path>
            </a:pathLst>
          </a:custGeom>
          <a:solidFill>
            <a:srgbClr val="349351"/>
          </a:solidFill>
          <a:ln>
            <a:noFill/>
          </a:ln>
        </p:spPr>
      </p:sp>
      <p:sp>
        <p:nvSpPr>
          <p:cNvPr id="35" name="Google Shape;35;p5"/>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34A853"/>
          </a:solidFill>
          <a:ln>
            <a:noFill/>
          </a:ln>
        </p:spPr>
      </p:sp>
      <p:sp>
        <p:nvSpPr>
          <p:cNvPr id="36" name="Google Shape;36;p5"/>
          <p:cNvSpPr txBox="1">
            <a:spLocks noGrp="1"/>
          </p:cNvSpPr>
          <p:nvPr>
            <p:ph type="body" idx="1"/>
          </p:nvPr>
        </p:nvSpPr>
        <p:spPr>
          <a:xfrm>
            <a:off x="334625" y="1185875"/>
            <a:ext cx="8459400" cy="3501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pPr lvl="0"/>
            <a:r>
              <a:rPr lang="zh-CN" altLang="en-US"/>
              <a:t>单击此处编辑母版文本样式</a:t>
            </a:r>
          </a:p>
        </p:txBody>
      </p:sp>
      <p:sp>
        <p:nvSpPr>
          <p:cNvPr id="37" name="Google Shape;37;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Footer - Title &amp; Body">
  <p:cSld name="CUSTOM_3_1_1_1_1">
    <p:spTree>
      <p:nvGrpSpPr>
        <p:cNvPr id="1" name="Shape 39"/>
        <p:cNvGrpSpPr/>
        <p:nvPr/>
      </p:nvGrpSpPr>
      <p:grpSpPr>
        <a:xfrm>
          <a:off x="0" y="0"/>
          <a:ext cx="0" cy="0"/>
          <a:chOff x="0" y="0"/>
          <a:chExt cx="0" cy="0"/>
        </a:xfrm>
      </p:grpSpPr>
      <p:sp>
        <p:nvSpPr>
          <p:cNvPr id="40" name="Google Shape;40;p6"/>
          <p:cNvSpPr/>
          <p:nvPr/>
        </p:nvSpPr>
        <p:spPr>
          <a:xfrm flipH="1">
            <a:off x="25826"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41" name="Google Shape;41;p6"/>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sp>
        <p:nvSpPr>
          <p:cNvPr id="42" name="Google Shape;42;p6"/>
          <p:cNvSpPr txBox="1">
            <a:spLocks noGrp="1"/>
          </p:cNvSpPr>
          <p:nvPr>
            <p:ph type="title"/>
          </p:nvPr>
        </p:nvSpPr>
        <p:spPr>
          <a:xfrm>
            <a:off x="167100" y="522375"/>
            <a:ext cx="87129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43" name="Google Shape;43;p6"/>
          <p:cNvSpPr txBox="1">
            <a:spLocks noGrp="1"/>
          </p:cNvSpPr>
          <p:nvPr>
            <p:ph type="body" idx="1"/>
          </p:nvPr>
        </p:nvSpPr>
        <p:spPr>
          <a:xfrm>
            <a:off x="167100" y="1185875"/>
            <a:ext cx="8712900" cy="3564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1400"/>
              </a:spcBef>
              <a:spcAft>
                <a:spcPts val="0"/>
              </a:spcAft>
              <a:buSzPts val="1400"/>
              <a:buFont typeface="Roboto"/>
              <a:buChar char="○"/>
              <a:defRPr>
                <a:latin typeface="Roboto"/>
                <a:ea typeface="Roboto"/>
                <a:cs typeface="Roboto"/>
                <a:sym typeface="Roboto"/>
              </a:defRPr>
            </a:lvl2pPr>
            <a:lvl3pPr marL="1371600" lvl="2" indent="-317500" rtl="0">
              <a:spcBef>
                <a:spcPts val="1400"/>
              </a:spcBef>
              <a:spcAft>
                <a:spcPts val="0"/>
              </a:spcAft>
              <a:buSzPts val="1400"/>
              <a:buFont typeface="Roboto"/>
              <a:buChar char="■"/>
              <a:defRPr>
                <a:latin typeface="Roboto"/>
                <a:ea typeface="Roboto"/>
                <a:cs typeface="Roboto"/>
                <a:sym typeface="Roboto"/>
              </a:defRPr>
            </a:lvl3pPr>
            <a:lvl4pPr marL="1828800" lvl="3" indent="-317500" rtl="0">
              <a:spcBef>
                <a:spcPts val="1400"/>
              </a:spcBef>
              <a:spcAft>
                <a:spcPts val="0"/>
              </a:spcAft>
              <a:buSzPts val="1400"/>
              <a:buFont typeface="Roboto"/>
              <a:buChar char="●"/>
              <a:defRPr>
                <a:latin typeface="Roboto"/>
                <a:ea typeface="Roboto"/>
                <a:cs typeface="Roboto"/>
                <a:sym typeface="Roboto"/>
              </a:defRPr>
            </a:lvl4pPr>
            <a:lvl5pPr marL="2286000" lvl="4" indent="-317500" rtl="0">
              <a:spcBef>
                <a:spcPts val="1400"/>
              </a:spcBef>
              <a:spcAft>
                <a:spcPts val="0"/>
              </a:spcAft>
              <a:buSzPts val="1400"/>
              <a:buFont typeface="Roboto"/>
              <a:buChar char="○"/>
              <a:defRPr>
                <a:latin typeface="Roboto"/>
                <a:ea typeface="Roboto"/>
                <a:cs typeface="Roboto"/>
                <a:sym typeface="Roboto"/>
              </a:defRPr>
            </a:lvl5pPr>
            <a:lvl6pPr marL="2743200" lvl="5" indent="-317500" rtl="0">
              <a:spcBef>
                <a:spcPts val="1400"/>
              </a:spcBef>
              <a:spcAft>
                <a:spcPts val="0"/>
              </a:spcAft>
              <a:buSzPts val="1400"/>
              <a:buFont typeface="Roboto"/>
              <a:buChar char="■"/>
              <a:defRPr>
                <a:latin typeface="Roboto"/>
                <a:ea typeface="Roboto"/>
                <a:cs typeface="Roboto"/>
                <a:sym typeface="Roboto"/>
              </a:defRPr>
            </a:lvl6pPr>
            <a:lvl7pPr marL="3200400" lvl="6" indent="-317500" rtl="0">
              <a:spcBef>
                <a:spcPts val="1400"/>
              </a:spcBef>
              <a:spcAft>
                <a:spcPts val="0"/>
              </a:spcAft>
              <a:buSzPts val="1400"/>
              <a:buFont typeface="Roboto"/>
              <a:buChar char="●"/>
              <a:defRPr>
                <a:latin typeface="Roboto"/>
                <a:ea typeface="Roboto"/>
                <a:cs typeface="Roboto"/>
                <a:sym typeface="Roboto"/>
              </a:defRPr>
            </a:lvl7pPr>
            <a:lvl8pPr marL="3657600" lvl="7" indent="-317500" rtl="0">
              <a:spcBef>
                <a:spcPts val="1400"/>
              </a:spcBef>
              <a:spcAft>
                <a:spcPts val="0"/>
              </a:spcAft>
              <a:buSzPts val="1400"/>
              <a:buFont typeface="Roboto"/>
              <a:buChar char="○"/>
              <a:defRPr>
                <a:latin typeface="Roboto"/>
                <a:ea typeface="Roboto"/>
                <a:cs typeface="Roboto"/>
                <a:sym typeface="Roboto"/>
              </a:defRPr>
            </a:lvl8pPr>
            <a:lvl9pPr marL="4114800" lvl="8" indent="-317500" rtl="0">
              <a:spcBef>
                <a:spcPts val="1400"/>
              </a:spcBef>
              <a:spcAft>
                <a:spcPts val="1400"/>
              </a:spcAft>
              <a:buSzPts val="1400"/>
              <a:buFont typeface="Roboto"/>
              <a:buChar char="■"/>
              <a:defRPr>
                <a:latin typeface="Roboto"/>
                <a:ea typeface="Roboto"/>
                <a:cs typeface="Roboto"/>
                <a:sym typeface="Roboto"/>
              </a:defRPr>
            </a:lvl9pPr>
          </a:lstStyle>
          <a:p>
            <a:pPr lvl="0"/>
            <a:r>
              <a:rPr lang="zh-CN" altLang="en-US"/>
              <a:t>单击此处编辑母版文本样式</a:t>
            </a:r>
          </a:p>
        </p:txBody>
      </p:sp>
      <p:sp>
        <p:nvSpPr>
          <p:cNvPr id="44" name="Google Shape;44;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lue Footer">
  <p:cSld name="TITLE_2_1">
    <p:spTree>
      <p:nvGrpSpPr>
        <p:cNvPr id="1" name="Shape 46"/>
        <p:cNvGrpSpPr/>
        <p:nvPr/>
      </p:nvGrpSpPr>
      <p:grpSpPr>
        <a:xfrm>
          <a:off x="0" y="0"/>
          <a:ext cx="0" cy="0"/>
          <a:chOff x="0" y="0"/>
          <a:chExt cx="0" cy="0"/>
        </a:xfrm>
      </p:grpSpPr>
      <p:sp>
        <p:nvSpPr>
          <p:cNvPr id="47" name="Google Shape;47;p7"/>
          <p:cNvSpPr txBox="1"/>
          <p:nvPr/>
        </p:nvSpPr>
        <p:spPr>
          <a:xfrm>
            <a:off x="4698025" y="4790450"/>
            <a:ext cx="4345800" cy="37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48" name="Google Shape;48;p7"/>
          <p:cNvSpPr txBox="1">
            <a:spLocks noGrp="1"/>
          </p:cNvSpPr>
          <p:nvPr>
            <p:ph type="title"/>
          </p:nvPr>
        </p:nvSpPr>
        <p:spPr>
          <a:xfrm>
            <a:off x="167100" y="350925"/>
            <a:ext cx="87993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448AFF"/>
                </a:solidFill>
                <a:latin typeface="Roboto"/>
                <a:ea typeface="Roboto"/>
                <a:cs typeface="Roboto"/>
                <a:sym typeface="Roboto"/>
              </a:defRPr>
            </a:lvl1pPr>
            <a:lvl2pPr lvl="1" rtl="0">
              <a:spcBef>
                <a:spcPts val="0"/>
              </a:spcBef>
              <a:spcAft>
                <a:spcPts val="0"/>
              </a:spcAft>
              <a:buSzPts val="3600"/>
              <a:buNone/>
              <a:defRPr b="1"/>
            </a:lvl2pPr>
            <a:lvl3pPr lvl="2" rtl="0">
              <a:spcBef>
                <a:spcPts val="0"/>
              </a:spcBef>
              <a:spcAft>
                <a:spcPts val="0"/>
              </a:spcAft>
              <a:buSzPts val="3600"/>
              <a:buNone/>
              <a:defRPr b="1"/>
            </a:lvl3pPr>
            <a:lvl4pPr lvl="3" rtl="0">
              <a:spcBef>
                <a:spcPts val="0"/>
              </a:spcBef>
              <a:spcAft>
                <a:spcPts val="0"/>
              </a:spcAft>
              <a:buSzPts val="3600"/>
              <a:buNone/>
              <a:defRPr b="1"/>
            </a:lvl4pPr>
            <a:lvl5pPr lvl="4" rtl="0">
              <a:spcBef>
                <a:spcPts val="0"/>
              </a:spcBef>
              <a:spcAft>
                <a:spcPts val="0"/>
              </a:spcAft>
              <a:buSzPts val="3600"/>
              <a:buNone/>
              <a:defRPr b="1"/>
            </a:lvl5pPr>
            <a:lvl6pPr lvl="5" rtl="0">
              <a:spcBef>
                <a:spcPts val="0"/>
              </a:spcBef>
              <a:spcAft>
                <a:spcPts val="0"/>
              </a:spcAft>
              <a:buSzPts val="3600"/>
              <a:buNone/>
              <a:defRPr b="1"/>
            </a:lvl6pPr>
            <a:lvl7pPr lvl="6" rtl="0">
              <a:spcBef>
                <a:spcPts val="0"/>
              </a:spcBef>
              <a:spcAft>
                <a:spcPts val="0"/>
              </a:spcAft>
              <a:buSzPts val="3600"/>
              <a:buNone/>
              <a:defRPr b="1"/>
            </a:lvl7pPr>
            <a:lvl8pPr lvl="7" rtl="0">
              <a:spcBef>
                <a:spcPts val="0"/>
              </a:spcBef>
              <a:spcAft>
                <a:spcPts val="0"/>
              </a:spcAft>
              <a:buSzPts val="3600"/>
              <a:buNone/>
              <a:defRPr b="1"/>
            </a:lvl8pPr>
            <a:lvl9pPr lvl="8" rtl="0">
              <a:spcBef>
                <a:spcPts val="0"/>
              </a:spcBef>
              <a:spcAft>
                <a:spcPts val="0"/>
              </a:spcAft>
              <a:buSzPts val="3600"/>
              <a:buNone/>
              <a:defRPr b="1"/>
            </a:lvl9pPr>
          </a:lstStyle>
          <a:p>
            <a:r>
              <a:rPr lang="zh-CN" altLang="en-US"/>
              <a:t>单击此处编辑母版标题样式</a:t>
            </a:r>
            <a:endParaRPr/>
          </a:p>
        </p:txBody>
      </p:sp>
      <p:grpSp>
        <p:nvGrpSpPr>
          <p:cNvPr id="49" name="Google Shape;49;p7"/>
          <p:cNvGrpSpPr/>
          <p:nvPr/>
        </p:nvGrpSpPr>
        <p:grpSpPr>
          <a:xfrm>
            <a:off x="-19118" y="4626758"/>
            <a:ext cx="9182236" cy="548378"/>
            <a:chOff x="-19118" y="4617750"/>
            <a:chExt cx="9182236" cy="548378"/>
          </a:xfrm>
        </p:grpSpPr>
        <p:sp>
          <p:nvSpPr>
            <p:cNvPr id="50" name="Google Shape;50;p7"/>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51" name="Google Shape;51;p7"/>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
        <p:nvSpPr>
          <p:cNvPr id="52" name="Google Shape;52;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Gray Footer">
  <p:cSld name="TITLE_2_3_1">
    <p:spTree>
      <p:nvGrpSpPr>
        <p:cNvPr id="1" name="Shape 59"/>
        <p:cNvGrpSpPr/>
        <p:nvPr/>
      </p:nvGrpSpPr>
      <p:grpSpPr>
        <a:xfrm>
          <a:off x="0" y="0"/>
          <a:ext cx="0" cy="0"/>
          <a:chOff x="0" y="0"/>
          <a:chExt cx="0" cy="0"/>
        </a:xfrm>
      </p:grpSpPr>
      <p:sp>
        <p:nvSpPr>
          <p:cNvPr id="60" name="Google Shape;60;p9"/>
          <p:cNvSpPr/>
          <p:nvPr/>
        </p:nvSpPr>
        <p:spPr>
          <a:xfrm flipH="1">
            <a:off x="63500" y="4617750"/>
            <a:ext cx="9106200"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666666"/>
          </a:solidFill>
          <a:ln>
            <a:noFill/>
          </a:ln>
        </p:spPr>
      </p:sp>
      <p:sp>
        <p:nvSpPr>
          <p:cNvPr id="61" name="Google Shape;61;p9"/>
          <p:cNvSpPr/>
          <p:nvPr/>
        </p:nvSpPr>
        <p:spPr>
          <a:xfrm flipH="1">
            <a:off x="-12535" y="4686833"/>
            <a:ext cx="4769786" cy="473975"/>
          </a:xfrm>
          <a:custGeom>
            <a:avLst/>
            <a:gdLst/>
            <a:ahLst/>
            <a:cxnLst/>
            <a:rect l="l" t="t" r="r" b="b"/>
            <a:pathLst>
              <a:path w="366343" h="18959" extrusionOk="0">
                <a:moveTo>
                  <a:pt x="0" y="18521"/>
                </a:moveTo>
                <a:lnTo>
                  <a:pt x="366343" y="0"/>
                </a:lnTo>
                <a:lnTo>
                  <a:pt x="366052" y="18959"/>
                </a:lnTo>
                <a:close/>
              </a:path>
            </a:pathLst>
          </a:custGeom>
          <a:solidFill>
            <a:srgbClr val="999999"/>
          </a:solidFill>
          <a:ln>
            <a:noFill/>
          </a:ln>
        </p:spPr>
      </p:sp>
      <p:sp>
        <p:nvSpPr>
          <p:cNvPr id="62" name="Google Shape;62;p9"/>
          <p:cNvSpPr txBox="1">
            <a:spLocks noGrp="1"/>
          </p:cNvSpPr>
          <p:nvPr>
            <p:ph type="title"/>
          </p:nvPr>
        </p:nvSpPr>
        <p:spPr>
          <a:xfrm>
            <a:off x="167100" y="522375"/>
            <a:ext cx="66141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63" name="Google Shape;63;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TITLE_3">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alf Color Blue &amp; 3 Text">
  <p:cSld name="CUSTOM_4">
    <p:spTree>
      <p:nvGrpSpPr>
        <p:cNvPr id="1" name="Shape 72"/>
        <p:cNvGrpSpPr/>
        <p:nvPr/>
      </p:nvGrpSpPr>
      <p:grpSpPr>
        <a:xfrm>
          <a:off x="0" y="0"/>
          <a:ext cx="0" cy="0"/>
          <a:chOff x="0" y="0"/>
          <a:chExt cx="0" cy="0"/>
        </a:xfrm>
      </p:grpSpPr>
      <p:sp>
        <p:nvSpPr>
          <p:cNvPr id="73" name="Google Shape;73;p12"/>
          <p:cNvSpPr/>
          <p:nvPr/>
        </p:nvSpPr>
        <p:spPr>
          <a:xfrm>
            <a:off x="4411675" y="0"/>
            <a:ext cx="4732200" cy="5143500"/>
          </a:xfrm>
          <a:prstGeom prst="rect">
            <a:avLst/>
          </a:prstGeom>
          <a:solidFill>
            <a:srgbClr val="4285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74;p12"/>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75" name="Google Shape;75;p12"/>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76" name="Google Shape;76;p12"/>
          <p:cNvSpPr txBox="1">
            <a:spLocks noGrp="1"/>
          </p:cNvSpPr>
          <p:nvPr>
            <p:ph type="body" idx="2"/>
          </p:nvPr>
        </p:nvSpPr>
        <p:spPr>
          <a:xfrm>
            <a:off x="189175" y="24411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77" name="Google Shape;77;p12"/>
          <p:cNvSpPr txBox="1">
            <a:spLocks noGrp="1"/>
          </p:cNvSpPr>
          <p:nvPr>
            <p:ph type="body" idx="3"/>
          </p:nvPr>
        </p:nvSpPr>
        <p:spPr>
          <a:xfrm>
            <a:off x="198175" y="3450025"/>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78" name="Google Shape;78;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Color Red &amp; 1 Text">
  <p:cSld name="CUSTOM_1_2">
    <p:spTree>
      <p:nvGrpSpPr>
        <p:cNvPr id="1" name="Shape 79"/>
        <p:cNvGrpSpPr/>
        <p:nvPr/>
      </p:nvGrpSpPr>
      <p:grpSpPr>
        <a:xfrm>
          <a:off x="0" y="0"/>
          <a:ext cx="0" cy="0"/>
          <a:chOff x="0" y="0"/>
          <a:chExt cx="0" cy="0"/>
        </a:xfrm>
      </p:grpSpPr>
      <p:sp>
        <p:nvSpPr>
          <p:cNvPr id="80" name="Google Shape;80;p13"/>
          <p:cNvSpPr/>
          <p:nvPr/>
        </p:nvSpPr>
        <p:spPr>
          <a:xfrm>
            <a:off x="4411675" y="0"/>
            <a:ext cx="4732200" cy="5143500"/>
          </a:xfrm>
          <a:prstGeom prst="rect">
            <a:avLst/>
          </a:prstGeom>
          <a:solidFill>
            <a:srgbClr val="EA43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 name="Google Shape;81;p13"/>
          <p:cNvSpPr txBox="1">
            <a:spLocks noGrp="1"/>
          </p:cNvSpPr>
          <p:nvPr>
            <p:ph type="title"/>
          </p:nvPr>
        </p:nvSpPr>
        <p:spPr>
          <a:xfrm>
            <a:off x="167100" y="522375"/>
            <a:ext cx="3892800" cy="755700"/>
          </a:xfrm>
          <a:prstGeom prst="rect">
            <a:avLst/>
          </a:prstGeom>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zh-CN" altLang="en-US"/>
              <a:t>单击此处编辑母版标题样式</a:t>
            </a:r>
            <a:endParaRPr/>
          </a:p>
        </p:txBody>
      </p:sp>
      <p:sp>
        <p:nvSpPr>
          <p:cNvPr id="82" name="Google Shape;82;p13"/>
          <p:cNvSpPr txBox="1">
            <a:spLocks noGrp="1"/>
          </p:cNvSpPr>
          <p:nvPr>
            <p:ph type="body" idx="1"/>
          </p:nvPr>
        </p:nvSpPr>
        <p:spPr>
          <a:xfrm>
            <a:off x="180150" y="1540350"/>
            <a:ext cx="3315000" cy="855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Font typeface="Roboto"/>
              <a:buChar char="●"/>
              <a:defRPr sz="1200">
                <a:latin typeface="Roboto"/>
                <a:ea typeface="Roboto"/>
                <a:cs typeface="Roboto"/>
                <a:sym typeface="Roboto"/>
              </a:defRPr>
            </a:lvl1pPr>
            <a:lvl2pPr marL="914400" lvl="1" indent="-304800" rtl="0">
              <a:spcBef>
                <a:spcPts val="1400"/>
              </a:spcBef>
              <a:spcAft>
                <a:spcPts val="0"/>
              </a:spcAft>
              <a:buSzPts val="1200"/>
              <a:buFont typeface="Roboto"/>
              <a:buChar char="○"/>
              <a:defRPr sz="1200">
                <a:latin typeface="Roboto"/>
                <a:ea typeface="Roboto"/>
                <a:cs typeface="Roboto"/>
                <a:sym typeface="Roboto"/>
              </a:defRPr>
            </a:lvl2pPr>
            <a:lvl3pPr marL="1371600" lvl="2" indent="-304800" rtl="0">
              <a:spcBef>
                <a:spcPts val="1400"/>
              </a:spcBef>
              <a:spcAft>
                <a:spcPts val="0"/>
              </a:spcAft>
              <a:buSzPts val="1200"/>
              <a:buFont typeface="Roboto"/>
              <a:buChar char="■"/>
              <a:defRPr sz="1200">
                <a:latin typeface="Roboto"/>
                <a:ea typeface="Roboto"/>
                <a:cs typeface="Roboto"/>
                <a:sym typeface="Roboto"/>
              </a:defRPr>
            </a:lvl3pPr>
            <a:lvl4pPr marL="1828800" lvl="3" indent="-304800" rtl="0">
              <a:spcBef>
                <a:spcPts val="1400"/>
              </a:spcBef>
              <a:spcAft>
                <a:spcPts val="0"/>
              </a:spcAft>
              <a:buSzPts val="1200"/>
              <a:buFont typeface="Roboto"/>
              <a:buChar char="●"/>
              <a:defRPr sz="1200">
                <a:latin typeface="Roboto"/>
                <a:ea typeface="Roboto"/>
                <a:cs typeface="Roboto"/>
                <a:sym typeface="Roboto"/>
              </a:defRPr>
            </a:lvl4pPr>
            <a:lvl5pPr marL="2286000" lvl="4" indent="-304800" rtl="0">
              <a:spcBef>
                <a:spcPts val="1400"/>
              </a:spcBef>
              <a:spcAft>
                <a:spcPts val="0"/>
              </a:spcAft>
              <a:buSzPts val="1200"/>
              <a:buFont typeface="Roboto"/>
              <a:buChar char="○"/>
              <a:defRPr sz="1200">
                <a:latin typeface="Roboto"/>
                <a:ea typeface="Roboto"/>
                <a:cs typeface="Roboto"/>
                <a:sym typeface="Roboto"/>
              </a:defRPr>
            </a:lvl5pPr>
            <a:lvl6pPr marL="2743200" lvl="5" indent="-304800" rtl="0">
              <a:spcBef>
                <a:spcPts val="1400"/>
              </a:spcBef>
              <a:spcAft>
                <a:spcPts val="0"/>
              </a:spcAft>
              <a:buSzPts val="1200"/>
              <a:buFont typeface="Roboto"/>
              <a:buChar char="■"/>
              <a:defRPr sz="1200">
                <a:latin typeface="Roboto"/>
                <a:ea typeface="Roboto"/>
                <a:cs typeface="Roboto"/>
                <a:sym typeface="Roboto"/>
              </a:defRPr>
            </a:lvl6pPr>
            <a:lvl7pPr marL="3200400" lvl="6" indent="-304800" rtl="0">
              <a:spcBef>
                <a:spcPts val="1400"/>
              </a:spcBef>
              <a:spcAft>
                <a:spcPts val="0"/>
              </a:spcAft>
              <a:buSzPts val="1200"/>
              <a:buFont typeface="Roboto"/>
              <a:buChar char="●"/>
              <a:defRPr sz="1200">
                <a:latin typeface="Roboto"/>
                <a:ea typeface="Roboto"/>
                <a:cs typeface="Roboto"/>
                <a:sym typeface="Roboto"/>
              </a:defRPr>
            </a:lvl7pPr>
            <a:lvl8pPr marL="3657600" lvl="7" indent="-304800" rtl="0">
              <a:spcBef>
                <a:spcPts val="1400"/>
              </a:spcBef>
              <a:spcAft>
                <a:spcPts val="0"/>
              </a:spcAft>
              <a:buSzPts val="1200"/>
              <a:buFont typeface="Roboto"/>
              <a:buChar char="○"/>
              <a:defRPr sz="1200">
                <a:latin typeface="Roboto"/>
                <a:ea typeface="Roboto"/>
                <a:cs typeface="Roboto"/>
                <a:sym typeface="Roboto"/>
              </a:defRPr>
            </a:lvl8pPr>
            <a:lvl9pPr marL="4114800" lvl="8" indent="-304800" rtl="0">
              <a:spcBef>
                <a:spcPts val="1400"/>
              </a:spcBef>
              <a:spcAft>
                <a:spcPts val="1400"/>
              </a:spcAft>
              <a:buSzPts val="1200"/>
              <a:buFont typeface="Roboto"/>
              <a:buChar char="■"/>
              <a:defRPr sz="1200">
                <a:latin typeface="Roboto"/>
                <a:ea typeface="Roboto"/>
                <a:cs typeface="Roboto"/>
                <a:sym typeface="Roboto"/>
              </a:defRPr>
            </a:lvl9pPr>
          </a:lstStyle>
          <a:p>
            <a:pPr lvl="0"/>
            <a:r>
              <a:rPr lang="zh-CN" altLang="en-US"/>
              <a:t>单击此处编辑母版文本样式</a:t>
            </a:r>
          </a:p>
        </p:txBody>
      </p:sp>
      <p:sp>
        <p:nvSpPr>
          <p:cNvPr id="83" name="Google Shape;8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sz="1300">
                <a:latin typeface="Roboto"/>
                <a:ea typeface="Roboto"/>
                <a:cs typeface="Roboto"/>
                <a:sym typeface="Roboto"/>
              </a:defRPr>
            </a:lvl1pPr>
            <a:lvl2pPr lvl="1" rtl="0">
              <a:buNone/>
              <a:defRPr sz="1300">
                <a:latin typeface="Roboto"/>
                <a:ea typeface="Roboto"/>
                <a:cs typeface="Roboto"/>
                <a:sym typeface="Roboto"/>
              </a:defRPr>
            </a:lvl2pPr>
            <a:lvl3pPr lvl="2" rtl="0">
              <a:buNone/>
              <a:defRPr sz="1300">
                <a:latin typeface="Roboto"/>
                <a:ea typeface="Roboto"/>
                <a:cs typeface="Roboto"/>
                <a:sym typeface="Roboto"/>
              </a:defRPr>
            </a:lvl3pPr>
            <a:lvl4pPr lvl="3" rtl="0">
              <a:buNone/>
              <a:defRPr sz="1300">
                <a:latin typeface="Roboto"/>
                <a:ea typeface="Roboto"/>
                <a:cs typeface="Roboto"/>
                <a:sym typeface="Roboto"/>
              </a:defRPr>
            </a:lvl4pPr>
            <a:lvl5pPr lvl="4" rtl="0">
              <a:buNone/>
              <a:defRPr sz="1300">
                <a:latin typeface="Roboto"/>
                <a:ea typeface="Roboto"/>
                <a:cs typeface="Roboto"/>
                <a:sym typeface="Roboto"/>
              </a:defRPr>
            </a:lvl5pPr>
            <a:lvl6pPr lvl="5" rtl="0">
              <a:buNone/>
              <a:defRPr sz="1300">
                <a:latin typeface="Roboto"/>
                <a:ea typeface="Roboto"/>
                <a:cs typeface="Roboto"/>
                <a:sym typeface="Roboto"/>
              </a:defRPr>
            </a:lvl6pPr>
            <a:lvl7pPr lvl="6" rtl="0">
              <a:buNone/>
              <a:defRPr sz="1300">
                <a:latin typeface="Roboto"/>
                <a:ea typeface="Roboto"/>
                <a:cs typeface="Roboto"/>
                <a:sym typeface="Roboto"/>
              </a:defRPr>
            </a:lvl7pPr>
            <a:lvl8pPr lvl="7" rtl="0">
              <a:buNone/>
              <a:defRPr sz="1300">
                <a:latin typeface="Roboto"/>
                <a:ea typeface="Roboto"/>
                <a:cs typeface="Roboto"/>
                <a:sym typeface="Roboto"/>
              </a:defRPr>
            </a:lvl8pPr>
            <a:lvl9pPr lvl="8" rtl="0">
              <a:buNone/>
              <a:defRPr sz="1300">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674775"/>
            <a:ext cx="8222100" cy="755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accent2"/>
              </a:buClr>
              <a:buSzPts val="3600"/>
              <a:buNone/>
              <a:defRPr sz="3600">
                <a:solidFill>
                  <a:schemeClr val="accent2"/>
                </a:solidFill>
              </a:defRPr>
            </a:lvl1pPr>
            <a:lvl2pPr lvl="1" rtl="0">
              <a:spcBef>
                <a:spcPts val="0"/>
              </a:spcBef>
              <a:spcAft>
                <a:spcPts val="0"/>
              </a:spcAft>
              <a:buClr>
                <a:schemeClr val="accent2"/>
              </a:buClr>
              <a:buSzPts val="3600"/>
              <a:buNone/>
              <a:defRPr sz="3600">
                <a:solidFill>
                  <a:schemeClr val="accent2"/>
                </a:solidFill>
              </a:defRPr>
            </a:lvl2pPr>
            <a:lvl3pPr lvl="2" rtl="0">
              <a:spcBef>
                <a:spcPts val="0"/>
              </a:spcBef>
              <a:spcAft>
                <a:spcPts val="0"/>
              </a:spcAft>
              <a:buClr>
                <a:schemeClr val="accent2"/>
              </a:buClr>
              <a:buSzPts val="3600"/>
              <a:buNone/>
              <a:defRPr sz="3600">
                <a:solidFill>
                  <a:schemeClr val="accent2"/>
                </a:solidFill>
              </a:defRPr>
            </a:lvl3pPr>
            <a:lvl4pPr lvl="3" rtl="0">
              <a:spcBef>
                <a:spcPts val="0"/>
              </a:spcBef>
              <a:spcAft>
                <a:spcPts val="0"/>
              </a:spcAft>
              <a:buClr>
                <a:schemeClr val="accent2"/>
              </a:buClr>
              <a:buSzPts val="3600"/>
              <a:buNone/>
              <a:defRPr sz="3600">
                <a:solidFill>
                  <a:schemeClr val="accent2"/>
                </a:solidFill>
              </a:defRPr>
            </a:lvl4pPr>
            <a:lvl5pPr lvl="4" rtl="0">
              <a:spcBef>
                <a:spcPts val="0"/>
              </a:spcBef>
              <a:spcAft>
                <a:spcPts val="0"/>
              </a:spcAft>
              <a:buClr>
                <a:schemeClr val="accent2"/>
              </a:buClr>
              <a:buSzPts val="3600"/>
              <a:buNone/>
              <a:defRPr sz="3600">
                <a:solidFill>
                  <a:schemeClr val="accent2"/>
                </a:solidFill>
              </a:defRPr>
            </a:lvl5pPr>
            <a:lvl6pPr lvl="5" rtl="0">
              <a:spcBef>
                <a:spcPts val="0"/>
              </a:spcBef>
              <a:spcAft>
                <a:spcPts val="0"/>
              </a:spcAft>
              <a:buClr>
                <a:schemeClr val="accent2"/>
              </a:buClr>
              <a:buSzPts val="3600"/>
              <a:buNone/>
              <a:defRPr sz="3600">
                <a:solidFill>
                  <a:schemeClr val="accent2"/>
                </a:solidFill>
              </a:defRPr>
            </a:lvl6pPr>
            <a:lvl7pPr lvl="6" rtl="0">
              <a:spcBef>
                <a:spcPts val="0"/>
              </a:spcBef>
              <a:spcAft>
                <a:spcPts val="0"/>
              </a:spcAft>
              <a:buClr>
                <a:schemeClr val="accent2"/>
              </a:buClr>
              <a:buSzPts val="3600"/>
              <a:buNone/>
              <a:defRPr sz="3600">
                <a:solidFill>
                  <a:schemeClr val="accent2"/>
                </a:solidFill>
              </a:defRPr>
            </a:lvl7pPr>
            <a:lvl8pPr lvl="7" rtl="0">
              <a:spcBef>
                <a:spcPts val="0"/>
              </a:spcBef>
              <a:spcAft>
                <a:spcPts val="0"/>
              </a:spcAft>
              <a:buClr>
                <a:schemeClr val="accent2"/>
              </a:buClr>
              <a:buSzPts val="3600"/>
              <a:buNone/>
              <a:defRPr sz="3600">
                <a:solidFill>
                  <a:schemeClr val="accent2"/>
                </a:solidFill>
              </a:defRPr>
            </a:lvl8pPr>
            <a:lvl9pPr lvl="8" rtl="0">
              <a:spcBef>
                <a:spcPts val="0"/>
              </a:spcBef>
              <a:spcAft>
                <a:spcPts val="0"/>
              </a:spcAft>
              <a:buClr>
                <a:schemeClr val="accent2"/>
              </a:buClr>
              <a:buSzPts val="3600"/>
              <a:buNone/>
              <a:defRPr sz="3600">
                <a:solidFill>
                  <a:schemeClr val="accent2"/>
                </a:solidFill>
              </a:defRPr>
            </a:lvl9pPr>
          </a:lstStyle>
          <a:p>
            <a:endParaRPr/>
          </a:p>
        </p:txBody>
      </p:sp>
      <p:sp>
        <p:nvSpPr>
          <p:cNvPr id="7" name="Google Shape;7;p1"/>
          <p:cNvSpPr txBox="1">
            <a:spLocks noGrp="1"/>
          </p:cNvSpPr>
          <p:nvPr>
            <p:ph type="body" idx="1"/>
          </p:nvPr>
        </p:nvSpPr>
        <p:spPr>
          <a:xfrm>
            <a:off x="471900" y="1522175"/>
            <a:ext cx="8222100" cy="2834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1"/>
              </a:buClr>
              <a:buSzPts val="1800"/>
              <a:buChar char="●"/>
              <a:defRPr sz="1800">
                <a:solidFill>
                  <a:schemeClr val="accent1"/>
                </a:solidFill>
              </a:defRPr>
            </a:lvl1pPr>
            <a:lvl2pPr marL="914400" lvl="1" indent="-317500" rtl="0">
              <a:lnSpc>
                <a:spcPct val="115000"/>
              </a:lnSpc>
              <a:spcBef>
                <a:spcPts val="1400"/>
              </a:spcBef>
              <a:spcAft>
                <a:spcPts val="0"/>
              </a:spcAft>
              <a:buClr>
                <a:schemeClr val="accent1"/>
              </a:buClr>
              <a:buSzPts val="1400"/>
              <a:buChar char="○"/>
              <a:defRPr>
                <a:solidFill>
                  <a:schemeClr val="accent1"/>
                </a:solidFill>
              </a:defRPr>
            </a:lvl2pPr>
            <a:lvl3pPr marL="1371600" lvl="2" indent="-317500" rtl="0">
              <a:lnSpc>
                <a:spcPct val="115000"/>
              </a:lnSpc>
              <a:spcBef>
                <a:spcPts val="1400"/>
              </a:spcBef>
              <a:spcAft>
                <a:spcPts val="0"/>
              </a:spcAft>
              <a:buClr>
                <a:schemeClr val="accent1"/>
              </a:buClr>
              <a:buSzPts val="1400"/>
              <a:buChar char="■"/>
              <a:defRPr>
                <a:solidFill>
                  <a:schemeClr val="accent1"/>
                </a:solidFill>
              </a:defRPr>
            </a:lvl3pPr>
            <a:lvl4pPr marL="1828800" lvl="3" indent="-317500" rtl="0">
              <a:lnSpc>
                <a:spcPct val="115000"/>
              </a:lnSpc>
              <a:spcBef>
                <a:spcPts val="1400"/>
              </a:spcBef>
              <a:spcAft>
                <a:spcPts val="0"/>
              </a:spcAft>
              <a:buClr>
                <a:schemeClr val="accent1"/>
              </a:buClr>
              <a:buSzPts val="1400"/>
              <a:buChar char="●"/>
              <a:defRPr>
                <a:solidFill>
                  <a:schemeClr val="accent1"/>
                </a:solidFill>
              </a:defRPr>
            </a:lvl4pPr>
            <a:lvl5pPr marL="2286000" lvl="4" indent="-317500" rtl="0">
              <a:lnSpc>
                <a:spcPct val="115000"/>
              </a:lnSpc>
              <a:spcBef>
                <a:spcPts val="1400"/>
              </a:spcBef>
              <a:spcAft>
                <a:spcPts val="0"/>
              </a:spcAft>
              <a:buClr>
                <a:schemeClr val="accent1"/>
              </a:buClr>
              <a:buSzPts val="1400"/>
              <a:buChar char="○"/>
              <a:defRPr>
                <a:solidFill>
                  <a:schemeClr val="accent1"/>
                </a:solidFill>
              </a:defRPr>
            </a:lvl5pPr>
            <a:lvl6pPr marL="2743200" lvl="5" indent="-317500" rtl="0">
              <a:lnSpc>
                <a:spcPct val="115000"/>
              </a:lnSpc>
              <a:spcBef>
                <a:spcPts val="1400"/>
              </a:spcBef>
              <a:spcAft>
                <a:spcPts val="0"/>
              </a:spcAft>
              <a:buClr>
                <a:schemeClr val="accent1"/>
              </a:buClr>
              <a:buSzPts val="1400"/>
              <a:buChar char="■"/>
              <a:defRPr>
                <a:solidFill>
                  <a:schemeClr val="accent1"/>
                </a:solidFill>
              </a:defRPr>
            </a:lvl6pPr>
            <a:lvl7pPr marL="3200400" lvl="6" indent="-317500" rtl="0">
              <a:lnSpc>
                <a:spcPct val="115000"/>
              </a:lnSpc>
              <a:spcBef>
                <a:spcPts val="1400"/>
              </a:spcBef>
              <a:spcAft>
                <a:spcPts val="0"/>
              </a:spcAft>
              <a:buClr>
                <a:schemeClr val="accent1"/>
              </a:buClr>
              <a:buSzPts val="1400"/>
              <a:buChar char="●"/>
              <a:defRPr>
                <a:solidFill>
                  <a:schemeClr val="accent1"/>
                </a:solidFill>
              </a:defRPr>
            </a:lvl7pPr>
            <a:lvl8pPr marL="3657600" lvl="7" indent="-317500" rtl="0">
              <a:lnSpc>
                <a:spcPct val="115000"/>
              </a:lnSpc>
              <a:spcBef>
                <a:spcPts val="1400"/>
              </a:spcBef>
              <a:spcAft>
                <a:spcPts val="0"/>
              </a:spcAft>
              <a:buClr>
                <a:schemeClr val="accent1"/>
              </a:buClr>
              <a:buSzPts val="1400"/>
              <a:buChar char="○"/>
              <a:defRPr>
                <a:solidFill>
                  <a:schemeClr val="accent1"/>
                </a:solidFill>
              </a:defRPr>
            </a:lvl8pPr>
            <a:lvl9pPr marL="4114800" lvl="8" indent="-317500" rtl="0">
              <a:lnSpc>
                <a:spcPct val="115000"/>
              </a:lnSpc>
              <a:spcBef>
                <a:spcPts val="1400"/>
              </a:spcBef>
              <a:spcAft>
                <a:spcPts val="1400"/>
              </a:spcAft>
              <a:buClr>
                <a:schemeClr val="accent1"/>
              </a:buClr>
              <a:buSzPts val="1400"/>
              <a:buChar char="■"/>
              <a:defRPr>
                <a:solidFill>
                  <a:schemeClr val="accent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defRPr>
            </a:lvl1pPr>
            <a:lvl2pPr lvl="1" algn="r" rtl="0">
              <a:buNone/>
              <a:defRPr sz="1000">
                <a:solidFill>
                  <a:schemeClr val="accent1"/>
                </a:solidFill>
              </a:defRPr>
            </a:lvl2pPr>
            <a:lvl3pPr lvl="2" algn="r" rtl="0">
              <a:buNone/>
              <a:defRPr sz="1000">
                <a:solidFill>
                  <a:schemeClr val="accent1"/>
                </a:solidFill>
              </a:defRPr>
            </a:lvl3pPr>
            <a:lvl4pPr lvl="3" algn="r" rtl="0">
              <a:buNone/>
              <a:defRPr sz="1000">
                <a:solidFill>
                  <a:schemeClr val="accent1"/>
                </a:solidFill>
              </a:defRPr>
            </a:lvl4pPr>
            <a:lvl5pPr lvl="4" algn="r" rtl="0">
              <a:buNone/>
              <a:defRPr sz="1000">
                <a:solidFill>
                  <a:schemeClr val="accent1"/>
                </a:solidFill>
              </a:defRPr>
            </a:lvl5pPr>
            <a:lvl6pPr lvl="5" algn="r" rtl="0">
              <a:buNone/>
              <a:defRPr sz="1000">
                <a:solidFill>
                  <a:schemeClr val="accent1"/>
                </a:solidFill>
              </a:defRPr>
            </a:lvl6pPr>
            <a:lvl7pPr lvl="6" algn="r" rtl="0">
              <a:buNone/>
              <a:defRPr sz="1000">
                <a:solidFill>
                  <a:schemeClr val="accent1"/>
                </a:solidFill>
              </a:defRPr>
            </a:lvl7pPr>
            <a:lvl8pPr lvl="7" algn="r" rtl="0">
              <a:buNone/>
              <a:defRPr sz="1000">
                <a:solidFill>
                  <a:schemeClr val="accent1"/>
                </a:solidFill>
              </a:defRPr>
            </a:lvl8pPr>
            <a:lvl9pPr lvl="8" algn="r" rtl="0">
              <a:buNone/>
              <a:defRPr sz="1000">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 id="2147483667" r:id="rId16"/>
    <p:sldLayoutId id="2147483669" r:id="rId17"/>
    <p:sldLayoutId id="2147483670" r:id="rId1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man7.org/linux/man-pages/man3/seccomp_init.3.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david942j/seccomp-tool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andboxie/sandboxi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167100" y="350925"/>
            <a:ext cx="8799300" cy="755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altLang="zh-CN" sz="4800" b="1" dirty="0"/>
              <a:t>Sandbox</a:t>
            </a:r>
            <a:r>
              <a:rPr lang="zh-CN" altLang="en-US" sz="4800" b="1" dirty="0"/>
              <a:t>基础</a:t>
            </a:r>
            <a:endParaRPr sz="4800" b="1" dirty="0"/>
          </a:p>
        </p:txBody>
      </p:sp>
      <p:sp>
        <p:nvSpPr>
          <p:cNvPr id="161" name="Google Shape;161;p26"/>
          <p:cNvSpPr txBox="1">
            <a:spLocks noGrp="1"/>
          </p:cNvSpPr>
          <p:nvPr>
            <p:ph type="subTitle" idx="4294967295"/>
          </p:nvPr>
        </p:nvSpPr>
        <p:spPr>
          <a:xfrm>
            <a:off x="975900" y="3516200"/>
            <a:ext cx="4158300" cy="7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房建</a:t>
            </a:r>
            <a:endParaRPr lang="en-US" altLang="zh-CN" dirty="0"/>
          </a:p>
          <a:p>
            <a:pPr marL="0" lvl="0" indent="0" algn="l" rtl="0">
              <a:spcBef>
                <a:spcPts val="0"/>
              </a:spcBef>
              <a:spcAft>
                <a:spcPts val="0"/>
              </a:spcAft>
              <a:buNone/>
            </a:pPr>
            <a:r>
              <a:rPr lang="en-US" altLang="zh-CN" dirty="0"/>
              <a:t>20XX</a:t>
            </a:r>
            <a:r>
              <a:rPr lang="zh-CN" altLang="en-US" dirty="0"/>
              <a:t>年</a:t>
            </a:r>
            <a:r>
              <a:rPr lang="en-US" altLang="zh-CN" dirty="0"/>
              <a:t>X</a:t>
            </a:r>
            <a:r>
              <a:rPr lang="zh-CN" altLang="en-US" dirty="0"/>
              <a:t>月</a:t>
            </a:r>
            <a:r>
              <a:rPr lang="en-US" altLang="zh-CN" dirty="0"/>
              <a:t>X</a:t>
            </a:r>
            <a:r>
              <a:rPr lang="zh-CN" altLang="en-US" dirty="0"/>
              <a:t>日</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50DB6-4F94-46E3-9836-B070BFC1132E}"/>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F3DFB54A-6049-4C9C-A2BF-CDB4BB30D235}"/>
              </a:ext>
            </a:extLst>
          </p:cNvPr>
          <p:cNvSpPr>
            <a:spLocks noGrp="1"/>
          </p:cNvSpPr>
          <p:nvPr>
            <p:ph type="body" idx="1"/>
          </p:nvPr>
        </p:nvSpPr>
        <p:spPr/>
        <p:txBody>
          <a:bodyPr/>
          <a:lstStyle/>
          <a:p>
            <a:r>
              <a:rPr lang="zh-CN" altLang="en-US" dirty="0"/>
              <a:t>主要使用的函数有：</a:t>
            </a:r>
            <a:endParaRPr lang="en-US" altLang="zh-CN" dirty="0"/>
          </a:p>
          <a:p>
            <a:pPr lvl="1"/>
            <a:r>
              <a:rPr lang="en-US" altLang="zh-CN" dirty="0" err="1"/>
              <a:t>scmp_filter_ctx</a:t>
            </a:r>
            <a:r>
              <a:rPr lang="en-US" altLang="zh-CN" dirty="0"/>
              <a:t> </a:t>
            </a:r>
            <a:r>
              <a:rPr lang="en-US" altLang="zh-CN" dirty="0" err="1"/>
              <a:t>seccomp_init</a:t>
            </a:r>
            <a:r>
              <a:rPr lang="en-US" altLang="zh-CN" dirty="0"/>
              <a:t>(uint32_t </a:t>
            </a:r>
            <a:r>
              <a:rPr lang="en-US" altLang="zh-CN" dirty="0" err="1"/>
              <a:t>def_action</a:t>
            </a:r>
            <a:r>
              <a:rPr lang="en-US" altLang="zh-CN" dirty="0"/>
              <a:t>)</a:t>
            </a:r>
          </a:p>
          <a:p>
            <a:pPr lvl="1"/>
            <a:r>
              <a:rPr lang="en-US" altLang="zh-CN" dirty="0"/>
              <a:t> int </a:t>
            </a:r>
            <a:r>
              <a:rPr lang="en-US" altLang="zh-CN" dirty="0" err="1"/>
              <a:t>seccomp_rule_add</a:t>
            </a:r>
            <a:r>
              <a:rPr lang="en-US" altLang="zh-CN" dirty="0"/>
              <a:t>(</a:t>
            </a:r>
            <a:r>
              <a:rPr lang="en-US" altLang="zh-CN" dirty="0" err="1"/>
              <a:t>scmp_filter_ctx</a:t>
            </a:r>
            <a:r>
              <a:rPr lang="en-US" altLang="zh-CN" dirty="0"/>
              <a:t> </a:t>
            </a:r>
            <a:r>
              <a:rPr lang="en-US" altLang="zh-CN" dirty="0" err="1"/>
              <a:t>ctx</a:t>
            </a:r>
            <a:r>
              <a:rPr lang="en-US" altLang="zh-CN" dirty="0"/>
              <a:t>, uint32_t action, int </a:t>
            </a:r>
            <a:r>
              <a:rPr lang="en-US" altLang="zh-CN" dirty="0" err="1"/>
              <a:t>syscall</a:t>
            </a:r>
            <a:r>
              <a:rPr lang="en-US" altLang="zh-CN" dirty="0"/>
              <a:t>, unsigned int </a:t>
            </a:r>
            <a:r>
              <a:rPr lang="en-US" altLang="zh-CN" dirty="0" err="1"/>
              <a:t>arg_cnt</a:t>
            </a:r>
            <a:r>
              <a:rPr lang="en-US" altLang="zh-CN" dirty="0"/>
              <a:t>, ...);</a:t>
            </a:r>
          </a:p>
          <a:p>
            <a:pPr lvl="1"/>
            <a:r>
              <a:rPr lang="en-US" altLang="zh-CN" dirty="0"/>
              <a:t>int </a:t>
            </a:r>
            <a:r>
              <a:rPr lang="en-US" altLang="zh-CN" dirty="0" err="1"/>
              <a:t>seccomp_load</a:t>
            </a:r>
            <a:r>
              <a:rPr lang="en-US" altLang="zh-CN" dirty="0"/>
              <a:t>(</a:t>
            </a:r>
            <a:r>
              <a:rPr lang="en-US" altLang="zh-CN" dirty="0" err="1"/>
              <a:t>scmp_filter_ctx</a:t>
            </a:r>
            <a:r>
              <a:rPr lang="en-US" altLang="zh-CN" dirty="0"/>
              <a:t> </a:t>
            </a:r>
            <a:r>
              <a:rPr lang="en-US" altLang="zh-CN" dirty="0" err="1"/>
              <a:t>ctx</a:t>
            </a:r>
            <a:r>
              <a:rPr lang="en-US" altLang="zh-CN" dirty="0"/>
              <a:t>);</a:t>
            </a:r>
          </a:p>
          <a:p>
            <a:pPr lvl="1"/>
            <a:r>
              <a:rPr lang="en-US" altLang="zh-CN" dirty="0"/>
              <a:t>void </a:t>
            </a:r>
            <a:r>
              <a:rPr lang="en-US" altLang="zh-CN" dirty="0" err="1"/>
              <a:t>seccomp_release</a:t>
            </a:r>
            <a:r>
              <a:rPr lang="en-US" altLang="zh-CN" dirty="0"/>
              <a:t>(</a:t>
            </a:r>
            <a:r>
              <a:rPr lang="en-US" altLang="zh-CN" dirty="0" err="1"/>
              <a:t>scmp_filter_ctx</a:t>
            </a:r>
            <a:r>
              <a:rPr lang="en-US" altLang="zh-CN" dirty="0"/>
              <a:t> </a:t>
            </a:r>
            <a:r>
              <a:rPr lang="en-US" altLang="zh-CN" dirty="0" err="1"/>
              <a:t>ctx</a:t>
            </a:r>
            <a:r>
              <a:rPr lang="en-US" altLang="zh-CN" dirty="0"/>
              <a:t>);</a:t>
            </a:r>
            <a:endParaRPr lang="zh-CN" altLang="en-US" dirty="0"/>
          </a:p>
        </p:txBody>
      </p:sp>
    </p:spTree>
    <p:extLst>
      <p:ext uri="{BB962C8B-B14F-4D97-AF65-F5344CB8AC3E}">
        <p14:creationId xmlns:p14="http://schemas.microsoft.com/office/powerpoint/2010/main" val="395382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88957-D8A0-4E70-8A94-D72CE961D296}"/>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CFA94AA4-95F8-4D57-94E0-45B0545D8FAF}"/>
              </a:ext>
            </a:extLst>
          </p:cNvPr>
          <p:cNvSpPr>
            <a:spLocks noGrp="1"/>
          </p:cNvSpPr>
          <p:nvPr>
            <p:ph type="body" idx="1"/>
          </p:nvPr>
        </p:nvSpPr>
        <p:spPr/>
        <p:txBody>
          <a:bodyPr/>
          <a:lstStyle/>
          <a:p>
            <a:r>
              <a:rPr lang="en-US" altLang="zh-CN" dirty="0" err="1"/>
              <a:t>scmp_filter_ctx</a:t>
            </a:r>
            <a:r>
              <a:rPr lang="en-US" altLang="zh-CN" dirty="0"/>
              <a:t> </a:t>
            </a:r>
            <a:r>
              <a:rPr lang="en-US" altLang="zh-CN" dirty="0" err="1"/>
              <a:t>seccomp_init</a:t>
            </a:r>
            <a:r>
              <a:rPr lang="en-US" altLang="zh-CN" dirty="0"/>
              <a:t>(uint32_t </a:t>
            </a:r>
            <a:r>
              <a:rPr lang="en-US" altLang="zh-CN" dirty="0" err="1"/>
              <a:t>def_action</a:t>
            </a:r>
            <a:r>
              <a:rPr lang="en-US" altLang="zh-CN" dirty="0"/>
              <a:t>)</a:t>
            </a:r>
          </a:p>
          <a:p>
            <a:r>
              <a:rPr lang="zh-CN" altLang="en-US" dirty="0"/>
              <a:t>初始化</a:t>
            </a:r>
            <a:r>
              <a:rPr lang="en-US" altLang="zh-CN" dirty="0" err="1"/>
              <a:t>seccomp</a:t>
            </a:r>
            <a:r>
              <a:rPr lang="zh-CN" altLang="en-US" dirty="0"/>
              <a:t>过滤器状态。</a:t>
            </a:r>
            <a:endParaRPr lang="en-US" altLang="zh-CN" dirty="0"/>
          </a:p>
          <a:p>
            <a:pPr lvl="1"/>
            <a:r>
              <a:rPr lang="en-US" altLang="zh-CN" dirty="0"/>
              <a:t>SCMP_ACT_KILL</a:t>
            </a:r>
            <a:r>
              <a:rPr lang="zh-CN" altLang="en-US" dirty="0"/>
              <a:t>： 一般用于白名单</a:t>
            </a:r>
          </a:p>
          <a:p>
            <a:pPr lvl="1"/>
            <a:r>
              <a:rPr lang="en-US" altLang="zh-CN" dirty="0"/>
              <a:t>SCMP_ACT_ALLOW</a:t>
            </a:r>
            <a:r>
              <a:rPr lang="zh-CN" altLang="en-US" dirty="0"/>
              <a:t>：一般用于黑名单</a:t>
            </a:r>
            <a:endParaRPr lang="en-US" altLang="zh-CN" dirty="0"/>
          </a:p>
          <a:p>
            <a:pPr lvl="1"/>
            <a:r>
              <a:rPr lang="en-US" altLang="zh-CN" dirty="0"/>
              <a:t>SCMP_ACT_TRAP</a:t>
            </a:r>
          </a:p>
          <a:p>
            <a:pPr lvl="1"/>
            <a:r>
              <a:rPr lang="en-US" altLang="zh-CN" dirty="0"/>
              <a:t>SCMP_ACT_ERRNO</a:t>
            </a:r>
          </a:p>
          <a:p>
            <a:pPr lvl="1"/>
            <a:r>
              <a:rPr lang="en-US" altLang="zh-CN" dirty="0"/>
              <a:t>…</a:t>
            </a:r>
          </a:p>
          <a:p>
            <a:endParaRPr lang="en-US" altLang="zh-CN" dirty="0"/>
          </a:p>
          <a:p>
            <a:endParaRPr lang="en-US" altLang="zh-CN" dirty="0"/>
          </a:p>
          <a:p>
            <a:r>
              <a:rPr lang="en-US" altLang="zh-CN" dirty="0">
                <a:hlinkClick r:id="rId2"/>
              </a:rPr>
              <a:t>https://man7.org/linux/man-pages/man3/seccomp_init.3.html</a:t>
            </a:r>
            <a:endParaRPr lang="en-US" altLang="zh-CN" dirty="0"/>
          </a:p>
          <a:p>
            <a:endParaRPr lang="zh-CN" altLang="en-US" dirty="0"/>
          </a:p>
        </p:txBody>
      </p:sp>
    </p:spTree>
    <p:extLst>
      <p:ext uri="{BB962C8B-B14F-4D97-AF65-F5344CB8AC3E}">
        <p14:creationId xmlns:p14="http://schemas.microsoft.com/office/powerpoint/2010/main" val="281768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F4974-2294-4A7A-B62C-472573A03598}"/>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703B76C0-B11F-4DF2-8D71-A5845CA586E4}"/>
              </a:ext>
            </a:extLst>
          </p:cNvPr>
          <p:cNvSpPr>
            <a:spLocks noGrp="1"/>
          </p:cNvSpPr>
          <p:nvPr>
            <p:ph type="body" idx="1"/>
          </p:nvPr>
        </p:nvSpPr>
        <p:spPr/>
        <p:txBody>
          <a:bodyPr/>
          <a:lstStyle/>
          <a:p>
            <a:r>
              <a:rPr lang="zh-CN" altLang="en-US" dirty="0"/>
              <a:t>添加</a:t>
            </a:r>
            <a:r>
              <a:rPr lang="en-US" altLang="zh-CN" dirty="0" err="1"/>
              <a:t>seccomp</a:t>
            </a:r>
            <a:r>
              <a:rPr lang="zh-CN" altLang="en-US" dirty="0"/>
              <a:t>规则</a:t>
            </a:r>
            <a:endParaRPr lang="en-US" altLang="zh-CN" dirty="0"/>
          </a:p>
          <a:p>
            <a:r>
              <a:rPr lang="en-US" altLang="zh-CN" dirty="0"/>
              <a:t>int </a:t>
            </a:r>
            <a:r>
              <a:rPr lang="en-US" altLang="zh-CN" dirty="0" err="1"/>
              <a:t>seccomp_rule_add</a:t>
            </a:r>
            <a:r>
              <a:rPr lang="en-US" altLang="zh-CN" dirty="0"/>
              <a:t>(</a:t>
            </a:r>
            <a:r>
              <a:rPr lang="en-US" altLang="zh-CN" dirty="0" err="1"/>
              <a:t>scmp_filter_ctx</a:t>
            </a:r>
            <a:r>
              <a:rPr lang="en-US" altLang="zh-CN" dirty="0"/>
              <a:t> </a:t>
            </a:r>
            <a:r>
              <a:rPr lang="en-US" altLang="zh-CN" dirty="0" err="1"/>
              <a:t>ctx</a:t>
            </a:r>
            <a:r>
              <a:rPr lang="en-US" altLang="zh-CN" dirty="0"/>
              <a:t>, uint32_t action, int </a:t>
            </a:r>
            <a:r>
              <a:rPr lang="en-US" altLang="zh-CN" dirty="0" err="1"/>
              <a:t>syscall</a:t>
            </a:r>
            <a:r>
              <a:rPr lang="en-US" altLang="zh-CN" dirty="0"/>
              <a:t>, unsigned int </a:t>
            </a:r>
            <a:r>
              <a:rPr lang="en-US" altLang="zh-CN" dirty="0" err="1"/>
              <a:t>arg_cnt</a:t>
            </a:r>
            <a:r>
              <a:rPr lang="en-US" altLang="zh-CN" dirty="0"/>
              <a:t>, ...);</a:t>
            </a:r>
          </a:p>
          <a:p>
            <a:endParaRPr lang="en-US" altLang="zh-CN" dirty="0"/>
          </a:p>
          <a:p>
            <a:r>
              <a:rPr lang="en-US" altLang="zh-CN" dirty="0"/>
              <a:t>Action</a:t>
            </a:r>
            <a:r>
              <a:rPr lang="zh-CN" altLang="en-US" dirty="0"/>
              <a:t>：</a:t>
            </a:r>
            <a:endParaRPr lang="en-US" altLang="zh-CN" dirty="0"/>
          </a:p>
          <a:p>
            <a:pPr lvl="1"/>
            <a:r>
              <a:rPr lang="en-US" altLang="zh-CN" dirty="0"/>
              <a:t>SCMP_ACT_KILL</a:t>
            </a:r>
            <a:r>
              <a:rPr lang="zh-CN" altLang="en-US" dirty="0"/>
              <a:t>，当调用和</a:t>
            </a:r>
            <a:r>
              <a:rPr lang="en-US" altLang="zh-CN" dirty="0" err="1"/>
              <a:t>syscall</a:t>
            </a:r>
            <a:r>
              <a:rPr lang="zh-CN" altLang="en-US" dirty="0"/>
              <a:t>一致时杀死进程</a:t>
            </a:r>
            <a:endParaRPr lang="en-US" altLang="zh-CN" dirty="0"/>
          </a:p>
          <a:p>
            <a:pPr lvl="1"/>
            <a:r>
              <a:rPr lang="en-US" altLang="zh-CN" dirty="0"/>
              <a:t>SCMP_ACT_TRAP</a:t>
            </a:r>
            <a:r>
              <a:rPr lang="zh-CN" altLang="en-US" dirty="0"/>
              <a:t>，当调用和</a:t>
            </a:r>
            <a:r>
              <a:rPr lang="en-US" altLang="zh-CN" dirty="0" err="1"/>
              <a:t>syscall</a:t>
            </a:r>
            <a:r>
              <a:rPr lang="zh-CN" altLang="en-US" dirty="0"/>
              <a:t>一致时抛出信号</a:t>
            </a:r>
            <a:r>
              <a:rPr lang="en-US" altLang="zh-CN" dirty="0"/>
              <a:t>SIGSYS</a:t>
            </a:r>
          </a:p>
          <a:p>
            <a:pPr lvl="1"/>
            <a:r>
              <a:rPr lang="en-US" altLang="zh-CN" dirty="0"/>
              <a:t>SCMP_ACT_ERRNO(uint16_t </a:t>
            </a:r>
            <a:r>
              <a:rPr lang="en-US" altLang="zh-CN" dirty="0" err="1"/>
              <a:t>errno</a:t>
            </a:r>
            <a:r>
              <a:rPr lang="en-US" altLang="zh-CN" dirty="0"/>
              <a:t>)</a:t>
            </a:r>
            <a:r>
              <a:rPr lang="zh-CN" altLang="en-US" dirty="0"/>
              <a:t>，当调用和</a:t>
            </a:r>
            <a:r>
              <a:rPr lang="en-US" altLang="zh-CN" dirty="0" err="1"/>
              <a:t>syscall</a:t>
            </a:r>
            <a:r>
              <a:rPr lang="zh-CN" altLang="en-US" dirty="0"/>
              <a:t>一致时接收</a:t>
            </a:r>
            <a:r>
              <a:rPr lang="en-US" altLang="zh-CN" dirty="0" err="1"/>
              <a:t>errno</a:t>
            </a:r>
            <a:r>
              <a:rPr lang="zh-CN" altLang="en-US" dirty="0"/>
              <a:t>的值</a:t>
            </a:r>
            <a:endParaRPr lang="en-US" altLang="zh-CN" dirty="0"/>
          </a:p>
          <a:p>
            <a:endParaRPr lang="en-US" altLang="zh-CN" dirty="0"/>
          </a:p>
          <a:p>
            <a:r>
              <a:rPr lang="zh-CN" altLang="en-US" dirty="0"/>
              <a:t>例如：</a:t>
            </a:r>
            <a:r>
              <a:rPr lang="en-US" altLang="zh-CN" dirty="0"/>
              <a:t> </a:t>
            </a:r>
            <a:r>
              <a:rPr lang="en-US" altLang="zh-CN" dirty="0" err="1"/>
              <a:t>seccomp_rule_add</a:t>
            </a:r>
            <a:r>
              <a:rPr lang="en-US" altLang="zh-CN" dirty="0"/>
              <a:t>(</a:t>
            </a:r>
            <a:r>
              <a:rPr lang="en-US" altLang="zh-CN" dirty="0" err="1"/>
              <a:t>ctx</a:t>
            </a:r>
            <a:r>
              <a:rPr lang="en-US" altLang="zh-CN" dirty="0"/>
              <a:t>, SCMP_ACT_KILL, SCMP_SYS(</a:t>
            </a:r>
            <a:r>
              <a:rPr lang="en-US" altLang="zh-CN" dirty="0" err="1"/>
              <a:t>execve</a:t>
            </a:r>
            <a:r>
              <a:rPr lang="en-US" altLang="zh-CN" dirty="0"/>
              <a:t>), 0); </a:t>
            </a:r>
          </a:p>
          <a:p>
            <a:pPr lvl="1"/>
            <a:r>
              <a:rPr lang="zh-CN" altLang="en-US" dirty="0"/>
              <a:t>当程序执行</a:t>
            </a:r>
            <a:r>
              <a:rPr lang="en-US" altLang="zh-CN" dirty="0" err="1"/>
              <a:t>execve</a:t>
            </a:r>
            <a:r>
              <a:rPr lang="zh-CN" altLang="en-US" dirty="0"/>
              <a:t>系统调用时直接杀死程序</a:t>
            </a:r>
          </a:p>
        </p:txBody>
      </p:sp>
    </p:spTree>
    <p:extLst>
      <p:ext uri="{BB962C8B-B14F-4D97-AF65-F5344CB8AC3E}">
        <p14:creationId xmlns:p14="http://schemas.microsoft.com/office/powerpoint/2010/main" val="150997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D8664-22C6-41EF-B28E-1512A7CD2C43}"/>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73CC487A-6F17-409E-BE8A-D7C32CB66363}"/>
              </a:ext>
            </a:extLst>
          </p:cNvPr>
          <p:cNvSpPr>
            <a:spLocks noGrp="1"/>
          </p:cNvSpPr>
          <p:nvPr>
            <p:ph type="body" idx="1"/>
          </p:nvPr>
        </p:nvSpPr>
        <p:spPr/>
        <p:txBody>
          <a:bodyPr/>
          <a:lstStyle/>
          <a:p>
            <a:r>
              <a:rPr lang="en-US" altLang="zh-CN" dirty="0"/>
              <a:t> int </a:t>
            </a:r>
            <a:r>
              <a:rPr lang="en-US" altLang="zh-CN" dirty="0" err="1"/>
              <a:t>seccomp_load</a:t>
            </a:r>
            <a:r>
              <a:rPr lang="en-US" altLang="zh-CN" dirty="0"/>
              <a:t>(</a:t>
            </a:r>
            <a:r>
              <a:rPr lang="en-US" altLang="zh-CN" dirty="0" err="1"/>
              <a:t>scmp_filter_ctx</a:t>
            </a:r>
            <a:r>
              <a:rPr lang="en-US" altLang="zh-CN" dirty="0"/>
              <a:t> </a:t>
            </a:r>
            <a:r>
              <a:rPr lang="en-US" altLang="zh-CN" dirty="0" err="1"/>
              <a:t>ctx</a:t>
            </a:r>
            <a:r>
              <a:rPr lang="en-US" altLang="zh-CN" dirty="0"/>
              <a:t>);</a:t>
            </a:r>
          </a:p>
          <a:p>
            <a:endParaRPr lang="en-US" altLang="zh-CN" dirty="0"/>
          </a:p>
          <a:p>
            <a:r>
              <a:rPr lang="zh-CN" altLang="en-US" dirty="0"/>
              <a:t>将</a:t>
            </a:r>
            <a:r>
              <a:rPr lang="en-US" altLang="zh-CN" dirty="0" err="1"/>
              <a:t>ctx</a:t>
            </a:r>
            <a:r>
              <a:rPr lang="zh-CN" altLang="en-US" dirty="0"/>
              <a:t>提供的</a:t>
            </a:r>
            <a:r>
              <a:rPr lang="en-US" altLang="zh-CN" dirty="0" err="1"/>
              <a:t>seccomp</a:t>
            </a:r>
            <a:r>
              <a:rPr lang="zh-CN" altLang="en-US" dirty="0"/>
              <a:t>过滤器加载到内核中；</a:t>
            </a:r>
            <a:endParaRPr lang="en-US" altLang="zh-CN" dirty="0"/>
          </a:p>
          <a:p>
            <a:endParaRPr lang="en-US" altLang="zh-CN" dirty="0"/>
          </a:p>
          <a:p>
            <a:r>
              <a:rPr lang="zh-CN" altLang="en-US" dirty="0"/>
              <a:t>使用：</a:t>
            </a:r>
            <a:endParaRPr lang="en-US" altLang="zh-CN" dirty="0"/>
          </a:p>
          <a:p>
            <a:pPr lvl="1"/>
            <a:r>
              <a:rPr lang="en-US" altLang="zh-CN" dirty="0" err="1"/>
              <a:t>seccomp_load</a:t>
            </a:r>
            <a:r>
              <a:rPr lang="en-US" altLang="zh-CN" dirty="0"/>
              <a:t>(</a:t>
            </a:r>
            <a:r>
              <a:rPr lang="en-US" altLang="zh-CN" dirty="0" err="1"/>
              <a:t>ctx</a:t>
            </a:r>
            <a:r>
              <a:rPr lang="en-US" altLang="zh-CN" dirty="0"/>
              <a:t>);</a:t>
            </a:r>
            <a:endParaRPr lang="zh-CN" altLang="en-US" dirty="0"/>
          </a:p>
        </p:txBody>
      </p:sp>
    </p:spTree>
    <p:extLst>
      <p:ext uri="{BB962C8B-B14F-4D97-AF65-F5344CB8AC3E}">
        <p14:creationId xmlns:p14="http://schemas.microsoft.com/office/powerpoint/2010/main" val="92576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DFF1C-28B7-4CF4-B63D-93AB7A050BB6}"/>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09A28D9B-51E1-4407-BD83-DED8C47B80EC}"/>
              </a:ext>
            </a:extLst>
          </p:cNvPr>
          <p:cNvSpPr>
            <a:spLocks noGrp="1"/>
          </p:cNvSpPr>
          <p:nvPr>
            <p:ph type="body" idx="1"/>
          </p:nvPr>
        </p:nvSpPr>
        <p:spPr/>
        <p:txBody>
          <a:bodyPr/>
          <a:lstStyle/>
          <a:p>
            <a:r>
              <a:rPr lang="en-US" altLang="zh-CN" dirty="0"/>
              <a:t>void </a:t>
            </a:r>
            <a:r>
              <a:rPr lang="en-US" altLang="zh-CN" dirty="0" err="1"/>
              <a:t>seccomp_release</a:t>
            </a:r>
            <a:r>
              <a:rPr lang="en-US" altLang="zh-CN" dirty="0"/>
              <a:t>(</a:t>
            </a:r>
            <a:r>
              <a:rPr lang="en-US" altLang="zh-CN" dirty="0" err="1"/>
              <a:t>scmp_filter_ctx</a:t>
            </a:r>
            <a:r>
              <a:rPr lang="en-US" altLang="zh-CN" dirty="0"/>
              <a:t> </a:t>
            </a:r>
            <a:r>
              <a:rPr lang="en-US" altLang="zh-CN" dirty="0" err="1"/>
              <a:t>ctx</a:t>
            </a:r>
            <a:r>
              <a:rPr lang="en-US" altLang="zh-CN" dirty="0"/>
              <a:t>);</a:t>
            </a:r>
          </a:p>
          <a:p>
            <a:endParaRPr lang="en-US" altLang="zh-CN" dirty="0"/>
          </a:p>
          <a:p>
            <a:r>
              <a:rPr lang="zh-CN" altLang="en-US" dirty="0"/>
              <a:t>释放</a:t>
            </a:r>
            <a:r>
              <a:rPr lang="en-US" altLang="zh-CN" dirty="0" err="1"/>
              <a:t>seccomp</a:t>
            </a:r>
            <a:r>
              <a:rPr lang="zh-CN" altLang="en-US" dirty="0"/>
              <a:t>过滤器</a:t>
            </a:r>
          </a:p>
        </p:txBody>
      </p:sp>
      <p:pic>
        <p:nvPicPr>
          <p:cNvPr id="6" name="图片 5">
            <a:extLst>
              <a:ext uri="{FF2B5EF4-FFF2-40B4-BE49-F238E27FC236}">
                <a16:creationId xmlns:a16="http://schemas.microsoft.com/office/drawing/2014/main" id="{634CCD45-4840-4405-AB74-7A49B26DFCA6}"/>
              </a:ext>
            </a:extLst>
          </p:cNvPr>
          <p:cNvPicPr>
            <a:picLocks noChangeAspect="1"/>
          </p:cNvPicPr>
          <p:nvPr/>
        </p:nvPicPr>
        <p:blipFill>
          <a:blip r:embed="rId2"/>
          <a:stretch>
            <a:fillRect/>
          </a:stretch>
        </p:blipFill>
        <p:spPr>
          <a:xfrm>
            <a:off x="4770232" y="1482787"/>
            <a:ext cx="3562350" cy="3000375"/>
          </a:xfrm>
          <a:prstGeom prst="rect">
            <a:avLst/>
          </a:prstGeom>
        </p:spPr>
      </p:pic>
    </p:spTree>
    <p:extLst>
      <p:ext uri="{BB962C8B-B14F-4D97-AF65-F5344CB8AC3E}">
        <p14:creationId xmlns:p14="http://schemas.microsoft.com/office/powerpoint/2010/main" val="1032038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E1F2A-E5BF-4C15-B4A9-55A3907AD22F}"/>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B60BBBAA-0DB7-4818-8462-C4743EF11132}"/>
              </a:ext>
            </a:extLst>
          </p:cNvPr>
          <p:cNvSpPr>
            <a:spLocks noGrp="1"/>
          </p:cNvSpPr>
          <p:nvPr>
            <p:ph type="body" idx="1"/>
          </p:nvPr>
        </p:nvSpPr>
        <p:spPr/>
        <p:txBody>
          <a:bodyPr/>
          <a:lstStyle/>
          <a:p>
            <a:r>
              <a:rPr lang="zh-CN" altLang="en-US" dirty="0"/>
              <a:t>一个简单</a:t>
            </a:r>
            <a:r>
              <a:rPr lang="en-US" altLang="zh-CN" dirty="0" err="1"/>
              <a:t>seccomp</a:t>
            </a:r>
            <a:r>
              <a:rPr lang="zh-CN" altLang="en-US" dirty="0"/>
              <a:t>实现的</a:t>
            </a:r>
            <a:r>
              <a:rPr lang="en-US" altLang="zh-CN" dirty="0"/>
              <a:t>sandbox</a:t>
            </a:r>
            <a:r>
              <a:rPr lang="zh-CN" altLang="en-US" dirty="0"/>
              <a:t>举例</a:t>
            </a:r>
            <a:endParaRPr lang="en-US" altLang="zh-CN" dirty="0"/>
          </a:p>
          <a:p>
            <a:endParaRPr lang="en-US" altLang="zh-CN" dirty="0"/>
          </a:p>
          <a:p>
            <a:r>
              <a:rPr lang="zh-CN" altLang="en-US" dirty="0"/>
              <a:t>使用白名单</a:t>
            </a:r>
            <a:endParaRPr lang="en-US" altLang="zh-CN" dirty="0"/>
          </a:p>
          <a:p>
            <a:endParaRPr lang="en-US" altLang="zh-CN" dirty="0"/>
          </a:p>
          <a:p>
            <a:r>
              <a:rPr lang="zh-CN" altLang="en-US" dirty="0"/>
              <a:t>只有添加进</a:t>
            </a:r>
            <a:r>
              <a:rPr lang="en-US" altLang="zh-CN" dirty="0"/>
              <a:t>rule</a:t>
            </a:r>
            <a:r>
              <a:rPr lang="zh-CN" altLang="en-US" dirty="0"/>
              <a:t>的</a:t>
            </a:r>
            <a:r>
              <a:rPr lang="en-US" altLang="zh-CN" dirty="0"/>
              <a:t>system call</a:t>
            </a:r>
            <a:r>
              <a:rPr lang="zh-CN" altLang="en-US" dirty="0"/>
              <a:t>才可以被使用</a:t>
            </a:r>
            <a:endParaRPr lang="en-US" altLang="zh-CN" dirty="0"/>
          </a:p>
          <a:p>
            <a:endParaRPr lang="en-US" altLang="zh-CN" dirty="0"/>
          </a:p>
          <a:p>
            <a:r>
              <a:rPr lang="zh-CN" altLang="en-US" dirty="0"/>
              <a:t>只能使用</a:t>
            </a:r>
            <a:r>
              <a:rPr lang="en-US" altLang="zh-CN" dirty="0"/>
              <a:t>open</a:t>
            </a:r>
            <a:r>
              <a:rPr lang="zh-CN" altLang="en-US" dirty="0"/>
              <a:t>，</a:t>
            </a:r>
            <a:r>
              <a:rPr lang="en-US" altLang="zh-CN" dirty="0"/>
              <a:t>read</a:t>
            </a:r>
            <a:r>
              <a:rPr lang="zh-CN" altLang="en-US" dirty="0"/>
              <a:t>，</a:t>
            </a:r>
            <a:r>
              <a:rPr lang="en-US" altLang="zh-CN" dirty="0"/>
              <a:t>write</a:t>
            </a:r>
            <a:r>
              <a:rPr lang="zh-CN" altLang="en-US" dirty="0"/>
              <a:t>，</a:t>
            </a:r>
            <a:r>
              <a:rPr lang="en-US" altLang="zh-CN" dirty="0"/>
              <a:t>exit</a:t>
            </a:r>
            <a:r>
              <a:rPr lang="zh-CN" altLang="en-US" dirty="0"/>
              <a:t>，</a:t>
            </a:r>
            <a:r>
              <a:rPr lang="en-US" altLang="zh-CN" dirty="0" err="1"/>
              <a:t>exit_group</a:t>
            </a:r>
            <a:endParaRPr lang="en-US" altLang="zh-CN" dirty="0"/>
          </a:p>
          <a:p>
            <a:pPr marL="139700" indent="0">
              <a:buNone/>
            </a:pPr>
            <a:r>
              <a:rPr lang="zh-CN" altLang="en-US" dirty="0"/>
              <a:t>五个</a:t>
            </a:r>
            <a:r>
              <a:rPr lang="en-US" altLang="zh-CN" dirty="0"/>
              <a:t>system call</a:t>
            </a:r>
            <a:r>
              <a:rPr lang="zh-CN" altLang="en-US" dirty="0"/>
              <a:t>，其他的一旦使用程序直接终止</a:t>
            </a:r>
            <a:endParaRPr lang="en-US" altLang="zh-CN" dirty="0"/>
          </a:p>
        </p:txBody>
      </p:sp>
      <p:pic>
        <p:nvPicPr>
          <p:cNvPr id="5" name="图片 4">
            <a:extLst>
              <a:ext uri="{FF2B5EF4-FFF2-40B4-BE49-F238E27FC236}">
                <a16:creationId xmlns:a16="http://schemas.microsoft.com/office/drawing/2014/main" id="{F572EAFB-810A-4012-A4DC-1103CD6D7720}"/>
              </a:ext>
            </a:extLst>
          </p:cNvPr>
          <p:cNvPicPr>
            <a:picLocks noChangeAspect="1"/>
          </p:cNvPicPr>
          <p:nvPr/>
        </p:nvPicPr>
        <p:blipFill>
          <a:blip r:embed="rId2"/>
          <a:stretch>
            <a:fillRect/>
          </a:stretch>
        </p:blipFill>
        <p:spPr>
          <a:xfrm>
            <a:off x="4507902" y="1278075"/>
            <a:ext cx="4636098" cy="3079095"/>
          </a:xfrm>
          <a:prstGeom prst="rect">
            <a:avLst/>
          </a:prstGeom>
        </p:spPr>
      </p:pic>
    </p:spTree>
    <p:extLst>
      <p:ext uri="{BB962C8B-B14F-4D97-AF65-F5344CB8AC3E}">
        <p14:creationId xmlns:p14="http://schemas.microsoft.com/office/powerpoint/2010/main" val="134624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78E28-7D01-4EE0-B0EE-E7E4FA1DC929}"/>
              </a:ext>
            </a:extLst>
          </p:cNvPr>
          <p:cNvSpPr>
            <a:spLocks noGrp="1"/>
          </p:cNvSpPr>
          <p:nvPr>
            <p:ph type="title"/>
          </p:nvPr>
        </p:nvSpPr>
        <p:spPr>
          <a:xfrm>
            <a:off x="176225" y="2065350"/>
            <a:ext cx="8222100" cy="1012800"/>
          </a:xfrm>
        </p:spPr>
        <p:txBody>
          <a:bodyPr/>
          <a:lstStyle/>
          <a:p>
            <a:r>
              <a:rPr lang="en-US" altLang="zh-CN" dirty="0"/>
              <a:t>Sandbox</a:t>
            </a:r>
            <a:r>
              <a:rPr lang="zh-CN" altLang="en-US" dirty="0"/>
              <a:t>逃逸</a:t>
            </a:r>
          </a:p>
        </p:txBody>
      </p:sp>
    </p:spTree>
    <p:extLst>
      <p:ext uri="{BB962C8B-B14F-4D97-AF65-F5344CB8AC3E}">
        <p14:creationId xmlns:p14="http://schemas.microsoft.com/office/powerpoint/2010/main" val="149400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6C017-7D4F-4D02-A247-ABA5BAAFB922}"/>
              </a:ext>
            </a:extLst>
          </p:cNvPr>
          <p:cNvSpPr>
            <a:spLocks noGrp="1"/>
          </p:cNvSpPr>
          <p:nvPr>
            <p:ph type="title"/>
          </p:nvPr>
        </p:nvSpPr>
        <p:spPr/>
        <p:txBody>
          <a:bodyPr/>
          <a:lstStyle/>
          <a:p>
            <a:r>
              <a:rPr lang="en-US" altLang="zh-CN" dirty="0"/>
              <a:t>Sandbox</a:t>
            </a:r>
            <a:r>
              <a:rPr lang="zh-CN" altLang="en-US" dirty="0"/>
              <a:t>逃逸</a:t>
            </a:r>
          </a:p>
        </p:txBody>
      </p:sp>
      <p:sp>
        <p:nvSpPr>
          <p:cNvPr id="3" name="文本占位符 2">
            <a:extLst>
              <a:ext uri="{FF2B5EF4-FFF2-40B4-BE49-F238E27FC236}">
                <a16:creationId xmlns:a16="http://schemas.microsoft.com/office/drawing/2014/main" id="{9261A07C-79CA-4344-99CF-09BE66E036FA}"/>
              </a:ext>
            </a:extLst>
          </p:cNvPr>
          <p:cNvSpPr>
            <a:spLocks noGrp="1"/>
          </p:cNvSpPr>
          <p:nvPr>
            <p:ph type="body" idx="1"/>
          </p:nvPr>
        </p:nvSpPr>
        <p:spPr/>
        <p:txBody>
          <a:bodyPr/>
          <a:lstStyle/>
          <a:p>
            <a:r>
              <a:rPr lang="zh-CN" altLang="en-US" dirty="0"/>
              <a:t>即使有</a:t>
            </a:r>
            <a:r>
              <a:rPr lang="en-US" altLang="zh-CN" dirty="0"/>
              <a:t>sandbox</a:t>
            </a:r>
            <a:r>
              <a:rPr lang="zh-CN" altLang="en-US" dirty="0"/>
              <a:t>可以保证程序的安全运行，但是</a:t>
            </a:r>
            <a:r>
              <a:rPr lang="en-US" altLang="zh-CN" dirty="0"/>
              <a:t>sandbox</a:t>
            </a:r>
            <a:r>
              <a:rPr lang="zh-CN" altLang="en-US" dirty="0"/>
              <a:t>也不是完全可靠的，仍然有很多方法可以绕过</a:t>
            </a:r>
            <a:r>
              <a:rPr lang="en-US" altLang="zh-CN" dirty="0"/>
              <a:t>sandbox</a:t>
            </a:r>
            <a:r>
              <a:rPr lang="zh-CN" altLang="en-US" dirty="0"/>
              <a:t>过滤。</a:t>
            </a:r>
            <a:endParaRPr lang="en-US" altLang="zh-CN" dirty="0"/>
          </a:p>
          <a:p>
            <a:endParaRPr lang="en-US" altLang="zh-CN" dirty="0"/>
          </a:p>
          <a:p>
            <a:r>
              <a:rPr lang="zh-CN" altLang="en-US" dirty="0"/>
              <a:t>例如：</a:t>
            </a:r>
            <a:endParaRPr lang="en-US" altLang="zh-CN" dirty="0"/>
          </a:p>
          <a:p>
            <a:pPr lvl="1"/>
            <a:r>
              <a:rPr lang="zh-CN" altLang="en-US" dirty="0"/>
              <a:t>规则过滤不全</a:t>
            </a:r>
            <a:endParaRPr lang="en-US" altLang="zh-CN" dirty="0"/>
          </a:p>
          <a:p>
            <a:pPr lvl="1"/>
            <a:r>
              <a:rPr lang="zh-CN" altLang="en-US" dirty="0"/>
              <a:t>代码存在漏洞</a:t>
            </a:r>
            <a:endParaRPr lang="en-US" altLang="zh-CN" dirty="0"/>
          </a:p>
          <a:p>
            <a:pPr lvl="1"/>
            <a:r>
              <a:rPr lang="en-US" altLang="zh-CN" dirty="0"/>
              <a:t>Sandbox</a:t>
            </a:r>
            <a:r>
              <a:rPr lang="zh-CN" altLang="en-US" dirty="0"/>
              <a:t>本身机制有问题</a:t>
            </a:r>
            <a:endParaRPr lang="en-US" altLang="zh-CN" dirty="0"/>
          </a:p>
          <a:p>
            <a:endParaRPr lang="zh-CN" altLang="en-US" dirty="0"/>
          </a:p>
        </p:txBody>
      </p:sp>
    </p:spTree>
    <p:extLst>
      <p:ext uri="{BB962C8B-B14F-4D97-AF65-F5344CB8AC3E}">
        <p14:creationId xmlns:p14="http://schemas.microsoft.com/office/powerpoint/2010/main" val="3793244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3299F-E198-4FDA-BECA-329B9F05EFF3}"/>
              </a:ext>
            </a:extLst>
          </p:cNvPr>
          <p:cNvSpPr>
            <a:spLocks noGrp="1"/>
          </p:cNvSpPr>
          <p:nvPr>
            <p:ph type="title"/>
          </p:nvPr>
        </p:nvSpPr>
        <p:spPr/>
        <p:txBody>
          <a:bodyPr/>
          <a:lstStyle/>
          <a:p>
            <a:r>
              <a:rPr lang="zh-CN" altLang="en-US" dirty="0"/>
              <a:t>简单</a:t>
            </a:r>
            <a:r>
              <a:rPr lang="en-US" altLang="zh-CN" dirty="0" err="1"/>
              <a:t>seccomp</a:t>
            </a:r>
            <a:r>
              <a:rPr lang="en-US" altLang="zh-CN" dirty="0"/>
              <a:t> sandbox</a:t>
            </a:r>
            <a:r>
              <a:rPr lang="zh-CN" altLang="en-US" dirty="0"/>
              <a:t>逃逸</a:t>
            </a:r>
          </a:p>
        </p:txBody>
      </p:sp>
      <p:sp>
        <p:nvSpPr>
          <p:cNvPr id="3" name="文本占位符 2">
            <a:extLst>
              <a:ext uri="{FF2B5EF4-FFF2-40B4-BE49-F238E27FC236}">
                <a16:creationId xmlns:a16="http://schemas.microsoft.com/office/drawing/2014/main" id="{C6CED6E4-BED6-403A-86B0-71DF6DEA459F}"/>
              </a:ext>
            </a:extLst>
          </p:cNvPr>
          <p:cNvSpPr>
            <a:spLocks noGrp="1"/>
          </p:cNvSpPr>
          <p:nvPr>
            <p:ph type="body" idx="1"/>
          </p:nvPr>
        </p:nvSpPr>
        <p:spPr/>
        <p:txBody>
          <a:bodyPr/>
          <a:lstStyle/>
          <a:p>
            <a:r>
              <a:rPr lang="zh-CN" altLang="en-US" dirty="0"/>
              <a:t>首先分析</a:t>
            </a:r>
            <a:r>
              <a:rPr lang="en-US" altLang="zh-CN" dirty="0" err="1"/>
              <a:t>seccomp</a:t>
            </a:r>
            <a:r>
              <a:rPr lang="en-US" altLang="zh-CN" dirty="0"/>
              <a:t> sandbox</a:t>
            </a:r>
            <a:r>
              <a:rPr lang="zh-CN" altLang="en-US" dirty="0"/>
              <a:t>开启了哪些规则</a:t>
            </a:r>
            <a:endParaRPr lang="en-US" altLang="zh-CN" dirty="0"/>
          </a:p>
          <a:p>
            <a:endParaRPr lang="en-US" altLang="zh-CN" dirty="0"/>
          </a:p>
          <a:p>
            <a:r>
              <a:rPr lang="zh-CN" altLang="en-US" dirty="0"/>
              <a:t>工具 </a:t>
            </a:r>
            <a:r>
              <a:rPr lang="en-US" altLang="zh-CN" dirty="0" err="1"/>
              <a:t>seccomp</a:t>
            </a:r>
            <a:r>
              <a:rPr lang="en-US" altLang="zh-CN" dirty="0"/>
              <a:t>-tools</a:t>
            </a:r>
            <a:r>
              <a:rPr lang="zh-CN" altLang="en-US" dirty="0"/>
              <a:t>： </a:t>
            </a:r>
            <a:r>
              <a:rPr lang="en-US" altLang="zh-CN" dirty="0">
                <a:hlinkClick r:id="rId2"/>
              </a:rPr>
              <a:t>https://github.com/david942j/seccomp-tools</a:t>
            </a:r>
            <a:endParaRPr lang="en-US" altLang="zh-CN" dirty="0"/>
          </a:p>
          <a:p>
            <a:endParaRPr lang="en-US" altLang="zh-CN" dirty="0"/>
          </a:p>
        </p:txBody>
      </p:sp>
      <p:pic>
        <p:nvPicPr>
          <p:cNvPr id="5" name="图片 4">
            <a:extLst>
              <a:ext uri="{FF2B5EF4-FFF2-40B4-BE49-F238E27FC236}">
                <a16:creationId xmlns:a16="http://schemas.microsoft.com/office/drawing/2014/main" id="{EBD72D46-2C0B-4E8F-85D6-BF81621D62CD}"/>
              </a:ext>
            </a:extLst>
          </p:cNvPr>
          <p:cNvPicPr>
            <a:picLocks noChangeAspect="1"/>
          </p:cNvPicPr>
          <p:nvPr/>
        </p:nvPicPr>
        <p:blipFill>
          <a:blip r:embed="rId3"/>
          <a:stretch>
            <a:fillRect/>
          </a:stretch>
        </p:blipFill>
        <p:spPr>
          <a:xfrm>
            <a:off x="957375" y="2232317"/>
            <a:ext cx="5572517" cy="2563183"/>
          </a:xfrm>
          <a:prstGeom prst="rect">
            <a:avLst/>
          </a:prstGeom>
        </p:spPr>
      </p:pic>
    </p:spTree>
    <p:extLst>
      <p:ext uri="{BB962C8B-B14F-4D97-AF65-F5344CB8AC3E}">
        <p14:creationId xmlns:p14="http://schemas.microsoft.com/office/powerpoint/2010/main" val="427283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4314BB-35EB-4E51-8521-DB27414E1B20}"/>
              </a:ext>
            </a:extLst>
          </p:cNvPr>
          <p:cNvSpPr>
            <a:spLocks noGrp="1"/>
          </p:cNvSpPr>
          <p:nvPr>
            <p:ph type="title"/>
          </p:nvPr>
        </p:nvSpPr>
        <p:spPr/>
        <p:txBody>
          <a:bodyPr/>
          <a:lstStyle/>
          <a:p>
            <a:r>
              <a:rPr lang="zh-CN" altLang="en-US" dirty="0"/>
              <a:t>简单</a:t>
            </a:r>
            <a:r>
              <a:rPr lang="en-US" altLang="zh-CN" dirty="0" err="1"/>
              <a:t>seccomp</a:t>
            </a:r>
            <a:r>
              <a:rPr lang="en-US" altLang="zh-CN" dirty="0"/>
              <a:t> sandbox</a:t>
            </a:r>
            <a:r>
              <a:rPr lang="zh-CN" altLang="en-US" dirty="0"/>
              <a:t>逃逸</a:t>
            </a:r>
          </a:p>
        </p:txBody>
      </p:sp>
      <p:sp>
        <p:nvSpPr>
          <p:cNvPr id="3" name="文本占位符 2">
            <a:extLst>
              <a:ext uri="{FF2B5EF4-FFF2-40B4-BE49-F238E27FC236}">
                <a16:creationId xmlns:a16="http://schemas.microsoft.com/office/drawing/2014/main" id="{72A8B077-39B7-40B2-B6A9-D7D445B1F86A}"/>
              </a:ext>
            </a:extLst>
          </p:cNvPr>
          <p:cNvSpPr>
            <a:spLocks noGrp="1"/>
          </p:cNvSpPr>
          <p:nvPr>
            <p:ph type="body" idx="1"/>
          </p:nvPr>
        </p:nvSpPr>
        <p:spPr/>
        <p:txBody>
          <a:bodyPr/>
          <a:lstStyle/>
          <a:p>
            <a:r>
              <a:rPr lang="zh-CN" altLang="en-US" sz="1800" dirty="0"/>
              <a:t>分析：</a:t>
            </a:r>
            <a:endParaRPr lang="en-US" altLang="zh-CN" sz="1800" dirty="0"/>
          </a:p>
          <a:p>
            <a:r>
              <a:rPr lang="zh-CN" altLang="en-US" sz="1800" dirty="0"/>
              <a:t>这里过滤系统调用是通过系统调用号来进行过滤的</a:t>
            </a:r>
            <a:endParaRPr lang="en-US" altLang="zh-CN" sz="1800" dirty="0"/>
          </a:p>
          <a:p>
            <a:r>
              <a:rPr lang="zh-CN" altLang="en-US" sz="1800" dirty="0"/>
              <a:t>而</a:t>
            </a:r>
            <a:r>
              <a:rPr lang="en-US" altLang="zh-CN" sz="1800" dirty="0"/>
              <a:t>32</a:t>
            </a:r>
            <a:r>
              <a:rPr lang="zh-CN" altLang="en-US" sz="1800" dirty="0"/>
              <a:t>位和</a:t>
            </a:r>
            <a:r>
              <a:rPr lang="en-US" altLang="zh-CN" sz="1800" dirty="0"/>
              <a:t>64</a:t>
            </a:r>
            <a:r>
              <a:rPr lang="zh-CN" altLang="en-US" sz="1800" dirty="0"/>
              <a:t>位</a:t>
            </a:r>
            <a:r>
              <a:rPr lang="en-US" altLang="zh-CN" sz="1800" dirty="0" err="1"/>
              <a:t>linux</a:t>
            </a:r>
            <a:r>
              <a:rPr lang="zh-CN" altLang="en-US" sz="1800" dirty="0"/>
              <a:t>的系统调用号不同，可以在</a:t>
            </a:r>
            <a:r>
              <a:rPr lang="en-US" altLang="zh-CN" sz="1800" dirty="0"/>
              <a:t>32</a:t>
            </a:r>
            <a:r>
              <a:rPr lang="zh-CN" altLang="en-US" sz="1800" dirty="0"/>
              <a:t>位进程中执行</a:t>
            </a:r>
            <a:r>
              <a:rPr lang="en-US" altLang="zh-CN" sz="1800" dirty="0"/>
              <a:t>64</a:t>
            </a:r>
            <a:r>
              <a:rPr lang="zh-CN" altLang="en-US" sz="1800" dirty="0"/>
              <a:t>位的系统调用号绕过</a:t>
            </a:r>
            <a:r>
              <a:rPr lang="en-US" altLang="zh-CN" sz="1800" dirty="0"/>
              <a:t>sandbox</a:t>
            </a:r>
            <a:r>
              <a:rPr lang="zh-CN" altLang="en-US" sz="1800" dirty="0"/>
              <a:t>。</a:t>
            </a:r>
            <a:endParaRPr lang="en-US" altLang="zh-CN" sz="1800" dirty="0"/>
          </a:p>
          <a:p>
            <a:r>
              <a:rPr lang="zh-CN" altLang="en-US" sz="1800" dirty="0"/>
              <a:t>使用</a:t>
            </a:r>
            <a:r>
              <a:rPr lang="en-US" altLang="zh-CN" sz="1800" dirty="0" err="1"/>
              <a:t>retf</a:t>
            </a:r>
            <a:r>
              <a:rPr lang="zh-CN" altLang="en-US" sz="1800" dirty="0"/>
              <a:t>切换到</a:t>
            </a:r>
            <a:r>
              <a:rPr lang="en-US" altLang="zh-CN" sz="1800" dirty="0"/>
              <a:t>64</a:t>
            </a:r>
            <a:r>
              <a:rPr lang="zh-CN" altLang="en-US" sz="1800" dirty="0"/>
              <a:t>位模式，即可绕过</a:t>
            </a:r>
            <a:r>
              <a:rPr lang="en-US" altLang="zh-CN" sz="1800" dirty="0"/>
              <a:t>sandbox</a:t>
            </a:r>
            <a:endParaRPr lang="zh-CN" altLang="en-US" sz="1800" dirty="0"/>
          </a:p>
        </p:txBody>
      </p:sp>
    </p:spTree>
    <p:extLst>
      <p:ext uri="{BB962C8B-B14F-4D97-AF65-F5344CB8AC3E}">
        <p14:creationId xmlns:p14="http://schemas.microsoft.com/office/powerpoint/2010/main" val="260951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5727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US" altLang="zh-CN" sz="2600" b="0" dirty="0">
                <a:solidFill>
                  <a:srgbClr val="448AFF"/>
                </a:solidFill>
              </a:rPr>
              <a:t>sandbox</a:t>
            </a:r>
            <a:endParaRPr dirty="0"/>
          </a:p>
        </p:txBody>
      </p:sp>
      <p:sp>
        <p:nvSpPr>
          <p:cNvPr id="168" name="Google Shape;168;p27"/>
          <p:cNvSpPr txBox="1">
            <a:spLocks noGrp="1"/>
          </p:cNvSpPr>
          <p:nvPr>
            <p:ph type="body" idx="1"/>
          </p:nvPr>
        </p:nvSpPr>
        <p:spPr>
          <a:xfrm>
            <a:off x="311700" y="1342750"/>
            <a:ext cx="8652600" cy="3226200"/>
          </a:xfrm>
          <a:prstGeom prst="rect">
            <a:avLst/>
          </a:prstGeom>
        </p:spPr>
        <p:txBody>
          <a:bodyPr spcFirstLastPara="1" wrap="square" lIns="91425" tIns="91425" rIns="91425" bIns="91425" anchor="t" anchorCtr="0">
            <a:noAutofit/>
          </a:bodyPr>
          <a:lstStyle/>
          <a:p>
            <a:pPr marL="457200" lvl="0" indent="-393700" algn="l" rtl="0">
              <a:lnSpc>
                <a:spcPct val="200000"/>
              </a:lnSpc>
              <a:spcBef>
                <a:spcPts val="1000"/>
              </a:spcBef>
              <a:spcAft>
                <a:spcPts val="0"/>
              </a:spcAft>
              <a:buSzPts val="2600"/>
              <a:buChar char="-"/>
            </a:pPr>
            <a:r>
              <a:rPr lang="en-US" altLang="zh-CN" sz="2600" dirty="0"/>
              <a:t>Sandbox</a:t>
            </a:r>
            <a:r>
              <a:rPr lang="zh-CN" altLang="en-US" sz="2600" dirty="0"/>
              <a:t>基础概念</a:t>
            </a:r>
            <a:endParaRPr lang="en-US" altLang="zh-CN" sz="2600" dirty="0"/>
          </a:p>
          <a:p>
            <a:pPr marL="457200" lvl="0" indent="-393700" algn="l" rtl="0">
              <a:lnSpc>
                <a:spcPct val="200000"/>
              </a:lnSpc>
              <a:spcBef>
                <a:spcPts val="1000"/>
              </a:spcBef>
              <a:spcAft>
                <a:spcPts val="0"/>
              </a:spcAft>
              <a:buSzPts val="2600"/>
              <a:buChar char="-"/>
            </a:pPr>
            <a:r>
              <a:rPr lang="zh-CN" altLang="en-US" sz="2600" dirty="0"/>
              <a:t>简单</a:t>
            </a:r>
            <a:r>
              <a:rPr lang="en-US" altLang="zh-CN" sz="2600" dirty="0"/>
              <a:t>sandbox</a:t>
            </a:r>
            <a:r>
              <a:rPr lang="zh-CN" altLang="en-US" sz="2600" dirty="0"/>
              <a:t>的实现</a:t>
            </a:r>
            <a:endParaRPr lang="en-US" altLang="zh-CN" sz="2600" dirty="0"/>
          </a:p>
          <a:p>
            <a:pPr marL="457200" lvl="0" indent="-393700" algn="l" rtl="0">
              <a:lnSpc>
                <a:spcPct val="200000"/>
              </a:lnSpc>
              <a:spcBef>
                <a:spcPts val="1000"/>
              </a:spcBef>
              <a:spcAft>
                <a:spcPts val="0"/>
              </a:spcAft>
              <a:buSzPts val="2600"/>
              <a:buChar char="-"/>
            </a:pPr>
            <a:r>
              <a:rPr lang="en-US" altLang="zh-CN" sz="2600" dirty="0"/>
              <a:t>Sandbox</a:t>
            </a:r>
            <a:r>
              <a:rPr lang="zh-CN" altLang="en-US" sz="2600" dirty="0"/>
              <a:t>逃逸方法</a:t>
            </a:r>
            <a:endParaRPr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67100" y="350925"/>
            <a:ext cx="8799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小结</a:t>
            </a:r>
            <a:endParaRPr/>
          </a:p>
        </p:txBody>
      </p:sp>
      <p:sp>
        <p:nvSpPr>
          <p:cNvPr id="316" name="Google Shape;316;p42"/>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SzPts val="2800"/>
              <a:buChar char="●"/>
            </a:pPr>
            <a:r>
              <a:rPr lang="en-US" altLang="zh-CN" sz="2800" dirty="0"/>
              <a:t>Sandbox</a:t>
            </a:r>
            <a:r>
              <a:rPr lang="zh-CN" altLang="en-US" sz="2800" dirty="0"/>
              <a:t>的基础知识</a:t>
            </a:r>
            <a:endParaRPr lang="en-US" altLang="zh-CN" sz="2800" dirty="0"/>
          </a:p>
          <a:p>
            <a:pPr marL="457200" lvl="0" indent="-406400" algn="l" rtl="0">
              <a:lnSpc>
                <a:spcPct val="100000"/>
              </a:lnSpc>
              <a:spcBef>
                <a:spcPts val="0"/>
              </a:spcBef>
              <a:spcAft>
                <a:spcPts val="0"/>
              </a:spcAft>
              <a:buSzPts val="2800"/>
              <a:buChar char="●"/>
            </a:pPr>
            <a:endParaRPr lang="en-US" altLang="zh-CN" sz="2800" dirty="0"/>
          </a:p>
          <a:p>
            <a:pPr lvl="0" indent="-406400">
              <a:lnSpc>
                <a:spcPct val="100000"/>
              </a:lnSpc>
              <a:buSzPts val="2800"/>
            </a:pPr>
            <a:r>
              <a:rPr lang="zh-CN" altLang="en-US" sz="2800" dirty="0"/>
              <a:t>如何使用</a:t>
            </a:r>
            <a:r>
              <a:rPr lang="en-US" altLang="zh-CN" sz="2800" dirty="0" err="1"/>
              <a:t>seccomp.h</a:t>
            </a:r>
            <a:r>
              <a:rPr lang="zh-CN" altLang="en-US" sz="2800" dirty="0"/>
              <a:t>编写一个简单的有</a:t>
            </a:r>
            <a:r>
              <a:rPr lang="en-US" altLang="zh-CN" sz="2800" dirty="0"/>
              <a:t>sandbox</a:t>
            </a:r>
            <a:r>
              <a:rPr lang="zh-CN" altLang="en-US" sz="2800" dirty="0"/>
              <a:t>的程序</a:t>
            </a:r>
            <a:endParaRPr lang="en-US" altLang="zh-CN" sz="2800" dirty="0"/>
          </a:p>
          <a:p>
            <a:pPr marL="457200" lvl="0" indent="-406400" algn="l" rtl="0">
              <a:lnSpc>
                <a:spcPct val="100000"/>
              </a:lnSpc>
              <a:spcBef>
                <a:spcPts val="0"/>
              </a:spcBef>
              <a:spcAft>
                <a:spcPts val="0"/>
              </a:spcAft>
              <a:buSzPts val="2800"/>
              <a:buChar char="●"/>
            </a:pPr>
            <a:endParaRPr lang="en-US" altLang="zh-CN" sz="2800" dirty="0"/>
          </a:p>
          <a:p>
            <a:pPr marL="457200" lvl="0" indent="-406400" algn="l" rtl="0">
              <a:lnSpc>
                <a:spcPct val="100000"/>
              </a:lnSpc>
              <a:spcBef>
                <a:spcPts val="0"/>
              </a:spcBef>
              <a:spcAft>
                <a:spcPts val="0"/>
              </a:spcAft>
              <a:buSzPts val="2800"/>
              <a:buChar char="●"/>
            </a:pPr>
            <a:r>
              <a:rPr lang="zh-CN" altLang="en-US" sz="2800" dirty="0"/>
              <a:t>如何绕过简单的</a:t>
            </a:r>
            <a:r>
              <a:rPr lang="en-US" altLang="zh-CN" sz="2800" dirty="0" err="1"/>
              <a:t>seccomp</a:t>
            </a:r>
            <a:r>
              <a:rPr lang="en-US" altLang="zh-CN" sz="2800"/>
              <a:t> sandbox</a:t>
            </a:r>
            <a:endParaRPr lang="en-US" altLang="zh-CN"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B754B-CFA7-49EC-ABA1-AA2850EC8DB0}"/>
              </a:ext>
            </a:extLst>
          </p:cNvPr>
          <p:cNvSpPr>
            <a:spLocks noGrp="1"/>
          </p:cNvSpPr>
          <p:nvPr>
            <p:ph type="title"/>
          </p:nvPr>
        </p:nvSpPr>
        <p:spPr>
          <a:xfrm>
            <a:off x="176225" y="2065350"/>
            <a:ext cx="8222100" cy="1012800"/>
          </a:xfrm>
        </p:spPr>
        <p:txBody>
          <a:bodyPr/>
          <a:lstStyle/>
          <a:p>
            <a:r>
              <a:rPr lang="en-US" altLang="zh-CN" dirty="0"/>
              <a:t>THANKS</a:t>
            </a:r>
            <a:endParaRPr lang="zh-CN" altLang="en-US" dirty="0"/>
          </a:p>
        </p:txBody>
      </p:sp>
    </p:spTree>
    <p:extLst>
      <p:ext uri="{BB962C8B-B14F-4D97-AF65-F5344CB8AC3E}">
        <p14:creationId xmlns:p14="http://schemas.microsoft.com/office/powerpoint/2010/main" val="244481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86309" y="2177256"/>
            <a:ext cx="8222100" cy="101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Sandbox</a:t>
            </a:r>
            <a:r>
              <a:rPr lang="zh-CN" altLang="en-US" dirty="0"/>
              <a:t>基础概念</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1ED6-8379-46D9-AD4D-DB6AA8DAE01E}"/>
              </a:ext>
            </a:extLst>
          </p:cNvPr>
          <p:cNvSpPr>
            <a:spLocks noGrp="1"/>
          </p:cNvSpPr>
          <p:nvPr>
            <p:ph type="title"/>
          </p:nvPr>
        </p:nvSpPr>
        <p:spPr>
          <a:xfrm>
            <a:off x="167100" y="221161"/>
            <a:ext cx="6614100" cy="755700"/>
          </a:xfrm>
        </p:spPr>
        <p:txBody>
          <a:bodyPr/>
          <a:lstStyle/>
          <a:p>
            <a:r>
              <a:rPr lang="en-US" altLang="zh-CN" dirty="0"/>
              <a:t>Sandbox</a:t>
            </a:r>
            <a:r>
              <a:rPr lang="zh-CN" altLang="en-US" dirty="0"/>
              <a:t>基础概念</a:t>
            </a:r>
          </a:p>
        </p:txBody>
      </p:sp>
      <p:sp>
        <p:nvSpPr>
          <p:cNvPr id="3" name="文本占位符 2">
            <a:extLst>
              <a:ext uri="{FF2B5EF4-FFF2-40B4-BE49-F238E27FC236}">
                <a16:creationId xmlns:a16="http://schemas.microsoft.com/office/drawing/2014/main" id="{5E7CC5FB-3438-4980-BA22-E3435B32F4A5}"/>
              </a:ext>
            </a:extLst>
          </p:cNvPr>
          <p:cNvSpPr>
            <a:spLocks noGrp="1"/>
          </p:cNvSpPr>
          <p:nvPr>
            <p:ph type="body" idx="1"/>
          </p:nvPr>
        </p:nvSpPr>
        <p:spPr>
          <a:xfrm>
            <a:off x="167100" y="1028564"/>
            <a:ext cx="8622000" cy="3409800"/>
          </a:xfrm>
        </p:spPr>
        <p:txBody>
          <a:bodyPr/>
          <a:lstStyle/>
          <a:p>
            <a:r>
              <a:rPr lang="zh-CN" altLang="en-US" dirty="0"/>
              <a:t>沙盒（英语：</a:t>
            </a:r>
            <a:r>
              <a:rPr lang="en-US" altLang="zh-CN" dirty="0"/>
              <a:t>sandbox</a:t>
            </a:r>
            <a:r>
              <a:rPr lang="zh-CN" altLang="en-US" dirty="0"/>
              <a:t>）是一种安全机制，为运行中的程序提供的隔离环境。通常是作为一些来源不可信、具破坏力或无法判定程序意图的程序提供实验之用</a:t>
            </a:r>
            <a:endParaRPr lang="en-US" altLang="zh-CN" dirty="0"/>
          </a:p>
          <a:p>
            <a:endParaRPr lang="en-US" altLang="zh-CN" dirty="0"/>
          </a:p>
          <a:p>
            <a:r>
              <a:rPr lang="zh-CN" altLang="en-US" dirty="0"/>
              <a:t>沙盒通常严格控制其中的程序所能访问的资源，比如，沙盒可以提供用后即回收的磁盘及内存空间。在沙盒中，网络访问、对真实系统的访问、对输入设备的读取通常被禁止或是严格限制。从这个角度来说，沙盒属于虚拟化的一种。</a:t>
            </a:r>
            <a:endParaRPr lang="en-US" altLang="zh-CN" dirty="0"/>
          </a:p>
          <a:p>
            <a:endParaRPr lang="en-US" altLang="zh-CN" dirty="0"/>
          </a:p>
          <a:p>
            <a:r>
              <a:rPr lang="zh-CN" altLang="en-US" dirty="0"/>
              <a:t>沙盒中的所有改动对操作系统不会造成任何损失。通常，这种技术被计算机技术人员广泛用于测试可能带毒的程序或是其他的恶意代码。</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8971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B1BA2-2CF8-4C15-99BD-2948D6557EFC}"/>
              </a:ext>
            </a:extLst>
          </p:cNvPr>
          <p:cNvSpPr>
            <a:spLocks noGrp="1"/>
          </p:cNvSpPr>
          <p:nvPr>
            <p:ph type="title"/>
          </p:nvPr>
        </p:nvSpPr>
        <p:spPr/>
        <p:txBody>
          <a:bodyPr/>
          <a:lstStyle/>
          <a:p>
            <a:r>
              <a:rPr lang="zh-CN" altLang="en-US" dirty="0"/>
              <a:t>常用</a:t>
            </a:r>
            <a:r>
              <a:rPr lang="en-US" altLang="zh-CN" dirty="0"/>
              <a:t>sandbox</a:t>
            </a:r>
            <a:r>
              <a:rPr lang="zh-CN" altLang="en-US" dirty="0"/>
              <a:t>技术</a:t>
            </a:r>
            <a:r>
              <a:rPr lang="en-US" altLang="zh-CN" dirty="0"/>
              <a:t>/</a:t>
            </a:r>
            <a:r>
              <a:rPr lang="zh-CN" altLang="en-US" dirty="0"/>
              <a:t>软件</a:t>
            </a:r>
          </a:p>
        </p:txBody>
      </p:sp>
      <p:sp>
        <p:nvSpPr>
          <p:cNvPr id="3" name="文本占位符 2">
            <a:extLst>
              <a:ext uri="{FF2B5EF4-FFF2-40B4-BE49-F238E27FC236}">
                <a16:creationId xmlns:a16="http://schemas.microsoft.com/office/drawing/2014/main" id="{8E2D2235-27B1-49B2-B53C-EAB9CF85B1B0}"/>
              </a:ext>
            </a:extLst>
          </p:cNvPr>
          <p:cNvSpPr>
            <a:spLocks noGrp="1"/>
          </p:cNvSpPr>
          <p:nvPr>
            <p:ph type="body" idx="1"/>
          </p:nvPr>
        </p:nvSpPr>
        <p:spPr/>
        <p:txBody>
          <a:bodyPr/>
          <a:lstStyle/>
          <a:p>
            <a:r>
              <a:rPr lang="en-US" altLang="zh-CN" dirty="0" err="1"/>
              <a:t>Sandboxie</a:t>
            </a:r>
            <a:r>
              <a:rPr lang="zh-CN" altLang="en-US" dirty="0"/>
              <a:t>：</a:t>
            </a:r>
            <a:r>
              <a:rPr lang="en-US" altLang="zh-CN" dirty="0"/>
              <a:t>Windows</a:t>
            </a:r>
            <a:r>
              <a:rPr lang="zh-CN" altLang="en-US" dirty="0"/>
              <a:t>常用</a:t>
            </a:r>
            <a:r>
              <a:rPr lang="en-US" altLang="zh-CN" dirty="0"/>
              <a:t>sandbox</a:t>
            </a:r>
            <a:r>
              <a:rPr lang="zh-CN" altLang="en-US" dirty="0"/>
              <a:t>软件</a:t>
            </a:r>
            <a:endParaRPr lang="en-US" altLang="zh-CN" dirty="0"/>
          </a:p>
          <a:p>
            <a:pPr lvl="1"/>
            <a:r>
              <a:rPr lang="en-US" altLang="zh-CN" dirty="0">
                <a:hlinkClick r:id="rId2"/>
              </a:rPr>
              <a:t>https://github.com/sandboxie/sandboxie </a:t>
            </a:r>
            <a:endParaRPr lang="en-US" altLang="zh-CN" dirty="0"/>
          </a:p>
          <a:p>
            <a:r>
              <a:rPr lang="en-US" altLang="zh-CN" dirty="0" err="1"/>
              <a:t>Seccomp</a:t>
            </a:r>
            <a:endParaRPr lang="en-US" altLang="zh-CN" dirty="0"/>
          </a:p>
          <a:p>
            <a:endParaRPr lang="en-US" altLang="zh-CN" dirty="0"/>
          </a:p>
          <a:p>
            <a:r>
              <a:rPr lang="en-US" altLang="zh-CN" dirty="0"/>
              <a:t>Chroot jail</a:t>
            </a:r>
            <a:r>
              <a:rPr lang="zh-CN" altLang="en-US" dirty="0"/>
              <a:t>：改变根目录</a:t>
            </a:r>
            <a:endParaRPr lang="en-US" altLang="zh-CN" dirty="0"/>
          </a:p>
          <a:p>
            <a:endParaRPr lang="en-US" altLang="zh-CN" dirty="0"/>
          </a:p>
          <a:p>
            <a:r>
              <a:rPr lang="en-US" altLang="zh-CN" dirty="0"/>
              <a:t>Restricted bash</a:t>
            </a:r>
            <a:r>
              <a:rPr lang="zh-CN" altLang="en-US" dirty="0"/>
              <a:t>：</a:t>
            </a:r>
            <a:endParaRPr lang="en-US" altLang="zh-CN" dirty="0"/>
          </a:p>
          <a:p>
            <a:pPr lvl="1"/>
            <a:r>
              <a:rPr lang="en-US" altLang="zh-CN" dirty="0" err="1"/>
              <a:t>rbash</a:t>
            </a:r>
            <a:r>
              <a:rPr lang="zh-CN" altLang="en-US" dirty="0"/>
              <a:t>的主要作用是限制了部分</a:t>
            </a:r>
            <a:r>
              <a:rPr lang="en-US" altLang="zh-CN" dirty="0"/>
              <a:t>bash</a:t>
            </a:r>
            <a:r>
              <a:rPr lang="zh-CN" altLang="en-US" dirty="0"/>
              <a:t>命令，其作用之一就是使得</a:t>
            </a:r>
            <a:r>
              <a:rPr lang="en-US" altLang="zh-CN" dirty="0"/>
              <a:t>bash</a:t>
            </a:r>
            <a:r>
              <a:rPr lang="zh-CN" altLang="en-US" dirty="0"/>
              <a:t>只能执行当前目录下的可执行文件，且不允许改变当前工作目录。</a:t>
            </a:r>
            <a:endParaRPr lang="en-US" altLang="zh-CN" dirty="0"/>
          </a:p>
          <a:p>
            <a:endParaRPr lang="en-US" altLang="zh-CN" dirty="0"/>
          </a:p>
          <a:p>
            <a:r>
              <a:rPr lang="en-US" altLang="zh-CN" dirty="0" err="1"/>
              <a:t>ptrace</a:t>
            </a:r>
            <a:endParaRPr lang="en-US" altLang="zh-CN" dirty="0"/>
          </a:p>
        </p:txBody>
      </p:sp>
      <p:pic>
        <p:nvPicPr>
          <p:cNvPr id="4" name="图片 3">
            <a:extLst>
              <a:ext uri="{FF2B5EF4-FFF2-40B4-BE49-F238E27FC236}">
                <a16:creationId xmlns:a16="http://schemas.microsoft.com/office/drawing/2014/main" id="{677929B2-B0E5-4396-805D-519ADD961418}"/>
              </a:ext>
            </a:extLst>
          </p:cNvPr>
          <p:cNvPicPr>
            <a:picLocks noChangeAspect="1"/>
          </p:cNvPicPr>
          <p:nvPr/>
        </p:nvPicPr>
        <p:blipFill>
          <a:blip r:embed="rId3"/>
          <a:stretch>
            <a:fillRect/>
          </a:stretch>
        </p:blipFill>
        <p:spPr>
          <a:xfrm>
            <a:off x="5197792" y="1093301"/>
            <a:ext cx="942975" cy="676275"/>
          </a:xfrm>
          <a:prstGeom prst="rect">
            <a:avLst/>
          </a:prstGeom>
        </p:spPr>
      </p:pic>
    </p:spTree>
    <p:extLst>
      <p:ext uri="{BB962C8B-B14F-4D97-AF65-F5344CB8AC3E}">
        <p14:creationId xmlns:p14="http://schemas.microsoft.com/office/powerpoint/2010/main" val="235575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618B5-080E-4BE4-9E15-2135C325D953}"/>
              </a:ext>
            </a:extLst>
          </p:cNvPr>
          <p:cNvSpPr>
            <a:spLocks noGrp="1"/>
          </p:cNvSpPr>
          <p:nvPr>
            <p:ph type="title"/>
          </p:nvPr>
        </p:nvSpPr>
        <p:spPr/>
        <p:txBody>
          <a:bodyPr/>
          <a:lstStyle/>
          <a:p>
            <a:r>
              <a:rPr lang="zh-CN" altLang="en-US" dirty="0"/>
              <a:t>常用</a:t>
            </a:r>
            <a:r>
              <a:rPr lang="en-US" altLang="zh-CN" dirty="0"/>
              <a:t>sandbox</a:t>
            </a:r>
            <a:r>
              <a:rPr lang="zh-CN" altLang="en-US" dirty="0"/>
              <a:t>技术</a:t>
            </a:r>
            <a:r>
              <a:rPr lang="en-US" altLang="zh-CN" dirty="0"/>
              <a:t>/</a:t>
            </a:r>
            <a:r>
              <a:rPr lang="zh-CN" altLang="en-US" dirty="0"/>
              <a:t>软件</a:t>
            </a:r>
          </a:p>
        </p:txBody>
      </p:sp>
      <p:sp>
        <p:nvSpPr>
          <p:cNvPr id="3" name="文本占位符 2">
            <a:extLst>
              <a:ext uri="{FF2B5EF4-FFF2-40B4-BE49-F238E27FC236}">
                <a16:creationId xmlns:a16="http://schemas.microsoft.com/office/drawing/2014/main" id="{E8B420A2-2793-419A-AC9C-7CE2E649C3A4}"/>
              </a:ext>
            </a:extLst>
          </p:cNvPr>
          <p:cNvSpPr>
            <a:spLocks noGrp="1"/>
          </p:cNvSpPr>
          <p:nvPr>
            <p:ph type="body" idx="1"/>
          </p:nvPr>
        </p:nvSpPr>
        <p:spPr/>
        <p:txBody>
          <a:bodyPr/>
          <a:lstStyle/>
          <a:p>
            <a:r>
              <a:rPr lang="zh-CN" altLang="en-US" dirty="0"/>
              <a:t>容器技术：</a:t>
            </a:r>
            <a:endParaRPr lang="en-US" altLang="zh-CN" dirty="0"/>
          </a:p>
          <a:p>
            <a:pPr lvl="1"/>
            <a:r>
              <a:rPr lang="en-US" altLang="zh-CN" dirty="0" err="1"/>
              <a:t>Cgroup</a:t>
            </a:r>
            <a:endParaRPr lang="en-US" altLang="zh-CN" dirty="0"/>
          </a:p>
          <a:p>
            <a:pPr lvl="1"/>
            <a:r>
              <a:rPr lang="en-US" altLang="zh-CN" dirty="0"/>
              <a:t>Namespace</a:t>
            </a:r>
          </a:p>
          <a:p>
            <a:r>
              <a:rPr lang="zh-CN" altLang="en-US" dirty="0"/>
              <a:t>例如：</a:t>
            </a:r>
            <a:endParaRPr lang="en-US" altLang="zh-CN" dirty="0"/>
          </a:p>
          <a:p>
            <a:pPr lvl="1"/>
            <a:r>
              <a:rPr lang="en-US" altLang="zh-CN" dirty="0"/>
              <a:t>LXC</a:t>
            </a:r>
          </a:p>
          <a:p>
            <a:pPr lvl="1"/>
            <a:r>
              <a:rPr lang="en-US" altLang="zh-CN" dirty="0"/>
              <a:t>Docker</a:t>
            </a:r>
          </a:p>
          <a:p>
            <a:pPr lvl="1"/>
            <a:endParaRPr lang="zh-CN" altLang="en-US" dirty="0"/>
          </a:p>
        </p:txBody>
      </p:sp>
    </p:spTree>
    <p:extLst>
      <p:ext uri="{BB962C8B-B14F-4D97-AF65-F5344CB8AC3E}">
        <p14:creationId xmlns:p14="http://schemas.microsoft.com/office/powerpoint/2010/main" val="348186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04E86-BFAC-49EE-9F56-E1A45879A009}"/>
              </a:ext>
            </a:extLst>
          </p:cNvPr>
          <p:cNvSpPr>
            <a:spLocks noGrp="1"/>
          </p:cNvSpPr>
          <p:nvPr>
            <p:ph type="title"/>
          </p:nvPr>
        </p:nvSpPr>
        <p:spPr>
          <a:xfrm>
            <a:off x="176225" y="2205315"/>
            <a:ext cx="8222100" cy="1012800"/>
          </a:xfrm>
        </p:spPr>
        <p:txBody>
          <a:bodyPr/>
          <a:lstStyle/>
          <a:p>
            <a:r>
              <a:rPr lang="zh-CN" altLang="en-US" dirty="0"/>
              <a:t>简单</a:t>
            </a:r>
            <a:r>
              <a:rPr lang="en-US" altLang="zh-CN" dirty="0"/>
              <a:t>sandbox</a:t>
            </a:r>
            <a:r>
              <a:rPr lang="zh-CN" altLang="en-US" dirty="0"/>
              <a:t>的实现</a:t>
            </a:r>
            <a:br>
              <a:rPr lang="en-US" altLang="zh-CN" dirty="0"/>
            </a:br>
            <a:endParaRPr lang="zh-CN" altLang="en-US" dirty="0"/>
          </a:p>
        </p:txBody>
      </p:sp>
    </p:spTree>
    <p:extLst>
      <p:ext uri="{BB962C8B-B14F-4D97-AF65-F5344CB8AC3E}">
        <p14:creationId xmlns:p14="http://schemas.microsoft.com/office/powerpoint/2010/main" val="49210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BE467-F36A-48AD-8274-E9551C15FA1F}"/>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B2B66244-15B6-4D46-ABD4-8AAD637A59DC}"/>
              </a:ext>
            </a:extLst>
          </p:cNvPr>
          <p:cNvSpPr>
            <a:spLocks noGrp="1"/>
          </p:cNvSpPr>
          <p:nvPr>
            <p:ph type="body" idx="1"/>
          </p:nvPr>
        </p:nvSpPr>
        <p:spPr/>
        <p:txBody>
          <a:bodyPr/>
          <a:lstStyle/>
          <a:p>
            <a:r>
              <a:rPr lang="zh-CN" altLang="en-US" sz="1800" dirty="0"/>
              <a:t>安全计算模式 </a:t>
            </a:r>
            <a:r>
              <a:rPr lang="en-US" altLang="zh-CN" sz="1800" dirty="0" err="1"/>
              <a:t>seccomp</a:t>
            </a:r>
            <a:r>
              <a:rPr lang="zh-CN" altLang="en-US" sz="1800" dirty="0"/>
              <a:t>（</a:t>
            </a:r>
            <a:r>
              <a:rPr lang="en-US" altLang="zh-CN" sz="1800" dirty="0"/>
              <a:t>Secure Computing Mode</a:t>
            </a:r>
            <a:r>
              <a:rPr lang="zh-CN" altLang="en-US" sz="1800" dirty="0"/>
              <a:t>）是自 </a:t>
            </a:r>
            <a:r>
              <a:rPr lang="en-US" altLang="zh-CN" sz="1800" dirty="0"/>
              <a:t>Linux 2.6.10 </a:t>
            </a:r>
            <a:r>
              <a:rPr lang="zh-CN" altLang="en-US" sz="1800" dirty="0"/>
              <a:t>之后引入到 </a:t>
            </a:r>
            <a:r>
              <a:rPr lang="en-US" altLang="zh-CN" sz="1800" dirty="0"/>
              <a:t>kernel </a:t>
            </a:r>
            <a:r>
              <a:rPr lang="zh-CN" altLang="en-US" sz="1800" dirty="0"/>
              <a:t>的特性。一切都在内核中完成，不需要额外的上下文切换，所以不会造成性能问题。目前 在 </a:t>
            </a:r>
            <a:r>
              <a:rPr lang="en-US" altLang="zh-CN" sz="1800" dirty="0"/>
              <a:t>Docker </a:t>
            </a:r>
            <a:r>
              <a:rPr lang="zh-CN" altLang="en-US" sz="1800" dirty="0"/>
              <a:t>和 </a:t>
            </a:r>
            <a:r>
              <a:rPr lang="en-US" altLang="zh-CN" sz="1800" dirty="0"/>
              <a:t>Chrome </a:t>
            </a:r>
            <a:r>
              <a:rPr lang="zh-CN" altLang="en-US" sz="1800" dirty="0"/>
              <a:t>中广泛使用。使用 </a:t>
            </a:r>
            <a:r>
              <a:rPr lang="en-US" altLang="zh-CN" sz="1800" dirty="0" err="1"/>
              <a:t>seccomp</a:t>
            </a:r>
            <a:r>
              <a:rPr lang="zh-CN" altLang="en-US" sz="1800" dirty="0"/>
              <a:t>，可以定义系统调用白名 单和黑名单，可以定义出现非法系统调用时候的动作，比如结束进程或者使进程调用失败。</a:t>
            </a:r>
          </a:p>
        </p:txBody>
      </p:sp>
    </p:spTree>
    <p:extLst>
      <p:ext uri="{BB962C8B-B14F-4D97-AF65-F5344CB8AC3E}">
        <p14:creationId xmlns:p14="http://schemas.microsoft.com/office/powerpoint/2010/main" val="133700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2D36F-BB29-43D4-92D1-11A0AFA47497}"/>
              </a:ext>
            </a:extLst>
          </p:cNvPr>
          <p:cNvSpPr>
            <a:spLocks noGrp="1"/>
          </p:cNvSpPr>
          <p:nvPr>
            <p:ph type="title"/>
          </p:nvPr>
        </p:nvSpPr>
        <p:spPr/>
        <p:txBody>
          <a:bodyPr/>
          <a:lstStyle/>
          <a:p>
            <a:r>
              <a:rPr lang="en-US" altLang="zh-CN" dirty="0" err="1"/>
              <a:t>Seccomp</a:t>
            </a:r>
            <a:r>
              <a:rPr lang="zh-CN" altLang="en-US" dirty="0"/>
              <a:t>实现一个</a:t>
            </a:r>
            <a:r>
              <a:rPr lang="en-US" altLang="zh-CN" dirty="0"/>
              <a:t>sandbox</a:t>
            </a:r>
            <a:endParaRPr lang="zh-CN" altLang="en-US" dirty="0"/>
          </a:p>
        </p:txBody>
      </p:sp>
      <p:sp>
        <p:nvSpPr>
          <p:cNvPr id="3" name="文本占位符 2">
            <a:extLst>
              <a:ext uri="{FF2B5EF4-FFF2-40B4-BE49-F238E27FC236}">
                <a16:creationId xmlns:a16="http://schemas.microsoft.com/office/drawing/2014/main" id="{2E9D7DD2-E6FC-4029-8B68-5028ED03DDCA}"/>
              </a:ext>
            </a:extLst>
          </p:cNvPr>
          <p:cNvSpPr>
            <a:spLocks noGrp="1"/>
          </p:cNvSpPr>
          <p:nvPr>
            <p:ph type="body" idx="1"/>
          </p:nvPr>
        </p:nvSpPr>
        <p:spPr>
          <a:xfrm>
            <a:off x="167100" y="1278074"/>
            <a:ext cx="8622000" cy="3865425"/>
          </a:xfrm>
        </p:spPr>
        <p:txBody>
          <a:bodyPr/>
          <a:lstStyle/>
          <a:p>
            <a:r>
              <a:rPr lang="en-US" altLang="zh-CN" dirty="0"/>
              <a:t>sandbox</a:t>
            </a:r>
            <a:r>
              <a:rPr lang="zh-CN" altLang="en-US" dirty="0"/>
              <a:t>的典型</a:t>
            </a:r>
          </a:p>
          <a:p>
            <a:r>
              <a:rPr lang="zh-CN" altLang="en-US" dirty="0"/>
              <a:t>内核层面过滤</a:t>
            </a:r>
            <a:r>
              <a:rPr lang="en-US" altLang="zh-CN" dirty="0"/>
              <a:t>system call</a:t>
            </a:r>
          </a:p>
          <a:p>
            <a:pPr lvl="1"/>
            <a:r>
              <a:rPr lang="zh-CN" altLang="en-US" dirty="0"/>
              <a:t>只要过滤器正确注册，就无法从用户进程绕过</a:t>
            </a:r>
          </a:p>
          <a:p>
            <a:pPr lvl="1"/>
            <a:r>
              <a:rPr lang="zh-CN" altLang="en-US" dirty="0"/>
              <a:t>功能强，还会结合其他的过滤器作为辅助，以防止意外的解决方案</a:t>
            </a:r>
            <a:endParaRPr lang="en-US" altLang="zh-CN" dirty="0"/>
          </a:p>
          <a:p>
            <a:pPr lvl="1"/>
            <a:endParaRPr lang="zh-CN" altLang="en-US" dirty="0"/>
          </a:p>
          <a:p>
            <a:r>
              <a:rPr lang="zh-CN" altLang="en-US" dirty="0"/>
              <a:t>只过滤自己的进程，不会影响其他进程</a:t>
            </a:r>
            <a:endParaRPr lang="en-US" altLang="zh-CN" dirty="0"/>
          </a:p>
          <a:p>
            <a:endParaRPr lang="zh-CN" altLang="en-US" dirty="0"/>
          </a:p>
          <a:p>
            <a:r>
              <a:rPr lang="zh-CN" altLang="en-US" dirty="0"/>
              <a:t>使用方法：</a:t>
            </a:r>
            <a:endParaRPr lang="en-US" altLang="zh-CN" dirty="0"/>
          </a:p>
          <a:p>
            <a:pPr lvl="1">
              <a:spcBef>
                <a:spcPts val="600"/>
              </a:spcBef>
            </a:pPr>
            <a:r>
              <a:rPr lang="en-US" altLang="zh-CN" dirty="0" err="1"/>
              <a:t>seccomp.h</a:t>
            </a:r>
            <a:endParaRPr lang="en-US" altLang="zh-CN" dirty="0"/>
          </a:p>
          <a:p>
            <a:pPr lvl="1">
              <a:spcBef>
                <a:spcPts val="600"/>
              </a:spcBef>
            </a:pPr>
            <a:r>
              <a:rPr lang="en-US" altLang="zh-CN" dirty="0" err="1"/>
              <a:t>prctl</a:t>
            </a:r>
            <a:r>
              <a:rPr lang="en-US" altLang="zh-CN" dirty="0"/>
              <a:t>(2)</a:t>
            </a:r>
          </a:p>
          <a:p>
            <a:pPr lvl="1">
              <a:spcBef>
                <a:spcPts val="600"/>
              </a:spcBef>
            </a:pPr>
            <a:r>
              <a:rPr lang="en-US" altLang="zh-CN" dirty="0" err="1"/>
              <a:t>seccomp</a:t>
            </a:r>
            <a:r>
              <a:rPr lang="en-US" altLang="zh-CN" dirty="0"/>
              <a:t>(2)</a:t>
            </a:r>
            <a:endParaRPr lang="zh-CN" altLang="en-US" dirty="0"/>
          </a:p>
        </p:txBody>
      </p:sp>
    </p:spTree>
    <p:extLst>
      <p:ext uri="{BB962C8B-B14F-4D97-AF65-F5344CB8AC3E}">
        <p14:creationId xmlns:p14="http://schemas.microsoft.com/office/powerpoint/2010/main" val="351930198"/>
      </p:ext>
    </p:extLst>
  </p:cSld>
  <p:clrMapOvr>
    <a:masterClrMapping/>
  </p:clrMapOvr>
</p:sld>
</file>

<file path=ppt/theme/theme1.xml><?xml version="1.0" encoding="utf-8"?>
<a:theme xmlns:a="http://schemas.openxmlformats.org/drawingml/2006/main"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投影片模板" id="{BE939940-6DA7-4F4B-8DD7-EAE9988825F7}" vid="{7F804C1D-BC6D-DE46-A4D8-A15B15B37C7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上课模板</Template>
  <TotalTime>386</TotalTime>
  <Words>957</Words>
  <Application>Microsoft Office PowerPoint</Application>
  <PresentationFormat>全屏显示(16:9)</PresentationFormat>
  <Paragraphs>119</Paragraphs>
  <Slides>21</Slides>
  <Notes>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21</vt:i4>
      </vt:variant>
    </vt:vector>
  </HeadingPairs>
  <TitlesOfParts>
    <vt:vector size="24" baseType="lpstr">
      <vt:lpstr>Roboto</vt:lpstr>
      <vt:lpstr>Arial</vt:lpstr>
      <vt:lpstr>Global Master</vt:lpstr>
      <vt:lpstr>Sandbox基础</vt:lpstr>
      <vt:lpstr>sandbox</vt:lpstr>
      <vt:lpstr>Sandbox基础概念</vt:lpstr>
      <vt:lpstr>Sandbox基础概念</vt:lpstr>
      <vt:lpstr>常用sandbox技术/软件</vt:lpstr>
      <vt:lpstr>常用sandbox技术/软件</vt:lpstr>
      <vt:lpstr>简单sandbox的实现 </vt:lpstr>
      <vt:lpstr>Seccomp实现一个sandbox</vt:lpstr>
      <vt:lpstr>Seccomp实现一个sandbox</vt:lpstr>
      <vt:lpstr>Seccomp实现一个sandbox</vt:lpstr>
      <vt:lpstr>Seccomp实现一个sandbox</vt:lpstr>
      <vt:lpstr>Seccomp实现一个sandbox</vt:lpstr>
      <vt:lpstr>Seccomp实现一个sandbox</vt:lpstr>
      <vt:lpstr>Seccomp实现一个sandbox</vt:lpstr>
      <vt:lpstr>Seccomp实现一个sandbox</vt:lpstr>
      <vt:lpstr>Sandbox逃逸</vt:lpstr>
      <vt:lpstr>Sandbox逃逸</vt:lpstr>
      <vt:lpstr>简单seccomp sandbox逃逸</vt:lpstr>
      <vt:lpstr>简单seccomp sandbox逃逸</vt:lpstr>
      <vt:lpstr>小结</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Course: Hello World And World Hello Stack Overflow</dc:title>
  <dc:creator>户 方聿</dc:creator>
  <cp:lastModifiedBy>abc</cp:lastModifiedBy>
  <cp:revision>37</cp:revision>
  <dcterms:created xsi:type="dcterms:W3CDTF">2020-08-15T12:42:48Z</dcterms:created>
  <dcterms:modified xsi:type="dcterms:W3CDTF">2021-08-09T08:51:27Z</dcterms:modified>
</cp:coreProperties>
</file>