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  <p:sldId id="276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176FB-E350-414E-AC57-42DF580C0FE4}" v="23" dt="2025-02-10T05:36:47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57EC9-28ED-45EE-B57D-CA5DF1AF1BD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F80E34-39FA-42C6-B642-72365DFB1E9E}">
      <dgm:prSet/>
      <dgm:spPr/>
      <dgm:t>
        <a:bodyPr/>
        <a:lstStyle/>
        <a:p>
          <a:r>
            <a:rPr lang="en-US"/>
            <a:t>Aşama 1 : Model eğitimi </a:t>
          </a:r>
        </a:p>
      </dgm:t>
    </dgm:pt>
    <dgm:pt modelId="{1AB62219-2882-4E74-88B7-070FBF3E8021}" type="parTrans" cxnId="{0828C377-4C98-42D0-B4BC-D7043A4CD042}">
      <dgm:prSet/>
      <dgm:spPr/>
      <dgm:t>
        <a:bodyPr/>
        <a:lstStyle/>
        <a:p>
          <a:endParaRPr lang="en-US"/>
        </a:p>
      </dgm:t>
    </dgm:pt>
    <dgm:pt modelId="{BB23833D-606B-4299-833B-3ADCBD64419C}" type="sibTrans" cxnId="{0828C377-4C98-42D0-B4BC-D7043A4CD042}">
      <dgm:prSet/>
      <dgm:spPr/>
      <dgm:t>
        <a:bodyPr/>
        <a:lstStyle/>
        <a:p>
          <a:endParaRPr lang="en-US"/>
        </a:p>
      </dgm:t>
    </dgm:pt>
    <dgm:pt modelId="{A2680CEF-5B62-4B74-937B-83C44EBF76DB}">
      <dgm:prSet/>
      <dgm:spPr/>
      <dgm:t>
        <a:bodyPr/>
        <a:lstStyle/>
        <a:p>
          <a:r>
            <a:rPr lang="en-US"/>
            <a:t>Aşama 2 : Modelin Çıktılarıyla Flow Chart Oluşturma</a:t>
          </a:r>
        </a:p>
      </dgm:t>
    </dgm:pt>
    <dgm:pt modelId="{9F75E894-1CA7-47D7-86F9-8EECA486FCFA}" type="parTrans" cxnId="{121DD7CC-EDFE-4159-92D4-7F7FD5DA98C4}">
      <dgm:prSet/>
      <dgm:spPr/>
      <dgm:t>
        <a:bodyPr/>
        <a:lstStyle/>
        <a:p>
          <a:endParaRPr lang="en-US"/>
        </a:p>
      </dgm:t>
    </dgm:pt>
    <dgm:pt modelId="{73E3099E-087B-4E82-9D80-142DE4479FBC}" type="sibTrans" cxnId="{121DD7CC-EDFE-4159-92D4-7F7FD5DA98C4}">
      <dgm:prSet/>
      <dgm:spPr/>
      <dgm:t>
        <a:bodyPr/>
        <a:lstStyle/>
        <a:p>
          <a:endParaRPr lang="en-US"/>
        </a:p>
      </dgm:t>
    </dgm:pt>
    <dgm:pt modelId="{F6086C76-28E7-4440-8689-0872181C819E}">
      <dgm:prSet/>
      <dgm:spPr/>
      <dgm:t>
        <a:bodyPr/>
        <a:lstStyle/>
        <a:p>
          <a:r>
            <a:rPr lang="en-US"/>
            <a:t>Aşama 3 : Flow Chartı Bağlantıları içerecek şekilde Json olarak saklama.</a:t>
          </a:r>
        </a:p>
      </dgm:t>
    </dgm:pt>
    <dgm:pt modelId="{C3F59395-A701-4DD6-A71D-1CFBDA27B887}" type="parTrans" cxnId="{5212A9F0-E1E2-42D1-98BB-32DDAA1EDEBB}">
      <dgm:prSet/>
      <dgm:spPr/>
      <dgm:t>
        <a:bodyPr/>
        <a:lstStyle/>
        <a:p>
          <a:endParaRPr lang="en-US"/>
        </a:p>
      </dgm:t>
    </dgm:pt>
    <dgm:pt modelId="{86DAEB8F-2E31-4D07-BBF2-5ECB64379C42}" type="sibTrans" cxnId="{5212A9F0-E1E2-42D1-98BB-32DDAA1EDEBB}">
      <dgm:prSet/>
      <dgm:spPr/>
      <dgm:t>
        <a:bodyPr/>
        <a:lstStyle/>
        <a:p>
          <a:endParaRPr lang="en-US"/>
        </a:p>
      </dgm:t>
    </dgm:pt>
    <dgm:pt modelId="{11E74BF1-C6B5-4C11-8B6D-DADD1EB7163D}" type="pres">
      <dgm:prSet presAssocID="{A3357EC9-28ED-45EE-B57D-CA5DF1AF1BD4}" presName="vert0" presStyleCnt="0">
        <dgm:presLayoutVars>
          <dgm:dir/>
          <dgm:animOne val="branch"/>
          <dgm:animLvl val="lvl"/>
        </dgm:presLayoutVars>
      </dgm:prSet>
      <dgm:spPr/>
    </dgm:pt>
    <dgm:pt modelId="{14288BD7-BAC4-4C63-872F-165AC8CCD8F3}" type="pres">
      <dgm:prSet presAssocID="{84F80E34-39FA-42C6-B642-72365DFB1E9E}" presName="thickLine" presStyleLbl="alignNode1" presStyleIdx="0" presStyleCnt="3"/>
      <dgm:spPr/>
    </dgm:pt>
    <dgm:pt modelId="{5AF6003F-3390-4DF4-A5CB-6CF99D3057EF}" type="pres">
      <dgm:prSet presAssocID="{84F80E34-39FA-42C6-B642-72365DFB1E9E}" presName="horz1" presStyleCnt="0"/>
      <dgm:spPr/>
    </dgm:pt>
    <dgm:pt modelId="{98513FA3-AC7E-471E-A93D-59D31C381DC2}" type="pres">
      <dgm:prSet presAssocID="{84F80E34-39FA-42C6-B642-72365DFB1E9E}" presName="tx1" presStyleLbl="revTx" presStyleIdx="0" presStyleCnt="3"/>
      <dgm:spPr/>
    </dgm:pt>
    <dgm:pt modelId="{4BFC2A67-0369-40FB-A564-35175C2EA46A}" type="pres">
      <dgm:prSet presAssocID="{84F80E34-39FA-42C6-B642-72365DFB1E9E}" presName="vert1" presStyleCnt="0"/>
      <dgm:spPr/>
    </dgm:pt>
    <dgm:pt modelId="{069111CB-3F48-40B6-A24F-6BB5DB3346C2}" type="pres">
      <dgm:prSet presAssocID="{A2680CEF-5B62-4B74-937B-83C44EBF76DB}" presName="thickLine" presStyleLbl="alignNode1" presStyleIdx="1" presStyleCnt="3"/>
      <dgm:spPr/>
    </dgm:pt>
    <dgm:pt modelId="{AAB7048F-A9AF-46BC-88FF-871BC9291AF3}" type="pres">
      <dgm:prSet presAssocID="{A2680CEF-5B62-4B74-937B-83C44EBF76DB}" presName="horz1" presStyleCnt="0"/>
      <dgm:spPr/>
    </dgm:pt>
    <dgm:pt modelId="{1D18702A-672E-4F6A-AB1B-F7517E1181A8}" type="pres">
      <dgm:prSet presAssocID="{A2680CEF-5B62-4B74-937B-83C44EBF76DB}" presName="tx1" presStyleLbl="revTx" presStyleIdx="1" presStyleCnt="3"/>
      <dgm:spPr/>
    </dgm:pt>
    <dgm:pt modelId="{D3749F16-0232-4442-8C69-EFA142E93287}" type="pres">
      <dgm:prSet presAssocID="{A2680CEF-5B62-4B74-937B-83C44EBF76DB}" presName="vert1" presStyleCnt="0"/>
      <dgm:spPr/>
    </dgm:pt>
    <dgm:pt modelId="{399DD6F4-C8CC-45FB-AA34-B9AD3FC7CF3B}" type="pres">
      <dgm:prSet presAssocID="{F6086C76-28E7-4440-8689-0872181C819E}" presName="thickLine" presStyleLbl="alignNode1" presStyleIdx="2" presStyleCnt="3"/>
      <dgm:spPr/>
    </dgm:pt>
    <dgm:pt modelId="{606F7E6E-E65C-47BA-9BB0-AA549B10AE2C}" type="pres">
      <dgm:prSet presAssocID="{F6086C76-28E7-4440-8689-0872181C819E}" presName="horz1" presStyleCnt="0"/>
      <dgm:spPr/>
    </dgm:pt>
    <dgm:pt modelId="{8437839E-DF79-4491-B75B-E286EA1FB8B4}" type="pres">
      <dgm:prSet presAssocID="{F6086C76-28E7-4440-8689-0872181C819E}" presName="tx1" presStyleLbl="revTx" presStyleIdx="2" presStyleCnt="3"/>
      <dgm:spPr/>
    </dgm:pt>
    <dgm:pt modelId="{2A11C4A9-0852-42E2-8645-201269C4C2C4}" type="pres">
      <dgm:prSet presAssocID="{F6086C76-28E7-4440-8689-0872181C819E}" presName="vert1" presStyleCnt="0"/>
      <dgm:spPr/>
    </dgm:pt>
  </dgm:ptLst>
  <dgm:cxnLst>
    <dgm:cxn modelId="{E768D368-C9BD-4778-8DFD-D94F713AE0A9}" type="presOf" srcId="{A3357EC9-28ED-45EE-B57D-CA5DF1AF1BD4}" destId="{11E74BF1-C6B5-4C11-8B6D-DADD1EB7163D}" srcOrd="0" destOrd="0" presId="urn:microsoft.com/office/officeart/2008/layout/LinedList"/>
    <dgm:cxn modelId="{0828C377-4C98-42D0-B4BC-D7043A4CD042}" srcId="{A3357EC9-28ED-45EE-B57D-CA5DF1AF1BD4}" destId="{84F80E34-39FA-42C6-B642-72365DFB1E9E}" srcOrd="0" destOrd="0" parTransId="{1AB62219-2882-4E74-88B7-070FBF3E8021}" sibTransId="{BB23833D-606B-4299-833B-3ADCBD64419C}"/>
    <dgm:cxn modelId="{97CFB98A-7624-4545-90AA-83CE935DE844}" type="presOf" srcId="{84F80E34-39FA-42C6-B642-72365DFB1E9E}" destId="{98513FA3-AC7E-471E-A93D-59D31C381DC2}" srcOrd="0" destOrd="0" presId="urn:microsoft.com/office/officeart/2008/layout/LinedList"/>
    <dgm:cxn modelId="{D832BFA6-97BE-451A-BF02-0D36DEEB3E55}" type="presOf" srcId="{A2680CEF-5B62-4B74-937B-83C44EBF76DB}" destId="{1D18702A-672E-4F6A-AB1B-F7517E1181A8}" srcOrd="0" destOrd="0" presId="urn:microsoft.com/office/officeart/2008/layout/LinedList"/>
    <dgm:cxn modelId="{121DD7CC-EDFE-4159-92D4-7F7FD5DA98C4}" srcId="{A3357EC9-28ED-45EE-B57D-CA5DF1AF1BD4}" destId="{A2680CEF-5B62-4B74-937B-83C44EBF76DB}" srcOrd="1" destOrd="0" parTransId="{9F75E894-1CA7-47D7-86F9-8EECA486FCFA}" sibTransId="{73E3099E-087B-4E82-9D80-142DE4479FBC}"/>
    <dgm:cxn modelId="{21BFF2E2-D704-4AFE-9074-11A46C170475}" type="presOf" srcId="{F6086C76-28E7-4440-8689-0872181C819E}" destId="{8437839E-DF79-4491-B75B-E286EA1FB8B4}" srcOrd="0" destOrd="0" presId="urn:microsoft.com/office/officeart/2008/layout/LinedList"/>
    <dgm:cxn modelId="{5212A9F0-E1E2-42D1-98BB-32DDAA1EDEBB}" srcId="{A3357EC9-28ED-45EE-B57D-CA5DF1AF1BD4}" destId="{F6086C76-28E7-4440-8689-0872181C819E}" srcOrd="2" destOrd="0" parTransId="{C3F59395-A701-4DD6-A71D-1CFBDA27B887}" sibTransId="{86DAEB8F-2E31-4D07-BBF2-5ECB64379C42}"/>
    <dgm:cxn modelId="{CC7A0B9E-B7DF-4EAA-B30B-A0A9CBF35A52}" type="presParOf" srcId="{11E74BF1-C6B5-4C11-8B6D-DADD1EB7163D}" destId="{14288BD7-BAC4-4C63-872F-165AC8CCD8F3}" srcOrd="0" destOrd="0" presId="urn:microsoft.com/office/officeart/2008/layout/LinedList"/>
    <dgm:cxn modelId="{762D2898-9F8E-4FCE-B4B7-3D60E59BB057}" type="presParOf" srcId="{11E74BF1-C6B5-4C11-8B6D-DADD1EB7163D}" destId="{5AF6003F-3390-4DF4-A5CB-6CF99D3057EF}" srcOrd="1" destOrd="0" presId="urn:microsoft.com/office/officeart/2008/layout/LinedList"/>
    <dgm:cxn modelId="{8D54CEF6-4398-45D1-B86A-CB1A34FFFC79}" type="presParOf" srcId="{5AF6003F-3390-4DF4-A5CB-6CF99D3057EF}" destId="{98513FA3-AC7E-471E-A93D-59D31C381DC2}" srcOrd="0" destOrd="0" presId="urn:microsoft.com/office/officeart/2008/layout/LinedList"/>
    <dgm:cxn modelId="{710E8A6E-0CBC-4101-BEE7-9B94EA4787CE}" type="presParOf" srcId="{5AF6003F-3390-4DF4-A5CB-6CF99D3057EF}" destId="{4BFC2A67-0369-40FB-A564-35175C2EA46A}" srcOrd="1" destOrd="0" presId="urn:microsoft.com/office/officeart/2008/layout/LinedList"/>
    <dgm:cxn modelId="{93B9C1FD-9758-43CA-B729-6809D43FB236}" type="presParOf" srcId="{11E74BF1-C6B5-4C11-8B6D-DADD1EB7163D}" destId="{069111CB-3F48-40B6-A24F-6BB5DB3346C2}" srcOrd="2" destOrd="0" presId="urn:microsoft.com/office/officeart/2008/layout/LinedList"/>
    <dgm:cxn modelId="{A9182B14-6894-43B7-B96F-53074837273C}" type="presParOf" srcId="{11E74BF1-C6B5-4C11-8B6D-DADD1EB7163D}" destId="{AAB7048F-A9AF-46BC-88FF-871BC9291AF3}" srcOrd="3" destOrd="0" presId="urn:microsoft.com/office/officeart/2008/layout/LinedList"/>
    <dgm:cxn modelId="{F952921A-D427-4884-8FAF-B96A5942D9D7}" type="presParOf" srcId="{AAB7048F-A9AF-46BC-88FF-871BC9291AF3}" destId="{1D18702A-672E-4F6A-AB1B-F7517E1181A8}" srcOrd="0" destOrd="0" presId="urn:microsoft.com/office/officeart/2008/layout/LinedList"/>
    <dgm:cxn modelId="{1B1E228B-8E6B-457B-B7B2-EF7FAFBC8661}" type="presParOf" srcId="{AAB7048F-A9AF-46BC-88FF-871BC9291AF3}" destId="{D3749F16-0232-4442-8C69-EFA142E93287}" srcOrd="1" destOrd="0" presId="urn:microsoft.com/office/officeart/2008/layout/LinedList"/>
    <dgm:cxn modelId="{664B70F6-0BE2-4211-8417-36DE5A524579}" type="presParOf" srcId="{11E74BF1-C6B5-4C11-8B6D-DADD1EB7163D}" destId="{399DD6F4-C8CC-45FB-AA34-B9AD3FC7CF3B}" srcOrd="4" destOrd="0" presId="urn:microsoft.com/office/officeart/2008/layout/LinedList"/>
    <dgm:cxn modelId="{D234216B-3152-40A6-B851-3DEFA238855F}" type="presParOf" srcId="{11E74BF1-C6B5-4C11-8B6D-DADD1EB7163D}" destId="{606F7E6E-E65C-47BA-9BB0-AA549B10AE2C}" srcOrd="5" destOrd="0" presId="urn:microsoft.com/office/officeart/2008/layout/LinedList"/>
    <dgm:cxn modelId="{659E0461-E2B9-4C8E-8C3D-21FE59919B95}" type="presParOf" srcId="{606F7E6E-E65C-47BA-9BB0-AA549B10AE2C}" destId="{8437839E-DF79-4491-B75B-E286EA1FB8B4}" srcOrd="0" destOrd="0" presId="urn:microsoft.com/office/officeart/2008/layout/LinedList"/>
    <dgm:cxn modelId="{B05236A2-57BA-4B54-B0C7-3AE84396B428}" type="presParOf" srcId="{606F7E6E-E65C-47BA-9BB0-AA549B10AE2C}" destId="{2A11C4A9-0852-42E2-8645-201269C4C2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8BD7-BAC4-4C63-872F-165AC8CCD8F3}">
      <dsp:nvSpPr>
        <dsp:cNvPr id="0" name=""/>
        <dsp:cNvSpPr/>
      </dsp:nvSpPr>
      <dsp:spPr>
        <a:xfrm>
          <a:off x="0" y="2715"/>
          <a:ext cx="63037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13FA3-AC7E-471E-A93D-59D31C381DC2}">
      <dsp:nvSpPr>
        <dsp:cNvPr id="0" name=""/>
        <dsp:cNvSpPr/>
      </dsp:nvSpPr>
      <dsp:spPr>
        <a:xfrm>
          <a:off x="0" y="2715"/>
          <a:ext cx="6303729" cy="18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Aşama 1 : Model eğitimi </a:t>
          </a:r>
        </a:p>
      </dsp:txBody>
      <dsp:txXfrm>
        <a:off x="0" y="2715"/>
        <a:ext cx="6303729" cy="1851802"/>
      </dsp:txXfrm>
    </dsp:sp>
    <dsp:sp modelId="{069111CB-3F48-40B6-A24F-6BB5DB3346C2}">
      <dsp:nvSpPr>
        <dsp:cNvPr id="0" name=""/>
        <dsp:cNvSpPr/>
      </dsp:nvSpPr>
      <dsp:spPr>
        <a:xfrm>
          <a:off x="0" y="1854518"/>
          <a:ext cx="6303729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8702A-672E-4F6A-AB1B-F7517E1181A8}">
      <dsp:nvSpPr>
        <dsp:cNvPr id="0" name=""/>
        <dsp:cNvSpPr/>
      </dsp:nvSpPr>
      <dsp:spPr>
        <a:xfrm>
          <a:off x="0" y="1854518"/>
          <a:ext cx="6303729" cy="18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Aşama 2 : Modelin Çıktılarıyla Flow Chart Oluşturma</a:t>
          </a:r>
        </a:p>
      </dsp:txBody>
      <dsp:txXfrm>
        <a:off x="0" y="1854518"/>
        <a:ext cx="6303729" cy="1851802"/>
      </dsp:txXfrm>
    </dsp:sp>
    <dsp:sp modelId="{399DD6F4-C8CC-45FB-AA34-B9AD3FC7CF3B}">
      <dsp:nvSpPr>
        <dsp:cNvPr id="0" name=""/>
        <dsp:cNvSpPr/>
      </dsp:nvSpPr>
      <dsp:spPr>
        <a:xfrm>
          <a:off x="0" y="3706320"/>
          <a:ext cx="6303729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7839E-DF79-4491-B75B-E286EA1FB8B4}">
      <dsp:nvSpPr>
        <dsp:cNvPr id="0" name=""/>
        <dsp:cNvSpPr/>
      </dsp:nvSpPr>
      <dsp:spPr>
        <a:xfrm>
          <a:off x="0" y="3706320"/>
          <a:ext cx="6303729" cy="18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Aşama 3 : Flow Chartı Bağlantıları içerecek şekilde Json olarak saklama.</a:t>
          </a:r>
        </a:p>
      </dsp:txBody>
      <dsp:txXfrm>
        <a:off x="0" y="3706320"/>
        <a:ext cx="6303729" cy="1851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6DC5-0377-979D-60FC-D3ED4D211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A628-613E-8467-F334-8EADCF66E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FE6A-7B3F-9964-2AA6-7A72D5C8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E2F38-5F8E-378A-9DAE-96520BA1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668E-7E18-43B4-E2A6-91BB7ED1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9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DA83-6073-D2B0-AD7C-853B18D9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8880-C1AC-B343-BC16-40605822F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8120-3DBC-481A-5793-9DC7179C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2103-A091-9DA5-FD45-0596A7B0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B21E-AB4B-6DD1-DDE3-092BE421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8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AC3CB-5EB8-1C14-3EF9-4987B4049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3AB90-C901-7FED-8A0F-7ADB028D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EE96-D4CC-27DE-7983-94E0A1A0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70F6-5F7B-EB45-758B-8C8E434D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2D82-0586-CE2E-DDEC-0F075E53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F8FF-943A-EAAD-4B43-43D7FA5E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3C58E-F894-FD6D-9366-AF90873C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8E5E-B7AF-D04C-B360-24D9C039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0AA4-EEDA-52DE-14EC-29FCC549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A0F8-2875-2FFD-FED9-F68B736C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9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ED76-9C64-E7D1-9519-40CC5A5F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30527-8497-5CC1-C498-5B36D574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DB3F-066C-1690-00D9-5683239C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4E699-418A-C660-8C97-8D495C04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1C1-94F9-B2C1-8D0B-EC16B8E3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C54A-C6AB-F0C8-2E77-F9EB3FA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5863-0D5F-259F-4782-DAFBAAC9A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FD8C5-F84A-CFFD-BE4D-444D960E4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FAEA0-BE0F-31D3-DDD9-8A89D57D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17D3-0FAF-C415-7BD3-73889C7C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93295-32F5-4580-DB23-1D761F26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DE69-A93E-9B5F-D753-6DAE57D0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99343-E4F0-73D9-E0AC-E3F076C6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370FF-BC6B-A20F-1CD5-1FC7B62A2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A518-72BF-A090-14A3-885178B10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5B350-5560-09F4-038D-7CB5A42F0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49D3E-8FD9-5A5D-B2CC-6C498F51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9EEB6-A378-D875-5C0C-FD2CBD7D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16122-D009-733A-5CC7-9B366F63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0E71-C4E1-E186-54C0-02FAF6BE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DB044-44A8-91F3-0B28-66BCEA4A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5258-0049-D7C6-3283-9247BB51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73AD1-052A-30D6-333E-7DCC0BEF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4B9B9-7DC8-E0C7-7540-210370EF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92262-BFB2-6163-DDED-0FF3A9A9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8E5B5-513B-83E1-5602-13315F3B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17E5-0C1B-248F-49EA-8AE75181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E374-AC41-2048-4481-FC24F23F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726CC-1143-D0C3-F5FD-46A4FEB0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E46D-0D42-91DD-A268-C61BC98E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431CB-AAF4-1744-1182-C04849AF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8CAF-EB81-73ED-49AF-CD9BB0D4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3D48-5213-AB68-66DC-5F9C83C6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DE922-F5E7-2389-63C8-62C8F470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6C571-C760-0DDF-B950-D31094130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495E1-F0CE-35C6-A766-03A9BFC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1D3C-6DBC-835F-E0ED-565B8DAD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D25B-58C3-DBE8-D7A8-3F3AF24A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0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32E01-DE60-4096-317A-8056712E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FE48-D164-4E83-437A-77E101A66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2D3C-3844-7760-3478-6C0F5F8FA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6B4CB-503A-47D1-9520-36577BB4BDB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F061-AEE5-6C58-A76F-D089F875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0506-6CE9-10E8-F4C6-6F822E9E7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36FB7-5216-4076-8E05-A0C82FDA15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EE24C-FE0E-5843-80A9-F9548DF24E1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715625" y="63500"/>
            <a:ext cx="1444625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Genel Kullanım - 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C6C6D-E9CA-F8AE-9F5B-C7A152FFDD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308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Genel Kullanım - General</a:t>
            </a:r>
          </a:p>
        </p:txBody>
      </p:sp>
    </p:spTree>
    <p:extLst>
      <p:ext uri="{BB962C8B-B14F-4D97-AF65-F5344CB8AC3E}">
        <p14:creationId xmlns:p14="http://schemas.microsoft.com/office/powerpoint/2010/main" val="28982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e.roboflow.com/utem-ggh5t/shapes-detection-in-flowchar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2159F-B60F-3971-6A6B-23C19D466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Görüntüden</a:t>
            </a:r>
            <a:r>
              <a:rPr lang="en-US" dirty="0"/>
              <a:t> Flow Chart </a:t>
            </a:r>
            <a:r>
              <a:rPr lang="en-US" dirty="0" err="1"/>
              <a:t>Üretimi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9CED7-2BEF-7A23-ABAA-FA2F69662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599" y="5879056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Eren Torlak</a:t>
            </a:r>
          </a:p>
        </p:txBody>
      </p:sp>
    </p:spTree>
    <p:extLst>
      <p:ext uri="{BB962C8B-B14F-4D97-AF65-F5344CB8AC3E}">
        <p14:creationId xmlns:p14="http://schemas.microsoft.com/office/powerpoint/2010/main" val="404118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2C6AB-005D-383B-F91F-4F3F79FC6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09EE660-AD16-FE97-7AA2-E009FB77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AF00A-A6D9-AE02-00BF-72375E4E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YOLO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672D3EA-7B27-C45E-E34B-342D11BD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F360F-6055-93BC-C079-3675CD4D8854}"/>
              </a:ext>
            </a:extLst>
          </p:cNvPr>
          <p:cNvSpPr txBox="1"/>
          <p:nvPr/>
        </p:nvSpPr>
        <p:spPr>
          <a:xfrm>
            <a:off x="4681728" y="1124425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63C39E2-85F4-656A-A14E-AC3FAB4359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57" y="459377"/>
            <a:ext cx="6066518" cy="606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0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68129-58C4-B10C-E605-13C59459B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45EF9E-E831-6F56-0284-83E269AAF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CC901-BA17-623D-D15B-C2231BED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5673532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latin typeface="+mj-lt"/>
                <a:ea typeface="+mj-ea"/>
                <a:cs typeface="+mj-cs"/>
              </a:rPr>
              <a:t>Flow Chart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Oluşturma</a:t>
            </a:r>
            <a:endParaRPr lang="en-US" sz="5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F9EE8F-03BE-9DDD-5F0C-F1DCBDABE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DE495-BDE9-6D28-CA2F-23893879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7" y="395128"/>
            <a:ext cx="5567155" cy="60677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77CC-0844-AB90-BEA7-E2AFDDAC6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Modelden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alınan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şekillerin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koordinatları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ile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şekiller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( ok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dışındakiler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)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çizilir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498A74-73CD-00D5-61A3-CC5ED4F8E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61AE44-D510-69A4-4B3E-7F044AB0E5EC}"/>
              </a:ext>
            </a:extLst>
          </p:cNvPr>
          <p:cNvSpPr txBox="1"/>
          <p:nvPr/>
        </p:nvSpPr>
        <p:spPr>
          <a:xfrm>
            <a:off x="4681728" y="1124425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487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D8713A-F1CB-0B22-4E67-4538C4D9C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90699-4DE4-326C-ACCD-DC339B0D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5673532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latin typeface="+mj-lt"/>
                <a:ea typeface="+mj-ea"/>
                <a:cs typeface="+mj-cs"/>
              </a:rPr>
              <a:t>Vision Model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ile</a:t>
            </a:r>
            <a:r>
              <a:rPr lang="en-US" sz="5600" kern="1200" dirty="0">
                <a:latin typeface="+mj-lt"/>
                <a:ea typeface="+mj-ea"/>
                <a:cs typeface="+mj-cs"/>
              </a:rPr>
              <a:t> OCR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4394-7D85-A027-AA5C-19BBECAC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Flow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charttaki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her shape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croplanır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modele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yollanır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Modelden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gelen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ocr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çıktısı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daha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sonra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kullanılmak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üzere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kaydedilir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DF5AD8-3FBF-CC4F-1279-73517583321D}"/>
              </a:ext>
            </a:extLst>
          </p:cNvPr>
          <p:cNvSpPr txBox="1"/>
          <p:nvPr/>
        </p:nvSpPr>
        <p:spPr>
          <a:xfrm>
            <a:off x="4681728" y="1124425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19E56-FAE3-CDA7-9D7B-E657CCFC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7" y="501651"/>
            <a:ext cx="5521822" cy="502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6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579A4-F9FB-E580-DF70-B9650338C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0FBC27E-1EE5-B905-D0B4-CD06C3271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6C1E6-B1CB-B29D-D914-E53DAF58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latin typeface="+mj-lt"/>
                <a:ea typeface="+mj-ea"/>
                <a:cs typeface="+mj-cs"/>
              </a:rPr>
              <a:t>Flow Chart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Oluşturma</a:t>
            </a:r>
            <a:endParaRPr lang="en-US" sz="5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086535-F3B2-20E3-BB8A-6E1228EF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8C02-1B02-2D0B-A820-4CE0653E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Şekillerin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bağlanma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noktaları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ayarlandıktan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sonra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yönlerine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göre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okların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uc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bağlanma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noktaları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hesaplanır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Uç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noktalara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yakın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şekil’e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veya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ok’a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bağlanma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gerçekleşir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9FDF7A-1682-41D6-A1C8-E06C984D9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E9C2F9-E712-9B52-3F6B-B4DADFAEB388}"/>
              </a:ext>
            </a:extLst>
          </p:cNvPr>
          <p:cNvSpPr txBox="1"/>
          <p:nvPr/>
        </p:nvSpPr>
        <p:spPr>
          <a:xfrm>
            <a:off x="4681728" y="1124425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948AF-BA8E-4B6C-7AE9-7A312B55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3" y="146524"/>
            <a:ext cx="5362713" cy="65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53BF2C-F00C-72C2-F005-7737DFF6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12A304-3F54-54E4-3880-ED278B94A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CC621-3DA7-0C21-4118-C30956B6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latin typeface="+mj-lt"/>
                <a:ea typeface="+mj-ea"/>
                <a:cs typeface="+mj-cs"/>
              </a:rPr>
              <a:t>Flow Chart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Oluşturma</a:t>
            </a:r>
            <a:endParaRPr lang="en-US" sz="5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22398B-01EB-FDE2-83B1-68092EAF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853E-A7A9-7CF4-5FC7-9E874159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Bir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şekilden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diğere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şekile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giderken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birden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fazla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ok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kullanılabilir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lvl="1"/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Shape -&gt; Arrow -&gt; Arrow -&gt; Shape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Burdaki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şekiller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arası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bağlantı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özelliğini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kaybetmemek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için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graph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oluşturulur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Aradaki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oklar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önemsenmeden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şekilden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şekile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bağlantı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bilgisi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kaydedilir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4A9267-E310-546E-686A-0645AA7A2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84CA90-F4B1-2DB9-F80F-691924F3721C}"/>
              </a:ext>
            </a:extLst>
          </p:cNvPr>
          <p:cNvSpPr txBox="1"/>
          <p:nvPr/>
        </p:nvSpPr>
        <p:spPr>
          <a:xfrm>
            <a:off x="4681728" y="1124425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448ED-976D-6734-F589-7399E8F1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9" y="186274"/>
            <a:ext cx="4871170" cy="648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E621B-EEB1-1A32-9C67-E59A6D1D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72BC32B-7D0D-EA28-7613-2B119C81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E884F-5580-04F0-3FAB-E67652AD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latin typeface="+mj-lt"/>
                <a:ea typeface="+mj-ea"/>
                <a:cs typeface="+mj-cs"/>
              </a:rPr>
              <a:t>JSON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Oluşturma</a:t>
            </a:r>
            <a:endParaRPr lang="en-US" sz="5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4090DA-4B0F-15C3-06F7-E47A4344B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48A5-B545-07A8-38FF-978377EB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Gerekli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bilgiler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json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dosyasına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kaydedilir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Sadece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json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bilgilerindeki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data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ile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istenilen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flow chart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oluşturulabilir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hale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getirilir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E535FB-B358-2E88-B7EE-C868017A5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F4E565-C8A3-0139-FC87-7FBEE827F6F4}"/>
              </a:ext>
            </a:extLst>
          </p:cNvPr>
          <p:cNvSpPr txBox="1"/>
          <p:nvPr/>
        </p:nvSpPr>
        <p:spPr>
          <a:xfrm>
            <a:off x="4681728" y="1124425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56535-9A59-8950-022B-3491E843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37" y="88440"/>
            <a:ext cx="4477400" cy="66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9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0BF965-5D06-622C-C3BC-C56122A0A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66ED8F-1DD0-9EE7-454D-989FBBA85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D09D0-D36C-C3D1-65E0-082C8390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 err="1">
                <a:latin typeface="+mj-lt"/>
                <a:ea typeface="+mj-ea"/>
                <a:cs typeface="+mj-cs"/>
              </a:rPr>
              <a:t>NxN</a:t>
            </a:r>
            <a:r>
              <a:rPr lang="en-US" sz="56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600" dirty="0" err="1"/>
              <a:t>M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atriks</a:t>
            </a:r>
            <a:r>
              <a:rPr lang="en-US" sz="56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Oluşturma</a:t>
            </a:r>
            <a:endParaRPr lang="en-US" sz="5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789020-C7DA-7B16-D2BE-309E4A7E7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E53B-7322-0194-75A6-C9DD91AA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Sadece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bağlantı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bilgileri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için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daha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basit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saklama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yöntemi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Şekiller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arası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bağlantıları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temsil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eden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her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hücresinde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bağlantı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varlığı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1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ile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gösterilen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NXN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boyutunda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matris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oluşturulur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Ayrıca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her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şeklin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bazı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detaylarının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yer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aldığı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eşleme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(mapping)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üretilir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EB4978-E45B-D053-91D6-3832D9ED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2B8FB8-D90A-875A-2AAD-C4467D3CEB5A}"/>
              </a:ext>
            </a:extLst>
          </p:cNvPr>
          <p:cNvSpPr txBox="1"/>
          <p:nvPr/>
        </p:nvSpPr>
        <p:spPr>
          <a:xfrm>
            <a:off x="4681728" y="1124425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BBA41-F466-FA1E-BCAA-FC282F11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7" y="1248862"/>
            <a:ext cx="5207895" cy="436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1A08-B886-E831-4DB1-75696088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-135618"/>
            <a:ext cx="10515600" cy="1325563"/>
          </a:xfrm>
        </p:spPr>
        <p:txBody>
          <a:bodyPr/>
          <a:lstStyle/>
          <a:p>
            <a:r>
              <a:rPr lang="en-US" dirty="0" err="1"/>
              <a:t>Sonuçlar</a:t>
            </a:r>
            <a:r>
              <a:rPr lang="en-US" dirty="0"/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23F7BB-3567-11F2-4B1F-863E2920F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18" y="1133816"/>
            <a:ext cx="5120350" cy="512810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2644D-6CDC-E692-AAC5-19D4773B071F}"/>
              </a:ext>
            </a:extLst>
          </p:cNvPr>
          <p:cNvCxnSpPr/>
          <p:nvPr/>
        </p:nvCxnSpPr>
        <p:spPr>
          <a:xfrm>
            <a:off x="5834743" y="3429000"/>
            <a:ext cx="11756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A7A63B-8680-3A83-6B31-9F1307B9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04" y="603784"/>
            <a:ext cx="4838949" cy="56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BD3AB-EDD9-AE40-D4B2-CA73CD7F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0048-2351-34D8-5A4D-61D7F405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6563"/>
            <a:ext cx="10515600" cy="1325563"/>
          </a:xfrm>
        </p:spPr>
        <p:txBody>
          <a:bodyPr/>
          <a:lstStyle/>
          <a:p>
            <a:r>
              <a:rPr lang="en-US" dirty="0" err="1"/>
              <a:t>Sonuçlar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FCF925-4119-2DDE-37C2-8E56FC7A7C95}"/>
              </a:ext>
            </a:extLst>
          </p:cNvPr>
          <p:cNvCxnSpPr/>
          <p:nvPr/>
        </p:nvCxnSpPr>
        <p:spPr>
          <a:xfrm>
            <a:off x="5834743" y="3429000"/>
            <a:ext cx="11756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B2202B-7589-D796-23BF-F1374EC56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69" y="1267846"/>
            <a:ext cx="5170754" cy="489080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7F63A8-2F5F-E34A-E74D-A0B5BCA2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972976"/>
            <a:ext cx="5122760" cy="53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DD3BA-9896-D198-E316-8B81BD0E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20" y="968128"/>
            <a:ext cx="8874696" cy="4366936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tx1">
                    <a:alpha val="80000"/>
                  </a:schemeClr>
                </a:solidFill>
              </a:rPr>
              <a:t>Dinlediğiniz</a:t>
            </a:r>
            <a:r>
              <a:rPr lang="en-US" sz="4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alpha val="80000"/>
                  </a:schemeClr>
                </a:solidFill>
              </a:rPr>
              <a:t>İçin</a:t>
            </a:r>
            <a:r>
              <a:rPr lang="en-US" sz="4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alpha val="80000"/>
                  </a:schemeClr>
                </a:solidFill>
              </a:rPr>
              <a:t>Teşekkürler</a:t>
            </a:r>
            <a:r>
              <a:rPr lang="en-US" sz="4000" dirty="0">
                <a:solidFill>
                  <a:schemeClr val="tx1">
                    <a:alpha val="80000"/>
                  </a:schemeClr>
                </a:solidFill>
              </a:rPr>
              <a:t>.</a:t>
            </a:r>
            <a:br>
              <a:rPr lang="en-US" sz="4000" dirty="0">
                <a:solidFill>
                  <a:schemeClr val="tx1">
                    <a:alpha val="80000"/>
                  </a:schemeClr>
                </a:solidFill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4F01-84DF-CD28-4E89-E5F19219A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809" y="2684168"/>
            <a:ext cx="5260975" cy="39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								Eren Torlak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647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84BE6-0D4D-AAD8-0487-A16406A8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YOLO </a:t>
            </a:r>
            <a:r>
              <a:rPr lang="en-US" b="1" dirty="0" err="1">
                <a:solidFill>
                  <a:srgbClr val="FFFFFF"/>
                </a:solidFill>
              </a:rPr>
              <a:t>Tespiti</a:t>
            </a:r>
            <a:r>
              <a:rPr lang="en-US" b="1" dirty="0">
                <a:solidFill>
                  <a:srgbClr val="FFFFFF"/>
                </a:solidFill>
              </a:rPr>
              <a:t> Flow Chart </a:t>
            </a:r>
            <a:r>
              <a:rPr lang="en-US" b="1" dirty="0" err="1">
                <a:solidFill>
                  <a:srgbClr val="FFFFFF"/>
                </a:solidFill>
              </a:rPr>
              <a:t>Oluşturma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C3D9-880D-BD8D-930B-4393B12D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Bir </a:t>
            </a:r>
            <a:r>
              <a:rPr lang="en-US" dirty="0" err="1"/>
              <a:t>görüntüdeki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şeması</a:t>
            </a:r>
            <a:r>
              <a:rPr lang="en-US" dirty="0"/>
              <a:t> </a:t>
            </a:r>
            <a:r>
              <a:rPr lang="en-US" dirty="0" err="1"/>
              <a:t>elemanlarını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kutuları</a:t>
            </a:r>
            <a:r>
              <a:rPr lang="en-US" dirty="0"/>
              <a:t>,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elmasları</a:t>
            </a:r>
            <a:r>
              <a:rPr lang="en-US" dirty="0"/>
              <a:t>, </a:t>
            </a:r>
            <a:r>
              <a:rPr lang="en-US" dirty="0" err="1"/>
              <a:t>başlangıç</a:t>
            </a:r>
            <a:r>
              <a:rPr lang="en-US" dirty="0"/>
              <a:t>/son </a:t>
            </a:r>
            <a:r>
              <a:rPr lang="en-US" dirty="0" err="1"/>
              <a:t>sembolleri</a:t>
            </a:r>
            <a:r>
              <a:rPr lang="en-US" dirty="0"/>
              <a:t>, </a:t>
            </a:r>
            <a:r>
              <a:rPr lang="en-US" dirty="0" err="1"/>
              <a:t>oklar</a:t>
            </a:r>
            <a:r>
              <a:rPr lang="en-US" dirty="0"/>
              <a:t>)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edip</a:t>
            </a:r>
            <a:r>
              <a:rPr lang="en-US" dirty="0"/>
              <a:t>, Word </a:t>
            </a:r>
            <a:r>
              <a:rPr lang="en-US" dirty="0" err="1"/>
              <a:t>belgesinde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;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, </a:t>
            </a:r>
            <a:r>
              <a:rPr lang="en-US" dirty="0" err="1"/>
              <a:t>şemanın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JSON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matris</a:t>
            </a:r>
            <a:r>
              <a:rPr lang="en-US" dirty="0"/>
              <a:t> </a:t>
            </a:r>
            <a:r>
              <a:rPr lang="en-US" dirty="0" err="1"/>
              <a:t>formatında</a:t>
            </a:r>
            <a:r>
              <a:rPr lang="en-US" dirty="0"/>
              <a:t> </a:t>
            </a:r>
            <a:r>
              <a:rPr lang="en-US" dirty="0" err="1"/>
              <a:t>dışa</a:t>
            </a:r>
            <a:r>
              <a:rPr lang="en-US" dirty="0"/>
              <a:t> </a:t>
            </a:r>
            <a:r>
              <a:rPr lang="en-US" dirty="0" err="1"/>
              <a:t>aktarır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4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31756-8687-7F27-A8C2-FBD4AF26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9AC55E-5707-ADB8-734B-7A7D9871A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060871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10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84861-99CC-38E5-51B8-9BBC0B5E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71CA-5C76-5CD0-EA34-2B9399A9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774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resimden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oluşan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dataset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kullanıldı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https://universe.roboflow.com/utem-ggh5t/shapes-detection-in-flowcharts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Toplam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10 class var :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0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aşağı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ok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1 sol ok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2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sağ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ok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3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yukarı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ok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4 decision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5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okun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ucu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6 output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7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dikdörtgen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8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yamuk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dörtgen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9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elips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32F0-6228-D5D5-74DA-F7B3E3F4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</a:t>
            </a:r>
            <a:r>
              <a:rPr lang="en-US" dirty="0" err="1"/>
              <a:t>Modeli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8E9A-80E6-EDE0-DE4B-24C43BAF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v11s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kullanıldı</a:t>
            </a:r>
            <a:r>
              <a:rPr lang="en-US" dirty="0"/>
              <a:t>. </a:t>
            </a:r>
          </a:p>
          <a:p>
            <a:r>
              <a:rPr lang="en-US" dirty="0" err="1"/>
              <a:t>Gpu’ya</a:t>
            </a:r>
            <a:r>
              <a:rPr lang="en-US" dirty="0"/>
              <a:t> </a:t>
            </a:r>
            <a:r>
              <a:rPr lang="en-US" dirty="0" err="1"/>
              <a:t>sığabilecek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batch size </a:t>
            </a:r>
            <a:r>
              <a:rPr lang="en-US" dirty="0" err="1"/>
              <a:t>kullanıldı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fliplr</a:t>
            </a:r>
            <a:r>
              <a:rPr lang="en-US" dirty="0"/>
              <a:t>” </a:t>
            </a:r>
            <a:r>
              <a:rPr lang="en-US" dirty="0" err="1"/>
              <a:t>değişkeninin</a:t>
            </a:r>
            <a:r>
              <a:rPr lang="en-US" dirty="0"/>
              <a:t> default </a:t>
            </a:r>
            <a:r>
              <a:rPr lang="en-US" dirty="0" err="1"/>
              <a:t>olarak</a:t>
            </a:r>
            <a:r>
              <a:rPr lang="en-US" dirty="0"/>
              <a:t> 0.5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anlaşıldı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sağ</a:t>
            </a:r>
            <a:r>
              <a:rPr lang="en-US" dirty="0"/>
              <a:t> sol </a:t>
            </a:r>
            <a:r>
              <a:rPr lang="en-US" dirty="0" err="1"/>
              <a:t>okların</a:t>
            </a:r>
            <a:r>
              <a:rPr lang="en-US" dirty="0"/>
              <a:t> </a:t>
            </a:r>
            <a:r>
              <a:rPr lang="en-US" dirty="0" err="1"/>
              <a:t>tespitini</a:t>
            </a:r>
            <a:r>
              <a:rPr lang="en-US" dirty="0"/>
              <a:t> </a:t>
            </a:r>
            <a:r>
              <a:rPr lang="en-US" dirty="0" err="1"/>
              <a:t>zorlaştırdığı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0.0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değiştirildi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9435C-4E78-8299-3857-C4953BEF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" y="3283174"/>
            <a:ext cx="12036560" cy="29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6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D7A4C7-BEF9-5262-AF9D-4F3F4611B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BD392-CE61-6A65-94E0-9472C9FA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YOLO Modeli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ECA0B-D72E-C05D-0B8C-289094D005BC}"/>
              </a:ext>
            </a:extLst>
          </p:cNvPr>
          <p:cNvSpPr txBox="1"/>
          <p:nvPr/>
        </p:nvSpPr>
        <p:spPr>
          <a:xfrm>
            <a:off x="4681728" y="1124425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Train </a:t>
            </a:r>
            <a:r>
              <a:rPr lang="en-US" sz="2200" dirty="0" err="1"/>
              <a:t>sırasındaki</a:t>
            </a:r>
            <a:r>
              <a:rPr lang="en-US" sz="2200" dirty="0"/>
              <a:t> </a:t>
            </a:r>
            <a:r>
              <a:rPr lang="en-US" sz="2200" dirty="0" err="1"/>
              <a:t>değerler</a:t>
            </a:r>
            <a:r>
              <a:rPr lang="en-US" sz="2200" dirty="0"/>
              <a:t> :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F149B0-266D-9CD3-5B15-FFAA015F9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537391"/>
            <a:ext cx="10917936" cy="34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4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26360-097F-0A4B-36A7-594CCEF0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0D11138-8276-3ACA-C562-DBE28A50E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703A5-E8FF-C13D-ED75-2985DD73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YOLO Modeli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4F894D5-3CBB-2B5F-DAF5-A918473AA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9CFA8-28B9-798D-3CFB-2E5F6C3EBD3F}"/>
              </a:ext>
            </a:extLst>
          </p:cNvPr>
          <p:cNvSpPr txBox="1"/>
          <p:nvPr/>
        </p:nvSpPr>
        <p:spPr>
          <a:xfrm>
            <a:off x="4681728" y="1124425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65A620-4915-B6A1-1548-A1EF9F6C2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34" y="2259171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0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B518B1-E9A3-15A1-BFDC-581CAB29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770FC2-9D45-6CFA-4F89-BE4A845B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70F0D-A7D4-1AC6-949D-73AE479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YOLO Modeli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B9CCA7E6-8E75-1D9A-D004-8FD1EA52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210E4-3B04-D7DF-F511-13D5DE1C953F}"/>
              </a:ext>
            </a:extLst>
          </p:cNvPr>
          <p:cNvSpPr txBox="1"/>
          <p:nvPr/>
        </p:nvSpPr>
        <p:spPr>
          <a:xfrm>
            <a:off x="4681728" y="1124425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5" name="Content Placeholder 4" descr="A graph of a graph of confidence&#10;&#10;AI-generated content may be incorrect.">
            <a:extLst>
              <a:ext uri="{FF2B5EF4-FFF2-40B4-BE49-F238E27FC236}">
                <a16:creationId xmlns:a16="http://schemas.microsoft.com/office/drawing/2014/main" id="{5D32AA8E-6888-8BEE-6163-4CB2C95AB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36" y="873045"/>
            <a:ext cx="7667864" cy="5111909"/>
          </a:xfrm>
        </p:spPr>
      </p:pic>
    </p:spTree>
    <p:extLst>
      <p:ext uri="{BB962C8B-B14F-4D97-AF65-F5344CB8AC3E}">
        <p14:creationId xmlns:p14="http://schemas.microsoft.com/office/powerpoint/2010/main" val="341432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C8EFD-8144-3189-C8E3-5301BD028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CA4B51-50BB-48C8-DCB7-8B309DE31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1DB53-8FD9-41E9-F71F-5D13614A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YOLO Modeli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8AE8584E-18CC-804F-6F0A-933D5B386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75B88-A674-8E13-1F45-BF4DF2E8C0AE}"/>
              </a:ext>
            </a:extLst>
          </p:cNvPr>
          <p:cNvSpPr txBox="1"/>
          <p:nvPr/>
        </p:nvSpPr>
        <p:spPr>
          <a:xfrm>
            <a:off x="4681728" y="1124425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0C2969-9C36-0892-BB6B-C43428F1EF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353" y="617309"/>
            <a:ext cx="7725836" cy="579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8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4021093-f22f-4a3b-9724-873fc16ec9a9}" enabled="1" method="Standard" siteId="{4cbbf06e-35af-4376-a318-f74d530c81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369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Consolas</vt:lpstr>
      <vt:lpstr>Office Theme</vt:lpstr>
      <vt:lpstr>Görüntüden Flow Chart Üretimi</vt:lpstr>
      <vt:lpstr>YOLO Tespiti Flow Chart Oluşturma</vt:lpstr>
      <vt:lpstr>PowerPoint Presentation</vt:lpstr>
      <vt:lpstr>Dataset</vt:lpstr>
      <vt:lpstr>YOLO Modeli</vt:lpstr>
      <vt:lpstr>YOLO Modeli</vt:lpstr>
      <vt:lpstr>YOLO Modeli</vt:lpstr>
      <vt:lpstr>YOLO Modeli</vt:lpstr>
      <vt:lpstr>YOLO Modeli</vt:lpstr>
      <vt:lpstr>YOLO Modeli</vt:lpstr>
      <vt:lpstr>Flow Chart Oluşturma</vt:lpstr>
      <vt:lpstr>Vision Model ile OCR</vt:lpstr>
      <vt:lpstr>Flow Chart Oluşturma</vt:lpstr>
      <vt:lpstr>Flow Chart Oluşturma</vt:lpstr>
      <vt:lpstr>JSON Oluşturma</vt:lpstr>
      <vt:lpstr>NxN Matriks Oluşturma</vt:lpstr>
      <vt:lpstr>Sonuçlar </vt:lpstr>
      <vt:lpstr>Sonuçlar </vt:lpstr>
      <vt:lpstr>Dinlediğiniz İçin Teşekkürler.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Eren Torlak</dc:creator>
  <cp:lastModifiedBy>Eren Torlak</cp:lastModifiedBy>
  <cp:revision>2</cp:revision>
  <dcterms:created xsi:type="dcterms:W3CDTF">2025-02-07T13:04:30Z</dcterms:created>
  <dcterms:modified xsi:type="dcterms:W3CDTF">2025-02-10T13:33:33Z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Genel Kullanım - General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Genel Kullanım - General</vt:lpwstr>
  </property>
</Properties>
</file>