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73" r:id="rId4"/>
    <p:sldId id="258" r:id="rId5"/>
    <p:sldId id="259" r:id="rId6"/>
    <p:sldId id="263" r:id="rId7"/>
    <p:sldId id="277" r:id="rId8"/>
    <p:sldId id="275" r:id="rId9"/>
    <p:sldId id="276" r:id="rId10"/>
    <p:sldId id="261" r:id="rId11"/>
    <p:sldId id="278" r:id="rId12"/>
    <p:sldId id="260" r:id="rId13"/>
    <p:sldId id="279" r:id="rId14"/>
    <p:sldId id="280" r:id="rId15"/>
    <p:sldId id="264" r:id="rId16"/>
    <p:sldId id="281" r:id="rId17"/>
    <p:sldId id="283" r:id="rId18"/>
    <p:sldId id="284" r:id="rId19"/>
    <p:sldId id="282" r:id="rId20"/>
    <p:sldId id="285" r:id="rId21"/>
    <p:sldId id="286" r:id="rId22"/>
    <p:sldId id="290" r:id="rId23"/>
    <p:sldId id="287" r:id="rId24"/>
    <p:sldId id="288" r:id="rId25"/>
    <p:sldId id="289" r:id="rId26"/>
    <p:sldId id="268" r:id="rId27"/>
    <p:sldId id="297" r:id="rId28"/>
    <p:sldId id="291" r:id="rId29"/>
    <p:sldId id="294" r:id="rId30"/>
    <p:sldId id="293" r:id="rId31"/>
    <p:sldId id="296" r:id="rId32"/>
    <p:sldId id="298" r:id="rId33"/>
    <p:sldId id="295" r:id="rId34"/>
    <p:sldId id="292" r:id="rId35"/>
    <p:sldId id="269" r:id="rId36"/>
    <p:sldId id="27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E3715-F4E5-4C9D-8738-E4CB278A1616}" v="27" dt="2025-02-05T11:59:21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en Torlak" userId="7de78cc4-a3bf-425c-803a-a5bcb50d6f93" providerId="ADAL" clId="{782E3715-F4E5-4C9D-8738-E4CB278A1616}"/>
    <pc:docChg chg="undo redo custSel addSld delSld modSld sldOrd">
      <pc:chgData name="Eren Torlak" userId="7de78cc4-a3bf-425c-803a-a5bcb50d6f93" providerId="ADAL" clId="{782E3715-F4E5-4C9D-8738-E4CB278A1616}" dt="2025-02-06T06:39:38.748" v="4373" actId="1076"/>
      <pc:docMkLst>
        <pc:docMk/>
      </pc:docMkLst>
      <pc:sldChg chg="modSp mod">
        <pc:chgData name="Eren Torlak" userId="7de78cc4-a3bf-425c-803a-a5bcb50d6f93" providerId="ADAL" clId="{782E3715-F4E5-4C9D-8738-E4CB278A1616}" dt="2025-01-31T11:59:17.606" v="162" actId="1076"/>
        <pc:sldMkLst>
          <pc:docMk/>
          <pc:sldMk cId="2846107553" sldId="256"/>
        </pc:sldMkLst>
        <pc:spChg chg="mod">
          <ac:chgData name="Eren Torlak" userId="7de78cc4-a3bf-425c-803a-a5bcb50d6f93" providerId="ADAL" clId="{782E3715-F4E5-4C9D-8738-E4CB278A1616}" dt="2025-01-31T11:59:17.606" v="162" actId="1076"/>
          <ac:spMkLst>
            <pc:docMk/>
            <pc:sldMk cId="2846107553" sldId="256"/>
            <ac:spMk id="3" creationId="{0143CCAC-F012-2EF5-8625-7613FC0868F8}"/>
          </ac:spMkLst>
        </pc:spChg>
      </pc:sldChg>
      <pc:sldChg chg="modSp mod ord">
        <pc:chgData name="Eren Torlak" userId="7de78cc4-a3bf-425c-803a-a5bcb50d6f93" providerId="ADAL" clId="{782E3715-F4E5-4C9D-8738-E4CB278A1616}" dt="2025-02-03T19:54:42.071" v="463"/>
        <pc:sldMkLst>
          <pc:docMk/>
          <pc:sldMk cId="3398659016" sldId="257"/>
        </pc:sldMkLst>
        <pc:spChg chg="mod">
          <ac:chgData name="Eren Torlak" userId="7de78cc4-a3bf-425c-803a-a5bcb50d6f93" providerId="ADAL" clId="{782E3715-F4E5-4C9D-8738-E4CB278A1616}" dt="2025-02-03T19:21:22.072" v="198" actId="1076"/>
          <ac:spMkLst>
            <pc:docMk/>
            <pc:sldMk cId="3398659016" sldId="257"/>
            <ac:spMk id="2" creationId="{F8EA499A-F52F-919D-3410-EFF145041D76}"/>
          </ac:spMkLst>
        </pc:spChg>
        <pc:spChg chg="mod">
          <ac:chgData name="Eren Torlak" userId="7de78cc4-a3bf-425c-803a-a5bcb50d6f93" providerId="ADAL" clId="{782E3715-F4E5-4C9D-8738-E4CB278A1616}" dt="2025-02-03T19:21:58.622" v="206" actId="20577"/>
          <ac:spMkLst>
            <pc:docMk/>
            <pc:sldMk cId="3398659016" sldId="257"/>
            <ac:spMk id="3" creationId="{03838D81-CB69-5BB6-D57A-5F2EA0CD0B04}"/>
          </ac:spMkLst>
        </pc:spChg>
      </pc:sldChg>
      <pc:sldChg chg="addSp delSp modSp mod ord">
        <pc:chgData name="Eren Torlak" userId="7de78cc4-a3bf-425c-803a-a5bcb50d6f93" providerId="ADAL" clId="{782E3715-F4E5-4C9D-8738-E4CB278A1616}" dt="2025-01-31T11:59:06.619" v="161" actId="26606"/>
        <pc:sldMkLst>
          <pc:docMk/>
          <pc:sldMk cId="2502609721" sldId="258"/>
        </pc:sldMkLst>
        <pc:spChg chg="mod">
          <ac:chgData name="Eren Torlak" userId="7de78cc4-a3bf-425c-803a-a5bcb50d6f93" providerId="ADAL" clId="{782E3715-F4E5-4C9D-8738-E4CB278A1616}" dt="2025-01-31T11:59:06.619" v="161" actId="26606"/>
          <ac:spMkLst>
            <pc:docMk/>
            <pc:sldMk cId="2502609721" sldId="258"/>
            <ac:spMk id="2" creationId="{BDE392F3-DADD-89C7-3C62-BC2E3097A22A}"/>
          </ac:spMkLst>
        </pc:spChg>
        <pc:spChg chg="add">
          <ac:chgData name="Eren Torlak" userId="7de78cc4-a3bf-425c-803a-a5bcb50d6f93" providerId="ADAL" clId="{782E3715-F4E5-4C9D-8738-E4CB278A1616}" dt="2025-01-31T11:59:06.619" v="161" actId="26606"/>
          <ac:spMkLst>
            <pc:docMk/>
            <pc:sldMk cId="2502609721" sldId="258"/>
            <ac:spMk id="21" creationId="{A8384FB5-9ADC-4DDC-881B-597D56F5B15D}"/>
          </ac:spMkLst>
        </pc:spChg>
        <pc:spChg chg="add">
          <ac:chgData name="Eren Torlak" userId="7de78cc4-a3bf-425c-803a-a5bcb50d6f93" providerId="ADAL" clId="{782E3715-F4E5-4C9D-8738-E4CB278A1616}" dt="2025-01-31T11:59:06.619" v="161" actId="26606"/>
          <ac:spMkLst>
            <pc:docMk/>
            <pc:sldMk cId="2502609721" sldId="258"/>
            <ac:spMk id="23" creationId="{91E5A9A7-95C6-4F4F-B00E-C82E07FE62EF}"/>
          </ac:spMkLst>
        </pc:spChg>
        <pc:spChg chg="add">
          <ac:chgData name="Eren Torlak" userId="7de78cc4-a3bf-425c-803a-a5bcb50d6f93" providerId="ADAL" clId="{782E3715-F4E5-4C9D-8738-E4CB278A1616}" dt="2025-01-31T11:59:06.619" v="161" actId="26606"/>
          <ac:spMkLst>
            <pc:docMk/>
            <pc:sldMk cId="2502609721" sldId="258"/>
            <ac:spMk id="25" creationId="{D07DD2DE-F619-49DD-B5E7-03A290FF4ED1}"/>
          </ac:spMkLst>
        </pc:spChg>
        <pc:spChg chg="add">
          <ac:chgData name="Eren Torlak" userId="7de78cc4-a3bf-425c-803a-a5bcb50d6f93" providerId="ADAL" clId="{782E3715-F4E5-4C9D-8738-E4CB278A1616}" dt="2025-01-31T11:59:06.619" v="161" actId="26606"/>
          <ac:spMkLst>
            <pc:docMk/>
            <pc:sldMk cId="2502609721" sldId="258"/>
            <ac:spMk id="29" creationId="{F8260ED5-17F7-4158-B241-D51DD4CF1B7E}"/>
          </ac:spMkLst>
        </pc:spChg>
        <pc:picChg chg="add mod ord">
          <ac:chgData name="Eren Torlak" userId="7de78cc4-a3bf-425c-803a-a5bcb50d6f93" providerId="ADAL" clId="{782E3715-F4E5-4C9D-8738-E4CB278A1616}" dt="2025-01-31T11:59:00.946" v="160" actId="22"/>
          <ac:picMkLst>
            <pc:docMk/>
            <pc:sldMk cId="2502609721" sldId="258"/>
            <ac:picMk id="9" creationId="{44BF766E-05E6-C6FB-9302-AD36AA7D7996}"/>
          </ac:picMkLst>
        </pc:picChg>
      </pc:sldChg>
      <pc:sldChg chg="ord">
        <pc:chgData name="Eren Torlak" userId="7de78cc4-a3bf-425c-803a-a5bcb50d6f93" providerId="ADAL" clId="{782E3715-F4E5-4C9D-8738-E4CB278A1616}" dt="2025-02-03T21:25:28.347" v="690"/>
        <pc:sldMkLst>
          <pc:docMk/>
          <pc:sldMk cId="2787329387" sldId="259"/>
        </pc:sldMkLst>
      </pc:sldChg>
      <pc:sldChg chg="addSp delSp modSp mod">
        <pc:chgData name="Eren Torlak" userId="7de78cc4-a3bf-425c-803a-a5bcb50d6f93" providerId="ADAL" clId="{782E3715-F4E5-4C9D-8738-E4CB278A1616}" dt="2025-02-03T22:16:25.026" v="760" actId="20577"/>
        <pc:sldMkLst>
          <pc:docMk/>
          <pc:sldMk cId="681168721" sldId="260"/>
        </pc:sldMkLst>
        <pc:spChg chg="add del mod">
          <ac:chgData name="Eren Torlak" userId="7de78cc4-a3bf-425c-803a-a5bcb50d6f93" providerId="ADAL" clId="{782E3715-F4E5-4C9D-8738-E4CB278A1616}" dt="2025-02-03T22:16:25.026" v="760" actId="20577"/>
          <ac:spMkLst>
            <pc:docMk/>
            <pc:sldMk cId="681168721" sldId="260"/>
            <ac:spMk id="3" creationId="{21241948-0259-7AFC-4A18-9F2C4F7AEC66}"/>
          </ac:spMkLst>
        </pc:spChg>
        <pc:picChg chg="add mod modCrop">
          <ac:chgData name="Eren Torlak" userId="7de78cc4-a3bf-425c-803a-a5bcb50d6f93" providerId="ADAL" clId="{782E3715-F4E5-4C9D-8738-E4CB278A1616}" dt="2025-02-03T22:09:32.419" v="744" actId="1076"/>
          <ac:picMkLst>
            <pc:docMk/>
            <pc:sldMk cId="681168721" sldId="260"/>
            <ac:picMk id="11" creationId="{C8207284-2765-B5DE-D618-7360558C1120}"/>
          </ac:picMkLst>
        </pc:picChg>
      </pc:sldChg>
      <pc:sldChg chg="del">
        <pc:chgData name="Eren Torlak" userId="7de78cc4-a3bf-425c-803a-a5bcb50d6f93" providerId="ADAL" clId="{782E3715-F4E5-4C9D-8738-E4CB278A1616}" dt="2025-02-03T21:59:40.089" v="706" actId="2696"/>
        <pc:sldMkLst>
          <pc:docMk/>
          <pc:sldMk cId="2768836173" sldId="262"/>
        </pc:sldMkLst>
      </pc:sldChg>
      <pc:sldChg chg="ord">
        <pc:chgData name="Eren Torlak" userId="7de78cc4-a3bf-425c-803a-a5bcb50d6f93" providerId="ADAL" clId="{782E3715-F4E5-4C9D-8738-E4CB278A1616}" dt="2025-02-03T21:25:29.854" v="692"/>
        <pc:sldMkLst>
          <pc:docMk/>
          <pc:sldMk cId="1511739844" sldId="263"/>
        </pc:sldMkLst>
      </pc:sldChg>
      <pc:sldChg chg="addSp delSp modSp mod setBg">
        <pc:chgData name="Eren Torlak" userId="7de78cc4-a3bf-425c-803a-a5bcb50d6f93" providerId="ADAL" clId="{782E3715-F4E5-4C9D-8738-E4CB278A1616}" dt="2025-02-03T22:21:55.478" v="908" actId="27614"/>
        <pc:sldMkLst>
          <pc:docMk/>
          <pc:sldMk cId="1621582283" sldId="264"/>
        </pc:sldMkLst>
        <pc:spChg chg="mod">
          <ac:chgData name="Eren Torlak" userId="7de78cc4-a3bf-425c-803a-a5bcb50d6f93" providerId="ADAL" clId="{782E3715-F4E5-4C9D-8738-E4CB278A1616}" dt="2025-02-03T22:21:52.569" v="907" actId="26606"/>
          <ac:spMkLst>
            <pc:docMk/>
            <pc:sldMk cId="1621582283" sldId="264"/>
            <ac:spMk id="2" creationId="{8460AE35-EB21-82C8-94C5-5EB5D02A107B}"/>
          </ac:spMkLst>
        </pc:spChg>
        <pc:spChg chg="add">
          <ac:chgData name="Eren Torlak" userId="7de78cc4-a3bf-425c-803a-a5bcb50d6f93" providerId="ADAL" clId="{782E3715-F4E5-4C9D-8738-E4CB278A1616}" dt="2025-02-03T22:21:52.569" v="907" actId="26606"/>
          <ac:spMkLst>
            <pc:docMk/>
            <pc:sldMk cId="1621582283" sldId="264"/>
            <ac:spMk id="13" creationId="{A8384FB5-9ADC-4DDC-881B-597D56F5B15D}"/>
          </ac:spMkLst>
        </pc:spChg>
        <pc:spChg chg="add">
          <ac:chgData name="Eren Torlak" userId="7de78cc4-a3bf-425c-803a-a5bcb50d6f93" providerId="ADAL" clId="{782E3715-F4E5-4C9D-8738-E4CB278A1616}" dt="2025-02-03T22:21:52.569" v="907" actId="26606"/>
          <ac:spMkLst>
            <pc:docMk/>
            <pc:sldMk cId="1621582283" sldId="264"/>
            <ac:spMk id="15" creationId="{1199E1B1-A8C0-4FE8-A5A8-1CB41D69F857}"/>
          </ac:spMkLst>
        </pc:spChg>
        <pc:spChg chg="add">
          <ac:chgData name="Eren Torlak" userId="7de78cc4-a3bf-425c-803a-a5bcb50d6f93" providerId="ADAL" clId="{782E3715-F4E5-4C9D-8738-E4CB278A1616}" dt="2025-02-03T22:21:52.569" v="907" actId="26606"/>
          <ac:spMkLst>
            <pc:docMk/>
            <pc:sldMk cId="1621582283" sldId="264"/>
            <ac:spMk id="17" creationId="{84A8DE83-DE75-4B41-9DB4-A7EC0B0DEC0B}"/>
          </ac:spMkLst>
        </pc:spChg>
        <pc:spChg chg="add">
          <ac:chgData name="Eren Torlak" userId="7de78cc4-a3bf-425c-803a-a5bcb50d6f93" providerId="ADAL" clId="{782E3715-F4E5-4C9D-8738-E4CB278A1616}" dt="2025-02-03T22:21:52.569" v="907" actId="26606"/>
          <ac:spMkLst>
            <pc:docMk/>
            <pc:sldMk cId="1621582283" sldId="264"/>
            <ac:spMk id="19" creationId="{A7009A0A-BEF5-4EAC-AF15-E4F9F002E239}"/>
          </ac:spMkLst>
        </pc:spChg>
        <pc:picChg chg="add mod ord">
          <ac:chgData name="Eren Torlak" userId="7de78cc4-a3bf-425c-803a-a5bcb50d6f93" providerId="ADAL" clId="{782E3715-F4E5-4C9D-8738-E4CB278A1616}" dt="2025-02-03T22:21:55.478" v="908" actId="27614"/>
          <ac:picMkLst>
            <pc:docMk/>
            <pc:sldMk cId="1621582283" sldId="264"/>
            <ac:picMk id="8" creationId="{DE96585B-A044-9813-84BE-53EF812A946D}"/>
          </ac:picMkLst>
        </pc:picChg>
      </pc:sldChg>
      <pc:sldChg chg="del">
        <pc:chgData name="Eren Torlak" userId="7de78cc4-a3bf-425c-803a-a5bcb50d6f93" providerId="ADAL" clId="{782E3715-F4E5-4C9D-8738-E4CB278A1616}" dt="2025-02-04T12:41:10.619" v="1722" actId="47"/>
        <pc:sldMkLst>
          <pc:docMk/>
          <pc:sldMk cId="2183321858" sldId="265"/>
        </pc:sldMkLst>
      </pc:sldChg>
      <pc:sldChg chg="modSp del mod">
        <pc:chgData name="Eren Torlak" userId="7de78cc4-a3bf-425c-803a-a5bcb50d6f93" providerId="ADAL" clId="{782E3715-F4E5-4C9D-8738-E4CB278A1616}" dt="2025-02-04T12:41:13.182" v="1724" actId="47"/>
        <pc:sldMkLst>
          <pc:docMk/>
          <pc:sldMk cId="2064830784" sldId="266"/>
        </pc:sldMkLst>
      </pc:sldChg>
      <pc:sldChg chg="del">
        <pc:chgData name="Eren Torlak" userId="7de78cc4-a3bf-425c-803a-a5bcb50d6f93" providerId="ADAL" clId="{782E3715-F4E5-4C9D-8738-E4CB278A1616}" dt="2025-02-04T12:41:11.878" v="1723" actId="47"/>
        <pc:sldMkLst>
          <pc:docMk/>
          <pc:sldMk cId="3638145754" sldId="267"/>
        </pc:sldMkLst>
      </pc:sldChg>
      <pc:sldChg chg="addSp modSp mod">
        <pc:chgData name="Eren Torlak" userId="7de78cc4-a3bf-425c-803a-a5bcb50d6f93" providerId="ADAL" clId="{782E3715-F4E5-4C9D-8738-E4CB278A1616}" dt="2025-02-05T10:12:39.775" v="2948" actId="20577"/>
        <pc:sldMkLst>
          <pc:docMk/>
          <pc:sldMk cId="3238333013" sldId="268"/>
        </pc:sldMkLst>
        <pc:spChg chg="mod">
          <ac:chgData name="Eren Torlak" userId="7de78cc4-a3bf-425c-803a-a5bcb50d6f93" providerId="ADAL" clId="{782E3715-F4E5-4C9D-8738-E4CB278A1616}" dt="2025-02-05T09:38:13.308" v="1753" actId="20577"/>
          <ac:spMkLst>
            <pc:docMk/>
            <pc:sldMk cId="3238333013" sldId="268"/>
            <ac:spMk id="3" creationId="{F4A2C1D4-1932-3EF3-59C3-CF1EBA8E0926}"/>
          </ac:spMkLst>
        </pc:spChg>
        <pc:spChg chg="add mod">
          <ac:chgData name="Eren Torlak" userId="7de78cc4-a3bf-425c-803a-a5bcb50d6f93" providerId="ADAL" clId="{782E3715-F4E5-4C9D-8738-E4CB278A1616}" dt="2025-02-05T10:12:39.775" v="2948" actId="20577"/>
          <ac:spMkLst>
            <pc:docMk/>
            <pc:sldMk cId="3238333013" sldId="268"/>
            <ac:spMk id="6" creationId="{F2F321C5-8CEF-7C6D-6937-2B4842884807}"/>
          </ac:spMkLst>
        </pc:spChg>
        <pc:picChg chg="add mod">
          <ac:chgData name="Eren Torlak" userId="7de78cc4-a3bf-425c-803a-a5bcb50d6f93" providerId="ADAL" clId="{782E3715-F4E5-4C9D-8738-E4CB278A1616}" dt="2025-02-05T09:38:41.192" v="1756" actId="1076"/>
          <ac:picMkLst>
            <pc:docMk/>
            <pc:sldMk cId="3238333013" sldId="268"/>
            <ac:picMk id="5" creationId="{8B1CFCCD-1800-D9DE-DF05-0859E8153F2D}"/>
          </ac:picMkLst>
        </pc:picChg>
      </pc:sldChg>
      <pc:sldChg chg="addSp delSp modSp add mod">
        <pc:chgData name="Eren Torlak" userId="7de78cc4-a3bf-425c-803a-a5bcb50d6f93" providerId="ADAL" clId="{782E3715-F4E5-4C9D-8738-E4CB278A1616}" dt="2025-02-05T11:15:00.431" v="3908" actId="478"/>
        <pc:sldMkLst>
          <pc:docMk/>
          <pc:sldMk cId="1808840161" sldId="269"/>
        </pc:sldMkLst>
        <pc:spChg chg="mod">
          <ac:chgData name="Eren Torlak" userId="7de78cc4-a3bf-425c-803a-a5bcb50d6f93" providerId="ADAL" clId="{782E3715-F4E5-4C9D-8738-E4CB278A1616}" dt="2025-01-30T23:22:57.072" v="13" actId="20577"/>
          <ac:spMkLst>
            <pc:docMk/>
            <pc:sldMk cId="1808840161" sldId="269"/>
            <ac:spMk id="2" creationId="{2E1BEBA7-8C87-A50B-F698-5C365AF39A69}"/>
          </ac:spMkLst>
        </pc:spChg>
        <pc:spChg chg="del mod">
          <ac:chgData name="Eren Torlak" userId="7de78cc4-a3bf-425c-803a-a5bcb50d6f93" providerId="ADAL" clId="{782E3715-F4E5-4C9D-8738-E4CB278A1616}" dt="2025-02-05T11:14:08.768" v="3897" actId="22"/>
          <ac:spMkLst>
            <pc:docMk/>
            <pc:sldMk cId="1808840161" sldId="269"/>
            <ac:spMk id="3" creationId="{9D6F50EA-A688-A043-5F4E-A8478A2BB8EF}"/>
          </ac:spMkLst>
        </pc:spChg>
        <pc:picChg chg="add mod">
          <ac:chgData name="Eren Torlak" userId="7de78cc4-a3bf-425c-803a-a5bcb50d6f93" providerId="ADAL" clId="{782E3715-F4E5-4C9D-8738-E4CB278A1616}" dt="2025-02-05T11:14:14.990" v="3900" actId="1076"/>
          <ac:picMkLst>
            <pc:docMk/>
            <pc:sldMk cId="1808840161" sldId="269"/>
            <ac:picMk id="5" creationId="{DAD2E2C6-8190-2E41-BE12-59772B906F2E}"/>
          </ac:picMkLst>
        </pc:picChg>
        <pc:picChg chg="add mod ord">
          <ac:chgData name="Eren Torlak" userId="7de78cc4-a3bf-425c-803a-a5bcb50d6f93" providerId="ADAL" clId="{782E3715-F4E5-4C9D-8738-E4CB278A1616}" dt="2025-02-05T11:14:24.235" v="3903" actId="1076"/>
          <ac:picMkLst>
            <pc:docMk/>
            <pc:sldMk cId="1808840161" sldId="269"/>
            <ac:picMk id="7" creationId="{AF5A423B-529F-D134-9AAB-5FD7C1108F8F}"/>
          </ac:picMkLst>
        </pc:picChg>
        <pc:picChg chg="add del mod">
          <ac:chgData name="Eren Torlak" userId="7de78cc4-a3bf-425c-803a-a5bcb50d6f93" providerId="ADAL" clId="{782E3715-F4E5-4C9D-8738-E4CB278A1616}" dt="2025-02-05T11:15:00.431" v="3908" actId="478"/>
          <ac:picMkLst>
            <pc:docMk/>
            <pc:sldMk cId="1808840161" sldId="269"/>
            <ac:picMk id="8" creationId="{15752760-ACBB-D911-D5FB-6C1BF4ED7EF3}"/>
          </ac:picMkLst>
        </pc:picChg>
      </pc:sldChg>
      <pc:sldChg chg="addSp delSp modSp add del mod">
        <pc:chgData name="Eren Torlak" userId="7de78cc4-a3bf-425c-803a-a5bcb50d6f93" providerId="ADAL" clId="{782E3715-F4E5-4C9D-8738-E4CB278A1616}" dt="2025-02-05T11:13:27.388" v="3892" actId="47"/>
        <pc:sldMkLst>
          <pc:docMk/>
          <pc:sldMk cId="99891204" sldId="270"/>
        </pc:sldMkLst>
      </pc:sldChg>
      <pc:sldChg chg="addSp delSp modSp new mod setBg">
        <pc:chgData name="Eren Torlak" userId="7de78cc4-a3bf-425c-803a-a5bcb50d6f93" providerId="ADAL" clId="{782E3715-F4E5-4C9D-8738-E4CB278A1616}" dt="2025-02-06T06:39:38.748" v="4373" actId="1076"/>
        <pc:sldMkLst>
          <pc:docMk/>
          <pc:sldMk cId="1630582678" sldId="271"/>
        </pc:sldMkLst>
        <pc:spChg chg="mod">
          <ac:chgData name="Eren Torlak" userId="7de78cc4-a3bf-425c-803a-a5bcb50d6f93" providerId="ADAL" clId="{782E3715-F4E5-4C9D-8738-E4CB278A1616}" dt="2025-01-31T11:53:20.787" v="99" actId="26606"/>
          <ac:spMkLst>
            <pc:docMk/>
            <pc:sldMk cId="1630582678" sldId="271"/>
            <ac:spMk id="2" creationId="{2A10078D-144F-56D9-2659-9E1BB8B33E73}"/>
          </ac:spMkLst>
        </pc:spChg>
        <pc:spChg chg="add mod">
          <ac:chgData name="Eren Torlak" userId="7de78cc4-a3bf-425c-803a-a5bcb50d6f93" providerId="ADAL" clId="{782E3715-F4E5-4C9D-8738-E4CB278A1616}" dt="2025-02-06T06:39:38.748" v="4373" actId="1076"/>
          <ac:spMkLst>
            <pc:docMk/>
            <pc:sldMk cId="1630582678" sldId="271"/>
            <ac:spMk id="4" creationId="{6BDAF6A0-7182-C9E9-B3BC-0D70935DEA61}"/>
          </ac:spMkLst>
        </pc:spChg>
        <pc:spChg chg="add mod">
          <ac:chgData name="Eren Torlak" userId="7de78cc4-a3bf-425c-803a-a5bcb50d6f93" providerId="ADAL" clId="{782E3715-F4E5-4C9D-8738-E4CB278A1616}" dt="2025-02-06T06:39:34.912" v="4372" actId="1076"/>
          <ac:spMkLst>
            <pc:docMk/>
            <pc:sldMk cId="1630582678" sldId="271"/>
            <ac:spMk id="6" creationId="{B8C76DA4-6FC9-1E85-EE3A-E808552FB628}"/>
          </ac:spMkLst>
        </pc:spChg>
        <pc:spChg chg="add">
          <ac:chgData name="Eren Torlak" userId="7de78cc4-a3bf-425c-803a-a5bcb50d6f93" providerId="ADAL" clId="{782E3715-F4E5-4C9D-8738-E4CB278A1616}" dt="2025-01-31T11:53:20.787" v="99" actId="26606"/>
          <ac:spMkLst>
            <pc:docMk/>
            <pc:sldMk cId="1630582678" sldId="271"/>
            <ac:spMk id="8" creationId="{8C790BE2-4E4F-4AAF-81A2-4A6F4885EBE6}"/>
          </ac:spMkLst>
        </pc:spChg>
        <pc:spChg chg="add">
          <ac:chgData name="Eren Torlak" userId="7de78cc4-a3bf-425c-803a-a5bcb50d6f93" providerId="ADAL" clId="{782E3715-F4E5-4C9D-8738-E4CB278A1616}" dt="2025-01-31T11:53:20.787" v="99" actId="26606"/>
          <ac:spMkLst>
            <pc:docMk/>
            <pc:sldMk cId="1630582678" sldId="271"/>
            <ac:spMk id="10" creationId="{D28B54C3-B57B-472A-B96E-1FCB67093DC2}"/>
          </ac:spMkLst>
        </pc:spChg>
        <pc:spChg chg="add">
          <ac:chgData name="Eren Torlak" userId="7de78cc4-a3bf-425c-803a-a5bcb50d6f93" providerId="ADAL" clId="{782E3715-F4E5-4C9D-8738-E4CB278A1616}" dt="2025-01-31T11:53:20.787" v="99" actId="26606"/>
          <ac:spMkLst>
            <pc:docMk/>
            <pc:sldMk cId="1630582678" sldId="271"/>
            <ac:spMk id="12" creationId="{7DB3C429-F8DA-49B9-AF84-21996FCF78B5}"/>
          </ac:spMkLst>
        </pc:spChg>
        <pc:spChg chg="add">
          <ac:chgData name="Eren Torlak" userId="7de78cc4-a3bf-425c-803a-a5bcb50d6f93" providerId="ADAL" clId="{782E3715-F4E5-4C9D-8738-E4CB278A1616}" dt="2025-01-31T11:53:20.787" v="99" actId="26606"/>
          <ac:spMkLst>
            <pc:docMk/>
            <pc:sldMk cId="1630582678" sldId="271"/>
            <ac:spMk id="14" creationId="{E12088DD-B1AD-40E0-8B86-1D87A2CCD9BE}"/>
          </ac:spMkLst>
        </pc:spChg>
        <pc:spChg chg="add">
          <ac:chgData name="Eren Torlak" userId="7de78cc4-a3bf-425c-803a-a5bcb50d6f93" providerId="ADAL" clId="{782E3715-F4E5-4C9D-8738-E4CB278A1616}" dt="2025-01-31T11:53:20.787" v="99" actId="26606"/>
          <ac:spMkLst>
            <pc:docMk/>
            <pc:sldMk cId="1630582678" sldId="271"/>
            <ac:spMk id="16" creationId="{C4C9F2B0-1044-46EB-8AEB-C3BFFDE6C2CC}"/>
          </ac:spMkLst>
        </pc:spChg>
        <pc:spChg chg="add">
          <ac:chgData name="Eren Torlak" userId="7de78cc4-a3bf-425c-803a-a5bcb50d6f93" providerId="ADAL" clId="{782E3715-F4E5-4C9D-8738-E4CB278A1616}" dt="2025-01-31T11:53:20.787" v="99" actId="26606"/>
          <ac:spMkLst>
            <pc:docMk/>
            <pc:sldMk cId="1630582678" sldId="271"/>
            <ac:spMk id="18" creationId="{0C395952-4E26-45A2-8756-2ADFD6E53C6E}"/>
          </ac:spMkLst>
        </pc:spChg>
        <pc:spChg chg="add">
          <ac:chgData name="Eren Torlak" userId="7de78cc4-a3bf-425c-803a-a5bcb50d6f93" providerId="ADAL" clId="{782E3715-F4E5-4C9D-8738-E4CB278A1616}" dt="2025-01-31T11:53:20.787" v="99" actId="26606"/>
          <ac:spMkLst>
            <pc:docMk/>
            <pc:sldMk cId="1630582678" sldId="271"/>
            <ac:spMk id="20" creationId="{4734BADF-9461-4621-B112-2D7BABEA7DD0}"/>
          </ac:spMkLst>
        </pc:spChg>
      </pc:sldChg>
      <pc:sldChg chg="addSp delSp modSp add del mod">
        <pc:chgData name="Eren Torlak" userId="7de78cc4-a3bf-425c-803a-a5bcb50d6f93" providerId="ADAL" clId="{782E3715-F4E5-4C9D-8738-E4CB278A1616}" dt="2025-02-03T20:55:08.024" v="495" actId="2696"/>
        <pc:sldMkLst>
          <pc:docMk/>
          <pc:sldMk cId="2512183139" sldId="272"/>
        </pc:sldMkLst>
      </pc:sldChg>
      <pc:sldChg chg="addSp delSp modSp new mod ord setBg">
        <pc:chgData name="Eren Torlak" userId="7de78cc4-a3bf-425c-803a-a5bcb50d6f93" providerId="ADAL" clId="{782E3715-F4E5-4C9D-8738-E4CB278A1616}" dt="2025-02-05T12:52:38.206" v="4246" actId="26606"/>
        <pc:sldMkLst>
          <pc:docMk/>
          <pc:sldMk cId="1067564255" sldId="273"/>
        </pc:sldMkLst>
        <pc:spChg chg="del mod">
          <ac:chgData name="Eren Torlak" userId="7de78cc4-a3bf-425c-803a-a5bcb50d6f93" providerId="ADAL" clId="{782E3715-F4E5-4C9D-8738-E4CB278A1616}" dt="2025-02-05T12:52:11.178" v="4237" actId="478"/>
          <ac:spMkLst>
            <pc:docMk/>
            <pc:sldMk cId="1067564255" sldId="273"/>
            <ac:spMk id="2" creationId="{795277F1-93BC-33F2-B142-9F9DC3C2D6AD}"/>
          </ac:spMkLst>
        </pc:spChg>
        <pc:spChg chg="add del mod">
          <ac:chgData name="Eren Torlak" userId="7de78cc4-a3bf-425c-803a-a5bcb50d6f93" providerId="ADAL" clId="{782E3715-F4E5-4C9D-8738-E4CB278A1616}" dt="2025-02-05T12:52:38.206" v="4246" actId="26606"/>
          <ac:spMkLst>
            <pc:docMk/>
            <pc:sldMk cId="1067564255" sldId="273"/>
            <ac:spMk id="3" creationId="{91B8D3EA-DED5-9553-EBED-840284288F13}"/>
          </ac:spMkLst>
        </pc:spChg>
        <pc:spChg chg="add del">
          <ac:chgData name="Eren Torlak" userId="7de78cc4-a3bf-425c-803a-a5bcb50d6f93" providerId="ADAL" clId="{782E3715-F4E5-4C9D-8738-E4CB278A1616}" dt="2025-02-05T12:52:32.600" v="4243" actId="26606"/>
          <ac:spMkLst>
            <pc:docMk/>
            <pc:sldMk cId="1067564255" sldId="273"/>
            <ac:spMk id="9" creationId="{BACC6370-2D7E-4714-9D71-7542949D7D5D}"/>
          </ac:spMkLst>
        </pc:spChg>
        <pc:spChg chg="add del">
          <ac:chgData name="Eren Torlak" userId="7de78cc4-a3bf-425c-803a-a5bcb50d6f93" providerId="ADAL" clId="{782E3715-F4E5-4C9D-8738-E4CB278A1616}" dt="2025-02-05T12:52:32.600" v="4243" actId="26606"/>
          <ac:spMkLst>
            <pc:docMk/>
            <pc:sldMk cId="1067564255" sldId="273"/>
            <ac:spMk id="11" creationId="{256B2C21-A230-48C0-8DF1-C46611373C44}"/>
          </ac:spMkLst>
        </pc:spChg>
        <pc:spChg chg="add del">
          <ac:chgData name="Eren Torlak" userId="7de78cc4-a3bf-425c-803a-a5bcb50d6f93" providerId="ADAL" clId="{782E3715-F4E5-4C9D-8738-E4CB278A1616}" dt="2025-02-05T12:52:32.600" v="4243" actId="26606"/>
          <ac:spMkLst>
            <pc:docMk/>
            <pc:sldMk cId="1067564255" sldId="273"/>
            <ac:spMk id="13" creationId="{3847E18C-932D-4C95-AABA-FEC7C9499AD7}"/>
          </ac:spMkLst>
        </pc:spChg>
        <pc:spChg chg="add del">
          <ac:chgData name="Eren Torlak" userId="7de78cc4-a3bf-425c-803a-a5bcb50d6f93" providerId="ADAL" clId="{782E3715-F4E5-4C9D-8738-E4CB278A1616}" dt="2025-02-05T12:52:32.600" v="4243" actId="26606"/>
          <ac:spMkLst>
            <pc:docMk/>
            <pc:sldMk cId="1067564255" sldId="273"/>
            <ac:spMk id="15" creationId="{3150CB11-0C61-439E-910F-5787759E72A0}"/>
          </ac:spMkLst>
        </pc:spChg>
        <pc:spChg chg="add del">
          <ac:chgData name="Eren Torlak" userId="7de78cc4-a3bf-425c-803a-a5bcb50d6f93" providerId="ADAL" clId="{782E3715-F4E5-4C9D-8738-E4CB278A1616}" dt="2025-02-05T12:52:32.600" v="4243" actId="26606"/>
          <ac:spMkLst>
            <pc:docMk/>
            <pc:sldMk cId="1067564255" sldId="273"/>
            <ac:spMk id="17" creationId="{43F8A58B-5155-44CE-A5FF-7647B47D0A7A}"/>
          </ac:spMkLst>
        </pc:spChg>
        <pc:spChg chg="add del">
          <ac:chgData name="Eren Torlak" userId="7de78cc4-a3bf-425c-803a-a5bcb50d6f93" providerId="ADAL" clId="{782E3715-F4E5-4C9D-8738-E4CB278A1616}" dt="2025-02-05T12:52:32.600" v="4243" actId="26606"/>
          <ac:spMkLst>
            <pc:docMk/>
            <pc:sldMk cId="1067564255" sldId="273"/>
            <ac:spMk id="19" creationId="{443F2ACA-E6D6-4028-82DD-F03C262D5DE6}"/>
          </ac:spMkLst>
        </pc:spChg>
        <pc:spChg chg="add del">
          <ac:chgData name="Eren Torlak" userId="7de78cc4-a3bf-425c-803a-a5bcb50d6f93" providerId="ADAL" clId="{782E3715-F4E5-4C9D-8738-E4CB278A1616}" dt="2025-02-05T12:52:38.175" v="4245" actId="26606"/>
          <ac:spMkLst>
            <pc:docMk/>
            <pc:sldMk cId="1067564255" sldId="273"/>
            <ac:spMk id="21" creationId="{89A320C9-9735-4D13-8279-C1C674841392}"/>
          </ac:spMkLst>
        </pc:spChg>
        <pc:spChg chg="add del">
          <ac:chgData name="Eren Torlak" userId="7de78cc4-a3bf-425c-803a-a5bcb50d6f93" providerId="ADAL" clId="{782E3715-F4E5-4C9D-8738-E4CB278A1616}" dt="2025-02-05T12:52:38.175" v="4245" actId="26606"/>
          <ac:spMkLst>
            <pc:docMk/>
            <pc:sldMk cId="1067564255" sldId="273"/>
            <ac:spMk id="22" creationId="{92544CF4-9B52-4A7B-A4B3-88C72729B77D}"/>
          </ac:spMkLst>
        </pc:spChg>
        <pc:spChg chg="add del">
          <ac:chgData name="Eren Torlak" userId="7de78cc4-a3bf-425c-803a-a5bcb50d6f93" providerId="ADAL" clId="{782E3715-F4E5-4C9D-8738-E4CB278A1616}" dt="2025-02-05T12:52:38.175" v="4245" actId="26606"/>
          <ac:spMkLst>
            <pc:docMk/>
            <pc:sldMk cId="1067564255" sldId="273"/>
            <ac:spMk id="23" creationId="{E75862C5-5C00-4421-BC7B-9B7B86DBC80D}"/>
          </ac:spMkLst>
        </pc:spChg>
        <pc:spChg chg="add del">
          <ac:chgData name="Eren Torlak" userId="7de78cc4-a3bf-425c-803a-a5bcb50d6f93" providerId="ADAL" clId="{782E3715-F4E5-4C9D-8738-E4CB278A1616}" dt="2025-02-05T12:52:38.175" v="4245" actId="26606"/>
          <ac:spMkLst>
            <pc:docMk/>
            <pc:sldMk cId="1067564255" sldId="273"/>
            <ac:spMk id="24" creationId="{089440EF-9BE9-4AE9-8C28-00B02296CDB6}"/>
          </ac:spMkLst>
        </pc:spChg>
        <pc:spChg chg="add">
          <ac:chgData name="Eren Torlak" userId="7de78cc4-a3bf-425c-803a-a5bcb50d6f93" providerId="ADAL" clId="{782E3715-F4E5-4C9D-8738-E4CB278A1616}" dt="2025-02-05T12:52:38.206" v="4246" actId="26606"/>
          <ac:spMkLst>
            <pc:docMk/>
            <pc:sldMk cId="1067564255" sldId="273"/>
            <ac:spMk id="27" creationId="{D9A7F3BF-8763-4074-AD77-92790AF314D1}"/>
          </ac:spMkLst>
        </pc:spChg>
        <pc:grpChg chg="add">
          <ac:chgData name="Eren Torlak" userId="7de78cc4-a3bf-425c-803a-a5bcb50d6f93" providerId="ADAL" clId="{782E3715-F4E5-4C9D-8738-E4CB278A1616}" dt="2025-02-05T12:52:38.206" v="4246" actId="26606"/>
          <ac:grpSpMkLst>
            <pc:docMk/>
            <pc:sldMk cId="1067564255" sldId="273"/>
            <ac:grpSpMk id="28" creationId="{7A9648D6-B41B-42D0-A817-AE2607B0B5B8}"/>
          </ac:grpSpMkLst>
        </pc:grpChg>
        <pc:graphicFrameChg chg="add del">
          <ac:chgData name="Eren Torlak" userId="7de78cc4-a3bf-425c-803a-a5bcb50d6f93" providerId="ADAL" clId="{782E3715-F4E5-4C9D-8738-E4CB278A1616}" dt="2025-02-05T12:52:32.600" v="4243" actId="26606"/>
          <ac:graphicFrameMkLst>
            <pc:docMk/>
            <pc:sldMk cId="1067564255" sldId="273"/>
            <ac:graphicFrameMk id="5" creationId="{C16558FF-DBE5-DDA1-1E21-C859E87EC6B2}"/>
          </ac:graphicFrameMkLst>
        </pc:graphicFrameChg>
        <pc:graphicFrameChg chg="add del">
          <ac:chgData name="Eren Torlak" userId="7de78cc4-a3bf-425c-803a-a5bcb50d6f93" providerId="ADAL" clId="{782E3715-F4E5-4C9D-8738-E4CB278A1616}" dt="2025-02-05T12:52:38.175" v="4245" actId="26606"/>
          <ac:graphicFrameMkLst>
            <pc:docMk/>
            <pc:sldMk cId="1067564255" sldId="273"/>
            <ac:graphicFrameMk id="25" creationId="{9267FB81-39D8-18CF-C90D-521653A2E110}"/>
          </ac:graphicFrameMkLst>
        </pc:graphicFrameChg>
        <pc:graphicFrameChg chg="add">
          <ac:chgData name="Eren Torlak" userId="7de78cc4-a3bf-425c-803a-a5bcb50d6f93" providerId="ADAL" clId="{782E3715-F4E5-4C9D-8738-E4CB278A1616}" dt="2025-02-05T12:52:38.206" v="4246" actId="26606"/>
          <ac:graphicFrameMkLst>
            <pc:docMk/>
            <pc:sldMk cId="1067564255" sldId="273"/>
            <ac:graphicFrameMk id="30" creationId="{FF262EB3-682B-6317-9789-2E8994742F75}"/>
          </ac:graphicFrameMkLst>
        </pc:graphicFrameChg>
        <pc:cxnChg chg="add">
          <ac:chgData name="Eren Torlak" userId="7de78cc4-a3bf-425c-803a-a5bcb50d6f93" providerId="ADAL" clId="{782E3715-F4E5-4C9D-8738-E4CB278A1616}" dt="2025-02-05T12:52:38.206" v="4246" actId="26606"/>
          <ac:cxnSpMkLst>
            <pc:docMk/>
            <pc:sldMk cId="1067564255" sldId="273"/>
            <ac:cxnSpMk id="16" creationId="{C49DA8F6-BCC1-4447-B54C-57856834B94B}"/>
          </ac:cxnSpMkLst>
        </pc:cxnChg>
      </pc:sldChg>
      <pc:sldChg chg="modSp new del mod">
        <pc:chgData name="Eren Torlak" userId="7de78cc4-a3bf-425c-803a-a5bcb50d6f93" providerId="ADAL" clId="{782E3715-F4E5-4C9D-8738-E4CB278A1616}" dt="2025-02-05T11:07:02.229" v="3891" actId="2696"/>
        <pc:sldMkLst>
          <pc:docMk/>
          <pc:sldMk cId="1284671715" sldId="274"/>
        </pc:sldMkLst>
      </pc:sldChg>
      <pc:sldChg chg="addSp modSp add mod setBg">
        <pc:chgData name="Eren Torlak" userId="7de78cc4-a3bf-425c-803a-a5bcb50d6f93" providerId="ADAL" clId="{782E3715-F4E5-4C9D-8738-E4CB278A1616}" dt="2025-02-03T22:02:04.811" v="708" actId="14100"/>
        <pc:sldMkLst>
          <pc:docMk/>
          <pc:sldMk cId="2769369290" sldId="275"/>
        </pc:sldMkLst>
        <pc:spChg chg="mod">
          <ac:chgData name="Eren Torlak" userId="7de78cc4-a3bf-425c-803a-a5bcb50d6f93" providerId="ADAL" clId="{782E3715-F4E5-4C9D-8738-E4CB278A1616}" dt="2025-02-03T22:01:58.228" v="707" actId="26606"/>
          <ac:spMkLst>
            <pc:docMk/>
            <pc:sldMk cId="2769369290" sldId="275"/>
            <ac:spMk id="2" creationId="{2E467C97-B2E8-A2F5-555B-33D6E402C9CE}"/>
          </ac:spMkLst>
        </pc:spChg>
        <pc:spChg chg="mod">
          <ac:chgData name="Eren Torlak" userId="7de78cc4-a3bf-425c-803a-a5bcb50d6f93" providerId="ADAL" clId="{782E3715-F4E5-4C9D-8738-E4CB278A1616}" dt="2025-02-03T22:02:04.811" v="708" actId="14100"/>
          <ac:spMkLst>
            <pc:docMk/>
            <pc:sldMk cId="2769369290" sldId="275"/>
            <ac:spMk id="3" creationId="{CF41204A-7B2C-F961-7849-46FA534D206D}"/>
          </ac:spMkLst>
        </pc:spChg>
        <pc:spChg chg="add">
          <ac:chgData name="Eren Torlak" userId="7de78cc4-a3bf-425c-803a-a5bcb50d6f93" providerId="ADAL" clId="{782E3715-F4E5-4C9D-8738-E4CB278A1616}" dt="2025-02-03T22:01:58.228" v="707" actId="26606"/>
          <ac:spMkLst>
            <pc:docMk/>
            <pc:sldMk cId="2769369290" sldId="275"/>
            <ac:spMk id="8" creationId="{09588DA8-065E-4F6F-8EFD-43104AB2E0CF}"/>
          </ac:spMkLst>
        </pc:spChg>
        <pc:spChg chg="add">
          <ac:chgData name="Eren Torlak" userId="7de78cc4-a3bf-425c-803a-a5bcb50d6f93" providerId="ADAL" clId="{782E3715-F4E5-4C9D-8738-E4CB278A1616}" dt="2025-02-03T22:01:58.228" v="707" actId="26606"/>
          <ac:spMkLst>
            <pc:docMk/>
            <pc:sldMk cId="2769369290" sldId="275"/>
            <ac:spMk id="10" creationId="{C4285719-470E-454C-AF62-8323075F1F5B}"/>
          </ac:spMkLst>
        </pc:spChg>
        <pc:spChg chg="add">
          <ac:chgData name="Eren Torlak" userId="7de78cc4-a3bf-425c-803a-a5bcb50d6f93" providerId="ADAL" clId="{782E3715-F4E5-4C9D-8738-E4CB278A1616}" dt="2025-02-03T22:01:58.228" v="707" actId="26606"/>
          <ac:spMkLst>
            <pc:docMk/>
            <pc:sldMk cId="2769369290" sldId="275"/>
            <ac:spMk id="12" creationId="{CD9FE4EF-C4D8-49A0-B2FF-81D8DB7D8A24}"/>
          </ac:spMkLst>
        </pc:spChg>
        <pc:spChg chg="add">
          <ac:chgData name="Eren Torlak" userId="7de78cc4-a3bf-425c-803a-a5bcb50d6f93" providerId="ADAL" clId="{782E3715-F4E5-4C9D-8738-E4CB278A1616}" dt="2025-02-03T22:01:58.228" v="707" actId="26606"/>
          <ac:spMkLst>
            <pc:docMk/>
            <pc:sldMk cId="2769369290" sldId="275"/>
            <ac:spMk id="14" creationId="{4300840D-0A0B-4512-BACA-B439D5B9C57C}"/>
          </ac:spMkLst>
        </pc:spChg>
        <pc:spChg chg="add">
          <ac:chgData name="Eren Torlak" userId="7de78cc4-a3bf-425c-803a-a5bcb50d6f93" providerId="ADAL" clId="{782E3715-F4E5-4C9D-8738-E4CB278A1616}" dt="2025-02-03T22:01:58.228" v="707" actId="26606"/>
          <ac:spMkLst>
            <pc:docMk/>
            <pc:sldMk cId="2769369290" sldId="275"/>
            <ac:spMk id="16" creationId="{D2B78728-A580-49A7-84F9-6EF6F583ADE0}"/>
          </ac:spMkLst>
        </pc:spChg>
        <pc:spChg chg="add">
          <ac:chgData name="Eren Torlak" userId="7de78cc4-a3bf-425c-803a-a5bcb50d6f93" providerId="ADAL" clId="{782E3715-F4E5-4C9D-8738-E4CB278A1616}" dt="2025-02-03T22:01:58.228" v="707" actId="26606"/>
          <ac:spMkLst>
            <pc:docMk/>
            <pc:sldMk cId="2769369290" sldId="275"/>
            <ac:spMk id="18" creationId="{38FAA1A1-D861-433F-88FA-1E9D6FD31D11}"/>
          </ac:spMkLst>
        </pc:spChg>
        <pc:spChg chg="add">
          <ac:chgData name="Eren Torlak" userId="7de78cc4-a3bf-425c-803a-a5bcb50d6f93" providerId="ADAL" clId="{782E3715-F4E5-4C9D-8738-E4CB278A1616}" dt="2025-02-03T22:01:58.228" v="707" actId="26606"/>
          <ac:spMkLst>
            <pc:docMk/>
            <pc:sldMk cId="2769369290" sldId="275"/>
            <ac:spMk id="20" creationId="{8D71EDA1-87BF-4D5D-AB79-F346FD19278A}"/>
          </ac:spMkLst>
        </pc:spChg>
      </pc:sldChg>
      <pc:sldChg chg="addSp delSp modSp add mod">
        <pc:chgData name="Eren Torlak" userId="7de78cc4-a3bf-425c-803a-a5bcb50d6f93" providerId="ADAL" clId="{782E3715-F4E5-4C9D-8738-E4CB278A1616}" dt="2025-02-03T21:23:46.435" v="688" actId="20577"/>
        <pc:sldMkLst>
          <pc:docMk/>
          <pc:sldMk cId="3240164933" sldId="276"/>
        </pc:sldMkLst>
        <pc:spChg chg="add mod">
          <ac:chgData name="Eren Torlak" userId="7de78cc4-a3bf-425c-803a-a5bcb50d6f93" providerId="ADAL" clId="{782E3715-F4E5-4C9D-8738-E4CB278A1616}" dt="2025-02-03T21:23:46.435" v="688" actId="20577"/>
          <ac:spMkLst>
            <pc:docMk/>
            <pc:sldMk cId="3240164933" sldId="276"/>
            <ac:spMk id="9" creationId="{ADDF2DF7-DE4E-F6BA-67DD-8ED1390940F2}"/>
          </ac:spMkLst>
        </pc:spChg>
        <pc:picChg chg="add mod ord">
          <ac:chgData name="Eren Torlak" userId="7de78cc4-a3bf-425c-803a-a5bcb50d6f93" providerId="ADAL" clId="{782E3715-F4E5-4C9D-8738-E4CB278A1616}" dt="2025-02-03T21:02:21.676" v="547" actId="1076"/>
          <ac:picMkLst>
            <pc:docMk/>
            <pc:sldMk cId="3240164933" sldId="276"/>
            <ac:picMk id="7" creationId="{1FB661BC-5C7C-E592-F330-063F9D43EDFB}"/>
          </ac:picMkLst>
        </pc:picChg>
      </pc:sldChg>
      <pc:sldChg chg="addSp delSp modSp new mod">
        <pc:chgData name="Eren Torlak" userId="7de78cc4-a3bf-425c-803a-a5bcb50d6f93" providerId="ADAL" clId="{782E3715-F4E5-4C9D-8738-E4CB278A1616}" dt="2025-02-03T21:07:26.702" v="582" actId="20577"/>
        <pc:sldMkLst>
          <pc:docMk/>
          <pc:sldMk cId="1721481421" sldId="277"/>
        </pc:sldMkLst>
        <pc:spChg chg="mod">
          <ac:chgData name="Eren Torlak" userId="7de78cc4-a3bf-425c-803a-a5bcb50d6f93" providerId="ADAL" clId="{782E3715-F4E5-4C9D-8738-E4CB278A1616}" dt="2025-02-03T21:07:26.702" v="582" actId="20577"/>
          <ac:spMkLst>
            <pc:docMk/>
            <pc:sldMk cId="1721481421" sldId="277"/>
            <ac:spMk id="2" creationId="{4501935C-365A-E2D5-9605-35FFFFA83488}"/>
          </ac:spMkLst>
        </pc:spChg>
        <pc:picChg chg="add mod ord">
          <ac:chgData name="Eren Torlak" userId="7de78cc4-a3bf-425c-803a-a5bcb50d6f93" providerId="ADAL" clId="{782E3715-F4E5-4C9D-8738-E4CB278A1616}" dt="2025-02-03T21:07:03.564" v="560" actId="1076"/>
          <ac:picMkLst>
            <pc:docMk/>
            <pc:sldMk cId="1721481421" sldId="277"/>
            <ac:picMk id="5" creationId="{D227D5A8-A800-ADBD-D664-B23117913848}"/>
          </ac:picMkLst>
        </pc:picChg>
      </pc:sldChg>
      <pc:sldChg chg="addSp delSp modSp add mod ord setBg">
        <pc:chgData name="Eren Torlak" userId="7de78cc4-a3bf-425c-803a-a5bcb50d6f93" providerId="ADAL" clId="{782E3715-F4E5-4C9D-8738-E4CB278A1616}" dt="2025-02-03T22:11:01.462" v="747"/>
        <pc:sldMkLst>
          <pc:docMk/>
          <pc:sldMk cId="2277966952" sldId="278"/>
        </pc:sldMkLst>
        <pc:spChg chg="mod ord">
          <ac:chgData name="Eren Torlak" userId="7de78cc4-a3bf-425c-803a-a5bcb50d6f93" providerId="ADAL" clId="{782E3715-F4E5-4C9D-8738-E4CB278A1616}" dt="2025-02-03T22:03:59.483" v="739" actId="1076"/>
          <ac:spMkLst>
            <pc:docMk/>
            <pc:sldMk cId="2277966952" sldId="278"/>
            <ac:spMk id="2" creationId="{0592F698-8985-99B4-71E6-A43E0E7F5D7A}"/>
          </ac:spMkLst>
        </pc:spChg>
        <pc:spChg chg="add">
          <ac:chgData name="Eren Torlak" userId="7de78cc4-a3bf-425c-803a-a5bcb50d6f93" providerId="ADAL" clId="{782E3715-F4E5-4C9D-8738-E4CB278A1616}" dt="2025-02-03T21:40:42.313" v="705" actId="26606"/>
          <ac:spMkLst>
            <pc:docMk/>
            <pc:sldMk cId="2277966952" sldId="278"/>
            <ac:spMk id="25" creationId="{9203DE33-2CD4-4CA8-9AF3-37C3B65133B0}"/>
          </ac:spMkLst>
        </pc:spChg>
        <pc:spChg chg="add">
          <ac:chgData name="Eren Torlak" userId="7de78cc4-a3bf-425c-803a-a5bcb50d6f93" providerId="ADAL" clId="{782E3715-F4E5-4C9D-8738-E4CB278A1616}" dt="2025-02-03T21:40:42.313" v="705" actId="26606"/>
          <ac:spMkLst>
            <pc:docMk/>
            <pc:sldMk cId="2277966952" sldId="278"/>
            <ac:spMk id="27" creationId="{0AF57B88-1D4C-41FA-A761-EC1DD10C35CB}"/>
          </ac:spMkLst>
        </pc:spChg>
        <pc:spChg chg="add">
          <ac:chgData name="Eren Torlak" userId="7de78cc4-a3bf-425c-803a-a5bcb50d6f93" providerId="ADAL" clId="{782E3715-F4E5-4C9D-8738-E4CB278A1616}" dt="2025-02-03T21:40:42.313" v="705" actId="26606"/>
          <ac:spMkLst>
            <pc:docMk/>
            <pc:sldMk cId="2277966952" sldId="278"/>
            <ac:spMk id="29" creationId="{D2548F45-5164-4ABB-8212-7F293FDED8D4}"/>
          </ac:spMkLst>
        </pc:spChg>
        <pc:spChg chg="add">
          <ac:chgData name="Eren Torlak" userId="7de78cc4-a3bf-425c-803a-a5bcb50d6f93" providerId="ADAL" clId="{782E3715-F4E5-4C9D-8738-E4CB278A1616}" dt="2025-02-03T21:40:42.313" v="705" actId="26606"/>
          <ac:spMkLst>
            <pc:docMk/>
            <pc:sldMk cId="2277966952" sldId="278"/>
            <ac:spMk id="31" creationId="{5E81CCFB-7BEF-4186-86FB-D09450B4D02D}"/>
          </ac:spMkLst>
        </pc:spChg>
        <pc:picChg chg="add mod ord">
          <ac:chgData name="Eren Torlak" userId="7de78cc4-a3bf-425c-803a-a5bcb50d6f93" providerId="ADAL" clId="{782E3715-F4E5-4C9D-8738-E4CB278A1616}" dt="2025-02-03T21:40:28.787" v="703" actId="26606"/>
          <ac:picMkLst>
            <pc:docMk/>
            <pc:sldMk cId="2277966952" sldId="278"/>
            <ac:picMk id="7" creationId="{6A71ABB3-4AED-D28D-9CE5-A457A21A4C54}"/>
          </ac:picMkLst>
        </pc:picChg>
      </pc:sldChg>
      <pc:sldChg chg="addSp delSp modSp add mod">
        <pc:chgData name="Eren Torlak" userId="7de78cc4-a3bf-425c-803a-a5bcb50d6f93" providerId="ADAL" clId="{782E3715-F4E5-4C9D-8738-E4CB278A1616}" dt="2025-02-03T22:19:30.579" v="900" actId="1076"/>
        <pc:sldMkLst>
          <pc:docMk/>
          <pc:sldMk cId="4084868916" sldId="279"/>
        </pc:sldMkLst>
        <pc:spChg chg="mod">
          <ac:chgData name="Eren Torlak" userId="7de78cc4-a3bf-425c-803a-a5bcb50d6f93" providerId="ADAL" clId="{782E3715-F4E5-4C9D-8738-E4CB278A1616}" dt="2025-02-03T22:18:55.680" v="894" actId="20577"/>
          <ac:spMkLst>
            <pc:docMk/>
            <pc:sldMk cId="4084868916" sldId="279"/>
            <ac:spMk id="3" creationId="{C97BA21D-1549-6171-792B-05243840EB0B}"/>
          </ac:spMkLst>
        </pc:spChg>
        <pc:picChg chg="add mod">
          <ac:chgData name="Eren Torlak" userId="7de78cc4-a3bf-425c-803a-a5bcb50d6f93" providerId="ADAL" clId="{782E3715-F4E5-4C9D-8738-E4CB278A1616}" dt="2025-02-03T22:19:30.579" v="900" actId="1076"/>
          <ac:picMkLst>
            <pc:docMk/>
            <pc:sldMk cId="4084868916" sldId="279"/>
            <ac:picMk id="5" creationId="{EBF21259-33C9-AD59-B932-625F93A1F9D3}"/>
          </ac:picMkLst>
        </pc:picChg>
      </pc:sldChg>
      <pc:sldChg chg="addSp modSp add mod ord setBg">
        <pc:chgData name="Eren Torlak" userId="7de78cc4-a3bf-425c-803a-a5bcb50d6f93" providerId="ADAL" clId="{782E3715-F4E5-4C9D-8738-E4CB278A1616}" dt="2025-02-04T12:21:15.892" v="1702" actId="5793"/>
        <pc:sldMkLst>
          <pc:docMk/>
          <pc:sldMk cId="3834255657" sldId="280"/>
        </pc:sldMkLst>
        <pc:spChg chg="mod">
          <ac:chgData name="Eren Torlak" userId="7de78cc4-a3bf-425c-803a-a5bcb50d6f93" providerId="ADAL" clId="{782E3715-F4E5-4C9D-8738-E4CB278A1616}" dt="2025-02-04T12:21:05.432" v="1700" actId="26606"/>
          <ac:spMkLst>
            <pc:docMk/>
            <pc:sldMk cId="3834255657" sldId="280"/>
            <ac:spMk id="2" creationId="{63462A18-8598-29A8-B367-6EFF558BB228}"/>
          </ac:spMkLst>
        </pc:spChg>
        <pc:spChg chg="mod">
          <ac:chgData name="Eren Torlak" userId="7de78cc4-a3bf-425c-803a-a5bcb50d6f93" providerId="ADAL" clId="{782E3715-F4E5-4C9D-8738-E4CB278A1616}" dt="2025-02-04T12:21:15.892" v="1702" actId="5793"/>
          <ac:spMkLst>
            <pc:docMk/>
            <pc:sldMk cId="3834255657" sldId="280"/>
            <ac:spMk id="3" creationId="{83CC535E-5FB2-94FA-FAA1-DA3DF3BFD306}"/>
          </ac:spMkLst>
        </pc:spChg>
        <pc:spChg chg="add">
          <ac:chgData name="Eren Torlak" userId="7de78cc4-a3bf-425c-803a-a5bcb50d6f93" providerId="ADAL" clId="{782E3715-F4E5-4C9D-8738-E4CB278A1616}" dt="2025-02-04T12:21:05.432" v="1700" actId="26606"/>
          <ac:spMkLst>
            <pc:docMk/>
            <pc:sldMk cId="3834255657" sldId="280"/>
            <ac:spMk id="8" creationId="{1B15ED52-F352-441B-82BF-E0EA34836D08}"/>
          </ac:spMkLst>
        </pc:spChg>
        <pc:spChg chg="add">
          <ac:chgData name="Eren Torlak" userId="7de78cc4-a3bf-425c-803a-a5bcb50d6f93" providerId="ADAL" clId="{782E3715-F4E5-4C9D-8738-E4CB278A1616}" dt="2025-02-04T12:21:05.432" v="1700" actId="26606"/>
          <ac:spMkLst>
            <pc:docMk/>
            <pc:sldMk cId="3834255657" sldId="280"/>
            <ac:spMk id="10" creationId="{3B2E3793-BFE6-45A2-9B7B-E18844431C99}"/>
          </ac:spMkLst>
        </pc:spChg>
        <pc:spChg chg="add">
          <ac:chgData name="Eren Torlak" userId="7de78cc4-a3bf-425c-803a-a5bcb50d6f93" providerId="ADAL" clId="{782E3715-F4E5-4C9D-8738-E4CB278A1616}" dt="2025-02-04T12:21:05.432" v="1700" actId="26606"/>
          <ac:spMkLst>
            <pc:docMk/>
            <pc:sldMk cId="3834255657" sldId="280"/>
            <ac:spMk id="12" creationId="{BC4C4868-CB8F-4AF9-9CDB-8108F2C19B67}"/>
          </ac:spMkLst>
        </pc:spChg>
        <pc:spChg chg="add">
          <ac:chgData name="Eren Torlak" userId="7de78cc4-a3bf-425c-803a-a5bcb50d6f93" providerId="ADAL" clId="{782E3715-F4E5-4C9D-8738-E4CB278A1616}" dt="2025-02-04T12:21:05.432" v="1700" actId="26606"/>
          <ac:spMkLst>
            <pc:docMk/>
            <pc:sldMk cId="3834255657" sldId="280"/>
            <ac:spMk id="14" creationId="{375E0459-6403-40CD-989D-56A4407CA12E}"/>
          </ac:spMkLst>
        </pc:spChg>
        <pc:spChg chg="add">
          <ac:chgData name="Eren Torlak" userId="7de78cc4-a3bf-425c-803a-a5bcb50d6f93" providerId="ADAL" clId="{782E3715-F4E5-4C9D-8738-E4CB278A1616}" dt="2025-02-04T12:21:05.432" v="1700" actId="26606"/>
          <ac:spMkLst>
            <pc:docMk/>
            <pc:sldMk cId="3834255657" sldId="280"/>
            <ac:spMk id="16" creationId="{53E5B1A8-3AC9-4BD1-9BBC-78CA94F2D1BA}"/>
          </ac:spMkLst>
        </pc:spChg>
      </pc:sldChg>
      <pc:sldChg chg="addSp delSp modSp add mod">
        <pc:chgData name="Eren Torlak" userId="7de78cc4-a3bf-425c-803a-a5bcb50d6f93" providerId="ADAL" clId="{782E3715-F4E5-4C9D-8738-E4CB278A1616}" dt="2025-02-03T22:22:44.896" v="915" actId="26606"/>
        <pc:sldMkLst>
          <pc:docMk/>
          <pc:sldMk cId="1878366817" sldId="281"/>
        </pc:sldMkLst>
        <pc:spChg chg="add">
          <ac:chgData name="Eren Torlak" userId="7de78cc4-a3bf-425c-803a-a5bcb50d6f93" providerId="ADAL" clId="{782E3715-F4E5-4C9D-8738-E4CB278A1616}" dt="2025-02-03T22:22:44.896" v="915" actId="26606"/>
          <ac:spMkLst>
            <pc:docMk/>
            <pc:sldMk cId="1878366817" sldId="281"/>
            <ac:spMk id="24" creationId="{A8384FB5-9ADC-4DDC-881B-597D56F5B15D}"/>
          </ac:spMkLst>
        </pc:spChg>
        <pc:spChg chg="add">
          <ac:chgData name="Eren Torlak" userId="7de78cc4-a3bf-425c-803a-a5bcb50d6f93" providerId="ADAL" clId="{782E3715-F4E5-4C9D-8738-E4CB278A1616}" dt="2025-02-03T22:22:44.896" v="915" actId="26606"/>
          <ac:spMkLst>
            <pc:docMk/>
            <pc:sldMk cId="1878366817" sldId="281"/>
            <ac:spMk id="26" creationId="{1199E1B1-A8C0-4FE8-A5A8-1CB41D69F857}"/>
          </ac:spMkLst>
        </pc:spChg>
        <pc:spChg chg="add">
          <ac:chgData name="Eren Torlak" userId="7de78cc4-a3bf-425c-803a-a5bcb50d6f93" providerId="ADAL" clId="{782E3715-F4E5-4C9D-8738-E4CB278A1616}" dt="2025-02-03T22:22:44.896" v="915" actId="26606"/>
          <ac:spMkLst>
            <pc:docMk/>
            <pc:sldMk cId="1878366817" sldId="281"/>
            <ac:spMk id="28" creationId="{84A8DE83-DE75-4B41-9DB4-A7EC0B0DEC0B}"/>
          </ac:spMkLst>
        </pc:spChg>
        <pc:spChg chg="add">
          <ac:chgData name="Eren Torlak" userId="7de78cc4-a3bf-425c-803a-a5bcb50d6f93" providerId="ADAL" clId="{782E3715-F4E5-4C9D-8738-E4CB278A1616}" dt="2025-02-03T22:22:44.896" v="915" actId="26606"/>
          <ac:spMkLst>
            <pc:docMk/>
            <pc:sldMk cId="1878366817" sldId="281"/>
            <ac:spMk id="30" creationId="{A7009A0A-BEF5-4EAC-AF15-E4F9F002E239}"/>
          </ac:spMkLst>
        </pc:spChg>
        <pc:picChg chg="add mod ord">
          <ac:chgData name="Eren Torlak" userId="7de78cc4-a3bf-425c-803a-a5bcb50d6f93" providerId="ADAL" clId="{782E3715-F4E5-4C9D-8738-E4CB278A1616}" dt="2025-02-03T22:22:44.896" v="915" actId="26606"/>
          <ac:picMkLst>
            <pc:docMk/>
            <pc:sldMk cId="1878366817" sldId="281"/>
            <ac:picMk id="9" creationId="{41BBC758-BD1B-1919-83F0-8F375DC1639D}"/>
          </ac:picMkLst>
        </pc:picChg>
      </pc:sldChg>
      <pc:sldChg chg="addSp delSp modSp add mod">
        <pc:chgData name="Eren Torlak" userId="7de78cc4-a3bf-425c-803a-a5bcb50d6f93" providerId="ADAL" clId="{782E3715-F4E5-4C9D-8738-E4CB278A1616}" dt="2025-02-03T22:26:56.847" v="1002" actId="5793"/>
        <pc:sldMkLst>
          <pc:docMk/>
          <pc:sldMk cId="385631538" sldId="282"/>
        </pc:sldMkLst>
        <pc:spChg chg="add mod">
          <ac:chgData name="Eren Torlak" userId="7de78cc4-a3bf-425c-803a-a5bcb50d6f93" providerId="ADAL" clId="{782E3715-F4E5-4C9D-8738-E4CB278A1616}" dt="2025-02-03T22:26:56.847" v="1002" actId="5793"/>
          <ac:spMkLst>
            <pc:docMk/>
            <pc:sldMk cId="385631538" sldId="282"/>
            <ac:spMk id="4" creationId="{EAFB44DC-8E46-8C50-3C92-8BE0BB1A2561}"/>
          </ac:spMkLst>
        </pc:spChg>
      </pc:sldChg>
      <pc:sldChg chg="addSp delSp modSp add mod">
        <pc:chgData name="Eren Torlak" userId="7de78cc4-a3bf-425c-803a-a5bcb50d6f93" providerId="ADAL" clId="{782E3715-F4E5-4C9D-8738-E4CB278A1616}" dt="2025-02-03T22:24:17.354" v="937" actId="26606"/>
        <pc:sldMkLst>
          <pc:docMk/>
          <pc:sldMk cId="2217953518" sldId="283"/>
        </pc:sldMkLst>
        <pc:spChg chg="add">
          <ac:chgData name="Eren Torlak" userId="7de78cc4-a3bf-425c-803a-a5bcb50d6f93" providerId="ADAL" clId="{782E3715-F4E5-4C9D-8738-E4CB278A1616}" dt="2025-02-03T22:24:17.354" v="937" actId="26606"/>
          <ac:spMkLst>
            <pc:docMk/>
            <pc:sldMk cId="2217953518" sldId="283"/>
            <ac:spMk id="35" creationId="{A8384FB5-9ADC-4DDC-881B-597D56F5B15D}"/>
          </ac:spMkLst>
        </pc:spChg>
        <pc:spChg chg="add">
          <ac:chgData name="Eren Torlak" userId="7de78cc4-a3bf-425c-803a-a5bcb50d6f93" providerId="ADAL" clId="{782E3715-F4E5-4C9D-8738-E4CB278A1616}" dt="2025-02-03T22:24:17.354" v="937" actId="26606"/>
          <ac:spMkLst>
            <pc:docMk/>
            <pc:sldMk cId="2217953518" sldId="283"/>
            <ac:spMk id="37" creationId="{1199E1B1-A8C0-4FE8-A5A8-1CB41D69F857}"/>
          </ac:spMkLst>
        </pc:spChg>
        <pc:spChg chg="add">
          <ac:chgData name="Eren Torlak" userId="7de78cc4-a3bf-425c-803a-a5bcb50d6f93" providerId="ADAL" clId="{782E3715-F4E5-4C9D-8738-E4CB278A1616}" dt="2025-02-03T22:24:17.354" v="937" actId="26606"/>
          <ac:spMkLst>
            <pc:docMk/>
            <pc:sldMk cId="2217953518" sldId="283"/>
            <ac:spMk id="39" creationId="{84A8DE83-DE75-4B41-9DB4-A7EC0B0DEC0B}"/>
          </ac:spMkLst>
        </pc:spChg>
        <pc:spChg chg="add">
          <ac:chgData name="Eren Torlak" userId="7de78cc4-a3bf-425c-803a-a5bcb50d6f93" providerId="ADAL" clId="{782E3715-F4E5-4C9D-8738-E4CB278A1616}" dt="2025-02-03T22:24:17.354" v="937" actId="26606"/>
          <ac:spMkLst>
            <pc:docMk/>
            <pc:sldMk cId="2217953518" sldId="283"/>
            <ac:spMk id="41" creationId="{A7009A0A-BEF5-4EAC-AF15-E4F9F002E239}"/>
          </ac:spMkLst>
        </pc:spChg>
        <pc:picChg chg="add mod ord">
          <ac:chgData name="Eren Torlak" userId="7de78cc4-a3bf-425c-803a-a5bcb50d6f93" providerId="ADAL" clId="{782E3715-F4E5-4C9D-8738-E4CB278A1616}" dt="2025-02-03T22:24:17.354" v="937" actId="26606"/>
          <ac:picMkLst>
            <pc:docMk/>
            <pc:sldMk cId="2217953518" sldId="283"/>
            <ac:picMk id="8" creationId="{0D4F8E76-B1FA-2E06-C4F3-F953A7F45120}"/>
          </ac:picMkLst>
        </pc:picChg>
      </pc:sldChg>
      <pc:sldChg chg="addSp delSp modSp add mod">
        <pc:chgData name="Eren Torlak" userId="7de78cc4-a3bf-425c-803a-a5bcb50d6f93" providerId="ADAL" clId="{782E3715-F4E5-4C9D-8738-E4CB278A1616}" dt="2025-02-03T22:25:27.720" v="945" actId="26606"/>
        <pc:sldMkLst>
          <pc:docMk/>
          <pc:sldMk cId="2937329983" sldId="284"/>
        </pc:sldMkLst>
        <pc:spChg chg="add">
          <ac:chgData name="Eren Torlak" userId="7de78cc4-a3bf-425c-803a-a5bcb50d6f93" providerId="ADAL" clId="{782E3715-F4E5-4C9D-8738-E4CB278A1616}" dt="2025-02-03T22:25:27.720" v="945" actId="26606"/>
          <ac:spMkLst>
            <pc:docMk/>
            <pc:sldMk cId="2937329983" sldId="284"/>
            <ac:spMk id="46" creationId="{A8384FB5-9ADC-4DDC-881B-597D56F5B15D}"/>
          </ac:spMkLst>
        </pc:spChg>
        <pc:spChg chg="add">
          <ac:chgData name="Eren Torlak" userId="7de78cc4-a3bf-425c-803a-a5bcb50d6f93" providerId="ADAL" clId="{782E3715-F4E5-4C9D-8738-E4CB278A1616}" dt="2025-02-03T22:25:27.720" v="945" actId="26606"/>
          <ac:spMkLst>
            <pc:docMk/>
            <pc:sldMk cId="2937329983" sldId="284"/>
            <ac:spMk id="48" creationId="{1199E1B1-A8C0-4FE8-A5A8-1CB41D69F857}"/>
          </ac:spMkLst>
        </pc:spChg>
        <pc:spChg chg="add">
          <ac:chgData name="Eren Torlak" userId="7de78cc4-a3bf-425c-803a-a5bcb50d6f93" providerId="ADAL" clId="{782E3715-F4E5-4C9D-8738-E4CB278A1616}" dt="2025-02-03T22:25:27.720" v="945" actId="26606"/>
          <ac:spMkLst>
            <pc:docMk/>
            <pc:sldMk cId="2937329983" sldId="284"/>
            <ac:spMk id="50" creationId="{84A8DE83-DE75-4B41-9DB4-A7EC0B0DEC0B}"/>
          </ac:spMkLst>
        </pc:spChg>
        <pc:spChg chg="add">
          <ac:chgData name="Eren Torlak" userId="7de78cc4-a3bf-425c-803a-a5bcb50d6f93" providerId="ADAL" clId="{782E3715-F4E5-4C9D-8738-E4CB278A1616}" dt="2025-02-03T22:25:27.720" v="945" actId="26606"/>
          <ac:spMkLst>
            <pc:docMk/>
            <pc:sldMk cId="2937329983" sldId="284"/>
            <ac:spMk id="52" creationId="{A7009A0A-BEF5-4EAC-AF15-E4F9F002E239}"/>
          </ac:spMkLst>
        </pc:spChg>
        <pc:picChg chg="add mod ord">
          <ac:chgData name="Eren Torlak" userId="7de78cc4-a3bf-425c-803a-a5bcb50d6f93" providerId="ADAL" clId="{782E3715-F4E5-4C9D-8738-E4CB278A1616}" dt="2025-02-03T22:25:27.720" v="945" actId="26606"/>
          <ac:picMkLst>
            <pc:docMk/>
            <pc:sldMk cId="2937329983" sldId="284"/>
            <ac:picMk id="6" creationId="{E0E42652-35CE-DFD6-C053-92C292C0A057}"/>
          </ac:picMkLst>
        </pc:picChg>
      </pc:sldChg>
      <pc:sldChg chg="addSp delSp modSp add mod">
        <pc:chgData name="Eren Torlak" userId="7de78cc4-a3bf-425c-803a-a5bcb50d6f93" providerId="ADAL" clId="{782E3715-F4E5-4C9D-8738-E4CB278A1616}" dt="2025-02-03T22:37:32.678" v="1012" actId="1076"/>
        <pc:sldMkLst>
          <pc:docMk/>
          <pc:sldMk cId="2758340788" sldId="285"/>
        </pc:sldMkLst>
        <pc:picChg chg="add mod ord">
          <ac:chgData name="Eren Torlak" userId="7de78cc4-a3bf-425c-803a-a5bcb50d6f93" providerId="ADAL" clId="{782E3715-F4E5-4C9D-8738-E4CB278A1616}" dt="2025-02-03T22:37:32.678" v="1012" actId="1076"/>
          <ac:picMkLst>
            <pc:docMk/>
            <pc:sldMk cId="2758340788" sldId="285"/>
            <ac:picMk id="5" creationId="{368C433A-C9AB-8C07-42E5-FC0291DFA683}"/>
          </ac:picMkLst>
        </pc:picChg>
      </pc:sldChg>
      <pc:sldChg chg="addSp delSp modSp add mod">
        <pc:chgData name="Eren Torlak" userId="7de78cc4-a3bf-425c-803a-a5bcb50d6f93" providerId="ADAL" clId="{782E3715-F4E5-4C9D-8738-E4CB278A1616}" dt="2025-02-03T22:42:15.428" v="1017" actId="1076"/>
        <pc:sldMkLst>
          <pc:docMk/>
          <pc:sldMk cId="3794795439" sldId="286"/>
        </pc:sldMkLst>
        <pc:picChg chg="add mod ord">
          <ac:chgData name="Eren Torlak" userId="7de78cc4-a3bf-425c-803a-a5bcb50d6f93" providerId="ADAL" clId="{782E3715-F4E5-4C9D-8738-E4CB278A1616}" dt="2025-02-03T22:42:15.428" v="1017" actId="1076"/>
          <ac:picMkLst>
            <pc:docMk/>
            <pc:sldMk cId="3794795439" sldId="286"/>
            <ac:picMk id="7" creationId="{31F2742F-CCC3-E7FC-F23F-B3383A084124}"/>
          </ac:picMkLst>
        </pc:picChg>
      </pc:sldChg>
      <pc:sldChg chg="addSp delSp modSp add mod">
        <pc:chgData name="Eren Torlak" userId="7de78cc4-a3bf-425c-803a-a5bcb50d6f93" providerId="ADAL" clId="{782E3715-F4E5-4C9D-8738-E4CB278A1616}" dt="2025-02-04T05:25:39.991" v="1381" actId="20577"/>
        <pc:sldMkLst>
          <pc:docMk/>
          <pc:sldMk cId="1815114838" sldId="287"/>
        </pc:sldMkLst>
        <pc:spChg chg="add mod">
          <ac:chgData name="Eren Torlak" userId="7de78cc4-a3bf-425c-803a-a5bcb50d6f93" providerId="ADAL" clId="{782E3715-F4E5-4C9D-8738-E4CB278A1616}" dt="2025-02-04T05:25:39.991" v="1381" actId="20577"/>
          <ac:spMkLst>
            <pc:docMk/>
            <pc:sldMk cId="1815114838" sldId="287"/>
            <ac:spMk id="8" creationId="{819D1F96-9DD1-7EE0-49D6-336E57A84572}"/>
          </ac:spMkLst>
        </pc:spChg>
        <pc:picChg chg="add mod ord">
          <ac:chgData name="Eren Torlak" userId="7de78cc4-a3bf-425c-803a-a5bcb50d6f93" providerId="ADAL" clId="{782E3715-F4E5-4C9D-8738-E4CB278A1616}" dt="2025-02-04T05:25:38.548" v="1380" actId="1076"/>
          <ac:picMkLst>
            <pc:docMk/>
            <pc:sldMk cId="1815114838" sldId="287"/>
            <ac:picMk id="6" creationId="{B3238FEA-AF7A-1672-2557-2038086E4BAA}"/>
          </ac:picMkLst>
        </pc:picChg>
      </pc:sldChg>
      <pc:sldChg chg="addSp delSp modSp add mod">
        <pc:chgData name="Eren Torlak" userId="7de78cc4-a3bf-425c-803a-a5bcb50d6f93" providerId="ADAL" clId="{782E3715-F4E5-4C9D-8738-E4CB278A1616}" dt="2025-02-04T05:06:14.900" v="1337" actId="1076"/>
        <pc:sldMkLst>
          <pc:docMk/>
          <pc:sldMk cId="2804437811" sldId="288"/>
        </pc:sldMkLst>
        <pc:spChg chg="mod">
          <ac:chgData name="Eren Torlak" userId="7de78cc4-a3bf-425c-803a-a5bcb50d6f93" providerId="ADAL" clId="{782E3715-F4E5-4C9D-8738-E4CB278A1616}" dt="2025-02-04T05:06:08.830" v="1336"/>
          <ac:spMkLst>
            <pc:docMk/>
            <pc:sldMk cId="2804437811" sldId="288"/>
            <ac:spMk id="8" creationId="{E57DA00F-1CFB-B0FE-7059-713EBD27F933}"/>
          </ac:spMkLst>
        </pc:spChg>
        <pc:picChg chg="add mod ord">
          <ac:chgData name="Eren Torlak" userId="7de78cc4-a3bf-425c-803a-a5bcb50d6f93" providerId="ADAL" clId="{782E3715-F4E5-4C9D-8738-E4CB278A1616}" dt="2025-02-04T05:06:14.900" v="1337" actId="1076"/>
          <ac:picMkLst>
            <pc:docMk/>
            <pc:sldMk cId="2804437811" sldId="288"/>
            <ac:picMk id="7" creationId="{3F1DDA04-F786-9BF2-BEAD-020E419BC433}"/>
          </ac:picMkLst>
        </pc:picChg>
      </pc:sldChg>
      <pc:sldChg chg="addSp delSp modSp add mod">
        <pc:chgData name="Eren Torlak" userId="7de78cc4-a3bf-425c-803a-a5bcb50d6f93" providerId="ADAL" clId="{782E3715-F4E5-4C9D-8738-E4CB278A1616}" dt="2025-02-05T11:24:56.238" v="3913" actId="20577"/>
        <pc:sldMkLst>
          <pc:docMk/>
          <pc:sldMk cId="230453529" sldId="289"/>
        </pc:sldMkLst>
        <pc:spChg chg="mod">
          <ac:chgData name="Eren Torlak" userId="7de78cc4-a3bf-425c-803a-a5bcb50d6f93" providerId="ADAL" clId="{782E3715-F4E5-4C9D-8738-E4CB278A1616}" dt="2025-02-05T11:24:56.238" v="3913" actId="20577"/>
          <ac:spMkLst>
            <pc:docMk/>
            <pc:sldMk cId="230453529" sldId="289"/>
            <ac:spMk id="8" creationId="{AA4DBE36-268D-8DC7-8AD7-DB1A6A7838D5}"/>
          </ac:spMkLst>
        </pc:spChg>
        <pc:picChg chg="add mod ord">
          <ac:chgData name="Eren Torlak" userId="7de78cc4-a3bf-425c-803a-a5bcb50d6f93" providerId="ADAL" clId="{782E3715-F4E5-4C9D-8738-E4CB278A1616}" dt="2025-02-04T05:19:22.423" v="1370" actId="1076"/>
          <ac:picMkLst>
            <pc:docMk/>
            <pc:sldMk cId="230453529" sldId="289"/>
            <ac:picMk id="6" creationId="{B2106AE7-7BFF-07F3-95CA-C9457E600B95}"/>
          </ac:picMkLst>
        </pc:picChg>
      </pc:sldChg>
      <pc:sldChg chg="addSp delSp modSp add mod">
        <pc:chgData name="Eren Torlak" userId="7de78cc4-a3bf-425c-803a-a5bcb50d6f93" providerId="ADAL" clId="{782E3715-F4E5-4C9D-8738-E4CB278A1616}" dt="2025-02-04T05:33:26.929" v="1689" actId="20577"/>
        <pc:sldMkLst>
          <pc:docMk/>
          <pc:sldMk cId="2133533134" sldId="290"/>
        </pc:sldMkLst>
        <pc:spChg chg="add mod">
          <ac:chgData name="Eren Torlak" userId="7de78cc4-a3bf-425c-803a-a5bcb50d6f93" providerId="ADAL" clId="{782E3715-F4E5-4C9D-8738-E4CB278A1616}" dt="2025-02-04T05:33:26.929" v="1689" actId="20577"/>
          <ac:spMkLst>
            <pc:docMk/>
            <pc:sldMk cId="2133533134" sldId="290"/>
            <ac:spMk id="10" creationId="{9B6B9F8B-DEF0-2C81-5ACF-55D8E58B9DB1}"/>
          </ac:spMkLst>
        </pc:spChg>
        <pc:picChg chg="add mod ord">
          <ac:chgData name="Eren Torlak" userId="7de78cc4-a3bf-425c-803a-a5bcb50d6f93" providerId="ADAL" clId="{782E3715-F4E5-4C9D-8738-E4CB278A1616}" dt="2025-02-04T05:30:01.069" v="1388" actId="1076"/>
          <ac:picMkLst>
            <pc:docMk/>
            <pc:sldMk cId="2133533134" sldId="290"/>
            <ac:picMk id="9" creationId="{F933BFE1-F0C3-69F7-145A-34D27C45CB16}"/>
          </ac:picMkLst>
        </pc:picChg>
      </pc:sldChg>
      <pc:sldChg chg="modSp add mod">
        <pc:chgData name="Eren Torlak" userId="7de78cc4-a3bf-425c-803a-a5bcb50d6f93" providerId="ADAL" clId="{782E3715-F4E5-4C9D-8738-E4CB278A1616}" dt="2025-02-05T10:49:06.664" v="3634"/>
        <pc:sldMkLst>
          <pc:docMk/>
          <pc:sldMk cId="1704470894" sldId="291"/>
        </pc:sldMkLst>
        <pc:spChg chg="mod">
          <ac:chgData name="Eren Torlak" userId="7de78cc4-a3bf-425c-803a-a5bcb50d6f93" providerId="ADAL" clId="{782E3715-F4E5-4C9D-8738-E4CB278A1616}" dt="2025-02-05T09:43:04.872" v="2101" actId="20577"/>
          <ac:spMkLst>
            <pc:docMk/>
            <pc:sldMk cId="1704470894" sldId="291"/>
            <ac:spMk id="2" creationId="{8515917A-059D-7631-3F2E-429E5538F94C}"/>
          </ac:spMkLst>
        </pc:spChg>
        <pc:spChg chg="mod">
          <ac:chgData name="Eren Torlak" userId="7de78cc4-a3bf-425c-803a-a5bcb50d6f93" providerId="ADAL" clId="{782E3715-F4E5-4C9D-8738-E4CB278A1616}" dt="2025-02-05T10:49:06.664" v="3634"/>
          <ac:spMkLst>
            <pc:docMk/>
            <pc:sldMk cId="1704470894" sldId="291"/>
            <ac:spMk id="3" creationId="{E46A0F50-9269-D427-FFB2-776AAD427059}"/>
          </ac:spMkLst>
        </pc:spChg>
      </pc:sldChg>
      <pc:sldChg chg="modSp add mod">
        <pc:chgData name="Eren Torlak" userId="7de78cc4-a3bf-425c-803a-a5bcb50d6f93" providerId="ADAL" clId="{782E3715-F4E5-4C9D-8738-E4CB278A1616}" dt="2025-02-05T13:19:30.581" v="4368" actId="20577"/>
        <pc:sldMkLst>
          <pc:docMk/>
          <pc:sldMk cId="3498473701" sldId="292"/>
        </pc:sldMkLst>
        <pc:spChg chg="mod">
          <ac:chgData name="Eren Torlak" userId="7de78cc4-a3bf-425c-803a-a5bcb50d6f93" providerId="ADAL" clId="{782E3715-F4E5-4C9D-8738-E4CB278A1616}" dt="2025-02-05T11:15:16.570" v="3909"/>
          <ac:spMkLst>
            <pc:docMk/>
            <pc:sldMk cId="3498473701" sldId="292"/>
            <ac:spMk id="2" creationId="{77B1232B-4A2D-0A1B-6D03-F1B5DDE0FB18}"/>
          </ac:spMkLst>
        </pc:spChg>
        <pc:spChg chg="mod">
          <ac:chgData name="Eren Torlak" userId="7de78cc4-a3bf-425c-803a-a5bcb50d6f93" providerId="ADAL" clId="{782E3715-F4E5-4C9D-8738-E4CB278A1616}" dt="2025-02-05T13:19:30.581" v="4368" actId="20577"/>
          <ac:spMkLst>
            <pc:docMk/>
            <pc:sldMk cId="3498473701" sldId="292"/>
            <ac:spMk id="3" creationId="{D291767F-4056-14F8-26A7-FB48319E963E}"/>
          </ac:spMkLst>
        </pc:spChg>
      </pc:sldChg>
      <pc:sldChg chg="addSp delSp modSp add mod setBg">
        <pc:chgData name="Eren Torlak" userId="7de78cc4-a3bf-425c-803a-a5bcb50d6f93" providerId="ADAL" clId="{782E3715-F4E5-4C9D-8738-E4CB278A1616}" dt="2025-02-05T12:11:46.237" v="4124" actId="1076"/>
        <pc:sldMkLst>
          <pc:docMk/>
          <pc:sldMk cId="90999359" sldId="293"/>
        </pc:sldMkLst>
        <pc:spChg chg="mod">
          <ac:chgData name="Eren Torlak" userId="7de78cc4-a3bf-425c-803a-a5bcb50d6f93" providerId="ADAL" clId="{782E3715-F4E5-4C9D-8738-E4CB278A1616}" dt="2025-02-05T10:05:12.816" v="2682" actId="26606"/>
          <ac:spMkLst>
            <pc:docMk/>
            <pc:sldMk cId="90999359" sldId="293"/>
            <ac:spMk id="2" creationId="{AF1A7F93-1504-3908-4A41-A9B903EC1450}"/>
          </ac:spMkLst>
        </pc:spChg>
        <pc:spChg chg="mod">
          <ac:chgData name="Eren Torlak" userId="7de78cc4-a3bf-425c-803a-a5bcb50d6f93" providerId="ADAL" clId="{782E3715-F4E5-4C9D-8738-E4CB278A1616}" dt="2025-02-05T12:01:45.799" v="4118" actId="20577"/>
          <ac:spMkLst>
            <pc:docMk/>
            <pc:sldMk cId="90999359" sldId="293"/>
            <ac:spMk id="3" creationId="{01E2478C-7E3C-8B91-D6E9-BCC5E7516E07}"/>
          </ac:spMkLst>
        </pc:spChg>
        <pc:spChg chg="add del">
          <ac:chgData name="Eren Torlak" userId="7de78cc4-a3bf-425c-803a-a5bcb50d6f93" providerId="ADAL" clId="{782E3715-F4E5-4C9D-8738-E4CB278A1616}" dt="2025-02-05T10:04:28.559" v="2677" actId="26606"/>
          <ac:spMkLst>
            <pc:docMk/>
            <pc:sldMk cId="90999359" sldId="293"/>
            <ac:spMk id="14" creationId="{2B97F24A-32CE-4C1C-A50D-3016B394DCFB}"/>
          </ac:spMkLst>
        </pc:spChg>
        <pc:spChg chg="add del">
          <ac:chgData name="Eren Torlak" userId="7de78cc4-a3bf-425c-803a-a5bcb50d6f93" providerId="ADAL" clId="{782E3715-F4E5-4C9D-8738-E4CB278A1616}" dt="2025-02-05T10:04:28.559" v="2677" actId="26606"/>
          <ac:spMkLst>
            <pc:docMk/>
            <pc:sldMk cId="90999359" sldId="293"/>
            <ac:spMk id="15" creationId="{CD8B4F24-440B-49E9-B85D-733523DC064B}"/>
          </ac:spMkLst>
        </pc:spChg>
        <pc:spChg chg="add del">
          <ac:chgData name="Eren Torlak" userId="7de78cc4-a3bf-425c-803a-a5bcb50d6f93" providerId="ADAL" clId="{782E3715-F4E5-4C9D-8738-E4CB278A1616}" dt="2025-02-05T10:04:28.544" v="2676" actId="26606"/>
          <ac:spMkLst>
            <pc:docMk/>
            <pc:sldMk cId="90999359" sldId="293"/>
            <ac:spMk id="20" creationId="{5C9B446A-6343-4E56-90BA-061E4DDF0FFB}"/>
          </ac:spMkLst>
        </pc:spChg>
        <pc:spChg chg="add del">
          <ac:chgData name="Eren Torlak" userId="7de78cc4-a3bf-425c-803a-a5bcb50d6f93" providerId="ADAL" clId="{782E3715-F4E5-4C9D-8738-E4CB278A1616}" dt="2025-02-05T10:04:28.544" v="2676" actId="26606"/>
          <ac:spMkLst>
            <pc:docMk/>
            <pc:sldMk cId="90999359" sldId="293"/>
            <ac:spMk id="22" creationId="{3EC72A1B-03D3-499C-B4BF-AC68EEC22B10}"/>
          </ac:spMkLst>
        </pc:spChg>
        <pc:spChg chg="add del">
          <ac:chgData name="Eren Torlak" userId="7de78cc4-a3bf-425c-803a-a5bcb50d6f93" providerId="ADAL" clId="{782E3715-F4E5-4C9D-8738-E4CB278A1616}" dt="2025-02-05T10:04:28.544" v="2676" actId="26606"/>
          <ac:spMkLst>
            <pc:docMk/>
            <pc:sldMk cId="90999359" sldId="293"/>
            <ac:spMk id="24" creationId="{216322C2-3CF0-4D33-BF90-3F384CF6D232}"/>
          </ac:spMkLst>
        </pc:spChg>
        <pc:spChg chg="add del">
          <ac:chgData name="Eren Torlak" userId="7de78cc4-a3bf-425c-803a-a5bcb50d6f93" providerId="ADAL" clId="{782E3715-F4E5-4C9D-8738-E4CB278A1616}" dt="2025-02-05T10:04:28.544" v="2676" actId="26606"/>
          <ac:spMkLst>
            <pc:docMk/>
            <pc:sldMk cId="90999359" sldId="293"/>
            <ac:spMk id="26" creationId="{55D4142C-5077-457F-A6AD-3FECFDB39685}"/>
          </ac:spMkLst>
        </pc:spChg>
        <pc:spChg chg="add del">
          <ac:chgData name="Eren Torlak" userId="7de78cc4-a3bf-425c-803a-a5bcb50d6f93" providerId="ADAL" clId="{782E3715-F4E5-4C9D-8738-E4CB278A1616}" dt="2025-02-05T10:04:28.544" v="2676" actId="26606"/>
          <ac:spMkLst>
            <pc:docMk/>
            <pc:sldMk cId="90999359" sldId="293"/>
            <ac:spMk id="28" creationId="{7A5F0580-5EE9-419F-96EE-B6529EF6E7D0}"/>
          </ac:spMkLst>
        </pc:spChg>
        <pc:spChg chg="add del">
          <ac:chgData name="Eren Torlak" userId="7de78cc4-a3bf-425c-803a-a5bcb50d6f93" providerId="ADAL" clId="{782E3715-F4E5-4C9D-8738-E4CB278A1616}" dt="2025-02-05T10:05:12.816" v="2682" actId="26606"/>
          <ac:spMkLst>
            <pc:docMk/>
            <pc:sldMk cId="90999359" sldId="293"/>
            <ac:spMk id="30" creationId="{8D71EDA1-87BF-4D5D-AB79-F346FD19278A}"/>
          </ac:spMkLst>
        </pc:spChg>
        <pc:spChg chg="add del">
          <ac:chgData name="Eren Torlak" userId="7de78cc4-a3bf-425c-803a-a5bcb50d6f93" providerId="ADAL" clId="{782E3715-F4E5-4C9D-8738-E4CB278A1616}" dt="2025-02-05T10:05:12.816" v="2682" actId="26606"/>
          <ac:spMkLst>
            <pc:docMk/>
            <pc:sldMk cId="90999359" sldId="293"/>
            <ac:spMk id="31" creationId="{C4285719-470E-454C-AF62-8323075F1F5B}"/>
          </ac:spMkLst>
        </pc:spChg>
        <pc:spChg chg="add del">
          <ac:chgData name="Eren Torlak" userId="7de78cc4-a3bf-425c-803a-a5bcb50d6f93" providerId="ADAL" clId="{782E3715-F4E5-4C9D-8738-E4CB278A1616}" dt="2025-02-05T10:05:12.816" v="2682" actId="26606"/>
          <ac:spMkLst>
            <pc:docMk/>
            <pc:sldMk cId="90999359" sldId="293"/>
            <ac:spMk id="32" creationId="{CD9FE4EF-C4D8-49A0-B2FF-81D8DB7D8A24}"/>
          </ac:spMkLst>
        </pc:spChg>
        <pc:spChg chg="add del">
          <ac:chgData name="Eren Torlak" userId="7de78cc4-a3bf-425c-803a-a5bcb50d6f93" providerId="ADAL" clId="{782E3715-F4E5-4C9D-8738-E4CB278A1616}" dt="2025-02-05T10:05:12.816" v="2682" actId="26606"/>
          <ac:spMkLst>
            <pc:docMk/>
            <pc:sldMk cId="90999359" sldId="293"/>
            <ac:spMk id="33" creationId="{4300840D-0A0B-4512-BACA-B439D5B9C57C}"/>
          </ac:spMkLst>
        </pc:spChg>
        <pc:spChg chg="add del">
          <ac:chgData name="Eren Torlak" userId="7de78cc4-a3bf-425c-803a-a5bcb50d6f93" providerId="ADAL" clId="{782E3715-F4E5-4C9D-8738-E4CB278A1616}" dt="2025-02-05T10:05:12.816" v="2682" actId="26606"/>
          <ac:spMkLst>
            <pc:docMk/>
            <pc:sldMk cId="90999359" sldId="293"/>
            <ac:spMk id="34" creationId="{D2B78728-A580-49A7-84F9-6EF6F583ADE0}"/>
          </ac:spMkLst>
        </pc:spChg>
        <pc:spChg chg="add del">
          <ac:chgData name="Eren Torlak" userId="7de78cc4-a3bf-425c-803a-a5bcb50d6f93" providerId="ADAL" clId="{782E3715-F4E5-4C9D-8738-E4CB278A1616}" dt="2025-02-05T10:05:12.816" v="2682" actId="26606"/>
          <ac:spMkLst>
            <pc:docMk/>
            <pc:sldMk cId="90999359" sldId="293"/>
            <ac:spMk id="35" creationId="{38FAA1A1-D861-433F-88FA-1E9D6FD31D11}"/>
          </ac:spMkLst>
        </pc:spChg>
        <pc:spChg chg="add">
          <ac:chgData name="Eren Torlak" userId="7de78cc4-a3bf-425c-803a-a5bcb50d6f93" providerId="ADAL" clId="{782E3715-F4E5-4C9D-8738-E4CB278A1616}" dt="2025-02-05T10:05:12.816" v="2682" actId="26606"/>
          <ac:spMkLst>
            <pc:docMk/>
            <pc:sldMk cId="90999359" sldId="293"/>
            <ac:spMk id="40" creationId="{2B97F24A-32CE-4C1C-A50D-3016B394DCFB}"/>
          </ac:spMkLst>
        </pc:spChg>
        <pc:spChg chg="add">
          <ac:chgData name="Eren Torlak" userId="7de78cc4-a3bf-425c-803a-a5bcb50d6f93" providerId="ADAL" clId="{782E3715-F4E5-4C9D-8738-E4CB278A1616}" dt="2025-02-05T10:05:12.816" v="2682" actId="26606"/>
          <ac:spMkLst>
            <pc:docMk/>
            <pc:sldMk cId="90999359" sldId="293"/>
            <ac:spMk id="42" creationId="{CD8B4F24-440B-49E9-B85D-733523DC064B}"/>
          </ac:spMkLst>
        </pc:spChg>
        <pc:grpChg chg="add del">
          <ac:chgData name="Eren Torlak" userId="7de78cc4-a3bf-425c-803a-a5bcb50d6f93" providerId="ADAL" clId="{782E3715-F4E5-4C9D-8738-E4CB278A1616}" dt="2025-02-05T10:04:09.448" v="2672" actId="26606"/>
          <ac:grpSpMkLst>
            <pc:docMk/>
            <pc:sldMk cId="90999359" sldId="293"/>
            <ac:grpSpMk id="10" creationId="{6258F736-B256-8039-9DC6-F4E49A5C5AD5}"/>
          </ac:grpSpMkLst>
        </pc:grpChg>
        <pc:picChg chg="add del mod">
          <ac:chgData name="Eren Torlak" userId="7de78cc4-a3bf-425c-803a-a5bcb50d6f93" providerId="ADAL" clId="{782E3715-F4E5-4C9D-8738-E4CB278A1616}" dt="2025-02-05T12:11:35.292" v="4119" actId="478"/>
          <ac:picMkLst>
            <pc:docMk/>
            <pc:sldMk cId="90999359" sldId="293"/>
            <ac:picMk id="5" creationId="{0AFC7D86-1567-DBB0-E293-FCB23FF173B8}"/>
          </ac:picMkLst>
        </pc:picChg>
        <pc:picChg chg="add mod">
          <ac:chgData name="Eren Torlak" userId="7de78cc4-a3bf-425c-803a-a5bcb50d6f93" providerId="ADAL" clId="{782E3715-F4E5-4C9D-8738-E4CB278A1616}" dt="2025-02-05T12:11:46.237" v="4124" actId="1076"/>
          <ac:picMkLst>
            <pc:docMk/>
            <pc:sldMk cId="90999359" sldId="293"/>
            <ac:picMk id="7" creationId="{5D3F2EEE-A81F-360C-41D6-0E8B019FC8C8}"/>
          </ac:picMkLst>
        </pc:picChg>
      </pc:sldChg>
      <pc:sldChg chg="add">
        <pc:chgData name="Eren Torlak" userId="7de78cc4-a3bf-425c-803a-a5bcb50d6f93" providerId="ADAL" clId="{782E3715-F4E5-4C9D-8738-E4CB278A1616}" dt="2025-02-05T10:07:03.267" v="2687" actId="2890"/>
        <pc:sldMkLst>
          <pc:docMk/>
          <pc:sldMk cId="4099288533" sldId="294"/>
        </pc:sldMkLst>
      </pc:sldChg>
      <pc:sldChg chg="addSp delSp modSp add mod ord">
        <pc:chgData name="Eren Torlak" userId="7de78cc4-a3bf-425c-803a-a5bcb50d6f93" providerId="ADAL" clId="{782E3715-F4E5-4C9D-8738-E4CB278A1616}" dt="2025-02-05T10:58:08.491" v="3712"/>
        <pc:sldMkLst>
          <pc:docMk/>
          <pc:sldMk cId="2600527159" sldId="295"/>
        </pc:sldMkLst>
        <pc:spChg chg="mod">
          <ac:chgData name="Eren Torlak" userId="7de78cc4-a3bf-425c-803a-a5bcb50d6f93" providerId="ADAL" clId="{782E3715-F4E5-4C9D-8738-E4CB278A1616}" dt="2025-02-05T10:22:17.693" v="3085" actId="20577"/>
          <ac:spMkLst>
            <pc:docMk/>
            <pc:sldMk cId="2600527159" sldId="295"/>
            <ac:spMk id="2" creationId="{4EDB8053-072E-635B-3451-C7D69EA033FB}"/>
          </ac:spMkLst>
        </pc:spChg>
        <pc:spChg chg="mod">
          <ac:chgData name="Eren Torlak" userId="7de78cc4-a3bf-425c-803a-a5bcb50d6f93" providerId="ADAL" clId="{782E3715-F4E5-4C9D-8738-E4CB278A1616}" dt="2025-02-05T10:39:15.277" v="3353" actId="20577"/>
          <ac:spMkLst>
            <pc:docMk/>
            <pc:sldMk cId="2600527159" sldId="295"/>
            <ac:spMk id="3" creationId="{4A6C0200-8DF3-7A66-6776-F7D56DCA7B71}"/>
          </ac:spMkLst>
        </pc:spChg>
        <pc:spChg chg="add del mod">
          <ac:chgData name="Eren Torlak" userId="7de78cc4-a3bf-425c-803a-a5bcb50d6f93" providerId="ADAL" clId="{782E3715-F4E5-4C9D-8738-E4CB278A1616}" dt="2025-02-05T10:58:08.491" v="3712"/>
          <ac:spMkLst>
            <pc:docMk/>
            <pc:sldMk cId="2600527159" sldId="295"/>
            <ac:spMk id="6" creationId="{28604D8A-6A4D-913A-E3C6-B9069DFF4C62}"/>
          </ac:spMkLst>
        </pc:spChg>
        <pc:picChg chg="add mod">
          <ac:chgData name="Eren Torlak" userId="7de78cc4-a3bf-425c-803a-a5bcb50d6f93" providerId="ADAL" clId="{782E3715-F4E5-4C9D-8738-E4CB278A1616}" dt="2025-02-05T10:38:23.623" v="3256" actId="1076"/>
          <ac:picMkLst>
            <pc:docMk/>
            <pc:sldMk cId="2600527159" sldId="295"/>
            <ac:picMk id="5" creationId="{CDB7A336-40A6-8CFC-F7F8-C6B4E7644C27}"/>
          </ac:picMkLst>
        </pc:picChg>
      </pc:sldChg>
      <pc:sldChg chg="addSp delSp modSp add mod">
        <pc:chgData name="Eren Torlak" userId="7de78cc4-a3bf-425c-803a-a5bcb50d6f93" providerId="ADAL" clId="{782E3715-F4E5-4C9D-8738-E4CB278A1616}" dt="2025-02-05T12:24:45.421" v="4126" actId="1076"/>
        <pc:sldMkLst>
          <pc:docMk/>
          <pc:sldMk cId="4031007394" sldId="296"/>
        </pc:sldMkLst>
        <pc:spChg chg="mod">
          <ac:chgData name="Eren Torlak" userId="7de78cc4-a3bf-425c-803a-a5bcb50d6f93" providerId="ADAL" clId="{782E3715-F4E5-4C9D-8738-E4CB278A1616}" dt="2025-02-05T11:00:22.774" v="3767" actId="14100"/>
          <ac:spMkLst>
            <pc:docMk/>
            <pc:sldMk cId="4031007394" sldId="296"/>
            <ac:spMk id="2" creationId="{CB3F7806-E8D1-76F6-F7E6-9318BC107B9C}"/>
          </ac:spMkLst>
        </pc:spChg>
        <pc:spChg chg="mod ord">
          <ac:chgData name="Eren Torlak" userId="7de78cc4-a3bf-425c-803a-a5bcb50d6f93" providerId="ADAL" clId="{782E3715-F4E5-4C9D-8738-E4CB278A1616}" dt="2025-02-05T11:01:05.476" v="3890" actId="27636"/>
          <ac:spMkLst>
            <pc:docMk/>
            <pc:sldMk cId="4031007394" sldId="296"/>
            <ac:spMk id="3" creationId="{6A6E79AF-40D5-BCF6-B485-2EFB39804712}"/>
          </ac:spMkLst>
        </pc:spChg>
        <pc:spChg chg="add del">
          <ac:chgData name="Eren Torlak" userId="7de78cc4-a3bf-425c-803a-a5bcb50d6f93" providerId="ADAL" clId="{782E3715-F4E5-4C9D-8738-E4CB278A1616}" dt="2025-02-05T10:41:55.636" v="3367" actId="26606"/>
          <ac:spMkLst>
            <pc:docMk/>
            <pc:sldMk cId="4031007394" sldId="296"/>
            <ac:spMk id="40" creationId="{99555CA1-2FE2-EB9F-A826-95D9C41516E1}"/>
          </ac:spMkLst>
        </pc:spChg>
        <pc:spChg chg="add del">
          <ac:chgData name="Eren Torlak" userId="7de78cc4-a3bf-425c-803a-a5bcb50d6f93" providerId="ADAL" clId="{782E3715-F4E5-4C9D-8738-E4CB278A1616}" dt="2025-02-05T10:41:55.636" v="3367" actId="26606"/>
          <ac:spMkLst>
            <pc:docMk/>
            <pc:sldMk cId="4031007394" sldId="296"/>
            <ac:spMk id="42" creationId="{C9B31D86-A8C2-CB00-7E54-536B644D9328}"/>
          </ac:spMkLst>
        </pc:spChg>
        <pc:spChg chg="add del">
          <ac:chgData name="Eren Torlak" userId="7de78cc4-a3bf-425c-803a-a5bcb50d6f93" providerId="ADAL" clId="{782E3715-F4E5-4C9D-8738-E4CB278A1616}" dt="2025-02-05T10:41:55.616" v="3366" actId="26606"/>
          <ac:spMkLst>
            <pc:docMk/>
            <pc:sldMk cId="4031007394" sldId="296"/>
            <ac:spMk id="47" creationId="{EEDFD83B-474E-42D8-99FD-250991624799}"/>
          </ac:spMkLst>
        </pc:spChg>
        <pc:spChg chg="add del">
          <ac:chgData name="Eren Torlak" userId="7de78cc4-a3bf-425c-803a-a5bcb50d6f93" providerId="ADAL" clId="{782E3715-F4E5-4C9D-8738-E4CB278A1616}" dt="2025-02-05T10:41:55.616" v="3366" actId="26606"/>
          <ac:spMkLst>
            <pc:docMk/>
            <pc:sldMk cId="4031007394" sldId="296"/>
            <ac:spMk id="49" creationId="{E18AC0D4-F32D-4067-9F63-E553F4AFFF0E}"/>
          </ac:spMkLst>
        </pc:spChg>
        <pc:spChg chg="add del">
          <ac:chgData name="Eren Torlak" userId="7de78cc4-a3bf-425c-803a-a5bcb50d6f93" providerId="ADAL" clId="{782E3715-F4E5-4C9D-8738-E4CB278A1616}" dt="2025-02-05T10:42:03.829" v="3369" actId="26606"/>
          <ac:spMkLst>
            <pc:docMk/>
            <pc:sldMk cId="4031007394" sldId="296"/>
            <ac:spMk id="51" creationId="{CEF6118E-44FB-4509-B4D9-129052E4C6EE}"/>
          </ac:spMkLst>
        </pc:spChg>
        <pc:spChg chg="add del">
          <ac:chgData name="Eren Torlak" userId="7de78cc4-a3bf-425c-803a-a5bcb50d6f93" providerId="ADAL" clId="{782E3715-F4E5-4C9D-8738-E4CB278A1616}" dt="2025-02-05T10:42:29.339" v="3378" actId="26606"/>
          <ac:spMkLst>
            <pc:docMk/>
            <pc:sldMk cId="4031007394" sldId="296"/>
            <ac:spMk id="56" creationId="{99F1FFA9-D672-408C-9220-ADEEC6ABDD09}"/>
          </ac:spMkLst>
        </pc:spChg>
        <pc:spChg chg="add del">
          <ac:chgData name="Eren Torlak" userId="7de78cc4-a3bf-425c-803a-a5bcb50d6f93" providerId="ADAL" clId="{782E3715-F4E5-4C9D-8738-E4CB278A1616}" dt="2025-02-05T10:42:29.327" v="3377" actId="26606"/>
          <ac:spMkLst>
            <pc:docMk/>
            <pc:sldMk cId="4031007394" sldId="296"/>
            <ac:spMk id="61" creationId="{99F1FFA9-D672-408C-9220-ADEEC6ABDD09}"/>
          </ac:spMkLst>
        </pc:spChg>
        <pc:spChg chg="add">
          <ac:chgData name="Eren Torlak" userId="7de78cc4-a3bf-425c-803a-a5bcb50d6f93" providerId="ADAL" clId="{782E3715-F4E5-4C9D-8738-E4CB278A1616}" dt="2025-02-05T10:42:29.339" v="3378" actId="26606"/>
          <ac:spMkLst>
            <pc:docMk/>
            <pc:sldMk cId="4031007394" sldId="296"/>
            <ac:spMk id="63" creationId="{CEF6118E-44FB-4509-B4D9-129052E4C6EE}"/>
          </ac:spMkLst>
        </pc:spChg>
        <pc:picChg chg="del">
          <ac:chgData name="Eren Torlak" userId="7de78cc4-a3bf-425c-803a-a5bcb50d6f93" providerId="ADAL" clId="{782E3715-F4E5-4C9D-8738-E4CB278A1616}" dt="2025-02-05T10:41:21.607" v="3355" actId="478"/>
          <ac:picMkLst>
            <pc:docMk/>
            <pc:sldMk cId="4031007394" sldId="296"/>
            <ac:picMk id="5" creationId="{B55DCB10-B562-04FA-0FEB-553F28F79D1C}"/>
          </ac:picMkLst>
        </pc:picChg>
        <pc:picChg chg="add mod ord">
          <ac:chgData name="Eren Torlak" userId="7de78cc4-a3bf-425c-803a-a5bcb50d6f93" providerId="ADAL" clId="{782E3715-F4E5-4C9D-8738-E4CB278A1616}" dt="2025-02-05T10:42:29.339" v="3378" actId="26606"/>
          <ac:picMkLst>
            <pc:docMk/>
            <pc:sldMk cId="4031007394" sldId="296"/>
            <ac:picMk id="6" creationId="{37B0BF0A-5056-BAE2-F0A4-443902C0C513}"/>
          </ac:picMkLst>
        </pc:picChg>
        <pc:picChg chg="add mod ord">
          <ac:chgData name="Eren Torlak" userId="7de78cc4-a3bf-425c-803a-a5bcb50d6f93" providerId="ADAL" clId="{782E3715-F4E5-4C9D-8738-E4CB278A1616}" dt="2025-02-05T12:24:45.421" v="4126" actId="1076"/>
          <ac:picMkLst>
            <pc:docMk/>
            <pc:sldMk cId="4031007394" sldId="296"/>
            <ac:picMk id="8" creationId="{C60529E2-0EF2-13DD-90D7-0CB2D16A9DC6}"/>
          </ac:picMkLst>
        </pc:picChg>
      </pc:sldChg>
      <pc:sldChg chg="addSp delSp modSp add mod">
        <pc:chgData name="Eren Torlak" userId="7de78cc4-a3bf-425c-803a-a5bcb50d6f93" providerId="ADAL" clId="{782E3715-F4E5-4C9D-8738-E4CB278A1616}" dt="2025-02-05T12:01:03.259" v="4116" actId="20577"/>
        <pc:sldMkLst>
          <pc:docMk/>
          <pc:sldMk cId="3265517882" sldId="297"/>
        </pc:sldMkLst>
        <pc:spChg chg="mod">
          <ac:chgData name="Eren Torlak" userId="7de78cc4-a3bf-425c-803a-a5bcb50d6f93" providerId="ADAL" clId="{782E3715-F4E5-4C9D-8738-E4CB278A1616}" dt="2025-02-05T11:59:16.670" v="3916" actId="1076"/>
          <ac:spMkLst>
            <pc:docMk/>
            <pc:sldMk cId="3265517882" sldId="297"/>
            <ac:spMk id="2" creationId="{09278F9F-768A-F208-78F4-B7A0B9E4EC2B}"/>
          </ac:spMkLst>
        </pc:spChg>
        <pc:spChg chg="del">
          <ac:chgData name="Eren Torlak" userId="7de78cc4-a3bf-425c-803a-a5bcb50d6f93" providerId="ADAL" clId="{782E3715-F4E5-4C9D-8738-E4CB278A1616}" dt="2025-02-05T10:46:04.798" v="3576" actId="478"/>
          <ac:spMkLst>
            <pc:docMk/>
            <pc:sldMk cId="3265517882" sldId="297"/>
            <ac:spMk id="6" creationId="{04C1D210-59BB-88C7-6BFD-6C3E3A562832}"/>
          </ac:spMkLst>
        </pc:spChg>
        <pc:spChg chg="add mod">
          <ac:chgData name="Eren Torlak" userId="7de78cc4-a3bf-425c-803a-a5bcb50d6f93" providerId="ADAL" clId="{782E3715-F4E5-4C9D-8738-E4CB278A1616}" dt="2025-02-05T12:01:03.259" v="4116" actId="20577"/>
          <ac:spMkLst>
            <pc:docMk/>
            <pc:sldMk cId="3265517882" sldId="297"/>
            <ac:spMk id="10" creationId="{EA8682F2-80A0-2E44-8851-0FE97756D3A5}"/>
          </ac:spMkLst>
        </pc:spChg>
        <pc:picChg chg="del">
          <ac:chgData name="Eren Torlak" userId="7de78cc4-a3bf-425c-803a-a5bcb50d6f93" providerId="ADAL" clId="{782E3715-F4E5-4C9D-8738-E4CB278A1616}" dt="2025-02-05T10:46:05.298" v="3577" actId="478"/>
          <ac:picMkLst>
            <pc:docMk/>
            <pc:sldMk cId="3265517882" sldId="297"/>
            <ac:picMk id="5" creationId="{7CAF9A25-E627-855C-AF0F-E66AC947E12A}"/>
          </ac:picMkLst>
        </pc:picChg>
        <pc:picChg chg="add mod modCrop">
          <ac:chgData name="Eren Torlak" userId="7de78cc4-a3bf-425c-803a-a5bcb50d6f93" providerId="ADAL" clId="{782E3715-F4E5-4C9D-8738-E4CB278A1616}" dt="2025-02-05T11:59:10.571" v="3914" actId="1076"/>
          <ac:picMkLst>
            <pc:docMk/>
            <pc:sldMk cId="3265517882" sldId="297"/>
            <ac:picMk id="7" creationId="{04B65C92-B387-B920-4DCB-61AE9BF781D5}"/>
          </ac:picMkLst>
        </pc:picChg>
        <pc:picChg chg="add mod">
          <ac:chgData name="Eren Torlak" userId="7de78cc4-a3bf-425c-803a-a5bcb50d6f93" providerId="ADAL" clId="{782E3715-F4E5-4C9D-8738-E4CB278A1616}" dt="2025-02-05T11:59:12.222" v="3915" actId="1076"/>
          <ac:picMkLst>
            <pc:docMk/>
            <pc:sldMk cId="3265517882" sldId="297"/>
            <ac:picMk id="9" creationId="{FF3DF889-899E-6AB4-C91C-DAC3582C6E5D}"/>
          </ac:picMkLst>
        </pc:picChg>
      </pc:sldChg>
      <pc:sldChg chg="addSp delSp modSp add mod ord">
        <pc:chgData name="Eren Torlak" userId="7de78cc4-a3bf-425c-803a-a5bcb50d6f93" providerId="ADAL" clId="{782E3715-F4E5-4C9D-8738-E4CB278A1616}" dt="2025-02-05T12:58:53.174" v="4366" actId="20577"/>
        <pc:sldMkLst>
          <pc:docMk/>
          <pc:sldMk cId="1912122012" sldId="298"/>
        </pc:sldMkLst>
        <pc:spChg chg="mod">
          <ac:chgData name="Eren Torlak" userId="7de78cc4-a3bf-425c-803a-a5bcb50d6f93" providerId="ADAL" clId="{782E3715-F4E5-4C9D-8738-E4CB278A1616}" dt="2025-02-05T12:47:01.738" v="4148" actId="20577"/>
          <ac:spMkLst>
            <pc:docMk/>
            <pc:sldMk cId="1912122012" sldId="298"/>
            <ac:spMk id="2" creationId="{64BD5476-BC83-159C-739E-43AD677F3AD4}"/>
          </ac:spMkLst>
        </pc:spChg>
        <pc:spChg chg="add mod">
          <ac:chgData name="Eren Torlak" userId="7de78cc4-a3bf-425c-803a-a5bcb50d6f93" providerId="ADAL" clId="{782E3715-F4E5-4C9D-8738-E4CB278A1616}" dt="2025-02-05T12:58:42.070" v="4363" actId="1076"/>
          <ac:spMkLst>
            <pc:docMk/>
            <pc:sldMk cId="1912122012" sldId="298"/>
            <ac:spMk id="8" creationId="{DFBBBDEC-844F-9A37-1716-5B963B6209F9}"/>
          </ac:spMkLst>
        </pc:spChg>
        <pc:spChg chg="mod">
          <ac:chgData name="Eren Torlak" userId="7de78cc4-a3bf-425c-803a-a5bcb50d6f93" providerId="ADAL" clId="{782E3715-F4E5-4C9D-8738-E4CB278A1616}" dt="2025-02-05T12:58:53.174" v="4366" actId="20577"/>
          <ac:spMkLst>
            <pc:docMk/>
            <pc:sldMk cId="1912122012" sldId="298"/>
            <ac:spMk id="10" creationId="{5174B30A-6254-9276-1327-4E72BDD6D4E8}"/>
          </ac:spMkLst>
        </pc:spChg>
        <pc:spChg chg="add mod">
          <ac:chgData name="Eren Torlak" userId="7de78cc4-a3bf-425c-803a-a5bcb50d6f93" providerId="ADAL" clId="{782E3715-F4E5-4C9D-8738-E4CB278A1616}" dt="2025-02-05T12:58:46.569" v="4365" actId="1076"/>
          <ac:spMkLst>
            <pc:docMk/>
            <pc:sldMk cId="1912122012" sldId="298"/>
            <ac:spMk id="12" creationId="{83BFDB2A-5C89-091D-B169-4E17AFF36E65}"/>
          </ac:spMkLst>
        </pc:spChg>
        <pc:picChg chg="add mod">
          <ac:chgData name="Eren Torlak" userId="7de78cc4-a3bf-425c-803a-a5bcb50d6f93" providerId="ADAL" clId="{782E3715-F4E5-4C9D-8738-E4CB278A1616}" dt="2025-02-05T12:57:17.953" v="4253" actId="1076"/>
          <ac:picMkLst>
            <pc:docMk/>
            <pc:sldMk cId="1912122012" sldId="298"/>
            <ac:picMk id="5" creationId="{4FC5DFD9-6959-76FA-BCF9-6B781A8FB135}"/>
          </ac:picMkLst>
        </pc:picChg>
        <pc:picChg chg="del">
          <ac:chgData name="Eren Torlak" userId="7de78cc4-a3bf-425c-803a-a5bcb50d6f93" providerId="ADAL" clId="{782E3715-F4E5-4C9D-8738-E4CB278A1616}" dt="2025-02-05T12:46:49.840" v="4128" actId="478"/>
          <ac:picMkLst>
            <pc:docMk/>
            <pc:sldMk cId="1912122012" sldId="298"/>
            <ac:picMk id="7" creationId="{E8D95098-AE90-BE4C-44B9-E4CE6509B2AF}"/>
          </ac:picMkLst>
        </pc:picChg>
        <pc:picChg chg="del">
          <ac:chgData name="Eren Torlak" userId="7de78cc4-a3bf-425c-803a-a5bcb50d6f93" providerId="ADAL" clId="{782E3715-F4E5-4C9D-8738-E4CB278A1616}" dt="2025-02-05T12:46:50.218" v="4129" actId="478"/>
          <ac:picMkLst>
            <pc:docMk/>
            <pc:sldMk cId="1912122012" sldId="298"/>
            <ac:picMk id="9" creationId="{1969EF5D-A14E-282B-AB88-050D5DC81BA7}"/>
          </ac:picMkLst>
        </pc:picChg>
        <pc:cxnChg chg="add mod">
          <ac:chgData name="Eren Torlak" userId="7de78cc4-a3bf-425c-803a-a5bcb50d6f93" providerId="ADAL" clId="{782E3715-F4E5-4C9D-8738-E4CB278A1616}" dt="2025-02-05T12:58:44.319" v="4364" actId="1076"/>
          <ac:cxnSpMkLst>
            <pc:docMk/>
            <pc:sldMk cId="1912122012" sldId="298"/>
            <ac:cxnSpMk id="14" creationId="{F6E8673E-1454-EDE0-EADB-80225FDF993C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8A8D77-A8B8-48AB-BE50-B82C3E99B988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F5F7032-A913-49AF-A9F0-E53082BDD249}">
      <dgm:prSet/>
      <dgm:spPr/>
      <dgm:t>
        <a:bodyPr/>
        <a:lstStyle/>
        <a:p>
          <a:r>
            <a:rPr lang="en-US"/>
            <a:t>Veri Analizi (EDA)</a:t>
          </a:r>
        </a:p>
      </dgm:t>
    </dgm:pt>
    <dgm:pt modelId="{CE258764-C2FC-40D3-B817-50899C560B42}" type="parTrans" cxnId="{3F787CB3-4176-4840-B077-FC8D143D8B11}">
      <dgm:prSet/>
      <dgm:spPr/>
      <dgm:t>
        <a:bodyPr/>
        <a:lstStyle/>
        <a:p>
          <a:endParaRPr lang="en-US"/>
        </a:p>
      </dgm:t>
    </dgm:pt>
    <dgm:pt modelId="{559DE2C3-EB91-40A9-AE16-947C18ADF405}" type="sibTrans" cxnId="{3F787CB3-4176-4840-B077-FC8D143D8B11}">
      <dgm:prSet/>
      <dgm:spPr/>
      <dgm:t>
        <a:bodyPr/>
        <a:lstStyle/>
        <a:p>
          <a:endParaRPr lang="en-US"/>
        </a:p>
      </dgm:t>
    </dgm:pt>
    <dgm:pt modelId="{0460EB21-E100-47BD-B940-23CE16BF3AB7}">
      <dgm:prSet/>
      <dgm:spPr/>
      <dgm:t>
        <a:bodyPr/>
        <a:lstStyle/>
        <a:p>
          <a:r>
            <a:rPr lang="en-US"/>
            <a:t>Ön İşleme</a:t>
          </a:r>
        </a:p>
      </dgm:t>
    </dgm:pt>
    <dgm:pt modelId="{6BB40317-90E9-4B08-877A-7F860FB0EBAE}" type="parTrans" cxnId="{4682B64E-C4BE-4BBA-B9B9-19C3097FC4CD}">
      <dgm:prSet/>
      <dgm:spPr/>
      <dgm:t>
        <a:bodyPr/>
        <a:lstStyle/>
        <a:p>
          <a:endParaRPr lang="en-US"/>
        </a:p>
      </dgm:t>
    </dgm:pt>
    <dgm:pt modelId="{A7CF20FF-BDEF-42D0-AE83-39BE6C9B38CC}" type="sibTrans" cxnId="{4682B64E-C4BE-4BBA-B9B9-19C3097FC4CD}">
      <dgm:prSet/>
      <dgm:spPr/>
      <dgm:t>
        <a:bodyPr/>
        <a:lstStyle/>
        <a:p>
          <a:endParaRPr lang="en-US"/>
        </a:p>
      </dgm:t>
    </dgm:pt>
    <dgm:pt modelId="{8B8C856F-F283-48F5-A6E1-5F2FE7707F7C}">
      <dgm:prSet/>
      <dgm:spPr/>
      <dgm:t>
        <a:bodyPr/>
        <a:lstStyle/>
        <a:p>
          <a:r>
            <a:rPr lang="en-US"/>
            <a:t>Veri Seçimi </a:t>
          </a:r>
        </a:p>
      </dgm:t>
    </dgm:pt>
    <dgm:pt modelId="{C427801F-251E-41C7-BAB2-31DB372A481A}" type="parTrans" cxnId="{D2FA3D98-87E6-440F-B2A1-2F294F2CA505}">
      <dgm:prSet/>
      <dgm:spPr/>
      <dgm:t>
        <a:bodyPr/>
        <a:lstStyle/>
        <a:p>
          <a:endParaRPr lang="en-US"/>
        </a:p>
      </dgm:t>
    </dgm:pt>
    <dgm:pt modelId="{909A8C86-0962-46FB-9C41-E16D5521FC10}" type="sibTrans" cxnId="{D2FA3D98-87E6-440F-B2A1-2F294F2CA505}">
      <dgm:prSet/>
      <dgm:spPr/>
      <dgm:t>
        <a:bodyPr/>
        <a:lstStyle/>
        <a:p>
          <a:endParaRPr lang="en-US"/>
        </a:p>
      </dgm:t>
    </dgm:pt>
    <dgm:pt modelId="{36E0B020-5029-4F6E-B66E-6CDDA5488BDA}">
      <dgm:prSet/>
      <dgm:spPr/>
      <dgm:t>
        <a:bodyPr/>
        <a:lstStyle/>
        <a:p>
          <a:r>
            <a:rPr lang="en-US"/>
            <a:t>Standartizasyon</a:t>
          </a:r>
        </a:p>
      </dgm:t>
    </dgm:pt>
    <dgm:pt modelId="{76B758A6-BD88-4A45-BB3A-5BC29A13DC37}" type="parTrans" cxnId="{ECDE687E-9BED-4DD2-B6EB-8D28ED85B669}">
      <dgm:prSet/>
      <dgm:spPr/>
      <dgm:t>
        <a:bodyPr/>
        <a:lstStyle/>
        <a:p>
          <a:endParaRPr lang="en-US"/>
        </a:p>
      </dgm:t>
    </dgm:pt>
    <dgm:pt modelId="{C312440F-17C6-462A-9DDC-70599373672F}" type="sibTrans" cxnId="{ECDE687E-9BED-4DD2-B6EB-8D28ED85B669}">
      <dgm:prSet/>
      <dgm:spPr/>
      <dgm:t>
        <a:bodyPr/>
        <a:lstStyle/>
        <a:p>
          <a:endParaRPr lang="en-US"/>
        </a:p>
      </dgm:t>
    </dgm:pt>
    <dgm:pt modelId="{6C35AE60-C59F-4A7B-A436-0C2B45CC2217}">
      <dgm:prSet/>
      <dgm:spPr/>
      <dgm:t>
        <a:bodyPr/>
        <a:lstStyle/>
        <a:p>
          <a:r>
            <a:rPr lang="en-US"/>
            <a:t>Özellik Mühendisliği</a:t>
          </a:r>
        </a:p>
      </dgm:t>
    </dgm:pt>
    <dgm:pt modelId="{179FF82A-EDCD-4F56-9DD5-29F367A15279}" type="parTrans" cxnId="{CDE40D93-5A8B-4CB3-9D8D-4C47ECA24727}">
      <dgm:prSet/>
      <dgm:spPr/>
      <dgm:t>
        <a:bodyPr/>
        <a:lstStyle/>
        <a:p>
          <a:endParaRPr lang="en-US"/>
        </a:p>
      </dgm:t>
    </dgm:pt>
    <dgm:pt modelId="{FBD199FB-B5E6-411E-9B02-CAFDF00957AA}" type="sibTrans" cxnId="{CDE40D93-5A8B-4CB3-9D8D-4C47ECA24727}">
      <dgm:prSet/>
      <dgm:spPr/>
      <dgm:t>
        <a:bodyPr/>
        <a:lstStyle/>
        <a:p>
          <a:endParaRPr lang="en-US"/>
        </a:p>
      </dgm:t>
    </dgm:pt>
    <dgm:pt modelId="{96F913A9-9628-41F1-B914-0DE59DC825D1}">
      <dgm:prSet/>
      <dgm:spPr/>
      <dgm:t>
        <a:bodyPr/>
        <a:lstStyle/>
        <a:p>
          <a:r>
            <a:rPr lang="en-US"/>
            <a:t>Model Eğitim</a:t>
          </a:r>
        </a:p>
      </dgm:t>
    </dgm:pt>
    <dgm:pt modelId="{22CE209B-BB56-4A61-8F9F-D07F13ECAA1C}" type="parTrans" cxnId="{83E3F369-7251-40D7-9A21-05ACA3781F6D}">
      <dgm:prSet/>
      <dgm:spPr/>
      <dgm:t>
        <a:bodyPr/>
        <a:lstStyle/>
        <a:p>
          <a:endParaRPr lang="en-US"/>
        </a:p>
      </dgm:t>
    </dgm:pt>
    <dgm:pt modelId="{38210E3E-4F82-4311-B0B8-12EAD0759FEE}" type="sibTrans" cxnId="{83E3F369-7251-40D7-9A21-05ACA3781F6D}">
      <dgm:prSet/>
      <dgm:spPr/>
      <dgm:t>
        <a:bodyPr/>
        <a:lstStyle/>
        <a:p>
          <a:endParaRPr lang="en-US"/>
        </a:p>
      </dgm:t>
    </dgm:pt>
    <dgm:pt modelId="{93FBFBE2-8FCC-4D0D-8FB1-3EF7DAC4A881}">
      <dgm:prSet/>
      <dgm:spPr/>
      <dgm:t>
        <a:bodyPr/>
        <a:lstStyle/>
        <a:p>
          <a:r>
            <a:rPr lang="en-US"/>
            <a:t>Değerlendirme</a:t>
          </a:r>
        </a:p>
      </dgm:t>
    </dgm:pt>
    <dgm:pt modelId="{6F9EAFC3-B46B-4F00-8533-8224282A7608}" type="parTrans" cxnId="{3FD1FCFF-F82C-44AC-97D9-BE4FBCF77820}">
      <dgm:prSet/>
      <dgm:spPr/>
      <dgm:t>
        <a:bodyPr/>
        <a:lstStyle/>
        <a:p>
          <a:endParaRPr lang="en-US"/>
        </a:p>
      </dgm:t>
    </dgm:pt>
    <dgm:pt modelId="{0B1CF3F1-8D71-49F1-95BD-825F4F60DD58}" type="sibTrans" cxnId="{3FD1FCFF-F82C-44AC-97D9-BE4FBCF77820}">
      <dgm:prSet/>
      <dgm:spPr/>
      <dgm:t>
        <a:bodyPr/>
        <a:lstStyle/>
        <a:p>
          <a:endParaRPr lang="en-US"/>
        </a:p>
      </dgm:t>
    </dgm:pt>
    <dgm:pt modelId="{46E378E2-0B02-4687-ACFC-6E2C3DE85D04}" type="pres">
      <dgm:prSet presAssocID="{AF8A8D77-A8B8-48AB-BE50-B82C3E99B988}" presName="CompostProcess" presStyleCnt="0">
        <dgm:presLayoutVars>
          <dgm:dir/>
          <dgm:resizeHandles val="exact"/>
        </dgm:presLayoutVars>
      </dgm:prSet>
      <dgm:spPr/>
    </dgm:pt>
    <dgm:pt modelId="{B768A409-3D10-4F37-B302-BFC8BE9C6CF0}" type="pres">
      <dgm:prSet presAssocID="{AF8A8D77-A8B8-48AB-BE50-B82C3E99B988}" presName="arrow" presStyleLbl="bgShp" presStyleIdx="0" presStyleCnt="1"/>
      <dgm:spPr/>
    </dgm:pt>
    <dgm:pt modelId="{D3B839DA-B7A9-4C2C-B3C5-CF30731D658D}" type="pres">
      <dgm:prSet presAssocID="{AF8A8D77-A8B8-48AB-BE50-B82C3E99B988}" presName="linearProcess" presStyleCnt="0"/>
      <dgm:spPr/>
    </dgm:pt>
    <dgm:pt modelId="{EE832EF6-A73C-4C80-B41B-6DA2C4939A76}" type="pres">
      <dgm:prSet presAssocID="{DF5F7032-A913-49AF-A9F0-E53082BDD249}" presName="textNode" presStyleLbl="node1" presStyleIdx="0" presStyleCnt="4">
        <dgm:presLayoutVars>
          <dgm:bulletEnabled val="1"/>
        </dgm:presLayoutVars>
      </dgm:prSet>
      <dgm:spPr/>
    </dgm:pt>
    <dgm:pt modelId="{E9254E63-AAD7-4C03-BB97-AB9AE1831EB6}" type="pres">
      <dgm:prSet presAssocID="{559DE2C3-EB91-40A9-AE16-947C18ADF405}" presName="sibTrans" presStyleCnt="0"/>
      <dgm:spPr/>
    </dgm:pt>
    <dgm:pt modelId="{2F59E716-3250-4191-AB21-F6BF5CFA15DD}" type="pres">
      <dgm:prSet presAssocID="{0460EB21-E100-47BD-B940-23CE16BF3AB7}" presName="textNode" presStyleLbl="node1" presStyleIdx="1" presStyleCnt="4">
        <dgm:presLayoutVars>
          <dgm:bulletEnabled val="1"/>
        </dgm:presLayoutVars>
      </dgm:prSet>
      <dgm:spPr/>
    </dgm:pt>
    <dgm:pt modelId="{75BE4CBF-39BF-4D35-9540-A85CD5DF949B}" type="pres">
      <dgm:prSet presAssocID="{A7CF20FF-BDEF-42D0-AE83-39BE6C9B38CC}" presName="sibTrans" presStyleCnt="0"/>
      <dgm:spPr/>
    </dgm:pt>
    <dgm:pt modelId="{737007C8-2C61-4039-A310-CEFFFEF65DEF}" type="pres">
      <dgm:prSet presAssocID="{96F913A9-9628-41F1-B914-0DE59DC825D1}" presName="textNode" presStyleLbl="node1" presStyleIdx="2" presStyleCnt="4">
        <dgm:presLayoutVars>
          <dgm:bulletEnabled val="1"/>
        </dgm:presLayoutVars>
      </dgm:prSet>
      <dgm:spPr/>
    </dgm:pt>
    <dgm:pt modelId="{E9877C68-A4CC-488B-B0AC-1CBC6AA4D52B}" type="pres">
      <dgm:prSet presAssocID="{38210E3E-4F82-4311-B0B8-12EAD0759FEE}" presName="sibTrans" presStyleCnt="0"/>
      <dgm:spPr/>
    </dgm:pt>
    <dgm:pt modelId="{A1976AA0-C971-4B93-B2EE-64F5A72C3554}" type="pres">
      <dgm:prSet presAssocID="{93FBFBE2-8FCC-4D0D-8FB1-3EF7DAC4A881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4E714605-E53F-4A82-B4D3-E6E5B44D62EB}" type="presOf" srcId="{96F913A9-9628-41F1-B914-0DE59DC825D1}" destId="{737007C8-2C61-4039-A310-CEFFFEF65DEF}" srcOrd="0" destOrd="0" presId="urn:microsoft.com/office/officeart/2005/8/layout/hProcess9"/>
    <dgm:cxn modelId="{89791307-0361-4C6C-864A-CD5F45AA9D9E}" type="presOf" srcId="{8B8C856F-F283-48F5-A6E1-5F2FE7707F7C}" destId="{2F59E716-3250-4191-AB21-F6BF5CFA15DD}" srcOrd="0" destOrd="1" presId="urn:microsoft.com/office/officeart/2005/8/layout/hProcess9"/>
    <dgm:cxn modelId="{EAF4A930-0449-4DCF-A4A7-97315556ED29}" type="presOf" srcId="{93FBFBE2-8FCC-4D0D-8FB1-3EF7DAC4A881}" destId="{A1976AA0-C971-4B93-B2EE-64F5A72C3554}" srcOrd="0" destOrd="0" presId="urn:microsoft.com/office/officeart/2005/8/layout/hProcess9"/>
    <dgm:cxn modelId="{7E745C3C-E9FA-4BF5-9588-6A4E6B62CB19}" type="presOf" srcId="{6C35AE60-C59F-4A7B-A436-0C2B45CC2217}" destId="{2F59E716-3250-4191-AB21-F6BF5CFA15DD}" srcOrd="0" destOrd="3" presId="urn:microsoft.com/office/officeart/2005/8/layout/hProcess9"/>
    <dgm:cxn modelId="{83E3F369-7251-40D7-9A21-05ACA3781F6D}" srcId="{AF8A8D77-A8B8-48AB-BE50-B82C3E99B988}" destId="{96F913A9-9628-41F1-B914-0DE59DC825D1}" srcOrd="2" destOrd="0" parTransId="{22CE209B-BB56-4A61-8F9F-D07F13ECAA1C}" sibTransId="{38210E3E-4F82-4311-B0B8-12EAD0759FEE}"/>
    <dgm:cxn modelId="{4682B64E-C4BE-4BBA-B9B9-19C3097FC4CD}" srcId="{AF8A8D77-A8B8-48AB-BE50-B82C3E99B988}" destId="{0460EB21-E100-47BD-B940-23CE16BF3AB7}" srcOrd="1" destOrd="0" parTransId="{6BB40317-90E9-4B08-877A-7F860FB0EBAE}" sibTransId="{A7CF20FF-BDEF-42D0-AE83-39BE6C9B38CC}"/>
    <dgm:cxn modelId="{BE7B4E76-60C2-491C-9C1A-EC42D07EC93E}" type="presOf" srcId="{0460EB21-E100-47BD-B940-23CE16BF3AB7}" destId="{2F59E716-3250-4191-AB21-F6BF5CFA15DD}" srcOrd="0" destOrd="0" presId="urn:microsoft.com/office/officeart/2005/8/layout/hProcess9"/>
    <dgm:cxn modelId="{D0F49577-9A73-430B-962F-1B3A802D3C7A}" type="presOf" srcId="{AF8A8D77-A8B8-48AB-BE50-B82C3E99B988}" destId="{46E378E2-0B02-4687-ACFC-6E2C3DE85D04}" srcOrd="0" destOrd="0" presId="urn:microsoft.com/office/officeart/2005/8/layout/hProcess9"/>
    <dgm:cxn modelId="{ECDE687E-9BED-4DD2-B6EB-8D28ED85B669}" srcId="{0460EB21-E100-47BD-B940-23CE16BF3AB7}" destId="{36E0B020-5029-4F6E-B66E-6CDDA5488BDA}" srcOrd="1" destOrd="0" parTransId="{76B758A6-BD88-4A45-BB3A-5BC29A13DC37}" sibTransId="{C312440F-17C6-462A-9DDC-70599373672F}"/>
    <dgm:cxn modelId="{CDE40D93-5A8B-4CB3-9D8D-4C47ECA24727}" srcId="{0460EB21-E100-47BD-B940-23CE16BF3AB7}" destId="{6C35AE60-C59F-4A7B-A436-0C2B45CC2217}" srcOrd="2" destOrd="0" parTransId="{179FF82A-EDCD-4F56-9DD5-29F367A15279}" sibTransId="{FBD199FB-B5E6-411E-9B02-CAFDF00957AA}"/>
    <dgm:cxn modelId="{D2FA3D98-87E6-440F-B2A1-2F294F2CA505}" srcId="{0460EB21-E100-47BD-B940-23CE16BF3AB7}" destId="{8B8C856F-F283-48F5-A6E1-5F2FE7707F7C}" srcOrd="0" destOrd="0" parTransId="{C427801F-251E-41C7-BAB2-31DB372A481A}" sibTransId="{909A8C86-0962-46FB-9C41-E16D5521FC10}"/>
    <dgm:cxn modelId="{4DB42FB1-1656-49D3-9E84-943B5F8F2056}" type="presOf" srcId="{DF5F7032-A913-49AF-A9F0-E53082BDD249}" destId="{EE832EF6-A73C-4C80-B41B-6DA2C4939A76}" srcOrd="0" destOrd="0" presId="urn:microsoft.com/office/officeart/2005/8/layout/hProcess9"/>
    <dgm:cxn modelId="{3F787CB3-4176-4840-B077-FC8D143D8B11}" srcId="{AF8A8D77-A8B8-48AB-BE50-B82C3E99B988}" destId="{DF5F7032-A913-49AF-A9F0-E53082BDD249}" srcOrd="0" destOrd="0" parTransId="{CE258764-C2FC-40D3-B817-50899C560B42}" sibTransId="{559DE2C3-EB91-40A9-AE16-947C18ADF405}"/>
    <dgm:cxn modelId="{66480CE7-F91E-4D0A-88BB-DF2FA215E542}" type="presOf" srcId="{36E0B020-5029-4F6E-B66E-6CDDA5488BDA}" destId="{2F59E716-3250-4191-AB21-F6BF5CFA15DD}" srcOrd="0" destOrd="2" presId="urn:microsoft.com/office/officeart/2005/8/layout/hProcess9"/>
    <dgm:cxn modelId="{3FD1FCFF-F82C-44AC-97D9-BE4FBCF77820}" srcId="{AF8A8D77-A8B8-48AB-BE50-B82C3E99B988}" destId="{93FBFBE2-8FCC-4D0D-8FB1-3EF7DAC4A881}" srcOrd="3" destOrd="0" parTransId="{6F9EAFC3-B46B-4F00-8533-8224282A7608}" sibTransId="{0B1CF3F1-8D71-49F1-95BD-825F4F60DD58}"/>
    <dgm:cxn modelId="{417DD003-609F-494D-9687-0B94E4557CC7}" type="presParOf" srcId="{46E378E2-0B02-4687-ACFC-6E2C3DE85D04}" destId="{B768A409-3D10-4F37-B302-BFC8BE9C6CF0}" srcOrd="0" destOrd="0" presId="urn:microsoft.com/office/officeart/2005/8/layout/hProcess9"/>
    <dgm:cxn modelId="{791774A3-9698-4B37-B641-E4CE66DEFD4D}" type="presParOf" srcId="{46E378E2-0B02-4687-ACFC-6E2C3DE85D04}" destId="{D3B839DA-B7A9-4C2C-B3C5-CF30731D658D}" srcOrd="1" destOrd="0" presId="urn:microsoft.com/office/officeart/2005/8/layout/hProcess9"/>
    <dgm:cxn modelId="{49EFE02B-920A-4F1F-B38B-2A8C2396D8B5}" type="presParOf" srcId="{D3B839DA-B7A9-4C2C-B3C5-CF30731D658D}" destId="{EE832EF6-A73C-4C80-B41B-6DA2C4939A76}" srcOrd="0" destOrd="0" presId="urn:microsoft.com/office/officeart/2005/8/layout/hProcess9"/>
    <dgm:cxn modelId="{1CAC0247-447E-4532-95DB-8578ACD4DD86}" type="presParOf" srcId="{D3B839DA-B7A9-4C2C-B3C5-CF30731D658D}" destId="{E9254E63-AAD7-4C03-BB97-AB9AE1831EB6}" srcOrd="1" destOrd="0" presId="urn:microsoft.com/office/officeart/2005/8/layout/hProcess9"/>
    <dgm:cxn modelId="{E4CB7289-5B23-4A7F-9AEA-F0803ECC78B7}" type="presParOf" srcId="{D3B839DA-B7A9-4C2C-B3C5-CF30731D658D}" destId="{2F59E716-3250-4191-AB21-F6BF5CFA15DD}" srcOrd="2" destOrd="0" presId="urn:microsoft.com/office/officeart/2005/8/layout/hProcess9"/>
    <dgm:cxn modelId="{9D6338DA-8EC3-4574-AD05-13F6B29A5700}" type="presParOf" srcId="{D3B839DA-B7A9-4C2C-B3C5-CF30731D658D}" destId="{75BE4CBF-39BF-4D35-9540-A85CD5DF949B}" srcOrd="3" destOrd="0" presId="urn:microsoft.com/office/officeart/2005/8/layout/hProcess9"/>
    <dgm:cxn modelId="{1E139E50-A6B6-40EA-AAAB-1671F965B464}" type="presParOf" srcId="{D3B839DA-B7A9-4C2C-B3C5-CF30731D658D}" destId="{737007C8-2C61-4039-A310-CEFFFEF65DEF}" srcOrd="4" destOrd="0" presId="urn:microsoft.com/office/officeart/2005/8/layout/hProcess9"/>
    <dgm:cxn modelId="{D8F77469-658D-4ADB-9E67-34169F194A9D}" type="presParOf" srcId="{D3B839DA-B7A9-4C2C-B3C5-CF30731D658D}" destId="{E9877C68-A4CC-488B-B0AC-1CBC6AA4D52B}" srcOrd="5" destOrd="0" presId="urn:microsoft.com/office/officeart/2005/8/layout/hProcess9"/>
    <dgm:cxn modelId="{09C623B9-0D37-4066-B704-18758CAF9AF3}" type="presParOf" srcId="{D3B839DA-B7A9-4C2C-B3C5-CF30731D658D}" destId="{A1976AA0-C971-4B93-B2EE-64F5A72C355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8A409-3D10-4F37-B302-BFC8BE9C6CF0}">
      <dsp:nvSpPr>
        <dsp:cNvPr id="0" name=""/>
        <dsp:cNvSpPr/>
      </dsp:nvSpPr>
      <dsp:spPr>
        <a:xfrm>
          <a:off x="701708" y="0"/>
          <a:ext cx="7952690" cy="43942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32EF6-A73C-4C80-B41B-6DA2C4939A76}">
      <dsp:nvSpPr>
        <dsp:cNvPr id="0" name=""/>
        <dsp:cNvSpPr/>
      </dsp:nvSpPr>
      <dsp:spPr>
        <a:xfrm>
          <a:off x="5739" y="1318260"/>
          <a:ext cx="2219834" cy="1757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Veri Analizi (EDA)</a:t>
          </a:r>
        </a:p>
      </dsp:txBody>
      <dsp:txXfrm>
        <a:off x="91542" y="1404063"/>
        <a:ext cx="2048228" cy="1586074"/>
      </dsp:txXfrm>
    </dsp:sp>
    <dsp:sp modelId="{2F59E716-3250-4191-AB21-F6BF5CFA15DD}">
      <dsp:nvSpPr>
        <dsp:cNvPr id="0" name=""/>
        <dsp:cNvSpPr/>
      </dsp:nvSpPr>
      <dsp:spPr>
        <a:xfrm>
          <a:off x="2380670" y="1318260"/>
          <a:ext cx="2219834" cy="1757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Ön İşleme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Veri Seçimi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Standartizasyon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Özellik Mühendisliği</a:t>
          </a:r>
        </a:p>
      </dsp:txBody>
      <dsp:txXfrm>
        <a:off x="2466473" y="1404063"/>
        <a:ext cx="2048228" cy="1586074"/>
      </dsp:txXfrm>
    </dsp:sp>
    <dsp:sp modelId="{737007C8-2C61-4039-A310-CEFFFEF65DEF}">
      <dsp:nvSpPr>
        <dsp:cNvPr id="0" name=""/>
        <dsp:cNvSpPr/>
      </dsp:nvSpPr>
      <dsp:spPr>
        <a:xfrm>
          <a:off x="4755602" y="1318260"/>
          <a:ext cx="2219834" cy="17576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Model Eğitim</a:t>
          </a:r>
        </a:p>
      </dsp:txBody>
      <dsp:txXfrm>
        <a:off x="4841405" y="1404063"/>
        <a:ext cx="2048228" cy="1586074"/>
      </dsp:txXfrm>
    </dsp:sp>
    <dsp:sp modelId="{A1976AA0-C971-4B93-B2EE-64F5A72C3554}">
      <dsp:nvSpPr>
        <dsp:cNvPr id="0" name=""/>
        <dsp:cNvSpPr/>
      </dsp:nvSpPr>
      <dsp:spPr>
        <a:xfrm>
          <a:off x="7130533" y="1318260"/>
          <a:ext cx="2219834" cy="1757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Değerlendirme</a:t>
          </a:r>
        </a:p>
      </dsp:txBody>
      <dsp:txXfrm>
        <a:off x="7216336" y="1404063"/>
        <a:ext cx="2048228" cy="1586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2FDE2-D994-41CF-A4FE-797F8DCF3052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0422F-A629-4160-AE74-BD688000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46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0422F-A629-4160-AE74-BD688000FD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7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4420-1B48-85CA-DF76-83DAF9AFC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71A69-8EB7-4FBE-F763-1782A90FC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B4321-10F3-5C0E-948A-B8283689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629F-CA7F-4FAE-9C42-5E33671C46F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A86BD-FE23-390A-2EE9-5E6512F8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805C6-4C98-C94C-FBDF-E84F95CB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2663-2870-49D6-961B-ED94AC5A5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F7CD-D8B4-F963-98F6-795EFE18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90959-C351-DACC-53F2-B086DC958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227EC-D79F-776E-FF7F-686E2723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629F-CA7F-4FAE-9C42-5E33671C46F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9616-07A1-0BED-C939-0CDE31B1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14F19-18F5-2090-75B5-852E0E70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2663-2870-49D6-961B-ED94AC5A5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3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5EFCED-D34D-26A5-6116-DEE48C6AB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3B7E8-F95A-B8CD-43AF-09B60EAE1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ABBDD-22DD-8B84-A7A2-CFC10E9F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629F-CA7F-4FAE-9C42-5E33671C46F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0F693-4AFF-A9BE-0EE6-DDAB6029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A1BEA-DFED-0CA9-1E25-8521DD45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2663-2870-49D6-961B-ED94AC5A5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4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7B72-AB97-B09C-161C-EAE06ABD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FA014-682A-114A-DBBB-DAC5847E1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0A90F-57F6-53BB-A332-E5689FEC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629F-CA7F-4FAE-9C42-5E33671C46F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56994-A38A-7844-BD53-A16BEAFC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A3AF6-958E-E036-0E3C-0D3A4BDF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2663-2870-49D6-961B-ED94AC5A5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5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4200-99DF-7C59-3407-905B5A8D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42FB0-A434-83EA-9ADB-E9EE949CF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652D2-CF56-8712-9367-8618EC05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629F-CA7F-4FAE-9C42-5E33671C46F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4B5B-AE0D-FCA2-2172-238A5595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A09BC-BD21-826E-9133-972C7FE5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2663-2870-49D6-961B-ED94AC5A5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7322-356E-F9A7-E20E-45DDDC1E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8AEF0-D9B7-B1BF-68B3-BD561F20E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47964-E345-EF36-98E1-ACE828CAC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6F9C8-6596-7F92-C4DA-D715B0F3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629F-CA7F-4FAE-9C42-5E33671C46F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8039D-8D91-3BD0-C2BC-7E5D73D8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D57C3-44EA-A231-4C86-01974CF1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2663-2870-49D6-961B-ED94AC5A5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A2D9-279C-E44D-D2A5-08489F56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5A00C-ABA1-E718-F698-9D74434E5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B7447-FD0A-78ED-C73E-473D4252E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973BD-A703-9E10-2C3E-77A99C2E5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78C8A-F0AB-6B45-F5E0-4B0EAD710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5A9E3-543A-C276-C807-F3E6E417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629F-CA7F-4FAE-9C42-5E33671C46F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4BAC3-74E3-80B6-EADB-B5C34649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B3310-552A-61B9-0C27-594779ED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2663-2870-49D6-961B-ED94AC5A5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6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95D0-7235-3E31-D623-B788AB4E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923DB-F944-ECDD-5465-24A1A201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629F-CA7F-4FAE-9C42-5E33671C46F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75AB8-AA92-865A-CE15-736F88C0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E4C42-734D-DDF8-858F-F359869E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2663-2870-49D6-961B-ED94AC5A5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3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DA0C0-658B-B9F2-32B8-D0125D5D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629F-CA7F-4FAE-9C42-5E33671C46F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7F3C4-FDF0-5145-1E5E-04B73B0C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7077D-8E7B-D854-13E6-07B75D8A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2663-2870-49D6-961B-ED94AC5A5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0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5486-CF39-5363-C837-FAC91E44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B3D38-303F-7AF3-ACA5-C90276F22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1A88E-EAAA-2C08-E82E-A9F8C5457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C870-DCAF-E4BE-D189-D2CC54DC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629F-CA7F-4FAE-9C42-5E33671C46F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24B50-E118-889F-3E92-1204CF9B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87C30-CC56-6740-EBFC-3C7F2868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2663-2870-49D6-961B-ED94AC5A5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A2E1-7839-D23B-9C22-5AE42B79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6708C-9EB0-4E47-030A-5FD0EAACC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7371E-CB28-3345-623E-0AB313CDB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844D1-754F-7CB2-13E0-00307CBE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629F-CA7F-4FAE-9C42-5E33671C46F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86389-528A-67D8-90B2-938C5818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FF238-CDD3-2148-D4B1-EC889D2B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2663-2870-49D6-961B-ED94AC5A5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5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A1F4C-6EC9-291A-F70E-CF1D8B08B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058EF-2267-E148-A7FE-E5A59F1EF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04C08-9855-9758-606A-93CF280C2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A2629F-CA7F-4FAE-9C42-5E33671C46F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CA0CE-CD79-7BA0-DC0A-D8740CE6F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129D3-8334-2760-E798-8FE88EC44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652663-2870-49D6-961B-ED94AC5A5D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39252F-7CDD-9CBD-C195-11F0AF43484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715625" y="63500"/>
            <a:ext cx="1444625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Genel Kullanım - General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82A4B4-180C-255A-A269-778CC98758B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3081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Genel Kullanım - General</a:t>
            </a:r>
          </a:p>
        </p:txBody>
      </p:sp>
    </p:spTree>
    <p:extLst>
      <p:ext uri="{BB962C8B-B14F-4D97-AF65-F5344CB8AC3E}">
        <p14:creationId xmlns:p14="http://schemas.microsoft.com/office/powerpoint/2010/main" val="429360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B317E-D70F-9B56-3FC5-9C484C322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 err="1">
                <a:solidFill>
                  <a:srgbClr val="FFFFFF"/>
                </a:solidFill>
              </a:rPr>
              <a:t>Girişimcilik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Vakfı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Değerlendirme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Puanı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Tahmini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Projesi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3CCAC-F012-2EF5-8625-7613FC086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854" y="5393765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Eren Torlak</a:t>
            </a:r>
          </a:p>
        </p:txBody>
      </p:sp>
    </p:spTree>
    <p:extLst>
      <p:ext uri="{BB962C8B-B14F-4D97-AF65-F5344CB8AC3E}">
        <p14:creationId xmlns:p14="http://schemas.microsoft.com/office/powerpoint/2010/main" val="284610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86E80-FCE9-5224-7A7B-17DDDA27A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Eksik Veri Analizi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6A0E32-EAEA-8F1D-2947-8B2B60403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05253" y="845422"/>
            <a:ext cx="8020097" cy="553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2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4390ED-526E-85DF-5CE9-22FA89A76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71ABB3-4AED-D28D-9CE5-A457A21A4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091" r="1" b="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2F698-8985-99B4-71E6-A43E0E7F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2797" y="2702483"/>
            <a:ext cx="3609367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Değerlerin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Çeşitliliği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96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0F4E-E37B-1779-3594-E9510ACE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 </a:t>
            </a:r>
            <a:r>
              <a:rPr lang="en-US" dirty="0" err="1"/>
              <a:t>Önişleme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41948-0259-7AFC-4A18-9F2C4F7A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761617"/>
            <a:ext cx="11033760" cy="4351338"/>
          </a:xfrm>
        </p:spPr>
        <p:txBody>
          <a:bodyPr/>
          <a:lstStyle/>
          <a:p>
            <a:r>
              <a:rPr lang="en-US" dirty="0" err="1"/>
              <a:t>Türkçe</a:t>
            </a:r>
            <a:r>
              <a:rPr lang="en-US" dirty="0"/>
              <a:t> </a:t>
            </a:r>
            <a:r>
              <a:rPr lang="en-US" dirty="0" err="1"/>
              <a:t>karakterleri</a:t>
            </a:r>
            <a:r>
              <a:rPr lang="en-US" dirty="0"/>
              <a:t> Latin </a:t>
            </a:r>
            <a:r>
              <a:rPr lang="en-US" dirty="0" err="1"/>
              <a:t>alfabesindeki</a:t>
            </a:r>
            <a:r>
              <a:rPr lang="en-US" dirty="0"/>
              <a:t> </a:t>
            </a:r>
            <a:r>
              <a:rPr lang="en-US" dirty="0" err="1"/>
              <a:t>karşılıklarına</a:t>
            </a:r>
            <a:r>
              <a:rPr lang="en-US" dirty="0"/>
              <a:t> </a:t>
            </a:r>
            <a:r>
              <a:rPr lang="en-US" dirty="0" err="1"/>
              <a:t>çevirir</a:t>
            </a:r>
            <a:r>
              <a:rPr lang="en-US" dirty="0"/>
              <a:t> (ç → c, ğ → g, ö → o vb.).</a:t>
            </a:r>
          </a:p>
          <a:p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harfe</a:t>
            </a:r>
            <a:r>
              <a:rPr lang="en-US" dirty="0"/>
              <a:t> </a:t>
            </a:r>
            <a:r>
              <a:rPr lang="en-US" dirty="0" err="1"/>
              <a:t>dönüştürür</a:t>
            </a:r>
            <a:r>
              <a:rPr lang="en-US" dirty="0"/>
              <a:t>.</a:t>
            </a:r>
          </a:p>
          <a:p>
            <a:r>
              <a:rPr lang="en-US" dirty="0"/>
              <a:t>"</a:t>
            </a:r>
            <a:r>
              <a:rPr lang="en-US" dirty="0" err="1"/>
              <a:t>universitesi</a:t>
            </a:r>
            <a:r>
              <a:rPr lang="en-US" dirty="0"/>
              <a:t>" </a:t>
            </a:r>
            <a:r>
              <a:rPr lang="en-US" dirty="0" err="1"/>
              <a:t>kelimesini</a:t>
            </a:r>
            <a:r>
              <a:rPr lang="en-US" dirty="0"/>
              <a:t> </a:t>
            </a:r>
            <a:r>
              <a:rPr lang="en-US" dirty="0" err="1"/>
              <a:t>çıkarır</a:t>
            </a:r>
            <a:r>
              <a:rPr lang="en-US" dirty="0"/>
              <a:t>.</a:t>
            </a:r>
          </a:p>
          <a:p>
            <a:r>
              <a:rPr lang="en-US" dirty="0" err="1"/>
              <a:t>Baştaki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sondaki</a:t>
            </a:r>
            <a:r>
              <a:rPr lang="en-US" dirty="0"/>
              <a:t> </a:t>
            </a:r>
            <a:r>
              <a:rPr lang="en-US" dirty="0" err="1"/>
              <a:t>boşlukları</a:t>
            </a:r>
            <a:r>
              <a:rPr lang="en-US" dirty="0"/>
              <a:t> </a:t>
            </a:r>
            <a:r>
              <a:rPr lang="en-US" dirty="0" err="1"/>
              <a:t>temizler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207284-2765-B5DE-D618-7360558C11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476"/>
          <a:stretch/>
        </p:blipFill>
        <p:spPr>
          <a:xfrm>
            <a:off x="2562043" y="4199205"/>
            <a:ext cx="7067913" cy="229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68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772B4-8EB9-96CA-0319-A6653E895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8EF6-EB86-4200-0091-82428AFD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 </a:t>
            </a:r>
            <a:r>
              <a:rPr lang="en-US" dirty="0" err="1"/>
              <a:t>Önişleme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A21D-1549-6171-792B-05243840E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761617"/>
            <a:ext cx="11033760" cy="4351338"/>
          </a:xfrm>
        </p:spPr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verisindeki</a:t>
            </a:r>
            <a:r>
              <a:rPr lang="en-US" dirty="0"/>
              <a:t> </a:t>
            </a:r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dirty="0" err="1"/>
              <a:t>boş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sütunlar</a:t>
            </a:r>
            <a:r>
              <a:rPr lang="en-US" dirty="0"/>
              <a:t> hem train </a:t>
            </a:r>
            <a:r>
              <a:rPr lang="en-US" dirty="0" err="1"/>
              <a:t>verisinden</a:t>
            </a:r>
            <a:r>
              <a:rPr lang="en-US" dirty="0"/>
              <a:t> hem de test </a:t>
            </a:r>
            <a:r>
              <a:rPr lang="en-US" dirty="0" err="1"/>
              <a:t>verisinden</a:t>
            </a:r>
            <a:r>
              <a:rPr lang="en-US" dirty="0"/>
              <a:t> </a:t>
            </a:r>
            <a:r>
              <a:rPr lang="en-US" dirty="0" err="1"/>
              <a:t>kaldırıldı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21259-33C9-AD59-B932-625F93A1F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09" y="3667430"/>
            <a:ext cx="9972382" cy="22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68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05A1B3-04E6-E603-1B24-03A4EAD01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62A18-8598-29A8-B367-6EFF558B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Veri Standartlaştırma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C535E-5FB2-94FA-FAA1-DA3DF3BFD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Kategorik</a:t>
            </a:r>
            <a:r>
              <a:rPr lang="en-US" sz="2400" dirty="0"/>
              <a:t> </a:t>
            </a:r>
            <a:r>
              <a:rPr lang="en-US" sz="2400" dirty="0" err="1"/>
              <a:t>Değişkenlerin</a:t>
            </a:r>
            <a:r>
              <a:rPr lang="en-US" sz="2400" dirty="0"/>
              <a:t> Ele </a:t>
            </a:r>
            <a:r>
              <a:rPr lang="en-US" sz="2400" dirty="0" err="1"/>
              <a:t>Alınması</a:t>
            </a:r>
            <a:r>
              <a:rPr lang="en-US" sz="2400" dirty="0"/>
              <a:t>:  </a:t>
            </a:r>
          </a:p>
          <a:p>
            <a:pPr lvl="1"/>
            <a:r>
              <a:rPr lang="en-US" dirty="0"/>
              <a:t>Burs </a:t>
            </a:r>
            <a:r>
              <a:rPr lang="en-US" dirty="0" err="1"/>
              <a:t>kategorileri</a:t>
            </a:r>
            <a:r>
              <a:rPr lang="en-US" dirty="0"/>
              <a:t>,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girdilerin</a:t>
            </a:r>
            <a:r>
              <a:rPr lang="en-US" dirty="0"/>
              <a:t> </a:t>
            </a:r>
            <a:r>
              <a:rPr lang="en-US" dirty="0" err="1"/>
              <a:t>tekilleştirilmesi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etiketlere</a:t>
            </a:r>
            <a:r>
              <a:rPr lang="en-US" dirty="0"/>
              <a:t> </a:t>
            </a:r>
            <a:r>
              <a:rPr lang="en-US" dirty="0" err="1"/>
              <a:t>haritalandı</a:t>
            </a:r>
            <a:r>
              <a:rPr lang="en-US" dirty="0"/>
              <a:t> (</a:t>
            </a:r>
            <a:r>
              <a:rPr lang="en-US" dirty="0" err="1"/>
              <a:t>örneğin</a:t>
            </a:r>
            <a:r>
              <a:rPr lang="en-US" dirty="0"/>
              <a:t>, </a:t>
            </a:r>
            <a:r>
              <a:rPr lang="en-US" dirty="0" err="1"/>
              <a:t>çeşitli</a:t>
            </a:r>
            <a:r>
              <a:rPr lang="en-US" dirty="0"/>
              <a:t> burs </a:t>
            </a:r>
            <a:r>
              <a:rPr lang="en-US" dirty="0" err="1"/>
              <a:t>türleri</a:t>
            </a:r>
            <a:r>
              <a:rPr lang="en-US" dirty="0"/>
              <a:t> '</a:t>
            </a:r>
            <a:r>
              <a:rPr lang="en-US" dirty="0" err="1"/>
              <a:t>kyk</a:t>
            </a:r>
            <a:r>
              <a:rPr lang="en-US" dirty="0"/>
              <a:t>'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birleştirildi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Lise </a:t>
            </a:r>
            <a:r>
              <a:rPr lang="en-US" dirty="0" err="1"/>
              <a:t>türleri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ebeveyn</a:t>
            </a:r>
            <a:r>
              <a:rPr lang="en-US" dirty="0"/>
              <a:t>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seviyeleri</a:t>
            </a:r>
            <a:r>
              <a:rPr lang="en-US" dirty="0"/>
              <a:t> </a:t>
            </a:r>
            <a:r>
              <a:rPr lang="en-US" dirty="0" err="1"/>
              <a:t>tutarlılığı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amacıyla</a:t>
            </a:r>
            <a:r>
              <a:rPr lang="en-US" dirty="0"/>
              <a:t> </a:t>
            </a:r>
            <a:r>
              <a:rPr lang="en-US" dirty="0" err="1"/>
              <a:t>standartlaştırıldı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Üniversite</a:t>
            </a:r>
            <a:r>
              <a:rPr lang="en-US" dirty="0"/>
              <a:t> not </a:t>
            </a:r>
            <a:r>
              <a:rPr lang="en-US" dirty="0" err="1"/>
              <a:t>aralıkları</a:t>
            </a:r>
            <a:r>
              <a:rPr lang="en-US" dirty="0"/>
              <a:t> </a:t>
            </a:r>
            <a:r>
              <a:rPr lang="en-US" dirty="0" err="1"/>
              <a:t>sayısal</a:t>
            </a:r>
            <a:r>
              <a:rPr lang="en-US" dirty="0"/>
              <a:t> </a:t>
            </a:r>
            <a:r>
              <a:rPr lang="en-US" dirty="0" err="1"/>
              <a:t>değerlere</a:t>
            </a:r>
            <a:r>
              <a:rPr lang="en-US" dirty="0"/>
              <a:t> </a:t>
            </a:r>
            <a:r>
              <a:rPr lang="en-US" dirty="0" err="1"/>
              <a:t>çevirildi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Üniversite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sayısal</a:t>
            </a:r>
            <a:r>
              <a:rPr lang="en-US" dirty="0"/>
              <a:t> </a:t>
            </a:r>
            <a:r>
              <a:rPr lang="en-US" dirty="0" err="1"/>
              <a:t>değerlere</a:t>
            </a:r>
            <a:r>
              <a:rPr lang="en-US" dirty="0"/>
              <a:t> </a:t>
            </a:r>
            <a:r>
              <a:rPr lang="en-US" dirty="0" err="1"/>
              <a:t>çevirildi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Burs </a:t>
            </a:r>
            <a:r>
              <a:rPr lang="en-US" dirty="0" err="1"/>
              <a:t>miktarı</a:t>
            </a:r>
            <a:r>
              <a:rPr lang="en-US" dirty="0"/>
              <a:t> </a:t>
            </a:r>
            <a:r>
              <a:rPr lang="en-US" dirty="0" err="1"/>
              <a:t>sayısal</a:t>
            </a:r>
            <a:r>
              <a:rPr lang="en-US" dirty="0"/>
              <a:t> </a:t>
            </a:r>
            <a:r>
              <a:rPr lang="en-US" dirty="0" err="1"/>
              <a:t>değere</a:t>
            </a:r>
            <a:r>
              <a:rPr lang="en-US" dirty="0"/>
              <a:t> </a:t>
            </a:r>
            <a:r>
              <a:rPr lang="en-US" dirty="0" err="1"/>
              <a:t>çevirildi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4255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27C932-3ECE-0FE4-7D61-B0F0D3FA6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0AE35-EB21-82C8-94C5-5EB5D02A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Veri Standartlaştırma</a:t>
            </a:r>
          </a:p>
        </p:txBody>
      </p:sp>
      <p:pic>
        <p:nvPicPr>
          <p:cNvPr id="8" name="Content Placeholder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E96585B-A044-9813-84BE-53EF812A9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252530"/>
            <a:ext cx="11327549" cy="387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82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AD68B8-FD41-5ABE-DCC0-51881B6B6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915BD-FA2F-B51B-89A8-5339509AA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Veri Standartlaştırma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BBC758-BD1B-1919-83F0-8F375DC16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762270"/>
            <a:ext cx="11327549" cy="286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66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8499FB-65A2-112A-B778-B4D94838F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9BE8C-4934-7828-3BF8-00711A61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Veri Standartlaştırma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4F8E76-B1FA-2E06-C4F3-F953A7F45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847227"/>
            <a:ext cx="11327549" cy="269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53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F90904-8D2C-BB44-424F-0ED85DB56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99A57-468E-0DE2-50B6-BBA41B59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Veri Standartlaştırma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E42652-35CE-DFD6-C053-92C292C0A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620676"/>
            <a:ext cx="11327549" cy="314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29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79FAFB-78AD-59D2-F227-D71EF454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C3296C-56A3-A22A-9BDC-CD94167DE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DFBC2E-5004-BA42-642F-F35C2BB26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EA841C-F51A-6B27-BAB5-048278FEA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8A0C2B-668C-2E0D-6B55-87C917480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64CE5-6EB2-4209-504C-064AE2FA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Veri Standartlaştırma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B44DC-8E46-8C50-3C92-8BE0BB1A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Ayrıca</a:t>
            </a:r>
            <a:r>
              <a:rPr lang="en-US" dirty="0"/>
              <a:t> , </a:t>
            </a:r>
          </a:p>
          <a:p>
            <a:endParaRPr lang="en-US" dirty="0"/>
          </a:p>
          <a:p>
            <a:r>
              <a:rPr lang="en-US" dirty="0" err="1"/>
              <a:t>Ebeveyn</a:t>
            </a:r>
            <a:r>
              <a:rPr lang="en-US" dirty="0"/>
              <a:t>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Durumlarını</a:t>
            </a:r>
            <a:r>
              <a:rPr lang="en-US" dirty="0"/>
              <a:t> </a:t>
            </a:r>
            <a:r>
              <a:rPr lang="en-US" dirty="0" err="1"/>
              <a:t>Standartlaştırma</a:t>
            </a:r>
            <a:r>
              <a:rPr lang="en-US" dirty="0"/>
              <a:t> </a:t>
            </a:r>
          </a:p>
          <a:p>
            <a:r>
              <a:rPr lang="en-US" dirty="0"/>
              <a:t>Spor </a:t>
            </a:r>
            <a:r>
              <a:rPr lang="en-US" dirty="0" err="1"/>
              <a:t>Dalındaki</a:t>
            </a:r>
            <a:r>
              <a:rPr lang="en-US" dirty="0"/>
              <a:t> </a:t>
            </a:r>
            <a:r>
              <a:rPr lang="en-US" dirty="0" err="1"/>
              <a:t>Rolü</a:t>
            </a:r>
            <a:r>
              <a:rPr lang="en-US" dirty="0"/>
              <a:t> </a:t>
            </a:r>
            <a:r>
              <a:rPr lang="en-US" dirty="0" err="1"/>
              <a:t>Standartlaştırma</a:t>
            </a:r>
            <a:r>
              <a:rPr lang="en-US" dirty="0"/>
              <a:t> </a:t>
            </a:r>
          </a:p>
          <a:p>
            <a:r>
              <a:rPr lang="en-US" dirty="0" err="1"/>
              <a:t>Üniversite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Bilgisini</a:t>
            </a:r>
            <a:r>
              <a:rPr lang="en-US" dirty="0"/>
              <a:t> </a:t>
            </a:r>
            <a:r>
              <a:rPr lang="en-US" dirty="0" err="1"/>
              <a:t>Sayısala</a:t>
            </a:r>
            <a:r>
              <a:rPr lang="en-US" dirty="0"/>
              <a:t> </a:t>
            </a:r>
            <a:r>
              <a:rPr lang="en-US" dirty="0" err="1"/>
              <a:t>Çevirme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Uygulandı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63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A499A-F52F-919D-3410-EFF14504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26102" y="-673509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38D81-CB69-5BB6-D57A-5F2EA0CD0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609" y="574996"/>
            <a:ext cx="5438986" cy="620851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i="1" dirty="0" err="1"/>
              <a:t>Girişimcilik</a:t>
            </a:r>
            <a:r>
              <a:rPr lang="en-US" sz="1800" i="1" dirty="0"/>
              <a:t> </a:t>
            </a:r>
            <a:r>
              <a:rPr lang="en-US" sz="1800" i="1" dirty="0" err="1"/>
              <a:t>Vakfı’na</a:t>
            </a:r>
            <a:r>
              <a:rPr lang="en-US" sz="1800" i="1" dirty="0"/>
              <a:t> </a:t>
            </a:r>
            <a:r>
              <a:rPr lang="en-US" sz="1800" i="1" dirty="0" err="1"/>
              <a:t>yapılan</a:t>
            </a:r>
            <a:r>
              <a:rPr lang="en-US" sz="1800" i="1" dirty="0"/>
              <a:t> </a:t>
            </a:r>
            <a:r>
              <a:rPr lang="en-US" sz="1800" i="1" dirty="0" err="1"/>
              <a:t>başvuruların</a:t>
            </a:r>
            <a:r>
              <a:rPr lang="en-US" sz="1800" i="1" dirty="0"/>
              <a:t> </a:t>
            </a:r>
            <a:r>
              <a:rPr lang="en-US" sz="1800" i="1" dirty="0" err="1"/>
              <a:t>değerlendirme</a:t>
            </a:r>
            <a:r>
              <a:rPr lang="en-US" sz="1800" i="1" dirty="0"/>
              <a:t> </a:t>
            </a:r>
            <a:r>
              <a:rPr lang="en-US" sz="1800" i="1" dirty="0" err="1"/>
              <a:t>sonucu</a:t>
            </a:r>
            <a:r>
              <a:rPr lang="en-US" sz="1800" i="1" dirty="0"/>
              <a:t> </a:t>
            </a:r>
            <a:r>
              <a:rPr lang="en-US" sz="1800" i="1" dirty="0" err="1"/>
              <a:t>kaç</a:t>
            </a:r>
            <a:r>
              <a:rPr lang="en-US" sz="1800" i="1" dirty="0"/>
              <a:t> </a:t>
            </a:r>
            <a:r>
              <a:rPr lang="en-US" sz="1800" i="1" dirty="0" err="1"/>
              <a:t>puan</a:t>
            </a:r>
            <a:r>
              <a:rPr lang="en-US" sz="1800" i="1" dirty="0"/>
              <a:t> </a:t>
            </a:r>
            <a:r>
              <a:rPr lang="en-US" sz="1800" i="1" dirty="0" err="1"/>
              <a:t>aldığı</a:t>
            </a:r>
            <a:r>
              <a:rPr lang="en-US" sz="1800" i="1" dirty="0"/>
              <a:t> </a:t>
            </a:r>
            <a:r>
              <a:rPr lang="en-US" sz="1800" i="1" dirty="0" err="1"/>
              <a:t>tahmin</a:t>
            </a:r>
            <a:r>
              <a:rPr lang="en-US" sz="1800" i="1" dirty="0"/>
              <a:t> </a:t>
            </a:r>
            <a:r>
              <a:rPr lang="en-US" sz="1800" i="1" dirty="0" err="1"/>
              <a:t>edilebilir</a:t>
            </a:r>
            <a:r>
              <a:rPr lang="en-US" sz="1800" i="1" dirty="0"/>
              <a:t> mi? 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US" sz="1600" dirty="0"/>
              <a:t>• 2014 - 2022 </a:t>
            </a:r>
            <a:r>
              <a:rPr lang="en-US" sz="1600" dirty="0" err="1"/>
              <a:t>yılları</a:t>
            </a:r>
            <a:r>
              <a:rPr lang="en-US" sz="1600" dirty="0"/>
              <a:t> </a:t>
            </a:r>
            <a:r>
              <a:rPr lang="en-US" sz="1600" dirty="0" err="1"/>
              <a:t>arasına</a:t>
            </a:r>
            <a:r>
              <a:rPr lang="en-US" sz="1600" dirty="0"/>
              <a:t> </a:t>
            </a:r>
            <a:r>
              <a:rPr lang="en-US" sz="1600" dirty="0" err="1"/>
              <a:t>ait</a:t>
            </a:r>
            <a:r>
              <a:rPr lang="en-US" sz="1600" dirty="0"/>
              <a:t> </a:t>
            </a:r>
            <a:r>
              <a:rPr lang="en-US" sz="1600" dirty="0" err="1"/>
              <a:t>eğitim</a:t>
            </a:r>
            <a:r>
              <a:rPr lang="en-US" sz="1600" dirty="0"/>
              <a:t> </a:t>
            </a:r>
            <a:r>
              <a:rPr lang="en-US" sz="1600" dirty="0" err="1"/>
              <a:t>verisi</a:t>
            </a:r>
            <a:r>
              <a:rPr lang="en-US" sz="1600" dirty="0"/>
              <a:t> </a:t>
            </a:r>
            <a:r>
              <a:rPr lang="en-US" sz="1600" dirty="0" err="1"/>
              <a:t>sunulmuş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• 2023 </a:t>
            </a:r>
            <a:r>
              <a:rPr lang="en-US" sz="1600" dirty="0" err="1"/>
              <a:t>yılına</a:t>
            </a:r>
            <a:r>
              <a:rPr lang="en-US" sz="1600" dirty="0"/>
              <a:t> </a:t>
            </a:r>
            <a:r>
              <a:rPr lang="en-US" sz="1600" dirty="0" err="1"/>
              <a:t>ait</a:t>
            </a:r>
            <a:r>
              <a:rPr lang="en-US" sz="1600" dirty="0"/>
              <a:t> </a:t>
            </a:r>
            <a:r>
              <a:rPr lang="en-US" sz="1600" dirty="0" err="1"/>
              <a:t>başvurular</a:t>
            </a:r>
            <a:r>
              <a:rPr lang="en-US" sz="1600" dirty="0"/>
              <a:t> </a:t>
            </a:r>
            <a:r>
              <a:rPr lang="en-US" sz="1600" dirty="0" err="1"/>
              <a:t>tahmin</a:t>
            </a:r>
            <a:r>
              <a:rPr lang="en-US" sz="1600" dirty="0"/>
              <a:t> </a:t>
            </a:r>
            <a:r>
              <a:rPr lang="en-US" sz="1600" dirty="0" err="1"/>
              <a:t>edilecek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• </a:t>
            </a:r>
            <a:r>
              <a:rPr lang="en-US" sz="1600" dirty="0" err="1"/>
              <a:t>Başvuranlara</a:t>
            </a:r>
            <a:r>
              <a:rPr lang="en-US" sz="1600" dirty="0"/>
              <a:t> </a:t>
            </a:r>
            <a:r>
              <a:rPr lang="en-US" sz="1600" dirty="0" err="1"/>
              <a:t>ait</a:t>
            </a:r>
            <a:r>
              <a:rPr lang="en-US" sz="1600" dirty="0"/>
              <a:t> </a:t>
            </a:r>
            <a:r>
              <a:rPr lang="en-US" sz="1600" dirty="0" err="1"/>
              <a:t>demografik</a:t>
            </a:r>
            <a:r>
              <a:rPr lang="en-US" sz="1600" dirty="0"/>
              <a:t> </a:t>
            </a:r>
            <a:r>
              <a:rPr lang="en-US" sz="1600" dirty="0" err="1"/>
              <a:t>bilgiler</a:t>
            </a:r>
            <a:r>
              <a:rPr lang="en-US" sz="1600" dirty="0"/>
              <a:t>, </a:t>
            </a:r>
            <a:r>
              <a:rPr lang="en-US" sz="1600" dirty="0" err="1"/>
              <a:t>eğitim</a:t>
            </a:r>
            <a:r>
              <a:rPr lang="en-US" sz="1600" dirty="0"/>
              <a:t> </a:t>
            </a:r>
            <a:r>
              <a:rPr lang="en-US" sz="1600" dirty="0" err="1"/>
              <a:t>seviyesi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sosyal</a:t>
            </a:r>
            <a:r>
              <a:rPr lang="en-US" sz="1600" dirty="0"/>
              <a:t> </a:t>
            </a:r>
            <a:r>
              <a:rPr lang="en-US" sz="1600" dirty="0" err="1"/>
              <a:t>aktivitelere</a:t>
            </a:r>
            <a:r>
              <a:rPr lang="en-US" sz="1600" dirty="0"/>
              <a:t> </a:t>
            </a:r>
            <a:r>
              <a:rPr lang="en-US" sz="1600" dirty="0" err="1"/>
              <a:t>katılım</a:t>
            </a:r>
            <a:r>
              <a:rPr lang="en-US" sz="1600" dirty="0"/>
              <a:t> </a:t>
            </a:r>
            <a:r>
              <a:rPr lang="en-US" sz="1600" dirty="0" err="1"/>
              <a:t>gibi</a:t>
            </a:r>
            <a:r>
              <a:rPr lang="en-US" sz="1600" dirty="0"/>
              <a:t> </a:t>
            </a:r>
            <a:r>
              <a:rPr lang="en-US" sz="1600" dirty="0" err="1"/>
              <a:t>bilgiler</a:t>
            </a:r>
            <a:r>
              <a:rPr lang="en-US" sz="1600" dirty="0"/>
              <a:t> </a:t>
            </a:r>
            <a:r>
              <a:rPr lang="en-US" sz="1600" dirty="0" err="1"/>
              <a:t>verilmiş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• Model </a:t>
            </a:r>
            <a:r>
              <a:rPr lang="en-US" sz="1600" dirty="0" err="1"/>
              <a:t>performansı</a:t>
            </a:r>
            <a:r>
              <a:rPr lang="en-US" sz="1600" dirty="0"/>
              <a:t> RMSE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değerlendiriliyor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8659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931A1-2746-0B64-D2CB-5E5C290D5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2CB7-1244-3C0A-4DF7-99907B33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Özellik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8C433A-C9AB-8C07-42E5-FC0291DFA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806" y="2614675"/>
            <a:ext cx="9320387" cy="2980582"/>
          </a:xfrm>
        </p:spPr>
      </p:pic>
    </p:spTree>
    <p:extLst>
      <p:ext uri="{BB962C8B-B14F-4D97-AF65-F5344CB8AC3E}">
        <p14:creationId xmlns:p14="http://schemas.microsoft.com/office/powerpoint/2010/main" val="2758340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303CC-D8D4-41C8-4700-B5A85929C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1B0B-8A7F-21E9-327E-F3B3359D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Özellik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F2742F-CCC3-E7FC-F23F-B3383A084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283" y="1877141"/>
            <a:ext cx="9227434" cy="4273288"/>
          </a:xfrm>
        </p:spPr>
      </p:pic>
    </p:spTree>
    <p:extLst>
      <p:ext uri="{BB962C8B-B14F-4D97-AF65-F5344CB8AC3E}">
        <p14:creationId xmlns:p14="http://schemas.microsoft.com/office/powerpoint/2010/main" val="3794795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47929-1D76-9222-40C2-6C55F375B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6681-3B1E-B6BE-2D8E-3664A691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Özellik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33BFE1-F0C3-69F7-145A-34D27C45C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71" y="3311523"/>
            <a:ext cx="11717857" cy="202247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6B9F8B-DEF0-2C81-5ACF-55D8E58B9DB1}"/>
              </a:ext>
            </a:extLst>
          </p:cNvPr>
          <p:cNvSpPr txBox="1"/>
          <p:nvPr/>
        </p:nvSpPr>
        <p:spPr>
          <a:xfrm>
            <a:off x="402771" y="1690688"/>
            <a:ext cx="112558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Ağrılıklı</a:t>
            </a:r>
            <a:r>
              <a:rPr lang="en-US" dirty="0"/>
              <a:t> </a:t>
            </a:r>
            <a:r>
              <a:rPr lang="en-US" dirty="0" err="1"/>
              <a:t>üniversite</a:t>
            </a:r>
            <a:r>
              <a:rPr lang="en-US" dirty="0"/>
              <a:t> </a:t>
            </a:r>
            <a:r>
              <a:rPr lang="en-US" dirty="0" err="1"/>
              <a:t>notu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kişinin</a:t>
            </a:r>
            <a:r>
              <a:rPr lang="en-US" dirty="0"/>
              <a:t> </a:t>
            </a:r>
            <a:r>
              <a:rPr lang="en-US" dirty="0" err="1"/>
              <a:t>bulunduğu</a:t>
            </a:r>
            <a:r>
              <a:rPr lang="en-US" dirty="0"/>
              <a:t>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ağırlandırılmış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atandı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İkamet</a:t>
            </a:r>
            <a:r>
              <a:rPr lang="en-US" dirty="0"/>
              <a:t> </a:t>
            </a:r>
            <a:r>
              <a:rPr lang="en-US" dirty="0" err="1"/>
              <a:t>şehri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doğum</a:t>
            </a:r>
            <a:r>
              <a:rPr lang="en-US" dirty="0"/>
              <a:t> </a:t>
            </a:r>
            <a:r>
              <a:rPr lang="en-US" dirty="0" err="1"/>
              <a:t>şehrinin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olmamasıyla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feature </a:t>
            </a:r>
            <a:r>
              <a:rPr lang="en-US" dirty="0" err="1"/>
              <a:t>geliştirildi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Açıklama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metinlerin</a:t>
            </a:r>
            <a:r>
              <a:rPr lang="en-US" dirty="0"/>
              <a:t> </a:t>
            </a:r>
            <a:r>
              <a:rPr lang="en-US" dirty="0" err="1"/>
              <a:t>uzunluğu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yeni </a:t>
            </a:r>
            <a:r>
              <a:rPr lang="en-US" dirty="0" err="1"/>
              <a:t>featurelar</a:t>
            </a:r>
            <a:r>
              <a:rPr lang="en-US" dirty="0"/>
              <a:t> </a:t>
            </a:r>
            <a:r>
              <a:rPr lang="en-US" dirty="0" err="1"/>
              <a:t>oluşturuldu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33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7E702-329E-367C-CCA4-FFA1164CA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15D8-D22D-BDB2-A542-B872A629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Özellik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238FEA-AF7A-1672-2557-2038086E4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95" y="4678947"/>
            <a:ext cx="11994010" cy="83488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9D1F96-9DD1-7EE0-49D6-336E57A84572}"/>
              </a:ext>
            </a:extLst>
          </p:cNvPr>
          <p:cNvSpPr txBox="1"/>
          <p:nvPr/>
        </p:nvSpPr>
        <p:spPr>
          <a:xfrm>
            <a:off x="576072" y="1773145"/>
            <a:ext cx="10314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Öğrencinin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grubuna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öne</a:t>
            </a:r>
            <a:r>
              <a:rPr lang="en-US" dirty="0"/>
              <a:t> </a:t>
            </a:r>
            <a:r>
              <a:rPr lang="en-US" dirty="0" err="1"/>
              <a:t>çıkıp</a:t>
            </a:r>
            <a:r>
              <a:rPr lang="en-US" dirty="0"/>
              <a:t> </a:t>
            </a:r>
            <a:r>
              <a:rPr lang="en-US" dirty="0" err="1"/>
              <a:t>çıkmadığını</a:t>
            </a:r>
            <a:r>
              <a:rPr lang="en-US" dirty="0"/>
              <a:t> </a:t>
            </a:r>
            <a:r>
              <a:rPr lang="en-US" dirty="0" err="1"/>
              <a:t>anlamamıza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grupların</a:t>
            </a:r>
            <a:r>
              <a:rPr lang="en-US" dirty="0"/>
              <a:t> (</a:t>
            </a:r>
            <a:r>
              <a:rPr lang="en-US" dirty="0" err="1"/>
              <a:t>örneğin</a:t>
            </a:r>
            <a:r>
              <a:rPr lang="en-US" dirty="0"/>
              <a:t>,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lise</a:t>
            </a:r>
            <a:r>
              <a:rPr lang="en-US" dirty="0"/>
              <a:t> </a:t>
            </a:r>
            <a:r>
              <a:rPr lang="en-US" dirty="0" err="1"/>
              <a:t>türleri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bölümler</a:t>
            </a:r>
            <a:r>
              <a:rPr lang="en-US" dirty="0"/>
              <a:t>) not </a:t>
            </a:r>
            <a:r>
              <a:rPr lang="en-US" dirty="0" err="1"/>
              <a:t>dağılımları</a:t>
            </a:r>
            <a:r>
              <a:rPr lang="en-US" dirty="0"/>
              <a:t> 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ortalaması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karşılaştırma</a:t>
            </a:r>
            <a:r>
              <a:rPr lang="en-US" dirty="0"/>
              <a:t> </a:t>
            </a:r>
            <a:r>
              <a:rPr lang="en-US" dirty="0" err="1"/>
              <a:t>yaparak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çeşitlilikten</a:t>
            </a:r>
            <a:r>
              <a:rPr lang="en-US" dirty="0"/>
              <a:t> </a:t>
            </a:r>
            <a:r>
              <a:rPr lang="en-US" dirty="0" err="1"/>
              <a:t>kaynaklanan</a:t>
            </a:r>
            <a:r>
              <a:rPr lang="en-US" dirty="0"/>
              <a:t> </a:t>
            </a:r>
            <a:r>
              <a:rPr lang="en-US" dirty="0" err="1"/>
              <a:t>yanlılıkları</a:t>
            </a:r>
            <a:r>
              <a:rPr lang="en-US" dirty="0"/>
              <a:t> </a:t>
            </a:r>
            <a:r>
              <a:rPr lang="en-US" dirty="0" err="1"/>
              <a:t>azaltır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adil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değerlendirme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Model, </a:t>
            </a:r>
            <a:r>
              <a:rPr lang="en-US" dirty="0" err="1"/>
              <a:t>sadece</a:t>
            </a:r>
            <a:r>
              <a:rPr lang="en-US" dirty="0"/>
              <a:t> ham </a:t>
            </a:r>
            <a:r>
              <a:rPr lang="en-US" dirty="0" err="1"/>
              <a:t>notlar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, </a:t>
            </a:r>
            <a:r>
              <a:rPr lang="en-US" dirty="0" err="1"/>
              <a:t>öğrencinin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grubundaki</a:t>
            </a:r>
            <a:r>
              <a:rPr lang="en-US" dirty="0"/>
              <a:t> </a:t>
            </a:r>
            <a:r>
              <a:rPr lang="en-US" dirty="0" err="1"/>
              <a:t>konumunu</a:t>
            </a:r>
            <a:r>
              <a:rPr lang="en-US" dirty="0"/>
              <a:t> </a:t>
            </a:r>
            <a:r>
              <a:rPr lang="en-US" dirty="0" err="1"/>
              <a:t>göz</a:t>
            </a:r>
            <a:r>
              <a:rPr lang="en-US" dirty="0"/>
              <a:t> </a:t>
            </a:r>
            <a:r>
              <a:rPr lang="en-US" dirty="0" err="1"/>
              <a:t>önünde</a:t>
            </a:r>
            <a:r>
              <a:rPr lang="en-US" dirty="0"/>
              <a:t> </a:t>
            </a:r>
            <a:r>
              <a:rPr lang="en-US" dirty="0" err="1"/>
              <a:t>bulundurarak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tahminler</a:t>
            </a:r>
            <a:r>
              <a:rPr lang="en-US" dirty="0"/>
              <a:t> </a:t>
            </a:r>
            <a:r>
              <a:rPr lang="en-US" dirty="0" err="1"/>
              <a:t>yapabilir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öğrencinin</a:t>
            </a:r>
            <a:r>
              <a:rPr lang="en-US" dirty="0"/>
              <a:t> </a:t>
            </a:r>
            <a:r>
              <a:rPr lang="en-US" dirty="0" err="1"/>
              <a:t>üniversite</a:t>
            </a:r>
            <a:r>
              <a:rPr lang="en-US" dirty="0"/>
              <a:t> </a:t>
            </a:r>
            <a:r>
              <a:rPr lang="en-US" dirty="0" err="1"/>
              <a:t>notu</a:t>
            </a:r>
            <a:r>
              <a:rPr lang="en-US" dirty="0"/>
              <a:t>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olsa</a:t>
            </a:r>
            <a:r>
              <a:rPr lang="en-US" dirty="0"/>
              <a:t> bile, </a:t>
            </a:r>
            <a:r>
              <a:rPr lang="en-US" dirty="0" err="1"/>
              <a:t>grubunun</a:t>
            </a:r>
            <a:r>
              <a:rPr lang="en-US" dirty="0"/>
              <a:t> </a:t>
            </a:r>
            <a:r>
              <a:rPr lang="en-US" dirty="0" err="1"/>
              <a:t>ortalamasına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iyi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gösterdiği</a:t>
            </a:r>
            <a:r>
              <a:rPr lang="en-US" dirty="0"/>
              <a:t> </a:t>
            </a:r>
            <a:r>
              <a:rPr lang="en-US" dirty="0" err="1"/>
              <a:t>durumlar</a:t>
            </a:r>
            <a:r>
              <a:rPr lang="en-US" dirty="0"/>
              <a:t> </a:t>
            </a:r>
            <a:r>
              <a:rPr lang="en-US" dirty="0" err="1"/>
              <a:t>yakalanabilir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5114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AE9F2-0F70-B9AD-7FD8-F5F6A0DFC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939E-982E-32F7-213D-AD59A6C7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Özellik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DA00F-1CFB-B0FE-7059-713EBD27F933}"/>
              </a:ext>
            </a:extLst>
          </p:cNvPr>
          <p:cNvSpPr txBox="1"/>
          <p:nvPr/>
        </p:nvSpPr>
        <p:spPr>
          <a:xfrm>
            <a:off x="576072" y="1773145"/>
            <a:ext cx="10314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Pozitif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, </a:t>
            </a:r>
            <a:r>
              <a:rPr lang="en-US" dirty="0" err="1"/>
              <a:t>üniversite</a:t>
            </a:r>
            <a:r>
              <a:rPr lang="en-US" dirty="0"/>
              <a:t> </a:t>
            </a:r>
            <a:r>
              <a:rPr lang="en-US" dirty="0" err="1"/>
              <a:t>notlarının</a:t>
            </a:r>
            <a:r>
              <a:rPr lang="en-US" dirty="0"/>
              <a:t> </a:t>
            </a:r>
            <a:r>
              <a:rPr lang="en-US" dirty="0" err="1"/>
              <a:t>lise</a:t>
            </a:r>
            <a:r>
              <a:rPr lang="en-US" dirty="0"/>
              <a:t> </a:t>
            </a:r>
            <a:r>
              <a:rPr lang="en-US" dirty="0" err="1"/>
              <a:t>notlarına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,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tam </a:t>
            </a:r>
            <a:r>
              <a:rPr lang="en-US" dirty="0" err="1"/>
              <a:t>tersini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en-US" dirty="0"/>
              <a:t>. Bu </a:t>
            </a:r>
            <a:r>
              <a:rPr lang="en-US" dirty="0" err="1"/>
              <a:t>şekilde</a:t>
            </a:r>
            <a:r>
              <a:rPr lang="en-US" dirty="0"/>
              <a:t>, </a:t>
            </a:r>
            <a:r>
              <a:rPr lang="en-US" dirty="0" err="1"/>
              <a:t>öğrencinin</a:t>
            </a:r>
            <a:r>
              <a:rPr lang="en-US" dirty="0"/>
              <a:t> </a:t>
            </a:r>
            <a:r>
              <a:rPr lang="en-US" dirty="0" err="1"/>
              <a:t>lise</a:t>
            </a:r>
            <a:r>
              <a:rPr lang="en-US" dirty="0"/>
              <a:t> </a:t>
            </a:r>
            <a:r>
              <a:rPr lang="en-US" dirty="0" err="1"/>
              <a:t>dönemine</a:t>
            </a:r>
            <a:r>
              <a:rPr lang="en-US" dirty="0"/>
              <a:t> </a:t>
            </a:r>
            <a:r>
              <a:rPr lang="en-US" dirty="0" err="1"/>
              <a:t>kıyasla</a:t>
            </a:r>
            <a:r>
              <a:rPr lang="en-US" dirty="0"/>
              <a:t> </a:t>
            </a:r>
            <a:r>
              <a:rPr lang="en-US" dirty="0" err="1"/>
              <a:t>üniversitede</a:t>
            </a:r>
            <a:r>
              <a:rPr lang="en-US" dirty="0"/>
              <a:t> </a:t>
            </a:r>
            <a:r>
              <a:rPr lang="en-US" dirty="0" err="1"/>
              <a:t>performansında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artış</a:t>
            </a:r>
            <a:r>
              <a:rPr lang="en-US" dirty="0"/>
              <a:t> (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azalma</a:t>
            </a:r>
            <a:r>
              <a:rPr lang="en-US" dirty="0"/>
              <a:t>)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olmadığını</a:t>
            </a:r>
            <a:r>
              <a:rPr lang="en-US" dirty="0"/>
              <a:t> </a:t>
            </a:r>
            <a:r>
              <a:rPr lang="en-US" dirty="0" err="1"/>
              <a:t>ölçer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Lise </a:t>
            </a:r>
            <a:r>
              <a:rPr lang="en-US" dirty="0" err="1"/>
              <a:t>notuna</a:t>
            </a:r>
            <a:r>
              <a:rPr lang="en-US" dirty="0"/>
              <a:t> </a:t>
            </a:r>
            <a:r>
              <a:rPr lang="en-US" dirty="0" err="1"/>
              <a:t>bölünmesi</a:t>
            </a:r>
            <a:r>
              <a:rPr lang="en-US" dirty="0"/>
              <a:t>, her </a:t>
            </a:r>
            <a:r>
              <a:rPr lang="en-US" dirty="0" err="1"/>
              <a:t>öğrencinin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değişikliğini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başlangıç</a:t>
            </a:r>
            <a:r>
              <a:rPr lang="en-US" dirty="0"/>
              <a:t> </a:t>
            </a:r>
            <a:r>
              <a:rPr lang="en-US" dirty="0" err="1"/>
              <a:t>noktasına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normalize </a:t>
            </a:r>
            <a:r>
              <a:rPr lang="en-US" dirty="0" err="1"/>
              <a:t>eder</a:t>
            </a:r>
            <a:r>
              <a:rPr lang="en-US" dirty="0"/>
              <a:t>. </a:t>
            </a:r>
            <a:r>
              <a:rPr lang="en-US" dirty="0" err="1"/>
              <a:t>Böylece</a:t>
            </a:r>
            <a:r>
              <a:rPr lang="en-US" dirty="0"/>
              <a:t>, </a:t>
            </a:r>
            <a:r>
              <a:rPr lang="en-US" dirty="0" err="1"/>
              <a:t>başarı</a:t>
            </a:r>
            <a:r>
              <a:rPr lang="en-US" dirty="0"/>
              <a:t> </a:t>
            </a:r>
            <a:r>
              <a:rPr lang="en-US" dirty="0" err="1"/>
              <a:t>ivmesi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öğrenciler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orantısal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karşılaştırma</a:t>
            </a:r>
            <a:r>
              <a:rPr lang="en-US" dirty="0"/>
              <a:t> </a:t>
            </a:r>
            <a:r>
              <a:rPr lang="en-US" dirty="0" err="1"/>
              <a:t>imkanı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1DDA04-F786-9BF2-BEAD-020E419BC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72" y="4134277"/>
            <a:ext cx="11064438" cy="515608"/>
          </a:xfrm>
        </p:spPr>
      </p:pic>
    </p:spTree>
    <p:extLst>
      <p:ext uri="{BB962C8B-B14F-4D97-AF65-F5344CB8AC3E}">
        <p14:creationId xmlns:p14="http://schemas.microsoft.com/office/powerpoint/2010/main" val="2804437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13BD6-8660-750F-CA9F-18209DF4D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28E4-C621-D0FE-E3D8-53C06874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Özellik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DBE36-268D-8DC7-8AD7-DB1A6A7838D5}"/>
              </a:ext>
            </a:extLst>
          </p:cNvPr>
          <p:cNvSpPr txBox="1"/>
          <p:nvPr/>
        </p:nvSpPr>
        <p:spPr>
          <a:xfrm>
            <a:off x="576072" y="1773145"/>
            <a:ext cx="10314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Metin </a:t>
            </a:r>
            <a:r>
              <a:rPr lang="en-US" dirty="0" err="1"/>
              <a:t>Embeddingi</a:t>
            </a:r>
            <a:r>
              <a:rPr lang="en-US" dirty="0"/>
              <a:t> </a:t>
            </a:r>
            <a:r>
              <a:rPr lang="en-US" dirty="0" err="1"/>
              <a:t>Çıkartılması</a:t>
            </a:r>
            <a:r>
              <a:rPr lang="en-US" dirty="0"/>
              <a:t>: </a:t>
            </a:r>
            <a:r>
              <a:rPr lang="en-US" dirty="0" err="1"/>
              <a:t>Girişimcilik</a:t>
            </a:r>
            <a:r>
              <a:rPr lang="en-US" dirty="0"/>
              <a:t> </a:t>
            </a:r>
            <a:r>
              <a:rPr lang="en-US" dirty="0" err="1"/>
              <a:t>deneyimi</a:t>
            </a:r>
            <a:r>
              <a:rPr lang="en-US" dirty="0"/>
              <a:t> </a:t>
            </a:r>
            <a:r>
              <a:rPr lang="en-US" dirty="0" err="1"/>
              <a:t>metinleri</a:t>
            </a:r>
            <a:r>
              <a:rPr lang="en-US" dirty="0"/>
              <a:t> </a:t>
            </a:r>
            <a:r>
              <a:rPr lang="en-US" dirty="0" err="1"/>
              <a:t>türkçe</a:t>
            </a:r>
            <a:r>
              <a:rPr lang="en-US" dirty="0"/>
              <a:t> BERT </a:t>
            </a:r>
            <a:r>
              <a:rPr lang="en-US" dirty="0" err="1"/>
              <a:t>ile</a:t>
            </a:r>
            <a:r>
              <a:rPr lang="en-US" dirty="0"/>
              <a:t> encode </a:t>
            </a:r>
            <a:r>
              <a:rPr lang="en-US" dirty="0" err="1"/>
              <a:t>edilerek</a:t>
            </a:r>
            <a:r>
              <a:rPr lang="en-US" dirty="0"/>
              <a:t> </a:t>
            </a:r>
            <a:r>
              <a:rPr lang="en-US" dirty="0" err="1"/>
              <a:t>embeddingler</a:t>
            </a:r>
            <a:r>
              <a:rPr lang="en-US" dirty="0"/>
              <a:t> </a:t>
            </a:r>
            <a:r>
              <a:rPr lang="en-US" dirty="0" err="1"/>
              <a:t>oluşturuldu</a:t>
            </a:r>
            <a:r>
              <a:rPr lang="en-US" dirty="0"/>
              <a:t>.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boyut</a:t>
            </a:r>
            <a:r>
              <a:rPr lang="en-US" dirty="0"/>
              <a:t> </a:t>
            </a:r>
            <a:r>
              <a:rPr lang="en-US" dirty="0" err="1"/>
              <a:t>indirgeme</a:t>
            </a:r>
            <a:r>
              <a:rPr lang="en-US" dirty="0"/>
              <a:t> </a:t>
            </a:r>
            <a:r>
              <a:rPr lang="en-US" dirty="0" err="1"/>
              <a:t>yöntemiyle</a:t>
            </a:r>
            <a:r>
              <a:rPr lang="en-US" dirty="0"/>
              <a:t> 5 yeni feature </a:t>
            </a:r>
            <a:r>
              <a:rPr lang="en-US" dirty="0" err="1"/>
              <a:t>oluşturuldu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TruncatedSVD</a:t>
            </a:r>
            <a:r>
              <a:rPr lang="en-US" dirty="0"/>
              <a:t> (Truncated Singular Value Decomposition),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bileşen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(PCA)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boyutlu</a:t>
            </a:r>
            <a:r>
              <a:rPr lang="en-US" dirty="0"/>
              <a:t> </a:t>
            </a:r>
            <a:r>
              <a:rPr lang="en-US" dirty="0" err="1"/>
              <a:t>verilerde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verimli</a:t>
            </a:r>
            <a:r>
              <a:rPr lang="en-US" dirty="0"/>
              <a:t> </a:t>
            </a:r>
            <a:r>
              <a:rPr lang="en-US" dirty="0" err="1"/>
              <a:t>sonuç</a:t>
            </a:r>
            <a:r>
              <a:rPr lang="en-US" dirty="0"/>
              <a:t> </a:t>
            </a:r>
            <a:r>
              <a:rPr lang="en-US" dirty="0" err="1"/>
              <a:t>veriyor</a:t>
            </a:r>
            <a:r>
              <a:rPr lang="en-US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106AE7-7BFF-07F3-95CA-C9457E600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09502"/>
            <a:ext cx="10515600" cy="2885677"/>
          </a:xfrm>
        </p:spPr>
      </p:pic>
    </p:spTree>
    <p:extLst>
      <p:ext uri="{BB962C8B-B14F-4D97-AF65-F5344CB8AC3E}">
        <p14:creationId xmlns:p14="http://schemas.microsoft.com/office/powerpoint/2010/main" val="230453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96C4A-4227-6A57-3D29-C8BC11813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6544-36EE-1733-84B4-233269E9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Hazırlığı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Eğitimi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2C1D4-1932-3EF3-59C3-CF1EBA8E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761617"/>
            <a:ext cx="110337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CFCCD-1800-D9DE-DF05-0859E8153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306" y="1690688"/>
            <a:ext cx="6421451" cy="4976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321C5-8CEF-7C6D-6937-2B4842884807}"/>
              </a:ext>
            </a:extLst>
          </p:cNvPr>
          <p:cNvSpPr txBox="1"/>
          <p:nvPr/>
        </p:nvSpPr>
        <p:spPr>
          <a:xfrm>
            <a:off x="502920" y="1690688"/>
            <a:ext cx="42153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kategorik</a:t>
            </a:r>
            <a:r>
              <a:rPr lang="en-US" dirty="0"/>
              <a:t> </a:t>
            </a:r>
            <a:r>
              <a:rPr lang="en-US" dirty="0" err="1"/>
              <a:t>değişkenleri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“</a:t>
            </a:r>
            <a:r>
              <a:rPr lang="en-US" dirty="0" err="1"/>
              <a:t>diger</a:t>
            </a:r>
            <a:r>
              <a:rPr lang="en-US" dirty="0"/>
              <a:t>“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dolduruldu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Kategorik</a:t>
            </a:r>
            <a:r>
              <a:rPr lang="en-US" dirty="0"/>
              <a:t> </a:t>
            </a:r>
            <a:r>
              <a:rPr lang="en-US" dirty="0" err="1"/>
              <a:t>değişkenlerin</a:t>
            </a:r>
            <a:r>
              <a:rPr lang="en-US" dirty="0"/>
              <a:t> </a:t>
            </a:r>
            <a:r>
              <a:rPr lang="en-US" dirty="0" err="1"/>
              <a:t>türü</a:t>
            </a:r>
            <a:r>
              <a:rPr lang="en-US" dirty="0"/>
              <a:t> “category” </a:t>
            </a:r>
            <a:r>
              <a:rPr lang="en-US" dirty="0" err="1"/>
              <a:t>şekline</a:t>
            </a:r>
            <a:r>
              <a:rPr lang="en-US" dirty="0"/>
              <a:t> </a:t>
            </a:r>
            <a:r>
              <a:rPr lang="en-US" dirty="0" err="1"/>
              <a:t>çevrildi</a:t>
            </a:r>
            <a:r>
              <a:rPr lang="en-US" dirty="0"/>
              <a:t> </a:t>
            </a:r>
            <a:r>
              <a:rPr lang="en-US" dirty="0" err="1"/>
              <a:t>çünkü</a:t>
            </a:r>
            <a:r>
              <a:rPr lang="en-US" dirty="0"/>
              <a:t> </a:t>
            </a:r>
            <a:r>
              <a:rPr lang="en-US" dirty="0" err="1"/>
              <a:t>LightGBM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belirtilmesi</a:t>
            </a:r>
            <a:r>
              <a:rPr lang="en-US" dirty="0"/>
              <a:t> </a:t>
            </a:r>
            <a:r>
              <a:rPr lang="en-US" dirty="0" err="1"/>
              <a:t>gerekiyor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Bütün</a:t>
            </a:r>
            <a:r>
              <a:rPr lang="en-US" dirty="0"/>
              <a:t> train </a:t>
            </a:r>
            <a:r>
              <a:rPr lang="en-US" dirty="0" err="1"/>
              <a:t>aşamalarında</a:t>
            </a:r>
            <a:r>
              <a:rPr lang="en-US" dirty="0"/>
              <a:t> 3 </a:t>
            </a:r>
            <a:r>
              <a:rPr lang="en-US" dirty="0" err="1"/>
              <a:t>katlı</a:t>
            </a:r>
            <a:r>
              <a:rPr lang="en-US" dirty="0"/>
              <a:t> </a:t>
            </a:r>
            <a:r>
              <a:rPr lang="en-US" dirty="0" err="1"/>
              <a:t>Kfold</a:t>
            </a:r>
            <a:r>
              <a:rPr lang="en-US" dirty="0"/>
              <a:t> cross validation </a:t>
            </a:r>
            <a:r>
              <a:rPr lang="en-US" dirty="0" err="1"/>
              <a:t>kullanıldı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33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13D61-2330-1D27-C2AC-7DB28AD19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8F9F-768A-F208-78F4-B7A0B9E4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554" y="-165227"/>
            <a:ext cx="10515600" cy="1325563"/>
          </a:xfrm>
        </p:spPr>
        <p:txBody>
          <a:bodyPr/>
          <a:lstStyle/>
          <a:p>
            <a:r>
              <a:rPr lang="en-US" dirty="0" err="1"/>
              <a:t>Optuna</a:t>
            </a:r>
            <a:r>
              <a:rPr lang="en-US" dirty="0"/>
              <a:t> İle Hyperparameter </a:t>
            </a:r>
            <a:r>
              <a:rPr lang="en-US" dirty="0" err="1"/>
              <a:t>Optimizasyonu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1AFF2-CE38-CE16-1DDD-BC54A998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761617"/>
            <a:ext cx="110337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B65C92-B387-B920-4DCB-61AE9BF781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5134"/>
          <a:stretch/>
        </p:blipFill>
        <p:spPr>
          <a:xfrm>
            <a:off x="579120" y="2348751"/>
            <a:ext cx="5138234" cy="4209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3DF889-899E-6AB4-C91C-DAC3582C6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450" y="2348750"/>
            <a:ext cx="5464795" cy="4209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8682F2-80A0-2E44-8851-0FE97756D3A5}"/>
              </a:ext>
            </a:extLst>
          </p:cNvPr>
          <p:cNvSpPr txBox="1"/>
          <p:nvPr/>
        </p:nvSpPr>
        <p:spPr>
          <a:xfrm>
            <a:off x="459554" y="1160336"/>
            <a:ext cx="1115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rastgele</a:t>
            </a:r>
            <a:r>
              <a:rPr lang="en-US" dirty="0"/>
              <a:t> </a:t>
            </a:r>
            <a:r>
              <a:rPr lang="en-US" dirty="0" err="1"/>
              <a:t>sonuçlarla</a:t>
            </a:r>
            <a:r>
              <a:rPr lang="en-US" dirty="0"/>
              <a:t> </a:t>
            </a:r>
            <a:r>
              <a:rPr lang="en-US" dirty="0" err="1"/>
              <a:t>başlattığım</a:t>
            </a:r>
            <a:r>
              <a:rPr lang="en-US" dirty="0"/>
              <a:t> </a:t>
            </a:r>
            <a:r>
              <a:rPr lang="en-US" dirty="0" err="1"/>
              <a:t>hyperparametre</a:t>
            </a:r>
            <a:r>
              <a:rPr lang="en-US" dirty="0"/>
              <a:t> </a:t>
            </a:r>
            <a:r>
              <a:rPr lang="en-US" dirty="0" err="1"/>
              <a:t>önerilerini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sonradan</a:t>
            </a:r>
            <a:r>
              <a:rPr lang="en-US" dirty="0"/>
              <a:t> optimum </a:t>
            </a:r>
            <a:r>
              <a:rPr lang="en-US" dirty="0" err="1"/>
              <a:t>aralığa</a:t>
            </a:r>
            <a:r>
              <a:rPr lang="en-US" dirty="0"/>
              <a:t> </a:t>
            </a:r>
            <a:r>
              <a:rPr lang="en-US" dirty="0" err="1"/>
              <a:t>yakınlaşıtırarak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yakınsama</a:t>
            </a:r>
            <a:r>
              <a:rPr lang="en-US" dirty="0"/>
              <a:t> </a:t>
            </a:r>
            <a:r>
              <a:rPr lang="en-US" dirty="0" err="1"/>
              <a:t>yapmasını</a:t>
            </a:r>
            <a:r>
              <a:rPr lang="en-US" dirty="0"/>
              <a:t> </a:t>
            </a:r>
            <a:r>
              <a:rPr lang="en-US" dirty="0" err="1"/>
              <a:t>hedefledim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65517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34459-5395-FDA2-342C-FD52EC97F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917A-059D-7631-3F2E-429E5538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A0F50-9269-D427-FFB2-776AAD427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761617"/>
            <a:ext cx="11033760" cy="4351338"/>
          </a:xfrm>
        </p:spPr>
        <p:txBody>
          <a:bodyPr>
            <a:normAutofit/>
          </a:bodyPr>
          <a:lstStyle/>
          <a:p>
            <a:r>
              <a:rPr lang="en-US" dirty="0"/>
              <a:t>Feature selection </a:t>
            </a:r>
            <a:r>
              <a:rPr lang="en-US" dirty="0" err="1"/>
              <a:t>yapılmadan</a:t>
            </a:r>
            <a:r>
              <a:rPr lang="en-US" dirty="0"/>
              <a:t> </a:t>
            </a:r>
            <a:r>
              <a:rPr lang="en-US" dirty="0" err="1"/>
              <a:t>sonuçlar</a:t>
            </a:r>
            <a:r>
              <a:rPr lang="en-US" dirty="0"/>
              <a:t> :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nl-NL" dirty="0"/>
              <a:t>CatBoost - En İyi RMSE: 5.7228</a:t>
            </a:r>
          </a:p>
          <a:p>
            <a:endParaRPr lang="nl-NL" dirty="0"/>
          </a:p>
          <a:p>
            <a:pPr lvl="1"/>
            <a:r>
              <a:rPr lang="en-US" dirty="0" err="1"/>
              <a:t>LightGBM</a:t>
            </a:r>
            <a:r>
              <a:rPr lang="en-US" dirty="0"/>
              <a:t> - En İyi RMSE: 5.7242</a:t>
            </a:r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nl-NL" dirty="0"/>
          </a:p>
          <a:p>
            <a:pPr marL="914400" lvl="2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4470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B34BD-3A15-9FC7-D48C-A6D6D5BEA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52F1-29EE-966C-86F2-0927E139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5B53A-8B82-DEFD-D896-5696E4A98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761617"/>
            <a:ext cx="11033760" cy="4351338"/>
          </a:xfrm>
        </p:spPr>
        <p:txBody>
          <a:bodyPr>
            <a:normAutofit/>
          </a:bodyPr>
          <a:lstStyle/>
          <a:p>
            <a:r>
              <a:rPr lang="en-US" dirty="0"/>
              <a:t>Feature selection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yollar</a:t>
            </a:r>
            <a:r>
              <a:rPr lang="en-US" dirty="0"/>
              <a:t> </a:t>
            </a:r>
            <a:r>
              <a:rPr lang="en-US" dirty="0" err="1"/>
              <a:t>denedim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Bir </a:t>
            </a:r>
            <a:r>
              <a:rPr lang="en-US" dirty="0" err="1"/>
              <a:t>LightGBM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feature importance </a:t>
            </a:r>
            <a:r>
              <a:rPr lang="en-US" dirty="0" err="1"/>
              <a:t>çıkarıp</a:t>
            </a:r>
            <a:r>
              <a:rPr lang="en-US" dirty="0"/>
              <a:t> median </a:t>
            </a:r>
            <a:r>
              <a:rPr lang="en-US" dirty="0" err="1"/>
              <a:t>thresholdunun</a:t>
            </a:r>
            <a:r>
              <a:rPr lang="en-US" dirty="0"/>
              <a:t> </a:t>
            </a:r>
            <a:r>
              <a:rPr lang="en-US" dirty="0" err="1"/>
              <a:t>altında</a:t>
            </a:r>
            <a:r>
              <a:rPr lang="en-US" dirty="0"/>
              <a:t> </a:t>
            </a:r>
            <a:r>
              <a:rPr lang="en-US" dirty="0" err="1"/>
              <a:t>kalan</a:t>
            </a:r>
            <a:r>
              <a:rPr lang="en-US" dirty="0"/>
              <a:t> </a:t>
            </a:r>
            <a:r>
              <a:rPr lang="en-US" dirty="0" err="1"/>
              <a:t>featureları</a:t>
            </a:r>
            <a:r>
              <a:rPr lang="en-US" dirty="0"/>
              <a:t> </a:t>
            </a:r>
            <a:r>
              <a:rPr lang="en-US" dirty="0" err="1"/>
              <a:t>eledim</a:t>
            </a:r>
            <a:r>
              <a:rPr lang="en-US" dirty="0"/>
              <a:t>. </a:t>
            </a:r>
          </a:p>
          <a:p>
            <a:pPr lvl="2"/>
            <a:r>
              <a:rPr lang="nl-NL" dirty="0"/>
              <a:t>CatBoost - En İyi RMSE: 5.7947 , LightGBM - En İyi RMSE: 5.7577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Bir </a:t>
            </a:r>
            <a:r>
              <a:rPr lang="en-US" dirty="0" err="1"/>
              <a:t>CatBoost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feature importance </a:t>
            </a:r>
            <a:r>
              <a:rPr lang="en-US" dirty="0" err="1"/>
              <a:t>çıkarıp</a:t>
            </a:r>
            <a:r>
              <a:rPr lang="en-US" dirty="0"/>
              <a:t> median </a:t>
            </a:r>
            <a:r>
              <a:rPr lang="en-US" dirty="0" err="1"/>
              <a:t>thresholdunun</a:t>
            </a:r>
            <a:r>
              <a:rPr lang="en-US" dirty="0"/>
              <a:t> </a:t>
            </a:r>
            <a:r>
              <a:rPr lang="en-US" dirty="0" err="1"/>
              <a:t>altında</a:t>
            </a:r>
            <a:r>
              <a:rPr lang="en-US" dirty="0"/>
              <a:t> </a:t>
            </a:r>
            <a:r>
              <a:rPr lang="en-US" dirty="0" err="1"/>
              <a:t>kalan</a:t>
            </a:r>
            <a:r>
              <a:rPr lang="en-US" dirty="0"/>
              <a:t> </a:t>
            </a:r>
            <a:r>
              <a:rPr lang="en-US" dirty="0" err="1"/>
              <a:t>featureları</a:t>
            </a:r>
            <a:r>
              <a:rPr lang="en-US" dirty="0"/>
              <a:t> </a:t>
            </a:r>
            <a:r>
              <a:rPr lang="en-US" dirty="0" err="1"/>
              <a:t>eledim</a:t>
            </a:r>
            <a:r>
              <a:rPr lang="en-US" dirty="0"/>
              <a:t>. </a:t>
            </a:r>
          </a:p>
          <a:p>
            <a:pPr lvl="2"/>
            <a:r>
              <a:rPr lang="nl-NL" dirty="0"/>
              <a:t>CatBoost - En İyi RMSE: 5.7935 , LightGBM - En İyi RMSE: 5.7294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nl-NL" dirty="0"/>
          </a:p>
          <a:p>
            <a:pPr marL="914400" lvl="2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928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FF262EB3-682B-6317-9789-2E8994742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915503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7564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F582AD-E30A-DBD6-FE80-97D4051C9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A7F93-1504-3908-4A41-A9B903EC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Feature Selection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478C-7E3C-8B91-D6E9-BCC5E7516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" y="2855703"/>
            <a:ext cx="4325112" cy="336277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0" i="0" dirty="0" err="1">
                <a:effectLst/>
                <a:latin typeface="Inter"/>
              </a:rPr>
              <a:t>CatBoost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modellerinin</a:t>
            </a:r>
            <a:r>
              <a:rPr lang="en-US" sz="2000" b="0" i="0" dirty="0">
                <a:effectLst/>
                <a:latin typeface="Inter"/>
              </a:rPr>
              <a:t> SHAP </a:t>
            </a:r>
            <a:r>
              <a:rPr lang="en-US" sz="2000" b="0" i="0" dirty="0" err="1">
                <a:effectLst/>
                <a:latin typeface="Inter"/>
              </a:rPr>
              <a:t>değerlerinden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ve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select_features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fonksiyonundan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faydalanarak</a:t>
            </a:r>
            <a:r>
              <a:rPr lang="en-US" sz="2000" b="0" i="0" dirty="0">
                <a:effectLst/>
                <a:latin typeface="Inter"/>
              </a:rPr>
              <a:t> feature selection </a:t>
            </a:r>
            <a:r>
              <a:rPr lang="en-US" sz="2000" b="0" i="0" dirty="0" err="1">
                <a:effectLst/>
                <a:latin typeface="Inter"/>
              </a:rPr>
              <a:t>yaptım</a:t>
            </a:r>
            <a:r>
              <a:rPr lang="en-US" sz="2000" b="0" i="0" dirty="0">
                <a:effectLst/>
                <a:latin typeface="Inter"/>
              </a:rPr>
              <a:t>. </a:t>
            </a:r>
          </a:p>
          <a:p>
            <a:pPr lvl="1"/>
            <a:r>
              <a:rPr lang="nl-NL" sz="2000" dirty="0"/>
              <a:t>CatBoost - En İyi RMSE: 5.7343</a:t>
            </a:r>
          </a:p>
          <a:p>
            <a:pPr lvl="1"/>
            <a:r>
              <a:rPr lang="nl-NL" sz="2000" dirty="0"/>
              <a:t>LightGBM - En İyi RMSE: 5.8707</a:t>
            </a:r>
          </a:p>
          <a:p>
            <a:pPr marL="457200" lvl="1" indent="0">
              <a:buNone/>
            </a:pPr>
            <a:br>
              <a:rPr lang="nl-NL" sz="2000" dirty="0"/>
            </a:br>
            <a:endParaRPr lang="en-US" sz="2000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nl-NL" dirty="0"/>
          </a:p>
          <a:p>
            <a:pPr marL="914400" lvl="2" indent="0">
              <a:buNone/>
            </a:pP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3F2EEE-A81F-360C-41D6-0E8B019FC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97" y="367791"/>
            <a:ext cx="6524486" cy="612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9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ADD797-2B7E-354F-AD95-7C78ED5D6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F7806-E8D1-76F6-F7E6-9318BC10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7" y="-1532206"/>
            <a:ext cx="5455917" cy="3321313"/>
          </a:xfrm>
        </p:spPr>
        <p:txBody>
          <a:bodyPr anchor="b">
            <a:normAutofit/>
          </a:bodyPr>
          <a:lstStyle/>
          <a:p>
            <a:r>
              <a:rPr lang="en-US" sz="4000" dirty="0"/>
              <a:t>Feature Selection </a:t>
            </a:r>
            <a:r>
              <a:rPr lang="en-US" sz="4000" dirty="0" err="1"/>
              <a:t>Değerlendirme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B0BF0A-5056-BAE2-F0A4-443902C0C5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7141"/>
          <a:stretch/>
        </p:blipFill>
        <p:spPr>
          <a:xfrm>
            <a:off x="5186554" y="163646"/>
            <a:ext cx="6806703" cy="26230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79AF-40D5-BCF6-B485-2EFB39804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67" y="2337580"/>
            <a:ext cx="4631193" cy="37340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sz="2400" dirty="0"/>
              <a:t> Farklı modeller farklı örüntüleri kavrayabiliyor ve farklı featurelara farklı önemler veriyor.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dirty="0"/>
              <a:t>Az da önemli olsa bir feature modele pozitif etki edebiliyor.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dirty="0"/>
              <a:t>Kullandığım veride feature selection yapmadığım zaman daha iyi sonuçlar aldım.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br>
              <a:rPr lang="nl-NL" dirty="0"/>
            </a:br>
            <a:endParaRPr lang="en-US" dirty="0"/>
          </a:p>
          <a:p>
            <a:pPr marL="914400" lvl="2" indent="0">
              <a:buNone/>
            </a:pPr>
            <a:endParaRPr lang="en-US" sz="2800" dirty="0"/>
          </a:p>
          <a:p>
            <a:pPr marL="914400" lvl="2" indent="0">
              <a:buNone/>
            </a:pPr>
            <a:endParaRPr lang="nl-NL" sz="2800" dirty="0"/>
          </a:p>
          <a:p>
            <a:pPr marL="914400" lvl="2" indent="0">
              <a:buNone/>
            </a:pPr>
            <a:endParaRPr lang="nl-NL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0529E2-0EF2-13DD-90D7-0CB2D16A9D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73" r="8273" b="1"/>
          <a:stretch/>
        </p:blipFill>
        <p:spPr>
          <a:xfrm>
            <a:off x="5186554" y="2956875"/>
            <a:ext cx="6806703" cy="33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07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34F59-0B82-79D5-8D7D-7A58DCF65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5476-BC83-159C-739E-43AD677F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554" y="-165227"/>
            <a:ext cx="10515600" cy="1325563"/>
          </a:xfrm>
        </p:spPr>
        <p:txBody>
          <a:bodyPr/>
          <a:lstStyle/>
          <a:p>
            <a:r>
              <a:rPr lang="en-US" dirty="0"/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90D8E-ADE3-F336-0E10-833C739CC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761617"/>
            <a:ext cx="110337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74B30A-6254-9276-1327-4E72BDD6D4E8}"/>
              </a:ext>
            </a:extLst>
          </p:cNvPr>
          <p:cNvSpPr txBox="1"/>
          <p:nvPr/>
        </p:nvSpPr>
        <p:spPr>
          <a:xfrm>
            <a:off x="459554" y="1160336"/>
            <a:ext cx="11153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Early stopping </a:t>
            </a:r>
            <a:r>
              <a:rPr lang="en-US" dirty="0" err="1"/>
              <a:t>kullandığım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kullanmadığım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denemeler</a:t>
            </a:r>
            <a:r>
              <a:rPr lang="en-US" dirty="0"/>
              <a:t> </a:t>
            </a:r>
            <a:r>
              <a:rPr lang="en-US" dirty="0" err="1"/>
              <a:t>yaptım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Early stopping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hızlandırıyor</a:t>
            </a:r>
            <a:r>
              <a:rPr lang="en-US" dirty="0"/>
              <a:t> </a:t>
            </a:r>
            <a:r>
              <a:rPr lang="en-US" dirty="0" err="1"/>
              <a:t>fakat</a:t>
            </a:r>
            <a:r>
              <a:rPr lang="en-US" dirty="0"/>
              <a:t> optimum </a:t>
            </a:r>
            <a:r>
              <a:rPr lang="en-US" dirty="0" err="1"/>
              <a:t>değere</a:t>
            </a:r>
            <a:r>
              <a:rPr lang="en-US" dirty="0"/>
              <a:t> </a:t>
            </a:r>
            <a:r>
              <a:rPr lang="en-US" dirty="0" err="1"/>
              <a:t>ulaşamıyor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5DFD9-6959-76FA-BCF9-6B781A8FB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132" y="3326478"/>
            <a:ext cx="7234444" cy="3018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BBBDEC-844F-9A37-1716-5B963B6209F9}"/>
              </a:ext>
            </a:extLst>
          </p:cNvPr>
          <p:cNvSpPr txBox="1"/>
          <p:nvPr/>
        </p:nvSpPr>
        <p:spPr>
          <a:xfrm>
            <a:off x="6339916" y="2485726"/>
            <a:ext cx="6117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b="0" i="0" dirty="0">
                <a:effectLst/>
                <a:latin typeface="Consolas" panose="020B0609020204030204" pitchFamily="49" charset="0"/>
              </a:rPr>
              <a:t>CatBoost - En İyi RMSE: 5.7061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BFDB2A-5C89-091D-B169-4E17AFF36E65}"/>
              </a:ext>
            </a:extLst>
          </p:cNvPr>
          <p:cNvSpPr txBox="1"/>
          <p:nvPr/>
        </p:nvSpPr>
        <p:spPr>
          <a:xfrm>
            <a:off x="357416" y="2471840"/>
            <a:ext cx="6204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l-NL" dirty="0"/>
              <a:t>CatBoost - En İyi RMSE: 5.7228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E8673E-1454-EDE0-EADB-80225FDF993C}"/>
              </a:ext>
            </a:extLst>
          </p:cNvPr>
          <p:cNvCxnSpPr/>
          <p:nvPr/>
        </p:nvCxnSpPr>
        <p:spPr>
          <a:xfrm>
            <a:off x="4532376" y="2670392"/>
            <a:ext cx="156362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122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CC57B-BF07-8DCA-0A04-2214DD3B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8053-072E-635B-3451-C7D69EA0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C0200-8DF3-7A66-6776-F7D56DCA7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761617"/>
            <a:ext cx="11033760" cy="4351338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nl-NL" dirty="0"/>
              <a:t>Voting Regressor modeli ile CatBoost ile LightGBM modellerini birleştirdim.</a:t>
            </a:r>
          </a:p>
          <a:p>
            <a:pPr marL="914400" lvl="2" indent="0">
              <a:buNone/>
            </a:pPr>
            <a:endParaRPr lang="nl-NL" dirty="0"/>
          </a:p>
          <a:p>
            <a:pPr marL="914400" lvl="2" indent="0">
              <a:buNone/>
            </a:pPr>
            <a:r>
              <a:rPr lang="nl-NL" dirty="0"/>
              <a:t> Farklı modeller farklı örüntüleri kavrayabiliyor ve bu da tahmine faydalı.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7A336-40A6-8CFC-F7F8-C6B4E7644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620" y="3036937"/>
            <a:ext cx="8804760" cy="110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27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DBF61-E598-A89A-3D18-FD29490B6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232B-4A2D-0A1B-6D03-F1B5DDE0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Değerlendirme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1767F-4056-14F8-26A7-FB48319E9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761617"/>
            <a:ext cx="1103376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0" i="0" dirty="0">
                <a:effectLst/>
                <a:latin typeface="var(--notebook-cell-output-font-family)"/>
              </a:rPr>
              <a:t>Ensemble model </a:t>
            </a:r>
            <a:r>
              <a:rPr lang="en-US" sz="2800" b="0" i="0" dirty="0" err="1">
                <a:effectLst/>
                <a:latin typeface="var(--notebook-cell-output-font-family)"/>
              </a:rPr>
              <a:t>en</a:t>
            </a:r>
            <a:r>
              <a:rPr lang="en-US" sz="2800" b="0" i="0" dirty="0">
                <a:effectLst/>
                <a:latin typeface="var(--notebook-cell-output-font-family)"/>
              </a:rPr>
              <a:t> iyi </a:t>
            </a:r>
            <a:r>
              <a:rPr lang="en-US" sz="2800" b="0" i="0" dirty="0" err="1">
                <a:effectLst/>
                <a:latin typeface="var(--notebook-cell-output-font-family)"/>
              </a:rPr>
              <a:t>sonuç</a:t>
            </a:r>
            <a:r>
              <a:rPr lang="en-US" sz="2800" b="0" i="0" dirty="0">
                <a:effectLst/>
                <a:latin typeface="var(--notebook-cell-output-font-family)"/>
              </a:rPr>
              <a:t> </a:t>
            </a:r>
            <a:r>
              <a:rPr lang="en-US" sz="2800" b="0" i="0" dirty="0" err="1">
                <a:effectLst/>
                <a:latin typeface="var(--notebook-cell-output-font-family)"/>
              </a:rPr>
              <a:t>veren</a:t>
            </a:r>
            <a:r>
              <a:rPr lang="en-US" sz="2800" b="0" i="0" dirty="0">
                <a:effectLst/>
                <a:latin typeface="var(--notebook-cell-output-font-family)"/>
              </a:rPr>
              <a:t> model </a:t>
            </a:r>
            <a:r>
              <a:rPr lang="en-US" sz="2800" b="0" i="0" dirty="0" err="1">
                <a:effectLst/>
                <a:latin typeface="var(--notebook-cell-output-font-family)"/>
              </a:rPr>
              <a:t>oldu</a:t>
            </a:r>
            <a:r>
              <a:rPr lang="en-US" sz="2800" b="0" i="0" dirty="0">
                <a:effectLst/>
                <a:latin typeface="var(--notebook-cell-output-font-family)"/>
              </a:rPr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nl-NL" dirty="0"/>
              <a:t>CatBoost - RMSE: 5.7228</a:t>
            </a:r>
          </a:p>
          <a:p>
            <a:endParaRPr lang="nl-NL" dirty="0"/>
          </a:p>
          <a:p>
            <a:r>
              <a:rPr lang="en-US" dirty="0" err="1"/>
              <a:t>LightGBM</a:t>
            </a:r>
            <a:r>
              <a:rPr lang="en-US" dirty="0"/>
              <a:t> - RMSE: 5.7242</a:t>
            </a:r>
          </a:p>
          <a:p>
            <a:pPr marL="0" indent="0" algn="l">
              <a:buNone/>
            </a:pPr>
            <a:endParaRPr lang="en-US" dirty="0">
              <a:latin typeface="var(--notebook-cell-output-font-family)"/>
            </a:endParaRPr>
          </a:p>
          <a:p>
            <a:pPr algn="l"/>
            <a:endParaRPr lang="en-US" sz="2800" dirty="0">
              <a:latin typeface="var(--notebook-cell-output-font-family)"/>
            </a:endParaRPr>
          </a:p>
          <a:p>
            <a:pPr algn="l"/>
            <a:r>
              <a:rPr lang="en-US" sz="2800" b="1" i="0" dirty="0">
                <a:effectLst/>
                <a:latin typeface="var(--notebook-cell-output-font-family)"/>
              </a:rPr>
              <a:t>Voting Regressor Ensemble </a:t>
            </a:r>
            <a:r>
              <a:rPr lang="en-US" sz="2800" b="0" i="0" dirty="0">
                <a:effectLst/>
                <a:latin typeface="var(--notebook-cell-output-font-family)"/>
              </a:rPr>
              <a:t>- Mean CV RMSE: </a:t>
            </a:r>
            <a:r>
              <a:rPr lang="en-US" sz="2800" b="1" i="0" dirty="0">
                <a:effectLst/>
                <a:latin typeface="var(--notebook-cell-output-font-family)"/>
              </a:rPr>
              <a:t>5.6412</a:t>
            </a:r>
            <a:r>
              <a:rPr lang="en-US" sz="2800" b="0" i="0" dirty="0">
                <a:effectLst/>
                <a:latin typeface="var(--notebook-cell-output-font-family)"/>
              </a:rPr>
              <a:t> </a:t>
            </a:r>
            <a:br>
              <a:rPr lang="en-US" sz="2800" b="0" i="0" dirty="0">
                <a:solidFill>
                  <a:srgbClr val="CCCCCC"/>
                </a:solidFill>
                <a:effectLst/>
                <a:latin typeface="var(--notebook-cell-output-font-family)"/>
              </a:rPr>
            </a:b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73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DB514-2E85-A483-D0BB-FCCFF6F13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EBA7-8C87-A50B-F698-5C365AF3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Değerlendirme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5A423B-529F-D134-9AAB-5FD7C1108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359" y="2004788"/>
            <a:ext cx="7497282" cy="55335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D2E2C6-8190-2E41-BE12-59772B906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252" y="3295029"/>
            <a:ext cx="8655495" cy="2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40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0078D-144F-56D9-2659-9E1BB8B33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Dinlediğiniz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İçin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Teşekkürler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AF6A0-7182-C9E9-B3BC-0D70935DEA61}"/>
              </a:ext>
            </a:extLst>
          </p:cNvPr>
          <p:cNvSpPr txBox="1"/>
          <p:nvPr/>
        </p:nvSpPr>
        <p:spPr>
          <a:xfrm>
            <a:off x="8630699" y="5244668"/>
            <a:ext cx="248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Eren Torlak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C76DA4-6FC9-1E85-EE3A-E808552FB628}"/>
              </a:ext>
            </a:extLst>
          </p:cNvPr>
          <p:cNvSpPr txBox="1"/>
          <p:nvPr/>
        </p:nvSpPr>
        <p:spPr>
          <a:xfrm>
            <a:off x="8270748" y="5954806"/>
            <a:ext cx="6117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https://github.com/erentorlak</a:t>
            </a:r>
          </a:p>
        </p:txBody>
      </p:sp>
    </p:spTree>
    <p:extLst>
      <p:ext uri="{BB962C8B-B14F-4D97-AF65-F5344CB8AC3E}">
        <p14:creationId xmlns:p14="http://schemas.microsoft.com/office/powerpoint/2010/main" val="163058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392F3-DADD-89C7-3C62-BC2E3097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Veri Seti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BF766E-05E6-C6FB-9302-AD36AA7D7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9821" y="467208"/>
            <a:ext cx="703096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0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BB980-D859-31FF-F99B-AD1FF296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Keşifçi Veri Analizi (EDA)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3FBD88-5ABA-136A-9DB3-3A4174E47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921" y="1966293"/>
            <a:ext cx="881615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2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3AB449-1EC9-8991-2689-7E9C77A1A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40211-BE72-05FB-D7CC-5C1184A4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Keşifçi Veri Analizi (EDA)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F648A6-44D7-C231-04C3-8028D093B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353" y="1966293"/>
            <a:ext cx="11271292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3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935C-365A-E2D5-9605-35FFFFA8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Yıllara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Veri Seti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27D5A8-A800-ADBD-D664-B23117913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198" y="1884380"/>
            <a:ext cx="8949603" cy="4608495"/>
          </a:xfrm>
        </p:spPr>
      </p:pic>
    </p:spTree>
    <p:extLst>
      <p:ext uri="{BB962C8B-B14F-4D97-AF65-F5344CB8AC3E}">
        <p14:creationId xmlns:p14="http://schemas.microsoft.com/office/powerpoint/2010/main" val="172148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637745-F9E4-2F96-BDBF-AEAE74213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67C97-B2E8-A2F5-555B-33D6E402C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i="1" dirty="0">
                <a:solidFill>
                  <a:srgbClr val="FFFFFF"/>
                </a:solidFill>
                <a:effectLst/>
                <a:latin typeface="inherit"/>
              </a:rPr>
              <a:t>Adversarial Validation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1204A-7B2C-F961-7849-46FA534D2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7218455" cy="5936377"/>
          </a:xfrm>
        </p:spPr>
        <p:txBody>
          <a:bodyPr anchor="ctr">
            <a:normAutofit/>
          </a:bodyPr>
          <a:lstStyle/>
          <a:p>
            <a:r>
              <a:rPr lang="en-US" sz="2000" b="0" i="0" dirty="0" err="1">
                <a:effectLst/>
                <a:latin typeface="Inter"/>
              </a:rPr>
              <a:t>Verimizi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rastgele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böldüğümüz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ve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modelden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verinin</a:t>
            </a:r>
            <a:r>
              <a:rPr lang="en-US" sz="2000" b="0" i="0" dirty="0">
                <a:effectLst/>
                <a:latin typeface="Inter"/>
              </a:rPr>
              <a:t> hangi </a:t>
            </a:r>
            <a:r>
              <a:rPr lang="en-US" sz="2000" b="0" i="0" dirty="0" err="1">
                <a:effectLst/>
                <a:latin typeface="Inter"/>
              </a:rPr>
              <a:t>yıla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ait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olduğunu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tahmin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etmesini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istediğimiz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bir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senaryoda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eğer</a:t>
            </a:r>
            <a:r>
              <a:rPr lang="en-US" sz="2000" b="0" i="0" dirty="0">
                <a:effectLst/>
                <a:latin typeface="Inter"/>
              </a:rPr>
              <a:t> model </a:t>
            </a:r>
            <a:r>
              <a:rPr lang="en-US" sz="2000" b="0" i="0" dirty="0" err="1">
                <a:effectLst/>
                <a:latin typeface="Inter"/>
              </a:rPr>
              <a:t>rastgele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bir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tahminden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daha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başarılı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bir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sonuç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üretebiliyorsa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bu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veride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yıldan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yıla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değişen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durumlar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olduğunu</a:t>
            </a:r>
            <a:r>
              <a:rPr lang="en-US" sz="2000" b="0" i="0" dirty="0">
                <a:effectLst/>
                <a:latin typeface="Inter"/>
              </a:rPr>
              <a:t>, </a:t>
            </a:r>
            <a:r>
              <a:rPr lang="en-US" sz="2000" b="1" i="0" dirty="0" err="1">
                <a:effectLst/>
                <a:latin typeface="Inter"/>
              </a:rPr>
              <a:t>yani</a:t>
            </a:r>
            <a:r>
              <a:rPr lang="en-US" sz="2000" b="1" i="0" dirty="0">
                <a:effectLst/>
                <a:latin typeface="Inter"/>
              </a:rPr>
              <a:t> </a:t>
            </a:r>
            <a:r>
              <a:rPr lang="en-US" sz="2000" b="1" i="0" dirty="0" err="1">
                <a:effectLst/>
                <a:latin typeface="Inter"/>
              </a:rPr>
              <a:t>modelin</a:t>
            </a:r>
            <a:r>
              <a:rPr lang="en-US" sz="2000" b="1" i="0" dirty="0">
                <a:effectLst/>
                <a:latin typeface="Inter"/>
              </a:rPr>
              <a:t> </a:t>
            </a:r>
            <a:r>
              <a:rPr lang="en-US" sz="2000" b="1" i="0" dirty="0" err="1">
                <a:effectLst/>
                <a:latin typeface="Inter"/>
              </a:rPr>
              <a:t>sadece</a:t>
            </a:r>
            <a:r>
              <a:rPr lang="en-US" sz="2000" b="1" i="0" dirty="0">
                <a:effectLst/>
                <a:latin typeface="Inter"/>
              </a:rPr>
              <a:t> belli </a:t>
            </a:r>
            <a:r>
              <a:rPr lang="en-US" sz="2000" b="1" i="0" dirty="0" err="1">
                <a:effectLst/>
                <a:latin typeface="Inter"/>
              </a:rPr>
              <a:t>yıllar</a:t>
            </a:r>
            <a:r>
              <a:rPr lang="en-US" sz="2000" b="1" i="0" dirty="0">
                <a:effectLst/>
                <a:latin typeface="Inter"/>
              </a:rPr>
              <a:t> </a:t>
            </a:r>
            <a:r>
              <a:rPr lang="en-US" sz="2000" b="1" i="0" dirty="0" err="1">
                <a:effectLst/>
                <a:latin typeface="Inter"/>
              </a:rPr>
              <a:t>için</a:t>
            </a:r>
            <a:r>
              <a:rPr lang="en-US" sz="2000" b="1" i="0" dirty="0">
                <a:effectLst/>
                <a:latin typeface="Inter"/>
              </a:rPr>
              <a:t> </a:t>
            </a:r>
            <a:r>
              <a:rPr lang="en-US" sz="2000" b="1" i="0" dirty="0" err="1">
                <a:effectLst/>
                <a:latin typeface="Inter"/>
              </a:rPr>
              <a:t>geçerli</a:t>
            </a:r>
            <a:r>
              <a:rPr lang="en-US" sz="2000" b="1" i="0" dirty="0">
                <a:effectLst/>
                <a:latin typeface="Inter"/>
              </a:rPr>
              <a:t> </a:t>
            </a:r>
            <a:r>
              <a:rPr lang="en-US" sz="2000" b="1" i="0" dirty="0" err="1">
                <a:effectLst/>
                <a:latin typeface="Inter"/>
              </a:rPr>
              <a:t>olan</a:t>
            </a:r>
            <a:r>
              <a:rPr lang="en-US" sz="2000" b="1" i="0" dirty="0">
                <a:effectLst/>
                <a:latin typeface="Inter"/>
              </a:rPr>
              <a:t> </a:t>
            </a:r>
            <a:r>
              <a:rPr lang="en-US" sz="2000" b="1" i="0" dirty="0" err="1">
                <a:effectLst/>
                <a:latin typeface="Inter"/>
              </a:rPr>
              <a:t>genelleştirilemeyecek</a:t>
            </a:r>
            <a:r>
              <a:rPr lang="en-US" sz="2000" b="1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şeyler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öğrenme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ihtimali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olduğunu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gösterir</a:t>
            </a:r>
            <a:r>
              <a:rPr lang="en-US" sz="2000" b="0" i="0" dirty="0">
                <a:effectLst/>
                <a:latin typeface="Inter"/>
              </a:rPr>
              <a:t>. </a:t>
            </a:r>
          </a:p>
          <a:p>
            <a:r>
              <a:rPr lang="en-US" sz="2000" b="0" i="0" dirty="0">
                <a:effectLst/>
                <a:latin typeface="Inter"/>
              </a:rPr>
              <a:t>Bu, </a:t>
            </a:r>
            <a:r>
              <a:rPr lang="en-US" sz="2000" b="0" i="0" dirty="0" err="1">
                <a:effectLst/>
                <a:latin typeface="Inter"/>
              </a:rPr>
              <a:t>görülmemiş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yılları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tahmin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edeceğim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bir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senaryoda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istemeyeceğim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bir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eğitim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tipidir</a:t>
            </a:r>
            <a:r>
              <a:rPr lang="en-US" sz="2000" b="0" i="0" dirty="0">
                <a:effectLst/>
                <a:latin typeface="Inter"/>
              </a:rPr>
              <a:t>.</a:t>
            </a:r>
          </a:p>
          <a:p>
            <a:r>
              <a:rPr lang="en-US" sz="2000" b="0" i="0" dirty="0">
                <a:effectLst/>
                <a:latin typeface="Inter"/>
              </a:rPr>
              <a:t>Test </a:t>
            </a:r>
            <a:r>
              <a:rPr lang="en-US" sz="2000" b="0" i="0" dirty="0" err="1">
                <a:effectLst/>
                <a:latin typeface="Inter"/>
              </a:rPr>
              <a:t>verim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olan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1" i="0" dirty="0">
                <a:effectLst/>
                <a:latin typeface="Inter"/>
              </a:rPr>
              <a:t>2023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yılında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boş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olan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sütunların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bir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tek</a:t>
            </a:r>
            <a:r>
              <a:rPr lang="en-US" sz="2000" b="0" i="0" dirty="0">
                <a:effectLst/>
                <a:latin typeface="Inter"/>
              </a:rPr>
              <a:t> </a:t>
            </a:r>
            <a:r>
              <a:rPr lang="en-US" sz="2000" b="1" i="0" dirty="0">
                <a:effectLst/>
                <a:latin typeface="Inter"/>
              </a:rPr>
              <a:t>2022</a:t>
            </a:r>
            <a:r>
              <a:rPr lang="en-US" sz="2000" b="0" i="0" dirty="0">
                <a:effectLst/>
                <a:latin typeface="Inter"/>
              </a:rPr>
              <a:t> </a:t>
            </a:r>
            <a:r>
              <a:rPr lang="en-US" sz="2000" b="0" i="0" dirty="0" err="1">
                <a:effectLst/>
                <a:latin typeface="Inter"/>
              </a:rPr>
              <a:t>yılı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ile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aynı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olduğunu</a:t>
            </a:r>
            <a:r>
              <a:rPr lang="en-US" sz="2000" b="0" i="0" dirty="0">
                <a:effectLst/>
                <a:latin typeface="Inter"/>
              </a:rPr>
              <a:t> </a:t>
            </a:r>
            <a:r>
              <a:rPr lang="en-US" sz="2000" b="0" i="0" dirty="0" err="1">
                <a:effectLst/>
                <a:latin typeface="Inter"/>
              </a:rPr>
              <a:t>farkettim</a:t>
            </a:r>
            <a:r>
              <a:rPr lang="en-US" sz="2000" b="0" i="0" dirty="0">
                <a:effectLst/>
                <a:latin typeface="Inter"/>
              </a:rPr>
              <a:t>.	</a:t>
            </a:r>
          </a:p>
          <a:p>
            <a:r>
              <a:rPr lang="en-US" sz="2000" dirty="0">
                <a:latin typeface="Inter"/>
              </a:rPr>
              <a:t>Bu </a:t>
            </a:r>
            <a:r>
              <a:rPr lang="en-US" sz="2000" dirty="0" err="1">
                <a:latin typeface="Inter"/>
              </a:rPr>
              <a:t>yüzden</a:t>
            </a:r>
            <a:r>
              <a:rPr lang="en-US" sz="2000" dirty="0">
                <a:latin typeface="Inter"/>
              </a:rPr>
              <a:t> train </a:t>
            </a:r>
            <a:r>
              <a:rPr lang="en-US" sz="2000" dirty="0" err="1">
                <a:latin typeface="Inter"/>
              </a:rPr>
              <a:t>verisi</a:t>
            </a:r>
            <a:r>
              <a:rPr lang="en-US" sz="2000" dirty="0">
                <a:latin typeface="Inter"/>
              </a:rPr>
              <a:t> </a:t>
            </a:r>
            <a:r>
              <a:rPr lang="en-US" sz="2000" dirty="0" err="1">
                <a:latin typeface="Inter"/>
              </a:rPr>
              <a:t>olarak</a:t>
            </a:r>
            <a:r>
              <a:rPr lang="en-US" sz="2000" dirty="0">
                <a:latin typeface="Inter"/>
              </a:rPr>
              <a:t> </a:t>
            </a:r>
            <a:r>
              <a:rPr lang="en-US" sz="2000" dirty="0" err="1">
                <a:latin typeface="Inter"/>
              </a:rPr>
              <a:t>sadece</a:t>
            </a:r>
            <a:r>
              <a:rPr lang="en-US" sz="2000" dirty="0">
                <a:latin typeface="Inter"/>
              </a:rPr>
              <a:t> </a:t>
            </a:r>
            <a:r>
              <a:rPr lang="en-US" sz="2000" b="1" dirty="0">
                <a:latin typeface="Inter"/>
              </a:rPr>
              <a:t>2022</a:t>
            </a:r>
            <a:r>
              <a:rPr lang="en-US" sz="2000" dirty="0">
                <a:latin typeface="Inter"/>
              </a:rPr>
              <a:t> </a:t>
            </a:r>
            <a:r>
              <a:rPr lang="en-US" sz="2000" dirty="0" err="1">
                <a:latin typeface="Inter"/>
              </a:rPr>
              <a:t>verisini</a:t>
            </a:r>
            <a:r>
              <a:rPr lang="en-US" sz="2000" dirty="0">
                <a:latin typeface="Inter"/>
              </a:rPr>
              <a:t> </a:t>
            </a:r>
            <a:r>
              <a:rPr lang="en-US" sz="2000" dirty="0" err="1">
                <a:latin typeface="Inter"/>
              </a:rPr>
              <a:t>kullanmaya</a:t>
            </a:r>
            <a:r>
              <a:rPr lang="en-US" sz="2000" dirty="0">
                <a:latin typeface="Inter"/>
              </a:rPr>
              <a:t> </a:t>
            </a:r>
            <a:r>
              <a:rPr lang="en-US" sz="2000" dirty="0" err="1">
                <a:latin typeface="Inter"/>
              </a:rPr>
              <a:t>karar</a:t>
            </a:r>
            <a:r>
              <a:rPr lang="en-US" sz="2000" dirty="0">
                <a:latin typeface="Inter"/>
              </a:rPr>
              <a:t> </a:t>
            </a:r>
            <a:r>
              <a:rPr lang="en-US" sz="2000" dirty="0" err="1">
                <a:latin typeface="Inter"/>
              </a:rPr>
              <a:t>verdim</a:t>
            </a:r>
            <a:r>
              <a:rPr lang="en-US" sz="2000" dirty="0">
                <a:latin typeface="Inter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936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6E7EC-C51F-7F02-304F-40817D2B2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B5E9-27C4-E964-BDE4-B05E5E7F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3C4043"/>
                </a:solidFill>
                <a:effectLst/>
                <a:latin typeface="inherit"/>
              </a:rPr>
              <a:t>Adversarial Validation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B661BC-5C7C-E592-F330-063F9D43E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674" y="1690688"/>
            <a:ext cx="8020651" cy="331152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DF2DF7-DE4E-F6BA-67DD-8ED1390940F2}"/>
              </a:ext>
            </a:extLst>
          </p:cNvPr>
          <p:cNvSpPr txBox="1"/>
          <p:nvPr/>
        </p:nvSpPr>
        <p:spPr>
          <a:xfrm>
            <a:off x="137160" y="5292546"/>
            <a:ext cx="12426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var(--notebook-cell-output-font-family)"/>
              </a:rPr>
              <a:t>Cross-validation ROC AUC score: 0.996</a:t>
            </a:r>
          </a:p>
        </p:txBody>
      </p:sp>
    </p:spTree>
    <p:extLst>
      <p:ext uri="{BB962C8B-B14F-4D97-AF65-F5344CB8AC3E}">
        <p14:creationId xmlns:p14="http://schemas.microsoft.com/office/powerpoint/2010/main" val="324016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4021093-f22f-4a3b-9724-873fc16ec9a9}" enabled="1" method="Standard" siteId="{4cbbf06e-35af-4376-a318-f74d530c81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9095</TotalTime>
  <Words>916</Words>
  <Application>Microsoft Office PowerPoint</Application>
  <PresentationFormat>Widescreen</PresentationFormat>
  <Paragraphs>164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Aptos</vt:lpstr>
      <vt:lpstr>Aptos Display</vt:lpstr>
      <vt:lpstr>Arial</vt:lpstr>
      <vt:lpstr>Calibri</vt:lpstr>
      <vt:lpstr>Consolas</vt:lpstr>
      <vt:lpstr>inherit</vt:lpstr>
      <vt:lpstr>Inter</vt:lpstr>
      <vt:lpstr>var(--notebook-cell-output-font-family)</vt:lpstr>
      <vt:lpstr>Office Theme</vt:lpstr>
      <vt:lpstr>Girişimcilik Vakfı Değerlendirme Puanı Tahmini Projesi</vt:lpstr>
      <vt:lpstr>PROBLEM</vt:lpstr>
      <vt:lpstr>PowerPoint Presentation</vt:lpstr>
      <vt:lpstr>Veri Seti </vt:lpstr>
      <vt:lpstr>Keşifçi Veri Analizi (EDA)</vt:lpstr>
      <vt:lpstr>Keşifçi Veri Analizi (EDA)</vt:lpstr>
      <vt:lpstr>Yıllara Göre Veri Seti</vt:lpstr>
      <vt:lpstr>Adversarial Validation</vt:lpstr>
      <vt:lpstr>Adversarial Validation</vt:lpstr>
      <vt:lpstr>Eksik Veri Analizi</vt:lpstr>
      <vt:lpstr>Değerlerin Çeşitliliği</vt:lpstr>
      <vt:lpstr>Veri Önişleme</vt:lpstr>
      <vt:lpstr>Veri Önişleme</vt:lpstr>
      <vt:lpstr>Veri Standartlaştırma</vt:lpstr>
      <vt:lpstr>Veri Standartlaştırma</vt:lpstr>
      <vt:lpstr>Veri Standartlaştırma</vt:lpstr>
      <vt:lpstr>Veri Standartlaştırma</vt:lpstr>
      <vt:lpstr>Veri Standartlaştırma</vt:lpstr>
      <vt:lpstr>Veri Standartlaştırma</vt:lpstr>
      <vt:lpstr>Özellik Mühendisliği</vt:lpstr>
      <vt:lpstr>Özellik Mühendisliği</vt:lpstr>
      <vt:lpstr>Özellik Mühendisliği</vt:lpstr>
      <vt:lpstr>Özellik Mühendisliği</vt:lpstr>
      <vt:lpstr>Özellik Mühendisliği</vt:lpstr>
      <vt:lpstr>Özellik Mühendisliği</vt:lpstr>
      <vt:lpstr>Model Hazırlığı ve Eğitimi</vt:lpstr>
      <vt:lpstr>Optuna İle Hyperparameter Optimizasyonu</vt:lpstr>
      <vt:lpstr>Feature Selection</vt:lpstr>
      <vt:lpstr>Feature Selection</vt:lpstr>
      <vt:lpstr>Feature Selection</vt:lpstr>
      <vt:lpstr>Feature Selection Değerlendirme</vt:lpstr>
      <vt:lpstr>Early Stopping</vt:lpstr>
      <vt:lpstr>Ensemble Model </vt:lpstr>
      <vt:lpstr>Değerlendirme</vt:lpstr>
      <vt:lpstr>Değerlendirme</vt:lpstr>
      <vt:lpstr>Dinlediğiniz İçin 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Eren Torlak</dc:creator>
  <cp:lastModifiedBy>Eren Torlak</cp:lastModifiedBy>
  <cp:revision>1</cp:revision>
  <dcterms:created xsi:type="dcterms:W3CDTF">2025-01-30T05:13:27Z</dcterms:created>
  <dcterms:modified xsi:type="dcterms:W3CDTF">2025-02-06T06:39:40Z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Theme:10</vt:lpwstr>
  </property>
  <property fmtid="{D5CDD505-2E9C-101B-9397-08002B2CF9AE}" pid="3" name="ClassificationContentMarkingFooterText">
    <vt:lpwstr>Genel Kullanım - General</vt:lpwstr>
  </property>
  <property fmtid="{D5CDD505-2E9C-101B-9397-08002B2CF9AE}" pid="4" name="ClassificationContentMarkingHeaderLocations">
    <vt:lpwstr>Office Theme:9</vt:lpwstr>
  </property>
  <property fmtid="{D5CDD505-2E9C-101B-9397-08002B2CF9AE}" pid="5" name="ClassificationContentMarkingHeaderText">
    <vt:lpwstr>Genel Kullanım - General</vt:lpwstr>
  </property>
</Properties>
</file>