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01" r:id="rId2"/>
    <p:sldId id="895" r:id="rId3"/>
    <p:sldId id="899" r:id="rId4"/>
    <p:sldId id="893" r:id="rId5"/>
    <p:sldId id="8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  <a:srgbClr val="FF8E5C"/>
    <a:srgbClr val="C83E00"/>
    <a:srgbClr val="282F39"/>
    <a:srgbClr val="B7620D"/>
    <a:srgbClr val="007A7D"/>
    <a:srgbClr val="FF6F2F"/>
    <a:srgbClr val="F5B26F"/>
    <a:srgbClr val="CC6D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6816" autoAdjust="0"/>
  </p:normalViewPr>
  <p:slideViewPr>
    <p:cSldViewPr snapToGrid="0">
      <p:cViewPr>
        <p:scale>
          <a:sx n="81" d="100"/>
          <a:sy n="81" d="100"/>
        </p:scale>
        <p:origin x="-23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0CF09-4430-4CD8-A1F2-E58042F31FE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BB250-E466-4CB7-BEAA-33A8BA04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2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C269E8C-A5E5-4B01-837C-A53EED0D52A6}"/>
              </a:ext>
            </a:extLst>
          </p:cNvPr>
          <p:cNvSpPr txBox="1"/>
          <p:nvPr/>
        </p:nvSpPr>
        <p:spPr>
          <a:xfrm>
            <a:off x="3522" y="97468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tr-TR" sz="8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DİJİTAL</a:t>
            </a:r>
            <a:r>
              <a:rPr kumimoji="0" lang="tr-TR" sz="8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8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BUZLANMA GÖSTERGESİ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809C95B-FA5D-4F33-9155-54EEF60FAF7E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E80D346B-4AB6-4572-9E35-8AC7ABC2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="" xmlns:a16="http://schemas.microsoft.com/office/drawing/2014/main" id="{03CA52D4-BB6B-42AD-BC3F-15748287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="" xmlns:a16="http://schemas.microsoft.com/office/drawing/2014/main" id="{5A49D94A-FE72-415F-B904-7C6564136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">
              <a:extLst>
                <a:ext uri="{FF2B5EF4-FFF2-40B4-BE49-F238E27FC236}">
                  <a16:creationId xmlns="" xmlns:a16="http://schemas.microsoft.com/office/drawing/2014/main" id="{D588A060-BFDD-4EDD-A860-87455F48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="" xmlns:a16="http://schemas.microsoft.com/office/drawing/2014/main" id="{F4512CFF-A3B9-4C2A-A17A-8D689969B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">
              <a:extLst>
                <a:ext uri="{FF2B5EF4-FFF2-40B4-BE49-F238E27FC236}">
                  <a16:creationId xmlns="" xmlns:a16="http://schemas.microsoft.com/office/drawing/2014/main" id="{CC4D9E45-49B3-4FE1-9A5E-75409ADF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1">
              <a:extLst>
                <a:ext uri="{FF2B5EF4-FFF2-40B4-BE49-F238E27FC236}">
                  <a16:creationId xmlns="" xmlns:a16="http://schemas.microsoft.com/office/drawing/2014/main" id="{C1D807C5-BD40-46EF-BE67-E16052BC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2">
              <a:extLst>
                <a:ext uri="{FF2B5EF4-FFF2-40B4-BE49-F238E27FC236}">
                  <a16:creationId xmlns="" xmlns:a16="http://schemas.microsoft.com/office/drawing/2014/main" id="{ECA63CCD-7F4F-427A-A2FD-0526FDFE1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3">
              <a:extLst>
                <a:ext uri="{FF2B5EF4-FFF2-40B4-BE49-F238E27FC236}">
                  <a16:creationId xmlns="" xmlns:a16="http://schemas.microsoft.com/office/drawing/2014/main" id="{9D84EDDB-5B69-4385-91BB-428FB84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4">
              <a:extLst>
                <a:ext uri="{FF2B5EF4-FFF2-40B4-BE49-F238E27FC236}">
                  <a16:creationId xmlns="" xmlns:a16="http://schemas.microsoft.com/office/drawing/2014/main" id="{460986E3-C384-473A-A603-C256302B8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">
              <a:extLst>
                <a:ext uri="{FF2B5EF4-FFF2-40B4-BE49-F238E27FC236}">
                  <a16:creationId xmlns="" xmlns:a16="http://schemas.microsoft.com/office/drawing/2014/main" id="{AA9473DA-F0A9-4A9D-86E6-FF8F919F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6">
              <a:extLst>
                <a:ext uri="{FF2B5EF4-FFF2-40B4-BE49-F238E27FC236}">
                  <a16:creationId xmlns="" xmlns:a16="http://schemas.microsoft.com/office/drawing/2014/main" id="{80287030-1F3C-4778-ABBF-87300BE88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7">
              <a:extLst>
                <a:ext uri="{FF2B5EF4-FFF2-40B4-BE49-F238E27FC236}">
                  <a16:creationId xmlns="" xmlns:a16="http://schemas.microsoft.com/office/drawing/2014/main" id="{32BFEAB5-A7F0-4FC4-B1F6-FA094E79A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8">
              <a:extLst>
                <a:ext uri="{FF2B5EF4-FFF2-40B4-BE49-F238E27FC236}">
                  <a16:creationId xmlns="" xmlns:a16="http://schemas.microsoft.com/office/drawing/2014/main" id="{E71E5E63-E344-41E1-8F90-51365E71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1C8A0543-C7A7-4100-AAE8-CEDD20C555F3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="" xmlns:a16="http://schemas.microsoft.com/office/drawing/2014/main" id="{0C8F8EFD-B34E-41BE-8732-9CE11A92F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="" xmlns:a16="http://schemas.microsoft.com/office/drawing/2014/main" id="{70533965-59EC-4192-94E6-5F39CBC36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="" xmlns:a16="http://schemas.microsoft.com/office/drawing/2014/main" id="{322265A7-E079-48A5-B500-6FA1024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="" xmlns:a16="http://schemas.microsoft.com/office/drawing/2014/main" id="{47355138-DF59-4FB1-849D-21F6325C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=""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=""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=""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3E472C43-D9FC-4F15-AF4E-C808543BC88D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65" name="Freeform 46">
              <a:extLst>
                <a:ext uri="{FF2B5EF4-FFF2-40B4-BE49-F238E27FC236}">
                  <a16:creationId xmlns="" xmlns:a16="http://schemas.microsoft.com/office/drawing/2014/main" id="{BC02B5F6-83E0-4C6F-A7F2-F0900079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7">
              <a:extLst>
                <a:ext uri="{FF2B5EF4-FFF2-40B4-BE49-F238E27FC236}">
                  <a16:creationId xmlns="" xmlns:a16="http://schemas.microsoft.com/office/drawing/2014/main" id="{2E7B1466-FD8D-45EF-A1F7-E746DD20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8">
              <a:extLst>
                <a:ext uri="{FF2B5EF4-FFF2-40B4-BE49-F238E27FC236}">
                  <a16:creationId xmlns="" xmlns:a16="http://schemas.microsoft.com/office/drawing/2014/main" id="{7DA543F7-92AF-4AD8-90F8-FC2BD6B5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9">
              <a:extLst>
                <a:ext uri="{FF2B5EF4-FFF2-40B4-BE49-F238E27FC236}">
                  <a16:creationId xmlns="" xmlns:a16="http://schemas.microsoft.com/office/drawing/2014/main" id="{8439EDC4-AF54-417E-8AD7-DF2AC4CE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0">
              <a:extLst>
                <a:ext uri="{FF2B5EF4-FFF2-40B4-BE49-F238E27FC236}">
                  <a16:creationId xmlns="" xmlns:a16="http://schemas.microsoft.com/office/drawing/2014/main" id="{39055463-D3CC-4309-A3AC-C604B4A3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49B6C0CB-CEA6-438B-A74C-3452708CFC8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632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D730D3BC-62DD-4618-A429-1031C14009D6}"/>
              </a:ext>
            </a:extLst>
          </p:cNvPr>
          <p:cNvGrpSpPr/>
          <p:nvPr/>
        </p:nvGrpSpPr>
        <p:grpSpPr>
          <a:xfrm rot="10800000" flipV="1">
            <a:off x="7816851" y="3750733"/>
            <a:ext cx="4375150" cy="3107268"/>
            <a:chOff x="1111250" y="1946275"/>
            <a:chExt cx="3822700" cy="4510087"/>
          </a:xfrm>
        </p:grpSpPr>
        <p:sp>
          <p:nvSpPr>
            <p:cNvPr id="38" name="Freeform 5">
              <a:extLst>
                <a:ext uri="{FF2B5EF4-FFF2-40B4-BE49-F238E27FC236}">
                  <a16:creationId xmlns="" xmlns:a16="http://schemas.microsoft.com/office/drawing/2014/main" id="{1C95E427-7B40-4AF5-A5DF-848E009A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="" xmlns:a16="http://schemas.microsoft.com/office/drawing/2014/main" id="{F0CDC834-D8DE-496B-B898-98DD8A9BD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76E4B161-97DD-40C0-8500-814003C3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="" xmlns:a16="http://schemas.microsoft.com/office/drawing/2014/main" id="{FA61664C-FDE1-4A6E-892D-4B76ED65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5604514-A123-47B8-BC9D-5D431A51BF6A}"/>
              </a:ext>
            </a:extLst>
          </p:cNvPr>
          <p:cNvGrpSpPr/>
          <p:nvPr/>
        </p:nvGrpSpPr>
        <p:grpSpPr>
          <a:xfrm>
            <a:off x="1" y="3750733"/>
            <a:ext cx="4375150" cy="3107268"/>
            <a:chOff x="1111250" y="1946275"/>
            <a:chExt cx="3822700" cy="4510087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47A0F284-2A77-403E-9CF3-CA96FF91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8CF4C27E-78E6-4BEE-844B-FC5204F4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66BCF315-4A96-45EC-B873-B3D20D04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5306DEB3-D711-45C2-BFAC-F3A21357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11568F7-E5B5-41FE-A058-7E4B37A5538F}"/>
              </a:ext>
            </a:extLst>
          </p:cNvPr>
          <p:cNvSpPr txBox="1"/>
          <p:nvPr/>
        </p:nvSpPr>
        <p:spPr>
          <a:xfrm>
            <a:off x="368301" y="219364"/>
            <a:ext cx="1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Viyadükler Neden Daha</a:t>
            </a:r>
            <a:r>
              <a:rPr kumimoji="0" lang="tr-TR" sz="4500" b="1" i="0" u="none" strike="noStrike" kern="1200" cap="none" spc="0" normalizeH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 Çabuk Buzlanır?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F906E51-3313-418E-ADEF-98371D8AF41A}"/>
              </a:ext>
            </a:extLst>
          </p:cNvPr>
          <p:cNvGrpSpPr/>
          <p:nvPr/>
        </p:nvGrpSpPr>
        <p:grpSpPr>
          <a:xfrm rot="16200000">
            <a:off x="4053563" y="1389959"/>
            <a:ext cx="2705160" cy="2522213"/>
            <a:chOff x="2986063" y="1898793"/>
            <a:chExt cx="4197623" cy="3913743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56FB6B88-D619-4DD9-B771-2966C38380EC}"/>
                </a:ext>
              </a:extLst>
            </p:cNvPr>
            <p:cNvGrpSpPr/>
            <p:nvPr/>
          </p:nvGrpSpPr>
          <p:grpSpPr>
            <a:xfrm rot="16200000">
              <a:off x="3172844" y="1788769"/>
              <a:ext cx="3900818" cy="4120866"/>
              <a:chOff x="3643638" y="3459163"/>
              <a:chExt cx="2108200" cy="2227126"/>
            </a:xfrm>
            <a:solidFill>
              <a:schemeClr val="bg1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FA954112-2E6D-4207-86AF-96D515BDF1A8}"/>
                  </a:ext>
                </a:extLst>
              </p:cNvPr>
              <p:cNvSpPr/>
              <p:nvPr/>
            </p:nvSpPr>
            <p:spPr>
              <a:xfrm rot="2700000">
                <a:off x="3841095" y="4474516"/>
                <a:ext cx="2026170" cy="397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="" xmlns:a16="http://schemas.microsoft.com/office/drawing/2014/main" id="{680C1428-19F1-465E-8D3C-601BBF7B0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638" y="3459163"/>
                <a:ext cx="2108200" cy="2162175"/>
              </a:xfrm>
              <a:custGeom>
                <a:avLst/>
                <a:gdLst>
                  <a:gd name="T0" fmla="*/ 54 w 663"/>
                  <a:gd name="T1" fmla="*/ 111 h 679"/>
                  <a:gd name="T2" fmla="*/ 93 w 663"/>
                  <a:gd name="T3" fmla="*/ 193 h 679"/>
                  <a:gd name="T4" fmla="*/ 102 w 663"/>
                  <a:gd name="T5" fmla="*/ 211 h 679"/>
                  <a:gd name="T6" fmla="*/ 514 w 663"/>
                  <a:gd name="T7" fmla="*/ 623 h 679"/>
                  <a:gd name="T8" fmla="*/ 592 w 663"/>
                  <a:gd name="T9" fmla="*/ 649 h 679"/>
                  <a:gd name="T10" fmla="*/ 644 w 663"/>
                  <a:gd name="T11" fmla="*/ 597 h 679"/>
                  <a:gd name="T12" fmla="*/ 645 w 663"/>
                  <a:gd name="T13" fmla="*/ 535 h 679"/>
                  <a:gd name="T14" fmla="*/ 217 w 663"/>
                  <a:gd name="T15" fmla="*/ 107 h 679"/>
                  <a:gd name="T16" fmla="*/ 207 w 663"/>
                  <a:gd name="T17" fmla="*/ 99 h 679"/>
                  <a:gd name="T18" fmla="*/ 188 w 663"/>
                  <a:gd name="T19" fmla="*/ 89 h 679"/>
                  <a:gd name="T20" fmla="*/ 124 w 663"/>
                  <a:gd name="T21" fmla="*/ 59 h 679"/>
                  <a:gd name="T22" fmla="*/ 61 w 663"/>
                  <a:gd name="T23" fmla="*/ 29 h 679"/>
                  <a:gd name="T24" fmla="*/ 4 w 663"/>
                  <a:gd name="T25" fmla="*/ 1 h 679"/>
                  <a:gd name="T26" fmla="*/ 0 w 663"/>
                  <a:gd name="T27" fmla="*/ 0 h 679"/>
                  <a:gd name="T28" fmla="*/ 33 w 663"/>
                  <a:gd name="T29" fmla="*/ 68 h 679"/>
                  <a:gd name="T30" fmla="*/ 54 w 663"/>
                  <a:gd name="T31" fmla="*/ 111 h 679"/>
                  <a:gd name="T32" fmla="*/ 579 w 663"/>
                  <a:gd name="T33" fmla="*/ 499 h 679"/>
                  <a:gd name="T34" fmla="*/ 629 w 663"/>
                  <a:gd name="T35" fmla="*/ 550 h 679"/>
                  <a:gd name="T36" fmla="*/ 630 w 663"/>
                  <a:gd name="T37" fmla="*/ 582 h 679"/>
                  <a:gd name="T38" fmla="*/ 582 w 663"/>
                  <a:gd name="T39" fmla="*/ 629 h 679"/>
                  <a:gd name="T40" fmla="*/ 552 w 663"/>
                  <a:gd name="T41" fmla="*/ 630 h 679"/>
                  <a:gd name="T42" fmla="*/ 487 w 663"/>
                  <a:gd name="T43" fmla="*/ 565 h 679"/>
                  <a:gd name="T44" fmla="*/ 485 w 663"/>
                  <a:gd name="T45" fmla="*/ 563 h 679"/>
                  <a:gd name="T46" fmla="*/ 563 w 663"/>
                  <a:gd name="T47" fmla="*/ 484 h 679"/>
                  <a:gd name="T48" fmla="*/ 579 w 663"/>
                  <a:gd name="T49" fmla="*/ 499 h 679"/>
                  <a:gd name="T50" fmla="*/ 189 w 663"/>
                  <a:gd name="T51" fmla="*/ 140 h 679"/>
                  <a:gd name="T52" fmla="*/ 202 w 663"/>
                  <a:gd name="T53" fmla="*/ 141 h 679"/>
                  <a:gd name="T54" fmla="*/ 295 w 663"/>
                  <a:gd name="T55" fmla="*/ 234 h 679"/>
                  <a:gd name="T56" fmla="*/ 531 w 663"/>
                  <a:gd name="T57" fmla="*/ 471 h 679"/>
                  <a:gd name="T58" fmla="*/ 530 w 663"/>
                  <a:gd name="T59" fmla="*/ 482 h 679"/>
                  <a:gd name="T60" fmla="*/ 519 w 663"/>
                  <a:gd name="T61" fmla="*/ 482 h 679"/>
                  <a:gd name="T62" fmla="*/ 475 w 663"/>
                  <a:gd name="T63" fmla="*/ 438 h 679"/>
                  <a:gd name="T64" fmla="*/ 350 w 663"/>
                  <a:gd name="T65" fmla="*/ 312 h 679"/>
                  <a:gd name="T66" fmla="*/ 201 w 663"/>
                  <a:gd name="T67" fmla="*/ 164 h 679"/>
                  <a:gd name="T68" fmla="*/ 190 w 663"/>
                  <a:gd name="T69" fmla="*/ 153 h 679"/>
                  <a:gd name="T70" fmla="*/ 189 w 663"/>
                  <a:gd name="T71" fmla="*/ 140 h 679"/>
                  <a:gd name="T72" fmla="*/ 208 w 663"/>
                  <a:gd name="T73" fmla="*/ 244 h 679"/>
                  <a:gd name="T74" fmla="*/ 348 w 663"/>
                  <a:gd name="T75" fmla="*/ 383 h 679"/>
                  <a:gd name="T76" fmla="*/ 481 w 663"/>
                  <a:gd name="T77" fmla="*/ 517 h 679"/>
                  <a:gd name="T78" fmla="*/ 481 w 663"/>
                  <a:gd name="T79" fmla="*/ 531 h 679"/>
                  <a:gd name="T80" fmla="*/ 469 w 663"/>
                  <a:gd name="T81" fmla="*/ 528 h 679"/>
                  <a:gd name="T82" fmla="*/ 409 w 663"/>
                  <a:gd name="T83" fmla="*/ 468 h 679"/>
                  <a:gd name="T84" fmla="*/ 221 w 663"/>
                  <a:gd name="T85" fmla="*/ 280 h 679"/>
                  <a:gd name="T86" fmla="*/ 140 w 663"/>
                  <a:gd name="T87" fmla="*/ 199 h 679"/>
                  <a:gd name="T88" fmla="*/ 141 w 663"/>
                  <a:gd name="T89" fmla="*/ 184 h 679"/>
                  <a:gd name="T90" fmla="*/ 150 w 663"/>
                  <a:gd name="T91" fmla="*/ 186 h 679"/>
                  <a:gd name="T92" fmla="*/ 208 w 663"/>
                  <a:gd name="T93" fmla="*/ 244 h 679"/>
                  <a:gd name="T94" fmla="*/ 63 w 663"/>
                  <a:gd name="T95" fmla="*/ 86 h 679"/>
                  <a:gd name="T96" fmla="*/ 87 w 663"/>
                  <a:gd name="T97" fmla="*/ 62 h 679"/>
                  <a:gd name="T98" fmla="*/ 94 w 663"/>
                  <a:gd name="T99" fmla="*/ 61 h 679"/>
                  <a:gd name="T100" fmla="*/ 163 w 663"/>
                  <a:gd name="T101" fmla="*/ 94 h 679"/>
                  <a:gd name="T102" fmla="*/ 175 w 663"/>
                  <a:gd name="T103" fmla="*/ 100 h 679"/>
                  <a:gd name="T104" fmla="*/ 152 w 663"/>
                  <a:gd name="T105" fmla="*/ 107 h 679"/>
                  <a:gd name="T106" fmla="*/ 143 w 663"/>
                  <a:gd name="T107" fmla="*/ 142 h 679"/>
                  <a:gd name="T108" fmla="*/ 109 w 663"/>
                  <a:gd name="T109" fmla="*/ 152 h 679"/>
                  <a:gd name="T110" fmla="*/ 101 w 663"/>
                  <a:gd name="T111" fmla="*/ 175 h 679"/>
                  <a:gd name="T112" fmla="*/ 93 w 663"/>
                  <a:gd name="T113" fmla="*/ 158 h 679"/>
                  <a:gd name="T114" fmla="*/ 62 w 663"/>
                  <a:gd name="T115" fmla="*/ 94 h 679"/>
                  <a:gd name="T116" fmla="*/ 63 w 663"/>
                  <a:gd name="T117" fmla="*/ 8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3" h="679">
                    <a:moveTo>
                      <a:pt x="54" y="111"/>
                    </a:moveTo>
                    <a:cubicBezTo>
                      <a:pt x="67" y="138"/>
                      <a:pt x="80" y="166"/>
                      <a:pt x="93" y="193"/>
                    </a:cubicBezTo>
                    <a:cubicBezTo>
                      <a:pt x="96" y="199"/>
                      <a:pt x="98" y="206"/>
                      <a:pt x="102" y="211"/>
                    </a:cubicBezTo>
                    <a:cubicBezTo>
                      <a:pt x="130" y="239"/>
                      <a:pt x="457" y="564"/>
                      <a:pt x="514" y="623"/>
                    </a:cubicBezTo>
                    <a:cubicBezTo>
                      <a:pt x="531" y="640"/>
                      <a:pt x="558" y="679"/>
                      <a:pt x="592" y="649"/>
                    </a:cubicBezTo>
                    <a:cubicBezTo>
                      <a:pt x="593" y="649"/>
                      <a:pt x="639" y="602"/>
                      <a:pt x="644" y="597"/>
                    </a:cubicBezTo>
                    <a:cubicBezTo>
                      <a:pt x="663" y="581"/>
                      <a:pt x="662" y="552"/>
                      <a:pt x="645" y="535"/>
                    </a:cubicBezTo>
                    <a:cubicBezTo>
                      <a:pt x="590" y="480"/>
                      <a:pt x="250" y="140"/>
                      <a:pt x="217" y="107"/>
                    </a:cubicBezTo>
                    <a:cubicBezTo>
                      <a:pt x="214" y="104"/>
                      <a:pt x="211" y="101"/>
                      <a:pt x="207" y="99"/>
                    </a:cubicBezTo>
                    <a:cubicBezTo>
                      <a:pt x="201" y="95"/>
                      <a:pt x="194" y="93"/>
                      <a:pt x="188" y="89"/>
                    </a:cubicBezTo>
                    <a:cubicBezTo>
                      <a:pt x="166" y="79"/>
                      <a:pt x="145" y="69"/>
                      <a:pt x="124" y="59"/>
                    </a:cubicBezTo>
                    <a:cubicBezTo>
                      <a:pt x="103" y="49"/>
                      <a:pt x="82" y="39"/>
                      <a:pt x="61" y="29"/>
                    </a:cubicBezTo>
                    <a:cubicBezTo>
                      <a:pt x="42" y="20"/>
                      <a:pt x="23" y="10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11" y="23"/>
                      <a:pt x="22" y="46"/>
                      <a:pt x="33" y="68"/>
                    </a:cubicBezTo>
                    <a:cubicBezTo>
                      <a:pt x="40" y="82"/>
                      <a:pt x="47" y="96"/>
                      <a:pt x="54" y="111"/>
                    </a:cubicBezTo>
                    <a:close/>
                    <a:moveTo>
                      <a:pt x="579" y="499"/>
                    </a:moveTo>
                    <a:cubicBezTo>
                      <a:pt x="596" y="516"/>
                      <a:pt x="613" y="533"/>
                      <a:pt x="629" y="550"/>
                    </a:cubicBezTo>
                    <a:cubicBezTo>
                      <a:pt x="640" y="560"/>
                      <a:pt x="640" y="572"/>
                      <a:pt x="630" y="582"/>
                    </a:cubicBezTo>
                    <a:cubicBezTo>
                      <a:pt x="614" y="598"/>
                      <a:pt x="598" y="614"/>
                      <a:pt x="582" y="629"/>
                    </a:cubicBezTo>
                    <a:cubicBezTo>
                      <a:pt x="573" y="639"/>
                      <a:pt x="561" y="639"/>
                      <a:pt x="552" y="630"/>
                    </a:cubicBezTo>
                    <a:cubicBezTo>
                      <a:pt x="530" y="608"/>
                      <a:pt x="508" y="586"/>
                      <a:pt x="487" y="565"/>
                    </a:cubicBezTo>
                    <a:cubicBezTo>
                      <a:pt x="486" y="564"/>
                      <a:pt x="485" y="563"/>
                      <a:pt x="485" y="563"/>
                    </a:cubicBezTo>
                    <a:cubicBezTo>
                      <a:pt x="511" y="537"/>
                      <a:pt x="537" y="511"/>
                      <a:pt x="563" y="484"/>
                    </a:cubicBezTo>
                    <a:cubicBezTo>
                      <a:pt x="568" y="489"/>
                      <a:pt x="574" y="494"/>
                      <a:pt x="579" y="499"/>
                    </a:cubicBezTo>
                    <a:close/>
                    <a:moveTo>
                      <a:pt x="189" y="140"/>
                    </a:moveTo>
                    <a:cubicBezTo>
                      <a:pt x="192" y="137"/>
                      <a:pt x="198" y="137"/>
                      <a:pt x="202" y="141"/>
                    </a:cubicBezTo>
                    <a:cubicBezTo>
                      <a:pt x="233" y="172"/>
                      <a:pt x="264" y="203"/>
                      <a:pt x="295" y="234"/>
                    </a:cubicBezTo>
                    <a:cubicBezTo>
                      <a:pt x="365" y="304"/>
                      <a:pt x="528" y="466"/>
                      <a:pt x="531" y="471"/>
                    </a:cubicBezTo>
                    <a:cubicBezTo>
                      <a:pt x="534" y="475"/>
                      <a:pt x="533" y="479"/>
                      <a:pt x="530" y="482"/>
                    </a:cubicBezTo>
                    <a:cubicBezTo>
                      <a:pt x="527" y="485"/>
                      <a:pt x="522" y="485"/>
                      <a:pt x="519" y="482"/>
                    </a:cubicBezTo>
                    <a:cubicBezTo>
                      <a:pt x="475" y="438"/>
                      <a:pt x="475" y="438"/>
                      <a:pt x="475" y="438"/>
                    </a:cubicBezTo>
                    <a:cubicBezTo>
                      <a:pt x="350" y="312"/>
                      <a:pt x="350" y="312"/>
                      <a:pt x="350" y="312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194" y="157"/>
                      <a:pt x="190" y="153"/>
                    </a:cubicBezTo>
                    <a:cubicBezTo>
                      <a:pt x="186" y="148"/>
                      <a:pt x="185" y="144"/>
                      <a:pt x="189" y="140"/>
                    </a:cubicBezTo>
                    <a:close/>
                    <a:moveTo>
                      <a:pt x="208" y="244"/>
                    </a:moveTo>
                    <a:cubicBezTo>
                      <a:pt x="255" y="290"/>
                      <a:pt x="301" y="337"/>
                      <a:pt x="348" y="383"/>
                    </a:cubicBezTo>
                    <a:cubicBezTo>
                      <a:pt x="383" y="418"/>
                      <a:pt x="476" y="511"/>
                      <a:pt x="481" y="517"/>
                    </a:cubicBezTo>
                    <a:cubicBezTo>
                      <a:pt x="486" y="522"/>
                      <a:pt x="486" y="527"/>
                      <a:pt x="481" y="531"/>
                    </a:cubicBezTo>
                    <a:cubicBezTo>
                      <a:pt x="477" y="533"/>
                      <a:pt x="473" y="532"/>
                      <a:pt x="469" y="528"/>
                    </a:cubicBezTo>
                    <a:cubicBezTo>
                      <a:pt x="449" y="508"/>
                      <a:pt x="429" y="488"/>
                      <a:pt x="409" y="468"/>
                    </a:cubicBezTo>
                    <a:cubicBezTo>
                      <a:pt x="346" y="405"/>
                      <a:pt x="284" y="343"/>
                      <a:pt x="221" y="280"/>
                    </a:cubicBezTo>
                    <a:cubicBezTo>
                      <a:pt x="194" y="253"/>
                      <a:pt x="167" y="226"/>
                      <a:pt x="140" y="199"/>
                    </a:cubicBezTo>
                    <a:cubicBezTo>
                      <a:pt x="134" y="193"/>
                      <a:pt x="134" y="186"/>
                      <a:pt x="141" y="184"/>
                    </a:cubicBezTo>
                    <a:cubicBezTo>
                      <a:pt x="145" y="182"/>
                      <a:pt x="148" y="184"/>
                      <a:pt x="150" y="186"/>
                    </a:cubicBezTo>
                    <a:cubicBezTo>
                      <a:pt x="170" y="205"/>
                      <a:pt x="189" y="224"/>
                      <a:pt x="208" y="244"/>
                    </a:cubicBezTo>
                    <a:close/>
                    <a:moveTo>
                      <a:pt x="63" y="86"/>
                    </a:moveTo>
                    <a:cubicBezTo>
                      <a:pt x="72" y="79"/>
                      <a:pt x="79" y="70"/>
                      <a:pt x="87" y="62"/>
                    </a:cubicBezTo>
                    <a:cubicBezTo>
                      <a:pt x="89" y="60"/>
                      <a:pt x="91" y="60"/>
                      <a:pt x="94" y="61"/>
                    </a:cubicBezTo>
                    <a:cubicBezTo>
                      <a:pt x="117" y="72"/>
                      <a:pt x="140" y="83"/>
                      <a:pt x="163" y="94"/>
                    </a:cubicBezTo>
                    <a:cubicBezTo>
                      <a:pt x="167" y="96"/>
                      <a:pt x="171" y="98"/>
                      <a:pt x="175" y="100"/>
                    </a:cubicBezTo>
                    <a:cubicBezTo>
                      <a:pt x="172" y="105"/>
                      <a:pt x="172" y="105"/>
                      <a:pt x="152" y="107"/>
                    </a:cubicBezTo>
                    <a:cubicBezTo>
                      <a:pt x="155" y="120"/>
                      <a:pt x="153" y="132"/>
                      <a:pt x="143" y="142"/>
                    </a:cubicBezTo>
                    <a:cubicBezTo>
                      <a:pt x="134" y="151"/>
                      <a:pt x="122" y="154"/>
                      <a:pt x="109" y="152"/>
                    </a:cubicBezTo>
                    <a:cubicBezTo>
                      <a:pt x="107" y="159"/>
                      <a:pt x="109" y="168"/>
                      <a:pt x="101" y="175"/>
                    </a:cubicBezTo>
                    <a:cubicBezTo>
                      <a:pt x="98" y="169"/>
                      <a:pt x="96" y="164"/>
                      <a:pt x="93" y="158"/>
                    </a:cubicBezTo>
                    <a:cubicBezTo>
                      <a:pt x="83" y="137"/>
                      <a:pt x="72" y="116"/>
                      <a:pt x="62" y="94"/>
                    </a:cubicBezTo>
                    <a:cubicBezTo>
                      <a:pt x="61" y="91"/>
                      <a:pt x="60" y="89"/>
                      <a:pt x="63" y="8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C678B714-C699-4126-8A7D-9A519380785F}"/>
                </a:ext>
              </a:extLst>
            </p:cNvPr>
            <p:cNvSpPr/>
            <p:nvPr/>
          </p:nvSpPr>
          <p:spPr>
            <a:xfrm rot="13506354">
              <a:off x="3044174" y="5509837"/>
              <a:ext cx="244588" cy="36080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54045A9-D38A-4B1A-A577-014F5292C5FE}"/>
              </a:ext>
            </a:extLst>
          </p:cNvPr>
          <p:cNvSpPr/>
          <p:nvPr/>
        </p:nvSpPr>
        <p:spPr>
          <a:xfrm>
            <a:off x="4260850" y="3987157"/>
            <a:ext cx="2465475" cy="982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="" xmlns:a16="http://schemas.microsoft.com/office/drawing/2014/main" id="{E7B3A91D-8300-4DA1-AF3E-F13B5B617253}"/>
              </a:ext>
            </a:extLst>
          </p:cNvPr>
          <p:cNvSpPr>
            <a:spLocks/>
          </p:cNvSpPr>
          <p:nvPr/>
        </p:nvSpPr>
        <p:spPr bwMode="auto">
          <a:xfrm>
            <a:off x="9833840" y="1019693"/>
            <a:ext cx="1641586" cy="97868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">
            <a:extLst>
              <a:ext uri="{FF2B5EF4-FFF2-40B4-BE49-F238E27FC236}">
                <a16:creationId xmlns="" xmlns:a16="http://schemas.microsoft.com/office/drawing/2014/main" id="{FF7CC59F-BF17-492C-A78C-33A4D220A968}"/>
              </a:ext>
            </a:extLst>
          </p:cNvPr>
          <p:cNvSpPr>
            <a:spLocks/>
          </p:cNvSpPr>
          <p:nvPr/>
        </p:nvSpPr>
        <p:spPr bwMode="auto">
          <a:xfrm>
            <a:off x="5249744" y="936951"/>
            <a:ext cx="1974851" cy="1177368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="" xmlns:a16="http://schemas.microsoft.com/office/drawing/2014/main" id="{F5917EBC-F475-4DEC-96F2-659E421921E1}"/>
              </a:ext>
            </a:extLst>
          </p:cNvPr>
          <p:cNvSpPr>
            <a:spLocks/>
          </p:cNvSpPr>
          <p:nvPr/>
        </p:nvSpPr>
        <p:spPr bwMode="auto">
          <a:xfrm>
            <a:off x="847940" y="2373904"/>
            <a:ext cx="764976" cy="456064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="" xmlns:a16="http://schemas.microsoft.com/office/drawing/2014/main" id="{8EBFC43E-54B9-40E2-8CE6-C10239ED47E0}"/>
              </a:ext>
            </a:extLst>
          </p:cNvPr>
          <p:cNvSpPr>
            <a:spLocks/>
          </p:cNvSpPr>
          <p:nvPr/>
        </p:nvSpPr>
        <p:spPr bwMode="auto">
          <a:xfrm>
            <a:off x="8998150" y="2043795"/>
            <a:ext cx="1006276" cy="59992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="" xmlns:a16="http://schemas.microsoft.com/office/drawing/2014/main" id="{CBD87545-8D9D-4756-98A5-BD6368147407}"/>
              </a:ext>
            </a:extLst>
          </p:cNvPr>
          <p:cNvSpPr>
            <a:spLocks/>
          </p:cNvSpPr>
          <p:nvPr/>
        </p:nvSpPr>
        <p:spPr bwMode="auto">
          <a:xfrm>
            <a:off x="2278367" y="1223878"/>
            <a:ext cx="1493577" cy="890441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="" xmlns:a16="http://schemas.microsoft.com/office/drawing/2014/main" id="{C86C665C-13BF-4FA3-9FFC-CBA61721D527}"/>
              </a:ext>
            </a:extLst>
          </p:cNvPr>
          <p:cNvSpPr>
            <a:spLocks/>
          </p:cNvSpPr>
          <p:nvPr/>
        </p:nvSpPr>
        <p:spPr bwMode="auto">
          <a:xfrm>
            <a:off x="2815628" y="2976093"/>
            <a:ext cx="586256" cy="349514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5">
            <a:extLst>
              <a:ext uri="{FF2B5EF4-FFF2-40B4-BE49-F238E27FC236}">
                <a16:creationId xmlns="" xmlns:a16="http://schemas.microsoft.com/office/drawing/2014/main" id="{7A2728DE-3AE0-47B7-B478-CF666A2610FC}"/>
              </a:ext>
            </a:extLst>
          </p:cNvPr>
          <p:cNvSpPr>
            <a:spLocks/>
          </p:cNvSpPr>
          <p:nvPr/>
        </p:nvSpPr>
        <p:spPr bwMode="auto">
          <a:xfrm>
            <a:off x="6864102" y="2270269"/>
            <a:ext cx="846763" cy="50482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5">
            <a:extLst>
              <a:ext uri="{FF2B5EF4-FFF2-40B4-BE49-F238E27FC236}">
                <a16:creationId xmlns="" xmlns:a16="http://schemas.microsoft.com/office/drawing/2014/main" id="{21FE51A3-92AB-483A-AF43-2E656C2BF5FA}"/>
              </a:ext>
            </a:extLst>
          </p:cNvPr>
          <p:cNvSpPr>
            <a:spLocks/>
          </p:cNvSpPr>
          <p:nvPr/>
        </p:nvSpPr>
        <p:spPr bwMode="auto">
          <a:xfrm>
            <a:off x="509169" y="1398453"/>
            <a:ext cx="1006276" cy="59992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="" xmlns:a16="http://schemas.microsoft.com/office/drawing/2014/main" id="{9D8BBD44-133C-41A2-BF1D-0A516D4A273B}"/>
              </a:ext>
            </a:extLst>
          </p:cNvPr>
          <p:cNvSpPr>
            <a:spLocks/>
          </p:cNvSpPr>
          <p:nvPr/>
        </p:nvSpPr>
        <p:spPr bwMode="auto">
          <a:xfrm>
            <a:off x="8134103" y="3030578"/>
            <a:ext cx="559048" cy="33329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48DDC2C-72C4-4DAD-BD4E-B9C58ECD9F7B}"/>
              </a:ext>
            </a:extLst>
          </p:cNvPr>
          <p:cNvSpPr txBox="1"/>
          <p:nvPr/>
        </p:nvSpPr>
        <p:spPr>
          <a:xfrm>
            <a:off x="4908522" y="5343125"/>
            <a:ext cx="26679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300" dirty="0" smtClean="0">
                <a:solidFill>
                  <a:srgbClr val="282F39"/>
                </a:solidFill>
                <a:latin typeface="Noto Sans" panose="020B0502040504020204" pitchFamily="34"/>
              </a:rPr>
              <a:t>Altları bos </a:t>
            </a:r>
            <a:r>
              <a:rPr lang="tr-TR" sz="1300" dirty="0" err="1" smtClean="0">
                <a:solidFill>
                  <a:srgbClr val="282F39"/>
                </a:solidFill>
                <a:latin typeface="Noto Sans" panose="020B0502040504020204" pitchFamily="34"/>
              </a:rPr>
              <a:t>oldugu</a:t>
            </a:r>
            <a:r>
              <a:rPr lang="tr-TR" sz="1300" dirty="0" smtClean="0">
                <a:solidFill>
                  <a:srgbClr val="282F39"/>
                </a:solidFill>
                <a:latin typeface="Noto Sans" panose="020B0502040504020204" pitchFamily="34"/>
              </a:rPr>
              <a:t> için rüzgarları ve </a:t>
            </a:r>
            <a:r>
              <a:rPr lang="tr-TR" sz="1300" dirty="0" err="1" smtClean="0">
                <a:solidFill>
                  <a:srgbClr val="282F39"/>
                </a:solidFill>
                <a:latin typeface="Noto Sans" panose="020B0502040504020204" pitchFamily="34"/>
              </a:rPr>
              <a:t>sogugu</a:t>
            </a:r>
            <a:r>
              <a:rPr lang="tr-TR" sz="1300" dirty="0" smtClean="0">
                <a:solidFill>
                  <a:srgbClr val="282F39"/>
                </a:solidFill>
                <a:latin typeface="Noto Sans" panose="020B0502040504020204" pitchFamily="34"/>
              </a:rPr>
              <a:t> daha çok alarak daha hızlı buzlanıyorlar.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255DD5B-C2ED-424D-88D1-4DF021982EE0}"/>
              </a:ext>
            </a:extLst>
          </p:cNvPr>
          <p:cNvSpPr txBox="1"/>
          <p:nvPr/>
        </p:nvSpPr>
        <p:spPr>
          <a:xfrm>
            <a:off x="4840836" y="4482818"/>
            <a:ext cx="2827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Altları</a:t>
            </a:r>
            <a:r>
              <a:rPr kumimoji="0" lang="tr-TR" sz="2500" b="1" i="0" u="none" strike="noStrike" kern="1200" cap="none" spc="0" normalizeH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boş oldukları için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84B1493D-EF9D-4DBD-A42D-A72844FC26A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490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4809" y="599206"/>
            <a:ext cx="4343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000" b="1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 proje neden yapıldı?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600772" y="2443492"/>
            <a:ext cx="3988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</a:t>
            </a: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IMAGE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2335065"/>
            <a:ext cx="3546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500" dirty="0" err="1" smtClean="0">
                <a:latin typeface="Noto Sans" panose="020B0502040504020204" pitchFamily="34"/>
              </a:rPr>
              <a:t>Birçogunuzun</a:t>
            </a:r>
            <a:r>
              <a:rPr lang="tr-TR" sz="1500" dirty="0" smtClean="0">
                <a:latin typeface="Noto Sans" panose="020B0502040504020204" pitchFamily="34"/>
              </a:rPr>
              <a:t> </a:t>
            </a:r>
            <a:r>
              <a:rPr lang="tr-TR" sz="1500" dirty="0" err="1" smtClean="0">
                <a:latin typeface="Noto Sans" panose="020B0502040504020204" pitchFamily="34"/>
              </a:rPr>
              <a:t>bildigi</a:t>
            </a:r>
            <a:r>
              <a:rPr lang="tr-TR" sz="1500" dirty="0" smtClean="0">
                <a:latin typeface="Noto Sans" panose="020B0502040504020204" pitchFamily="34"/>
              </a:rPr>
              <a:t> üzere viyadüklerde demirden tabelalar bulunmakta ve buralarda buzlanma riskleri çok yüksek.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592365"/>
            <a:ext cx="3271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 </a:t>
            </a: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projedeki amaç </a:t>
            </a: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ise bu demir tabelaları ısı ölçen </a:t>
            </a: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aletlere, </a:t>
            </a: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dijital göstergelere döndürmek ve </a:t>
            </a:r>
            <a:r>
              <a:rPr lang="tr-TR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</a:t>
            </a:r>
            <a:r>
              <a:rPr lang="tr-TR" sz="1500" noProof="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 şekilde asfaltın anlık ısısını ölçmek.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4735365"/>
            <a:ext cx="32713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tr-TR" sz="15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</a:t>
            </a:r>
            <a:r>
              <a:rPr lang="tr-TR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Projemde DHT-11 kullandım, </a:t>
            </a:r>
            <a:r>
              <a:rPr lang="tr-TR" sz="15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TinkerCad</a:t>
            </a:r>
            <a:r>
              <a:rPr lang="tr-TR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üzerinde ise TMP-36 kullandım. Aslında bu proje için DHT-22 daha doğru bir kullanım olacaktır.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2000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53646" y="483300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tr-TR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Bitirme Projesi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1238" y="3419475"/>
            <a:ext cx="9525" cy="19050"/>
          </a:xfrm>
          <a:prstGeom prst="rect">
            <a:avLst/>
          </a:prstGeom>
        </p:spPr>
      </p:pic>
      <p:pic>
        <p:nvPicPr>
          <p:cNvPr id="4" name="Bitirme Projesi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11000" contrast="70000"/>
          </a:blip>
          <a:stretch>
            <a:fillRect/>
          </a:stretch>
        </p:blipFill>
        <p:spPr>
          <a:xfrm rot="5400000">
            <a:off x="7280820" y="325186"/>
            <a:ext cx="2628000" cy="52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25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C958D5BD-3468-412F-8673-AB81EDD1211B}"/>
              </a:ext>
            </a:extLst>
          </p:cNvPr>
          <p:cNvSpPr/>
          <p:nvPr/>
        </p:nvSpPr>
        <p:spPr>
          <a:xfrm>
            <a:off x="506991" y="4028727"/>
            <a:ext cx="2122531" cy="269547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3FF13F7F-90DD-4BD7-ADDA-148F6AF887C9}"/>
              </a:ext>
            </a:extLst>
          </p:cNvPr>
          <p:cNvSpPr/>
          <p:nvPr/>
        </p:nvSpPr>
        <p:spPr>
          <a:xfrm>
            <a:off x="1751211" y="2890394"/>
            <a:ext cx="1765526" cy="17838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="" xmlns:a16="http://schemas.microsoft.com/office/drawing/2014/main" id="{E06A4392-8864-4277-80AB-0746AC7DE4BD}"/>
              </a:ext>
            </a:extLst>
          </p:cNvPr>
          <p:cNvSpPr/>
          <p:nvPr/>
        </p:nvSpPr>
        <p:spPr>
          <a:xfrm>
            <a:off x="3233402" y="4895655"/>
            <a:ext cx="3146688" cy="277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="" xmlns:a16="http://schemas.microsoft.com/office/drawing/2014/main" id="{9F7D9008-B3B3-480B-AA2F-C9538AC059FB}"/>
              </a:ext>
            </a:extLst>
          </p:cNvPr>
          <p:cNvSpPr/>
          <p:nvPr/>
        </p:nvSpPr>
        <p:spPr>
          <a:xfrm>
            <a:off x="947904" y="6146826"/>
            <a:ext cx="3146688" cy="24111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DCC378CD-8BD9-4DBC-938A-FBD7207C5FB5}"/>
              </a:ext>
            </a:extLst>
          </p:cNvPr>
          <p:cNvGrpSpPr/>
          <p:nvPr/>
        </p:nvGrpSpPr>
        <p:grpSpPr>
          <a:xfrm>
            <a:off x="283230" y="2875269"/>
            <a:ext cx="2689383" cy="1274954"/>
            <a:chOff x="2305050" y="695325"/>
            <a:chExt cx="5167313" cy="5154613"/>
          </a:xfrm>
        </p:grpSpPr>
        <p:sp>
          <p:nvSpPr>
            <p:cNvPr id="109" name="Freeform 5">
              <a:extLst>
                <a:ext uri="{FF2B5EF4-FFF2-40B4-BE49-F238E27FC236}">
                  <a16:creationId xmlns="" xmlns:a16="http://schemas.microsoft.com/office/drawing/2014/main" id="{FD1C370C-9EC6-448D-A373-2295325A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2533650" cy="4000500"/>
            </a:xfrm>
            <a:custGeom>
              <a:avLst/>
              <a:gdLst>
                <a:gd name="T0" fmla="*/ 0 w 1596"/>
                <a:gd name="T1" fmla="*/ 0 h 2520"/>
                <a:gd name="T2" fmla="*/ 685 w 1596"/>
                <a:gd name="T3" fmla="*/ 2520 h 2520"/>
                <a:gd name="T4" fmla="*/ 1596 w 1596"/>
                <a:gd name="T5" fmla="*/ 1515 h 2520"/>
                <a:gd name="T6" fmla="*/ 0 w 1596"/>
                <a:gd name="T7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6" h="2520">
                  <a:moveTo>
                    <a:pt x="0" y="0"/>
                  </a:moveTo>
                  <a:lnTo>
                    <a:pt x="685" y="2520"/>
                  </a:lnTo>
                  <a:lnTo>
                    <a:pt x="1596" y="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="" xmlns:a16="http://schemas.microsoft.com/office/drawing/2014/main" id="{6B40123C-0879-4B7E-BDCF-29360A1B6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0" y="1790700"/>
              <a:ext cx="2633663" cy="4059237"/>
            </a:xfrm>
            <a:custGeom>
              <a:avLst/>
              <a:gdLst>
                <a:gd name="T0" fmla="*/ 957 w 1659"/>
                <a:gd name="T1" fmla="*/ 2557 h 2557"/>
                <a:gd name="T2" fmla="*/ 0 w 1659"/>
                <a:gd name="T3" fmla="*/ 1515 h 2557"/>
                <a:gd name="T4" fmla="*/ 1659 w 1659"/>
                <a:gd name="T5" fmla="*/ 0 h 2557"/>
                <a:gd name="T6" fmla="*/ 957 w 1659"/>
                <a:gd name="T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9" h="2557">
                  <a:moveTo>
                    <a:pt x="957" y="2557"/>
                  </a:moveTo>
                  <a:lnTo>
                    <a:pt x="0" y="1515"/>
                  </a:lnTo>
                  <a:lnTo>
                    <a:pt x="1659" y="0"/>
                  </a:lnTo>
                  <a:lnTo>
                    <a:pt x="957" y="25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="" xmlns:a16="http://schemas.microsoft.com/office/drawing/2014/main" id="{D8EE17E6-99F8-456E-A581-45224FDAD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695325"/>
              <a:ext cx="928688" cy="3500437"/>
            </a:xfrm>
            <a:custGeom>
              <a:avLst/>
              <a:gdLst>
                <a:gd name="T0" fmla="*/ 0 w 585"/>
                <a:gd name="T1" fmla="*/ 1650 h 2205"/>
                <a:gd name="T2" fmla="*/ 136 w 585"/>
                <a:gd name="T3" fmla="*/ 1239 h 2205"/>
                <a:gd name="T4" fmla="*/ 548 w 585"/>
                <a:gd name="T5" fmla="*/ 0 h 2205"/>
                <a:gd name="T6" fmla="*/ 585 w 585"/>
                <a:gd name="T7" fmla="*/ 2205 h 2205"/>
                <a:gd name="T8" fmla="*/ 0 w 585"/>
                <a:gd name="T9" fmla="*/ 165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205">
                  <a:moveTo>
                    <a:pt x="0" y="1650"/>
                  </a:moveTo>
                  <a:lnTo>
                    <a:pt x="136" y="1239"/>
                  </a:lnTo>
                  <a:lnTo>
                    <a:pt x="548" y="0"/>
                  </a:lnTo>
                  <a:lnTo>
                    <a:pt x="585" y="2205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="" xmlns:a16="http://schemas.microsoft.com/office/drawing/2014/main" id="{B02CEDFD-3B5A-43D7-B034-10D808CE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695325"/>
              <a:ext cx="1012825" cy="3500437"/>
            </a:xfrm>
            <a:custGeom>
              <a:avLst/>
              <a:gdLst>
                <a:gd name="T0" fmla="*/ 638 w 638"/>
                <a:gd name="T1" fmla="*/ 1655 h 2205"/>
                <a:gd name="T2" fmla="*/ 0 w 638"/>
                <a:gd name="T3" fmla="*/ 0 h 2205"/>
                <a:gd name="T4" fmla="*/ 37 w 638"/>
                <a:gd name="T5" fmla="*/ 2205 h 2205"/>
                <a:gd name="T6" fmla="*/ 638 w 638"/>
                <a:gd name="T7" fmla="*/ 165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8" h="2205">
                  <a:moveTo>
                    <a:pt x="638" y="1655"/>
                  </a:moveTo>
                  <a:lnTo>
                    <a:pt x="0" y="0"/>
                  </a:lnTo>
                  <a:lnTo>
                    <a:pt x="37" y="2205"/>
                  </a:lnTo>
                  <a:lnTo>
                    <a:pt x="638" y="16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">
              <a:extLst>
                <a:ext uri="{FF2B5EF4-FFF2-40B4-BE49-F238E27FC236}">
                  <a16:creationId xmlns="" xmlns:a16="http://schemas.microsoft.com/office/drawing/2014/main" id="{E5D86F05-7287-4744-893B-91C5F2724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790700"/>
              <a:ext cx="1944688" cy="1531937"/>
            </a:xfrm>
            <a:custGeom>
              <a:avLst/>
              <a:gdLst>
                <a:gd name="T0" fmla="*/ 1225 w 1225"/>
                <a:gd name="T1" fmla="*/ 0 h 965"/>
                <a:gd name="T2" fmla="*/ 0 w 1225"/>
                <a:gd name="T3" fmla="*/ 533 h 965"/>
                <a:gd name="T4" fmla="*/ 167 w 1225"/>
                <a:gd name="T5" fmla="*/ 965 h 965"/>
                <a:gd name="T6" fmla="*/ 1225 w 1225"/>
                <a:gd name="T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5" h="965">
                  <a:moveTo>
                    <a:pt x="1225" y="0"/>
                  </a:moveTo>
                  <a:lnTo>
                    <a:pt x="0" y="533"/>
                  </a:lnTo>
                  <a:lnTo>
                    <a:pt x="167" y="965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="" xmlns:a16="http://schemas.microsoft.com/office/drawing/2014/main" id="{DC1D21A1-EE7B-4794-B249-76477DF03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1820863" cy="1524000"/>
            </a:xfrm>
            <a:custGeom>
              <a:avLst/>
              <a:gdLst>
                <a:gd name="T0" fmla="*/ 1147 w 1147"/>
                <a:gd name="T1" fmla="*/ 549 h 960"/>
                <a:gd name="T2" fmla="*/ 0 w 1147"/>
                <a:gd name="T3" fmla="*/ 0 h 960"/>
                <a:gd name="T4" fmla="*/ 1011 w 1147"/>
                <a:gd name="T5" fmla="*/ 960 h 960"/>
                <a:gd name="T6" fmla="*/ 1147 w 1147"/>
                <a:gd name="T7" fmla="*/ 54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7" h="960">
                  <a:moveTo>
                    <a:pt x="1147" y="549"/>
                  </a:moveTo>
                  <a:lnTo>
                    <a:pt x="0" y="0"/>
                  </a:lnTo>
                  <a:lnTo>
                    <a:pt x="1011" y="960"/>
                  </a:lnTo>
                  <a:lnTo>
                    <a:pt x="1147" y="5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="" xmlns:a16="http://schemas.microsoft.com/office/drawing/2014/main" id="{57A9965E-55C8-4CCE-994C-44DD389F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4195763"/>
              <a:ext cx="2965450" cy="1654175"/>
            </a:xfrm>
            <a:custGeom>
              <a:avLst/>
              <a:gdLst>
                <a:gd name="T0" fmla="*/ 0 w 1868"/>
                <a:gd name="T1" fmla="*/ 1005 h 1042"/>
                <a:gd name="T2" fmla="*/ 1868 w 1868"/>
                <a:gd name="T3" fmla="*/ 1042 h 1042"/>
                <a:gd name="T4" fmla="*/ 911 w 1868"/>
                <a:gd name="T5" fmla="*/ 0 h 1042"/>
                <a:gd name="T6" fmla="*/ 0 w 1868"/>
                <a:gd name="T7" fmla="*/ 1005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8" h="1042">
                  <a:moveTo>
                    <a:pt x="0" y="1005"/>
                  </a:moveTo>
                  <a:lnTo>
                    <a:pt x="1868" y="1042"/>
                  </a:lnTo>
                  <a:lnTo>
                    <a:pt x="911" y="0"/>
                  </a:lnTo>
                  <a:lnTo>
                    <a:pt x="0" y="10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E8F25B83-20B0-4DD0-BD4B-63C46BF05EEE}"/>
              </a:ext>
            </a:extLst>
          </p:cNvPr>
          <p:cNvGrpSpPr/>
          <p:nvPr/>
        </p:nvGrpSpPr>
        <p:grpSpPr>
          <a:xfrm>
            <a:off x="2551236" y="2899554"/>
            <a:ext cx="4465159" cy="2116796"/>
            <a:chOff x="2305050" y="695325"/>
            <a:chExt cx="5167313" cy="5154613"/>
          </a:xfrm>
        </p:grpSpPr>
        <p:sp>
          <p:nvSpPr>
            <p:cNvPr id="101" name="Freeform 5">
              <a:extLst>
                <a:ext uri="{FF2B5EF4-FFF2-40B4-BE49-F238E27FC236}">
                  <a16:creationId xmlns="" xmlns:a16="http://schemas.microsoft.com/office/drawing/2014/main" id="{B8D0402C-08E9-4F48-9F74-12EEED5B9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2533650" cy="4000500"/>
            </a:xfrm>
            <a:custGeom>
              <a:avLst/>
              <a:gdLst>
                <a:gd name="T0" fmla="*/ 0 w 1596"/>
                <a:gd name="T1" fmla="*/ 0 h 2520"/>
                <a:gd name="T2" fmla="*/ 685 w 1596"/>
                <a:gd name="T3" fmla="*/ 2520 h 2520"/>
                <a:gd name="T4" fmla="*/ 1596 w 1596"/>
                <a:gd name="T5" fmla="*/ 1515 h 2520"/>
                <a:gd name="T6" fmla="*/ 0 w 1596"/>
                <a:gd name="T7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6" h="2520">
                  <a:moveTo>
                    <a:pt x="0" y="0"/>
                  </a:moveTo>
                  <a:lnTo>
                    <a:pt x="685" y="2520"/>
                  </a:lnTo>
                  <a:lnTo>
                    <a:pt x="1596" y="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="" xmlns:a16="http://schemas.microsoft.com/office/drawing/2014/main" id="{5C9B93F1-90AD-45C9-B825-A14638DE7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0" y="1790700"/>
              <a:ext cx="2633663" cy="4059237"/>
            </a:xfrm>
            <a:custGeom>
              <a:avLst/>
              <a:gdLst>
                <a:gd name="T0" fmla="*/ 957 w 1659"/>
                <a:gd name="T1" fmla="*/ 2557 h 2557"/>
                <a:gd name="T2" fmla="*/ 0 w 1659"/>
                <a:gd name="T3" fmla="*/ 1515 h 2557"/>
                <a:gd name="T4" fmla="*/ 1659 w 1659"/>
                <a:gd name="T5" fmla="*/ 0 h 2557"/>
                <a:gd name="T6" fmla="*/ 957 w 1659"/>
                <a:gd name="T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9" h="2557">
                  <a:moveTo>
                    <a:pt x="957" y="2557"/>
                  </a:moveTo>
                  <a:lnTo>
                    <a:pt x="0" y="1515"/>
                  </a:lnTo>
                  <a:lnTo>
                    <a:pt x="1659" y="0"/>
                  </a:lnTo>
                  <a:lnTo>
                    <a:pt x="957" y="25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="" xmlns:a16="http://schemas.microsoft.com/office/drawing/2014/main" id="{6E9E8F23-7065-4B2C-A066-93F5140E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695325"/>
              <a:ext cx="928688" cy="3500437"/>
            </a:xfrm>
            <a:custGeom>
              <a:avLst/>
              <a:gdLst>
                <a:gd name="T0" fmla="*/ 0 w 585"/>
                <a:gd name="T1" fmla="*/ 1650 h 2205"/>
                <a:gd name="T2" fmla="*/ 136 w 585"/>
                <a:gd name="T3" fmla="*/ 1239 h 2205"/>
                <a:gd name="T4" fmla="*/ 548 w 585"/>
                <a:gd name="T5" fmla="*/ 0 h 2205"/>
                <a:gd name="T6" fmla="*/ 585 w 585"/>
                <a:gd name="T7" fmla="*/ 2205 h 2205"/>
                <a:gd name="T8" fmla="*/ 0 w 585"/>
                <a:gd name="T9" fmla="*/ 165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205">
                  <a:moveTo>
                    <a:pt x="0" y="1650"/>
                  </a:moveTo>
                  <a:lnTo>
                    <a:pt x="136" y="1239"/>
                  </a:lnTo>
                  <a:lnTo>
                    <a:pt x="548" y="0"/>
                  </a:lnTo>
                  <a:lnTo>
                    <a:pt x="585" y="2205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="" xmlns:a16="http://schemas.microsoft.com/office/drawing/2014/main" id="{9E15E311-35B3-43CA-BD74-BF77985E0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695325"/>
              <a:ext cx="1012825" cy="3500437"/>
            </a:xfrm>
            <a:custGeom>
              <a:avLst/>
              <a:gdLst>
                <a:gd name="T0" fmla="*/ 638 w 638"/>
                <a:gd name="T1" fmla="*/ 1655 h 2205"/>
                <a:gd name="T2" fmla="*/ 0 w 638"/>
                <a:gd name="T3" fmla="*/ 0 h 2205"/>
                <a:gd name="T4" fmla="*/ 37 w 638"/>
                <a:gd name="T5" fmla="*/ 2205 h 2205"/>
                <a:gd name="T6" fmla="*/ 638 w 638"/>
                <a:gd name="T7" fmla="*/ 165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8" h="2205">
                  <a:moveTo>
                    <a:pt x="638" y="1655"/>
                  </a:moveTo>
                  <a:lnTo>
                    <a:pt x="0" y="0"/>
                  </a:lnTo>
                  <a:lnTo>
                    <a:pt x="37" y="2205"/>
                  </a:lnTo>
                  <a:lnTo>
                    <a:pt x="638" y="16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="" xmlns:a16="http://schemas.microsoft.com/office/drawing/2014/main" id="{30FAE3D1-1E2B-4ABE-BB23-A411461BD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790700"/>
              <a:ext cx="1944688" cy="1531937"/>
            </a:xfrm>
            <a:custGeom>
              <a:avLst/>
              <a:gdLst>
                <a:gd name="T0" fmla="*/ 1225 w 1225"/>
                <a:gd name="T1" fmla="*/ 0 h 965"/>
                <a:gd name="T2" fmla="*/ 0 w 1225"/>
                <a:gd name="T3" fmla="*/ 533 h 965"/>
                <a:gd name="T4" fmla="*/ 167 w 1225"/>
                <a:gd name="T5" fmla="*/ 965 h 965"/>
                <a:gd name="T6" fmla="*/ 1225 w 1225"/>
                <a:gd name="T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5" h="965">
                  <a:moveTo>
                    <a:pt x="1225" y="0"/>
                  </a:moveTo>
                  <a:lnTo>
                    <a:pt x="0" y="533"/>
                  </a:lnTo>
                  <a:lnTo>
                    <a:pt x="167" y="965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="" xmlns:a16="http://schemas.microsoft.com/office/drawing/2014/main" id="{D8B8FE09-5BB2-4CC6-942E-0B0A4013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1820863" cy="1524000"/>
            </a:xfrm>
            <a:custGeom>
              <a:avLst/>
              <a:gdLst>
                <a:gd name="T0" fmla="*/ 1147 w 1147"/>
                <a:gd name="T1" fmla="*/ 549 h 960"/>
                <a:gd name="T2" fmla="*/ 0 w 1147"/>
                <a:gd name="T3" fmla="*/ 0 h 960"/>
                <a:gd name="T4" fmla="*/ 1011 w 1147"/>
                <a:gd name="T5" fmla="*/ 960 h 960"/>
                <a:gd name="T6" fmla="*/ 1147 w 1147"/>
                <a:gd name="T7" fmla="*/ 54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7" h="960">
                  <a:moveTo>
                    <a:pt x="1147" y="549"/>
                  </a:moveTo>
                  <a:lnTo>
                    <a:pt x="0" y="0"/>
                  </a:lnTo>
                  <a:lnTo>
                    <a:pt x="1011" y="960"/>
                  </a:lnTo>
                  <a:lnTo>
                    <a:pt x="1147" y="5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="" xmlns:a16="http://schemas.microsoft.com/office/drawing/2014/main" id="{57AF399F-59EF-44CE-87FA-7FCF4BD9E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4195763"/>
              <a:ext cx="2965450" cy="1654175"/>
            </a:xfrm>
            <a:custGeom>
              <a:avLst/>
              <a:gdLst>
                <a:gd name="T0" fmla="*/ 0 w 1868"/>
                <a:gd name="T1" fmla="*/ 1005 h 1042"/>
                <a:gd name="T2" fmla="*/ 1868 w 1868"/>
                <a:gd name="T3" fmla="*/ 1042 h 1042"/>
                <a:gd name="T4" fmla="*/ 911 w 1868"/>
                <a:gd name="T5" fmla="*/ 0 h 1042"/>
                <a:gd name="T6" fmla="*/ 0 w 1868"/>
                <a:gd name="T7" fmla="*/ 1005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8" h="1042">
                  <a:moveTo>
                    <a:pt x="0" y="1005"/>
                  </a:moveTo>
                  <a:lnTo>
                    <a:pt x="1868" y="1042"/>
                  </a:lnTo>
                  <a:lnTo>
                    <a:pt x="911" y="0"/>
                  </a:lnTo>
                  <a:lnTo>
                    <a:pt x="0" y="100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91F78FD-B924-441B-B544-3517F21A2BE3}"/>
              </a:ext>
            </a:extLst>
          </p:cNvPr>
          <p:cNvGrpSpPr/>
          <p:nvPr/>
        </p:nvGrpSpPr>
        <p:grpSpPr>
          <a:xfrm>
            <a:off x="551448" y="4372879"/>
            <a:ext cx="3960283" cy="1877449"/>
            <a:chOff x="2305050" y="695325"/>
            <a:chExt cx="5167313" cy="5154613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A5E77FB3-641E-4D9A-A1ED-A60CB678F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2533650" cy="4000500"/>
            </a:xfrm>
            <a:custGeom>
              <a:avLst/>
              <a:gdLst>
                <a:gd name="T0" fmla="*/ 0 w 1596"/>
                <a:gd name="T1" fmla="*/ 0 h 2520"/>
                <a:gd name="T2" fmla="*/ 685 w 1596"/>
                <a:gd name="T3" fmla="*/ 2520 h 2520"/>
                <a:gd name="T4" fmla="*/ 1596 w 1596"/>
                <a:gd name="T5" fmla="*/ 1515 h 2520"/>
                <a:gd name="T6" fmla="*/ 0 w 1596"/>
                <a:gd name="T7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6" h="2520">
                  <a:moveTo>
                    <a:pt x="0" y="0"/>
                  </a:moveTo>
                  <a:lnTo>
                    <a:pt x="685" y="2520"/>
                  </a:lnTo>
                  <a:lnTo>
                    <a:pt x="1596" y="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ACBBBD96-A6AC-43D8-8662-79889264A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0" y="1790700"/>
              <a:ext cx="2633663" cy="4059237"/>
            </a:xfrm>
            <a:custGeom>
              <a:avLst/>
              <a:gdLst>
                <a:gd name="T0" fmla="*/ 957 w 1659"/>
                <a:gd name="T1" fmla="*/ 2557 h 2557"/>
                <a:gd name="T2" fmla="*/ 0 w 1659"/>
                <a:gd name="T3" fmla="*/ 1515 h 2557"/>
                <a:gd name="T4" fmla="*/ 1659 w 1659"/>
                <a:gd name="T5" fmla="*/ 0 h 2557"/>
                <a:gd name="T6" fmla="*/ 957 w 1659"/>
                <a:gd name="T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9" h="2557">
                  <a:moveTo>
                    <a:pt x="957" y="2557"/>
                  </a:moveTo>
                  <a:lnTo>
                    <a:pt x="0" y="1515"/>
                  </a:lnTo>
                  <a:lnTo>
                    <a:pt x="1659" y="0"/>
                  </a:lnTo>
                  <a:lnTo>
                    <a:pt x="957" y="25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36A36722-1CD9-4300-AAB0-BAFB6CBF2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695325"/>
              <a:ext cx="928688" cy="3500437"/>
            </a:xfrm>
            <a:custGeom>
              <a:avLst/>
              <a:gdLst>
                <a:gd name="T0" fmla="*/ 0 w 585"/>
                <a:gd name="T1" fmla="*/ 1650 h 2205"/>
                <a:gd name="T2" fmla="*/ 136 w 585"/>
                <a:gd name="T3" fmla="*/ 1239 h 2205"/>
                <a:gd name="T4" fmla="*/ 548 w 585"/>
                <a:gd name="T5" fmla="*/ 0 h 2205"/>
                <a:gd name="T6" fmla="*/ 585 w 585"/>
                <a:gd name="T7" fmla="*/ 2205 h 2205"/>
                <a:gd name="T8" fmla="*/ 0 w 585"/>
                <a:gd name="T9" fmla="*/ 165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205">
                  <a:moveTo>
                    <a:pt x="0" y="1650"/>
                  </a:moveTo>
                  <a:lnTo>
                    <a:pt x="136" y="1239"/>
                  </a:lnTo>
                  <a:lnTo>
                    <a:pt x="548" y="0"/>
                  </a:lnTo>
                  <a:lnTo>
                    <a:pt x="585" y="2205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015FC4CF-A603-4ED2-A8E2-9CDDF5BD8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695325"/>
              <a:ext cx="1012825" cy="3500437"/>
            </a:xfrm>
            <a:custGeom>
              <a:avLst/>
              <a:gdLst>
                <a:gd name="T0" fmla="*/ 638 w 638"/>
                <a:gd name="T1" fmla="*/ 1655 h 2205"/>
                <a:gd name="T2" fmla="*/ 0 w 638"/>
                <a:gd name="T3" fmla="*/ 0 h 2205"/>
                <a:gd name="T4" fmla="*/ 37 w 638"/>
                <a:gd name="T5" fmla="*/ 2205 h 2205"/>
                <a:gd name="T6" fmla="*/ 638 w 638"/>
                <a:gd name="T7" fmla="*/ 165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8" h="2205">
                  <a:moveTo>
                    <a:pt x="638" y="1655"/>
                  </a:moveTo>
                  <a:lnTo>
                    <a:pt x="0" y="0"/>
                  </a:lnTo>
                  <a:lnTo>
                    <a:pt x="37" y="2205"/>
                  </a:lnTo>
                  <a:lnTo>
                    <a:pt x="638" y="16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FA0A2070-5D9E-4119-B556-8AEE9476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790700"/>
              <a:ext cx="1944688" cy="1531937"/>
            </a:xfrm>
            <a:custGeom>
              <a:avLst/>
              <a:gdLst>
                <a:gd name="T0" fmla="*/ 1225 w 1225"/>
                <a:gd name="T1" fmla="*/ 0 h 965"/>
                <a:gd name="T2" fmla="*/ 0 w 1225"/>
                <a:gd name="T3" fmla="*/ 533 h 965"/>
                <a:gd name="T4" fmla="*/ 167 w 1225"/>
                <a:gd name="T5" fmla="*/ 965 h 965"/>
                <a:gd name="T6" fmla="*/ 1225 w 1225"/>
                <a:gd name="T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5" h="965">
                  <a:moveTo>
                    <a:pt x="1225" y="0"/>
                  </a:moveTo>
                  <a:lnTo>
                    <a:pt x="0" y="533"/>
                  </a:lnTo>
                  <a:lnTo>
                    <a:pt x="167" y="965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99142827-8A0D-45B3-8C20-E9576B73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1820863" cy="1524000"/>
            </a:xfrm>
            <a:custGeom>
              <a:avLst/>
              <a:gdLst>
                <a:gd name="T0" fmla="*/ 1147 w 1147"/>
                <a:gd name="T1" fmla="*/ 549 h 960"/>
                <a:gd name="T2" fmla="*/ 0 w 1147"/>
                <a:gd name="T3" fmla="*/ 0 h 960"/>
                <a:gd name="T4" fmla="*/ 1011 w 1147"/>
                <a:gd name="T5" fmla="*/ 960 h 960"/>
                <a:gd name="T6" fmla="*/ 1147 w 1147"/>
                <a:gd name="T7" fmla="*/ 54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7" h="960">
                  <a:moveTo>
                    <a:pt x="1147" y="549"/>
                  </a:moveTo>
                  <a:lnTo>
                    <a:pt x="0" y="0"/>
                  </a:lnTo>
                  <a:lnTo>
                    <a:pt x="1011" y="960"/>
                  </a:lnTo>
                  <a:lnTo>
                    <a:pt x="1147" y="5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="" xmlns:a16="http://schemas.microsoft.com/office/drawing/2014/main" id="{F670EEC6-1C34-470A-B9A0-BF3E478D7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4195763"/>
              <a:ext cx="2965450" cy="1654175"/>
            </a:xfrm>
            <a:custGeom>
              <a:avLst/>
              <a:gdLst>
                <a:gd name="T0" fmla="*/ 0 w 1868"/>
                <a:gd name="T1" fmla="*/ 1005 h 1042"/>
                <a:gd name="T2" fmla="*/ 1868 w 1868"/>
                <a:gd name="T3" fmla="*/ 1042 h 1042"/>
                <a:gd name="T4" fmla="*/ 911 w 1868"/>
                <a:gd name="T5" fmla="*/ 0 h 1042"/>
                <a:gd name="T6" fmla="*/ 0 w 1868"/>
                <a:gd name="T7" fmla="*/ 1005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8" h="1042">
                  <a:moveTo>
                    <a:pt x="0" y="1005"/>
                  </a:moveTo>
                  <a:lnTo>
                    <a:pt x="1868" y="1042"/>
                  </a:lnTo>
                  <a:lnTo>
                    <a:pt x="911" y="0"/>
                  </a:lnTo>
                  <a:lnTo>
                    <a:pt x="0" y="10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A60319F3-E654-4FC3-B60D-2CE0F599F733}"/>
              </a:ext>
            </a:extLst>
          </p:cNvPr>
          <p:cNvGrpSpPr/>
          <p:nvPr/>
        </p:nvGrpSpPr>
        <p:grpSpPr>
          <a:xfrm>
            <a:off x="1384872" y="1816942"/>
            <a:ext cx="2450431" cy="1161674"/>
            <a:chOff x="2305050" y="695325"/>
            <a:chExt cx="5167313" cy="5154613"/>
          </a:xfrm>
        </p:grpSpPr>
        <p:sp>
          <p:nvSpPr>
            <p:cNvPr id="117" name="Freeform 5">
              <a:extLst>
                <a:ext uri="{FF2B5EF4-FFF2-40B4-BE49-F238E27FC236}">
                  <a16:creationId xmlns="" xmlns:a16="http://schemas.microsoft.com/office/drawing/2014/main" id="{FD4A3C4F-8868-4F88-BE85-140A2E95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2533650" cy="4000500"/>
            </a:xfrm>
            <a:custGeom>
              <a:avLst/>
              <a:gdLst>
                <a:gd name="T0" fmla="*/ 0 w 1596"/>
                <a:gd name="T1" fmla="*/ 0 h 2520"/>
                <a:gd name="T2" fmla="*/ 685 w 1596"/>
                <a:gd name="T3" fmla="*/ 2520 h 2520"/>
                <a:gd name="T4" fmla="*/ 1596 w 1596"/>
                <a:gd name="T5" fmla="*/ 1515 h 2520"/>
                <a:gd name="T6" fmla="*/ 0 w 1596"/>
                <a:gd name="T7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6" h="2520">
                  <a:moveTo>
                    <a:pt x="0" y="0"/>
                  </a:moveTo>
                  <a:lnTo>
                    <a:pt x="685" y="2520"/>
                  </a:lnTo>
                  <a:lnTo>
                    <a:pt x="1596" y="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="" xmlns:a16="http://schemas.microsoft.com/office/drawing/2014/main" id="{2FDBA91F-3537-483E-858C-02117CA5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0" y="1790700"/>
              <a:ext cx="2633663" cy="4059237"/>
            </a:xfrm>
            <a:custGeom>
              <a:avLst/>
              <a:gdLst>
                <a:gd name="T0" fmla="*/ 957 w 1659"/>
                <a:gd name="T1" fmla="*/ 2557 h 2557"/>
                <a:gd name="T2" fmla="*/ 0 w 1659"/>
                <a:gd name="T3" fmla="*/ 1515 h 2557"/>
                <a:gd name="T4" fmla="*/ 1659 w 1659"/>
                <a:gd name="T5" fmla="*/ 0 h 2557"/>
                <a:gd name="T6" fmla="*/ 957 w 1659"/>
                <a:gd name="T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9" h="2557">
                  <a:moveTo>
                    <a:pt x="957" y="2557"/>
                  </a:moveTo>
                  <a:lnTo>
                    <a:pt x="0" y="1515"/>
                  </a:lnTo>
                  <a:lnTo>
                    <a:pt x="1659" y="0"/>
                  </a:lnTo>
                  <a:lnTo>
                    <a:pt x="957" y="25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7">
              <a:extLst>
                <a:ext uri="{FF2B5EF4-FFF2-40B4-BE49-F238E27FC236}">
                  <a16:creationId xmlns="" xmlns:a16="http://schemas.microsoft.com/office/drawing/2014/main" id="{31F38D74-29B9-42EC-B0FC-8BF628ED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695325"/>
              <a:ext cx="928688" cy="3500437"/>
            </a:xfrm>
            <a:custGeom>
              <a:avLst/>
              <a:gdLst>
                <a:gd name="T0" fmla="*/ 0 w 585"/>
                <a:gd name="T1" fmla="*/ 1650 h 2205"/>
                <a:gd name="T2" fmla="*/ 136 w 585"/>
                <a:gd name="T3" fmla="*/ 1239 h 2205"/>
                <a:gd name="T4" fmla="*/ 548 w 585"/>
                <a:gd name="T5" fmla="*/ 0 h 2205"/>
                <a:gd name="T6" fmla="*/ 585 w 585"/>
                <a:gd name="T7" fmla="*/ 2205 h 2205"/>
                <a:gd name="T8" fmla="*/ 0 w 585"/>
                <a:gd name="T9" fmla="*/ 165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205">
                  <a:moveTo>
                    <a:pt x="0" y="1650"/>
                  </a:moveTo>
                  <a:lnTo>
                    <a:pt x="136" y="1239"/>
                  </a:lnTo>
                  <a:lnTo>
                    <a:pt x="548" y="0"/>
                  </a:lnTo>
                  <a:lnTo>
                    <a:pt x="585" y="2205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="" xmlns:a16="http://schemas.microsoft.com/office/drawing/2014/main" id="{842B24ED-3BA3-400E-82D9-B103D526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695325"/>
              <a:ext cx="1012825" cy="3500437"/>
            </a:xfrm>
            <a:custGeom>
              <a:avLst/>
              <a:gdLst>
                <a:gd name="T0" fmla="*/ 638 w 638"/>
                <a:gd name="T1" fmla="*/ 1655 h 2205"/>
                <a:gd name="T2" fmla="*/ 0 w 638"/>
                <a:gd name="T3" fmla="*/ 0 h 2205"/>
                <a:gd name="T4" fmla="*/ 37 w 638"/>
                <a:gd name="T5" fmla="*/ 2205 h 2205"/>
                <a:gd name="T6" fmla="*/ 638 w 638"/>
                <a:gd name="T7" fmla="*/ 165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8" h="2205">
                  <a:moveTo>
                    <a:pt x="638" y="1655"/>
                  </a:moveTo>
                  <a:lnTo>
                    <a:pt x="0" y="0"/>
                  </a:lnTo>
                  <a:lnTo>
                    <a:pt x="37" y="2205"/>
                  </a:lnTo>
                  <a:lnTo>
                    <a:pt x="638" y="16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9">
              <a:extLst>
                <a:ext uri="{FF2B5EF4-FFF2-40B4-BE49-F238E27FC236}">
                  <a16:creationId xmlns="" xmlns:a16="http://schemas.microsoft.com/office/drawing/2014/main" id="{65AE738E-D819-47C2-87DA-335588282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790700"/>
              <a:ext cx="1944688" cy="1531937"/>
            </a:xfrm>
            <a:custGeom>
              <a:avLst/>
              <a:gdLst>
                <a:gd name="T0" fmla="*/ 1225 w 1225"/>
                <a:gd name="T1" fmla="*/ 0 h 965"/>
                <a:gd name="T2" fmla="*/ 0 w 1225"/>
                <a:gd name="T3" fmla="*/ 533 h 965"/>
                <a:gd name="T4" fmla="*/ 167 w 1225"/>
                <a:gd name="T5" fmla="*/ 965 h 965"/>
                <a:gd name="T6" fmla="*/ 1225 w 1225"/>
                <a:gd name="T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5" h="965">
                  <a:moveTo>
                    <a:pt x="1225" y="0"/>
                  </a:moveTo>
                  <a:lnTo>
                    <a:pt x="0" y="533"/>
                  </a:lnTo>
                  <a:lnTo>
                    <a:pt x="167" y="965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0">
              <a:extLst>
                <a:ext uri="{FF2B5EF4-FFF2-40B4-BE49-F238E27FC236}">
                  <a16:creationId xmlns="" xmlns:a16="http://schemas.microsoft.com/office/drawing/2014/main" id="{8DB50B63-F2D4-49F3-9AF5-23DC97DC5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1790700"/>
              <a:ext cx="1820863" cy="1524000"/>
            </a:xfrm>
            <a:custGeom>
              <a:avLst/>
              <a:gdLst>
                <a:gd name="T0" fmla="*/ 1147 w 1147"/>
                <a:gd name="T1" fmla="*/ 549 h 960"/>
                <a:gd name="T2" fmla="*/ 0 w 1147"/>
                <a:gd name="T3" fmla="*/ 0 h 960"/>
                <a:gd name="T4" fmla="*/ 1011 w 1147"/>
                <a:gd name="T5" fmla="*/ 960 h 960"/>
                <a:gd name="T6" fmla="*/ 1147 w 1147"/>
                <a:gd name="T7" fmla="*/ 54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7" h="960">
                  <a:moveTo>
                    <a:pt x="1147" y="549"/>
                  </a:moveTo>
                  <a:lnTo>
                    <a:pt x="0" y="0"/>
                  </a:lnTo>
                  <a:lnTo>
                    <a:pt x="1011" y="960"/>
                  </a:lnTo>
                  <a:lnTo>
                    <a:pt x="1147" y="5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">
              <a:extLst>
                <a:ext uri="{FF2B5EF4-FFF2-40B4-BE49-F238E27FC236}">
                  <a16:creationId xmlns="" xmlns:a16="http://schemas.microsoft.com/office/drawing/2014/main" id="{B2716E36-5E77-4377-A6A1-8E1D43721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4195763"/>
              <a:ext cx="2965450" cy="1654175"/>
            </a:xfrm>
            <a:custGeom>
              <a:avLst/>
              <a:gdLst>
                <a:gd name="T0" fmla="*/ 0 w 1868"/>
                <a:gd name="T1" fmla="*/ 1005 h 1042"/>
                <a:gd name="T2" fmla="*/ 1868 w 1868"/>
                <a:gd name="T3" fmla="*/ 1042 h 1042"/>
                <a:gd name="T4" fmla="*/ 911 w 1868"/>
                <a:gd name="T5" fmla="*/ 0 h 1042"/>
                <a:gd name="T6" fmla="*/ 0 w 1868"/>
                <a:gd name="T7" fmla="*/ 1005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8" h="1042">
                  <a:moveTo>
                    <a:pt x="0" y="1005"/>
                  </a:moveTo>
                  <a:lnTo>
                    <a:pt x="1868" y="1042"/>
                  </a:lnTo>
                  <a:lnTo>
                    <a:pt x="911" y="0"/>
                  </a:lnTo>
                  <a:lnTo>
                    <a:pt x="0" y="10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5867EF82-C6DB-4034-9907-E5E8400E3F04}"/>
              </a:ext>
            </a:extLst>
          </p:cNvPr>
          <p:cNvSpPr txBox="1"/>
          <p:nvPr/>
        </p:nvSpPr>
        <p:spPr>
          <a:xfrm>
            <a:off x="551448" y="341201"/>
            <a:ext cx="10407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Bu</a:t>
            </a:r>
            <a:r>
              <a:rPr kumimoji="0" lang="tr-TR" sz="5000" b="1" i="0" u="none" strike="noStrike" kern="1200" cap="none" spc="0" normalizeH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 proje neden bu kadar önemli</a:t>
            </a:r>
            <a:r>
              <a:rPr kumimoji="0" lang="tr-TR" sz="5000" b="1" i="0" u="none" strike="noStrike" kern="1200" cap="none" spc="0" normalizeH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b="1" baseline="0" dirty="0" smtClean="0">
                <a:solidFill>
                  <a:srgbClr val="282F39"/>
                </a:solidFill>
                <a:latin typeface="Noto Sans" panose="020B0502040504020204"/>
              </a:rPr>
              <a:t>Toplum hayatına</a:t>
            </a:r>
            <a:r>
              <a:rPr lang="tr-TR" sz="5000" b="1" dirty="0" smtClean="0">
                <a:solidFill>
                  <a:srgbClr val="282F39"/>
                </a:solidFill>
                <a:latin typeface="Noto Sans" panose="020B0502040504020204"/>
              </a:rPr>
              <a:t> katkıları nelerdir?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E996C348-3275-46F9-AA70-B4F4795F46DB}"/>
              </a:ext>
            </a:extLst>
          </p:cNvPr>
          <p:cNvSpPr txBox="1"/>
          <p:nvPr/>
        </p:nvSpPr>
        <p:spPr>
          <a:xfrm>
            <a:off x="9278902" y="2002540"/>
            <a:ext cx="18462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300" dirty="0" smtClean="0">
                <a:solidFill>
                  <a:srgbClr val="282F39"/>
                </a:solidFill>
                <a:latin typeface="Noto Sans" panose="020B0502040504020204" pitchFamily="34"/>
              </a:rPr>
              <a:t>İnsanlara anlık buzlanma oranını göstererek kaza oranını </a:t>
            </a:r>
            <a:r>
              <a:rPr lang="tr-TR" sz="1300" dirty="0" err="1" smtClean="0">
                <a:solidFill>
                  <a:srgbClr val="282F39"/>
                </a:solidFill>
                <a:latin typeface="Noto Sans" panose="020B0502040504020204" pitchFamily="34"/>
              </a:rPr>
              <a:t>düsürmek</a:t>
            </a:r>
            <a:r>
              <a:rPr lang="tr-TR" sz="1300" dirty="0" smtClean="0">
                <a:solidFill>
                  <a:srgbClr val="282F39"/>
                </a:solidFill>
                <a:latin typeface="Noto Sans" panose="020B0502040504020204" pitchFamily="34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4BC4EBB1-15C3-4C9B-BAE1-FC499C37FF84}"/>
              </a:ext>
            </a:extLst>
          </p:cNvPr>
          <p:cNvSpPr txBox="1"/>
          <p:nvPr/>
        </p:nvSpPr>
        <p:spPr>
          <a:xfrm>
            <a:off x="8173322" y="1929815"/>
            <a:ext cx="1096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35B96993-903C-4E3D-A83E-CD31840B7AFA}"/>
              </a:ext>
            </a:extLst>
          </p:cNvPr>
          <p:cNvSpPr txBox="1"/>
          <p:nvPr/>
        </p:nvSpPr>
        <p:spPr>
          <a:xfrm>
            <a:off x="9269986" y="3146202"/>
            <a:ext cx="1984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/>
              </a:rPr>
              <a:t>Buzlanma </a:t>
            </a:r>
            <a:r>
              <a:rPr kumimoji="0" lang="tr-T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/>
              </a:rPr>
              <a:t>oranl</a:t>
            </a:r>
            <a:r>
              <a:rPr lang="tr-TR" sz="1300" dirty="0" smtClean="0">
                <a:solidFill>
                  <a:srgbClr val="282F39"/>
                </a:solidFill>
                <a:latin typeface="Noto Sans"/>
              </a:rPr>
              <a:t>arına göre, hız sınırları belirleyerek viyadüklere </a:t>
            </a:r>
            <a:r>
              <a:rPr lang="tr-TR" sz="1300" dirty="0" err="1" smtClean="0">
                <a:solidFill>
                  <a:srgbClr val="282F39"/>
                </a:solidFill>
                <a:latin typeface="Noto Sans"/>
              </a:rPr>
              <a:t>EDS’ler</a:t>
            </a:r>
            <a:r>
              <a:rPr lang="tr-TR" sz="1300" dirty="0" smtClean="0">
                <a:solidFill>
                  <a:srgbClr val="282F39"/>
                </a:solidFill>
                <a:latin typeface="Noto Sans"/>
              </a:rPr>
              <a:t> </a:t>
            </a:r>
            <a:r>
              <a:rPr lang="tr-TR" sz="1300" dirty="0" err="1" smtClean="0">
                <a:solidFill>
                  <a:srgbClr val="282F39"/>
                </a:solidFill>
                <a:latin typeface="Noto Sans"/>
              </a:rPr>
              <a:t>yerlestirmek</a:t>
            </a:r>
            <a:r>
              <a:rPr lang="tr-TR" sz="1300" dirty="0" smtClean="0">
                <a:solidFill>
                  <a:srgbClr val="282F39"/>
                </a:solidFill>
                <a:latin typeface="Noto Sans"/>
              </a:rPr>
              <a:t> </a:t>
            </a:r>
            <a:r>
              <a:rPr lang="tr-TR" sz="1300" dirty="0" smtClean="0">
                <a:solidFill>
                  <a:srgbClr val="282F39"/>
                </a:solidFill>
                <a:latin typeface="Noto Sans"/>
              </a:rPr>
              <a:t>ve kurallara uyma oranını yükseltmek.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9A43BBC2-98F6-4EF2-A13D-B0B7BD2C6049}"/>
              </a:ext>
            </a:extLst>
          </p:cNvPr>
          <p:cNvSpPr txBox="1"/>
          <p:nvPr/>
        </p:nvSpPr>
        <p:spPr>
          <a:xfrm>
            <a:off x="8173322" y="3124522"/>
            <a:ext cx="1096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89E37DDC-EE5A-42C0-BCE1-C7BF3C553277}"/>
              </a:ext>
            </a:extLst>
          </p:cNvPr>
          <p:cNvSpPr txBox="1"/>
          <p:nvPr/>
        </p:nvSpPr>
        <p:spPr>
          <a:xfrm>
            <a:off x="9278901" y="4588219"/>
            <a:ext cx="209248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300" noProof="0" dirty="0" err="1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Teknolojininde</a:t>
            </a:r>
            <a:r>
              <a:rPr lang="tr-TR" sz="1300" noProof="0" dirty="0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 ilerlemesiyle, ileride asfaltı ısıtarak buzlanma risklerinin önlenmesi gibi projelerde, asfalta ne kadar ısı </a:t>
            </a:r>
            <a:r>
              <a:rPr lang="tr-TR" sz="1300" noProof="0" dirty="0" err="1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verilecegi</a:t>
            </a:r>
            <a:r>
              <a:rPr lang="tr-TR" sz="1300" noProof="0" dirty="0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 ile ilgili bir altyapı </a:t>
            </a:r>
            <a:r>
              <a:rPr lang="tr-TR" sz="1300" noProof="0" dirty="0" err="1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olusturur</a:t>
            </a:r>
            <a:r>
              <a:rPr lang="tr-TR" sz="1300" noProof="0" dirty="0" smtClean="0">
                <a:solidFill>
                  <a:srgbClr val="282F39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1A52D7D6-68CD-40E8-B816-6C6F3BA6995C}"/>
              </a:ext>
            </a:extLst>
          </p:cNvPr>
          <p:cNvSpPr txBox="1"/>
          <p:nvPr/>
        </p:nvSpPr>
        <p:spPr>
          <a:xfrm>
            <a:off x="8173322" y="4416045"/>
            <a:ext cx="1096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53BDEC92-78E6-4C0E-80E0-8B380CA5B2C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783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3184AD34-7CBE-420E-AA49-F2C719C89F7A}"/>
              </a:ext>
            </a:extLst>
          </p:cNvPr>
          <p:cNvSpPr/>
          <p:nvPr/>
        </p:nvSpPr>
        <p:spPr>
          <a:xfrm>
            <a:off x="3372999" y="-9354"/>
            <a:ext cx="5496036" cy="3917029"/>
          </a:xfrm>
          <a:custGeom>
            <a:avLst/>
            <a:gdLst>
              <a:gd name="connsiteX0" fmla="*/ 0 w 5496036"/>
              <a:gd name="connsiteY0" fmla="*/ 5121 h 3917029"/>
              <a:gd name="connsiteX1" fmla="*/ 5486188 w 5496036"/>
              <a:gd name="connsiteY1" fmla="*/ 5121 h 3917029"/>
              <a:gd name="connsiteX2" fmla="*/ 5466014 w 5496036"/>
              <a:gd name="connsiteY2" fmla="*/ 15612 h 3917029"/>
              <a:gd name="connsiteX3" fmla="*/ 2786780 w 5496036"/>
              <a:gd name="connsiteY3" fmla="*/ 3534676 h 3917029"/>
              <a:gd name="connsiteX4" fmla="*/ 2725384 w 5496036"/>
              <a:gd name="connsiteY4" fmla="*/ 3917029 h 3917029"/>
              <a:gd name="connsiteX5" fmla="*/ 2660590 w 5496036"/>
              <a:gd name="connsiteY5" fmla="*/ 3513508 h 3917029"/>
              <a:gd name="connsiteX6" fmla="*/ 182332 w 5496036"/>
              <a:gd name="connsiteY6" fmla="*/ 109721 h 3917029"/>
              <a:gd name="connsiteX7" fmla="*/ 0 w 5496036"/>
              <a:gd name="connsiteY7" fmla="*/ 5137 h 3917029"/>
              <a:gd name="connsiteX8" fmla="*/ 5496036 w 5496036"/>
              <a:gd name="connsiteY8" fmla="*/ 0 h 3917029"/>
              <a:gd name="connsiteX9" fmla="*/ 5496036 w 5496036"/>
              <a:gd name="connsiteY9" fmla="*/ 5121 h 3917029"/>
              <a:gd name="connsiteX10" fmla="*/ 5486188 w 5496036"/>
              <a:gd name="connsiteY10" fmla="*/ 5121 h 391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036" h="3917029">
                <a:moveTo>
                  <a:pt x="0" y="5121"/>
                </a:moveTo>
                <a:lnTo>
                  <a:pt x="5486188" y="5121"/>
                </a:lnTo>
                <a:lnTo>
                  <a:pt x="5466014" y="15612"/>
                </a:lnTo>
                <a:cubicBezTo>
                  <a:pt x="4107860" y="757889"/>
                  <a:pt x="3110776" y="2029764"/>
                  <a:pt x="2786780" y="3534676"/>
                </a:cubicBezTo>
                <a:lnTo>
                  <a:pt x="2725384" y="3917029"/>
                </a:lnTo>
                <a:lnTo>
                  <a:pt x="2660590" y="3513508"/>
                </a:lnTo>
                <a:cubicBezTo>
                  <a:pt x="2352794" y="2083841"/>
                  <a:pt x="1437536" y="864491"/>
                  <a:pt x="182332" y="109721"/>
                </a:cubicBezTo>
                <a:lnTo>
                  <a:pt x="0" y="5137"/>
                </a:lnTo>
                <a:close/>
                <a:moveTo>
                  <a:pt x="5496036" y="0"/>
                </a:moveTo>
                <a:lnTo>
                  <a:pt x="5496036" y="5121"/>
                </a:lnTo>
                <a:lnTo>
                  <a:pt x="5486188" y="5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6E5F78B-1253-4512-AAAF-39B8794647E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07E491E-2C8C-4017-BEA2-44B36E96E6A8}"/>
              </a:ext>
            </a:extLst>
          </p:cNvPr>
          <p:cNvGrpSpPr/>
          <p:nvPr/>
        </p:nvGrpSpPr>
        <p:grpSpPr>
          <a:xfrm>
            <a:off x="2337509" y="-388133"/>
            <a:ext cx="7513074" cy="6470678"/>
            <a:chOff x="2924175" y="-240515"/>
            <a:chExt cx="5800725" cy="4995909"/>
          </a:xfrm>
          <a:solidFill>
            <a:schemeClr val="accent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30C31036-E900-4054-A4D4-8672283C7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346" y="3502928"/>
              <a:ext cx="767954" cy="772762"/>
            </a:xfrm>
            <a:custGeom>
              <a:avLst/>
              <a:gdLst>
                <a:gd name="T0" fmla="*/ 486 w 486"/>
                <a:gd name="T1" fmla="*/ 287 h 502"/>
                <a:gd name="T2" fmla="*/ 243 w 486"/>
                <a:gd name="T3" fmla="*/ 0 h 502"/>
                <a:gd name="T4" fmla="*/ 0 w 486"/>
                <a:gd name="T5" fmla="*/ 287 h 502"/>
                <a:gd name="T6" fmla="*/ 74 w 486"/>
                <a:gd name="T7" fmla="*/ 493 h 502"/>
                <a:gd name="T8" fmla="*/ 74 w 486"/>
                <a:gd name="T9" fmla="*/ 344 h 502"/>
                <a:gd name="T10" fmla="*/ 143 w 486"/>
                <a:gd name="T11" fmla="*/ 274 h 502"/>
                <a:gd name="T12" fmla="*/ 160 w 486"/>
                <a:gd name="T13" fmla="*/ 274 h 502"/>
                <a:gd name="T14" fmla="*/ 160 w 486"/>
                <a:gd name="T15" fmla="*/ 231 h 502"/>
                <a:gd name="T16" fmla="*/ 239 w 486"/>
                <a:gd name="T17" fmla="*/ 152 h 502"/>
                <a:gd name="T18" fmla="*/ 317 w 486"/>
                <a:gd name="T19" fmla="*/ 231 h 502"/>
                <a:gd name="T20" fmla="*/ 317 w 486"/>
                <a:gd name="T21" fmla="*/ 274 h 502"/>
                <a:gd name="T22" fmla="*/ 334 w 486"/>
                <a:gd name="T23" fmla="*/ 274 h 502"/>
                <a:gd name="T24" fmla="*/ 404 w 486"/>
                <a:gd name="T25" fmla="*/ 344 h 502"/>
                <a:gd name="T26" fmla="*/ 404 w 486"/>
                <a:gd name="T27" fmla="*/ 502 h 502"/>
                <a:gd name="T28" fmla="*/ 486 w 486"/>
                <a:gd name="T29" fmla="*/ 287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6" h="502">
                  <a:moveTo>
                    <a:pt x="486" y="287"/>
                  </a:moveTo>
                  <a:cubicBezTo>
                    <a:pt x="486" y="129"/>
                    <a:pt x="377" y="0"/>
                    <a:pt x="243" y="0"/>
                  </a:cubicBezTo>
                  <a:cubicBezTo>
                    <a:pt x="109" y="0"/>
                    <a:pt x="0" y="129"/>
                    <a:pt x="0" y="287"/>
                  </a:cubicBezTo>
                  <a:cubicBezTo>
                    <a:pt x="0" y="368"/>
                    <a:pt x="28" y="441"/>
                    <a:pt x="74" y="493"/>
                  </a:cubicBezTo>
                  <a:cubicBezTo>
                    <a:pt x="74" y="344"/>
                    <a:pt x="74" y="344"/>
                    <a:pt x="74" y="344"/>
                  </a:cubicBezTo>
                  <a:cubicBezTo>
                    <a:pt x="74" y="305"/>
                    <a:pt x="105" y="274"/>
                    <a:pt x="14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188"/>
                    <a:pt x="195" y="152"/>
                    <a:pt x="239" y="152"/>
                  </a:cubicBezTo>
                  <a:cubicBezTo>
                    <a:pt x="282" y="152"/>
                    <a:pt x="317" y="188"/>
                    <a:pt x="317" y="231"/>
                  </a:cubicBezTo>
                  <a:cubicBezTo>
                    <a:pt x="317" y="274"/>
                    <a:pt x="317" y="274"/>
                    <a:pt x="317" y="274"/>
                  </a:cubicBezTo>
                  <a:cubicBezTo>
                    <a:pt x="334" y="274"/>
                    <a:pt x="334" y="274"/>
                    <a:pt x="334" y="274"/>
                  </a:cubicBezTo>
                  <a:cubicBezTo>
                    <a:pt x="372" y="274"/>
                    <a:pt x="404" y="305"/>
                    <a:pt x="404" y="344"/>
                  </a:cubicBezTo>
                  <a:cubicBezTo>
                    <a:pt x="404" y="502"/>
                    <a:pt x="404" y="502"/>
                    <a:pt x="404" y="502"/>
                  </a:cubicBezTo>
                  <a:cubicBezTo>
                    <a:pt x="454" y="450"/>
                    <a:pt x="486" y="373"/>
                    <a:pt x="486" y="2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08F16235-720C-4F40-A03D-B2A576C1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27" y="3813428"/>
              <a:ext cx="139304" cy="345388"/>
            </a:xfrm>
            <a:custGeom>
              <a:avLst/>
              <a:gdLst>
                <a:gd name="T0" fmla="*/ 47 w 87"/>
                <a:gd name="T1" fmla="*/ 0 h 224"/>
                <a:gd name="T2" fmla="*/ 40 w 87"/>
                <a:gd name="T3" fmla="*/ 0 h 224"/>
                <a:gd name="T4" fmla="*/ 0 w 87"/>
                <a:gd name="T5" fmla="*/ 40 h 224"/>
                <a:gd name="T6" fmla="*/ 0 w 87"/>
                <a:gd name="T7" fmla="*/ 184 h 224"/>
                <a:gd name="T8" fmla="*/ 40 w 87"/>
                <a:gd name="T9" fmla="*/ 224 h 224"/>
                <a:gd name="T10" fmla="*/ 47 w 87"/>
                <a:gd name="T11" fmla="*/ 224 h 224"/>
                <a:gd name="T12" fmla="*/ 87 w 87"/>
                <a:gd name="T13" fmla="*/ 184 h 224"/>
                <a:gd name="T14" fmla="*/ 87 w 87"/>
                <a:gd name="T15" fmla="*/ 40 h 224"/>
                <a:gd name="T16" fmla="*/ 47 w 87"/>
                <a:gd name="T1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24">
                  <a:moveTo>
                    <a:pt x="4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06"/>
                    <a:pt x="18" y="224"/>
                    <a:pt x="40" y="224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69" y="224"/>
                    <a:pt x="87" y="206"/>
                    <a:pt x="87" y="184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18"/>
                    <a:pt x="69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CE1AFE70-3AD6-4F3E-91C2-9B1561871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083" y="3991355"/>
              <a:ext cx="382192" cy="764039"/>
            </a:xfrm>
            <a:custGeom>
              <a:avLst/>
              <a:gdLst>
                <a:gd name="T0" fmla="*/ 94 w 243"/>
                <a:gd name="T1" fmla="*/ 441 h 496"/>
                <a:gd name="T2" fmla="*/ 59 w 243"/>
                <a:gd name="T3" fmla="*/ 407 h 496"/>
                <a:gd name="T4" fmla="*/ 59 w 243"/>
                <a:gd name="T5" fmla="*/ 364 h 496"/>
                <a:gd name="T6" fmla="*/ 94 w 243"/>
                <a:gd name="T7" fmla="*/ 329 h 496"/>
                <a:gd name="T8" fmla="*/ 150 w 243"/>
                <a:gd name="T9" fmla="*/ 329 h 496"/>
                <a:gd name="T10" fmla="*/ 184 w 243"/>
                <a:gd name="T11" fmla="*/ 364 h 496"/>
                <a:gd name="T12" fmla="*/ 184 w 243"/>
                <a:gd name="T13" fmla="*/ 407 h 496"/>
                <a:gd name="T14" fmla="*/ 150 w 243"/>
                <a:gd name="T15" fmla="*/ 441 h 496"/>
                <a:gd name="T16" fmla="*/ 94 w 243"/>
                <a:gd name="T17" fmla="*/ 441 h 496"/>
                <a:gd name="T18" fmla="*/ 200 w 243"/>
                <a:gd name="T19" fmla="*/ 0 h 496"/>
                <a:gd name="T20" fmla="*/ 200 w 243"/>
                <a:gd name="T21" fmla="*/ 77 h 496"/>
                <a:gd name="T22" fmla="*/ 122 w 243"/>
                <a:gd name="T23" fmla="*/ 156 h 496"/>
                <a:gd name="T24" fmla="*/ 43 w 243"/>
                <a:gd name="T25" fmla="*/ 77 h 496"/>
                <a:gd name="T26" fmla="*/ 43 w 243"/>
                <a:gd name="T27" fmla="*/ 0 h 496"/>
                <a:gd name="T28" fmla="*/ 0 w 243"/>
                <a:gd name="T29" fmla="*/ 51 h 496"/>
                <a:gd name="T30" fmla="*/ 0 w 243"/>
                <a:gd name="T31" fmla="*/ 443 h 496"/>
                <a:gd name="T32" fmla="*/ 52 w 243"/>
                <a:gd name="T33" fmla="*/ 496 h 496"/>
                <a:gd name="T34" fmla="*/ 191 w 243"/>
                <a:gd name="T35" fmla="*/ 496 h 496"/>
                <a:gd name="T36" fmla="*/ 243 w 243"/>
                <a:gd name="T37" fmla="*/ 443 h 496"/>
                <a:gd name="T38" fmla="*/ 243 w 243"/>
                <a:gd name="T39" fmla="*/ 51 h 496"/>
                <a:gd name="T40" fmla="*/ 200 w 243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96">
                  <a:moveTo>
                    <a:pt x="94" y="441"/>
                  </a:moveTo>
                  <a:cubicBezTo>
                    <a:pt x="75" y="441"/>
                    <a:pt x="59" y="426"/>
                    <a:pt x="59" y="407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59" y="345"/>
                    <a:pt x="75" y="329"/>
                    <a:pt x="94" y="329"/>
                  </a:cubicBezTo>
                  <a:cubicBezTo>
                    <a:pt x="150" y="329"/>
                    <a:pt x="150" y="329"/>
                    <a:pt x="150" y="329"/>
                  </a:cubicBezTo>
                  <a:cubicBezTo>
                    <a:pt x="169" y="329"/>
                    <a:pt x="184" y="345"/>
                    <a:pt x="184" y="364"/>
                  </a:cubicBezTo>
                  <a:cubicBezTo>
                    <a:pt x="184" y="407"/>
                    <a:pt x="184" y="407"/>
                    <a:pt x="184" y="407"/>
                  </a:cubicBezTo>
                  <a:cubicBezTo>
                    <a:pt x="184" y="426"/>
                    <a:pt x="169" y="441"/>
                    <a:pt x="150" y="441"/>
                  </a:cubicBezTo>
                  <a:cubicBezTo>
                    <a:pt x="94" y="441"/>
                    <a:pt x="94" y="441"/>
                    <a:pt x="94" y="441"/>
                  </a:cubicBezTo>
                  <a:moveTo>
                    <a:pt x="200" y="0"/>
                  </a:moveTo>
                  <a:cubicBezTo>
                    <a:pt x="200" y="77"/>
                    <a:pt x="200" y="77"/>
                    <a:pt x="200" y="77"/>
                  </a:cubicBezTo>
                  <a:cubicBezTo>
                    <a:pt x="200" y="120"/>
                    <a:pt x="165" y="156"/>
                    <a:pt x="122" y="156"/>
                  </a:cubicBezTo>
                  <a:cubicBezTo>
                    <a:pt x="78" y="156"/>
                    <a:pt x="43" y="120"/>
                    <a:pt x="43" y="7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4"/>
                    <a:pt x="0" y="25"/>
                    <a:pt x="0" y="51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72"/>
                    <a:pt x="23" y="496"/>
                    <a:pt x="52" y="496"/>
                  </a:cubicBezTo>
                  <a:cubicBezTo>
                    <a:pt x="191" y="496"/>
                    <a:pt x="191" y="496"/>
                    <a:pt x="191" y="496"/>
                  </a:cubicBezTo>
                  <a:cubicBezTo>
                    <a:pt x="220" y="496"/>
                    <a:pt x="243" y="472"/>
                    <a:pt x="243" y="443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25"/>
                    <a:pt x="225" y="4"/>
                    <a:pt x="2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3C51F091-B63F-48AE-A5CC-C7B111D3C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0" y="3365122"/>
              <a:ext cx="478631" cy="371554"/>
            </a:xfrm>
            <a:custGeom>
              <a:avLst/>
              <a:gdLst>
                <a:gd name="T0" fmla="*/ 272 w 304"/>
                <a:gd name="T1" fmla="*/ 0 h 241"/>
                <a:gd name="T2" fmla="*/ 32 w 304"/>
                <a:gd name="T3" fmla="*/ 0 h 241"/>
                <a:gd name="T4" fmla="*/ 0 w 304"/>
                <a:gd name="T5" fmla="*/ 32 h 241"/>
                <a:gd name="T6" fmla="*/ 0 w 304"/>
                <a:gd name="T7" fmla="*/ 209 h 241"/>
                <a:gd name="T8" fmla="*/ 32 w 304"/>
                <a:gd name="T9" fmla="*/ 241 h 241"/>
                <a:gd name="T10" fmla="*/ 272 w 304"/>
                <a:gd name="T11" fmla="*/ 241 h 241"/>
                <a:gd name="T12" fmla="*/ 304 w 304"/>
                <a:gd name="T13" fmla="*/ 209 h 241"/>
                <a:gd name="T14" fmla="*/ 304 w 304"/>
                <a:gd name="T15" fmla="*/ 32 h 241"/>
                <a:gd name="T16" fmla="*/ 272 w 304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241">
                  <a:moveTo>
                    <a:pt x="27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7"/>
                    <a:pt x="14" y="241"/>
                    <a:pt x="32" y="241"/>
                  </a:cubicBezTo>
                  <a:cubicBezTo>
                    <a:pt x="272" y="241"/>
                    <a:pt x="272" y="241"/>
                    <a:pt x="272" y="241"/>
                  </a:cubicBezTo>
                  <a:cubicBezTo>
                    <a:pt x="289" y="241"/>
                    <a:pt x="304" y="227"/>
                    <a:pt x="304" y="209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5"/>
                    <a:pt x="289" y="0"/>
                    <a:pt x="2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34CB6CB9-74B4-4434-98FE-A3AA4D0B6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106" y="3098231"/>
              <a:ext cx="271463" cy="205837"/>
            </a:xfrm>
            <a:custGeom>
              <a:avLst/>
              <a:gdLst>
                <a:gd name="T0" fmla="*/ 150 w 173"/>
                <a:gd name="T1" fmla="*/ 133 h 134"/>
                <a:gd name="T2" fmla="*/ 11 w 173"/>
                <a:gd name="T3" fmla="*/ 119 h 134"/>
                <a:gd name="T4" fmla="*/ 1 w 173"/>
                <a:gd name="T5" fmla="*/ 106 h 134"/>
                <a:gd name="T6" fmla="*/ 10 w 173"/>
                <a:gd name="T7" fmla="*/ 12 h 134"/>
                <a:gd name="T8" fmla="*/ 23 w 173"/>
                <a:gd name="T9" fmla="*/ 1 h 134"/>
                <a:gd name="T10" fmla="*/ 161 w 173"/>
                <a:gd name="T11" fmla="*/ 15 h 134"/>
                <a:gd name="T12" fmla="*/ 172 w 173"/>
                <a:gd name="T13" fmla="*/ 28 h 134"/>
                <a:gd name="T14" fmla="*/ 163 w 173"/>
                <a:gd name="T15" fmla="*/ 122 h 134"/>
                <a:gd name="T16" fmla="*/ 150 w 173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34">
                  <a:moveTo>
                    <a:pt x="150" y="133"/>
                  </a:moveTo>
                  <a:cubicBezTo>
                    <a:pt x="11" y="119"/>
                    <a:pt x="11" y="119"/>
                    <a:pt x="11" y="119"/>
                  </a:cubicBezTo>
                  <a:cubicBezTo>
                    <a:pt x="5" y="119"/>
                    <a:pt x="0" y="113"/>
                    <a:pt x="1" y="10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5"/>
                    <a:pt x="16" y="0"/>
                    <a:pt x="23" y="1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8" y="15"/>
                    <a:pt x="173" y="21"/>
                    <a:pt x="172" y="28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2" y="129"/>
                    <a:pt x="156" y="134"/>
                    <a:pt x="15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BBE36E5C-CBCC-4C75-B10D-6BE11E95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2805175"/>
              <a:ext cx="282179" cy="221537"/>
            </a:xfrm>
            <a:custGeom>
              <a:avLst/>
              <a:gdLst>
                <a:gd name="T0" fmla="*/ 147 w 179"/>
                <a:gd name="T1" fmla="*/ 143 h 144"/>
                <a:gd name="T2" fmla="*/ 11 w 179"/>
                <a:gd name="T3" fmla="*/ 119 h 144"/>
                <a:gd name="T4" fmla="*/ 1 w 179"/>
                <a:gd name="T5" fmla="*/ 105 h 144"/>
                <a:gd name="T6" fmla="*/ 17 w 179"/>
                <a:gd name="T7" fmla="*/ 11 h 144"/>
                <a:gd name="T8" fmla="*/ 31 w 179"/>
                <a:gd name="T9" fmla="*/ 1 h 144"/>
                <a:gd name="T10" fmla="*/ 168 w 179"/>
                <a:gd name="T11" fmla="*/ 25 h 144"/>
                <a:gd name="T12" fmla="*/ 178 w 179"/>
                <a:gd name="T13" fmla="*/ 39 h 144"/>
                <a:gd name="T14" fmla="*/ 161 w 179"/>
                <a:gd name="T15" fmla="*/ 133 h 144"/>
                <a:gd name="T16" fmla="*/ 147 w 179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44">
                  <a:moveTo>
                    <a:pt x="147" y="143"/>
                  </a:moveTo>
                  <a:cubicBezTo>
                    <a:pt x="11" y="119"/>
                    <a:pt x="11" y="119"/>
                    <a:pt x="11" y="119"/>
                  </a:cubicBezTo>
                  <a:cubicBezTo>
                    <a:pt x="4" y="117"/>
                    <a:pt x="0" y="111"/>
                    <a:pt x="1" y="10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4"/>
                    <a:pt x="25" y="0"/>
                    <a:pt x="31" y="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75" y="26"/>
                    <a:pt x="179" y="33"/>
                    <a:pt x="178" y="39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0" y="139"/>
                    <a:pt x="154" y="144"/>
                    <a:pt x="147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228C39BB-A176-407A-B4D5-9C5DFE1FE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546" y="2496420"/>
              <a:ext cx="292894" cy="235492"/>
            </a:xfrm>
            <a:custGeom>
              <a:avLst/>
              <a:gdLst>
                <a:gd name="T0" fmla="*/ 145 w 185"/>
                <a:gd name="T1" fmla="*/ 152 h 153"/>
                <a:gd name="T2" fmla="*/ 10 w 185"/>
                <a:gd name="T3" fmla="*/ 118 h 153"/>
                <a:gd name="T4" fmla="*/ 2 w 185"/>
                <a:gd name="T5" fmla="*/ 103 h 153"/>
                <a:gd name="T6" fmla="*/ 25 w 185"/>
                <a:gd name="T7" fmla="*/ 11 h 153"/>
                <a:gd name="T8" fmla="*/ 40 w 185"/>
                <a:gd name="T9" fmla="*/ 2 h 153"/>
                <a:gd name="T10" fmla="*/ 174 w 185"/>
                <a:gd name="T11" fmla="*/ 36 h 153"/>
                <a:gd name="T12" fmla="*/ 183 w 185"/>
                <a:gd name="T13" fmla="*/ 51 h 153"/>
                <a:gd name="T14" fmla="*/ 160 w 185"/>
                <a:gd name="T15" fmla="*/ 143 h 153"/>
                <a:gd name="T16" fmla="*/ 145 w 18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53">
                  <a:moveTo>
                    <a:pt x="145" y="152"/>
                  </a:moveTo>
                  <a:cubicBezTo>
                    <a:pt x="10" y="118"/>
                    <a:pt x="10" y="118"/>
                    <a:pt x="10" y="118"/>
                  </a:cubicBezTo>
                  <a:cubicBezTo>
                    <a:pt x="4" y="116"/>
                    <a:pt x="0" y="109"/>
                    <a:pt x="2" y="10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4"/>
                    <a:pt x="33" y="0"/>
                    <a:pt x="40" y="2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81" y="38"/>
                    <a:pt x="185" y="45"/>
                    <a:pt x="183" y="51"/>
                  </a:cubicBezTo>
                  <a:cubicBezTo>
                    <a:pt x="160" y="143"/>
                    <a:pt x="160" y="143"/>
                    <a:pt x="160" y="143"/>
                  </a:cubicBezTo>
                  <a:cubicBezTo>
                    <a:pt x="158" y="150"/>
                    <a:pt x="151" y="153"/>
                    <a:pt x="145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DDE80826-FDB8-43E7-B914-7F7DEBDC4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2206853"/>
              <a:ext cx="300038" cy="249447"/>
            </a:xfrm>
            <a:custGeom>
              <a:avLst/>
              <a:gdLst>
                <a:gd name="T0" fmla="*/ 141 w 190"/>
                <a:gd name="T1" fmla="*/ 161 h 163"/>
                <a:gd name="T2" fmla="*/ 10 w 190"/>
                <a:gd name="T3" fmla="*/ 114 h 163"/>
                <a:gd name="T4" fmla="*/ 2 w 190"/>
                <a:gd name="T5" fmla="*/ 99 h 163"/>
                <a:gd name="T6" fmla="*/ 34 w 190"/>
                <a:gd name="T7" fmla="*/ 9 h 163"/>
                <a:gd name="T8" fmla="*/ 50 w 190"/>
                <a:gd name="T9" fmla="*/ 2 h 163"/>
                <a:gd name="T10" fmla="*/ 181 w 190"/>
                <a:gd name="T11" fmla="*/ 49 h 163"/>
                <a:gd name="T12" fmla="*/ 188 w 190"/>
                <a:gd name="T13" fmla="*/ 64 h 163"/>
                <a:gd name="T14" fmla="*/ 156 w 190"/>
                <a:gd name="T15" fmla="*/ 154 h 163"/>
                <a:gd name="T16" fmla="*/ 141 w 190"/>
                <a:gd name="T1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63">
                  <a:moveTo>
                    <a:pt x="141" y="161"/>
                  </a:moveTo>
                  <a:cubicBezTo>
                    <a:pt x="10" y="114"/>
                    <a:pt x="10" y="114"/>
                    <a:pt x="10" y="114"/>
                  </a:cubicBezTo>
                  <a:cubicBezTo>
                    <a:pt x="4" y="112"/>
                    <a:pt x="0" y="105"/>
                    <a:pt x="2" y="9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7" y="3"/>
                    <a:pt x="44" y="0"/>
                    <a:pt x="50" y="2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7" y="51"/>
                    <a:pt x="190" y="58"/>
                    <a:pt x="188" y="64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54" y="160"/>
                    <a:pt x="147" y="163"/>
                    <a:pt x="14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C900B7E6-F499-4F28-959C-0A274BE1F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427" y="1919029"/>
              <a:ext cx="303611" cy="261657"/>
            </a:xfrm>
            <a:custGeom>
              <a:avLst/>
              <a:gdLst>
                <a:gd name="T0" fmla="*/ 136 w 193"/>
                <a:gd name="T1" fmla="*/ 168 h 171"/>
                <a:gd name="T2" fmla="*/ 9 w 193"/>
                <a:gd name="T3" fmla="*/ 112 h 171"/>
                <a:gd name="T4" fmla="*/ 3 w 193"/>
                <a:gd name="T5" fmla="*/ 96 h 171"/>
                <a:gd name="T6" fmla="*/ 42 w 193"/>
                <a:gd name="T7" fmla="*/ 9 h 171"/>
                <a:gd name="T8" fmla="*/ 58 w 193"/>
                <a:gd name="T9" fmla="*/ 3 h 171"/>
                <a:gd name="T10" fmla="*/ 185 w 193"/>
                <a:gd name="T11" fmla="*/ 59 h 171"/>
                <a:gd name="T12" fmla="*/ 191 w 193"/>
                <a:gd name="T13" fmla="*/ 75 h 171"/>
                <a:gd name="T14" fmla="*/ 152 w 193"/>
                <a:gd name="T15" fmla="*/ 162 h 171"/>
                <a:gd name="T16" fmla="*/ 136 w 193"/>
                <a:gd name="T17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71">
                  <a:moveTo>
                    <a:pt x="136" y="168"/>
                  </a:moveTo>
                  <a:cubicBezTo>
                    <a:pt x="9" y="112"/>
                    <a:pt x="9" y="112"/>
                    <a:pt x="9" y="112"/>
                  </a:cubicBezTo>
                  <a:cubicBezTo>
                    <a:pt x="3" y="109"/>
                    <a:pt x="0" y="102"/>
                    <a:pt x="3" y="9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4" y="3"/>
                    <a:pt x="52" y="0"/>
                    <a:pt x="58" y="3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91" y="62"/>
                    <a:pt x="193" y="69"/>
                    <a:pt x="191" y="75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49" y="168"/>
                    <a:pt x="142" y="171"/>
                    <a:pt x="1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706FBF2-89E2-4725-83FE-7E8B8E9B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158" y="1631207"/>
              <a:ext cx="307181" cy="273868"/>
            </a:xfrm>
            <a:custGeom>
              <a:avLst/>
              <a:gdLst>
                <a:gd name="T0" fmla="*/ 130 w 195"/>
                <a:gd name="T1" fmla="*/ 175 h 178"/>
                <a:gd name="T2" fmla="*/ 8 w 195"/>
                <a:gd name="T3" fmla="*/ 108 h 178"/>
                <a:gd name="T4" fmla="*/ 3 w 195"/>
                <a:gd name="T5" fmla="*/ 91 h 178"/>
                <a:gd name="T6" fmla="*/ 49 w 195"/>
                <a:gd name="T7" fmla="*/ 8 h 178"/>
                <a:gd name="T8" fmla="*/ 66 w 195"/>
                <a:gd name="T9" fmla="*/ 3 h 178"/>
                <a:gd name="T10" fmla="*/ 187 w 195"/>
                <a:gd name="T11" fmla="*/ 70 h 178"/>
                <a:gd name="T12" fmla="*/ 192 w 195"/>
                <a:gd name="T13" fmla="*/ 87 h 178"/>
                <a:gd name="T14" fmla="*/ 146 w 195"/>
                <a:gd name="T15" fmla="*/ 170 h 178"/>
                <a:gd name="T16" fmla="*/ 130 w 195"/>
                <a:gd name="T17" fmla="*/ 1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78">
                  <a:moveTo>
                    <a:pt x="130" y="175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2" y="104"/>
                    <a:pt x="0" y="97"/>
                    <a:pt x="3" y="9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2" y="2"/>
                    <a:pt x="60" y="0"/>
                    <a:pt x="66" y="3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3" y="73"/>
                    <a:pt x="195" y="81"/>
                    <a:pt x="192" y="87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3" y="176"/>
                    <a:pt x="136" y="178"/>
                    <a:pt x="13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DE7842A5-3716-4204-A6B0-584961E2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608" y="1341640"/>
              <a:ext cx="310754" cy="282590"/>
            </a:xfrm>
            <a:custGeom>
              <a:avLst/>
              <a:gdLst>
                <a:gd name="T0" fmla="*/ 122 w 196"/>
                <a:gd name="T1" fmla="*/ 180 h 184"/>
                <a:gd name="T2" fmla="*/ 7 w 196"/>
                <a:gd name="T3" fmla="*/ 102 h 184"/>
                <a:gd name="T4" fmla="*/ 4 w 196"/>
                <a:gd name="T5" fmla="*/ 86 h 184"/>
                <a:gd name="T6" fmla="*/ 57 w 196"/>
                <a:gd name="T7" fmla="*/ 7 h 184"/>
                <a:gd name="T8" fmla="*/ 74 w 196"/>
                <a:gd name="T9" fmla="*/ 4 h 184"/>
                <a:gd name="T10" fmla="*/ 189 w 196"/>
                <a:gd name="T11" fmla="*/ 82 h 184"/>
                <a:gd name="T12" fmla="*/ 192 w 196"/>
                <a:gd name="T13" fmla="*/ 98 h 184"/>
                <a:gd name="T14" fmla="*/ 139 w 196"/>
                <a:gd name="T15" fmla="*/ 177 h 184"/>
                <a:gd name="T16" fmla="*/ 122 w 196"/>
                <a:gd name="T17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4">
                  <a:moveTo>
                    <a:pt x="122" y="180"/>
                  </a:moveTo>
                  <a:cubicBezTo>
                    <a:pt x="7" y="102"/>
                    <a:pt x="7" y="102"/>
                    <a:pt x="7" y="102"/>
                  </a:cubicBezTo>
                  <a:cubicBezTo>
                    <a:pt x="1" y="99"/>
                    <a:pt x="0" y="91"/>
                    <a:pt x="4" y="86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1" y="1"/>
                    <a:pt x="68" y="0"/>
                    <a:pt x="74" y="4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94" y="85"/>
                    <a:pt x="196" y="93"/>
                    <a:pt x="192" y="98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5" y="183"/>
                    <a:pt x="127" y="184"/>
                    <a:pt x="122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FCFF9A35-BDBC-4B24-844C-872D442E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346" y="1079982"/>
              <a:ext cx="310754" cy="287824"/>
            </a:xfrm>
            <a:custGeom>
              <a:avLst/>
              <a:gdLst>
                <a:gd name="T0" fmla="*/ 115 w 195"/>
                <a:gd name="T1" fmla="*/ 183 h 188"/>
                <a:gd name="T2" fmla="*/ 6 w 195"/>
                <a:gd name="T3" fmla="*/ 97 h 188"/>
                <a:gd name="T4" fmla="*/ 4 w 195"/>
                <a:gd name="T5" fmla="*/ 80 h 188"/>
                <a:gd name="T6" fmla="*/ 63 w 195"/>
                <a:gd name="T7" fmla="*/ 6 h 188"/>
                <a:gd name="T8" fmla="*/ 80 w 195"/>
                <a:gd name="T9" fmla="*/ 4 h 188"/>
                <a:gd name="T10" fmla="*/ 189 w 195"/>
                <a:gd name="T11" fmla="*/ 90 h 188"/>
                <a:gd name="T12" fmla="*/ 191 w 195"/>
                <a:gd name="T13" fmla="*/ 107 h 188"/>
                <a:gd name="T14" fmla="*/ 132 w 195"/>
                <a:gd name="T15" fmla="*/ 181 h 188"/>
                <a:gd name="T16" fmla="*/ 115 w 195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88">
                  <a:moveTo>
                    <a:pt x="115" y="183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1" y="93"/>
                    <a:pt x="0" y="85"/>
                    <a:pt x="4" y="8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8" y="0"/>
                    <a:pt x="75" y="0"/>
                    <a:pt x="80" y="4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94" y="94"/>
                    <a:pt x="195" y="102"/>
                    <a:pt x="191" y="107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28" y="187"/>
                    <a:pt x="120" y="188"/>
                    <a:pt x="115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21BBECCD-5540-43D3-8B73-CBB39ABB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231" y="825303"/>
              <a:ext cx="307181" cy="294801"/>
            </a:xfrm>
            <a:custGeom>
              <a:avLst/>
              <a:gdLst>
                <a:gd name="T0" fmla="*/ 108 w 194"/>
                <a:gd name="T1" fmla="*/ 186 h 191"/>
                <a:gd name="T2" fmla="*/ 6 w 194"/>
                <a:gd name="T3" fmla="*/ 92 h 191"/>
                <a:gd name="T4" fmla="*/ 5 w 194"/>
                <a:gd name="T5" fmla="*/ 75 h 191"/>
                <a:gd name="T6" fmla="*/ 69 w 194"/>
                <a:gd name="T7" fmla="*/ 5 h 191"/>
                <a:gd name="T8" fmla="*/ 86 w 194"/>
                <a:gd name="T9" fmla="*/ 4 h 191"/>
                <a:gd name="T10" fmla="*/ 189 w 194"/>
                <a:gd name="T11" fmla="*/ 98 h 191"/>
                <a:gd name="T12" fmla="*/ 189 w 194"/>
                <a:gd name="T13" fmla="*/ 115 h 191"/>
                <a:gd name="T14" fmla="*/ 125 w 194"/>
                <a:gd name="T15" fmla="*/ 185 h 191"/>
                <a:gd name="T16" fmla="*/ 108 w 194"/>
                <a:gd name="T17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1">
                  <a:moveTo>
                    <a:pt x="108" y="18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1" y="88"/>
                    <a:pt x="0" y="80"/>
                    <a:pt x="5" y="7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4" y="0"/>
                    <a:pt x="81" y="0"/>
                    <a:pt x="86" y="4"/>
                  </a:cubicBezTo>
                  <a:cubicBezTo>
                    <a:pt x="189" y="98"/>
                    <a:pt x="189" y="98"/>
                    <a:pt x="189" y="98"/>
                  </a:cubicBezTo>
                  <a:cubicBezTo>
                    <a:pt x="193" y="103"/>
                    <a:pt x="194" y="110"/>
                    <a:pt x="189" y="115"/>
                  </a:cubicBezTo>
                  <a:cubicBezTo>
                    <a:pt x="125" y="185"/>
                    <a:pt x="125" y="185"/>
                    <a:pt x="125" y="185"/>
                  </a:cubicBezTo>
                  <a:cubicBezTo>
                    <a:pt x="121" y="190"/>
                    <a:pt x="113" y="191"/>
                    <a:pt x="10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131AE56C-EAB8-4D79-BDC5-6AFB620A2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402" y="589811"/>
              <a:ext cx="303611" cy="296545"/>
            </a:xfrm>
            <a:custGeom>
              <a:avLst/>
              <a:gdLst>
                <a:gd name="T0" fmla="*/ 99 w 191"/>
                <a:gd name="T1" fmla="*/ 188 h 193"/>
                <a:gd name="T2" fmla="*/ 4 w 191"/>
                <a:gd name="T3" fmla="*/ 86 h 193"/>
                <a:gd name="T4" fmla="*/ 5 w 191"/>
                <a:gd name="T5" fmla="*/ 69 h 193"/>
                <a:gd name="T6" fmla="*/ 75 w 191"/>
                <a:gd name="T7" fmla="*/ 5 h 193"/>
                <a:gd name="T8" fmla="*/ 92 w 191"/>
                <a:gd name="T9" fmla="*/ 5 h 193"/>
                <a:gd name="T10" fmla="*/ 186 w 191"/>
                <a:gd name="T11" fmla="*/ 107 h 193"/>
                <a:gd name="T12" fmla="*/ 186 w 191"/>
                <a:gd name="T13" fmla="*/ 124 h 193"/>
                <a:gd name="T14" fmla="*/ 116 w 191"/>
                <a:gd name="T15" fmla="*/ 189 h 193"/>
                <a:gd name="T16" fmla="*/ 99 w 191"/>
                <a:gd name="T17" fmla="*/ 1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3">
                  <a:moveTo>
                    <a:pt x="99" y="188"/>
                  </a:moveTo>
                  <a:cubicBezTo>
                    <a:pt x="4" y="86"/>
                    <a:pt x="4" y="86"/>
                    <a:pt x="4" y="86"/>
                  </a:cubicBezTo>
                  <a:cubicBezTo>
                    <a:pt x="0" y="81"/>
                    <a:pt x="0" y="74"/>
                    <a:pt x="5" y="69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80" y="0"/>
                    <a:pt x="87" y="0"/>
                    <a:pt x="92" y="5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91" y="112"/>
                    <a:pt x="190" y="120"/>
                    <a:pt x="186" y="124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1" y="193"/>
                    <a:pt x="103" y="193"/>
                    <a:pt x="99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981ACB46-36F1-44F5-A2E6-DBAF3DD5F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006" y="382230"/>
              <a:ext cx="296467" cy="300034"/>
            </a:xfrm>
            <a:custGeom>
              <a:avLst/>
              <a:gdLst>
                <a:gd name="T0" fmla="*/ 88 w 187"/>
                <a:gd name="T1" fmla="*/ 189 h 195"/>
                <a:gd name="T2" fmla="*/ 4 w 187"/>
                <a:gd name="T3" fmla="*/ 78 h 195"/>
                <a:gd name="T4" fmla="*/ 6 w 187"/>
                <a:gd name="T5" fmla="*/ 61 h 195"/>
                <a:gd name="T6" fmla="*/ 82 w 187"/>
                <a:gd name="T7" fmla="*/ 4 h 195"/>
                <a:gd name="T8" fmla="*/ 99 w 187"/>
                <a:gd name="T9" fmla="*/ 6 h 195"/>
                <a:gd name="T10" fmla="*/ 183 w 187"/>
                <a:gd name="T11" fmla="*/ 117 h 195"/>
                <a:gd name="T12" fmla="*/ 180 w 187"/>
                <a:gd name="T13" fmla="*/ 134 h 195"/>
                <a:gd name="T14" fmla="*/ 104 w 187"/>
                <a:gd name="T15" fmla="*/ 191 h 195"/>
                <a:gd name="T16" fmla="*/ 88 w 187"/>
                <a:gd name="T17" fmla="*/ 18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5">
                  <a:moveTo>
                    <a:pt x="88" y="189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0" y="73"/>
                    <a:pt x="1" y="65"/>
                    <a:pt x="6" y="61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7" y="0"/>
                    <a:pt x="95" y="1"/>
                    <a:pt x="99" y="6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7" y="122"/>
                    <a:pt x="186" y="130"/>
                    <a:pt x="180" y="13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99" y="195"/>
                    <a:pt x="92" y="194"/>
                    <a:pt x="8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1827EBAE-C0FB-43EE-8AFD-C50A0D26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790" y="17653"/>
              <a:ext cx="282179" cy="300034"/>
            </a:xfrm>
            <a:custGeom>
              <a:avLst/>
              <a:gdLst>
                <a:gd name="T0" fmla="*/ 70 w 178"/>
                <a:gd name="T1" fmla="*/ 187 h 195"/>
                <a:gd name="T2" fmla="*/ 3 w 178"/>
                <a:gd name="T3" fmla="*/ 65 h 195"/>
                <a:gd name="T4" fmla="*/ 8 w 178"/>
                <a:gd name="T5" fmla="*/ 49 h 195"/>
                <a:gd name="T6" fmla="*/ 92 w 178"/>
                <a:gd name="T7" fmla="*/ 3 h 195"/>
                <a:gd name="T8" fmla="*/ 108 w 178"/>
                <a:gd name="T9" fmla="*/ 8 h 195"/>
                <a:gd name="T10" fmla="*/ 175 w 178"/>
                <a:gd name="T11" fmla="*/ 130 h 195"/>
                <a:gd name="T12" fmla="*/ 170 w 178"/>
                <a:gd name="T13" fmla="*/ 146 h 195"/>
                <a:gd name="T14" fmla="*/ 87 w 178"/>
                <a:gd name="T15" fmla="*/ 192 h 195"/>
                <a:gd name="T16" fmla="*/ 70 w 178"/>
                <a:gd name="T17" fmla="*/ 18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95">
                  <a:moveTo>
                    <a:pt x="70" y="187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0" y="60"/>
                    <a:pt x="2" y="52"/>
                    <a:pt x="8" y="4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7" y="0"/>
                    <a:pt x="105" y="2"/>
                    <a:pt x="108" y="8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8" y="136"/>
                    <a:pt x="176" y="143"/>
                    <a:pt x="170" y="146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1" y="195"/>
                    <a:pt x="73" y="193"/>
                    <a:pt x="70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B84416B1-8D40-4025-80A0-D7166E77E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296" y="-240515"/>
              <a:ext cx="253604" cy="291312"/>
            </a:xfrm>
            <a:custGeom>
              <a:avLst/>
              <a:gdLst>
                <a:gd name="T0" fmla="*/ 46 w 161"/>
                <a:gd name="T1" fmla="*/ 179 h 189"/>
                <a:gd name="T2" fmla="*/ 2 w 161"/>
                <a:gd name="T3" fmla="*/ 48 h 189"/>
                <a:gd name="T4" fmla="*/ 10 w 161"/>
                <a:gd name="T5" fmla="*/ 32 h 189"/>
                <a:gd name="T6" fmla="*/ 100 w 161"/>
                <a:gd name="T7" fmla="*/ 2 h 189"/>
                <a:gd name="T8" fmla="*/ 115 w 161"/>
                <a:gd name="T9" fmla="*/ 10 h 189"/>
                <a:gd name="T10" fmla="*/ 159 w 161"/>
                <a:gd name="T11" fmla="*/ 142 h 189"/>
                <a:gd name="T12" fmla="*/ 152 w 161"/>
                <a:gd name="T13" fmla="*/ 157 h 189"/>
                <a:gd name="T14" fmla="*/ 61 w 161"/>
                <a:gd name="T15" fmla="*/ 187 h 189"/>
                <a:gd name="T16" fmla="*/ 46 w 161"/>
                <a:gd name="T17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9">
                  <a:moveTo>
                    <a:pt x="46" y="179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0" y="41"/>
                    <a:pt x="4" y="34"/>
                    <a:pt x="10" y="3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6" y="0"/>
                    <a:pt x="113" y="4"/>
                    <a:pt x="115" y="10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8"/>
                    <a:pt x="158" y="155"/>
                    <a:pt x="152" y="157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55" y="189"/>
                    <a:pt x="48" y="186"/>
                    <a:pt x="46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4A513AA6-291C-465D-B5A7-CA6E5DF4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9827" y="-123641"/>
              <a:ext cx="271463" cy="298290"/>
            </a:xfrm>
            <a:custGeom>
              <a:avLst/>
              <a:gdLst>
                <a:gd name="T0" fmla="*/ 61 w 172"/>
                <a:gd name="T1" fmla="*/ 185 h 193"/>
                <a:gd name="T2" fmla="*/ 3 w 172"/>
                <a:gd name="T3" fmla="*/ 58 h 193"/>
                <a:gd name="T4" fmla="*/ 9 w 172"/>
                <a:gd name="T5" fmla="*/ 42 h 193"/>
                <a:gd name="T6" fmla="*/ 96 w 172"/>
                <a:gd name="T7" fmla="*/ 3 h 193"/>
                <a:gd name="T8" fmla="*/ 112 w 172"/>
                <a:gd name="T9" fmla="*/ 9 h 193"/>
                <a:gd name="T10" fmla="*/ 169 w 172"/>
                <a:gd name="T11" fmla="*/ 135 h 193"/>
                <a:gd name="T12" fmla="*/ 163 w 172"/>
                <a:gd name="T13" fmla="*/ 151 h 193"/>
                <a:gd name="T14" fmla="*/ 76 w 172"/>
                <a:gd name="T15" fmla="*/ 191 h 193"/>
                <a:gd name="T16" fmla="*/ 61 w 172"/>
                <a:gd name="T17" fmla="*/ 18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93">
                  <a:moveTo>
                    <a:pt x="61" y="185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0" y="52"/>
                    <a:pt x="3" y="45"/>
                    <a:pt x="9" y="4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2" y="0"/>
                    <a:pt x="109" y="3"/>
                    <a:pt x="112" y="9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2" y="141"/>
                    <a:pt x="169" y="149"/>
                    <a:pt x="163" y="151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0" y="193"/>
                    <a:pt x="63" y="191"/>
                    <a:pt x="61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83EFE088-02F6-4BB3-9F23-37C042F61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040" y="183370"/>
              <a:ext cx="289323" cy="301779"/>
            </a:xfrm>
            <a:custGeom>
              <a:avLst/>
              <a:gdLst>
                <a:gd name="T0" fmla="*/ 80 w 183"/>
                <a:gd name="T1" fmla="*/ 189 h 196"/>
                <a:gd name="T2" fmla="*/ 4 w 183"/>
                <a:gd name="T3" fmla="*/ 72 h 196"/>
                <a:gd name="T4" fmla="*/ 7 w 183"/>
                <a:gd name="T5" fmla="*/ 56 h 196"/>
                <a:gd name="T6" fmla="*/ 87 w 183"/>
                <a:gd name="T7" fmla="*/ 4 h 196"/>
                <a:gd name="T8" fmla="*/ 104 w 183"/>
                <a:gd name="T9" fmla="*/ 7 h 196"/>
                <a:gd name="T10" fmla="*/ 180 w 183"/>
                <a:gd name="T11" fmla="*/ 124 h 196"/>
                <a:gd name="T12" fmla="*/ 176 w 183"/>
                <a:gd name="T13" fmla="*/ 141 h 196"/>
                <a:gd name="T14" fmla="*/ 96 w 183"/>
                <a:gd name="T15" fmla="*/ 192 h 196"/>
                <a:gd name="T16" fmla="*/ 80 w 183"/>
                <a:gd name="T17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96">
                  <a:moveTo>
                    <a:pt x="80" y="189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0" y="67"/>
                    <a:pt x="2" y="59"/>
                    <a:pt x="7" y="56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93" y="0"/>
                    <a:pt x="100" y="2"/>
                    <a:pt x="104" y="7"/>
                  </a:cubicBezTo>
                  <a:cubicBezTo>
                    <a:pt x="180" y="124"/>
                    <a:pt x="180" y="124"/>
                    <a:pt x="180" y="124"/>
                  </a:cubicBezTo>
                  <a:cubicBezTo>
                    <a:pt x="183" y="129"/>
                    <a:pt x="182" y="137"/>
                    <a:pt x="176" y="141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1" y="196"/>
                    <a:pt x="83" y="194"/>
                    <a:pt x="80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7972CE36-6279-4B30-8026-6F7DF8418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506" y="3098231"/>
              <a:ext cx="271463" cy="205837"/>
            </a:xfrm>
            <a:custGeom>
              <a:avLst/>
              <a:gdLst>
                <a:gd name="T0" fmla="*/ 24 w 173"/>
                <a:gd name="T1" fmla="*/ 133 h 134"/>
                <a:gd name="T2" fmla="*/ 162 w 173"/>
                <a:gd name="T3" fmla="*/ 119 h 134"/>
                <a:gd name="T4" fmla="*/ 173 w 173"/>
                <a:gd name="T5" fmla="*/ 106 h 134"/>
                <a:gd name="T6" fmla="*/ 163 w 173"/>
                <a:gd name="T7" fmla="*/ 12 h 134"/>
                <a:gd name="T8" fmla="*/ 150 w 173"/>
                <a:gd name="T9" fmla="*/ 1 h 134"/>
                <a:gd name="T10" fmla="*/ 12 w 173"/>
                <a:gd name="T11" fmla="*/ 15 h 134"/>
                <a:gd name="T12" fmla="*/ 1 w 173"/>
                <a:gd name="T13" fmla="*/ 28 h 134"/>
                <a:gd name="T14" fmla="*/ 10 w 173"/>
                <a:gd name="T15" fmla="*/ 122 h 134"/>
                <a:gd name="T16" fmla="*/ 24 w 173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34">
                  <a:moveTo>
                    <a:pt x="24" y="133"/>
                  </a:moveTo>
                  <a:cubicBezTo>
                    <a:pt x="162" y="119"/>
                    <a:pt x="162" y="119"/>
                    <a:pt x="162" y="119"/>
                  </a:cubicBezTo>
                  <a:cubicBezTo>
                    <a:pt x="168" y="119"/>
                    <a:pt x="173" y="113"/>
                    <a:pt x="173" y="106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7" y="0"/>
                    <a:pt x="150" y="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1" y="129"/>
                    <a:pt x="17" y="134"/>
                    <a:pt x="2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C922CD57-2B8A-474F-BCF6-1F5F6177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644" y="2805175"/>
              <a:ext cx="282179" cy="221537"/>
            </a:xfrm>
            <a:custGeom>
              <a:avLst/>
              <a:gdLst>
                <a:gd name="T0" fmla="*/ 32 w 179"/>
                <a:gd name="T1" fmla="*/ 143 h 144"/>
                <a:gd name="T2" fmla="*/ 169 w 179"/>
                <a:gd name="T3" fmla="*/ 119 h 144"/>
                <a:gd name="T4" fmla="*/ 178 w 179"/>
                <a:gd name="T5" fmla="*/ 105 h 144"/>
                <a:gd name="T6" fmla="*/ 162 w 179"/>
                <a:gd name="T7" fmla="*/ 11 h 144"/>
                <a:gd name="T8" fmla="*/ 148 w 179"/>
                <a:gd name="T9" fmla="*/ 1 h 144"/>
                <a:gd name="T10" fmla="*/ 11 w 179"/>
                <a:gd name="T11" fmla="*/ 25 h 144"/>
                <a:gd name="T12" fmla="*/ 1 w 179"/>
                <a:gd name="T13" fmla="*/ 39 h 144"/>
                <a:gd name="T14" fmla="*/ 18 w 179"/>
                <a:gd name="T15" fmla="*/ 133 h 144"/>
                <a:gd name="T16" fmla="*/ 32 w 179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44">
                  <a:moveTo>
                    <a:pt x="32" y="143"/>
                  </a:moveTo>
                  <a:cubicBezTo>
                    <a:pt x="169" y="119"/>
                    <a:pt x="169" y="119"/>
                    <a:pt x="169" y="119"/>
                  </a:cubicBezTo>
                  <a:cubicBezTo>
                    <a:pt x="175" y="117"/>
                    <a:pt x="179" y="111"/>
                    <a:pt x="178" y="105"/>
                  </a:cubicBezTo>
                  <a:cubicBezTo>
                    <a:pt x="162" y="11"/>
                    <a:pt x="162" y="11"/>
                    <a:pt x="162" y="11"/>
                  </a:cubicBezTo>
                  <a:cubicBezTo>
                    <a:pt x="161" y="4"/>
                    <a:pt x="154" y="0"/>
                    <a:pt x="148" y="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5" y="26"/>
                    <a:pt x="0" y="33"/>
                    <a:pt x="1" y="39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9"/>
                    <a:pt x="25" y="144"/>
                    <a:pt x="3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22539C31-F0A5-4156-B2D7-01DA9EE3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633" y="2496420"/>
              <a:ext cx="292894" cy="235492"/>
            </a:xfrm>
            <a:custGeom>
              <a:avLst/>
              <a:gdLst>
                <a:gd name="T0" fmla="*/ 40 w 185"/>
                <a:gd name="T1" fmla="*/ 152 h 153"/>
                <a:gd name="T2" fmla="*/ 175 w 185"/>
                <a:gd name="T3" fmla="*/ 118 h 153"/>
                <a:gd name="T4" fmla="*/ 183 w 185"/>
                <a:gd name="T5" fmla="*/ 103 h 153"/>
                <a:gd name="T6" fmla="*/ 160 w 185"/>
                <a:gd name="T7" fmla="*/ 11 h 153"/>
                <a:gd name="T8" fmla="*/ 145 w 185"/>
                <a:gd name="T9" fmla="*/ 2 h 153"/>
                <a:gd name="T10" fmla="*/ 11 w 185"/>
                <a:gd name="T11" fmla="*/ 36 h 153"/>
                <a:gd name="T12" fmla="*/ 2 w 185"/>
                <a:gd name="T13" fmla="*/ 51 h 153"/>
                <a:gd name="T14" fmla="*/ 25 w 185"/>
                <a:gd name="T15" fmla="*/ 143 h 153"/>
                <a:gd name="T16" fmla="*/ 40 w 18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53">
                  <a:moveTo>
                    <a:pt x="40" y="152"/>
                  </a:moveTo>
                  <a:cubicBezTo>
                    <a:pt x="175" y="118"/>
                    <a:pt x="175" y="118"/>
                    <a:pt x="175" y="118"/>
                  </a:cubicBezTo>
                  <a:cubicBezTo>
                    <a:pt x="181" y="116"/>
                    <a:pt x="185" y="109"/>
                    <a:pt x="183" y="103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58" y="4"/>
                    <a:pt x="152" y="0"/>
                    <a:pt x="145" y="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4" y="38"/>
                    <a:pt x="0" y="45"/>
                    <a:pt x="2" y="51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7" y="150"/>
                    <a:pt x="34" y="153"/>
                    <a:pt x="4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8A691D5D-30A3-4FC6-A82B-C7F7105B9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2206853"/>
              <a:ext cx="300038" cy="249447"/>
            </a:xfrm>
            <a:custGeom>
              <a:avLst/>
              <a:gdLst>
                <a:gd name="T0" fmla="*/ 49 w 190"/>
                <a:gd name="T1" fmla="*/ 161 h 163"/>
                <a:gd name="T2" fmla="*/ 180 w 190"/>
                <a:gd name="T3" fmla="*/ 114 h 163"/>
                <a:gd name="T4" fmla="*/ 188 w 190"/>
                <a:gd name="T5" fmla="*/ 99 h 163"/>
                <a:gd name="T6" fmla="*/ 156 w 190"/>
                <a:gd name="T7" fmla="*/ 9 h 163"/>
                <a:gd name="T8" fmla="*/ 140 w 190"/>
                <a:gd name="T9" fmla="*/ 2 h 163"/>
                <a:gd name="T10" fmla="*/ 9 w 190"/>
                <a:gd name="T11" fmla="*/ 49 h 163"/>
                <a:gd name="T12" fmla="*/ 2 w 190"/>
                <a:gd name="T13" fmla="*/ 64 h 163"/>
                <a:gd name="T14" fmla="*/ 34 w 190"/>
                <a:gd name="T15" fmla="*/ 154 h 163"/>
                <a:gd name="T16" fmla="*/ 49 w 190"/>
                <a:gd name="T1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63">
                  <a:moveTo>
                    <a:pt x="49" y="161"/>
                  </a:moveTo>
                  <a:cubicBezTo>
                    <a:pt x="180" y="114"/>
                    <a:pt x="180" y="114"/>
                    <a:pt x="180" y="114"/>
                  </a:cubicBezTo>
                  <a:cubicBezTo>
                    <a:pt x="187" y="112"/>
                    <a:pt x="190" y="105"/>
                    <a:pt x="188" y="9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3" y="3"/>
                    <a:pt x="147" y="0"/>
                    <a:pt x="140" y="2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" y="51"/>
                    <a:pt x="0" y="58"/>
                    <a:pt x="2" y="6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60"/>
                    <a:pt x="43" y="163"/>
                    <a:pt x="4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F8A0D07-1A21-46DB-A168-08B83ACF2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1919029"/>
              <a:ext cx="303611" cy="261657"/>
            </a:xfrm>
            <a:custGeom>
              <a:avLst/>
              <a:gdLst>
                <a:gd name="T0" fmla="*/ 57 w 193"/>
                <a:gd name="T1" fmla="*/ 168 h 171"/>
                <a:gd name="T2" fmla="*/ 184 w 193"/>
                <a:gd name="T3" fmla="*/ 112 h 171"/>
                <a:gd name="T4" fmla="*/ 190 w 193"/>
                <a:gd name="T5" fmla="*/ 96 h 171"/>
                <a:gd name="T6" fmla="*/ 151 w 193"/>
                <a:gd name="T7" fmla="*/ 9 h 171"/>
                <a:gd name="T8" fmla="*/ 135 w 193"/>
                <a:gd name="T9" fmla="*/ 3 h 171"/>
                <a:gd name="T10" fmla="*/ 9 w 193"/>
                <a:gd name="T11" fmla="*/ 59 h 171"/>
                <a:gd name="T12" fmla="*/ 2 w 193"/>
                <a:gd name="T13" fmla="*/ 75 h 171"/>
                <a:gd name="T14" fmla="*/ 41 w 193"/>
                <a:gd name="T15" fmla="*/ 162 h 171"/>
                <a:gd name="T16" fmla="*/ 57 w 193"/>
                <a:gd name="T17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71">
                  <a:moveTo>
                    <a:pt x="57" y="168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90" y="109"/>
                    <a:pt x="193" y="102"/>
                    <a:pt x="190" y="96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49" y="3"/>
                    <a:pt x="142" y="0"/>
                    <a:pt x="135" y="3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3" y="62"/>
                    <a:pt x="0" y="69"/>
                    <a:pt x="2" y="75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44" y="168"/>
                    <a:pt x="51" y="171"/>
                    <a:pt x="57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776BD64-71E5-4CA4-8FC8-852C009BB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733" y="1631207"/>
              <a:ext cx="307181" cy="273868"/>
            </a:xfrm>
            <a:custGeom>
              <a:avLst/>
              <a:gdLst>
                <a:gd name="T0" fmla="*/ 65 w 195"/>
                <a:gd name="T1" fmla="*/ 175 h 178"/>
                <a:gd name="T2" fmla="*/ 187 w 195"/>
                <a:gd name="T3" fmla="*/ 108 h 178"/>
                <a:gd name="T4" fmla="*/ 192 w 195"/>
                <a:gd name="T5" fmla="*/ 91 h 178"/>
                <a:gd name="T6" fmla="*/ 146 w 195"/>
                <a:gd name="T7" fmla="*/ 8 h 178"/>
                <a:gd name="T8" fmla="*/ 129 w 195"/>
                <a:gd name="T9" fmla="*/ 3 h 178"/>
                <a:gd name="T10" fmla="*/ 8 w 195"/>
                <a:gd name="T11" fmla="*/ 70 h 178"/>
                <a:gd name="T12" fmla="*/ 3 w 195"/>
                <a:gd name="T13" fmla="*/ 87 h 178"/>
                <a:gd name="T14" fmla="*/ 49 w 195"/>
                <a:gd name="T15" fmla="*/ 170 h 178"/>
                <a:gd name="T16" fmla="*/ 65 w 195"/>
                <a:gd name="T17" fmla="*/ 1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78">
                  <a:moveTo>
                    <a:pt x="65" y="175"/>
                  </a:moveTo>
                  <a:cubicBezTo>
                    <a:pt x="187" y="108"/>
                    <a:pt x="187" y="108"/>
                    <a:pt x="187" y="108"/>
                  </a:cubicBezTo>
                  <a:cubicBezTo>
                    <a:pt x="193" y="104"/>
                    <a:pt x="195" y="97"/>
                    <a:pt x="192" y="91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3" y="2"/>
                    <a:pt x="135" y="0"/>
                    <a:pt x="129" y="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2" y="73"/>
                    <a:pt x="0" y="81"/>
                    <a:pt x="3" y="87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52" y="176"/>
                    <a:pt x="60" y="178"/>
                    <a:pt x="65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218C02B9-AF09-4409-B7E3-9EA53EAC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1341640"/>
              <a:ext cx="310754" cy="282590"/>
            </a:xfrm>
            <a:custGeom>
              <a:avLst/>
              <a:gdLst>
                <a:gd name="T0" fmla="*/ 74 w 196"/>
                <a:gd name="T1" fmla="*/ 180 h 184"/>
                <a:gd name="T2" fmla="*/ 189 w 196"/>
                <a:gd name="T3" fmla="*/ 102 h 184"/>
                <a:gd name="T4" fmla="*/ 192 w 196"/>
                <a:gd name="T5" fmla="*/ 86 h 184"/>
                <a:gd name="T6" fmla="*/ 139 w 196"/>
                <a:gd name="T7" fmla="*/ 7 h 184"/>
                <a:gd name="T8" fmla="*/ 122 w 196"/>
                <a:gd name="T9" fmla="*/ 4 h 184"/>
                <a:gd name="T10" fmla="*/ 7 w 196"/>
                <a:gd name="T11" fmla="*/ 82 h 184"/>
                <a:gd name="T12" fmla="*/ 4 w 196"/>
                <a:gd name="T13" fmla="*/ 98 h 184"/>
                <a:gd name="T14" fmla="*/ 58 w 196"/>
                <a:gd name="T15" fmla="*/ 177 h 184"/>
                <a:gd name="T16" fmla="*/ 74 w 196"/>
                <a:gd name="T17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4">
                  <a:moveTo>
                    <a:pt x="74" y="180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95" y="99"/>
                    <a:pt x="196" y="91"/>
                    <a:pt x="192" y="86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5" y="1"/>
                    <a:pt x="128" y="0"/>
                    <a:pt x="122" y="4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2" y="85"/>
                    <a:pt x="0" y="93"/>
                    <a:pt x="4" y="98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61" y="183"/>
                    <a:pt x="69" y="184"/>
                    <a:pt x="7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045E372-3749-4330-8D17-8BE7E0A9D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546" y="1079982"/>
              <a:ext cx="307181" cy="287824"/>
            </a:xfrm>
            <a:custGeom>
              <a:avLst/>
              <a:gdLst>
                <a:gd name="T0" fmla="*/ 80 w 195"/>
                <a:gd name="T1" fmla="*/ 183 h 188"/>
                <a:gd name="T2" fmla="*/ 189 w 195"/>
                <a:gd name="T3" fmla="*/ 97 h 188"/>
                <a:gd name="T4" fmla="*/ 191 w 195"/>
                <a:gd name="T5" fmla="*/ 80 h 188"/>
                <a:gd name="T6" fmla="*/ 132 w 195"/>
                <a:gd name="T7" fmla="*/ 6 h 188"/>
                <a:gd name="T8" fmla="*/ 115 w 195"/>
                <a:gd name="T9" fmla="*/ 4 h 188"/>
                <a:gd name="T10" fmla="*/ 6 w 195"/>
                <a:gd name="T11" fmla="*/ 90 h 188"/>
                <a:gd name="T12" fmla="*/ 4 w 195"/>
                <a:gd name="T13" fmla="*/ 107 h 188"/>
                <a:gd name="T14" fmla="*/ 63 w 195"/>
                <a:gd name="T15" fmla="*/ 181 h 188"/>
                <a:gd name="T16" fmla="*/ 80 w 195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88">
                  <a:moveTo>
                    <a:pt x="80" y="183"/>
                  </a:moveTo>
                  <a:cubicBezTo>
                    <a:pt x="189" y="97"/>
                    <a:pt x="189" y="97"/>
                    <a:pt x="189" y="97"/>
                  </a:cubicBezTo>
                  <a:cubicBezTo>
                    <a:pt x="194" y="93"/>
                    <a:pt x="195" y="85"/>
                    <a:pt x="191" y="80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27" y="0"/>
                    <a:pt x="120" y="0"/>
                    <a:pt x="115" y="4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1" y="94"/>
                    <a:pt x="0" y="102"/>
                    <a:pt x="4" y="107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7" y="187"/>
                    <a:pt x="75" y="188"/>
                    <a:pt x="80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xmlns="" id="{F0B85F40-3047-4181-9055-6CE379FB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233" y="825303"/>
              <a:ext cx="303611" cy="294801"/>
            </a:xfrm>
            <a:custGeom>
              <a:avLst/>
              <a:gdLst>
                <a:gd name="T0" fmla="*/ 86 w 194"/>
                <a:gd name="T1" fmla="*/ 186 h 191"/>
                <a:gd name="T2" fmla="*/ 188 w 194"/>
                <a:gd name="T3" fmla="*/ 92 h 191"/>
                <a:gd name="T4" fmla="*/ 189 w 194"/>
                <a:gd name="T5" fmla="*/ 75 h 191"/>
                <a:gd name="T6" fmla="*/ 125 w 194"/>
                <a:gd name="T7" fmla="*/ 5 h 191"/>
                <a:gd name="T8" fmla="*/ 108 w 194"/>
                <a:gd name="T9" fmla="*/ 4 h 191"/>
                <a:gd name="T10" fmla="*/ 5 w 194"/>
                <a:gd name="T11" fmla="*/ 98 h 191"/>
                <a:gd name="T12" fmla="*/ 5 w 194"/>
                <a:gd name="T13" fmla="*/ 115 h 191"/>
                <a:gd name="T14" fmla="*/ 69 w 194"/>
                <a:gd name="T15" fmla="*/ 185 h 191"/>
                <a:gd name="T16" fmla="*/ 86 w 194"/>
                <a:gd name="T17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1">
                  <a:moveTo>
                    <a:pt x="86" y="186"/>
                  </a:moveTo>
                  <a:cubicBezTo>
                    <a:pt x="188" y="92"/>
                    <a:pt x="188" y="92"/>
                    <a:pt x="188" y="92"/>
                  </a:cubicBezTo>
                  <a:cubicBezTo>
                    <a:pt x="193" y="88"/>
                    <a:pt x="194" y="80"/>
                    <a:pt x="189" y="7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0" y="0"/>
                    <a:pt x="113" y="0"/>
                    <a:pt x="108" y="4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1" y="103"/>
                    <a:pt x="0" y="110"/>
                    <a:pt x="5" y="11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90"/>
                    <a:pt x="81" y="191"/>
                    <a:pt x="8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xmlns="" id="{F95EB9CD-F9F9-4F95-80FF-04FD77B2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589811"/>
              <a:ext cx="303611" cy="296545"/>
            </a:xfrm>
            <a:custGeom>
              <a:avLst/>
              <a:gdLst>
                <a:gd name="T0" fmla="*/ 92 w 191"/>
                <a:gd name="T1" fmla="*/ 188 h 193"/>
                <a:gd name="T2" fmla="*/ 187 w 191"/>
                <a:gd name="T3" fmla="*/ 86 h 193"/>
                <a:gd name="T4" fmla="*/ 186 w 191"/>
                <a:gd name="T5" fmla="*/ 69 h 193"/>
                <a:gd name="T6" fmla="*/ 116 w 191"/>
                <a:gd name="T7" fmla="*/ 5 h 193"/>
                <a:gd name="T8" fmla="*/ 99 w 191"/>
                <a:gd name="T9" fmla="*/ 5 h 193"/>
                <a:gd name="T10" fmla="*/ 5 w 191"/>
                <a:gd name="T11" fmla="*/ 107 h 193"/>
                <a:gd name="T12" fmla="*/ 5 w 191"/>
                <a:gd name="T13" fmla="*/ 124 h 193"/>
                <a:gd name="T14" fmla="*/ 75 w 191"/>
                <a:gd name="T15" fmla="*/ 189 h 193"/>
                <a:gd name="T16" fmla="*/ 92 w 191"/>
                <a:gd name="T17" fmla="*/ 1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3">
                  <a:moveTo>
                    <a:pt x="92" y="188"/>
                  </a:moveTo>
                  <a:cubicBezTo>
                    <a:pt x="187" y="86"/>
                    <a:pt x="187" y="86"/>
                    <a:pt x="187" y="86"/>
                  </a:cubicBezTo>
                  <a:cubicBezTo>
                    <a:pt x="191" y="81"/>
                    <a:pt x="191" y="74"/>
                    <a:pt x="186" y="69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1" y="0"/>
                    <a:pt x="104" y="0"/>
                    <a:pt x="99" y="5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0" y="112"/>
                    <a:pt x="1" y="120"/>
                    <a:pt x="5" y="124"/>
                  </a:cubicBezTo>
                  <a:cubicBezTo>
                    <a:pt x="75" y="189"/>
                    <a:pt x="75" y="189"/>
                    <a:pt x="75" y="189"/>
                  </a:cubicBezTo>
                  <a:cubicBezTo>
                    <a:pt x="80" y="193"/>
                    <a:pt x="88" y="193"/>
                    <a:pt x="92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xmlns="" id="{ADEF2B76-0D66-4107-9368-E90372E77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382230"/>
              <a:ext cx="292894" cy="300034"/>
            </a:xfrm>
            <a:custGeom>
              <a:avLst/>
              <a:gdLst>
                <a:gd name="T0" fmla="*/ 99 w 187"/>
                <a:gd name="T1" fmla="*/ 189 h 195"/>
                <a:gd name="T2" fmla="*/ 183 w 187"/>
                <a:gd name="T3" fmla="*/ 78 h 195"/>
                <a:gd name="T4" fmla="*/ 181 w 187"/>
                <a:gd name="T5" fmla="*/ 61 h 195"/>
                <a:gd name="T6" fmla="*/ 105 w 187"/>
                <a:gd name="T7" fmla="*/ 4 h 195"/>
                <a:gd name="T8" fmla="*/ 88 w 187"/>
                <a:gd name="T9" fmla="*/ 6 h 195"/>
                <a:gd name="T10" fmla="*/ 4 w 187"/>
                <a:gd name="T11" fmla="*/ 117 h 195"/>
                <a:gd name="T12" fmla="*/ 7 w 187"/>
                <a:gd name="T13" fmla="*/ 134 h 195"/>
                <a:gd name="T14" fmla="*/ 83 w 187"/>
                <a:gd name="T15" fmla="*/ 191 h 195"/>
                <a:gd name="T16" fmla="*/ 99 w 187"/>
                <a:gd name="T17" fmla="*/ 18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5">
                  <a:moveTo>
                    <a:pt x="99" y="189"/>
                  </a:moveTo>
                  <a:cubicBezTo>
                    <a:pt x="183" y="78"/>
                    <a:pt x="183" y="78"/>
                    <a:pt x="183" y="78"/>
                  </a:cubicBezTo>
                  <a:cubicBezTo>
                    <a:pt x="187" y="73"/>
                    <a:pt x="186" y="65"/>
                    <a:pt x="181" y="6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0" y="0"/>
                    <a:pt x="92" y="1"/>
                    <a:pt x="88" y="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22"/>
                    <a:pt x="2" y="130"/>
                    <a:pt x="7" y="134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88" y="195"/>
                    <a:pt x="95" y="194"/>
                    <a:pt x="99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xmlns="" id="{53714A91-A21E-4067-992A-036EBD8E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106" y="17653"/>
              <a:ext cx="282179" cy="300034"/>
            </a:xfrm>
            <a:custGeom>
              <a:avLst/>
              <a:gdLst>
                <a:gd name="T0" fmla="*/ 108 w 178"/>
                <a:gd name="T1" fmla="*/ 187 h 195"/>
                <a:gd name="T2" fmla="*/ 175 w 178"/>
                <a:gd name="T3" fmla="*/ 65 h 195"/>
                <a:gd name="T4" fmla="*/ 170 w 178"/>
                <a:gd name="T5" fmla="*/ 49 h 195"/>
                <a:gd name="T6" fmla="*/ 86 w 178"/>
                <a:gd name="T7" fmla="*/ 3 h 195"/>
                <a:gd name="T8" fmla="*/ 70 w 178"/>
                <a:gd name="T9" fmla="*/ 8 h 195"/>
                <a:gd name="T10" fmla="*/ 3 w 178"/>
                <a:gd name="T11" fmla="*/ 130 h 195"/>
                <a:gd name="T12" fmla="*/ 8 w 178"/>
                <a:gd name="T13" fmla="*/ 146 h 195"/>
                <a:gd name="T14" fmla="*/ 92 w 178"/>
                <a:gd name="T15" fmla="*/ 192 h 195"/>
                <a:gd name="T16" fmla="*/ 108 w 178"/>
                <a:gd name="T17" fmla="*/ 18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95">
                  <a:moveTo>
                    <a:pt x="108" y="187"/>
                  </a:moveTo>
                  <a:cubicBezTo>
                    <a:pt x="175" y="65"/>
                    <a:pt x="175" y="65"/>
                    <a:pt x="175" y="65"/>
                  </a:cubicBezTo>
                  <a:cubicBezTo>
                    <a:pt x="178" y="60"/>
                    <a:pt x="176" y="52"/>
                    <a:pt x="170" y="49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1" y="0"/>
                    <a:pt x="73" y="2"/>
                    <a:pt x="70" y="8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0" y="136"/>
                    <a:pt x="2" y="143"/>
                    <a:pt x="8" y="146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7" y="195"/>
                    <a:pt x="105" y="193"/>
                    <a:pt x="108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xmlns="" id="{443D47FE-FAAF-49D6-A71C-457D7827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-240515"/>
              <a:ext cx="253604" cy="291312"/>
            </a:xfrm>
            <a:custGeom>
              <a:avLst/>
              <a:gdLst>
                <a:gd name="T0" fmla="*/ 115 w 161"/>
                <a:gd name="T1" fmla="*/ 179 h 189"/>
                <a:gd name="T2" fmla="*/ 159 w 161"/>
                <a:gd name="T3" fmla="*/ 48 h 189"/>
                <a:gd name="T4" fmla="*/ 151 w 161"/>
                <a:gd name="T5" fmla="*/ 32 h 189"/>
                <a:gd name="T6" fmla="*/ 61 w 161"/>
                <a:gd name="T7" fmla="*/ 2 h 189"/>
                <a:gd name="T8" fmla="*/ 46 w 161"/>
                <a:gd name="T9" fmla="*/ 10 h 189"/>
                <a:gd name="T10" fmla="*/ 2 w 161"/>
                <a:gd name="T11" fmla="*/ 142 h 189"/>
                <a:gd name="T12" fmla="*/ 10 w 161"/>
                <a:gd name="T13" fmla="*/ 157 h 189"/>
                <a:gd name="T14" fmla="*/ 100 w 161"/>
                <a:gd name="T15" fmla="*/ 187 h 189"/>
                <a:gd name="T16" fmla="*/ 115 w 161"/>
                <a:gd name="T17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9">
                  <a:moveTo>
                    <a:pt x="115" y="179"/>
                  </a:moveTo>
                  <a:cubicBezTo>
                    <a:pt x="159" y="48"/>
                    <a:pt x="159" y="48"/>
                    <a:pt x="159" y="48"/>
                  </a:cubicBezTo>
                  <a:cubicBezTo>
                    <a:pt x="161" y="41"/>
                    <a:pt x="158" y="34"/>
                    <a:pt x="151" y="3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5" y="0"/>
                    <a:pt x="48" y="4"/>
                    <a:pt x="46" y="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0" y="148"/>
                    <a:pt x="3" y="155"/>
                    <a:pt x="10" y="157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6" y="189"/>
                    <a:pt x="113" y="186"/>
                    <a:pt x="115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xmlns="" id="{629BAFA9-F564-4004-B63D-314D5D57D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783" y="-123641"/>
              <a:ext cx="271463" cy="298290"/>
            </a:xfrm>
            <a:custGeom>
              <a:avLst/>
              <a:gdLst>
                <a:gd name="T0" fmla="*/ 112 w 172"/>
                <a:gd name="T1" fmla="*/ 185 h 193"/>
                <a:gd name="T2" fmla="*/ 169 w 172"/>
                <a:gd name="T3" fmla="*/ 58 h 193"/>
                <a:gd name="T4" fmla="*/ 163 w 172"/>
                <a:gd name="T5" fmla="*/ 42 h 193"/>
                <a:gd name="T6" fmla="*/ 76 w 172"/>
                <a:gd name="T7" fmla="*/ 3 h 193"/>
                <a:gd name="T8" fmla="*/ 60 w 172"/>
                <a:gd name="T9" fmla="*/ 9 h 193"/>
                <a:gd name="T10" fmla="*/ 3 w 172"/>
                <a:gd name="T11" fmla="*/ 135 h 193"/>
                <a:gd name="T12" fmla="*/ 9 w 172"/>
                <a:gd name="T13" fmla="*/ 151 h 193"/>
                <a:gd name="T14" fmla="*/ 96 w 172"/>
                <a:gd name="T15" fmla="*/ 191 h 193"/>
                <a:gd name="T16" fmla="*/ 112 w 172"/>
                <a:gd name="T17" fmla="*/ 18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93">
                  <a:moveTo>
                    <a:pt x="112" y="185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2" y="52"/>
                    <a:pt x="169" y="45"/>
                    <a:pt x="163" y="4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0" y="0"/>
                    <a:pt x="63" y="3"/>
                    <a:pt x="60" y="9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0" y="141"/>
                    <a:pt x="3" y="149"/>
                    <a:pt x="9" y="151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102" y="193"/>
                    <a:pt x="109" y="191"/>
                    <a:pt x="112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xmlns="" id="{9D741121-2C7B-49D5-A273-C7F91FA1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83370"/>
              <a:ext cx="289323" cy="301779"/>
            </a:xfrm>
            <a:custGeom>
              <a:avLst/>
              <a:gdLst>
                <a:gd name="T0" fmla="*/ 103 w 183"/>
                <a:gd name="T1" fmla="*/ 189 h 196"/>
                <a:gd name="T2" fmla="*/ 179 w 183"/>
                <a:gd name="T3" fmla="*/ 72 h 196"/>
                <a:gd name="T4" fmla="*/ 176 w 183"/>
                <a:gd name="T5" fmla="*/ 56 h 196"/>
                <a:gd name="T6" fmla="*/ 96 w 183"/>
                <a:gd name="T7" fmla="*/ 4 h 196"/>
                <a:gd name="T8" fmla="*/ 79 w 183"/>
                <a:gd name="T9" fmla="*/ 7 h 196"/>
                <a:gd name="T10" fmla="*/ 3 w 183"/>
                <a:gd name="T11" fmla="*/ 124 h 196"/>
                <a:gd name="T12" fmla="*/ 7 w 183"/>
                <a:gd name="T13" fmla="*/ 141 h 196"/>
                <a:gd name="T14" fmla="*/ 87 w 183"/>
                <a:gd name="T15" fmla="*/ 192 h 196"/>
                <a:gd name="T16" fmla="*/ 103 w 183"/>
                <a:gd name="T17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96">
                  <a:moveTo>
                    <a:pt x="103" y="189"/>
                  </a:moveTo>
                  <a:cubicBezTo>
                    <a:pt x="179" y="72"/>
                    <a:pt x="179" y="72"/>
                    <a:pt x="179" y="72"/>
                  </a:cubicBezTo>
                  <a:cubicBezTo>
                    <a:pt x="183" y="67"/>
                    <a:pt x="181" y="59"/>
                    <a:pt x="176" y="56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0" y="0"/>
                    <a:pt x="83" y="2"/>
                    <a:pt x="79" y="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9"/>
                    <a:pt x="1" y="137"/>
                    <a:pt x="7" y="141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92" y="196"/>
                    <a:pt x="100" y="194"/>
                    <a:pt x="10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881055-327B-47E6-A7BD-F51F2F2E5965}"/>
              </a:ext>
            </a:extLst>
          </p:cNvPr>
          <p:cNvSpPr txBox="1"/>
          <p:nvPr/>
        </p:nvSpPr>
        <p:spPr>
          <a:xfrm>
            <a:off x="1079015" y="2236167"/>
            <a:ext cx="258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Beykent Üniversitesi</a:t>
            </a:r>
            <a:endParaRPr lang="en-US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30975E8-55B1-433B-ABCC-9A4D5745377F}"/>
              </a:ext>
            </a:extLst>
          </p:cNvPr>
          <p:cNvSpPr txBox="1"/>
          <p:nvPr/>
        </p:nvSpPr>
        <p:spPr>
          <a:xfrm>
            <a:off x="1438171" y="3156732"/>
            <a:ext cx="19812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tr-TR" sz="1500" dirty="0" smtClean="0">
                <a:latin typeface="Open Sans" panose="020B0606030504020204" pitchFamily="34" charset="0"/>
              </a:rPr>
              <a:t>Bilgisayar Mühendisliği 1.Sınıf Öğrencisi olan benim robotiğe </a:t>
            </a:r>
            <a:r>
              <a:rPr lang="tr-TR" sz="1500" dirty="0">
                <a:latin typeface="Open Sans" panose="020B0606030504020204" pitchFamily="34" charset="0"/>
              </a:rPr>
              <a:t>başlamama vesile oldunuz.</a:t>
            </a: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500" dirty="0" smtClean="0">
              <a:latin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96601CE-3030-49C4-A356-C97F4F77A246}"/>
              </a:ext>
            </a:extLst>
          </p:cNvPr>
          <p:cNvSpPr txBox="1"/>
          <p:nvPr/>
        </p:nvSpPr>
        <p:spPr>
          <a:xfrm>
            <a:off x="8545590" y="2236167"/>
            <a:ext cx="2589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Gazi DSC</a:t>
            </a:r>
            <a:endParaRPr lang="en-US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8386FF9-D15A-41DC-9282-DBCE5D1A4AD2}"/>
              </a:ext>
            </a:extLst>
          </p:cNvPr>
          <p:cNvSpPr txBox="1"/>
          <p:nvPr/>
        </p:nvSpPr>
        <p:spPr>
          <a:xfrm>
            <a:off x="8920663" y="2781687"/>
            <a:ext cx="19812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Gazi DSC ailesine</a:t>
            </a:r>
            <a:r>
              <a:rPr kumimoji="0" lang="tr-TR" sz="1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bu eğitim için çok teşekkür ediyorum. Arka plandaki arkadaşlar, yönetim ekibi ve özellikle Onur Can hocam emeklerinize sağlık.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03738F-C37B-4706-9F50-71C4EF48C794}"/>
              </a:ext>
            </a:extLst>
          </p:cNvPr>
          <p:cNvSpPr txBox="1"/>
          <p:nvPr/>
        </p:nvSpPr>
        <p:spPr>
          <a:xfrm>
            <a:off x="4743612" y="460292"/>
            <a:ext cx="2589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Eren Yusuf Duran</a:t>
            </a:r>
            <a:endParaRPr lang="en-US" sz="3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322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25547</TotalTime>
  <Words>212</Words>
  <Application>Microsoft Office PowerPoint</Application>
  <PresentationFormat>Özel</PresentationFormat>
  <Paragraphs>36</Paragraphs>
  <Slides>5</Slides>
  <Notes>1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Usre</cp:lastModifiedBy>
  <cp:revision>1833</cp:revision>
  <dcterms:created xsi:type="dcterms:W3CDTF">2017-12-05T16:25:52Z</dcterms:created>
  <dcterms:modified xsi:type="dcterms:W3CDTF">2021-03-28T22:43:22Z</dcterms:modified>
</cp:coreProperties>
</file>