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631F-149A-4439-93E3-D983C1096BF0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E017C-4E1D-491A-AC85-CA51760CE5C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3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E017C-4E1D-491A-AC85-CA51760CE5C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1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88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36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39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30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1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0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45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28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4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D34-BF48-4C0A-8D6B-0E5DDAAE4C76}" type="datetimeFigureOut">
              <a:rPr lang="fi-FI" smtClean="0"/>
              <a:t>2.4.2018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2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9424" y="560832"/>
            <a:ext cx="6936035" cy="5687014"/>
            <a:chOff x="751786" y="1199186"/>
            <a:chExt cx="6936035" cy="5687014"/>
          </a:xfrm>
        </p:grpSpPr>
        <p:sp>
          <p:nvSpPr>
            <p:cNvPr id="5" name="Rounded Rectangle 4"/>
            <p:cNvSpPr/>
            <p:nvPr/>
          </p:nvSpPr>
          <p:spPr>
            <a:xfrm>
              <a:off x="4450199" y="5294931"/>
              <a:ext cx="1938216" cy="9654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Compiler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1786" y="3264689"/>
              <a:ext cx="6936035" cy="6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5228" y="2914588"/>
              <a:ext cx="1762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/>
                <a:t>USERSPACE</a:t>
              </a:r>
              <a:endParaRPr lang="fi-FI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396" y="3321272"/>
              <a:ext cx="111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/>
                <a:t>KERNEL</a:t>
              </a:r>
              <a:endParaRPr lang="fi-FI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1786" y="1199186"/>
              <a:ext cx="1743075" cy="61543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 smtClean="0">
                  <a:solidFill>
                    <a:schemeClr val="tx1"/>
                  </a:solidFill>
                </a:rPr>
                <a:t>Process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64263" y="2224619"/>
              <a:ext cx="1464671" cy="58316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socket</a:t>
              </a:r>
            </a:p>
          </p:txBody>
        </p:sp>
        <p:cxnSp>
          <p:nvCxnSpPr>
            <p:cNvPr id="11" name="Elbow Connector 10"/>
            <p:cNvCxnSpPr>
              <a:stCxn id="9" idx="3"/>
              <a:endCxn id="10" idx="0"/>
            </p:cNvCxnSpPr>
            <p:nvPr/>
          </p:nvCxnSpPr>
          <p:spPr>
            <a:xfrm>
              <a:off x="2494861" y="1506903"/>
              <a:ext cx="1101738" cy="71771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41059" y="1656416"/>
              <a:ext cx="2535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2.</a:t>
              </a:r>
              <a:endParaRPr lang="fi-FI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786" y="2224618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1418325" y="2019619"/>
              <a:ext cx="40999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26725" y="1834006"/>
              <a:ext cx="35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1</a:t>
              </a:r>
              <a:endParaRPr lang="fi-FI" sz="1200" dirty="0"/>
            </a:p>
          </p:txBody>
        </p:sp>
        <p:cxnSp>
          <p:nvCxnSpPr>
            <p:cNvPr id="16" name="Elbow Connector 15"/>
            <p:cNvCxnSpPr>
              <a:stCxn id="13" idx="3"/>
              <a:endCxn id="10" idx="2"/>
            </p:cNvCxnSpPr>
            <p:nvPr/>
          </p:nvCxnSpPr>
          <p:spPr>
            <a:xfrm>
              <a:off x="2494860" y="2516202"/>
              <a:ext cx="369403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32293" y="2124689"/>
              <a:ext cx="453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3.</a:t>
              </a:r>
              <a:endParaRPr lang="fi-FI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786" y="4061242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9" name="Elbow Connector 18"/>
            <p:cNvCxnSpPr>
              <a:stCxn id="10" idx="4"/>
              <a:endCxn id="18" idx="0"/>
            </p:cNvCxnSpPr>
            <p:nvPr/>
          </p:nvCxnSpPr>
          <p:spPr>
            <a:xfrm rot="5400000">
              <a:off x="1983233" y="2447876"/>
              <a:ext cx="1253456" cy="1973276"/>
            </a:xfrm>
            <a:prstGeom prst="bentConnector3">
              <a:avLst>
                <a:gd name="adj1" fmla="val 2322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71499" y="3380155"/>
              <a:ext cx="3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4.</a:t>
              </a:r>
              <a:endParaRPr lang="fi-FI" sz="16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82102" y="5243001"/>
              <a:ext cx="1938216" cy="107499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Verifier</a:t>
              </a:r>
            </a:p>
          </p:txBody>
        </p:sp>
        <p:cxnSp>
          <p:nvCxnSpPr>
            <p:cNvPr id="22" name="Elbow Connector 21"/>
            <p:cNvCxnSpPr>
              <a:stCxn id="18" idx="2"/>
              <a:endCxn id="21" idx="1"/>
            </p:cNvCxnSpPr>
            <p:nvPr/>
          </p:nvCxnSpPr>
          <p:spPr>
            <a:xfrm rot="16200000" flipH="1">
              <a:off x="1284668" y="4983064"/>
              <a:ext cx="1136089" cy="45877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08763" y="5037738"/>
              <a:ext cx="37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/>
                <a:t>5.</a:t>
              </a:r>
              <a:endParaRPr lang="fi-FI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9961" y="6372475"/>
              <a:ext cx="39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6.</a:t>
              </a:r>
              <a:endParaRPr lang="fi-FI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3393" y="5282091"/>
              <a:ext cx="442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7.</a:t>
              </a:r>
              <a:endParaRPr lang="fi-FI" sz="1600" dirty="0"/>
            </a:p>
          </p:txBody>
        </p:sp>
        <p:cxnSp>
          <p:nvCxnSpPr>
            <p:cNvPr id="26" name="Elbow Connector 25"/>
            <p:cNvCxnSpPr>
              <a:stCxn id="21" idx="3"/>
              <a:endCxn id="5" idx="1"/>
            </p:cNvCxnSpPr>
            <p:nvPr/>
          </p:nvCxnSpPr>
          <p:spPr>
            <a:xfrm flipV="1">
              <a:off x="4020318" y="5777634"/>
              <a:ext cx="429881" cy="286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0"/>
              <a:endCxn id="28" idx="2"/>
            </p:cNvCxnSpPr>
            <p:nvPr/>
          </p:nvCxnSpPr>
          <p:spPr>
            <a:xfrm flipV="1">
              <a:off x="5419307" y="4786244"/>
              <a:ext cx="129" cy="50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373902" y="3530057"/>
              <a:ext cx="2091067" cy="1256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Program</a:t>
              </a:r>
            </a:p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in Native  Assembly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7411" y="4835352"/>
              <a:ext cx="41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8.</a:t>
              </a:r>
              <a:endParaRPr lang="fi-FI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3131" y="2807786"/>
              <a:ext cx="555584" cy="1150757"/>
              <a:chOff x="1412111" y="3310359"/>
              <a:chExt cx="555584" cy="64818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41211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58573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70926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967695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stCxn id="21" idx="2"/>
            </p:cNvCxnSpPr>
            <p:nvPr/>
          </p:nvCxnSpPr>
          <p:spPr>
            <a:xfrm>
              <a:off x="3051210" y="6317997"/>
              <a:ext cx="0" cy="568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33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CTPClassification=CTP_NT</cp:keywords>
  <cp:lastModifiedBy>Reshetova, Elena</cp:lastModifiedBy>
  <cp:revision>61</cp:revision>
  <dcterms:created xsi:type="dcterms:W3CDTF">2016-10-15T12:33:35Z</dcterms:created>
  <dcterms:modified xsi:type="dcterms:W3CDTF">2018-04-02T09:47:35Z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6ea911e1-a957-46a5-ad48-109c5bc95bb7</vt:lpwstr>
  </property>
  <property fmtid="{D5CDD505-2E9C-101B-9397-08002B2CF9AE}" pid="3" name="CTP_TimeStamp">
    <vt:lpwstr>2018-04-02 09:47:35Z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